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8"/>
  </p:notesMasterIdLst>
  <p:sldIdLst>
    <p:sldId id="299" r:id="rId2"/>
    <p:sldId id="332" r:id="rId3"/>
    <p:sldId id="334" r:id="rId4"/>
    <p:sldId id="335" r:id="rId5"/>
    <p:sldId id="336" r:id="rId6"/>
    <p:sldId id="330" r:id="rId7"/>
    <p:sldId id="337" r:id="rId8"/>
    <p:sldId id="340" r:id="rId9"/>
    <p:sldId id="339" r:id="rId10"/>
    <p:sldId id="346" r:id="rId11"/>
    <p:sldId id="338" r:id="rId12"/>
    <p:sldId id="341" r:id="rId13"/>
    <p:sldId id="342" r:id="rId14"/>
    <p:sldId id="343" r:id="rId15"/>
    <p:sldId id="344" r:id="rId16"/>
    <p:sldId id="345" r:id="rId17"/>
  </p:sldIdLst>
  <p:sldSz cx="9144000" cy="6858000" type="screen4x3"/>
  <p:notesSz cx="7099300" cy="10234613"/>
  <p:defaultTextStyle>
    <a:defPPr>
      <a:defRPr lang="ru-RU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99"/>
    <a:srgbClr val="00CC00"/>
    <a:srgbClr val="FFF309"/>
    <a:srgbClr val="080808"/>
    <a:srgbClr val="CCFF99"/>
    <a:srgbClr val="800000"/>
    <a:srgbClr val="00B0F0"/>
    <a:srgbClr val="FF9900"/>
    <a:srgbClr val="006600"/>
    <a:srgbClr val="CC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073" autoAdjust="0"/>
    <p:restoredTop sz="94660"/>
  </p:normalViewPr>
  <p:slideViewPr>
    <p:cSldViewPr snapToGrid="0">
      <p:cViewPr varScale="1">
        <p:scale>
          <a:sx n="72" d="100"/>
          <a:sy n="72" d="100"/>
        </p:scale>
        <p:origin x="1512" y="6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oleObject" Target="&#1050;&#1085;&#1080;&#1075;&#1072;1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Лист1!$B$3</c:f>
              <c:strCache>
                <c:ptCount val="1"/>
                <c:pt idx="0">
                  <c:v>2009</c:v>
                </c:pt>
              </c:strCache>
            </c:strRef>
          </c:tx>
          <c:spPr>
            <a:solidFill>
              <a:schemeClr val="accent1">
                <a:alpha val="7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Лист1!$B$4</c:f>
              <c:numCache>
                <c:formatCode>#,##0</c:formatCode>
                <c:ptCount val="1"/>
                <c:pt idx="0">
                  <c:v>18000</c:v>
                </c:pt>
              </c:numCache>
            </c:numRef>
          </c:val>
        </c:ser>
        <c:ser>
          <c:idx val="1"/>
          <c:order val="1"/>
          <c:tx>
            <c:strRef>
              <c:f>Лист1!$C$3</c:f>
              <c:strCache>
                <c:ptCount val="1"/>
                <c:pt idx="0">
                  <c:v>2010</c:v>
                </c:pt>
              </c:strCache>
            </c:strRef>
          </c:tx>
          <c:spPr>
            <a:solidFill>
              <a:schemeClr val="accent2">
                <a:alpha val="7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Лист1!$C$4</c:f>
              <c:numCache>
                <c:formatCode>#,##0</c:formatCode>
                <c:ptCount val="1"/>
                <c:pt idx="0">
                  <c:v>32000</c:v>
                </c:pt>
              </c:numCache>
            </c:numRef>
          </c:val>
        </c:ser>
        <c:ser>
          <c:idx val="2"/>
          <c:order val="2"/>
          <c:tx>
            <c:strRef>
              <c:f>Лист1!$D$3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accent3">
                <a:alpha val="7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Лист1!$D$4</c:f>
              <c:numCache>
                <c:formatCode>#,##0</c:formatCode>
                <c:ptCount val="1"/>
                <c:pt idx="0">
                  <c:v>46000</c:v>
                </c:pt>
              </c:numCache>
            </c:numRef>
          </c:val>
        </c:ser>
        <c:ser>
          <c:idx val="3"/>
          <c:order val="3"/>
          <c:tx>
            <c:strRef>
              <c:f>Лист1!$E$3</c:f>
              <c:strCache>
                <c:ptCount val="1"/>
                <c:pt idx="0">
                  <c:v>2012</c:v>
                </c:pt>
              </c:strCache>
            </c:strRef>
          </c:tx>
          <c:spPr>
            <a:solidFill>
              <a:schemeClr val="accent4">
                <a:alpha val="7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Лист1!$E$4</c:f>
              <c:numCache>
                <c:formatCode>#,##0</c:formatCode>
                <c:ptCount val="1"/>
                <c:pt idx="0">
                  <c:v>102000</c:v>
                </c:pt>
              </c:numCache>
            </c:numRef>
          </c:val>
        </c:ser>
        <c:ser>
          <c:idx val="4"/>
          <c:order val="4"/>
          <c:tx>
            <c:strRef>
              <c:f>Лист1!$F$3</c:f>
              <c:strCache>
                <c:ptCount val="1"/>
                <c:pt idx="0">
                  <c:v>2013</c:v>
                </c:pt>
              </c:strCache>
            </c:strRef>
          </c:tx>
          <c:spPr>
            <a:solidFill>
              <a:schemeClr val="accent5">
                <a:alpha val="7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Лист1!$F$4</c:f>
              <c:numCache>
                <c:formatCode>#,##0</c:formatCode>
                <c:ptCount val="1"/>
                <c:pt idx="0">
                  <c:v>117000</c:v>
                </c:pt>
              </c:numCache>
            </c:numRef>
          </c:val>
        </c:ser>
        <c:ser>
          <c:idx val="5"/>
          <c:order val="5"/>
          <c:tx>
            <c:strRef>
              <c:f>Лист1!$G$3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chemeClr val="accent6">
                <a:alpha val="7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Лист1!$G$4</c:f>
              <c:numCache>
                <c:formatCode>#,##0</c:formatCode>
                <c:ptCount val="1"/>
                <c:pt idx="0">
                  <c:v>131000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80"/>
        <c:overlap val="25"/>
        <c:axId val="131593216"/>
        <c:axId val="131592432"/>
      </c:barChart>
      <c:catAx>
        <c:axId val="1315932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1592432"/>
        <c:crosses val="autoZero"/>
        <c:auto val="1"/>
        <c:lblAlgn val="ctr"/>
        <c:lblOffset val="100"/>
        <c:noMultiLvlLbl val="0"/>
      </c:catAx>
      <c:valAx>
        <c:axId val="1315924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ajorGridlines>
        <c:numFmt formatCode="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spc="20" baseline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ru-RU"/>
          </a:p>
        </c:txPr>
        <c:crossAx val="1315932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600">
          <a:latin typeface="Calibri" panose="020F0502020204030204" pitchFamily="34" charset="0"/>
        </a:defRPr>
      </a:pPr>
      <a:endParaRPr lang="ru-RU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International transportation</c:v>
                </c:pt>
              </c:strCache>
            </c:strRef>
          </c:tx>
          <c:dPt>
            <c:idx val="0"/>
            <c:bubble3D val="0"/>
            <c:spPr>
              <a:solidFill>
                <a:srgbClr val="FF6699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rgbClr val="00CC00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</c:dPt>
          <c:dLbls>
            <c:dLbl>
              <c:idx val="0"/>
              <c:layout>
                <c:manualLayout>
                  <c:x val="0.13056043983130561"/>
                  <c:y val="-0.16775194346027014"/>
                </c:manualLayout>
              </c:layout>
              <c:tx>
                <c:rich>
                  <a:bodyPr/>
                  <a:lstStyle/>
                  <a:p>
                    <a:r>
                      <a:rPr lang="en-US" smtClean="0"/>
                      <a:t>China </a:t>
                    </a:r>
                    <a:r>
                      <a:rPr lang="en-US"/>
                      <a:t>55 218</a:t>
                    </a: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.17496156595444246"/>
                  <c:y val="9.1670725223902128E-2"/>
                </c:manualLayout>
              </c:layout>
              <c:tx>
                <c:rich>
                  <a:bodyPr/>
                  <a:lstStyle/>
                  <a:p>
                    <a:r>
                      <a:rPr lang="en-US" smtClean="0"/>
                      <a:t>Japan </a:t>
                    </a:r>
                    <a:r>
                      <a:rPr lang="en-US"/>
                      <a:t>2 076</a:t>
                    </a: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2.9048121275270952E-2"/>
                  <c:y val="-5.6561454139829104E-2"/>
                </c:manualLayout>
              </c:layout>
              <c:tx>
                <c:rich>
                  <a:bodyPr/>
                  <a:lstStyle/>
                  <a:p>
                    <a:r>
                      <a:rPr lang="en-US" smtClean="0"/>
                      <a:t>Korea </a:t>
                    </a:r>
                    <a:r>
                      <a:rPr lang="en-US"/>
                      <a:t>90 542</a:t>
                    </a: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China</c:v>
                </c:pt>
                <c:pt idx="1">
                  <c:v>Japan</c:v>
                </c:pt>
                <c:pt idx="2">
                  <c:v>Korea</c:v>
                </c:pt>
              </c:strCache>
            </c:strRef>
          </c:cat>
          <c:val>
            <c:numRef>
              <c:f>Лист1!$B$2:$B$4</c:f>
              <c:numCache>
                <c:formatCode>#,##0</c:formatCode>
                <c:ptCount val="3"/>
                <c:pt idx="0">
                  <c:v>55218</c:v>
                </c:pt>
                <c:pt idx="1">
                  <c:v>2076</c:v>
                </c:pt>
                <c:pt idx="2">
                  <c:v>90542</c:v>
                </c:pt>
              </c:numCache>
            </c:numRef>
          </c:val>
        </c:ser>
        <c:dLbls>
          <c:showLegendKey val="0"/>
          <c:showVal val="1"/>
          <c:showCatName val="1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2000" b="1">
          <a:latin typeface="Calibri" panose="020F0502020204030204" pitchFamily="34" charset="0"/>
        </a:defRPr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587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 cap="none" spc="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bg1"/>
    </cs:fontRef>
    <cs:spPr>
      <a:solidFill>
        <a:schemeClr val="tx1">
          <a:lumMod val="50000"/>
          <a:lumOff val="50000"/>
        </a:schemeClr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>
            <a:alpha val="70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 baseline="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1600" b="0" i="0" kern="1200" cap="none" spc="5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587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 spc="20" baseline="0"/>
  </cs:valueAxis>
  <cs:wall>
    <cs:lnRef idx="0"/>
    <cs:fillRef idx="0"/>
    <cs:effectRef idx="0"/>
    <cs:fontRef idx="minor">
      <a:schemeClr val="dk1"/>
    </cs:fontRef>
  </cs:wall>
</cs:chartStyl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3077137" cy="5122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759" tIns="47380" rIns="94759" bIns="4738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0506" y="1"/>
            <a:ext cx="3077137" cy="5122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759" tIns="47380" rIns="94759" bIns="4738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1434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90600" y="766763"/>
            <a:ext cx="5118100" cy="38385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717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9599" y="4862016"/>
            <a:ext cx="5680103" cy="46050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759" tIns="47380" rIns="94759" bIns="473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noProof="0" smtClean="0"/>
              <a:t>Образец текста</a:t>
            </a:r>
          </a:p>
          <a:p>
            <a:pPr lvl="1"/>
            <a:r>
              <a:rPr lang="ru-RU" altLang="ru-RU" noProof="0" smtClean="0"/>
              <a:t>Второй уровень</a:t>
            </a:r>
          </a:p>
          <a:p>
            <a:pPr lvl="2"/>
            <a:r>
              <a:rPr lang="ru-RU" altLang="ru-RU" noProof="0" smtClean="0"/>
              <a:t>Третий уровень</a:t>
            </a:r>
          </a:p>
          <a:p>
            <a:pPr lvl="3"/>
            <a:r>
              <a:rPr lang="ru-RU" altLang="ru-RU" noProof="0" smtClean="0"/>
              <a:t>Четвертый уровень</a:t>
            </a:r>
          </a:p>
          <a:p>
            <a:pPr lvl="4"/>
            <a:r>
              <a:rPr lang="ru-RU" altLang="ru-RU" noProof="0" smtClean="0"/>
              <a:t>Пятый уровень</a:t>
            </a:r>
          </a:p>
        </p:txBody>
      </p:sp>
      <p:sp>
        <p:nvSpPr>
          <p:cNvPr id="717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720755"/>
            <a:ext cx="3077137" cy="5122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759" tIns="47380" rIns="94759" bIns="4738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17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0506" y="9720755"/>
            <a:ext cx="3077137" cy="5122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759" tIns="47380" rIns="94759" bIns="4738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7BF3969D-1AE4-4343-8BBD-ECD564F4B849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90290399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BF3969D-1AE4-4343-8BBD-ECD564F4B849}" type="slidenum">
              <a:rPr lang="ru-RU" altLang="ru-RU" smtClean="0"/>
              <a:pPr>
                <a:defRPr/>
              </a:pPr>
              <a:t>1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042409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DAE82A-3C8F-4FB3-93E0-C7B6E2C1F722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976064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71CF72-A6C8-4256-8B0C-6F412DF82A2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440130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526C17-B376-47D2-BF53-D2409A9A5629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319442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F2B22E-A598-49F9-BE75-1F56C20BAEC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435663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E7B3EB-553D-4F0E-B191-83B6356F613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8241877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27A390-F85E-46D6-8A49-1041DDA9C66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01203190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FF041F-1266-4901-9BCE-FD95300D7A1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7784592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AC18D9-DF10-4A83-B4C3-12F96107089A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3109526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280F2D-E554-470C-BDB3-8DBE433F84C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5428622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30038D-645D-4BDE-B7B5-F2621322955A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5462931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D598C-636C-4827-AE9B-281319D269B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9084364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497E340C-D35E-4179-8C9F-EED66579D83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8.png"/><Relationship Id="rId4" Type="http://schemas.openxmlformats.org/officeDocument/2006/relationships/image" Target="../media/image22.emf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gif"/><Relationship Id="rId4" Type="http://schemas.openxmlformats.org/officeDocument/2006/relationships/image" Target="../media/image5.gif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png"/><Relationship Id="rId4" Type="http://schemas.openxmlformats.org/officeDocument/2006/relationships/image" Target="../media/image1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Box 6"/>
          <p:cNvSpPr txBox="1">
            <a:spLocks noChangeArrowheads="1"/>
          </p:cNvSpPr>
          <p:nvPr/>
        </p:nvSpPr>
        <p:spPr bwMode="auto">
          <a:xfrm>
            <a:off x="717550" y="3068638"/>
            <a:ext cx="77089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ru-RU" sz="2400" b="1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</a:t>
            </a:r>
            <a:r>
              <a:rPr lang="en-US" altLang="ru-RU" sz="2400" b="1" dirty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providing </a:t>
            </a:r>
            <a:r>
              <a:rPr lang="en-US" altLang="ru-RU" sz="2400" b="1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security of </a:t>
            </a:r>
            <a:r>
              <a:rPr lang="en-US" altLang="ru-RU" sz="2400" b="1" dirty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freight</a:t>
            </a:r>
            <a:r>
              <a:rPr lang="en-US" altLang="ru-RU" sz="2400" b="1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transported by railway transport via Euro-Asian service</a:t>
            </a:r>
            <a:endParaRPr lang="en-US" altLang="ru-RU" sz="2400" b="1" dirty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5363" name="Picture 8" descr="CCTT_Blank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0625" y="404813"/>
            <a:ext cx="6502400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717550" y="5883690"/>
            <a:ext cx="7708900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Arial" charset="0"/>
              </a:rPr>
              <a:t>Workshop “Rail Safety: Trends and Challenges”</a:t>
            </a:r>
            <a:endParaRPr lang="ru-RU" dirty="0" smtClean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Arial" charset="0"/>
            </a:endParaRPr>
          </a:p>
          <a:p>
            <a:pPr algn="ctr">
              <a:defRPr/>
            </a:pP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Arial" charset="0"/>
              </a:rPr>
              <a:t>Working Party on Rail Transport (SC.2)</a:t>
            </a:r>
          </a:p>
          <a:p>
            <a:pPr algn="ctr">
              <a:defRPr/>
            </a:pP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Arial" charset="0"/>
              </a:rPr>
              <a:t>Geneva – </a:t>
            </a:r>
            <a:r>
              <a:rPr lang="en-US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Arial" charset="0"/>
              </a:rPr>
              <a:t>Palais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Arial" charset="0"/>
              </a:rPr>
              <a:t> de Nations, 24 November,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Arial" charset="0"/>
              </a:rPr>
              <a:t>2015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10</a:t>
            </a:fld>
            <a:endParaRPr lang="ru-RU" altLang="ru-RU"/>
          </a:p>
        </p:txBody>
      </p:sp>
      <p:sp>
        <p:nvSpPr>
          <p:cNvPr id="3" name="Rectangle 14"/>
          <p:cNvSpPr>
            <a:spLocks noChangeArrowheads="1"/>
          </p:cNvSpPr>
          <p:nvPr/>
        </p:nvSpPr>
        <p:spPr bwMode="auto">
          <a:xfrm>
            <a:off x="7377131" y="4359064"/>
            <a:ext cx="593363" cy="59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 flipH="1">
            <a:off x="7563062" y="1197464"/>
            <a:ext cx="593363" cy="59336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 flipH="1">
            <a:off x="6049046" y="2071547"/>
            <a:ext cx="591746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 flipH="1">
            <a:off x="5376460" y="2071547"/>
            <a:ext cx="593363" cy="59336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7" name="Rectangle 11"/>
          <p:cNvSpPr>
            <a:spLocks noChangeArrowheads="1"/>
          </p:cNvSpPr>
          <p:nvPr/>
        </p:nvSpPr>
        <p:spPr bwMode="auto">
          <a:xfrm flipH="1">
            <a:off x="6719215" y="4206644"/>
            <a:ext cx="593363" cy="59336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8" name="Rectangle 12"/>
          <p:cNvSpPr>
            <a:spLocks noChangeArrowheads="1"/>
          </p:cNvSpPr>
          <p:nvPr/>
        </p:nvSpPr>
        <p:spPr bwMode="auto">
          <a:xfrm flipH="1">
            <a:off x="6046630" y="4206644"/>
            <a:ext cx="591746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dirty="0"/>
          </a:p>
        </p:txBody>
      </p:sp>
      <p:sp>
        <p:nvSpPr>
          <p:cNvPr id="9" name="Rectangle 15"/>
          <p:cNvSpPr>
            <a:spLocks noChangeArrowheads="1"/>
          </p:cNvSpPr>
          <p:nvPr/>
        </p:nvSpPr>
        <p:spPr bwMode="auto">
          <a:xfrm flipH="1">
            <a:off x="5372752" y="3143480"/>
            <a:ext cx="593363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11" name="Rectangle 13"/>
          <p:cNvSpPr>
            <a:spLocks noChangeArrowheads="1"/>
          </p:cNvSpPr>
          <p:nvPr/>
        </p:nvSpPr>
        <p:spPr bwMode="auto">
          <a:xfrm>
            <a:off x="7563062" y="812800"/>
            <a:ext cx="593363" cy="312753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19" name="Rectangle 1436"/>
          <p:cNvSpPr>
            <a:spLocks noChangeArrowheads="1"/>
          </p:cNvSpPr>
          <p:nvPr/>
        </p:nvSpPr>
        <p:spPr bwMode="auto">
          <a:xfrm>
            <a:off x="8378682" y="1391543"/>
            <a:ext cx="40020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err="1" smtClean="0">
                <a:solidFill>
                  <a:srgbClr val="7E858E"/>
                </a:solidFill>
                <a:cs typeface="Arial" pitchFamily="34" charset="0"/>
              </a:rPr>
              <a:t>Inza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cs typeface="Arial" pitchFamily="34" charset="0"/>
            </a:endParaRPr>
          </a:p>
        </p:txBody>
      </p:sp>
      <p:sp>
        <p:nvSpPr>
          <p:cNvPr id="20" name="Rectangle 1436"/>
          <p:cNvSpPr>
            <a:spLocks noChangeArrowheads="1"/>
          </p:cNvSpPr>
          <p:nvPr/>
        </p:nvSpPr>
        <p:spPr bwMode="auto">
          <a:xfrm>
            <a:off x="5414309" y="1640102"/>
            <a:ext cx="66608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err="1" smtClean="0">
                <a:solidFill>
                  <a:srgbClr val="7E858E"/>
                </a:solidFill>
                <a:cs typeface="Arial" pitchFamily="34" charset="0"/>
              </a:rPr>
              <a:t>Potma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cs typeface="Arial" pitchFamily="34" charset="0"/>
            </a:endParaRPr>
          </a:p>
        </p:txBody>
      </p:sp>
      <p:sp>
        <p:nvSpPr>
          <p:cNvPr id="21" name="Rectangle 1436"/>
          <p:cNvSpPr>
            <a:spLocks noChangeArrowheads="1"/>
          </p:cNvSpPr>
          <p:nvPr/>
        </p:nvSpPr>
        <p:spPr bwMode="auto">
          <a:xfrm>
            <a:off x="3732735" y="2925218"/>
            <a:ext cx="66608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err="1" smtClean="0">
                <a:solidFill>
                  <a:srgbClr val="7E858E"/>
                </a:solidFill>
                <a:cs typeface="Arial" pitchFamily="34" charset="0"/>
              </a:rPr>
              <a:t>Sasovo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cs typeface="Arial" pitchFamily="34" charset="0"/>
            </a:endParaRPr>
          </a:p>
        </p:txBody>
      </p:sp>
      <p:sp>
        <p:nvSpPr>
          <p:cNvPr id="22" name="Rectangle 1436"/>
          <p:cNvSpPr>
            <a:spLocks noChangeArrowheads="1"/>
          </p:cNvSpPr>
          <p:nvPr/>
        </p:nvSpPr>
        <p:spPr bwMode="auto">
          <a:xfrm>
            <a:off x="6102835" y="2911425"/>
            <a:ext cx="66608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smtClean="0">
                <a:solidFill>
                  <a:srgbClr val="7E858E"/>
                </a:solidFill>
                <a:cs typeface="Arial" pitchFamily="34" charset="0"/>
              </a:rPr>
              <a:t>Ryazan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cs typeface="Arial" pitchFamily="34" charset="0"/>
            </a:endParaRPr>
          </a:p>
        </p:txBody>
      </p:sp>
      <p:sp>
        <p:nvSpPr>
          <p:cNvPr id="23" name="Rectangle 1436"/>
          <p:cNvSpPr>
            <a:spLocks noChangeArrowheads="1"/>
          </p:cNvSpPr>
          <p:nvPr/>
        </p:nvSpPr>
        <p:spPr bwMode="auto">
          <a:xfrm>
            <a:off x="6712321" y="4917117"/>
            <a:ext cx="902978" cy="1716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err="1" smtClean="0">
                <a:solidFill>
                  <a:srgbClr val="7E858E"/>
                </a:solidFill>
                <a:cs typeface="Arial" pitchFamily="34" charset="0"/>
              </a:rPr>
              <a:t>Ozherelye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cs typeface="Arial" pitchFamily="34" charset="0"/>
            </a:endParaRPr>
          </a:p>
        </p:txBody>
      </p:sp>
      <p:sp>
        <p:nvSpPr>
          <p:cNvPr id="24" name="Rectangle 12"/>
          <p:cNvSpPr>
            <a:spLocks noChangeArrowheads="1"/>
          </p:cNvSpPr>
          <p:nvPr/>
        </p:nvSpPr>
        <p:spPr bwMode="auto">
          <a:xfrm flipH="1">
            <a:off x="3319745" y="4206644"/>
            <a:ext cx="591746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 flipH="1">
            <a:off x="2635841" y="4206644"/>
            <a:ext cx="593363" cy="59336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26" name="Rectangle 12"/>
          <p:cNvSpPr>
            <a:spLocks noChangeArrowheads="1"/>
          </p:cNvSpPr>
          <p:nvPr/>
        </p:nvSpPr>
        <p:spPr bwMode="auto">
          <a:xfrm flipH="1">
            <a:off x="4689170" y="4206644"/>
            <a:ext cx="591746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27" name="Rectangle 11"/>
          <p:cNvSpPr>
            <a:spLocks noChangeArrowheads="1"/>
          </p:cNvSpPr>
          <p:nvPr/>
        </p:nvSpPr>
        <p:spPr bwMode="auto">
          <a:xfrm flipH="1">
            <a:off x="6032650" y="3143480"/>
            <a:ext cx="593363" cy="59336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28" name="Rectangle 1436"/>
          <p:cNvSpPr>
            <a:spLocks noChangeArrowheads="1"/>
          </p:cNvSpPr>
          <p:nvPr/>
        </p:nvSpPr>
        <p:spPr bwMode="auto">
          <a:xfrm>
            <a:off x="2641530" y="4897639"/>
            <a:ext cx="66608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smtClean="0">
                <a:solidFill>
                  <a:srgbClr val="7E858E"/>
                </a:solidFill>
                <a:cs typeface="Arial" pitchFamily="34" charset="0"/>
              </a:rPr>
              <a:t>Smolensk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cs typeface="Arial" pitchFamily="34" charset="0"/>
            </a:endParaRPr>
          </a:p>
        </p:txBody>
      </p:sp>
      <p:sp>
        <p:nvSpPr>
          <p:cNvPr id="29" name="Rectangle 15"/>
          <p:cNvSpPr>
            <a:spLocks noChangeArrowheads="1"/>
          </p:cNvSpPr>
          <p:nvPr/>
        </p:nvSpPr>
        <p:spPr bwMode="auto">
          <a:xfrm flipH="1">
            <a:off x="6701931" y="3143480"/>
            <a:ext cx="593363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30" name="Rectangle 1436"/>
          <p:cNvSpPr>
            <a:spLocks noChangeArrowheads="1"/>
          </p:cNvSpPr>
          <p:nvPr/>
        </p:nvSpPr>
        <p:spPr bwMode="auto">
          <a:xfrm>
            <a:off x="441922" y="3671571"/>
            <a:ext cx="87047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dirty="0" smtClean="0">
                <a:solidFill>
                  <a:schemeClr val="accent6"/>
                </a:solidFill>
                <a:cs typeface="Arial" pitchFamily="34" charset="0"/>
              </a:rPr>
              <a:t>Krasnoe</a:t>
            </a:r>
            <a:endParaRPr kumimoji="0" lang="en-US" sz="3600" b="1" i="0" u="none" strike="noStrike" cap="none" normalizeH="0" baseline="0" dirty="0" smtClean="0">
              <a:ln>
                <a:noFill/>
              </a:ln>
              <a:solidFill>
                <a:schemeClr val="accent6"/>
              </a:solidFill>
              <a:effectLst/>
              <a:cs typeface="Arial" pitchFamily="34" charset="0"/>
            </a:endParaRPr>
          </a:p>
        </p:txBody>
      </p:sp>
      <p:sp>
        <p:nvSpPr>
          <p:cNvPr id="31" name="Rectangle 12"/>
          <p:cNvSpPr>
            <a:spLocks noChangeArrowheads="1"/>
          </p:cNvSpPr>
          <p:nvPr/>
        </p:nvSpPr>
        <p:spPr bwMode="auto">
          <a:xfrm flipH="1">
            <a:off x="1961207" y="4206644"/>
            <a:ext cx="591746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grpSp>
        <p:nvGrpSpPr>
          <p:cNvPr id="35" name="Group 7"/>
          <p:cNvGrpSpPr/>
          <p:nvPr/>
        </p:nvGrpSpPr>
        <p:grpSpPr>
          <a:xfrm>
            <a:off x="5362726" y="4206644"/>
            <a:ext cx="593363" cy="593362"/>
            <a:chOff x="5146826" y="3393844"/>
            <a:chExt cx="593363" cy="593362"/>
          </a:xfrm>
        </p:grpSpPr>
        <p:sp>
          <p:nvSpPr>
            <p:cNvPr id="36" name="Rectangle 13"/>
            <p:cNvSpPr>
              <a:spLocks noChangeArrowheads="1"/>
            </p:cNvSpPr>
            <p:nvPr/>
          </p:nvSpPr>
          <p:spPr bwMode="auto">
            <a:xfrm flipH="1">
              <a:off x="5146826" y="3393844"/>
              <a:ext cx="593363" cy="5933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7" name="Freeform 70"/>
            <p:cNvSpPr/>
            <p:nvPr/>
          </p:nvSpPr>
          <p:spPr>
            <a:xfrm>
              <a:off x="5332751" y="3568306"/>
              <a:ext cx="238755" cy="227707"/>
            </a:xfrm>
            <a:custGeom>
              <a:avLst/>
              <a:gdLst/>
              <a:ahLst/>
              <a:cxnLst/>
              <a:rect l="l" t="t" r="r" b="b"/>
              <a:pathLst>
                <a:path w="212272" h="202449">
                  <a:moveTo>
                    <a:pt x="106136" y="0"/>
                  </a:moveTo>
                  <a:cubicBezTo>
                    <a:pt x="108687" y="0"/>
                    <a:pt x="110771" y="1744"/>
                    <a:pt x="112387" y="5231"/>
                  </a:cubicBezTo>
                  <a:lnTo>
                    <a:pt x="141089" y="63274"/>
                  </a:lnTo>
                  <a:lnTo>
                    <a:pt x="205128" y="72586"/>
                  </a:lnTo>
                  <a:cubicBezTo>
                    <a:pt x="209890" y="73351"/>
                    <a:pt x="212272" y="75307"/>
                    <a:pt x="212272" y="78454"/>
                  </a:cubicBezTo>
                  <a:cubicBezTo>
                    <a:pt x="212272" y="80325"/>
                    <a:pt x="211166" y="82366"/>
                    <a:pt x="208955" y="84577"/>
                  </a:cubicBezTo>
                  <a:lnTo>
                    <a:pt x="162648" y="129736"/>
                  </a:lnTo>
                  <a:lnTo>
                    <a:pt x="173619" y="193520"/>
                  </a:lnTo>
                  <a:cubicBezTo>
                    <a:pt x="173704" y="194115"/>
                    <a:pt x="173746" y="194965"/>
                    <a:pt x="173746" y="196071"/>
                  </a:cubicBezTo>
                  <a:cubicBezTo>
                    <a:pt x="173746" y="197857"/>
                    <a:pt x="173300" y="199366"/>
                    <a:pt x="172407" y="200599"/>
                  </a:cubicBezTo>
                  <a:cubicBezTo>
                    <a:pt x="171514" y="201833"/>
                    <a:pt x="170217" y="202449"/>
                    <a:pt x="168516" y="202449"/>
                  </a:cubicBezTo>
                  <a:cubicBezTo>
                    <a:pt x="166900" y="202449"/>
                    <a:pt x="165199" y="201939"/>
                    <a:pt x="163413" y="200918"/>
                  </a:cubicBezTo>
                  <a:lnTo>
                    <a:pt x="106136" y="170813"/>
                  </a:lnTo>
                  <a:lnTo>
                    <a:pt x="48858" y="200918"/>
                  </a:lnTo>
                  <a:cubicBezTo>
                    <a:pt x="46987" y="201939"/>
                    <a:pt x="45286" y="202449"/>
                    <a:pt x="43756" y="202449"/>
                  </a:cubicBezTo>
                  <a:cubicBezTo>
                    <a:pt x="41970" y="202449"/>
                    <a:pt x="40630" y="201833"/>
                    <a:pt x="39737" y="200599"/>
                  </a:cubicBezTo>
                  <a:cubicBezTo>
                    <a:pt x="38844" y="199366"/>
                    <a:pt x="38398" y="197857"/>
                    <a:pt x="38398" y="196071"/>
                  </a:cubicBezTo>
                  <a:cubicBezTo>
                    <a:pt x="38398" y="195561"/>
                    <a:pt x="38483" y="194710"/>
                    <a:pt x="38653" y="193520"/>
                  </a:cubicBezTo>
                  <a:lnTo>
                    <a:pt x="49624" y="129736"/>
                  </a:lnTo>
                  <a:lnTo>
                    <a:pt x="3189" y="84577"/>
                  </a:lnTo>
                  <a:cubicBezTo>
                    <a:pt x="1063" y="82281"/>
                    <a:pt x="0" y="80240"/>
                    <a:pt x="0" y="78454"/>
                  </a:cubicBezTo>
                  <a:cubicBezTo>
                    <a:pt x="0" y="75307"/>
                    <a:pt x="2381" y="73351"/>
                    <a:pt x="7144" y="72586"/>
                  </a:cubicBezTo>
                  <a:lnTo>
                    <a:pt x="71183" y="63274"/>
                  </a:lnTo>
                  <a:lnTo>
                    <a:pt x="99885" y="5231"/>
                  </a:lnTo>
                  <a:cubicBezTo>
                    <a:pt x="101501" y="1744"/>
                    <a:pt x="103585" y="0"/>
                    <a:pt x="106136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/>
            </a:p>
          </p:txBody>
        </p:sp>
      </p:grpSp>
      <p:grpSp>
        <p:nvGrpSpPr>
          <p:cNvPr id="38" name="Group 19"/>
          <p:cNvGrpSpPr/>
          <p:nvPr/>
        </p:nvGrpSpPr>
        <p:grpSpPr>
          <a:xfrm>
            <a:off x="4005266" y="4206644"/>
            <a:ext cx="593363" cy="593362"/>
            <a:chOff x="3789366" y="3393844"/>
            <a:chExt cx="593363" cy="593362"/>
          </a:xfrm>
        </p:grpSpPr>
        <p:sp>
          <p:nvSpPr>
            <p:cNvPr id="39" name="Rectangle 13"/>
            <p:cNvSpPr>
              <a:spLocks noChangeArrowheads="1"/>
            </p:cNvSpPr>
            <p:nvPr/>
          </p:nvSpPr>
          <p:spPr bwMode="auto">
            <a:xfrm flipH="1">
              <a:off x="3789366" y="3393844"/>
              <a:ext cx="593363" cy="5933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0" name="Freeform 71"/>
            <p:cNvSpPr/>
            <p:nvPr/>
          </p:nvSpPr>
          <p:spPr>
            <a:xfrm>
              <a:off x="3974211" y="3576671"/>
              <a:ext cx="238755" cy="227707"/>
            </a:xfrm>
            <a:custGeom>
              <a:avLst/>
              <a:gdLst/>
              <a:ahLst/>
              <a:cxnLst/>
              <a:rect l="l" t="t" r="r" b="b"/>
              <a:pathLst>
                <a:path w="212272" h="202449">
                  <a:moveTo>
                    <a:pt x="106136" y="0"/>
                  </a:moveTo>
                  <a:cubicBezTo>
                    <a:pt x="108687" y="0"/>
                    <a:pt x="110771" y="1744"/>
                    <a:pt x="112387" y="5231"/>
                  </a:cubicBezTo>
                  <a:lnTo>
                    <a:pt x="141089" y="63274"/>
                  </a:lnTo>
                  <a:lnTo>
                    <a:pt x="205128" y="72586"/>
                  </a:lnTo>
                  <a:cubicBezTo>
                    <a:pt x="209890" y="73351"/>
                    <a:pt x="212272" y="75307"/>
                    <a:pt x="212272" y="78454"/>
                  </a:cubicBezTo>
                  <a:cubicBezTo>
                    <a:pt x="212272" y="80325"/>
                    <a:pt x="211166" y="82366"/>
                    <a:pt x="208955" y="84577"/>
                  </a:cubicBezTo>
                  <a:lnTo>
                    <a:pt x="162648" y="129736"/>
                  </a:lnTo>
                  <a:lnTo>
                    <a:pt x="173619" y="193520"/>
                  </a:lnTo>
                  <a:cubicBezTo>
                    <a:pt x="173704" y="194115"/>
                    <a:pt x="173746" y="194965"/>
                    <a:pt x="173746" y="196071"/>
                  </a:cubicBezTo>
                  <a:cubicBezTo>
                    <a:pt x="173746" y="197857"/>
                    <a:pt x="173300" y="199366"/>
                    <a:pt x="172407" y="200599"/>
                  </a:cubicBezTo>
                  <a:cubicBezTo>
                    <a:pt x="171514" y="201833"/>
                    <a:pt x="170217" y="202449"/>
                    <a:pt x="168516" y="202449"/>
                  </a:cubicBezTo>
                  <a:cubicBezTo>
                    <a:pt x="166900" y="202449"/>
                    <a:pt x="165199" y="201939"/>
                    <a:pt x="163413" y="200918"/>
                  </a:cubicBezTo>
                  <a:lnTo>
                    <a:pt x="106136" y="170813"/>
                  </a:lnTo>
                  <a:lnTo>
                    <a:pt x="48858" y="200918"/>
                  </a:lnTo>
                  <a:cubicBezTo>
                    <a:pt x="46987" y="201939"/>
                    <a:pt x="45286" y="202449"/>
                    <a:pt x="43756" y="202449"/>
                  </a:cubicBezTo>
                  <a:cubicBezTo>
                    <a:pt x="41970" y="202449"/>
                    <a:pt x="40630" y="201833"/>
                    <a:pt x="39737" y="200599"/>
                  </a:cubicBezTo>
                  <a:cubicBezTo>
                    <a:pt x="38844" y="199366"/>
                    <a:pt x="38398" y="197857"/>
                    <a:pt x="38398" y="196071"/>
                  </a:cubicBezTo>
                  <a:cubicBezTo>
                    <a:pt x="38398" y="195561"/>
                    <a:pt x="38483" y="194710"/>
                    <a:pt x="38653" y="193520"/>
                  </a:cubicBezTo>
                  <a:lnTo>
                    <a:pt x="49624" y="129736"/>
                  </a:lnTo>
                  <a:lnTo>
                    <a:pt x="3189" y="84577"/>
                  </a:lnTo>
                  <a:cubicBezTo>
                    <a:pt x="1063" y="82281"/>
                    <a:pt x="0" y="80240"/>
                    <a:pt x="0" y="78454"/>
                  </a:cubicBezTo>
                  <a:cubicBezTo>
                    <a:pt x="0" y="75307"/>
                    <a:pt x="2381" y="73351"/>
                    <a:pt x="7144" y="72586"/>
                  </a:cubicBezTo>
                  <a:lnTo>
                    <a:pt x="71183" y="63274"/>
                  </a:lnTo>
                  <a:lnTo>
                    <a:pt x="99885" y="5231"/>
                  </a:lnTo>
                  <a:cubicBezTo>
                    <a:pt x="101501" y="1744"/>
                    <a:pt x="103585" y="0"/>
                    <a:pt x="106136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/>
            </a:p>
          </p:txBody>
        </p:sp>
      </p:grpSp>
      <p:grpSp>
        <p:nvGrpSpPr>
          <p:cNvPr id="41" name="Group 1"/>
          <p:cNvGrpSpPr/>
          <p:nvPr/>
        </p:nvGrpSpPr>
        <p:grpSpPr>
          <a:xfrm>
            <a:off x="6788480" y="2071547"/>
            <a:ext cx="593363" cy="593362"/>
            <a:chOff x="6496380" y="1258747"/>
            <a:chExt cx="593363" cy="593362"/>
          </a:xfrm>
        </p:grpSpPr>
        <p:sp>
          <p:nvSpPr>
            <p:cNvPr id="42" name="Rectangle 9"/>
            <p:cNvSpPr>
              <a:spLocks noChangeArrowheads="1"/>
            </p:cNvSpPr>
            <p:nvPr/>
          </p:nvSpPr>
          <p:spPr bwMode="auto">
            <a:xfrm flipH="1">
              <a:off x="6496380" y="1258747"/>
              <a:ext cx="593363" cy="5933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3" name="Freeform 72"/>
            <p:cNvSpPr/>
            <p:nvPr/>
          </p:nvSpPr>
          <p:spPr>
            <a:xfrm>
              <a:off x="6673684" y="1427154"/>
              <a:ext cx="238755" cy="227707"/>
            </a:xfrm>
            <a:custGeom>
              <a:avLst/>
              <a:gdLst/>
              <a:ahLst/>
              <a:cxnLst/>
              <a:rect l="l" t="t" r="r" b="b"/>
              <a:pathLst>
                <a:path w="212272" h="202449">
                  <a:moveTo>
                    <a:pt x="106136" y="0"/>
                  </a:moveTo>
                  <a:cubicBezTo>
                    <a:pt x="108687" y="0"/>
                    <a:pt x="110771" y="1744"/>
                    <a:pt x="112387" y="5231"/>
                  </a:cubicBezTo>
                  <a:lnTo>
                    <a:pt x="141089" y="63274"/>
                  </a:lnTo>
                  <a:lnTo>
                    <a:pt x="205128" y="72586"/>
                  </a:lnTo>
                  <a:cubicBezTo>
                    <a:pt x="209890" y="73351"/>
                    <a:pt x="212272" y="75307"/>
                    <a:pt x="212272" y="78454"/>
                  </a:cubicBezTo>
                  <a:cubicBezTo>
                    <a:pt x="212272" y="80325"/>
                    <a:pt x="211166" y="82366"/>
                    <a:pt x="208955" y="84577"/>
                  </a:cubicBezTo>
                  <a:lnTo>
                    <a:pt x="162648" y="129736"/>
                  </a:lnTo>
                  <a:lnTo>
                    <a:pt x="173619" y="193520"/>
                  </a:lnTo>
                  <a:cubicBezTo>
                    <a:pt x="173704" y="194115"/>
                    <a:pt x="173746" y="194965"/>
                    <a:pt x="173746" y="196071"/>
                  </a:cubicBezTo>
                  <a:cubicBezTo>
                    <a:pt x="173746" y="197857"/>
                    <a:pt x="173300" y="199366"/>
                    <a:pt x="172407" y="200599"/>
                  </a:cubicBezTo>
                  <a:cubicBezTo>
                    <a:pt x="171514" y="201833"/>
                    <a:pt x="170217" y="202449"/>
                    <a:pt x="168516" y="202449"/>
                  </a:cubicBezTo>
                  <a:cubicBezTo>
                    <a:pt x="166900" y="202449"/>
                    <a:pt x="165199" y="201939"/>
                    <a:pt x="163413" y="200918"/>
                  </a:cubicBezTo>
                  <a:lnTo>
                    <a:pt x="106136" y="170813"/>
                  </a:lnTo>
                  <a:lnTo>
                    <a:pt x="48858" y="200918"/>
                  </a:lnTo>
                  <a:cubicBezTo>
                    <a:pt x="46987" y="201939"/>
                    <a:pt x="45286" y="202449"/>
                    <a:pt x="43756" y="202449"/>
                  </a:cubicBezTo>
                  <a:cubicBezTo>
                    <a:pt x="41970" y="202449"/>
                    <a:pt x="40630" y="201833"/>
                    <a:pt x="39737" y="200599"/>
                  </a:cubicBezTo>
                  <a:cubicBezTo>
                    <a:pt x="38844" y="199366"/>
                    <a:pt x="38398" y="197857"/>
                    <a:pt x="38398" y="196071"/>
                  </a:cubicBezTo>
                  <a:cubicBezTo>
                    <a:pt x="38398" y="195561"/>
                    <a:pt x="38483" y="194710"/>
                    <a:pt x="38653" y="193520"/>
                  </a:cubicBezTo>
                  <a:lnTo>
                    <a:pt x="49624" y="129736"/>
                  </a:lnTo>
                  <a:lnTo>
                    <a:pt x="3189" y="84577"/>
                  </a:lnTo>
                  <a:cubicBezTo>
                    <a:pt x="1063" y="82281"/>
                    <a:pt x="0" y="80240"/>
                    <a:pt x="0" y="78454"/>
                  </a:cubicBezTo>
                  <a:cubicBezTo>
                    <a:pt x="0" y="75307"/>
                    <a:pt x="2381" y="73351"/>
                    <a:pt x="7144" y="72586"/>
                  </a:cubicBezTo>
                  <a:lnTo>
                    <a:pt x="71183" y="63274"/>
                  </a:lnTo>
                  <a:lnTo>
                    <a:pt x="99885" y="5231"/>
                  </a:lnTo>
                  <a:cubicBezTo>
                    <a:pt x="101501" y="1744"/>
                    <a:pt x="103585" y="0"/>
                    <a:pt x="106136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/>
            </a:p>
          </p:txBody>
        </p:sp>
      </p:grpSp>
      <p:cxnSp>
        <p:nvCxnSpPr>
          <p:cNvPr id="44" name="Straight Connector 78"/>
          <p:cNvCxnSpPr>
            <a:stCxn id="45" idx="0"/>
          </p:cNvCxnSpPr>
          <p:nvPr/>
        </p:nvCxnSpPr>
        <p:spPr>
          <a:xfrm flipH="1" flipV="1">
            <a:off x="7444159" y="812801"/>
            <a:ext cx="2708" cy="997299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Arc 79"/>
          <p:cNvSpPr/>
          <p:nvPr/>
        </p:nvSpPr>
        <p:spPr>
          <a:xfrm rot="5400000">
            <a:off x="7178288" y="1675811"/>
            <a:ext cx="268579" cy="268579"/>
          </a:xfrm>
          <a:prstGeom prst="arc">
            <a:avLst>
              <a:gd name="adj1" fmla="val 16200000"/>
              <a:gd name="adj2" fmla="val 21474201"/>
            </a:avLst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600"/>
          </a:p>
        </p:txBody>
      </p:sp>
      <p:cxnSp>
        <p:nvCxnSpPr>
          <p:cNvPr id="46" name="Straight Connector 80"/>
          <p:cNvCxnSpPr/>
          <p:nvPr/>
        </p:nvCxnSpPr>
        <p:spPr>
          <a:xfrm>
            <a:off x="7128339" y="1947204"/>
            <a:ext cx="197478" cy="0"/>
          </a:xfrm>
          <a:prstGeom prst="line">
            <a:avLst/>
          </a:prstGeom>
          <a:ln>
            <a:solidFill>
              <a:srgbClr val="C0000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87"/>
          <p:cNvCxnSpPr/>
          <p:nvPr/>
        </p:nvCxnSpPr>
        <p:spPr>
          <a:xfrm>
            <a:off x="5228166" y="3840351"/>
            <a:ext cx="2057210" cy="1"/>
          </a:xfrm>
          <a:prstGeom prst="line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Arc 92"/>
          <p:cNvSpPr/>
          <p:nvPr/>
        </p:nvSpPr>
        <p:spPr>
          <a:xfrm rot="5400000">
            <a:off x="7159886" y="3828924"/>
            <a:ext cx="252639" cy="268579"/>
          </a:xfrm>
          <a:prstGeom prst="arc">
            <a:avLst>
              <a:gd name="adj1" fmla="val 16200000"/>
              <a:gd name="adj2" fmla="val 21474201"/>
            </a:avLst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600"/>
          </a:p>
        </p:txBody>
      </p:sp>
      <p:cxnSp>
        <p:nvCxnSpPr>
          <p:cNvPr id="51" name="Straight Connector 94"/>
          <p:cNvCxnSpPr>
            <a:endCxn id="50" idx="2"/>
          </p:cNvCxnSpPr>
          <p:nvPr/>
        </p:nvCxnSpPr>
        <p:spPr>
          <a:xfrm>
            <a:off x="5787406" y="4085957"/>
            <a:ext cx="1503421" cy="3501"/>
          </a:xfrm>
          <a:prstGeom prst="line">
            <a:avLst/>
          </a:prstGeom>
          <a:ln>
            <a:solidFill>
              <a:srgbClr val="C00000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Oval 100"/>
          <p:cNvSpPr/>
          <p:nvPr/>
        </p:nvSpPr>
        <p:spPr>
          <a:xfrm>
            <a:off x="6932625" y="1886184"/>
            <a:ext cx="122698" cy="12269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baseline="-25000" dirty="0"/>
          </a:p>
        </p:txBody>
      </p:sp>
      <p:cxnSp>
        <p:nvCxnSpPr>
          <p:cNvPr id="54" name="Straight Connector 105"/>
          <p:cNvCxnSpPr>
            <a:endCxn id="53" idx="2"/>
          </p:cNvCxnSpPr>
          <p:nvPr/>
        </p:nvCxnSpPr>
        <p:spPr>
          <a:xfrm>
            <a:off x="5228166" y="1946828"/>
            <a:ext cx="1704459" cy="705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Oval 108"/>
          <p:cNvSpPr/>
          <p:nvPr/>
        </p:nvSpPr>
        <p:spPr>
          <a:xfrm>
            <a:off x="7347751" y="3838400"/>
            <a:ext cx="122698" cy="12269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baseline="-25000" dirty="0"/>
          </a:p>
        </p:txBody>
      </p:sp>
      <p:sp>
        <p:nvSpPr>
          <p:cNvPr id="56" name="Oval 110"/>
          <p:cNvSpPr/>
          <p:nvPr/>
        </p:nvSpPr>
        <p:spPr>
          <a:xfrm>
            <a:off x="5599920" y="4025354"/>
            <a:ext cx="122698" cy="12269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baseline="-25000" dirty="0"/>
          </a:p>
        </p:txBody>
      </p:sp>
      <p:sp>
        <p:nvSpPr>
          <p:cNvPr id="57" name="Oval 114"/>
          <p:cNvSpPr/>
          <p:nvPr/>
        </p:nvSpPr>
        <p:spPr>
          <a:xfrm>
            <a:off x="4243729" y="4025354"/>
            <a:ext cx="122698" cy="12269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baseline="-25000" dirty="0"/>
          </a:p>
        </p:txBody>
      </p:sp>
      <p:cxnSp>
        <p:nvCxnSpPr>
          <p:cNvPr id="58" name="Straight Connector 115"/>
          <p:cNvCxnSpPr>
            <a:endCxn id="56" idx="2"/>
          </p:cNvCxnSpPr>
          <p:nvPr/>
        </p:nvCxnSpPr>
        <p:spPr>
          <a:xfrm>
            <a:off x="4398821" y="4085957"/>
            <a:ext cx="1201099" cy="746"/>
          </a:xfrm>
          <a:prstGeom prst="line">
            <a:avLst/>
          </a:prstGeom>
          <a:ln>
            <a:solidFill>
              <a:srgbClr val="C0000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119"/>
          <p:cNvCxnSpPr/>
          <p:nvPr/>
        </p:nvCxnSpPr>
        <p:spPr>
          <a:xfrm>
            <a:off x="974808" y="4090205"/>
            <a:ext cx="3278546" cy="0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121"/>
          <p:cNvCxnSpPr/>
          <p:nvPr/>
        </p:nvCxnSpPr>
        <p:spPr>
          <a:xfrm flipH="1">
            <a:off x="563820" y="2899474"/>
            <a:ext cx="8215064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Freeform 17"/>
          <p:cNvSpPr>
            <a:spLocks/>
          </p:cNvSpPr>
          <p:nvPr/>
        </p:nvSpPr>
        <p:spPr bwMode="auto">
          <a:xfrm flipH="1">
            <a:off x="1097021" y="4206644"/>
            <a:ext cx="777677" cy="792228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pic>
        <p:nvPicPr>
          <p:cNvPr id="63" name="Picture 137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81704" y="4464670"/>
            <a:ext cx="653868" cy="367498"/>
          </a:xfrm>
          <a:prstGeom prst="rect">
            <a:avLst/>
          </a:prstGeom>
        </p:spPr>
      </p:pic>
      <p:sp>
        <p:nvSpPr>
          <p:cNvPr id="66" name="Rectangle 1436"/>
          <p:cNvSpPr>
            <a:spLocks noChangeArrowheads="1"/>
          </p:cNvSpPr>
          <p:nvPr/>
        </p:nvSpPr>
        <p:spPr bwMode="auto">
          <a:xfrm>
            <a:off x="441922" y="3930190"/>
            <a:ext cx="1065772" cy="135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smtClean="0">
                <a:solidFill>
                  <a:srgbClr val="7E858E"/>
                </a:solidFill>
                <a:cs typeface="Arial" pitchFamily="34" charset="0"/>
              </a:rPr>
              <a:t>Broder station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cs typeface="Arial" pitchFamily="34" charset="0"/>
            </a:endParaRPr>
          </a:p>
        </p:txBody>
      </p:sp>
      <p:grpSp>
        <p:nvGrpSpPr>
          <p:cNvPr id="67" name="Group 22"/>
          <p:cNvGrpSpPr/>
          <p:nvPr/>
        </p:nvGrpSpPr>
        <p:grpSpPr>
          <a:xfrm>
            <a:off x="6634062" y="1365353"/>
            <a:ext cx="746126" cy="425762"/>
            <a:chOff x="6418162" y="552553"/>
            <a:chExt cx="746126" cy="425762"/>
          </a:xfrm>
        </p:grpSpPr>
        <p:sp>
          <p:nvSpPr>
            <p:cNvPr id="68" name="Rectangle 1436"/>
            <p:cNvSpPr>
              <a:spLocks noChangeArrowheads="1"/>
            </p:cNvSpPr>
            <p:nvPr/>
          </p:nvSpPr>
          <p:spPr bwMode="auto">
            <a:xfrm>
              <a:off x="6418162" y="793649"/>
              <a:ext cx="74612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 err="1" smtClean="0">
                  <a:solidFill>
                    <a:srgbClr val="7E858E"/>
                  </a:solidFill>
                  <a:cs typeface="Arial" pitchFamily="34" charset="0"/>
                </a:rPr>
                <a:t>Ruzaevka</a:t>
              </a:r>
              <a:endParaRPr kumimoji="0" lang="en-US" sz="2800" b="1" i="0" u="none" strike="noStrike" cap="none" normalizeH="0" baseline="0" dirty="0" smtClean="0">
                <a:ln>
                  <a:noFill/>
                </a:ln>
                <a:solidFill>
                  <a:srgbClr val="7E858E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69" name="Freeform 141"/>
            <p:cNvSpPr/>
            <p:nvPr/>
          </p:nvSpPr>
          <p:spPr>
            <a:xfrm>
              <a:off x="6654869" y="552553"/>
              <a:ext cx="261257" cy="228600"/>
            </a:xfrm>
            <a:custGeom>
              <a:avLst/>
              <a:gdLst/>
              <a:ahLst/>
              <a:cxnLst/>
              <a:rect l="l" t="t" r="r" b="b"/>
              <a:pathLst>
                <a:path w="261257" h="228600">
                  <a:moveTo>
                    <a:pt x="220436" y="134711"/>
                  </a:moveTo>
                  <a:cubicBezTo>
                    <a:pt x="214823" y="134711"/>
                    <a:pt x="210018" y="136710"/>
                    <a:pt x="206021" y="140707"/>
                  </a:cubicBezTo>
                  <a:cubicBezTo>
                    <a:pt x="202024" y="144704"/>
                    <a:pt x="200025" y="149509"/>
                    <a:pt x="200025" y="155122"/>
                  </a:cubicBezTo>
                  <a:cubicBezTo>
                    <a:pt x="200025" y="160735"/>
                    <a:pt x="202024" y="165540"/>
                    <a:pt x="206021" y="169537"/>
                  </a:cubicBezTo>
                  <a:cubicBezTo>
                    <a:pt x="210018" y="173534"/>
                    <a:pt x="214823" y="175533"/>
                    <a:pt x="220436" y="175533"/>
                  </a:cubicBezTo>
                  <a:cubicBezTo>
                    <a:pt x="226049" y="175533"/>
                    <a:pt x="230854" y="173534"/>
                    <a:pt x="234851" y="169537"/>
                  </a:cubicBezTo>
                  <a:cubicBezTo>
                    <a:pt x="238848" y="165540"/>
                    <a:pt x="240847" y="160735"/>
                    <a:pt x="240847" y="155122"/>
                  </a:cubicBezTo>
                  <a:cubicBezTo>
                    <a:pt x="240847" y="149509"/>
                    <a:pt x="238848" y="144704"/>
                    <a:pt x="234851" y="140707"/>
                  </a:cubicBezTo>
                  <a:cubicBezTo>
                    <a:pt x="230854" y="136710"/>
                    <a:pt x="226049" y="134711"/>
                    <a:pt x="220436" y="134711"/>
                  </a:cubicBezTo>
                  <a:close/>
                  <a:moveTo>
                    <a:pt x="40821" y="134711"/>
                  </a:moveTo>
                  <a:cubicBezTo>
                    <a:pt x="35209" y="134711"/>
                    <a:pt x="30403" y="136710"/>
                    <a:pt x="26406" y="140707"/>
                  </a:cubicBezTo>
                  <a:cubicBezTo>
                    <a:pt x="22409" y="144704"/>
                    <a:pt x="20411" y="149509"/>
                    <a:pt x="20411" y="155122"/>
                  </a:cubicBezTo>
                  <a:cubicBezTo>
                    <a:pt x="20411" y="160735"/>
                    <a:pt x="22409" y="165540"/>
                    <a:pt x="26406" y="169537"/>
                  </a:cubicBezTo>
                  <a:cubicBezTo>
                    <a:pt x="30403" y="173534"/>
                    <a:pt x="35209" y="175533"/>
                    <a:pt x="40821" y="175533"/>
                  </a:cubicBezTo>
                  <a:cubicBezTo>
                    <a:pt x="46434" y="175533"/>
                    <a:pt x="51239" y="173534"/>
                    <a:pt x="55237" y="169537"/>
                  </a:cubicBezTo>
                  <a:cubicBezTo>
                    <a:pt x="59234" y="165540"/>
                    <a:pt x="61232" y="160735"/>
                    <a:pt x="61232" y="155122"/>
                  </a:cubicBezTo>
                  <a:cubicBezTo>
                    <a:pt x="61232" y="149509"/>
                    <a:pt x="59234" y="144704"/>
                    <a:pt x="55237" y="140707"/>
                  </a:cubicBezTo>
                  <a:cubicBezTo>
                    <a:pt x="51239" y="136710"/>
                    <a:pt x="46434" y="134711"/>
                    <a:pt x="40821" y="134711"/>
                  </a:cubicBezTo>
                  <a:close/>
                  <a:moveTo>
                    <a:pt x="81643" y="65315"/>
                  </a:moveTo>
                  <a:cubicBezTo>
                    <a:pt x="80878" y="65315"/>
                    <a:pt x="79985" y="65719"/>
                    <a:pt x="78964" y="66527"/>
                  </a:cubicBezTo>
                  <a:cubicBezTo>
                    <a:pt x="77943" y="67334"/>
                    <a:pt x="77348" y="68079"/>
                    <a:pt x="77178" y="68759"/>
                  </a:cubicBezTo>
                  <a:lnTo>
                    <a:pt x="65825" y="114300"/>
                  </a:lnTo>
                  <a:lnTo>
                    <a:pt x="195433" y="114300"/>
                  </a:lnTo>
                  <a:lnTo>
                    <a:pt x="184079" y="68759"/>
                  </a:lnTo>
                  <a:cubicBezTo>
                    <a:pt x="183909" y="68079"/>
                    <a:pt x="183314" y="67334"/>
                    <a:pt x="182293" y="66527"/>
                  </a:cubicBezTo>
                  <a:cubicBezTo>
                    <a:pt x="181273" y="65719"/>
                    <a:pt x="180380" y="65315"/>
                    <a:pt x="179614" y="65315"/>
                  </a:cubicBezTo>
                  <a:close/>
                  <a:moveTo>
                    <a:pt x="102054" y="0"/>
                  </a:moveTo>
                  <a:lnTo>
                    <a:pt x="159204" y="0"/>
                  </a:lnTo>
                  <a:cubicBezTo>
                    <a:pt x="160394" y="0"/>
                    <a:pt x="161372" y="383"/>
                    <a:pt x="162138" y="1148"/>
                  </a:cubicBezTo>
                  <a:cubicBezTo>
                    <a:pt x="162903" y="1914"/>
                    <a:pt x="163286" y="2892"/>
                    <a:pt x="163286" y="4083"/>
                  </a:cubicBezTo>
                  <a:lnTo>
                    <a:pt x="163286" y="32658"/>
                  </a:lnTo>
                  <a:lnTo>
                    <a:pt x="179614" y="32658"/>
                  </a:lnTo>
                  <a:cubicBezTo>
                    <a:pt x="187949" y="32658"/>
                    <a:pt x="195560" y="35358"/>
                    <a:pt x="202449" y="40758"/>
                  </a:cubicBezTo>
                  <a:cubicBezTo>
                    <a:pt x="209337" y="46158"/>
                    <a:pt x="213760" y="52856"/>
                    <a:pt x="215716" y="60850"/>
                  </a:cubicBezTo>
                  <a:lnTo>
                    <a:pt x="229110" y="114300"/>
                  </a:lnTo>
                  <a:lnTo>
                    <a:pt x="232682" y="114300"/>
                  </a:lnTo>
                  <a:cubicBezTo>
                    <a:pt x="240591" y="114300"/>
                    <a:pt x="247331" y="117086"/>
                    <a:pt x="252902" y="122656"/>
                  </a:cubicBezTo>
                  <a:cubicBezTo>
                    <a:pt x="258472" y="128226"/>
                    <a:pt x="261257" y="134966"/>
                    <a:pt x="261257" y="142875"/>
                  </a:cubicBezTo>
                  <a:lnTo>
                    <a:pt x="261257" y="191861"/>
                  </a:lnTo>
                  <a:cubicBezTo>
                    <a:pt x="261257" y="193052"/>
                    <a:pt x="260875" y="194030"/>
                    <a:pt x="260109" y="194795"/>
                  </a:cubicBezTo>
                  <a:cubicBezTo>
                    <a:pt x="259344" y="195561"/>
                    <a:pt x="258366" y="195943"/>
                    <a:pt x="257175" y="195943"/>
                  </a:cubicBezTo>
                  <a:lnTo>
                    <a:pt x="244929" y="195943"/>
                  </a:lnTo>
                  <a:lnTo>
                    <a:pt x="244929" y="204108"/>
                  </a:lnTo>
                  <a:cubicBezTo>
                    <a:pt x="244929" y="210911"/>
                    <a:pt x="242547" y="216694"/>
                    <a:pt x="237785" y="221457"/>
                  </a:cubicBezTo>
                  <a:cubicBezTo>
                    <a:pt x="233022" y="226219"/>
                    <a:pt x="227239" y="228600"/>
                    <a:pt x="220436" y="228600"/>
                  </a:cubicBezTo>
                  <a:cubicBezTo>
                    <a:pt x="213632" y="228600"/>
                    <a:pt x="207849" y="226219"/>
                    <a:pt x="203087" y="221457"/>
                  </a:cubicBezTo>
                  <a:cubicBezTo>
                    <a:pt x="198324" y="216694"/>
                    <a:pt x="195943" y="210911"/>
                    <a:pt x="195943" y="204108"/>
                  </a:cubicBezTo>
                  <a:lnTo>
                    <a:pt x="195943" y="195943"/>
                  </a:lnTo>
                  <a:lnTo>
                    <a:pt x="65314" y="195943"/>
                  </a:lnTo>
                  <a:lnTo>
                    <a:pt x="65314" y="204108"/>
                  </a:lnTo>
                  <a:cubicBezTo>
                    <a:pt x="65314" y="210911"/>
                    <a:pt x="62933" y="216694"/>
                    <a:pt x="58171" y="221457"/>
                  </a:cubicBezTo>
                  <a:cubicBezTo>
                    <a:pt x="53408" y="226219"/>
                    <a:pt x="47625" y="228600"/>
                    <a:pt x="40821" y="228600"/>
                  </a:cubicBezTo>
                  <a:cubicBezTo>
                    <a:pt x="34018" y="228600"/>
                    <a:pt x="28235" y="226219"/>
                    <a:pt x="23472" y="221457"/>
                  </a:cubicBezTo>
                  <a:cubicBezTo>
                    <a:pt x="18710" y="216694"/>
                    <a:pt x="16329" y="210911"/>
                    <a:pt x="16329" y="204108"/>
                  </a:cubicBezTo>
                  <a:lnTo>
                    <a:pt x="16329" y="195943"/>
                  </a:lnTo>
                  <a:lnTo>
                    <a:pt x="4082" y="195943"/>
                  </a:lnTo>
                  <a:cubicBezTo>
                    <a:pt x="2892" y="195943"/>
                    <a:pt x="1914" y="195561"/>
                    <a:pt x="1148" y="194795"/>
                  </a:cubicBezTo>
                  <a:cubicBezTo>
                    <a:pt x="383" y="194030"/>
                    <a:pt x="0" y="193052"/>
                    <a:pt x="0" y="191861"/>
                  </a:cubicBezTo>
                  <a:lnTo>
                    <a:pt x="0" y="142875"/>
                  </a:lnTo>
                  <a:cubicBezTo>
                    <a:pt x="0" y="134966"/>
                    <a:pt x="2785" y="128226"/>
                    <a:pt x="8356" y="122656"/>
                  </a:cubicBezTo>
                  <a:cubicBezTo>
                    <a:pt x="13926" y="117086"/>
                    <a:pt x="20666" y="114300"/>
                    <a:pt x="28575" y="114300"/>
                  </a:cubicBezTo>
                  <a:lnTo>
                    <a:pt x="32147" y="114300"/>
                  </a:lnTo>
                  <a:lnTo>
                    <a:pt x="45541" y="60850"/>
                  </a:lnTo>
                  <a:cubicBezTo>
                    <a:pt x="47497" y="52856"/>
                    <a:pt x="51920" y="46158"/>
                    <a:pt x="58808" y="40758"/>
                  </a:cubicBezTo>
                  <a:cubicBezTo>
                    <a:pt x="65697" y="35358"/>
                    <a:pt x="73309" y="32658"/>
                    <a:pt x="81643" y="32658"/>
                  </a:cubicBezTo>
                  <a:lnTo>
                    <a:pt x="97971" y="32658"/>
                  </a:lnTo>
                  <a:lnTo>
                    <a:pt x="97971" y="4083"/>
                  </a:lnTo>
                  <a:cubicBezTo>
                    <a:pt x="97971" y="2892"/>
                    <a:pt x="98354" y="1914"/>
                    <a:pt x="99120" y="1148"/>
                  </a:cubicBezTo>
                  <a:cubicBezTo>
                    <a:pt x="99885" y="383"/>
                    <a:pt x="100863" y="0"/>
                    <a:pt x="10205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/>
            </a:p>
          </p:txBody>
        </p:sp>
      </p:grpSp>
      <p:grpSp>
        <p:nvGrpSpPr>
          <p:cNvPr id="70" name="Group 23"/>
          <p:cNvGrpSpPr/>
          <p:nvPr/>
        </p:nvGrpSpPr>
        <p:grpSpPr>
          <a:xfrm>
            <a:off x="8259517" y="3168526"/>
            <a:ext cx="666086" cy="449523"/>
            <a:chOff x="8043617" y="2355726"/>
            <a:chExt cx="666086" cy="449523"/>
          </a:xfrm>
        </p:grpSpPr>
        <p:sp>
          <p:nvSpPr>
            <p:cNvPr id="71" name="Rectangle 1436"/>
            <p:cNvSpPr>
              <a:spLocks noChangeArrowheads="1"/>
            </p:cNvSpPr>
            <p:nvPr/>
          </p:nvSpPr>
          <p:spPr bwMode="auto">
            <a:xfrm>
              <a:off x="8043617" y="2620583"/>
              <a:ext cx="66608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 err="1" smtClean="0">
                  <a:solidFill>
                    <a:srgbClr val="7E858E"/>
                  </a:solidFill>
                  <a:cs typeface="Arial" pitchFamily="34" charset="0"/>
                </a:rPr>
                <a:t>Rybnoe</a:t>
              </a:r>
              <a:endParaRPr kumimoji="0" lang="en-US" sz="3200" b="1" i="0" u="none" strike="noStrike" cap="none" normalizeH="0" baseline="0" dirty="0" smtClean="0">
                <a:ln>
                  <a:noFill/>
                </a:ln>
                <a:solidFill>
                  <a:srgbClr val="7E858E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72" name="Freeform 142"/>
            <p:cNvSpPr/>
            <p:nvPr/>
          </p:nvSpPr>
          <p:spPr>
            <a:xfrm>
              <a:off x="8199175" y="2355726"/>
              <a:ext cx="261257" cy="228600"/>
            </a:xfrm>
            <a:custGeom>
              <a:avLst/>
              <a:gdLst/>
              <a:ahLst/>
              <a:cxnLst/>
              <a:rect l="l" t="t" r="r" b="b"/>
              <a:pathLst>
                <a:path w="261257" h="228600">
                  <a:moveTo>
                    <a:pt x="220436" y="134711"/>
                  </a:moveTo>
                  <a:cubicBezTo>
                    <a:pt x="214823" y="134711"/>
                    <a:pt x="210018" y="136710"/>
                    <a:pt x="206021" y="140707"/>
                  </a:cubicBezTo>
                  <a:cubicBezTo>
                    <a:pt x="202024" y="144704"/>
                    <a:pt x="200025" y="149509"/>
                    <a:pt x="200025" y="155122"/>
                  </a:cubicBezTo>
                  <a:cubicBezTo>
                    <a:pt x="200025" y="160735"/>
                    <a:pt x="202024" y="165540"/>
                    <a:pt x="206021" y="169537"/>
                  </a:cubicBezTo>
                  <a:cubicBezTo>
                    <a:pt x="210018" y="173534"/>
                    <a:pt x="214823" y="175533"/>
                    <a:pt x="220436" y="175533"/>
                  </a:cubicBezTo>
                  <a:cubicBezTo>
                    <a:pt x="226049" y="175533"/>
                    <a:pt x="230854" y="173534"/>
                    <a:pt x="234851" y="169537"/>
                  </a:cubicBezTo>
                  <a:cubicBezTo>
                    <a:pt x="238848" y="165540"/>
                    <a:pt x="240847" y="160735"/>
                    <a:pt x="240847" y="155122"/>
                  </a:cubicBezTo>
                  <a:cubicBezTo>
                    <a:pt x="240847" y="149509"/>
                    <a:pt x="238848" y="144704"/>
                    <a:pt x="234851" y="140707"/>
                  </a:cubicBezTo>
                  <a:cubicBezTo>
                    <a:pt x="230854" y="136710"/>
                    <a:pt x="226049" y="134711"/>
                    <a:pt x="220436" y="134711"/>
                  </a:cubicBezTo>
                  <a:close/>
                  <a:moveTo>
                    <a:pt x="40821" y="134711"/>
                  </a:moveTo>
                  <a:cubicBezTo>
                    <a:pt x="35209" y="134711"/>
                    <a:pt x="30403" y="136710"/>
                    <a:pt x="26406" y="140707"/>
                  </a:cubicBezTo>
                  <a:cubicBezTo>
                    <a:pt x="22409" y="144704"/>
                    <a:pt x="20411" y="149509"/>
                    <a:pt x="20411" y="155122"/>
                  </a:cubicBezTo>
                  <a:cubicBezTo>
                    <a:pt x="20411" y="160735"/>
                    <a:pt x="22409" y="165540"/>
                    <a:pt x="26406" y="169537"/>
                  </a:cubicBezTo>
                  <a:cubicBezTo>
                    <a:pt x="30403" y="173534"/>
                    <a:pt x="35209" y="175533"/>
                    <a:pt x="40821" y="175533"/>
                  </a:cubicBezTo>
                  <a:cubicBezTo>
                    <a:pt x="46434" y="175533"/>
                    <a:pt x="51239" y="173534"/>
                    <a:pt x="55237" y="169537"/>
                  </a:cubicBezTo>
                  <a:cubicBezTo>
                    <a:pt x="59234" y="165540"/>
                    <a:pt x="61232" y="160735"/>
                    <a:pt x="61232" y="155122"/>
                  </a:cubicBezTo>
                  <a:cubicBezTo>
                    <a:pt x="61232" y="149509"/>
                    <a:pt x="59234" y="144704"/>
                    <a:pt x="55237" y="140707"/>
                  </a:cubicBezTo>
                  <a:cubicBezTo>
                    <a:pt x="51239" y="136710"/>
                    <a:pt x="46434" y="134711"/>
                    <a:pt x="40821" y="134711"/>
                  </a:cubicBezTo>
                  <a:close/>
                  <a:moveTo>
                    <a:pt x="81643" y="65315"/>
                  </a:moveTo>
                  <a:cubicBezTo>
                    <a:pt x="80878" y="65315"/>
                    <a:pt x="79985" y="65719"/>
                    <a:pt x="78964" y="66527"/>
                  </a:cubicBezTo>
                  <a:cubicBezTo>
                    <a:pt x="77943" y="67334"/>
                    <a:pt x="77348" y="68079"/>
                    <a:pt x="77178" y="68759"/>
                  </a:cubicBezTo>
                  <a:lnTo>
                    <a:pt x="65825" y="114300"/>
                  </a:lnTo>
                  <a:lnTo>
                    <a:pt x="195433" y="114300"/>
                  </a:lnTo>
                  <a:lnTo>
                    <a:pt x="184079" y="68759"/>
                  </a:lnTo>
                  <a:cubicBezTo>
                    <a:pt x="183909" y="68079"/>
                    <a:pt x="183314" y="67334"/>
                    <a:pt x="182293" y="66527"/>
                  </a:cubicBezTo>
                  <a:cubicBezTo>
                    <a:pt x="181273" y="65719"/>
                    <a:pt x="180380" y="65315"/>
                    <a:pt x="179614" y="65315"/>
                  </a:cubicBezTo>
                  <a:close/>
                  <a:moveTo>
                    <a:pt x="102054" y="0"/>
                  </a:moveTo>
                  <a:lnTo>
                    <a:pt x="159204" y="0"/>
                  </a:lnTo>
                  <a:cubicBezTo>
                    <a:pt x="160394" y="0"/>
                    <a:pt x="161372" y="383"/>
                    <a:pt x="162138" y="1148"/>
                  </a:cubicBezTo>
                  <a:cubicBezTo>
                    <a:pt x="162903" y="1914"/>
                    <a:pt x="163286" y="2892"/>
                    <a:pt x="163286" y="4083"/>
                  </a:cubicBezTo>
                  <a:lnTo>
                    <a:pt x="163286" y="32658"/>
                  </a:lnTo>
                  <a:lnTo>
                    <a:pt x="179614" y="32658"/>
                  </a:lnTo>
                  <a:cubicBezTo>
                    <a:pt x="187949" y="32658"/>
                    <a:pt x="195560" y="35358"/>
                    <a:pt x="202449" y="40758"/>
                  </a:cubicBezTo>
                  <a:cubicBezTo>
                    <a:pt x="209337" y="46158"/>
                    <a:pt x="213760" y="52856"/>
                    <a:pt x="215716" y="60850"/>
                  </a:cubicBezTo>
                  <a:lnTo>
                    <a:pt x="229110" y="114300"/>
                  </a:lnTo>
                  <a:lnTo>
                    <a:pt x="232682" y="114300"/>
                  </a:lnTo>
                  <a:cubicBezTo>
                    <a:pt x="240591" y="114300"/>
                    <a:pt x="247331" y="117086"/>
                    <a:pt x="252902" y="122656"/>
                  </a:cubicBezTo>
                  <a:cubicBezTo>
                    <a:pt x="258472" y="128226"/>
                    <a:pt x="261257" y="134966"/>
                    <a:pt x="261257" y="142875"/>
                  </a:cubicBezTo>
                  <a:lnTo>
                    <a:pt x="261257" y="191861"/>
                  </a:lnTo>
                  <a:cubicBezTo>
                    <a:pt x="261257" y="193052"/>
                    <a:pt x="260875" y="194030"/>
                    <a:pt x="260109" y="194795"/>
                  </a:cubicBezTo>
                  <a:cubicBezTo>
                    <a:pt x="259344" y="195561"/>
                    <a:pt x="258366" y="195943"/>
                    <a:pt x="257175" y="195943"/>
                  </a:cubicBezTo>
                  <a:lnTo>
                    <a:pt x="244929" y="195943"/>
                  </a:lnTo>
                  <a:lnTo>
                    <a:pt x="244929" y="204108"/>
                  </a:lnTo>
                  <a:cubicBezTo>
                    <a:pt x="244929" y="210911"/>
                    <a:pt x="242547" y="216694"/>
                    <a:pt x="237785" y="221457"/>
                  </a:cubicBezTo>
                  <a:cubicBezTo>
                    <a:pt x="233022" y="226219"/>
                    <a:pt x="227239" y="228600"/>
                    <a:pt x="220436" y="228600"/>
                  </a:cubicBezTo>
                  <a:cubicBezTo>
                    <a:pt x="213632" y="228600"/>
                    <a:pt x="207849" y="226219"/>
                    <a:pt x="203087" y="221457"/>
                  </a:cubicBezTo>
                  <a:cubicBezTo>
                    <a:pt x="198324" y="216694"/>
                    <a:pt x="195943" y="210911"/>
                    <a:pt x="195943" y="204108"/>
                  </a:cubicBezTo>
                  <a:lnTo>
                    <a:pt x="195943" y="195943"/>
                  </a:lnTo>
                  <a:lnTo>
                    <a:pt x="65314" y="195943"/>
                  </a:lnTo>
                  <a:lnTo>
                    <a:pt x="65314" y="204108"/>
                  </a:lnTo>
                  <a:cubicBezTo>
                    <a:pt x="65314" y="210911"/>
                    <a:pt x="62933" y="216694"/>
                    <a:pt x="58171" y="221457"/>
                  </a:cubicBezTo>
                  <a:cubicBezTo>
                    <a:pt x="53408" y="226219"/>
                    <a:pt x="47625" y="228600"/>
                    <a:pt x="40821" y="228600"/>
                  </a:cubicBezTo>
                  <a:cubicBezTo>
                    <a:pt x="34018" y="228600"/>
                    <a:pt x="28235" y="226219"/>
                    <a:pt x="23472" y="221457"/>
                  </a:cubicBezTo>
                  <a:cubicBezTo>
                    <a:pt x="18710" y="216694"/>
                    <a:pt x="16329" y="210911"/>
                    <a:pt x="16329" y="204108"/>
                  </a:cubicBezTo>
                  <a:lnTo>
                    <a:pt x="16329" y="195943"/>
                  </a:lnTo>
                  <a:lnTo>
                    <a:pt x="4082" y="195943"/>
                  </a:lnTo>
                  <a:cubicBezTo>
                    <a:pt x="2892" y="195943"/>
                    <a:pt x="1914" y="195561"/>
                    <a:pt x="1148" y="194795"/>
                  </a:cubicBezTo>
                  <a:cubicBezTo>
                    <a:pt x="383" y="194030"/>
                    <a:pt x="0" y="193052"/>
                    <a:pt x="0" y="191861"/>
                  </a:cubicBezTo>
                  <a:lnTo>
                    <a:pt x="0" y="142875"/>
                  </a:lnTo>
                  <a:cubicBezTo>
                    <a:pt x="0" y="134966"/>
                    <a:pt x="2785" y="128226"/>
                    <a:pt x="8356" y="122656"/>
                  </a:cubicBezTo>
                  <a:cubicBezTo>
                    <a:pt x="13926" y="117086"/>
                    <a:pt x="20666" y="114300"/>
                    <a:pt x="28575" y="114300"/>
                  </a:cubicBezTo>
                  <a:lnTo>
                    <a:pt x="32147" y="114300"/>
                  </a:lnTo>
                  <a:lnTo>
                    <a:pt x="45541" y="60850"/>
                  </a:lnTo>
                  <a:cubicBezTo>
                    <a:pt x="47497" y="52856"/>
                    <a:pt x="51920" y="46158"/>
                    <a:pt x="58808" y="40758"/>
                  </a:cubicBezTo>
                  <a:cubicBezTo>
                    <a:pt x="65697" y="35358"/>
                    <a:pt x="73309" y="32658"/>
                    <a:pt x="81643" y="32658"/>
                  </a:cubicBezTo>
                  <a:lnTo>
                    <a:pt x="97971" y="32658"/>
                  </a:lnTo>
                  <a:lnTo>
                    <a:pt x="97971" y="4083"/>
                  </a:lnTo>
                  <a:cubicBezTo>
                    <a:pt x="97971" y="2892"/>
                    <a:pt x="98354" y="1914"/>
                    <a:pt x="99120" y="1148"/>
                  </a:cubicBezTo>
                  <a:cubicBezTo>
                    <a:pt x="99885" y="383"/>
                    <a:pt x="100863" y="0"/>
                    <a:pt x="10205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/>
            </a:p>
          </p:txBody>
        </p:sp>
      </p:grpSp>
      <p:grpSp>
        <p:nvGrpSpPr>
          <p:cNvPr id="73" name="Group 24"/>
          <p:cNvGrpSpPr/>
          <p:nvPr/>
        </p:nvGrpSpPr>
        <p:grpSpPr>
          <a:xfrm>
            <a:off x="5291956" y="4897639"/>
            <a:ext cx="781989" cy="477089"/>
            <a:chOff x="5076056" y="4084839"/>
            <a:chExt cx="781989" cy="477089"/>
          </a:xfrm>
        </p:grpSpPr>
        <p:sp>
          <p:nvSpPr>
            <p:cNvPr id="74" name="Rectangle 1436"/>
            <p:cNvSpPr>
              <a:spLocks noChangeArrowheads="1"/>
            </p:cNvSpPr>
            <p:nvPr/>
          </p:nvSpPr>
          <p:spPr bwMode="auto">
            <a:xfrm>
              <a:off x="5076056" y="4084839"/>
              <a:ext cx="78198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 err="1" smtClean="0">
                  <a:solidFill>
                    <a:srgbClr val="7E858E"/>
                  </a:solidFill>
                  <a:cs typeface="Arial" pitchFamily="34" charset="0"/>
                </a:rPr>
                <a:t>Bekasovo</a:t>
              </a:r>
              <a:endParaRPr kumimoji="0" lang="en-US" sz="3200" b="1" i="0" u="none" strike="noStrike" cap="none" normalizeH="0" baseline="0" dirty="0" smtClean="0">
                <a:ln>
                  <a:noFill/>
                </a:ln>
                <a:solidFill>
                  <a:srgbClr val="7E858E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75" name="Freeform 143"/>
            <p:cNvSpPr/>
            <p:nvPr/>
          </p:nvSpPr>
          <p:spPr>
            <a:xfrm>
              <a:off x="5331422" y="4333328"/>
              <a:ext cx="261257" cy="228600"/>
            </a:xfrm>
            <a:custGeom>
              <a:avLst/>
              <a:gdLst/>
              <a:ahLst/>
              <a:cxnLst/>
              <a:rect l="l" t="t" r="r" b="b"/>
              <a:pathLst>
                <a:path w="261257" h="228600">
                  <a:moveTo>
                    <a:pt x="220436" y="134711"/>
                  </a:moveTo>
                  <a:cubicBezTo>
                    <a:pt x="214823" y="134711"/>
                    <a:pt x="210018" y="136710"/>
                    <a:pt x="206021" y="140707"/>
                  </a:cubicBezTo>
                  <a:cubicBezTo>
                    <a:pt x="202024" y="144704"/>
                    <a:pt x="200025" y="149509"/>
                    <a:pt x="200025" y="155122"/>
                  </a:cubicBezTo>
                  <a:cubicBezTo>
                    <a:pt x="200025" y="160735"/>
                    <a:pt x="202024" y="165540"/>
                    <a:pt x="206021" y="169537"/>
                  </a:cubicBezTo>
                  <a:cubicBezTo>
                    <a:pt x="210018" y="173534"/>
                    <a:pt x="214823" y="175533"/>
                    <a:pt x="220436" y="175533"/>
                  </a:cubicBezTo>
                  <a:cubicBezTo>
                    <a:pt x="226049" y="175533"/>
                    <a:pt x="230854" y="173534"/>
                    <a:pt x="234851" y="169537"/>
                  </a:cubicBezTo>
                  <a:cubicBezTo>
                    <a:pt x="238848" y="165540"/>
                    <a:pt x="240847" y="160735"/>
                    <a:pt x="240847" y="155122"/>
                  </a:cubicBezTo>
                  <a:cubicBezTo>
                    <a:pt x="240847" y="149509"/>
                    <a:pt x="238848" y="144704"/>
                    <a:pt x="234851" y="140707"/>
                  </a:cubicBezTo>
                  <a:cubicBezTo>
                    <a:pt x="230854" y="136710"/>
                    <a:pt x="226049" y="134711"/>
                    <a:pt x="220436" y="134711"/>
                  </a:cubicBezTo>
                  <a:close/>
                  <a:moveTo>
                    <a:pt x="40821" y="134711"/>
                  </a:moveTo>
                  <a:cubicBezTo>
                    <a:pt x="35209" y="134711"/>
                    <a:pt x="30403" y="136710"/>
                    <a:pt x="26406" y="140707"/>
                  </a:cubicBezTo>
                  <a:cubicBezTo>
                    <a:pt x="22409" y="144704"/>
                    <a:pt x="20411" y="149509"/>
                    <a:pt x="20411" y="155122"/>
                  </a:cubicBezTo>
                  <a:cubicBezTo>
                    <a:pt x="20411" y="160735"/>
                    <a:pt x="22409" y="165540"/>
                    <a:pt x="26406" y="169537"/>
                  </a:cubicBezTo>
                  <a:cubicBezTo>
                    <a:pt x="30403" y="173534"/>
                    <a:pt x="35209" y="175533"/>
                    <a:pt x="40821" y="175533"/>
                  </a:cubicBezTo>
                  <a:cubicBezTo>
                    <a:pt x="46434" y="175533"/>
                    <a:pt x="51239" y="173534"/>
                    <a:pt x="55237" y="169537"/>
                  </a:cubicBezTo>
                  <a:cubicBezTo>
                    <a:pt x="59234" y="165540"/>
                    <a:pt x="61232" y="160735"/>
                    <a:pt x="61232" y="155122"/>
                  </a:cubicBezTo>
                  <a:cubicBezTo>
                    <a:pt x="61232" y="149509"/>
                    <a:pt x="59234" y="144704"/>
                    <a:pt x="55237" y="140707"/>
                  </a:cubicBezTo>
                  <a:cubicBezTo>
                    <a:pt x="51239" y="136710"/>
                    <a:pt x="46434" y="134711"/>
                    <a:pt x="40821" y="134711"/>
                  </a:cubicBezTo>
                  <a:close/>
                  <a:moveTo>
                    <a:pt x="81643" y="65315"/>
                  </a:moveTo>
                  <a:cubicBezTo>
                    <a:pt x="80878" y="65315"/>
                    <a:pt x="79985" y="65719"/>
                    <a:pt x="78964" y="66527"/>
                  </a:cubicBezTo>
                  <a:cubicBezTo>
                    <a:pt x="77943" y="67334"/>
                    <a:pt x="77348" y="68079"/>
                    <a:pt x="77178" y="68759"/>
                  </a:cubicBezTo>
                  <a:lnTo>
                    <a:pt x="65825" y="114300"/>
                  </a:lnTo>
                  <a:lnTo>
                    <a:pt x="195433" y="114300"/>
                  </a:lnTo>
                  <a:lnTo>
                    <a:pt x="184079" y="68759"/>
                  </a:lnTo>
                  <a:cubicBezTo>
                    <a:pt x="183909" y="68079"/>
                    <a:pt x="183314" y="67334"/>
                    <a:pt x="182293" y="66527"/>
                  </a:cubicBezTo>
                  <a:cubicBezTo>
                    <a:pt x="181273" y="65719"/>
                    <a:pt x="180380" y="65315"/>
                    <a:pt x="179614" y="65315"/>
                  </a:cubicBezTo>
                  <a:close/>
                  <a:moveTo>
                    <a:pt x="102054" y="0"/>
                  </a:moveTo>
                  <a:lnTo>
                    <a:pt x="159204" y="0"/>
                  </a:lnTo>
                  <a:cubicBezTo>
                    <a:pt x="160394" y="0"/>
                    <a:pt x="161372" y="383"/>
                    <a:pt x="162138" y="1148"/>
                  </a:cubicBezTo>
                  <a:cubicBezTo>
                    <a:pt x="162903" y="1914"/>
                    <a:pt x="163286" y="2892"/>
                    <a:pt x="163286" y="4083"/>
                  </a:cubicBezTo>
                  <a:lnTo>
                    <a:pt x="163286" y="32658"/>
                  </a:lnTo>
                  <a:lnTo>
                    <a:pt x="179614" y="32658"/>
                  </a:lnTo>
                  <a:cubicBezTo>
                    <a:pt x="187949" y="32658"/>
                    <a:pt x="195560" y="35358"/>
                    <a:pt x="202449" y="40758"/>
                  </a:cubicBezTo>
                  <a:cubicBezTo>
                    <a:pt x="209337" y="46158"/>
                    <a:pt x="213760" y="52856"/>
                    <a:pt x="215716" y="60850"/>
                  </a:cubicBezTo>
                  <a:lnTo>
                    <a:pt x="229110" y="114300"/>
                  </a:lnTo>
                  <a:lnTo>
                    <a:pt x="232682" y="114300"/>
                  </a:lnTo>
                  <a:cubicBezTo>
                    <a:pt x="240591" y="114300"/>
                    <a:pt x="247331" y="117086"/>
                    <a:pt x="252902" y="122656"/>
                  </a:cubicBezTo>
                  <a:cubicBezTo>
                    <a:pt x="258472" y="128226"/>
                    <a:pt x="261257" y="134966"/>
                    <a:pt x="261257" y="142875"/>
                  </a:cubicBezTo>
                  <a:lnTo>
                    <a:pt x="261257" y="191861"/>
                  </a:lnTo>
                  <a:cubicBezTo>
                    <a:pt x="261257" y="193052"/>
                    <a:pt x="260875" y="194030"/>
                    <a:pt x="260109" y="194795"/>
                  </a:cubicBezTo>
                  <a:cubicBezTo>
                    <a:pt x="259344" y="195561"/>
                    <a:pt x="258366" y="195943"/>
                    <a:pt x="257175" y="195943"/>
                  </a:cubicBezTo>
                  <a:lnTo>
                    <a:pt x="244929" y="195943"/>
                  </a:lnTo>
                  <a:lnTo>
                    <a:pt x="244929" y="204108"/>
                  </a:lnTo>
                  <a:cubicBezTo>
                    <a:pt x="244929" y="210911"/>
                    <a:pt x="242547" y="216694"/>
                    <a:pt x="237785" y="221457"/>
                  </a:cubicBezTo>
                  <a:cubicBezTo>
                    <a:pt x="233022" y="226219"/>
                    <a:pt x="227239" y="228600"/>
                    <a:pt x="220436" y="228600"/>
                  </a:cubicBezTo>
                  <a:cubicBezTo>
                    <a:pt x="213632" y="228600"/>
                    <a:pt x="207849" y="226219"/>
                    <a:pt x="203087" y="221457"/>
                  </a:cubicBezTo>
                  <a:cubicBezTo>
                    <a:pt x="198324" y="216694"/>
                    <a:pt x="195943" y="210911"/>
                    <a:pt x="195943" y="204108"/>
                  </a:cubicBezTo>
                  <a:lnTo>
                    <a:pt x="195943" y="195943"/>
                  </a:lnTo>
                  <a:lnTo>
                    <a:pt x="65314" y="195943"/>
                  </a:lnTo>
                  <a:lnTo>
                    <a:pt x="65314" y="204108"/>
                  </a:lnTo>
                  <a:cubicBezTo>
                    <a:pt x="65314" y="210911"/>
                    <a:pt x="62933" y="216694"/>
                    <a:pt x="58171" y="221457"/>
                  </a:cubicBezTo>
                  <a:cubicBezTo>
                    <a:pt x="53408" y="226219"/>
                    <a:pt x="47625" y="228600"/>
                    <a:pt x="40821" y="228600"/>
                  </a:cubicBezTo>
                  <a:cubicBezTo>
                    <a:pt x="34018" y="228600"/>
                    <a:pt x="28235" y="226219"/>
                    <a:pt x="23472" y="221457"/>
                  </a:cubicBezTo>
                  <a:cubicBezTo>
                    <a:pt x="18710" y="216694"/>
                    <a:pt x="16329" y="210911"/>
                    <a:pt x="16329" y="204108"/>
                  </a:cubicBezTo>
                  <a:lnTo>
                    <a:pt x="16329" y="195943"/>
                  </a:lnTo>
                  <a:lnTo>
                    <a:pt x="4082" y="195943"/>
                  </a:lnTo>
                  <a:cubicBezTo>
                    <a:pt x="2892" y="195943"/>
                    <a:pt x="1914" y="195561"/>
                    <a:pt x="1148" y="194795"/>
                  </a:cubicBezTo>
                  <a:cubicBezTo>
                    <a:pt x="383" y="194030"/>
                    <a:pt x="0" y="193052"/>
                    <a:pt x="0" y="191861"/>
                  </a:cubicBezTo>
                  <a:lnTo>
                    <a:pt x="0" y="142875"/>
                  </a:lnTo>
                  <a:cubicBezTo>
                    <a:pt x="0" y="134966"/>
                    <a:pt x="2785" y="128226"/>
                    <a:pt x="8356" y="122656"/>
                  </a:cubicBezTo>
                  <a:cubicBezTo>
                    <a:pt x="13926" y="117086"/>
                    <a:pt x="20666" y="114300"/>
                    <a:pt x="28575" y="114300"/>
                  </a:cubicBezTo>
                  <a:lnTo>
                    <a:pt x="32147" y="114300"/>
                  </a:lnTo>
                  <a:lnTo>
                    <a:pt x="45541" y="60850"/>
                  </a:lnTo>
                  <a:cubicBezTo>
                    <a:pt x="47497" y="52856"/>
                    <a:pt x="51920" y="46158"/>
                    <a:pt x="58808" y="40758"/>
                  </a:cubicBezTo>
                  <a:cubicBezTo>
                    <a:pt x="65697" y="35358"/>
                    <a:pt x="73309" y="32658"/>
                    <a:pt x="81643" y="32658"/>
                  </a:cubicBezTo>
                  <a:lnTo>
                    <a:pt x="97971" y="32658"/>
                  </a:lnTo>
                  <a:lnTo>
                    <a:pt x="97971" y="4083"/>
                  </a:lnTo>
                  <a:cubicBezTo>
                    <a:pt x="97971" y="2892"/>
                    <a:pt x="98354" y="1914"/>
                    <a:pt x="99120" y="1148"/>
                  </a:cubicBezTo>
                  <a:cubicBezTo>
                    <a:pt x="99885" y="383"/>
                    <a:pt x="100863" y="0"/>
                    <a:pt x="10205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/>
            </a:p>
          </p:txBody>
        </p:sp>
      </p:grpSp>
      <p:grpSp>
        <p:nvGrpSpPr>
          <p:cNvPr id="76" name="Group 25"/>
          <p:cNvGrpSpPr/>
          <p:nvPr/>
        </p:nvGrpSpPr>
        <p:grpSpPr>
          <a:xfrm>
            <a:off x="3923804" y="4896718"/>
            <a:ext cx="666086" cy="467657"/>
            <a:chOff x="3779912" y="4084839"/>
            <a:chExt cx="666086" cy="467657"/>
          </a:xfrm>
        </p:grpSpPr>
        <p:sp>
          <p:nvSpPr>
            <p:cNvPr id="77" name="Rectangle 1436"/>
            <p:cNvSpPr>
              <a:spLocks noChangeArrowheads="1"/>
            </p:cNvSpPr>
            <p:nvPr/>
          </p:nvSpPr>
          <p:spPr bwMode="auto">
            <a:xfrm>
              <a:off x="3779912" y="4084839"/>
              <a:ext cx="66608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 err="1" smtClean="0">
                  <a:solidFill>
                    <a:srgbClr val="7E858E"/>
                  </a:solidFill>
                  <a:cs typeface="Arial" pitchFamily="34" charset="0"/>
                </a:rPr>
                <a:t>Vyazma</a:t>
              </a:r>
              <a:endParaRPr kumimoji="0" lang="en-US" sz="3200" b="1" i="0" u="none" strike="noStrike" cap="none" normalizeH="0" baseline="0" dirty="0" smtClean="0">
                <a:ln>
                  <a:noFill/>
                </a:ln>
                <a:solidFill>
                  <a:srgbClr val="7E858E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78" name="Freeform 144"/>
            <p:cNvSpPr/>
            <p:nvPr/>
          </p:nvSpPr>
          <p:spPr>
            <a:xfrm>
              <a:off x="3957910" y="4323896"/>
              <a:ext cx="261257" cy="228600"/>
            </a:xfrm>
            <a:custGeom>
              <a:avLst/>
              <a:gdLst/>
              <a:ahLst/>
              <a:cxnLst/>
              <a:rect l="l" t="t" r="r" b="b"/>
              <a:pathLst>
                <a:path w="261257" h="228600">
                  <a:moveTo>
                    <a:pt x="220436" y="134711"/>
                  </a:moveTo>
                  <a:cubicBezTo>
                    <a:pt x="214823" y="134711"/>
                    <a:pt x="210018" y="136710"/>
                    <a:pt x="206021" y="140707"/>
                  </a:cubicBezTo>
                  <a:cubicBezTo>
                    <a:pt x="202024" y="144704"/>
                    <a:pt x="200025" y="149509"/>
                    <a:pt x="200025" y="155122"/>
                  </a:cubicBezTo>
                  <a:cubicBezTo>
                    <a:pt x="200025" y="160735"/>
                    <a:pt x="202024" y="165540"/>
                    <a:pt x="206021" y="169537"/>
                  </a:cubicBezTo>
                  <a:cubicBezTo>
                    <a:pt x="210018" y="173534"/>
                    <a:pt x="214823" y="175533"/>
                    <a:pt x="220436" y="175533"/>
                  </a:cubicBezTo>
                  <a:cubicBezTo>
                    <a:pt x="226049" y="175533"/>
                    <a:pt x="230854" y="173534"/>
                    <a:pt x="234851" y="169537"/>
                  </a:cubicBezTo>
                  <a:cubicBezTo>
                    <a:pt x="238848" y="165540"/>
                    <a:pt x="240847" y="160735"/>
                    <a:pt x="240847" y="155122"/>
                  </a:cubicBezTo>
                  <a:cubicBezTo>
                    <a:pt x="240847" y="149509"/>
                    <a:pt x="238848" y="144704"/>
                    <a:pt x="234851" y="140707"/>
                  </a:cubicBezTo>
                  <a:cubicBezTo>
                    <a:pt x="230854" y="136710"/>
                    <a:pt x="226049" y="134711"/>
                    <a:pt x="220436" y="134711"/>
                  </a:cubicBezTo>
                  <a:close/>
                  <a:moveTo>
                    <a:pt x="40821" y="134711"/>
                  </a:moveTo>
                  <a:cubicBezTo>
                    <a:pt x="35209" y="134711"/>
                    <a:pt x="30403" y="136710"/>
                    <a:pt x="26406" y="140707"/>
                  </a:cubicBezTo>
                  <a:cubicBezTo>
                    <a:pt x="22409" y="144704"/>
                    <a:pt x="20411" y="149509"/>
                    <a:pt x="20411" y="155122"/>
                  </a:cubicBezTo>
                  <a:cubicBezTo>
                    <a:pt x="20411" y="160735"/>
                    <a:pt x="22409" y="165540"/>
                    <a:pt x="26406" y="169537"/>
                  </a:cubicBezTo>
                  <a:cubicBezTo>
                    <a:pt x="30403" y="173534"/>
                    <a:pt x="35209" y="175533"/>
                    <a:pt x="40821" y="175533"/>
                  </a:cubicBezTo>
                  <a:cubicBezTo>
                    <a:pt x="46434" y="175533"/>
                    <a:pt x="51239" y="173534"/>
                    <a:pt x="55237" y="169537"/>
                  </a:cubicBezTo>
                  <a:cubicBezTo>
                    <a:pt x="59234" y="165540"/>
                    <a:pt x="61232" y="160735"/>
                    <a:pt x="61232" y="155122"/>
                  </a:cubicBezTo>
                  <a:cubicBezTo>
                    <a:pt x="61232" y="149509"/>
                    <a:pt x="59234" y="144704"/>
                    <a:pt x="55237" y="140707"/>
                  </a:cubicBezTo>
                  <a:cubicBezTo>
                    <a:pt x="51239" y="136710"/>
                    <a:pt x="46434" y="134711"/>
                    <a:pt x="40821" y="134711"/>
                  </a:cubicBezTo>
                  <a:close/>
                  <a:moveTo>
                    <a:pt x="81643" y="65315"/>
                  </a:moveTo>
                  <a:cubicBezTo>
                    <a:pt x="80878" y="65315"/>
                    <a:pt x="79985" y="65719"/>
                    <a:pt x="78964" y="66527"/>
                  </a:cubicBezTo>
                  <a:cubicBezTo>
                    <a:pt x="77943" y="67334"/>
                    <a:pt x="77348" y="68079"/>
                    <a:pt x="77178" y="68759"/>
                  </a:cubicBezTo>
                  <a:lnTo>
                    <a:pt x="65825" y="114300"/>
                  </a:lnTo>
                  <a:lnTo>
                    <a:pt x="195433" y="114300"/>
                  </a:lnTo>
                  <a:lnTo>
                    <a:pt x="184079" y="68759"/>
                  </a:lnTo>
                  <a:cubicBezTo>
                    <a:pt x="183909" y="68079"/>
                    <a:pt x="183314" y="67334"/>
                    <a:pt x="182293" y="66527"/>
                  </a:cubicBezTo>
                  <a:cubicBezTo>
                    <a:pt x="181273" y="65719"/>
                    <a:pt x="180380" y="65315"/>
                    <a:pt x="179614" y="65315"/>
                  </a:cubicBezTo>
                  <a:close/>
                  <a:moveTo>
                    <a:pt x="102054" y="0"/>
                  </a:moveTo>
                  <a:lnTo>
                    <a:pt x="159204" y="0"/>
                  </a:lnTo>
                  <a:cubicBezTo>
                    <a:pt x="160394" y="0"/>
                    <a:pt x="161372" y="383"/>
                    <a:pt x="162138" y="1148"/>
                  </a:cubicBezTo>
                  <a:cubicBezTo>
                    <a:pt x="162903" y="1914"/>
                    <a:pt x="163286" y="2892"/>
                    <a:pt x="163286" y="4083"/>
                  </a:cubicBezTo>
                  <a:lnTo>
                    <a:pt x="163286" y="32658"/>
                  </a:lnTo>
                  <a:lnTo>
                    <a:pt x="179614" y="32658"/>
                  </a:lnTo>
                  <a:cubicBezTo>
                    <a:pt x="187949" y="32658"/>
                    <a:pt x="195560" y="35358"/>
                    <a:pt x="202449" y="40758"/>
                  </a:cubicBezTo>
                  <a:cubicBezTo>
                    <a:pt x="209337" y="46158"/>
                    <a:pt x="213760" y="52856"/>
                    <a:pt x="215716" y="60850"/>
                  </a:cubicBezTo>
                  <a:lnTo>
                    <a:pt x="229110" y="114300"/>
                  </a:lnTo>
                  <a:lnTo>
                    <a:pt x="232682" y="114300"/>
                  </a:lnTo>
                  <a:cubicBezTo>
                    <a:pt x="240591" y="114300"/>
                    <a:pt x="247331" y="117086"/>
                    <a:pt x="252902" y="122656"/>
                  </a:cubicBezTo>
                  <a:cubicBezTo>
                    <a:pt x="258472" y="128226"/>
                    <a:pt x="261257" y="134966"/>
                    <a:pt x="261257" y="142875"/>
                  </a:cubicBezTo>
                  <a:lnTo>
                    <a:pt x="261257" y="191861"/>
                  </a:lnTo>
                  <a:cubicBezTo>
                    <a:pt x="261257" y="193052"/>
                    <a:pt x="260875" y="194030"/>
                    <a:pt x="260109" y="194795"/>
                  </a:cubicBezTo>
                  <a:cubicBezTo>
                    <a:pt x="259344" y="195561"/>
                    <a:pt x="258366" y="195943"/>
                    <a:pt x="257175" y="195943"/>
                  </a:cubicBezTo>
                  <a:lnTo>
                    <a:pt x="244929" y="195943"/>
                  </a:lnTo>
                  <a:lnTo>
                    <a:pt x="244929" y="204108"/>
                  </a:lnTo>
                  <a:cubicBezTo>
                    <a:pt x="244929" y="210911"/>
                    <a:pt x="242547" y="216694"/>
                    <a:pt x="237785" y="221457"/>
                  </a:cubicBezTo>
                  <a:cubicBezTo>
                    <a:pt x="233022" y="226219"/>
                    <a:pt x="227239" y="228600"/>
                    <a:pt x="220436" y="228600"/>
                  </a:cubicBezTo>
                  <a:cubicBezTo>
                    <a:pt x="213632" y="228600"/>
                    <a:pt x="207849" y="226219"/>
                    <a:pt x="203087" y="221457"/>
                  </a:cubicBezTo>
                  <a:cubicBezTo>
                    <a:pt x="198324" y="216694"/>
                    <a:pt x="195943" y="210911"/>
                    <a:pt x="195943" y="204108"/>
                  </a:cubicBezTo>
                  <a:lnTo>
                    <a:pt x="195943" y="195943"/>
                  </a:lnTo>
                  <a:lnTo>
                    <a:pt x="65314" y="195943"/>
                  </a:lnTo>
                  <a:lnTo>
                    <a:pt x="65314" y="204108"/>
                  </a:lnTo>
                  <a:cubicBezTo>
                    <a:pt x="65314" y="210911"/>
                    <a:pt x="62933" y="216694"/>
                    <a:pt x="58171" y="221457"/>
                  </a:cubicBezTo>
                  <a:cubicBezTo>
                    <a:pt x="53408" y="226219"/>
                    <a:pt x="47625" y="228600"/>
                    <a:pt x="40821" y="228600"/>
                  </a:cubicBezTo>
                  <a:cubicBezTo>
                    <a:pt x="34018" y="228600"/>
                    <a:pt x="28235" y="226219"/>
                    <a:pt x="23472" y="221457"/>
                  </a:cubicBezTo>
                  <a:cubicBezTo>
                    <a:pt x="18710" y="216694"/>
                    <a:pt x="16329" y="210911"/>
                    <a:pt x="16329" y="204108"/>
                  </a:cubicBezTo>
                  <a:lnTo>
                    <a:pt x="16329" y="195943"/>
                  </a:lnTo>
                  <a:lnTo>
                    <a:pt x="4082" y="195943"/>
                  </a:lnTo>
                  <a:cubicBezTo>
                    <a:pt x="2892" y="195943"/>
                    <a:pt x="1914" y="195561"/>
                    <a:pt x="1148" y="194795"/>
                  </a:cubicBezTo>
                  <a:cubicBezTo>
                    <a:pt x="383" y="194030"/>
                    <a:pt x="0" y="193052"/>
                    <a:pt x="0" y="191861"/>
                  </a:cubicBezTo>
                  <a:lnTo>
                    <a:pt x="0" y="142875"/>
                  </a:lnTo>
                  <a:cubicBezTo>
                    <a:pt x="0" y="134966"/>
                    <a:pt x="2785" y="128226"/>
                    <a:pt x="8356" y="122656"/>
                  </a:cubicBezTo>
                  <a:cubicBezTo>
                    <a:pt x="13926" y="117086"/>
                    <a:pt x="20666" y="114300"/>
                    <a:pt x="28575" y="114300"/>
                  </a:cubicBezTo>
                  <a:lnTo>
                    <a:pt x="32147" y="114300"/>
                  </a:lnTo>
                  <a:lnTo>
                    <a:pt x="45541" y="60850"/>
                  </a:lnTo>
                  <a:cubicBezTo>
                    <a:pt x="47497" y="52856"/>
                    <a:pt x="51920" y="46158"/>
                    <a:pt x="58808" y="40758"/>
                  </a:cubicBezTo>
                  <a:cubicBezTo>
                    <a:pt x="65697" y="35358"/>
                    <a:pt x="73309" y="32658"/>
                    <a:pt x="81643" y="32658"/>
                  </a:cubicBezTo>
                  <a:lnTo>
                    <a:pt x="97971" y="32658"/>
                  </a:lnTo>
                  <a:lnTo>
                    <a:pt x="97971" y="4083"/>
                  </a:lnTo>
                  <a:cubicBezTo>
                    <a:pt x="97971" y="2892"/>
                    <a:pt x="98354" y="1914"/>
                    <a:pt x="99120" y="1148"/>
                  </a:cubicBezTo>
                  <a:cubicBezTo>
                    <a:pt x="99885" y="383"/>
                    <a:pt x="100863" y="0"/>
                    <a:pt x="10205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/>
            </a:p>
          </p:txBody>
        </p:sp>
      </p:grpSp>
      <p:grpSp>
        <p:nvGrpSpPr>
          <p:cNvPr id="79" name="Group 26"/>
          <p:cNvGrpSpPr/>
          <p:nvPr/>
        </p:nvGrpSpPr>
        <p:grpSpPr>
          <a:xfrm>
            <a:off x="1856656" y="1370385"/>
            <a:ext cx="2621783" cy="957683"/>
            <a:chOff x="1640756" y="557585"/>
            <a:chExt cx="2621783" cy="957683"/>
          </a:xfrm>
        </p:grpSpPr>
        <p:sp>
          <p:nvSpPr>
            <p:cNvPr id="80" name="Rectangle 1436"/>
            <p:cNvSpPr>
              <a:spLocks noChangeArrowheads="1"/>
            </p:cNvSpPr>
            <p:nvPr/>
          </p:nvSpPr>
          <p:spPr bwMode="auto">
            <a:xfrm>
              <a:off x="1640756" y="859663"/>
              <a:ext cx="205387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lvl="0" eaLnBrk="1" hangingPunct="1"/>
              <a:r>
                <a:rPr lang="en-US" sz="1100" dirty="0">
                  <a:solidFill>
                    <a:srgbClr val="C00000"/>
                  </a:solidFill>
                  <a:latin typeface="Calibri" panose="020F0502020204030204" pitchFamily="34" charset="0"/>
                  <a:cs typeface="Arial" pitchFamily="34" charset="0"/>
                </a:rPr>
                <a:t>Continuous security</a:t>
              </a:r>
              <a:endParaRPr lang="en-US" sz="2800" dirty="0">
                <a:solidFill>
                  <a:srgbClr val="C00000"/>
                </a:solidFill>
                <a:latin typeface="Calibri" panose="020F0502020204030204" pitchFamily="34" charset="0"/>
                <a:cs typeface="Arial" pitchFamily="34" charset="0"/>
              </a:endParaRPr>
            </a:p>
          </p:txBody>
        </p:sp>
        <p:grpSp>
          <p:nvGrpSpPr>
            <p:cNvPr id="81" name="Group 128"/>
            <p:cNvGrpSpPr>
              <a:grpSpLocks noChangeAspect="1"/>
            </p:cNvGrpSpPr>
            <p:nvPr/>
          </p:nvGrpSpPr>
          <p:grpSpPr bwMode="auto">
            <a:xfrm>
              <a:off x="2130678" y="576084"/>
              <a:ext cx="206375" cy="239713"/>
              <a:chOff x="5292" y="1028"/>
              <a:chExt cx="130" cy="151"/>
            </a:xfrm>
            <a:solidFill>
              <a:schemeClr val="tx1"/>
            </a:solidFill>
          </p:grpSpPr>
          <p:sp>
            <p:nvSpPr>
              <p:cNvPr id="90" name="Freeform 129"/>
              <p:cNvSpPr>
                <a:spLocks/>
              </p:cNvSpPr>
              <p:nvPr/>
            </p:nvSpPr>
            <p:spPr bwMode="auto">
              <a:xfrm>
                <a:off x="5297" y="1028"/>
                <a:ext cx="125" cy="118"/>
              </a:xfrm>
              <a:custGeom>
                <a:avLst/>
                <a:gdLst>
                  <a:gd name="T0" fmla="*/ 49 w 53"/>
                  <a:gd name="T1" fmla="*/ 8 h 50"/>
                  <a:gd name="T2" fmla="*/ 53 w 53"/>
                  <a:gd name="T3" fmla="*/ 4 h 50"/>
                  <a:gd name="T4" fmla="*/ 49 w 53"/>
                  <a:gd name="T5" fmla="*/ 0 h 50"/>
                  <a:gd name="T6" fmla="*/ 45 w 53"/>
                  <a:gd name="T7" fmla="*/ 4 h 50"/>
                  <a:gd name="T8" fmla="*/ 45 w 53"/>
                  <a:gd name="T9" fmla="*/ 6 h 50"/>
                  <a:gd name="T10" fmla="*/ 25 w 53"/>
                  <a:gd name="T11" fmla="*/ 20 h 50"/>
                  <a:gd name="T12" fmla="*/ 7 w 53"/>
                  <a:gd name="T13" fmla="*/ 2 h 50"/>
                  <a:gd name="T14" fmla="*/ 3 w 53"/>
                  <a:gd name="T15" fmla="*/ 1 h 50"/>
                  <a:gd name="T16" fmla="*/ 0 w 53"/>
                  <a:gd name="T17" fmla="*/ 4 h 50"/>
                  <a:gd name="T18" fmla="*/ 14 w 53"/>
                  <a:gd name="T19" fmla="*/ 37 h 50"/>
                  <a:gd name="T20" fmla="*/ 46 w 53"/>
                  <a:gd name="T21" fmla="*/ 50 h 50"/>
                  <a:gd name="T22" fmla="*/ 50 w 53"/>
                  <a:gd name="T23" fmla="*/ 48 h 50"/>
                  <a:gd name="T24" fmla="*/ 49 w 53"/>
                  <a:gd name="T25" fmla="*/ 43 h 50"/>
                  <a:gd name="T26" fmla="*/ 33 w 53"/>
                  <a:gd name="T27" fmla="*/ 27 h 50"/>
                  <a:gd name="T28" fmla="*/ 46 w 53"/>
                  <a:gd name="T29" fmla="*/ 7 h 50"/>
                  <a:gd name="T30" fmla="*/ 49 w 53"/>
                  <a:gd name="T31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50">
                    <a:moveTo>
                      <a:pt x="49" y="8"/>
                    </a:moveTo>
                    <a:cubicBezTo>
                      <a:pt x="51" y="8"/>
                      <a:pt x="53" y="6"/>
                      <a:pt x="53" y="4"/>
                    </a:cubicBezTo>
                    <a:cubicBezTo>
                      <a:pt x="53" y="2"/>
                      <a:pt x="51" y="0"/>
                      <a:pt x="49" y="0"/>
                    </a:cubicBezTo>
                    <a:cubicBezTo>
                      <a:pt x="46" y="0"/>
                      <a:pt x="45" y="2"/>
                      <a:pt x="45" y="4"/>
                    </a:cubicBezTo>
                    <a:cubicBezTo>
                      <a:pt x="45" y="5"/>
                      <a:pt x="45" y="6"/>
                      <a:pt x="45" y="6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16"/>
                      <a:pt x="5" y="28"/>
                      <a:pt x="14" y="37"/>
                    </a:cubicBezTo>
                    <a:cubicBezTo>
                      <a:pt x="22" y="46"/>
                      <a:pt x="34" y="50"/>
                      <a:pt x="46" y="50"/>
                    </a:cubicBezTo>
                    <a:cubicBezTo>
                      <a:pt x="48" y="50"/>
                      <a:pt x="49" y="49"/>
                      <a:pt x="50" y="48"/>
                    </a:cubicBezTo>
                    <a:cubicBezTo>
                      <a:pt x="51" y="46"/>
                      <a:pt x="50" y="44"/>
                      <a:pt x="49" y="4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7" y="8"/>
                      <a:pt x="48" y="8"/>
                      <a:pt x="4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91" name="Freeform 130"/>
              <p:cNvSpPr>
                <a:spLocks/>
              </p:cNvSpPr>
              <p:nvPr/>
            </p:nvSpPr>
            <p:spPr bwMode="auto">
              <a:xfrm>
                <a:off x="5292" y="1125"/>
                <a:ext cx="62" cy="54"/>
              </a:xfrm>
              <a:custGeom>
                <a:avLst/>
                <a:gdLst>
                  <a:gd name="T0" fmla="*/ 23 w 26"/>
                  <a:gd name="T1" fmla="*/ 9 h 23"/>
                  <a:gd name="T2" fmla="*/ 22 w 26"/>
                  <a:gd name="T3" fmla="*/ 8 h 23"/>
                  <a:gd name="T4" fmla="*/ 12 w 26"/>
                  <a:gd name="T5" fmla="*/ 0 h 23"/>
                  <a:gd name="T6" fmla="*/ 11 w 26"/>
                  <a:gd name="T7" fmla="*/ 0 h 23"/>
                  <a:gd name="T8" fmla="*/ 11 w 26"/>
                  <a:gd name="T9" fmla="*/ 0 h 23"/>
                  <a:gd name="T10" fmla="*/ 0 w 26"/>
                  <a:gd name="T11" fmla="*/ 20 h 23"/>
                  <a:gd name="T12" fmla="*/ 0 w 26"/>
                  <a:gd name="T13" fmla="*/ 22 h 23"/>
                  <a:gd name="T14" fmla="*/ 2 w 26"/>
                  <a:gd name="T15" fmla="*/ 23 h 23"/>
                  <a:gd name="T16" fmla="*/ 24 w 26"/>
                  <a:gd name="T17" fmla="*/ 23 h 23"/>
                  <a:gd name="T18" fmla="*/ 26 w 26"/>
                  <a:gd name="T19" fmla="*/ 22 h 23"/>
                  <a:gd name="T20" fmla="*/ 26 w 26"/>
                  <a:gd name="T21" fmla="*/ 20 h 23"/>
                  <a:gd name="T22" fmla="*/ 23 w 26"/>
                  <a:gd name="T2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23" y="9"/>
                    </a:moveTo>
                    <a:cubicBezTo>
                      <a:pt x="22" y="8"/>
                      <a:pt x="22" y="8"/>
                      <a:pt x="22" y="8"/>
                    </a:cubicBezTo>
                    <a:cubicBezTo>
                      <a:pt x="18" y="6"/>
                      <a:pt x="15" y="3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3"/>
                      <a:pt x="1" y="23"/>
                      <a:pt x="2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6" y="22"/>
                    </a:cubicBezTo>
                    <a:cubicBezTo>
                      <a:pt x="26" y="22"/>
                      <a:pt x="26" y="21"/>
                      <a:pt x="26" y="20"/>
                    </a:cubicBezTo>
                    <a:lnTo>
                      <a:pt x="2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</p:grpSp>
        <p:sp>
          <p:nvSpPr>
            <p:cNvPr id="82" name="Freeform 88"/>
            <p:cNvSpPr/>
            <p:nvPr/>
          </p:nvSpPr>
          <p:spPr>
            <a:xfrm>
              <a:off x="2460424" y="589203"/>
              <a:ext cx="261257" cy="228600"/>
            </a:xfrm>
            <a:custGeom>
              <a:avLst/>
              <a:gdLst/>
              <a:ahLst/>
              <a:cxnLst/>
              <a:rect l="l" t="t" r="r" b="b"/>
              <a:pathLst>
                <a:path w="261257" h="228600">
                  <a:moveTo>
                    <a:pt x="220436" y="134711"/>
                  </a:moveTo>
                  <a:cubicBezTo>
                    <a:pt x="214823" y="134711"/>
                    <a:pt x="210018" y="136710"/>
                    <a:pt x="206021" y="140707"/>
                  </a:cubicBezTo>
                  <a:cubicBezTo>
                    <a:pt x="202024" y="144704"/>
                    <a:pt x="200025" y="149509"/>
                    <a:pt x="200025" y="155122"/>
                  </a:cubicBezTo>
                  <a:cubicBezTo>
                    <a:pt x="200025" y="160735"/>
                    <a:pt x="202024" y="165540"/>
                    <a:pt x="206021" y="169537"/>
                  </a:cubicBezTo>
                  <a:cubicBezTo>
                    <a:pt x="210018" y="173534"/>
                    <a:pt x="214823" y="175533"/>
                    <a:pt x="220436" y="175533"/>
                  </a:cubicBezTo>
                  <a:cubicBezTo>
                    <a:pt x="226049" y="175533"/>
                    <a:pt x="230854" y="173534"/>
                    <a:pt x="234851" y="169537"/>
                  </a:cubicBezTo>
                  <a:cubicBezTo>
                    <a:pt x="238848" y="165540"/>
                    <a:pt x="240847" y="160735"/>
                    <a:pt x="240847" y="155122"/>
                  </a:cubicBezTo>
                  <a:cubicBezTo>
                    <a:pt x="240847" y="149509"/>
                    <a:pt x="238848" y="144704"/>
                    <a:pt x="234851" y="140707"/>
                  </a:cubicBezTo>
                  <a:cubicBezTo>
                    <a:pt x="230854" y="136710"/>
                    <a:pt x="226049" y="134711"/>
                    <a:pt x="220436" y="134711"/>
                  </a:cubicBezTo>
                  <a:close/>
                  <a:moveTo>
                    <a:pt x="40821" y="134711"/>
                  </a:moveTo>
                  <a:cubicBezTo>
                    <a:pt x="35209" y="134711"/>
                    <a:pt x="30403" y="136710"/>
                    <a:pt x="26406" y="140707"/>
                  </a:cubicBezTo>
                  <a:cubicBezTo>
                    <a:pt x="22409" y="144704"/>
                    <a:pt x="20411" y="149509"/>
                    <a:pt x="20411" y="155122"/>
                  </a:cubicBezTo>
                  <a:cubicBezTo>
                    <a:pt x="20411" y="160735"/>
                    <a:pt x="22409" y="165540"/>
                    <a:pt x="26406" y="169537"/>
                  </a:cubicBezTo>
                  <a:cubicBezTo>
                    <a:pt x="30403" y="173534"/>
                    <a:pt x="35209" y="175533"/>
                    <a:pt x="40821" y="175533"/>
                  </a:cubicBezTo>
                  <a:cubicBezTo>
                    <a:pt x="46434" y="175533"/>
                    <a:pt x="51239" y="173534"/>
                    <a:pt x="55237" y="169537"/>
                  </a:cubicBezTo>
                  <a:cubicBezTo>
                    <a:pt x="59234" y="165540"/>
                    <a:pt x="61232" y="160735"/>
                    <a:pt x="61232" y="155122"/>
                  </a:cubicBezTo>
                  <a:cubicBezTo>
                    <a:pt x="61232" y="149509"/>
                    <a:pt x="59234" y="144704"/>
                    <a:pt x="55237" y="140707"/>
                  </a:cubicBezTo>
                  <a:cubicBezTo>
                    <a:pt x="51239" y="136710"/>
                    <a:pt x="46434" y="134711"/>
                    <a:pt x="40821" y="134711"/>
                  </a:cubicBezTo>
                  <a:close/>
                  <a:moveTo>
                    <a:pt x="81643" y="65315"/>
                  </a:moveTo>
                  <a:cubicBezTo>
                    <a:pt x="80878" y="65315"/>
                    <a:pt x="79985" y="65719"/>
                    <a:pt x="78964" y="66527"/>
                  </a:cubicBezTo>
                  <a:cubicBezTo>
                    <a:pt x="77943" y="67334"/>
                    <a:pt x="77348" y="68079"/>
                    <a:pt x="77178" y="68759"/>
                  </a:cubicBezTo>
                  <a:lnTo>
                    <a:pt x="65825" y="114300"/>
                  </a:lnTo>
                  <a:lnTo>
                    <a:pt x="195433" y="114300"/>
                  </a:lnTo>
                  <a:lnTo>
                    <a:pt x="184079" y="68759"/>
                  </a:lnTo>
                  <a:cubicBezTo>
                    <a:pt x="183909" y="68079"/>
                    <a:pt x="183314" y="67334"/>
                    <a:pt x="182293" y="66527"/>
                  </a:cubicBezTo>
                  <a:cubicBezTo>
                    <a:pt x="181273" y="65719"/>
                    <a:pt x="180380" y="65315"/>
                    <a:pt x="179614" y="65315"/>
                  </a:cubicBezTo>
                  <a:close/>
                  <a:moveTo>
                    <a:pt x="102054" y="0"/>
                  </a:moveTo>
                  <a:lnTo>
                    <a:pt x="159204" y="0"/>
                  </a:lnTo>
                  <a:cubicBezTo>
                    <a:pt x="160394" y="0"/>
                    <a:pt x="161372" y="383"/>
                    <a:pt x="162138" y="1148"/>
                  </a:cubicBezTo>
                  <a:cubicBezTo>
                    <a:pt x="162903" y="1914"/>
                    <a:pt x="163286" y="2892"/>
                    <a:pt x="163286" y="4083"/>
                  </a:cubicBezTo>
                  <a:lnTo>
                    <a:pt x="163286" y="32658"/>
                  </a:lnTo>
                  <a:lnTo>
                    <a:pt x="179614" y="32658"/>
                  </a:lnTo>
                  <a:cubicBezTo>
                    <a:pt x="187949" y="32658"/>
                    <a:pt x="195560" y="35358"/>
                    <a:pt x="202449" y="40758"/>
                  </a:cubicBezTo>
                  <a:cubicBezTo>
                    <a:pt x="209337" y="46158"/>
                    <a:pt x="213760" y="52856"/>
                    <a:pt x="215716" y="60850"/>
                  </a:cubicBezTo>
                  <a:lnTo>
                    <a:pt x="229110" y="114300"/>
                  </a:lnTo>
                  <a:lnTo>
                    <a:pt x="232682" y="114300"/>
                  </a:lnTo>
                  <a:cubicBezTo>
                    <a:pt x="240591" y="114300"/>
                    <a:pt x="247331" y="117086"/>
                    <a:pt x="252902" y="122656"/>
                  </a:cubicBezTo>
                  <a:cubicBezTo>
                    <a:pt x="258472" y="128226"/>
                    <a:pt x="261257" y="134966"/>
                    <a:pt x="261257" y="142875"/>
                  </a:cubicBezTo>
                  <a:lnTo>
                    <a:pt x="261257" y="191861"/>
                  </a:lnTo>
                  <a:cubicBezTo>
                    <a:pt x="261257" y="193052"/>
                    <a:pt x="260875" y="194030"/>
                    <a:pt x="260109" y="194795"/>
                  </a:cubicBezTo>
                  <a:cubicBezTo>
                    <a:pt x="259344" y="195561"/>
                    <a:pt x="258366" y="195943"/>
                    <a:pt x="257175" y="195943"/>
                  </a:cubicBezTo>
                  <a:lnTo>
                    <a:pt x="244929" y="195943"/>
                  </a:lnTo>
                  <a:lnTo>
                    <a:pt x="244929" y="204108"/>
                  </a:lnTo>
                  <a:cubicBezTo>
                    <a:pt x="244929" y="210911"/>
                    <a:pt x="242547" y="216694"/>
                    <a:pt x="237785" y="221457"/>
                  </a:cubicBezTo>
                  <a:cubicBezTo>
                    <a:pt x="233022" y="226219"/>
                    <a:pt x="227239" y="228600"/>
                    <a:pt x="220436" y="228600"/>
                  </a:cubicBezTo>
                  <a:cubicBezTo>
                    <a:pt x="213632" y="228600"/>
                    <a:pt x="207849" y="226219"/>
                    <a:pt x="203087" y="221457"/>
                  </a:cubicBezTo>
                  <a:cubicBezTo>
                    <a:pt x="198324" y="216694"/>
                    <a:pt x="195943" y="210911"/>
                    <a:pt x="195943" y="204108"/>
                  </a:cubicBezTo>
                  <a:lnTo>
                    <a:pt x="195943" y="195943"/>
                  </a:lnTo>
                  <a:lnTo>
                    <a:pt x="65314" y="195943"/>
                  </a:lnTo>
                  <a:lnTo>
                    <a:pt x="65314" y="204108"/>
                  </a:lnTo>
                  <a:cubicBezTo>
                    <a:pt x="65314" y="210911"/>
                    <a:pt x="62933" y="216694"/>
                    <a:pt x="58171" y="221457"/>
                  </a:cubicBezTo>
                  <a:cubicBezTo>
                    <a:pt x="53408" y="226219"/>
                    <a:pt x="47625" y="228600"/>
                    <a:pt x="40821" y="228600"/>
                  </a:cubicBezTo>
                  <a:cubicBezTo>
                    <a:pt x="34018" y="228600"/>
                    <a:pt x="28235" y="226219"/>
                    <a:pt x="23472" y="221457"/>
                  </a:cubicBezTo>
                  <a:cubicBezTo>
                    <a:pt x="18710" y="216694"/>
                    <a:pt x="16329" y="210911"/>
                    <a:pt x="16329" y="204108"/>
                  </a:cubicBezTo>
                  <a:lnTo>
                    <a:pt x="16329" y="195943"/>
                  </a:lnTo>
                  <a:lnTo>
                    <a:pt x="4082" y="195943"/>
                  </a:lnTo>
                  <a:cubicBezTo>
                    <a:pt x="2892" y="195943"/>
                    <a:pt x="1914" y="195561"/>
                    <a:pt x="1148" y="194795"/>
                  </a:cubicBezTo>
                  <a:cubicBezTo>
                    <a:pt x="383" y="194030"/>
                    <a:pt x="0" y="193052"/>
                    <a:pt x="0" y="191861"/>
                  </a:cubicBezTo>
                  <a:lnTo>
                    <a:pt x="0" y="142875"/>
                  </a:lnTo>
                  <a:cubicBezTo>
                    <a:pt x="0" y="134966"/>
                    <a:pt x="2785" y="128226"/>
                    <a:pt x="8356" y="122656"/>
                  </a:cubicBezTo>
                  <a:cubicBezTo>
                    <a:pt x="13926" y="117086"/>
                    <a:pt x="20666" y="114300"/>
                    <a:pt x="28575" y="114300"/>
                  </a:cubicBezTo>
                  <a:lnTo>
                    <a:pt x="32147" y="114300"/>
                  </a:lnTo>
                  <a:lnTo>
                    <a:pt x="45541" y="60850"/>
                  </a:lnTo>
                  <a:cubicBezTo>
                    <a:pt x="47497" y="52856"/>
                    <a:pt x="51920" y="46158"/>
                    <a:pt x="58808" y="40758"/>
                  </a:cubicBezTo>
                  <a:cubicBezTo>
                    <a:pt x="65697" y="35358"/>
                    <a:pt x="73309" y="32658"/>
                    <a:pt x="81643" y="32658"/>
                  </a:cubicBezTo>
                  <a:lnTo>
                    <a:pt x="97971" y="32658"/>
                  </a:lnTo>
                  <a:lnTo>
                    <a:pt x="97971" y="4083"/>
                  </a:lnTo>
                  <a:cubicBezTo>
                    <a:pt x="97971" y="2892"/>
                    <a:pt x="98354" y="1914"/>
                    <a:pt x="99120" y="1148"/>
                  </a:cubicBezTo>
                  <a:cubicBezTo>
                    <a:pt x="99885" y="383"/>
                    <a:pt x="100863" y="0"/>
                    <a:pt x="1020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/>
            </a:p>
          </p:txBody>
        </p:sp>
        <p:grpSp>
          <p:nvGrpSpPr>
            <p:cNvPr id="83" name="Group 10"/>
            <p:cNvGrpSpPr>
              <a:grpSpLocks noChangeAspect="1"/>
            </p:cNvGrpSpPr>
            <p:nvPr/>
          </p:nvGrpSpPr>
          <p:grpSpPr bwMode="auto">
            <a:xfrm>
              <a:off x="2857995" y="557585"/>
              <a:ext cx="253983" cy="243076"/>
              <a:chOff x="1813" y="1788"/>
              <a:chExt cx="652" cy="624"/>
            </a:xfrm>
          </p:grpSpPr>
          <p:sp>
            <p:nvSpPr>
              <p:cNvPr id="86" name="AutoShape 9"/>
              <p:cNvSpPr>
                <a:spLocks noChangeAspect="1" noChangeArrowheads="1" noTextEdit="1"/>
              </p:cNvSpPr>
              <p:nvPr/>
            </p:nvSpPr>
            <p:spPr bwMode="auto">
              <a:xfrm>
                <a:off x="1813" y="1788"/>
                <a:ext cx="652" cy="6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/>
              </a:p>
            </p:txBody>
          </p:sp>
          <p:sp>
            <p:nvSpPr>
              <p:cNvPr id="87" name="Freeform 11"/>
              <p:cNvSpPr>
                <a:spLocks noEditPoints="1"/>
              </p:cNvSpPr>
              <p:nvPr/>
            </p:nvSpPr>
            <p:spPr bwMode="auto">
              <a:xfrm>
                <a:off x="1814" y="1786"/>
                <a:ext cx="651" cy="632"/>
              </a:xfrm>
              <a:custGeom>
                <a:avLst/>
                <a:gdLst>
                  <a:gd name="T0" fmla="*/ 557 w 557"/>
                  <a:gd name="T1" fmla="*/ 521 h 541"/>
                  <a:gd name="T2" fmla="*/ 0 w 557"/>
                  <a:gd name="T3" fmla="*/ 522 h 541"/>
                  <a:gd name="T4" fmla="*/ 17 w 557"/>
                  <a:gd name="T5" fmla="*/ 454 h 541"/>
                  <a:gd name="T6" fmla="*/ 131 w 557"/>
                  <a:gd name="T7" fmla="*/ 332 h 541"/>
                  <a:gd name="T8" fmla="*/ 191 w 557"/>
                  <a:gd name="T9" fmla="*/ 316 h 541"/>
                  <a:gd name="T10" fmla="*/ 210 w 557"/>
                  <a:gd name="T11" fmla="*/ 268 h 541"/>
                  <a:gd name="T12" fmla="*/ 179 w 557"/>
                  <a:gd name="T13" fmla="*/ 112 h 541"/>
                  <a:gd name="T14" fmla="*/ 181 w 557"/>
                  <a:gd name="T15" fmla="*/ 98 h 541"/>
                  <a:gd name="T16" fmla="*/ 152 w 557"/>
                  <a:gd name="T17" fmla="*/ 84 h 541"/>
                  <a:gd name="T18" fmla="*/ 152 w 557"/>
                  <a:gd name="T19" fmla="*/ 31 h 541"/>
                  <a:gd name="T20" fmla="*/ 242 w 557"/>
                  <a:gd name="T21" fmla="*/ 7 h 541"/>
                  <a:gd name="T22" fmla="*/ 386 w 557"/>
                  <a:gd name="T23" fmla="*/ 20 h 541"/>
                  <a:gd name="T24" fmla="*/ 429 w 557"/>
                  <a:gd name="T25" fmla="*/ 56 h 541"/>
                  <a:gd name="T26" fmla="*/ 389 w 557"/>
                  <a:gd name="T27" fmla="*/ 94 h 541"/>
                  <a:gd name="T28" fmla="*/ 378 w 557"/>
                  <a:gd name="T29" fmla="*/ 99 h 541"/>
                  <a:gd name="T30" fmla="*/ 365 w 557"/>
                  <a:gd name="T31" fmla="*/ 224 h 541"/>
                  <a:gd name="T32" fmla="*/ 350 w 557"/>
                  <a:gd name="T33" fmla="*/ 254 h 541"/>
                  <a:gd name="T34" fmla="*/ 345 w 557"/>
                  <a:gd name="T35" fmla="*/ 292 h 541"/>
                  <a:gd name="T36" fmla="*/ 374 w 557"/>
                  <a:gd name="T37" fmla="*/ 318 h 541"/>
                  <a:gd name="T38" fmla="*/ 486 w 557"/>
                  <a:gd name="T39" fmla="*/ 363 h 541"/>
                  <a:gd name="T40" fmla="*/ 533 w 557"/>
                  <a:gd name="T41" fmla="*/ 431 h 541"/>
                  <a:gd name="T42" fmla="*/ 557 w 557"/>
                  <a:gd name="T43" fmla="*/ 521 h 541"/>
                  <a:gd name="T44" fmla="*/ 258 w 557"/>
                  <a:gd name="T45" fmla="*/ 500 h 541"/>
                  <a:gd name="T46" fmla="*/ 273 w 557"/>
                  <a:gd name="T47" fmla="*/ 375 h 541"/>
                  <a:gd name="T48" fmla="*/ 255 w 557"/>
                  <a:gd name="T49" fmla="*/ 390 h 541"/>
                  <a:gd name="T50" fmla="*/ 203 w 557"/>
                  <a:gd name="T51" fmla="*/ 332 h 541"/>
                  <a:gd name="T52" fmla="*/ 258 w 557"/>
                  <a:gd name="T53" fmla="*/ 500 h 541"/>
                  <a:gd name="T54" fmla="*/ 291 w 557"/>
                  <a:gd name="T55" fmla="*/ 378 h 541"/>
                  <a:gd name="T56" fmla="*/ 305 w 557"/>
                  <a:gd name="T57" fmla="*/ 497 h 541"/>
                  <a:gd name="T58" fmla="*/ 351 w 557"/>
                  <a:gd name="T59" fmla="*/ 340 h 541"/>
                  <a:gd name="T60" fmla="*/ 306 w 557"/>
                  <a:gd name="T61" fmla="*/ 389 h 541"/>
                  <a:gd name="T62" fmla="*/ 291 w 557"/>
                  <a:gd name="T63" fmla="*/ 378 h 541"/>
                  <a:gd name="T64" fmla="*/ 303 w 557"/>
                  <a:gd name="T65" fmla="*/ 62 h 541"/>
                  <a:gd name="T66" fmla="*/ 283 w 557"/>
                  <a:gd name="T67" fmla="*/ 48 h 541"/>
                  <a:gd name="T68" fmla="*/ 260 w 557"/>
                  <a:gd name="T69" fmla="*/ 67 h 541"/>
                  <a:gd name="T70" fmla="*/ 279 w 557"/>
                  <a:gd name="T71" fmla="*/ 88 h 541"/>
                  <a:gd name="T72" fmla="*/ 303 w 557"/>
                  <a:gd name="T73" fmla="*/ 62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7" h="541">
                    <a:moveTo>
                      <a:pt x="557" y="521"/>
                    </a:moveTo>
                    <a:cubicBezTo>
                      <a:pt x="370" y="541"/>
                      <a:pt x="187" y="540"/>
                      <a:pt x="0" y="522"/>
                    </a:cubicBezTo>
                    <a:cubicBezTo>
                      <a:pt x="7" y="496"/>
                      <a:pt x="14" y="475"/>
                      <a:pt x="17" y="454"/>
                    </a:cubicBezTo>
                    <a:cubicBezTo>
                      <a:pt x="26" y="385"/>
                      <a:pt x="72" y="353"/>
                      <a:pt x="131" y="332"/>
                    </a:cubicBezTo>
                    <a:cubicBezTo>
                      <a:pt x="151" y="326"/>
                      <a:pt x="171" y="321"/>
                      <a:pt x="191" y="316"/>
                    </a:cubicBezTo>
                    <a:cubicBezTo>
                      <a:pt x="206" y="312"/>
                      <a:pt x="219" y="281"/>
                      <a:pt x="210" y="268"/>
                    </a:cubicBezTo>
                    <a:cubicBezTo>
                      <a:pt x="175" y="221"/>
                      <a:pt x="172" y="168"/>
                      <a:pt x="179" y="112"/>
                    </a:cubicBezTo>
                    <a:cubicBezTo>
                      <a:pt x="179" y="108"/>
                      <a:pt x="180" y="103"/>
                      <a:pt x="181" y="98"/>
                    </a:cubicBezTo>
                    <a:cubicBezTo>
                      <a:pt x="171" y="93"/>
                      <a:pt x="161" y="89"/>
                      <a:pt x="152" y="84"/>
                    </a:cubicBezTo>
                    <a:cubicBezTo>
                      <a:pt x="125" y="68"/>
                      <a:pt x="124" y="44"/>
                      <a:pt x="152" y="31"/>
                    </a:cubicBezTo>
                    <a:cubicBezTo>
                      <a:pt x="180" y="19"/>
                      <a:pt x="211" y="11"/>
                      <a:pt x="242" y="7"/>
                    </a:cubicBezTo>
                    <a:cubicBezTo>
                      <a:pt x="290" y="0"/>
                      <a:pt x="339" y="3"/>
                      <a:pt x="386" y="20"/>
                    </a:cubicBezTo>
                    <a:cubicBezTo>
                      <a:pt x="404" y="26"/>
                      <a:pt x="427" y="32"/>
                      <a:pt x="429" y="56"/>
                    </a:cubicBezTo>
                    <a:cubicBezTo>
                      <a:pt x="430" y="81"/>
                      <a:pt x="406" y="85"/>
                      <a:pt x="389" y="94"/>
                    </a:cubicBezTo>
                    <a:cubicBezTo>
                      <a:pt x="386" y="96"/>
                      <a:pt x="383" y="97"/>
                      <a:pt x="378" y="99"/>
                    </a:cubicBezTo>
                    <a:cubicBezTo>
                      <a:pt x="388" y="142"/>
                      <a:pt x="380" y="183"/>
                      <a:pt x="365" y="224"/>
                    </a:cubicBezTo>
                    <a:cubicBezTo>
                      <a:pt x="362" y="234"/>
                      <a:pt x="358" y="247"/>
                      <a:pt x="350" y="254"/>
                    </a:cubicBezTo>
                    <a:cubicBezTo>
                      <a:pt x="336" y="266"/>
                      <a:pt x="341" y="278"/>
                      <a:pt x="345" y="292"/>
                    </a:cubicBezTo>
                    <a:cubicBezTo>
                      <a:pt x="350" y="307"/>
                      <a:pt x="358" y="313"/>
                      <a:pt x="374" y="318"/>
                    </a:cubicBezTo>
                    <a:cubicBezTo>
                      <a:pt x="412" y="330"/>
                      <a:pt x="450" y="345"/>
                      <a:pt x="486" y="363"/>
                    </a:cubicBezTo>
                    <a:cubicBezTo>
                      <a:pt x="512" y="376"/>
                      <a:pt x="527" y="401"/>
                      <a:pt x="533" y="431"/>
                    </a:cubicBezTo>
                    <a:cubicBezTo>
                      <a:pt x="539" y="459"/>
                      <a:pt x="548" y="486"/>
                      <a:pt x="557" y="521"/>
                    </a:cubicBezTo>
                    <a:close/>
                    <a:moveTo>
                      <a:pt x="258" y="500"/>
                    </a:moveTo>
                    <a:cubicBezTo>
                      <a:pt x="265" y="455"/>
                      <a:pt x="250" y="413"/>
                      <a:pt x="273" y="375"/>
                    </a:cubicBezTo>
                    <a:cubicBezTo>
                      <a:pt x="269" y="379"/>
                      <a:pt x="264" y="383"/>
                      <a:pt x="255" y="390"/>
                    </a:cubicBezTo>
                    <a:cubicBezTo>
                      <a:pt x="238" y="371"/>
                      <a:pt x="220" y="351"/>
                      <a:pt x="203" y="332"/>
                    </a:cubicBezTo>
                    <a:cubicBezTo>
                      <a:pt x="198" y="395"/>
                      <a:pt x="226" y="445"/>
                      <a:pt x="258" y="500"/>
                    </a:cubicBezTo>
                    <a:close/>
                    <a:moveTo>
                      <a:pt x="291" y="378"/>
                    </a:moveTo>
                    <a:cubicBezTo>
                      <a:pt x="316" y="414"/>
                      <a:pt x="296" y="457"/>
                      <a:pt x="305" y="497"/>
                    </a:cubicBezTo>
                    <a:cubicBezTo>
                      <a:pt x="336" y="448"/>
                      <a:pt x="358" y="374"/>
                      <a:pt x="351" y="340"/>
                    </a:cubicBezTo>
                    <a:cubicBezTo>
                      <a:pt x="336" y="357"/>
                      <a:pt x="321" y="373"/>
                      <a:pt x="306" y="389"/>
                    </a:cubicBezTo>
                    <a:cubicBezTo>
                      <a:pt x="299" y="384"/>
                      <a:pt x="295" y="381"/>
                      <a:pt x="291" y="378"/>
                    </a:cubicBezTo>
                    <a:close/>
                    <a:moveTo>
                      <a:pt x="303" y="62"/>
                    </a:moveTo>
                    <a:cubicBezTo>
                      <a:pt x="298" y="59"/>
                      <a:pt x="291" y="50"/>
                      <a:pt x="283" y="48"/>
                    </a:cubicBezTo>
                    <a:cubicBezTo>
                      <a:pt x="270" y="45"/>
                      <a:pt x="261" y="53"/>
                      <a:pt x="260" y="67"/>
                    </a:cubicBezTo>
                    <a:cubicBezTo>
                      <a:pt x="260" y="80"/>
                      <a:pt x="266" y="88"/>
                      <a:pt x="279" y="88"/>
                    </a:cubicBezTo>
                    <a:cubicBezTo>
                      <a:pt x="293" y="89"/>
                      <a:pt x="300" y="82"/>
                      <a:pt x="303" y="6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/>
              </a:p>
            </p:txBody>
          </p:sp>
          <p:sp>
            <p:nvSpPr>
              <p:cNvPr id="88" name="Freeform 12"/>
              <p:cNvSpPr>
                <a:spLocks/>
              </p:cNvSpPr>
              <p:nvPr/>
            </p:nvSpPr>
            <p:spPr bwMode="auto">
              <a:xfrm>
                <a:off x="2154" y="2183"/>
                <a:ext cx="78" cy="183"/>
              </a:xfrm>
              <a:custGeom>
                <a:avLst/>
                <a:gdLst>
                  <a:gd name="T0" fmla="*/ 0 w 67"/>
                  <a:gd name="T1" fmla="*/ 38 h 157"/>
                  <a:gd name="T2" fmla="*/ 15 w 67"/>
                  <a:gd name="T3" fmla="*/ 49 h 157"/>
                  <a:gd name="T4" fmla="*/ 60 w 67"/>
                  <a:gd name="T5" fmla="*/ 0 h 157"/>
                  <a:gd name="T6" fmla="*/ 14 w 67"/>
                  <a:gd name="T7" fmla="*/ 157 h 157"/>
                  <a:gd name="T8" fmla="*/ 0 w 67"/>
                  <a:gd name="T9" fmla="*/ 3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57">
                    <a:moveTo>
                      <a:pt x="0" y="38"/>
                    </a:moveTo>
                    <a:cubicBezTo>
                      <a:pt x="4" y="41"/>
                      <a:pt x="8" y="44"/>
                      <a:pt x="15" y="49"/>
                    </a:cubicBezTo>
                    <a:cubicBezTo>
                      <a:pt x="30" y="33"/>
                      <a:pt x="45" y="17"/>
                      <a:pt x="60" y="0"/>
                    </a:cubicBezTo>
                    <a:cubicBezTo>
                      <a:pt x="67" y="34"/>
                      <a:pt x="45" y="108"/>
                      <a:pt x="14" y="157"/>
                    </a:cubicBezTo>
                    <a:cubicBezTo>
                      <a:pt x="5" y="117"/>
                      <a:pt x="25" y="74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/>
              </a:p>
            </p:txBody>
          </p:sp>
          <p:sp>
            <p:nvSpPr>
              <p:cNvPr id="89" name="Freeform 13"/>
              <p:cNvSpPr>
                <a:spLocks/>
              </p:cNvSpPr>
              <p:nvPr/>
            </p:nvSpPr>
            <p:spPr bwMode="auto">
              <a:xfrm>
                <a:off x="2118" y="1838"/>
                <a:ext cx="50" cy="52"/>
              </a:xfrm>
              <a:custGeom>
                <a:avLst/>
                <a:gdLst>
                  <a:gd name="T0" fmla="*/ 43 w 43"/>
                  <a:gd name="T1" fmla="*/ 17 h 44"/>
                  <a:gd name="T2" fmla="*/ 19 w 43"/>
                  <a:gd name="T3" fmla="*/ 43 h 44"/>
                  <a:gd name="T4" fmla="*/ 0 w 43"/>
                  <a:gd name="T5" fmla="*/ 22 h 44"/>
                  <a:gd name="T6" fmla="*/ 23 w 43"/>
                  <a:gd name="T7" fmla="*/ 3 h 44"/>
                  <a:gd name="T8" fmla="*/ 43 w 43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4">
                    <a:moveTo>
                      <a:pt x="43" y="17"/>
                    </a:moveTo>
                    <a:cubicBezTo>
                      <a:pt x="40" y="37"/>
                      <a:pt x="33" y="44"/>
                      <a:pt x="19" y="43"/>
                    </a:cubicBezTo>
                    <a:cubicBezTo>
                      <a:pt x="6" y="43"/>
                      <a:pt x="0" y="35"/>
                      <a:pt x="0" y="22"/>
                    </a:cubicBezTo>
                    <a:cubicBezTo>
                      <a:pt x="1" y="8"/>
                      <a:pt x="10" y="0"/>
                      <a:pt x="23" y="3"/>
                    </a:cubicBezTo>
                    <a:cubicBezTo>
                      <a:pt x="31" y="5"/>
                      <a:pt x="38" y="14"/>
                      <a:pt x="4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/>
              </a:p>
            </p:txBody>
          </p:sp>
        </p:grpSp>
        <p:cxnSp>
          <p:nvCxnSpPr>
            <p:cNvPr id="84" name="Straight Connector 96"/>
            <p:cNvCxnSpPr/>
            <p:nvPr/>
          </p:nvCxnSpPr>
          <p:spPr>
            <a:xfrm flipH="1" flipV="1">
              <a:off x="3691205" y="1093915"/>
              <a:ext cx="571334" cy="421353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97"/>
            <p:cNvCxnSpPr/>
            <p:nvPr/>
          </p:nvCxnSpPr>
          <p:spPr>
            <a:xfrm flipH="1">
              <a:off x="1640756" y="1086765"/>
              <a:ext cx="2050191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2" name="Isosceles Triangle 2"/>
          <p:cNvSpPr/>
          <p:nvPr/>
        </p:nvSpPr>
        <p:spPr>
          <a:xfrm>
            <a:off x="611436" y="2376438"/>
            <a:ext cx="240655" cy="207461"/>
          </a:xfrm>
          <a:prstGeom prst="triangle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/>
          </a:p>
        </p:txBody>
      </p:sp>
      <p:sp>
        <p:nvSpPr>
          <p:cNvPr id="93" name="Isosceles Triangle 99"/>
          <p:cNvSpPr/>
          <p:nvPr/>
        </p:nvSpPr>
        <p:spPr>
          <a:xfrm rot="10800000">
            <a:off x="611436" y="3221095"/>
            <a:ext cx="240655" cy="207461"/>
          </a:xfrm>
          <a:prstGeom prst="triangle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/>
          </a:p>
        </p:txBody>
      </p:sp>
      <p:cxnSp>
        <p:nvCxnSpPr>
          <p:cNvPr id="94" name="Straight Connector 102"/>
          <p:cNvCxnSpPr/>
          <p:nvPr/>
        </p:nvCxnSpPr>
        <p:spPr>
          <a:xfrm flipH="1">
            <a:off x="563820" y="5112742"/>
            <a:ext cx="8215064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103"/>
          <p:cNvSpPr/>
          <p:nvPr/>
        </p:nvSpPr>
        <p:spPr>
          <a:xfrm>
            <a:off x="899468" y="5687899"/>
            <a:ext cx="122698" cy="12269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baseline="-25000" dirty="0"/>
          </a:p>
        </p:txBody>
      </p:sp>
      <p:cxnSp>
        <p:nvCxnSpPr>
          <p:cNvPr id="96" name="Straight Connector 104"/>
          <p:cNvCxnSpPr>
            <a:stCxn id="95" idx="0"/>
          </p:cNvCxnSpPr>
          <p:nvPr/>
        </p:nvCxnSpPr>
        <p:spPr>
          <a:xfrm flipV="1">
            <a:off x="960817" y="4085957"/>
            <a:ext cx="0" cy="1601942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Rectangle 12"/>
          <p:cNvSpPr>
            <a:spLocks noChangeArrowheads="1"/>
          </p:cNvSpPr>
          <p:nvPr/>
        </p:nvSpPr>
        <p:spPr bwMode="auto">
          <a:xfrm flipH="1">
            <a:off x="1083752" y="5204171"/>
            <a:ext cx="591746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98" name="Rectangle 1436"/>
          <p:cNvSpPr>
            <a:spLocks noChangeArrowheads="1"/>
          </p:cNvSpPr>
          <p:nvPr/>
        </p:nvSpPr>
        <p:spPr bwMode="auto">
          <a:xfrm>
            <a:off x="2653991" y="5434711"/>
            <a:ext cx="75180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dirty="0" smtClean="0">
                <a:solidFill>
                  <a:schemeClr val="bg2">
                    <a:lumMod val="75000"/>
                  </a:schemeClr>
                </a:solidFill>
                <a:cs typeface="Arial" pitchFamily="34" charset="0"/>
              </a:rPr>
              <a:t>Belarus</a:t>
            </a:r>
            <a:endParaRPr kumimoji="0" lang="en-US" sz="1600" b="1" i="0" u="none" strike="noStrike" cap="none" normalizeH="0" baseline="0" dirty="0" smtClean="0">
              <a:ln>
                <a:noFill/>
              </a:ln>
              <a:solidFill>
                <a:schemeClr val="bg2">
                  <a:lumMod val="75000"/>
                </a:schemeClr>
              </a:solidFill>
              <a:effectLst/>
              <a:cs typeface="Arial" pitchFamily="34" charset="0"/>
            </a:endParaRPr>
          </a:p>
        </p:txBody>
      </p:sp>
      <p:pic>
        <p:nvPicPr>
          <p:cNvPr id="99" name="Picture 118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65300" y="5372175"/>
            <a:ext cx="699391" cy="34969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00" name="Rectangle 1436"/>
          <p:cNvSpPr>
            <a:spLocks noChangeArrowheads="1"/>
          </p:cNvSpPr>
          <p:nvPr/>
        </p:nvSpPr>
        <p:spPr bwMode="auto">
          <a:xfrm>
            <a:off x="213276" y="5612661"/>
            <a:ext cx="87047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dirty="0" smtClean="0">
                <a:solidFill>
                  <a:schemeClr val="accent6"/>
                </a:solidFill>
                <a:cs typeface="Arial" pitchFamily="34" charset="0"/>
              </a:rPr>
              <a:t>Brest</a:t>
            </a:r>
            <a:endParaRPr kumimoji="0" lang="en-US" sz="3600" b="1" i="0" u="none" strike="noStrike" cap="none" normalizeH="0" baseline="0" dirty="0" smtClean="0">
              <a:ln>
                <a:noFill/>
              </a:ln>
              <a:solidFill>
                <a:schemeClr val="accent6"/>
              </a:solidFill>
              <a:effectLst/>
              <a:cs typeface="Arial" pitchFamily="34" charset="0"/>
            </a:endParaRPr>
          </a:p>
        </p:txBody>
      </p:sp>
      <p:cxnSp>
        <p:nvCxnSpPr>
          <p:cNvPr id="101" name="Straight Connector 149"/>
          <p:cNvCxnSpPr/>
          <p:nvPr/>
        </p:nvCxnSpPr>
        <p:spPr>
          <a:xfrm flipV="1">
            <a:off x="5228166" y="1944390"/>
            <a:ext cx="0" cy="1894233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Rectangle 8"/>
          <p:cNvSpPr>
            <a:spLocks noChangeArrowheads="1"/>
          </p:cNvSpPr>
          <p:nvPr/>
        </p:nvSpPr>
        <p:spPr bwMode="auto">
          <a:xfrm flipH="1">
            <a:off x="7563062" y="1917169"/>
            <a:ext cx="591746" cy="747740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grpSp>
        <p:nvGrpSpPr>
          <p:cNvPr id="103" name="Группа 102"/>
          <p:cNvGrpSpPr/>
          <p:nvPr/>
        </p:nvGrpSpPr>
        <p:grpSpPr>
          <a:xfrm>
            <a:off x="7497310" y="3143480"/>
            <a:ext cx="593363" cy="901533"/>
            <a:chOff x="5701494" y="2955632"/>
            <a:chExt cx="593363" cy="901533"/>
          </a:xfrm>
        </p:grpSpPr>
        <p:sp>
          <p:nvSpPr>
            <p:cNvPr id="104" name="Rectangle 10"/>
            <p:cNvSpPr>
              <a:spLocks noChangeArrowheads="1"/>
            </p:cNvSpPr>
            <p:nvPr/>
          </p:nvSpPr>
          <p:spPr bwMode="auto">
            <a:xfrm>
              <a:off x="5701494" y="2955632"/>
              <a:ext cx="593363" cy="90153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alibri" panose="020F0502020204030204" pitchFamily="34" charset="0"/>
              </a:endParaRPr>
            </a:p>
          </p:txBody>
        </p:sp>
        <p:sp>
          <p:nvSpPr>
            <p:cNvPr id="105" name="Freeform 146"/>
            <p:cNvSpPr/>
            <p:nvPr/>
          </p:nvSpPr>
          <p:spPr>
            <a:xfrm>
              <a:off x="5851863" y="3104655"/>
              <a:ext cx="238755" cy="227707"/>
            </a:xfrm>
            <a:custGeom>
              <a:avLst/>
              <a:gdLst/>
              <a:ahLst/>
              <a:cxnLst/>
              <a:rect l="l" t="t" r="r" b="b"/>
              <a:pathLst>
                <a:path w="212272" h="202449">
                  <a:moveTo>
                    <a:pt x="106136" y="0"/>
                  </a:moveTo>
                  <a:cubicBezTo>
                    <a:pt x="108687" y="0"/>
                    <a:pt x="110771" y="1744"/>
                    <a:pt x="112387" y="5231"/>
                  </a:cubicBezTo>
                  <a:lnTo>
                    <a:pt x="141089" y="63274"/>
                  </a:lnTo>
                  <a:lnTo>
                    <a:pt x="205128" y="72586"/>
                  </a:lnTo>
                  <a:cubicBezTo>
                    <a:pt x="209890" y="73351"/>
                    <a:pt x="212272" y="75307"/>
                    <a:pt x="212272" y="78454"/>
                  </a:cubicBezTo>
                  <a:cubicBezTo>
                    <a:pt x="212272" y="80325"/>
                    <a:pt x="211166" y="82366"/>
                    <a:pt x="208955" y="84577"/>
                  </a:cubicBezTo>
                  <a:lnTo>
                    <a:pt x="162648" y="129736"/>
                  </a:lnTo>
                  <a:lnTo>
                    <a:pt x="173619" y="193520"/>
                  </a:lnTo>
                  <a:cubicBezTo>
                    <a:pt x="173704" y="194115"/>
                    <a:pt x="173746" y="194965"/>
                    <a:pt x="173746" y="196071"/>
                  </a:cubicBezTo>
                  <a:cubicBezTo>
                    <a:pt x="173746" y="197857"/>
                    <a:pt x="173300" y="199366"/>
                    <a:pt x="172407" y="200599"/>
                  </a:cubicBezTo>
                  <a:cubicBezTo>
                    <a:pt x="171514" y="201833"/>
                    <a:pt x="170217" y="202449"/>
                    <a:pt x="168516" y="202449"/>
                  </a:cubicBezTo>
                  <a:cubicBezTo>
                    <a:pt x="166900" y="202449"/>
                    <a:pt x="165199" y="201939"/>
                    <a:pt x="163413" y="200918"/>
                  </a:cubicBezTo>
                  <a:lnTo>
                    <a:pt x="106136" y="170813"/>
                  </a:lnTo>
                  <a:lnTo>
                    <a:pt x="48858" y="200918"/>
                  </a:lnTo>
                  <a:cubicBezTo>
                    <a:pt x="46987" y="201939"/>
                    <a:pt x="45286" y="202449"/>
                    <a:pt x="43756" y="202449"/>
                  </a:cubicBezTo>
                  <a:cubicBezTo>
                    <a:pt x="41970" y="202449"/>
                    <a:pt x="40630" y="201833"/>
                    <a:pt x="39737" y="200599"/>
                  </a:cubicBezTo>
                  <a:cubicBezTo>
                    <a:pt x="38844" y="199366"/>
                    <a:pt x="38398" y="197857"/>
                    <a:pt x="38398" y="196071"/>
                  </a:cubicBezTo>
                  <a:cubicBezTo>
                    <a:pt x="38398" y="195561"/>
                    <a:pt x="38483" y="194710"/>
                    <a:pt x="38653" y="193520"/>
                  </a:cubicBezTo>
                  <a:lnTo>
                    <a:pt x="49624" y="129736"/>
                  </a:lnTo>
                  <a:lnTo>
                    <a:pt x="3189" y="84577"/>
                  </a:lnTo>
                  <a:cubicBezTo>
                    <a:pt x="1063" y="82281"/>
                    <a:pt x="0" y="80240"/>
                    <a:pt x="0" y="78454"/>
                  </a:cubicBezTo>
                  <a:cubicBezTo>
                    <a:pt x="0" y="75307"/>
                    <a:pt x="2381" y="73351"/>
                    <a:pt x="7144" y="72586"/>
                  </a:cubicBezTo>
                  <a:lnTo>
                    <a:pt x="71183" y="63274"/>
                  </a:lnTo>
                  <a:lnTo>
                    <a:pt x="99885" y="5231"/>
                  </a:lnTo>
                  <a:cubicBezTo>
                    <a:pt x="101501" y="1744"/>
                    <a:pt x="103585" y="0"/>
                    <a:pt x="106136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>
                <a:latin typeface="Calibri" panose="020F0502020204030204" pitchFamily="34" charset="0"/>
              </a:endParaRPr>
            </a:p>
          </p:txBody>
        </p:sp>
      </p:grpSp>
      <p:sp>
        <p:nvSpPr>
          <p:cNvPr id="106" name="Rectangle 12"/>
          <p:cNvSpPr>
            <a:spLocks noChangeArrowheads="1"/>
          </p:cNvSpPr>
          <p:nvPr/>
        </p:nvSpPr>
        <p:spPr bwMode="auto">
          <a:xfrm flipH="1">
            <a:off x="7505706" y="4206644"/>
            <a:ext cx="591746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dirty="0"/>
          </a:p>
        </p:txBody>
      </p:sp>
      <p:pic>
        <p:nvPicPr>
          <p:cNvPr id="110" name="Рисунок 109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7" t="9451" r="11742" b="15165"/>
          <a:stretch/>
        </p:blipFill>
        <p:spPr>
          <a:xfrm>
            <a:off x="291661" y="882477"/>
            <a:ext cx="997483" cy="1419655"/>
          </a:xfrm>
          <a:prstGeom prst="rect">
            <a:avLst/>
          </a:prstGeom>
        </p:spPr>
      </p:pic>
      <p:sp>
        <p:nvSpPr>
          <p:cNvPr id="111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</p:spTree>
    <p:extLst>
      <p:ext uri="{BB962C8B-B14F-4D97-AF65-F5344CB8AC3E}">
        <p14:creationId xmlns:p14="http://schemas.microsoft.com/office/powerpoint/2010/main" val="1179189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11</a:t>
            </a:fld>
            <a:endParaRPr lang="ru-RU" altLang="ru-RU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227" y="1326247"/>
            <a:ext cx="1182757" cy="11827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83857" y="1506400"/>
            <a:ext cx="47000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Calibri" panose="020F0502020204030204" pitchFamily="34" charset="0"/>
              </a:rPr>
              <a:t>1</a:t>
            </a:r>
            <a:endParaRPr lang="ru-RU" sz="4400" dirty="0">
              <a:latin typeface="Calibri" panose="020F0502020204030204" pitchFamily="34" charset="0"/>
            </a:endParaRPr>
          </a:p>
        </p:txBody>
      </p:sp>
      <p:sp>
        <p:nvSpPr>
          <p:cNvPr id="5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314227" y="928123"/>
            <a:ext cx="8339138" cy="34471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sz="2000" b="1" dirty="0">
                <a:solidFill>
                  <a:srgbClr val="FF0000"/>
                </a:solidFill>
                <a:latin typeface="Calibri" panose="020F0502020204030204" pitchFamily="34" charset="0"/>
              </a:rPr>
              <a:t>What is </a:t>
            </a:r>
            <a:r>
              <a:rPr lang="en-US" altLang="ru-RU" sz="20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done?</a:t>
            </a:r>
            <a:endParaRPr lang="en-US" altLang="ru-RU" sz="20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675377" y="1516142"/>
            <a:ext cx="6726501" cy="830997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The technological process of continuous (through) security on the pilot route of the Chengdu – Lodz container train running along the Customs Union territory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314227" y="2590448"/>
            <a:ext cx="7544312" cy="584775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sz="2000" b="1" dirty="0">
                <a:solidFill>
                  <a:srgbClr val="FF0000"/>
                </a:solidFill>
                <a:latin typeface="Calibri" panose="020F0502020204030204" pitchFamily="34" charset="0"/>
              </a:rPr>
              <a:t>Pending problem: </a:t>
            </a:r>
            <a:endParaRPr lang="en-US" altLang="ru-RU" sz="2000" b="1" dirty="0" smtClean="0">
              <a:solidFill>
                <a:srgbClr val="FF0000"/>
              </a:solidFill>
              <a:latin typeface="Calibri" panose="020F0502020204030204" pitchFamily="34" charset="0"/>
            </a:endParaRP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cargo </a:t>
            </a: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transmission order at external borders of the Customs </a:t>
            </a: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Union</a:t>
            </a: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  <p:pic>
        <p:nvPicPr>
          <p:cNvPr id="49" name="Рисунок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486"/>
          <a:stretch/>
        </p:blipFill>
        <p:spPr bwMode="auto">
          <a:xfrm>
            <a:off x="314227" y="3437148"/>
            <a:ext cx="7096125" cy="3284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Рисунок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9595" y="3216717"/>
            <a:ext cx="2600809" cy="260080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3452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12</a:t>
            </a:fld>
            <a:endParaRPr lang="ru-RU" altLang="ru-RU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227" y="844989"/>
            <a:ext cx="1182757" cy="11827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83857" y="1025142"/>
            <a:ext cx="47000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400" dirty="0" smtClean="0">
                <a:latin typeface="Calibri" panose="020F0502020204030204" pitchFamily="34" charset="0"/>
              </a:rPr>
              <a:t>2</a:t>
            </a:r>
            <a:endParaRPr lang="ru-RU" sz="4400" dirty="0">
              <a:latin typeface="Calibri" panose="020F0502020204030204" pitchFamily="34" charset="0"/>
            </a:endParaRPr>
          </a:p>
        </p:txBody>
      </p:sp>
      <p:sp>
        <p:nvSpPr>
          <p:cNvPr id="6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622368" y="1035711"/>
            <a:ext cx="7269840" cy="830997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Staring from 2013, mobile navigation and control equipment is on the test use on the pilot container trains running on the Chengdu – Lodz route in the framework of the CCTT ‘Electronic Train’ project</a:t>
            </a: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381966" y="2108017"/>
            <a:ext cx="8510242" cy="1064907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marL="17100" fontAlgn="auto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defRPr/>
            </a:pPr>
            <a:r>
              <a:rPr lang="en-US" altLang="ru-RU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The implementation of the </a:t>
            </a:r>
            <a:r>
              <a:rPr lang="en-US" altLang="ru-RU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electronic component </a:t>
            </a:r>
            <a:r>
              <a:rPr lang="en-US" altLang="ru-RU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of security allows the following:</a:t>
            </a:r>
          </a:p>
          <a:p>
            <a:pPr marL="15875" indent="-15875" fontAlgn="auto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defRPr/>
            </a:pPr>
            <a:r>
              <a:rPr lang="en-US" altLang="ru-RU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• Cargo </a:t>
            </a:r>
            <a:r>
              <a:rPr lang="en-US" altLang="ru-RU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transportation safety</a:t>
            </a:r>
          </a:p>
          <a:p>
            <a:pPr marL="15875" indent="-15875" fontAlgn="auto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defRPr/>
            </a:pPr>
            <a:r>
              <a:rPr lang="en-US" altLang="ru-RU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• Rolling </a:t>
            </a:r>
            <a:r>
              <a:rPr lang="en-US" altLang="ru-RU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stock location </a:t>
            </a:r>
            <a:r>
              <a:rPr lang="en-US" altLang="ru-RU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determination</a:t>
            </a:r>
            <a:endParaRPr lang="en-US" altLang="ru-RU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227" y="3299185"/>
            <a:ext cx="6480048" cy="327964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4572946" y="2477990"/>
            <a:ext cx="3960508" cy="6949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5875" indent="-15875" fontAlgn="auto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defRPr/>
            </a:pPr>
            <a:r>
              <a:rPr lang="en-US" altLang="ru-RU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• Vehicle technical condition monitoring</a:t>
            </a:r>
          </a:p>
          <a:p>
            <a:pPr marL="15875" indent="-15875" fontAlgn="auto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defRPr/>
            </a:pPr>
            <a:r>
              <a:rPr lang="en-US" altLang="ru-RU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• Online customs filing </a:t>
            </a:r>
            <a:r>
              <a:rPr lang="en-US" altLang="ru-RU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function</a:t>
            </a:r>
            <a:endParaRPr lang="en-US" altLang="ru-RU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0167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Объект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36840214"/>
              </p:ext>
            </p:extLst>
          </p:nvPr>
        </p:nvGraphicFramePr>
        <p:xfrm>
          <a:off x="6778625" y="3775075"/>
          <a:ext cx="2365375" cy="291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" name="CorelDRAW" r:id="rId3" imgW="2365012" imgH="2918161" progId="CorelDRAW.Graphic.12">
                  <p:embed/>
                </p:oleObj>
              </mc:Choice>
              <mc:Fallback>
                <p:oleObj name="CorelDRAW" r:id="rId3" imgW="2365012" imgH="2918161" progId="CorelDRAW.Graphic.1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78625" y="3775075"/>
                        <a:ext cx="2365375" cy="2917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13</a:t>
            </a:fld>
            <a:endParaRPr lang="ru-RU" altLang="ru-RU"/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1496984" y="1786691"/>
            <a:ext cx="8339138" cy="34471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sz="2000" b="1" dirty="0">
                <a:solidFill>
                  <a:srgbClr val="FF0000"/>
                </a:solidFill>
                <a:latin typeface="Calibri" panose="020F0502020204030204" pitchFamily="34" charset="0"/>
              </a:rPr>
              <a:t>Pending problems with alarm equipment use</a:t>
            </a:r>
          </a:p>
        </p:txBody>
      </p:sp>
      <p:sp>
        <p:nvSpPr>
          <p:cNvPr id="4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227" y="1394173"/>
            <a:ext cx="1182757" cy="118275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0361" y="1574326"/>
            <a:ext cx="36901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400" dirty="0">
                <a:solidFill>
                  <a:srgbClr val="FF0000"/>
                </a:solidFill>
                <a:latin typeface="Calibri" panose="020F0502020204030204" pitchFamily="34" charset="0"/>
              </a:rPr>
              <a:t>!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00367" y="2757083"/>
            <a:ext cx="7882242" cy="228370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marL="360000" indent="-342900" algn="just" fontAlgn="auto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altLang="ru-RU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Organization </a:t>
            </a:r>
            <a:r>
              <a:rPr lang="en-US" altLang="ru-RU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of seamless communication of alarm devices with the system server (operation though SIM cards in international roaming is not permanently stable).</a:t>
            </a:r>
          </a:p>
          <a:p>
            <a:pPr marL="360000" indent="-342900" algn="just" fontAlgn="auto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altLang="ru-RU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Return </a:t>
            </a:r>
            <a:r>
              <a:rPr lang="en-US" altLang="ru-RU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of alarm equipment to the stations of departure.</a:t>
            </a:r>
          </a:p>
          <a:p>
            <a:pPr marL="360000" indent="-342900" algn="just" fontAlgn="auto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altLang="ru-RU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No </a:t>
            </a:r>
            <a:r>
              <a:rPr lang="en-US" altLang="ru-RU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technical guideline of development and safe effective use of these devices and systems operating on their basis.</a:t>
            </a:r>
          </a:p>
          <a:p>
            <a:pPr marL="360000" indent="-342900" algn="just" fontAlgn="auto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buFontTx/>
              <a:buChar char="-"/>
              <a:defRPr/>
            </a:pPr>
            <a:endParaRPr lang="en-US" altLang="ru-RU" sz="2000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0709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14</a:t>
            </a:fld>
            <a:endParaRPr lang="ru-RU" altLang="ru-RU"/>
          </a:p>
        </p:txBody>
      </p:sp>
      <p:sp>
        <p:nvSpPr>
          <p:cNvPr id="4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  <p:sp>
        <p:nvSpPr>
          <p:cNvPr id="5" name="Text Box 22"/>
          <p:cNvSpPr txBox="1">
            <a:spLocks noChangeArrowheads="1"/>
          </p:cNvSpPr>
          <p:nvPr/>
        </p:nvSpPr>
        <p:spPr bwMode="auto">
          <a:xfrm>
            <a:off x="317969" y="1642286"/>
            <a:ext cx="408175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ru-RU" sz="1800" b="1" dirty="0">
                <a:solidFill>
                  <a:srgbClr val="FF0000"/>
                </a:solidFill>
                <a:latin typeface="Calibri" panose="020F0502020204030204" pitchFamily="34" charset="0"/>
              </a:rPr>
              <a:t>Security BIRC </a:t>
            </a:r>
            <a:endParaRPr lang="en-US" altLang="ru-RU" sz="1800" b="1" dirty="0" smtClean="0">
              <a:solidFill>
                <a:srgbClr val="FF0000"/>
              </a:solidFill>
              <a:latin typeface="Calibri" panose="020F050202020403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ru-RU" sz="1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CCTT/UIC </a:t>
            </a:r>
            <a:r>
              <a:rPr lang="en-US" altLang="ru-RU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common memo</a:t>
            </a:r>
            <a:r>
              <a:rPr lang="ru-RU" altLang="ru-RU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 </a:t>
            </a:r>
            <a:r>
              <a:rPr lang="en-US" altLang="ru-RU" sz="1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on Security of Euro-Asian railway freight transportation</a:t>
            </a:r>
            <a:endParaRPr lang="ru-RU" altLang="ru-RU" sz="18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5450" y="1642286"/>
            <a:ext cx="3173896" cy="4489528"/>
          </a:xfrm>
          <a:prstGeom prst="rect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5629742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15</a:t>
            </a:fld>
            <a:endParaRPr lang="ru-RU" altLang="ru-RU"/>
          </a:p>
        </p:txBody>
      </p:sp>
      <p:sp>
        <p:nvSpPr>
          <p:cNvPr id="4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79929"/>
            <a:ext cx="4651513" cy="2511817"/>
          </a:xfrm>
          <a:prstGeom prst="rect">
            <a:avLst/>
          </a:prstGeom>
        </p:spPr>
      </p:pic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2140226" y="3391747"/>
            <a:ext cx="6546574" cy="2308324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marL="457200" indent="-457200" algn="just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Extending </a:t>
            </a: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the list of participants of the experiment on the mobile navigation and control equipment application as electronic seals in China and European Union and intensifying activities within the experiment</a:t>
            </a: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.</a:t>
            </a:r>
            <a:endParaRPr lang="ru-RU" altLang="ru-RU" sz="2000" b="1" dirty="0" smtClean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algn="just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algn="just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Taking </a:t>
            </a: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part in the development of the Technical Guideline of developing and safe effective use of this equipment and systems operating on its basis.</a:t>
            </a:r>
          </a:p>
          <a:p>
            <a:pPr marL="457200" indent="-457200" algn="just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11587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16</a:t>
            </a:fld>
            <a:endParaRPr lang="ru-RU" altLang="ru-RU"/>
          </a:p>
        </p:txBody>
      </p:sp>
      <p:sp>
        <p:nvSpPr>
          <p:cNvPr id="3" name="Text Box 7"/>
          <p:cNvSpPr txBox="1">
            <a:spLocks noChangeArrowheads="1"/>
          </p:cNvSpPr>
          <p:nvPr/>
        </p:nvSpPr>
        <p:spPr bwMode="auto">
          <a:xfrm>
            <a:off x="1547813" y="5448300"/>
            <a:ext cx="6192837" cy="9253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ru-RU" dirty="0" smtClean="0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CCTT deputy Secretary General</a:t>
            </a:r>
            <a:endParaRPr lang="en-US" altLang="ru-RU" dirty="0">
              <a:solidFill>
                <a:srgbClr val="4D4D4D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  <a:p>
            <a:pPr algn="ctr" eaLnBrk="1" hangingPunct="1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ru-RU" dirty="0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Mrs. </a:t>
            </a:r>
            <a:r>
              <a:rPr lang="ru-RU" altLang="ru-RU" dirty="0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Natalia </a:t>
            </a:r>
            <a:r>
              <a:rPr lang="ru-RU" altLang="ru-RU" dirty="0" smtClean="0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Stepanova</a:t>
            </a:r>
            <a:r>
              <a:rPr lang="en-US" altLang="ru-RU" dirty="0" smtClean="0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PhD</a:t>
            </a:r>
            <a:endParaRPr lang="ru-RU" altLang="ru-RU" dirty="0">
              <a:solidFill>
                <a:srgbClr val="4D4D4D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  <a:p>
            <a:pPr algn="ctr" eaLnBrk="1" hangingPunct="1">
              <a:lnSpc>
                <a:spcPct val="65000"/>
              </a:lnSpc>
              <a:spcBef>
                <a:spcPct val="50000"/>
              </a:spcBef>
              <a:defRPr/>
            </a:pPr>
            <a:r>
              <a:rPr lang="ru-RU" altLang="ru-RU" dirty="0" err="1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info</a:t>
            </a:r>
            <a:r>
              <a:rPr lang="ru-RU" altLang="ru-RU" dirty="0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@</a:t>
            </a:r>
            <a:r>
              <a:rPr lang="en-US" altLang="ru-RU" dirty="0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icctt</a:t>
            </a:r>
            <a:r>
              <a:rPr lang="ru-RU" altLang="ru-RU" dirty="0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.</a:t>
            </a:r>
            <a:r>
              <a:rPr lang="ru-RU" altLang="ru-RU" dirty="0" err="1">
                <a:solidFill>
                  <a:srgbClr val="4D4D4D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com</a:t>
            </a:r>
            <a:endParaRPr lang="ru-RU" altLang="ru-RU" dirty="0">
              <a:solidFill>
                <a:srgbClr val="4D4D4D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2817360" y="3350448"/>
            <a:ext cx="3653742" cy="338554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sz="20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Thank you for your attention!</a:t>
            </a:r>
            <a:endParaRPr lang="en-US" altLang="ru-RU" sz="20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9629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2</a:t>
            </a:fld>
            <a:endParaRPr lang="ru-RU" altLang="ru-RU"/>
          </a:p>
        </p:txBody>
      </p:sp>
      <p:pic>
        <p:nvPicPr>
          <p:cNvPr id="1026" name="Picture 2" descr="C:\Users\Ирина\Desktop\ПРЕЗА\Map-Europe-CIS-Track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710959"/>
            <a:ext cx="8858250" cy="2571750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</p:spPr>
      </p:pic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381966" y="984344"/>
            <a:ext cx="7896225" cy="344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80000"/>
              </a:lnSpc>
              <a:defRPr/>
            </a:pP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CCTT: working for the integration of the Trans-Siberian service</a:t>
            </a:r>
            <a:endParaRPr lang="ru-RU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  <p:grpSp>
        <p:nvGrpSpPr>
          <p:cNvPr id="6" name="Группа 5"/>
          <p:cNvGrpSpPr/>
          <p:nvPr/>
        </p:nvGrpSpPr>
        <p:grpSpPr>
          <a:xfrm>
            <a:off x="2028048" y="3472303"/>
            <a:ext cx="2057400" cy="1905000"/>
            <a:chOff x="860425" y="3500438"/>
            <a:chExt cx="2057400" cy="1905000"/>
          </a:xfrm>
          <a:scene3d>
            <a:camera prst="perspectiveFront" fov="5100000">
              <a:rot lat="0" lon="900001" rev="0"/>
            </a:camera>
            <a:lightRig rig="flood" dir="t">
              <a:rot lat="0" lon="0" rev="13800000"/>
            </a:lightRig>
          </a:scene3d>
        </p:grpSpPr>
        <p:sp>
          <p:nvSpPr>
            <p:cNvPr id="7" name="Oval 12"/>
            <p:cNvSpPr>
              <a:spLocks noChangeArrowheads="1"/>
            </p:cNvSpPr>
            <p:nvPr/>
          </p:nvSpPr>
          <p:spPr bwMode="auto">
            <a:xfrm>
              <a:off x="860425" y="3500438"/>
              <a:ext cx="2057400" cy="1905000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>
              <a:noFill/>
              <a:round/>
              <a:headEnd/>
              <a:tailEnd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/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ru-RU" altLang="ru-RU">
                <a:solidFill>
                  <a:schemeClr val="bg1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" name="Text Box 15"/>
            <p:cNvSpPr txBox="1">
              <a:spLocks noChangeArrowheads="1"/>
            </p:cNvSpPr>
            <p:nvPr/>
          </p:nvSpPr>
          <p:spPr bwMode="auto">
            <a:xfrm>
              <a:off x="1169988" y="4076701"/>
              <a:ext cx="1300163" cy="461963"/>
            </a:xfrm>
            <a:prstGeom prst="rect">
              <a:avLst/>
            </a:prstGeom>
            <a:no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hangingPunct="1">
                <a:defRPr/>
              </a:pPr>
              <a:r>
                <a:rPr lang="en-US" altLang="ru-RU" sz="2400" b="1" dirty="0">
                  <a:solidFill>
                    <a:schemeClr val="bg1"/>
                  </a:solidFill>
                  <a:latin typeface="Calibri" panose="020F0502020204030204" pitchFamily="34" charset="0"/>
                </a:rPr>
                <a:t>Railways</a:t>
              </a:r>
              <a:endParaRPr lang="ru-RU" altLang="ru-RU" sz="2400" b="1" dirty="0">
                <a:solidFill>
                  <a:schemeClr val="bg1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612373" y="3472303"/>
            <a:ext cx="2057400" cy="1905000"/>
            <a:chOff x="2444750" y="3500438"/>
            <a:chExt cx="2057400" cy="1905000"/>
          </a:xfrm>
          <a:scene3d>
            <a:camera prst="perspectiveFront" fov="5100000">
              <a:rot lat="0" lon="900001" rev="0"/>
            </a:camera>
            <a:lightRig rig="flood" dir="t">
              <a:rot lat="0" lon="0" rev="13800000"/>
            </a:lightRig>
          </a:scene3d>
        </p:grpSpPr>
        <p:sp>
          <p:nvSpPr>
            <p:cNvPr id="10" name="Oval 14"/>
            <p:cNvSpPr>
              <a:spLocks noChangeArrowheads="1"/>
            </p:cNvSpPr>
            <p:nvPr/>
          </p:nvSpPr>
          <p:spPr bwMode="auto">
            <a:xfrm>
              <a:off x="2444750" y="3500438"/>
              <a:ext cx="2057400" cy="1905000"/>
            </a:xfrm>
            <a:prstGeom prst="ellipse">
              <a:avLst/>
            </a:prstGeom>
            <a:solidFill>
              <a:srgbClr val="0000FF">
                <a:alpha val="70195"/>
              </a:srgbClr>
            </a:solidFill>
            <a:ln w="9525">
              <a:noFill/>
              <a:round/>
              <a:headEnd/>
              <a:tailEnd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Calibri" panose="020F0502020204030204" pitchFamily="34" charset="0"/>
              </a:endParaRPr>
            </a:p>
          </p:txBody>
        </p:sp>
        <p:sp>
          <p:nvSpPr>
            <p:cNvPr id="11" name="Text Box 16"/>
            <p:cNvSpPr txBox="1">
              <a:spLocks noChangeArrowheads="1"/>
            </p:cNvSpPr>
            <p:nvPr/>
          </p:nvSpPr>
          <p:spPr bwMode="auto">
            <a:xfrm>
              <a:off x="3081338" y="4152901"/>
              <a:ext cx="847725" cy="461963"/>
            </a:xfrm>
            <a:prstGeom prst="rect">
              <a:avLst/>
            </a:prstGeom>
            <a:no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hangingPunct="1">
                <a:defRPr/>
              </a:pPr>
              <a:r>
                <a:rPr lang="en-US" altLang="ru-RU" sz="2400" b="1" dirty="0">
                  <a:solidFill>
                    <a:schemeClr val="bg1"/>
                  </a:solidFill>
                  <a:latin typeface="Calibri" panose="020F0502020204030204" pitchFamily="34" charset="0"/>
                </a:rPr>
                <a:t>Ports</a:t>
              </a:r>
              <a:endParaRPr lang="ru-RU" altLang="ru-RU" sz="2400" b="1" dirty="0">
                <a:solidFill>
                  <a:schemeClr val="bg1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748773" y="4624828"/>
            <a:ext cx="2057400" cy="1905000"/>
            <a:chOff x="1581150" y="4652963"/>
            <a:chExt cx="2057400" cy="1905000"/>
          </a:xfrm>
          <a:scene3d>
            <a:camera prst="perspectiveFront" fov="5100000">
              <a:rot lat="0" lon="900001" rev="0"/>
            </a:camera>
            <a:lightRig rig="flood" dir="t">
              <a:rot lat="0" lon="0" rev="13800000"/>
            </a:lightRig>
          </a:scene3d>
        </p:grpSpPr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1581150" y="4652963"/>
              <a:ext cx="2057400" cy="1905000"/>
            </a:xfrm>
            <a:prstGeom prst="ellipse">
              <a:avLst/>
            </a:prstGeom>
            <a:solidFill>
              <a:srgbClr val="FF0000">
                <a:alpha val="74901"/>
              </a:srgbClr>
            </a:solidFill>
            <a:ln w="9525">
              <a:noFill/>
              <a:round/>
              <a:headEnd/>
              <a:tailEnd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Calibri" panose="020F0502020204030204" pitchFamily="34" charset="0"/>
              </a:endParaRPr>
            </a:p>
          </p:txBody>
        </p:sp>
        <p:sp>
          <p:nvSpPr>
            <p:cNvPr id="14" name="Text Box 17"/>
            <p:cNvSpPr txBox="1">
              <a:spLocks noChangeArrowheads="1"/>
            </p:cNvSpPr>
            <p:nvPr/>
          </p:nvSpPr>
          <p:spPr bwMode="auto">
            <a:xfrm>
              <a:off x="1760538" y="5011738"/>
              <a:ext cx="1630363" cy="1200150"/>
            </a:xfrm>
            <a:prstGeom prst="rect">
              <a:avLst/>
            </a:prstGeom>
            <a:no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hangingPunct="1">
                <a:defRPr/>
              </a:pPr>
              <a:r>
                <a:rPr lang="en-US" altLang="ru-RU" sz="2400" b="1" dirty="0">
                  <a:solidFill>
                    <a:schemeClr val="bg1"/>
                  </a:solidFill>
                  <a:latin typeface="Calibri" panose="020F0502020204030204" pitchFamily="34" charset="0"/>
                </a:rPr>
                <a:t>Operators</a:t>
              </a:r>
            </a:p>
            <a:p>
              <a:pPr algn="ctr" eaLnBrk="1" hangingPunct="1">
                <a:defRPr/>
              </a:pPr>
              <a:r>
                <a:rPr lang="en-US" altLang="ru-RU" sz="2400" b="1" dirty="0">
                  <a:solidFill>
                    <a:schemeClr val="bg1"/>
                  </a:solidFill>
                  <a:latin typeface="Calibri" panose="020F0502020204030204" pitchFamily="34" charset="0"/>
                </a:rPr>
                <a:t>&amp;</a:t>
              </a:r>
            </a:p>
            <a:p>
              <a:pPr algn="ctr" eaLnBrk="1" hangingPunct="1">
                <a:defRPr/>
              </a:pPr>
              <a:r>
                <a:rPr lang="en-US" altLang="ru-RU" sz="2400" b="1" dirty="0">
                  <a:solidFill>
                    <a:schemeClr val="bg1"/>
                  </a:solidFill>
                  <a:latin typeface="Calibri" panose="020F0502020204030204" pitchFamily="34" charset="0"/>
                </a:rPr>
                <a:t>Forwarders</a:t>
              </a:r>
              <a:endParaRPr lang="ru-RU" altLang="ru-RU" sz="2400" b="1" dirty="0">
                <a:solidFill>
                  <a:schemeClr val="bg1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4548998" y="4767703"/>
            <a:ext cx="1484313" cy="1403350"/>
            <a:chOff x="3381375" y="4795838"/>
            <a:chExt cx="1484313" cy="1403350"/>
          </a:xfrm>
          <a:scene3d>
            <a:camera prst="perspectiveFront" fov="5100000">
              <a:rot lat="0" lon="900001" rev="0"/>
            </a:camera>
            <a:lightRig rig="flood" dir="t">
              <a:rot lat="0" lon="0" rev="13800000"/>
            </a:lightRig>
          </a:scene3d>
        </p:grpSpPr>
        <p:sp>
          <p:nvSpPr>
            <p:cNvPr id="16" name="Oval 18"/>
            <p:cNvSpPr>
              <a:spLocks noChangeArrowheads="1"/>
            </p:cNvSpPr>
            <p:nvPr/>
          </p:nvSpPr>
          <p:spPr bwMode="auto">
            <a:xfrm>
              <a:off x="3381375" y="4795838"/>
              <a:ext cx="1484313" cy="1403350"/>
            </a:xfrm>
            <a:prstGeom prst="ellipse">
              <a:avLst/>
            </a:prstGeom>
            <a:solidFill>
              <a:srgbClr val="33CCCC">
                <a:alpha val="70000"/>
              </a:srgbClr>
            </a:solidFill>
            <a:ln w="9525">
              <a:noFill/>
              <a:round/>
              <a:headEnd/>
              <a:tailEnd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/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ru-RU" altLang="ru-RU">
                <a:solidFill>
                  <a:schemeClr val="bg1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Text Box 19"/>
            <p:cNvSpPr txBox="1">
              <a:spLocks noChangeArrowheads="1"/>
            </p:cNvSpPr>
            <p:nvPr/>
          </p:nvSpPr>
          <p:spPr bwMode="auto">
            <a:xfrm>
              <a:off x="3536950" y="5156201"/>
              <a:ext cx="1214438" cy="646113"/>
            </a:xfrm>
            <a:prstGeom prst="rect">
              <a:avLst/>
            </a:prstGeom>
            <a:no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hangingPunct="1">
                <a:defRPr/>
              </a:pPr>
              <a:r>
                <a:rPr lang="en-US" altLang="ru-RU" b="1" dirty="0">
                  <a:latin typeface="Calibri" panose="020F0502020204030204" pitchFamily="34" charset="0"/>
                </a:rPr>
                <a:t>Shipping</a:t>
              </a:r>
            </a:p>
            <a:p>
              <a:pPr algn="ctr" eaLnBrk="1" hangingPunct="1">
                <a:defRPr/>
              </a:pPr>
              <a:r>
                <a:rPr lang="en-US" altLang="ru-RU" b="1" dirty="0">
                  <a:latin typeface="Calibri" panose="020F0502020204030204" pitchFamily="34" charset="0"/>
                </a:rPr>
                <a:t>companies</a:t>
              </a:r>
              <a:endParaRPr lang="ru-RU" altLang="ru-RU" b="1" dirty="0">
                <a:latin typeface="Calibri" panose="020F0502020204030204" pitchFamily="34" charset="0"/>
              </a:endParaRPr>
            </a:p>
          </p:txBody>
        </p:sp>
      </p:grpSp>
      <p:grpSp>
        <p:nvGrpSpPr>
          <p:cNvPr id="18" name="Группа 17"/>
          <p:cNvGrpSpPr/>
          <p:nvPr/>
        </p:nvGrpSpPr>
        <p:grpSpPr>
          <a:xfrm>
            <a:off x="3252011" y="2824603"/>
            <a:ext cx="1219200" cy="1066800"/>
            <a:chOff x="2084388" y="2852738"/>
            <a:chExt cx="1219200" cy="1066800"/>
          </a:xfrm>
          <a:scene3d>
            <a:camera prst="perspectiveFront" fov="5100000">
              <a:rot lat="0" lon="900001" rev="0"/>
            </a:camera>
            <a:lightRig rig="flood" dir="t">
              <a:rot lat="0" lon="0" rev="13800000"/>
            </a:lightRig>
          </a:scene3d>
        </p:grpSpPr>
        <p:sp>
          <p:nvSpPr>
            <p:cNvPr id="19" name="Oval 20"/>
            <p:cNvSpPr>
              <a:spLocks noChangeArrowheads="1"/>
            </p:cNvSpPr>
            <p:nvPr/>
          </p:nvSpPr>
          <p:spPr bwMode="auto">
            <a:xfrm>
              <a:off x="2157413" y="2852738"/>
              <a:ext cx="1066800" cy="1066800"/>
            </a:xfrm>
            <a:prstGeom prst="ellipse">
              <a:avLst/>
            </a:prstGeom>
            <a:solidFill>
              <a:srgbClr val="666699">
                <a:alpha val="70000"/>
              </a:srgbClr>
            </a:solidFill>
            <a:ln w="9525">
              <a:noFill/>
              <a:round/>
              <a:headEnd/>
              <a:tailEnd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/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ru-RU" altLang="ru-RU">
                <a:solidFill>
                  <a:schemeClr val="bg1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2084388" y="2995613"/>
              <a:ext cx="1219200" cy="738188"/>
            </a:xfrm>
            <a:prstGeom prst="rect">
              <a:avLst/>
            </a:prstGeom>
            <a:no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en-US" altLang="ru-RU" sz="1400" b="1" dirty="0">
                  <a:solidFill>
                    <a:schemeClr val="bg1"/>
                  </a:solidFill>
                  <a:latin typeface="Calibri" panose="020F0502020204030204" pitchFamily="34" charset="0"/>
                </a:rPr>
                <a:t>State and</a:t>
              </a:r>
            </a:p>
            <a:p>
              <a:pPr algn="ctr" eaLnBrk="1" hangingPunct="1">
                <a:defRPr/>
              </a:pPr>
              <a:r>
                <a:rPr lang="en-US" altLang="ru-RU" sz="1400" b="1" dirty="0">
                  <a:solidFill>
                    <a:schemeClr val="bg1"/>
                  </a:solidFill>
                  <a:latin typeface="Calibri" panose="020F0502020204030204" pitchFamily="34" charset="0"/>
                </a:rPr>
                <a:t>municipal</a:t>
              </a:r>
            </a:p>
            <a:p>
              <a:pPr algn="ctr" eaLnBrk="1" hangingPunct="1">
                <a:defRPr/>
              </a:pPr>
              <a:r>
                <a:rPr lang="en-US" altLang="ru-RU" sz="1400" b="1" dirty="0">
                  <a:solidFill>
                    <a:schemeClr val="bg1"/>
                  </a:solidFill>
                  <a:latin typeface="Calibri" panose="020F0502020204030204" pitchFamily="34" charset="0"/>
                </a:rPr>
                <a:t>authorities</a:t>
              </a:r>
              <a:endParaRPr lang="ru-RU" altLang="ru-RU" sz="1400" b="1" dirty="0">
                <a:solidFill>
                  <a:schemeClr val="bg1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21" name="Группа 20"/>
          <p:cNvGrpSpPr/>
          <p:nvPr/>
        </p:nvGrpSpPr>
        <p:grpSpPr>
          <a:xfrm>
            <a:off x="1945498" y="4767703"/>
            <a:ext cx="1077913" cy="1066800"/>
            <a:chOff x="777875" y="4795838"/>
            <a:chExt cx="1077913" cy="1066800"/>
          </a:xfrm>
          <a:scene3d>
            <a:camera prst="perspectiveFront" fov="5100000">
              <a:rot lat="0" lon="900001" rev="0"/>
            </a:camera>
            <a:lightRig rig="flood" dir="t">
              <a:rot lat="0" lon="0" rev="13800000"/>
            </a:lightRig>
          </a:scene3d>
        </p:grpSpPr>
        <p:sp>
          <p:nvSpPr>
            <p:cNvPr id="22" name="Oval 22"/>
            <p:cNvSpPr>
              <a:spLocks noChangeArrowheads="1"/>
            </p:cNvSpPr>
            <p:nvPr/>
          </p:nvSpPr>
          <p:spPr bwMode="auto">
            <a:xfrm>
              <a:off x="788988" y="4795838"/>
              <a:ext cx="1066800" cy="1066800"/>
            </a:xfrm>
            <a:prstGeom prst="ellipse">
              <a:avLst/>
            </a:prstGeom>
            <a:solidFill>
              <a:srgbClr val="FF9900">
                <a:alpha val="70000"/>
              </a:srgbClr>
            </a:solidFill>
            <a:ln w="9525">
              <a:noFill/>
              <a:round/>
              <a:headEnd/>
              <a:tailEnd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/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ru-RU" altLang="ru-RU">
                <a:solidFill>
                  <a:schemeClr val="bg1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Text Box 23"/>
            <p:cNvSpPr txBox="1">
              <a:spLocks noChangeArrowheads="1"/>
            </p:cNvSpPr>
            <p:nvPr/>
          </p:nvSpPr>
          <p:spPr bwMode="auto">
            <a:xfrm>
              <a:off x="777875" y="5011738"/>
              <a:ext cx="989013" cy="523875"/>
            </a:xfrm>
            <a:prstGeom prst="rect">
              <a:avLst/>
            </a:prstGeom>
            <a:no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extrusionH="107950" prstMaterial="plastic">
              <a:bevelT w="82550" h="63500" prst="divot"/>
              <a:bevelB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hangingPunct="1">
                <a:defRPr/>
              </a:pPr>
              <a:r>
                <a:rPr lang="en-US" altLang="ru-RU" sz="1400" b="1">
                  <a:latin typeface="Calibri" panose="020F0502020204030204" pitchFamily="34" charset="0"/>
                </a:rPr>
                <a:t>Service</a:t>
              </a:r>
            </a:p>
            <a:p>
              <a:pPr algn="ctr" eaLnBrk="1" hangingPunct="1">
                <a:defRPr/>
              </a:pPr>
              <a:r>
                <a:rPr lang="en-US" altLang="ru-RU" sz="1400" b="1">
                  <a:latin typeface="Calibri" panose="020F0502020204030204" pitchFamily="34" charset="0"/>
                </a:rPr>
                <a:t>companies</a:t>
              </a:r>
              <a:endParaRPr lang="ru-RU" altLang="ru-RU" sz="1400" b="1">
                <a:latin typeface="Calibri" panose="020F0502020204030204" pitchFamily="34" charset="0"/>
              </a:endParaRPr>
            </a:p>
          </p:txBody>
        </p:sp>
      </p:grpSp>
      <p:pic>
        <p:nvPicPr>
          <p:cNvPr id="1027" name="Picture 3" descr="C:\Users\Ирина\Desktop\ПРЕЗА\2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4073" y="2661310"/>
            <a:ext cx="750326" cy="382819"/>
          </a:xfrm>
          <a:prstGeom prst="rect">
            <a:avLst/>
          </a:prstGeom>
          <a:noFill/>
        </p:spPr>
      </p:pic>
      <p:pic>
        <p:nvPicPr>
          <p:cNvPr id="1028" name="Picture 4" descr="C:\Users\Ирина\Desktop\ПРЕЗА\3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20162" y="1781786"/>
            <a:ext cx="653559" cy="412774"/>
          </a:xfrm>
          <a:prstGeom prst="rect">
            <a:avLst/>
          </a:prstGeom>
          <a:noFill/>
        </p:spPr>
      </p:pic>
      <p:pic>
        <p:nvPicPr>
          <p:cNvPr id="1029" name="Picture 5" descr="C:\Users\Ирина\Desktop\ПРЕЗА\4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84087" y="3272082"/>
            <a:ext cx="639560" cy="483991"/>
          </a:xfrm>
          <a:prstGeom prst="rect">
            <a:avLst/>
          </a:prstGeom>
          <a:noFill/>
        </p:spPr>
      </p:pic>
      <p:sp>
        <p:nvSpPr>
          <p:cNvPr id="27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3</a:t>
            </a:fld>
            <a:endParaRPr lang="ru-RU" altLang="ru-RU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381966" y="984344"/>
            <a:ext cx="7896225" cy="344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80000"/>
              </a:lnSpc>
              <a:defRPr/>
            </a:pP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Advantages of cargo transportation within container block trains:</a:t>
            </a:r>
            <a:endParaRPr lang="ru-RU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2" t="7698" r="4132"/>
          <a:stretch/>
        </p:blipFill>
        <p:spPr>
          <a:xfrm>
            <a:off x="215278" y="2163748"/>
            <a:ext cx="8766314" cy="3246783"/>
          </a:xfrm>
          <a:prstGeom prst="rect">
            <a:avLst/>
          </a:prstGeom>
        </p:spPr>
      </p:pic>
      <p:sp>
        <p:nvSpPr>
          <p:cNvPr id="6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</p:spTree>
    <p:extLst>
      <p:ext uri="{BB962C8B-B14F-4D97-AF65-F5344CB8AC3E}">
        <p14:creationId xmlns:p14="http://schemas.microsoft.com/office/powerpoint/2010/main" val="19893853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4</a:t>
            </a:fld>
            <a:endParaRPr lang="ru-RU" altLang="ru-RU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381966" y="931120"/>
            <a:ext cx="7896225" cy="344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80000"/>
              </a:lnSpc>
              <a:defRPr/>
            </a:pPr>
            <a:r>
              <a:rPr lang="en-US" altLang="ru-RU" sz="2000" b="1" dirty="0">
                <a:solidFill>
                  <a:srgbClr val="FF0000"/>
                </a:solidFill>
                <a:latin typeface="Calibri" panose="020F0502020204030204" pitchFamily="34" charset="0"/>
              </a:rPr>
              <a:t>Transit routes </a:t>
            </a: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of the Euro-Asian transport connection</a:t>
            </a: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075" y="1451804"/>
            <a:ext cx="9132888" cy="517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8"/>
          <p:cNvSpPr txBox="1">
            <a:spLocks noChangeArrowheads="1"/>
          </p:cNvSpPr>
          <p:nvPr/>
        </p:nvSpPr>
        <p:spPr bwMode="auto">
          <a:xfrm>
            <a:off x="5607410" y="5924161"/>
            <a:ext cx="963661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Чунцин</a:t>
            </a: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Chongqing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7" name="Овал 6"/>
          <p:cNvSpPr/>
          <p:nvPr/>
        </p:nvSpPr>
        <p:spPr bwMode="auto">
          <a:xfrm>
            <a:off x="3412574" y="3996148"/>
            <a:ext cx="132256" cy="120819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 bwMode="auto">
          <a:xfrm>
            <a:off x="6802624" y="6070626"/>
            <a:ext cx="195765" cy="178835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9" name="Овал 8"/>
          <p:cNvSpPr/>
          <p:nvPr/>
        </p:nvSpPr>
        <p:spPr bwMode="auto">
          <a:xfrm>
            <a:off x="7070015" y="4204998"/>
            <a:ext cx="143825" cy="1313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10" name="Овал 9"/>
          <p:cNvSpPr/>
          <p:nvPr/>
        </p:nvSpPr>
        <p:spPr bwMode="auto">
          <a:xfrm>
            <a:off x="6802624" y="6079965"/>
            <a:ext cx="195765" cy="178835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11" name="TextBox 58"/>
          <p:cNvSpPr txBox="1">
            <a:spLocks noChangeArrowheads="1"/>
          </p:cNvSpPr>
          <p:nvPr/>
        </p:nvSpPr>
        <p:spPr bwMode="auto">
          <a:xfrm>
            <a:off x="888488" y="2517664"/>
            <a:ext cx="644536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Лодзь</a:t>
            </a: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Lodz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883504" y="1633734"/>
            <a:ext cx="860300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Гамбург</a:t>
            </a: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Hamburg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13" name="Овал 12"/>
          <p:cNvSpPr/>
          <p:nvPr/>
        </p:nvSpPr>
        <p:spPr bwMode="auto">
          <a:xfrm>
            <a:off x="1743858" y="2008264"/>
            <a:ext cx="143825" cy="131387"/>
          </a:xfrm>
          <a:prstGeom prst="ellipse">
            <a:avLst/>
          </a:prstGeom>
          <a:solidFill>
            <a:srgbClr val="00B0F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14" name="TextBox 58"/>
          <p:cNvSpPr txBox="1">
            <a:spLocks noChangeArrowheads="1"/>
          </p:cNvSpPr>
          <p:nvPr/>
        </p:nvSpPr>
        <p:spPr bwMode="auto">
          <a:xfrm>
            <a:off x="5192868" y="5458218"/>
            <a:ext cx="832214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Чэнду</a:t>
            </a: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Chengdu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15" name="TextBox 58"/>
          <p:cNvSpPr txBox="1">
            <a:spLocks noChangeArrowheads="1"/>
          </p:cNvSpPr>
          <p:nvPr/>
        </p:nvSpPr>
        <p:spPr bwMode="auto">
          <a:xfrm>
            <a:off x="6144693" y="4854938"/>
            <a:ext cx="986167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>
                <a:solidFill>
                  <a:prstClr val="black"/>
                </a:solidFill>
                <a:cs typeface="Arial" charset="0"/>
              </a:rPr>
              <a:t>Чжэнчжоу</a:t>
            </a: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prstClr val="black"/>
                </a:solidFill>
                <a:cs typeface="Arial" charset="0"/>
              </a:rPr>
              <a:t>Zhengzhou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grpSp>
        <p:nvGrpSpPr>
          <p:cNvPr id="16" name="Группа 2"/>
          <p:cNvGrpSpPr>
            <a:grpSpLocks/>
          </p:cNvGrpSpPr>
          <p:nvPr/>
        </p:nvGrpSpPr>
        <p:grpSpPr bwMode="auto">
          <a:xfrm>
            <a:off x="1671025" y="2921829"/>
            <a:ext cx="4775200" cy="2917825"/>
            <a:chOff x="1571625" y="2749550"/>
            <a:chExt cx="4775200" cy="2917825"/>
          </a:xfrm>
        </p:grpSpPr>
        <p:grpSp>
          <p:nvGrpSpPr>
            <p:cNvPr id="17" name="Группа 1"/>
            <p:cNvGrpSpPr>
              <a:grpSpLocks/>
            </p:cNvGrpSpPr>
            <p:nvPr/>
          </p:nvGrpSpPr>
          <p:grpSpPr bwMode="auto">
            <a:xfrm>
              <a:off x="1571625" y="2749550"/>
              <a:ext cx="4302769" cy="2391256"/>
              <a:chOff x="1571625" y="2749550"/>
              <a:chExt cx="4302769" cy="2391256"/>
            </a:xfrm>
          </p:grpSpPr>
          <p:sp>
            <p:nvSpPr>
              <p:cNvPr id="19" name="Полилиния 18"/>
              <p:cNvSpPr/>
              <p:nvPr/>
            </p:nvSpPr>
            <p:spPr bwMode="auto">
              <a:xfrm>
                <a:off x="1939925" y="2757488"/>
                <a:ext cx="3933825" cy="2382837"/>
              </a:xfrm>
              <a:custGeom>
                <a:avLst/>
                <a:gdLst>
                  <a:gd name="connsiteX0" fmla="*/ 4826228 w 4934792"/>
                  <a:gd name="connsiteY0" fmla="*/ 3149144 h 3149144"/>
                  <a:gd name="connsiteX1" fmla="*/ 4834429 w 4934792"/>
                  <a:gd name="connsiteY1" fmla="*/ 3079437 h 3149144"/>
                  <a:gd name="connsiteX2" fmla="*/ 4842630 w 4934792"/>
                  <a:gd name="connsiteY2" fmla="*/ 3054834 h 3149144"/>
                  <a:gd name="connsiteX3" fmla="*/ 4850831 w 4934792"/>
                  <a:gd name="connsiteY3" fmla="*/ 3009729 h 3149144"/>
                  <a:gd name="connsiteX4" fmla="*/ 4859031 w 4934792"/>
                  <a:gd name="connsiteY4" fmla="*/ 2985126 h 3149144"/>
                  <a:gd name="connsiteX5" fmla="*/ 4867232 w 4934792"/>
                  <a:gd name="connsiteY5" fmla="*/ 2972825 h 3149144"/>
                  <a:gd name="connsiteX6" fmla="*/ 4871333 w 4934792"/>
                  <a:gd name="connsiteY6" fmla="*/ 2960524 h 3149144"/>
                  <a:gd name="connsiteX7" fmla="*/ 4883634 w 4934792"/>
                  <a:gd name="connsiteY7" fmla="*/ 2944122 h 3149144"/>
                  <a:gd name="connsiteX8" fmla="*/ 4900036 w 4934792"/>
                  <a:gd name="connsiteY8" fmla="*/ 2907218 h 3149144"/>
                  <a:gd name="connsiteX9" fmla="*/ 4916438 w 4934792"/>
                  <a:gd name="connsiteY9" fmla="*/ 2858012 h 3149144"/>
                  <a:gd name="connsiteX10" fmla="*/ 4924639 w 4934792"/>
                  <a:gd name="connsiteY10" fmla="*/ 2845711 h 3149144"/>
                  <a:gd name="connsiteX11" fmla="*/ 4928739 w 4934792"/>
                  <a:gd name="connsiteY11" fmla="*/ 2833410 h 3149144"/>
                  <a:gd name="connsiteX12" fmla="*/ 4928739 w 4934792"/>
                  <a:gd name="connsiteY12" fmla="*/ 2743200 h 3149144"/>
                  <a:gd name="connsiteX13" fmla="*/ 4908237 w 4934792"/>
                  <a:gd name="connsiteY13" fmla="*/ 2710396 h 3149144"/>
                  <a:gd name="connsiteX14" fmla="*/ 4879534 w 4934792"/>
                  <a:gd name="connsiteY14" fmla="*/ 2718597 h 3149144"/>
                  <a:gd name="connsiteX15" fmla="*/ 4809826 w 4934792"/>
                  <a:gd name="connsiteY15" fmla="*/ 2722698 h 3149144"/>
                  <a:gd name="connsiteX16" fmla="*/ 4690913 w 4934792"/>
                  <a:gd name="connsiteY16" fmla="*/ 2718597 h 3149144"/>
                  <a:gd name="connsiteX17" fmla="*/ 4666310 w 4934792"/>
                  <a:gd name="connsiteY17" fmla="*/ 2710396 h 3149144"/>
                  <a:gd name="connsiteX18" fmla="*/ 4654009 w 4934792"/>
                  <a:gd name="connsiteY18" fmla="*/ 2706296 h 3149144"/>
                  <a:gd name="connsiteX19" fmla="*/ 4641708 w 4934792"/>
                  <a:gd name="connsiteY19" fmla="*/ 2702195 h 3149144"/>
                  <a:gd name="connsiteX20" fmla="*/ 4629406 w 4934792"/>
                  <a:gd name="connsiteY20" fmla="*/ 2698095 h 3149144"/>
                  <a:gd name="connsiteX21" fmla="*/ 4617105 w 4934792"/>
                  <a:gd name="connsiteY21" fmla="*/ 2689894 h 3149144"/>
                  <a:gd name="connsiteX22" fmla="*/ 4604804 w 4934792"/>
                  <a:gd name="connsiteY22" fmla="*/ 2685794 h 3149144"/>
                  <a:gd name="connsiteX23" fmla="*/ 4592502 w 4934792"/>
                  <a:gd name="connsiteY23" fmla="*/ 2673492 h 3149144"/>
                  <a:gd name="connsiteX24" fmla="*/ 4580201 w 4934792"/>
                  <a:gd name="connsiteY24" fmla="*/ 2665291 h 3149144"/>
                  <a:gd name="connsiteX25" fmla="*/ 4563799 w 4934792"/>
                  <a:gd name="connsiteY25" fmla="*/ 2640689 h 3149144"/>
                  <a:gd name="connsiteX26" fmla="*/ 4539196 w 4934792"/>
                  <a:gd name="connsiteY26" fmla="*/ 2616086 h 3149144"/>
                  <a:gd name="connsiteX27" fmla="*/ 4526895 w 4934792"/>
                  <a:gd name="connsiteY27" fmla="*/ 2591483 h 3149144"/>
                  <a:gd name="connsiteX28" fmla="*/ 4502292 w 4934792"/>
                  <a:gd name="connsiteY28" fmla="*/ 2575081 h 3149144"/>
                  <a:gd name="connsiteX29" fmla="*/ 4489991 w 4934792"/>
                  <a:gd name="connsiteY29" fmla="*/ 2562780 h 3149144"/>
                  <a:gd name="connsiteX30" fmla="*/ 4481790 w 4934792"/>
                  <a:gd name="connsiteY30" fmla="*/ 2550479 h 3149144"/>
                  <a:gd name="connsiteX31" fmla="*/ 4469489 w 4934792"/>
                  <a:gd name="connsiteY31" fmla="*/ 2546378 h 3149144"/>
                  <a:gd name="connsiteX32" fmla="*/ 4457188 w 4934792"/>
                  <a:gd name="connsiteY32" fmla="*/ 2538177 h 3149144"/>
                  <a:gd name="connsiteX33" fmla="*/ 4432585 w 4934792"/>
                  <a:gd name="connsiteY33" fmla="*/ 2529976 h 3149144"/>
                  <a:gd name="connsiteX34" fmla="*/ 4420283 w 4934792"/>
                  <a:gd name="connsiteY34" fmla="*/ 2525876 h 3149144"/>
                  <a:gd name="connsiteX35" fmla="*/ 4407982 w 4934792"/>
                  <a:gd name="connsiteY35" fmla="*/ 2517675 h 3149144"/>
                  <a:gd name="connsiteX36" fmla="*/ 4383379 w 4934792"/>
                  <a:gd name="connsiteY36" fmla="*/ 2509474 h 3149144"/>
                  <a:gd name="connsiteX37" fmla="*/ 4358777 w 4934792"/>
                  <a:gd name="connsiteY37" fmla="*/ 2501273 h 3149144"/>
                  <a:gd name="connsiteX38" fmla="*/ 4338275 w 4934792"/>
                  <a:gd name="connsiteY38" fmla="*/ 2497173 h 3149144"/>
                  <a:gd name="connsiteX39" fmla="*/ 4313672 w 4934792"/>
                  <a:gd name="connsiteY39" fmla="*/ 2488972 h 3149144"/>
                  <a:gd name="connsiteX40" fmla="*/ 4289069 w 4934792"/>
                  <a:gd name="connsiteY40" fmla="*/ 2476671 h 3149144"/>
                  <a:gd name="connsiteX41" fmla="*/ 4272667 w 4934792"/>
                  <a:gd name="connsiteY41" fmla="*/ 2468470 h 3149144"/>
                  <a:gd name="connsiteX42" fmla="*/ 4248065 w 4934792"/>
                  <a:gd name="connsiteY42" fmla="*/ 2460269 h 3149144"/>
                  <a:gd name="connsiteX43" fmla="*/ 4170156 w 4934792"/>
                  <a:gd name="connsiteY43" fmla="*/ 2447968 h 3149144"/>
                  <a:gd name="connsiteX44" fmla="*/ 3985636 w 4934792"/>
                  <a:gd name="connsiteY44" fmla="*/ 2419264 h 3149144"/>
                  <a:gd name="connsiteX45" fmla="*/ 3846221 w 4934792"/>
                  <a:gd name="connsiteY45" fmla="*/ 2365959 h 3149144"/>
                  <a:gd name="connsiteX46" fmla="*/ 3801116 w 4934792"/>
                  <a:gd name="connsiteY46" fmla="*/ 2349557 h 3149144"/>
                  <a:gd name="connsiteX47" fmla="*/ 3756011 w 4934792"/>
                  <a:gd name="connsiteY47" fmla="*/ 2324954 h 3149144"/>
                  <a:gd name="connsiteX48" fmla="*/ 3694504 w 4934792"/>
                  <a:gd name="connsiteY48" fmla="*/ 2300351 h 3149144"/>
                  <a:gd name="connsiteX49" fmla="*/ 3637098 w 4934792"/>
                  <a:gd name="connsiteY49" fmla="*/ 2255246 h 3149144"/>
                  <a:gd name="connsiteX50" fmla="*/ 3620696 w 4934792"/>
                  <a:gd name="connsiteY50" fmla="*/ 2238845 h 3149144"/>
                  <a:gd name="connsiteX51" fmla="*/ 3604294 w 4934792"/>
                  <a:gd name="connsiteY51" fmla="*/ 2230644 h 3149144"/>
                  <a:gd name="connsiteX52" fmla="*/ 3579692 w 4934792"/>
                  <a:gd name="connsiteY52" fmla="*/ 2214242 h 3149144"/>
                  <a:gd name="connsiteX53" fmla="*/ 3567390 w 4934792"/>
                  <a:gd name="connsiteY53" fmla="*/ 2206041 h 3149144"/>
                  <a:gd name="connsiteX54" fmla="*/ 3555089 w 4934792"/>
                  <a:gd name="connsiteY54" fmla="*/ 2201941 h 3149144"/>
                  <a:gd name="connsiteX55" fmla="*/ 3542788 w 4934792"/>
                  <a:gd name="connsiteY55" fmla="*/ 2193740 h 3149144"/>
                  <a:gd name="connsiteX56" fmla="*/ 3514084 w 4934792"/>
                  <a:gd name="connsiteY56" fmla="*/ 2185539 h 3149144"/>
                  <a:gd name="connsiteX57" fmla="*/ 3501783 w 4934792"/>
                  <a:gd name="connsiteY57" fmla="*/ 2177338 h 3149144"/>
                  <a:gd name="connsiteX58" fmla="*/ 3452578 w 4934792"/>
                  <a:gd name="connsiteY58" fmla="*/ 2169137 h 3149144"/>
                  <a:gd name="connsiteX59" fmla="*/ 3407473 w 4934792"/>
                  <a:gd name="connsiteY59" fmla="*/ 2148635 h 3149144"/>
                  <a:gd name="connsiteX60" fmla="*/ 3374669 w 4934792"/>
                  <a:gd name="connsiteY60" fmla="*/ 2132233 h 3149144"/>
                  <a:gd name="connsiteX61" fmla="*/ 3358267 w 4934792"/>
                  <a:gd name="connsiteY61" fmla="*/ 2128133 h 3149144"/>
                  <a:gd name="connsiteX62" fmla="*/ 3345966 w 4934792"/>
                  <a:gd name="connsiteY62" fmla="*/ 2124032 h 3149144"/>
                  <a:gd name="connsiteX63" fmla="*/ 3309062 w 4934792"/>
                  <a:gd name="connsiteY63" fmla="*/ 2107630 h 3149144"/>
                  <a:gd name="connsiteX64" fmla="*/ 3276258 w 4934792"/>
                  <a:gd name="connsiteY64" fmla="*/ 2095329 h 3149144"/>
                  <a:gd name="connsiteX65" fmla="*/ 3263957 w 4934792"/>
                  <a:gd name="connsiteY65" fmla="*/ 2087128 h 3149144"/>
                  <a:gd name="connsiteX66" fmla="*/ 3251656 w 4934792"/>
                  <a:gd name="connsiteY66" fmla="*/ 2083028 h 3149144"/>
                  <a:gd name="connsiteX67" fmla="*/ 3210651 w 4934792"/>
                  <a:gd name="connsiteY67" fmla="*/ 2066626 h 3149144"/>
                  <a:gd name="connsiteX68" fmla="*/ 3198350 w 4934792"/>
                  <a:gd name="connsiteY68" fmla="*/ 2058425 h 3149144"/>
                  <a:gd name="connsiteX69" fmla="*/ 3173747 w 4934792"/>
                  <a:gd name="connsiteY69" fmla="*/ 2054324 h 3149144"/>
                  <a:gd name="connsiteX70" fmla="*/ 3149144 w 4934792"/>
                  <a:gd name="connsiteY70" fmla="*/ 2042023 h 3149144"/>
                  <a:gd name="connsiteX71" fmla="*/ 3136843 w 4934792"/>
                  <a:gd name="connsiteY71" fmla="*/ 2033822 h 3149144"/>
                  <a:gd name="connsiteX72" fmla="*/ 3112240 w 4934792"/>
                  <a:gd name="connsiteY72" fmla="*/ 2025621 h 3149144"/>
                  <a:gd name="connsiteX73" fmla="*/ 3083537 w 4934792"/>
                  <a:gd name="connsiteY73" fmla="*/ 2009220 h 3149144"/>
                  <a:gd name="connsiteX74" fmla="*/ 3071236 w 4934792"/>
                  <a:gd name="connsiteY74" fmla="*/ 2005119 h 3149144"/>
                  <a:gd name="connsiteX75" fmla="*/ 3067135 w 4934792"/>
                  <a:gd name="connsiteY75" fmla="*/ 1992818 h 3149144"/>
                  <a:gd name="connsiteX76" fmla="*/ 3054834 w 4934792"/>
                  <a:gd name="connsiteY76" fmla="*/ 1988717 h 3149144"/>
                  <a:gd name="connsiteX77" fmla="*/ 3042533 w 4934792"/>
                  <a:gd name="connsiteY77" fmla="*/ 1980516 h 3149144"/>
                  <a:gd name="connsiteX78" fmla="*/ 3013830 w 4934792"/>
                  <a:gd name="connsiteY78" fmla="*/ 1972315 h 3149144"/>
                  <a:gd name="connsiteX79" fmla="*/ 2985127 w 4934792"/>
                  <a:gd name="connsiteY79" fmla="*/ 1960014 h 3149144"/>
                  <a:gd name="connsiteX80" fmla="*/ 2972825 w 4934792"/>
                  <a:gd name="connsiteY80" fmla="*/ 1955914 h 3149144"/>
                  <a:gd name="connsiteX81" fmla="*/ 2956423 w 4934792"/>
                  <a:gd name="connsiteY81" fmla="*/ 1947713 h 3149144"/>
                  <a:gd name="connsiteX82" fmla="*/ 2944122 w 4934792"/>
                  <a:gd name="connsiteY82" fmla="*/ 1943612 h 3149144"/>
                  <a:gd name="connsiteX83" fmla="*/ 2919519 w 4934792"/>
                  <a:gd name="connsiteY83" fmla="*/ 1931311 h 3149144"/>
                  <a:gd name="connsiteX84" fmla="*/ 2866214 w 4934792"/>
                  <a:gd name="connsiteY84" fmla="*/ 1927211 h 3149144"/>
                  <a:gd name="connsiteX85" fmla="*/ 2853912 w 4934792"/>
                  <a:gd name="connsiteY85" fmla="*/ 1923110 h 3149144"/>
                  <a:gd name="connsiteX86" fmla="*/ 2849812 w 4934792"/>
                  <a:gd name="connsiteY86" fmla="*/ 1935411 h 3149144"/>
                  <a:gd name="connsiteX87" fmla="*/ 2833410 w 4934792"/>
                  <a:gd name="connsiteY87" fmla="*/ 1960014 h 3149144"/>
                  <a:gd name="connsiteX88" fmla="*/ 2825209 w 4934792"/>
                  <a:gd name="connsiteY88" fmla="*/ 1972315 h 3149144"/>
                  <a:gd name="connsiteX89" fmla="*/ 2829309 w 4934792"/>
                  <a:gd name="connsiteY89" fmla="*/ 1931311 h 3149144"/>
                  <a:gd name="connsiteX90" fmla="*/ 2837510 w 4934792"/>
                  <a:gd name="connsiteY90" fmla="*/ 1919010 h 3149144"/>
                  <a:gd name="connsiteX91" fmla="*/ 2845711 w 4934792"/>
                  <a:gd name="connsiteY91" fmla="*/ 1894407 h 3149144"/>
                  <a:gd name="connsiteX92" fmla="*/ 2849812 w 4934792"/>
                  <a:gd name="connsiteY92" fmla="*/ 1882106 h 3149144"/>
                  <a:gd name="connsiteX93" fmla="*/ 2858013 w 4934792"/>
                  <a:gd name="connsiteY93" fmla="*/ 1869804 h 3149144"/>
                  <a:gd name="connsiteX94" fmla="*/ 2866214 w 4934792"/>
                  <a:gd name="connsiteY94" fmla="*/ 1845202 h 3149144"/>
                  <a:gd name="connsiteX95" fmla="*/ 2874414 w 4934792"/>
                  <a:gd name="connsiteY95" fmla="*/ 1832900 h 3149144"/>
                  <a:gd name="connsiteX96" fmla="*/ 2882615 w 4934792"/>
                  <a:gd name="connsiteY96" fmla="*/ 1808298 h 3149144"/>
                  <a:gd name="connsiteX97" fmla="*/ 2878515 w 4934792"/>
                  <a:gd name="connsiteY97" fmla="*/ 1759092 h 3149144"/>
                  <a:gd name="connsiteX98" fmla="*/ 2866214 w 4934792"/>
                  <a:gd name="connsiteY98" fmla="*/ 1746791 h 3149144"/>
                  <a:gd name="connsiteX99" fmla="*/ 2829309 w 4934792"/>
                  <a:gd name="connsiteY99" fmla="*/ 1726289 h 3149144"/>
                  <a:gd name="connsiteX100" fmla="*/ 2706296 w 4934792"/>
                  <a:gd name="connsiteY100" fmla="*/ 1730389 h 3149144"/>
                  <a:gd name="connsiteX101" fmla="*/ 2685794 w 4934792"/>
                  <a:gd name="connsiteY101" fmla="*/ 1722188 h 3149144"/>
                  <a:gd name="connsiteX102" fmla="*/ 2673492 w 4934792"/>
                  <a:gd name="connsiteY102" fmla="*/ 1718088 h 3149144"/>
                  <a:gd name="connsiteX103" fmla="*/ 2632488 w 4934792"/>
                  <a:gd name="connsiteY103" fmla="*/ 1697585 h 3149144"/>
                  <a:gd name="connsiteX104" fmla="*/ 2607885 w 4934792"/>
                  <a:gd name="connsiteY104" fmla="*/ 1693485 h 3149144"/>
                  <a:gd name="connsiteX105" fmla="*/ 2595584 w 4934792"/>
                  <a:gd name="connsiteY105" fmla="*/ 1685284 h 3149144"/>
                  <a:gd name="connsiteX106" fmla="*/ 2583283 w 4934792"/>
                  <a:gd name="connsiteY106" fmla="*/ 1681184 h 3149144"/>
                  <a:gd name="connsiteX107" fmla="*/ 2579182 w 4934792"/>
                  <a:gd name="connsiteY107" fmla="*/ 1656581 h 3149144"/>
                  <a:gd name="connsiteX108" fmla="*/ 2575082 w 4934792"/>
                  <a:gd name="connsiteY108" fmla="*/ 1644280 h 3149144"/>
                  <a:gd name="connsiteX109" fmla="*/ 2554579 w 4934792"/>
                  <a:gd name="connsiteY109" fmla="*/ 1615576 h 3149144"/>
                  <a:gd name="connsiteX110" fmla="*/ 2542278 w 4934792"/>
                  <a:gd name="connsiteY110" fmla="*/ 1603275 h 3149144"/>
                  <a:gd name="connsiteX111" fmla="*/ 2525876 w 4934792"/>
                  <a:gd name="connsiteY111" fmla="*/ 1578672 h 3149144"/>
                  <a:gd name="connsiteX112" fmla="*/ 2509475 w 4934792"/>
                  <a:gd name="connsiteY112" fmla="*/ 1554070 h 3149144"/>
                  <a:gd name="connsiteX113" fmla="*/ 2501274 w 4934792"/>
                  <a:gd name="connsiteY113" fmla="*/ 1529467 h 3149144"/>
                  <a:gd name="connsiteX114" fmla="*/ 2497173 w 4934792"/>
                  <a:gd name="connsiteY114" fmla="*/ 1517166 h 3149144"/>
                  <a:gd name="connsiteX115" fmla="*/ 2488972 w 4934792"/>
                  <a:gd name="connsiteY115" fmla="*/ 1480262 h 3149144"/>
                  <a:gd name="connsiteX116" fmla="*/ 2480771 w 4934792"/>
                  <a:gd name="connsiteY116" fmla="*/ 1455659 h 3149144"/>
                  <a:gd name="connsiteX117" fmla="*/ 2476671 w 4934792"/>
                  <a:gd name="connsiteY117" fmla="*/ 1443358 h 3149144"/>
                  <a:gd name="connsiteX118" fmla="*/ 2472570 w 4934792"/>
                  <a:gd name="connsiteY118" fmla="*/ 1426956 h 3149144"/>
                  <a:gd name="connsiteX119" fmla="*/ 2464370 w 4934792"/>
                  <a:gd name="connsiteY119" fmla="*/ 1414655 h 3149144"/>
                  <a:gd name="connsiteX120" fmla="*/ 2456169 w 4934792"/>
                  <a:gd name="connsiteY120" fmla="*/ 1385951 h 3149144"/>
                  <a:gd name="connsiteX121" fmla="*/ 2439767 w 4934792"/>
                  <a:gd name="connsiteY121" fmla="*/ 1361349 h 3149144"/>
                  <a:gd name="connsiteX122" fmla="*/ 2435666 w 4934792"/>
                  <a:gd name="connsiteY122" fmla="*/ 1349047 h 3149144"/>
                  <a:gd name="connsiteX123" fmla="*/ 2398762 w 4934792"/>
                  <a:gd name="connsiteY123" fmla="*/ 1320344 h 3149144"/>
                  <a:gd name="connsiteX124" fmla="*/ 2361858 w 4934792"/>
                  <a:gd name="connsiteY124" fmla="*/ 1295741 h 3149144"/>
                  <a:gd name="connsiteX125" fmla="*/ 2349557 w 4934792"/>
                  <a:gd name="connsiteY125" fmla="*/ 1287541 h 3149144"/>
                  <a:gd name="connsiteX126" fmla="*/ 2341356 w 4934792"/>
                  <a:gd name="connsiteY126" fmla="*/ 1275239 h 3149144"/>
                  <a:gd name="connsiteX127" fmla="*/ 2324954 w 4934792"/>
                  <a:gd name="connsiteY127" fmla="*/ 1271139 h 3149144"/>
                  <a:gd name="connsiteX128" fmla="*/ 2312653 w 4934792"/>
                  <a:gd name="connsiteY128" fmla="*/ 1262938 h 3149144"/>
                  <a:gd name="connsiteX129" fmla="*/ 2288050 w 4934792"/>
                  <a:gd name="connsiteY129" fmla="*/ 1254737 h 3149144"/>
                  <a:gd name="connsiteX130" fmla="*/ 2271649 w 4934792"/>
                  <a:gd name="connsiteY130" fmla="*/ 1246536 h 3149144"/>
                  <a:gd name="connsiteX131" fmla="*/ 2201941 w 4934792"/>
                  <a:gd name="connsiteY131" fmla="*/ 1234235 h 3149144"/>
                  <a:gd name="connsiteX132" fmla="*/ 2169137 w 4934792"/>
                  <a:gd name="connsiteY132" fmla="*/ 1230134 h 3149144"/>
                  <a:gd name="connsiteX133" fmla="*/ 1906709 w 4934792"/>
                  <a:gd name="connsiteY133" fmla="*/ 1226034 h 3149144"/>
                  <a:gd name="connsiteX134" fmla="*/ 1882106 w 4934792"/>
                  <a:gd name="connsiteY134" fmla="*/ 1221933 h 3149144"/>
                  <a:gd name="connsiteX135" fmla="*/ 1857503 w 4934792"/>
                  <a:gd name="connsiteY135" fmla="*/ 1213733 h 3149144"/>
                  <a:gd name="connsiteX136" fmla="*/ 1832901 w 4934792"/>
                  <a:gd name="connsiteY136" fmla="*/ 1197331 h 3149144"/>
                  <a:gd name="connsiteX137" fmla="*/ 1816499 w 4934792"/>
                  <a:gd name="connsiteY137" fmla="*/ 1172728 h 3149144"/>
                  <a:gd name="connsiteX138" fmla="*/ 1808298 w 4934792"/>
                  <a:gd name="connsiteY138" fmla="*/ 1160427 h 3149144"/>
                  <a:gd name="connsiteX139" fmla="*/ 1795996 w 4934792"/>
                  <a:gd name="connsiteY139" fmla="*/ 1144025 h 3149144"/>
                  <a:gd name="connsiteX140" fmla="*/ 1783695 w 4934792"/>
                  <a:gd name="connsiteY140" fmla="*/ 1135824 h 3149144"/>
                  <a:gd name="connsiteX141" fmla="*/ 1759092 w 4934792"/>
                  <a:gd name="connsiteY141" fmla="*/ 1115322 h 3149144"/>
                  <a:gd name="connsiteX142" fmla="*/ 1750892 w 4934792"/>
                  <a:gd name="connsiteY142" fmla="*/ 1103020 h 3149144"/>
                  <a:gd name="connsiteX143" fmla="*/ 1738590 w 4934792"/>
                  <a:gd name="connsiteY143" fmla="*/ 1098920 h 3149144"/>
                  <a:gd name="connsiteX144" fmla="*/ 1730389 w 4934792"/>
                  <a:gd name="connsiteY144" fmla="*/ 1074317 h 3149144"/>
                  <a:gd name="connsiteX145" fmla="*/ 1722188 w 4934792"/>
                  <a:gd name="connsiteY145" fmla="*/ 1062016 h 3149144"/>
                  <a:gd name="connsiteX146" fmla="*/ 1713988 w 4934792"/>
                  <a:gd name="connsiteY146" fmla="*/ 1037413 h 3149144"/>
                  <a:gd name="connsiteX147" fmla="*/ 1705787 w 4934792"/>
                  <a:gd name="connsiteY147" fmla="*/ 1025112 h 3149144"/>
                  <a:gd name="connsiteX148" fmla="*/ 1693485 w 4934792"/>
                  <a:gd name="connsiteY148" fmla="*/ 1000509 h 3149144"/>
                  <a:gd name="connsiteX149" fmla="*/ 1689385 w 4934792"/>
                  <a:gd name="connsiteY149" fmla="*/ 988208 h 3149144"/>
                  <a:gd name="connsiteX150" fmla="*/ 1668883 w 4934792"/>
                  <a:gd name="connsiteY150" fmla="*/ 963605 h 3149144"/>
                  <a:gd name="connsiteX151" fmla="*/ 1656581 w 4934792"/>
                  <a:gd name="connsiteY151" fmla="*/ 930802 h 3149144"/>
                  <a:gd name="connsiteX152" fmla="*/ 1636079 w 4934792"/>
                  <a:gd name="connsiteY152" fmla="*/ 893898 h 3149144"/>
                  <a:gd name="connsiteX153" fmla="*/ 1619677 w 4934792"/>
                  <a:gd name="connsiteY153" fmla="*/ 865194 h 3149144"/>
                  <a:gd name="connsiteX154" fmla="*/ 1595075 w 4934792"/>
                  <a:gd name="connsiteY154" fmla="*/ 828290 h 3149144"/>
                  <a:gd name="connsiteX155" fmla="*/ 1582773 w 4934792"/>
                  <a:gd name="connsiteY155" fmla="*/ 820089 h 3149144"/>
                  <a:gd name="connsiteX156" fmla="*/ 1578673 w 4934792"/>
                  <a:gd name="connsiteY156" fmla="*/ 807788 h 3149144"/>
                  <a:gd name="connsiteX157" fmla="*/ 1566371 w 4934792"/>
                  <a:gd name="connsiteY157" fmla="*/ 795487 h 3149144"/>
                  <a:gd name="connsiteX158" fmla="*/ 1558170 w 4934792"/>
                  <a:gd name="connsiteY158" fmla="*/ 783185 h 3149144"/>
                  <a:gd name="connsiteX159" fmla="*/ 1545869 w 4934792"/>
                  <a:gd name="connsiteY159" fmla="*/ 770884 h 3149144"/>
                  <a:gd name="connsiteX160" fmla="*/ 1537668 w 4934792"/>
                  <a:gd name="connsiteY160" fmla="*/ 758583 h 3149144"/>
                  <a:gd name="connsiteX161" fmla="*/ 1525367 w 4934792"/>
                  <a:gd name="connsiteY161" fmla="*/ 746281 h 3149144"/>
                  <a:gd name="connsiteX162" fmla="*/ 1517166 w 4934792"/>
                  <a:gd name="connsiteY162" fmla="*/ 733980 h 3149144"/>
                  <a:gd name="connsiteX163" fmla="*/ 1504865 w 4934792"/>
                  <a:gd name="connsiteY163" fmla="*/ 729880 h 3149144"/>
                  <a:gd name="connsiteX164" fmla="*/ 1492563 w 4934792"/>
                  <a:gd name="connsiteY164" fmla="*/ 705277 h 3149144"/>
                  <a:gd name="connsiteX165" fmla="*/ 1488463 w 4934792"/>
                  <a:gd name="connsiteY165" fmla="*/ 692976 h 3149144"/>
                  <a:gd name="connsiteX166" fmla="*/ 1472061 w 4934792"/>
                  <a:gd name="connsiteY166" fmla="*/ 668373 h 3149144"/>
                  <a:gd name="connsiteX167" fmla="*/ 1463860 w 4934792"/>
                  <a:gd name="connsiteY167" fmla="*/ 656072 h 3149144"/>
                  <a:gd name="connsiteX168" fmla="*/ 1455659 w 4934792"/>
                  <a:gd name="connsiteY168" fmla="*/ 643770 h 3149144"/>
                  <a:gd name="connsiteX169" fmla="*/ 1439257 w 4934792"/>
                  <a:gd name="connsiteY169" fmla="*/ 619168 h 3149144"/>
                  <a:gd name="connsiteX170" fmla="*/ 1422856 w 4934792"/>
                  <a:gd name="connsiteY170" fmla="*/ 594565 h 3149144"/>
                  <a:gd name="connsiteX171" fmla="*/ 1410554 w 4934792"/>
                  <a:gd name="connsiteY171" fmla="*/ 582263 h 3149144"/>
                  <a:gd name="connsiteX172" fmla="*/ 1394153 w 4934792"/>
                  <a:gd name="connsiteY172" fmla="*/ 557661 h 3149144"/>
                  <a:gd name="connsiteX173" fmla="*/ 1369550 w 4934792"/>
                  <a:gd name="connsiteY173" fmla="*/ 537159 h 3149144"/>
                  <a:gd name="connsiteX174" fmla="*/ 1357249 w 4934792"/>
                  <a:gd name="connsiteY174" fmla="*/ 524857 h 3149144"/>
                  <a:gd name="connsiteX175" fmla="*/ 1320344 w 4934792"/>
                  <a:gd name="connsiteY175" fmla="*/ 500255 h 3149144"/>
                  <a:gd name="connsiteX176" fmla="*/ 1308043 w 4934792"/>
                  <a:gd name="connsiteY176" fmla="*/ 492054 h 3149144"/>
                  <a:gd name="connsiteX177" fmla="*/ 1295742 w 4934792"/>
                  <a:gd name="connsiteY177" fmla="*/ 479752 h 3149144"/>
                  <a:gd name="connsiteX178" fmla="*/ 1258838 w 4934792"/>
                  <a:gd name="connsiteY178" fmla="*/ 455150 h 3149144"/>
                  <a:gd name="connsiteX179" fmla="*/ 1246536 w 4934792"/>
                  <a:gd name="connsiteY179" fmla="*/ 442848 h 3149144"/>
                  <a:gd name="connsiteX180" fmla="*/ 1205532 w 4934792"/>
                  <a:gd name="connsiteY180" fmla="*/ 418246 h 3149144"/>
                  <a:gd name="connsiteX181" fmla="*/ 1176829 w 4934792"/>
                  <a:gd name="connsiteY181" fmla="*/ 405944 h 3149144"/>
                  <a:gd name="connsiteX182" fmla="*/ 1135824 w 4934792"/>
                  <a:gd name="connsiteY182" fmla="*/ 385442 h 3149144"/>
                  <a:gd name="connsiteX183" fmla="*/ 1115322 w 4934792"/>
                  <a:gd name="connsiteY183" fmla="*/ 381341 h 3149144"/>
                  <a:gd name="connsiteX184" fmla="*/ 1082518 w 4934792"/>
                  <a:gd name="connsiteY184" fmla="*/ 360839 h 3149144"/>
                  <a:gd name="connsiteX185" fmla="*/ 1070217 w 4934792"/>
                  <a:gd name="connsiteY185" fmla="*/ 352638 h 3149144"/>
                  <a:gd name="connsiteX186" fmla="*/ 1045614 w 4934792"/>
                  <a:gd name="connsiteY186" fmla="*/ 344437 h 3149144"/>
                  <a:gd name="connsiteX187" fmla="*/ 1016911 w 4934792"/>
                  <a:gd name="connsiteY187" fmla="*/ 336237 h 3149144"/>
                  <a:gd name="connsiteX188" fmla="*/ 992309 w 4934792"/>
                  <a:gd name="connsiteY188" fmla="*/ 332136 h 3149144"/>
                  <a:gd name="connsiteX189" fmla="*/ 971806 w 4934792"/>
                  <a:gd name="connsiteY189" fmla="*/ 328036 h 3149144"/>
                  <a:gd name="connsiteX190" fmla="*/ 939003 w 4934792"/>
                  <a:gd name="connsiteY190" fmla="*/ 323935 h 3149144"/>
                  <a:gd name="connsiteX191" fmla="*/ 910300 w 4934792"/>
                  <a:gd name="connsiteY191" fmla="*/ 315734 h 3149144"/>
                  <a:gd name="connsiteX192" fmla="*/ 881596 w 4934792"/>
                  <a:gd name="connsiteY192" fmla="*/ 307533 h 3149144"/>
                  <a:gd name="connsiteX193" fmla="*/ 869295 w 4934792"/>
                  <a:gd name="connsiteY193" fmla="*/ 303433 h 3149144"/>
                  <a:gd name="connsiteX194" fmla="*/ 824190 w 4934792"/>
                  <a:gd name="connsiteY194" fmla="*/ 295232 h 3149144"/>
                  <a:gd name="connsiteX195" fmla="*/ 770884 w 4934792"/>
                  <a:gd name="connsiteY195" fmla="*/ 274730 h 3149144"/>
                  <a:gd name="connsiteX196" fmla="*/ 750382 w 4934792"/>
                  <a:gd name="connsiteY196" fmla="*/ 266529 h 3149144"/>
                  <a:gd name="connsiteX197" fmla="*/ 721679 w 4934792"/>
                  <a:gd name="connsiteY197" fmla="*/ 258328 h 3149144"/>
                  <a:gd name="connsiteX198" fmla="*/ 709378 w 4934792"/>
                  <a:gd name="connsiteY198" fmla="*/ 250127 h 3149144"/>
                  <a:gd name="connsiteX199" fmla="*/ 692976 w 4934792"/>
                  <a:gd name="connsiteY199" fmla="*/ 246027 h 3149144"/>
                  <a:gd name="connsiteX200" fmla="*/ 651971 w 4934792"/>
                  <a:gd name="connsiteY200" fmla="*/ 237826 h 3149144"/>
                  <a:gd name="connsiteX201" fmla="*/ 610967 w 4934792"/>
                  <a:gd name="connsiteY201" fmla="*/ 225524 h 3149144"/>
                  <a:gd name="connsiteX202" fmla="*/ 590465 w 4934792"/>
                  <a:gd name="connsiteY202" fmla="*/ 217324 h 3149144"/>
                  <a:gd name="connsiteX203" fmla="*/ 578163 w 4934792"/>
                  <a:gd name="connsiteY203" fmla="*/ 209123 h 3149144"/>
                  <a:gd name="connsiteX204" fmla="*/ 561762 w 4934792"/>
                  <a:gd name="connsiteY204" fmla="*/ 205022 h 3149144"/>
                  <a:gd name="connsiteX205" fmla="*/ 537159 w 4934792"/>
                  <a:gd name="connsiteY205" fmla="*/ 192721 h 3149144"/>
                  <a:gd name="connsiteX206" fmla="*/ 483853 w 4934792"/>
                  <a:gd name="connsiteY206" fmla="*/ 172219 h 3149144"/>
                  <a:gd name="connsiteX207" fmla="*/ 463351 w 4934792"/>
                  <a:gd name="connsiteY207" fmla="*/ 159917 h 3149144"/>
                  <a:gd name="connsiteX208" fmla="*/ 434648 w 4934792"/>
                  <a:gd name="connsiteY208" fmla="*/ 151716 h 3149144"/>
                  <a:gd name="connsiteX209" fmla="*/ 422346 w 4934792"/>
                  <a:gd name="connsiteY209" fmla="*/ 143515 h 3149144"/>
                  <a:gd name="connsiteX210" fmla="*/ 397744 w 4934792"/>
                  <a:gd name="connsiteY210" fmla="*/ 135315 h 3149144"/>
                  <a:gd name="connsiteX211" fmla="*/ 369040 w 4934792"/>
                  <a:gd name="connsiteY211" fmla="*/ 127114 h 3149144"/>
                  <a:gd name="connsiteX212" fmla="*/ 344438 w 4934792"/>
                  <a:gd name="connsiteY212" fmla="*/ 123013 h 3149144"/>
                  <a:gd name="connsiteX213" fmla="*/ 323935 w 4934792"/>
                  <a:gd name="connsiteY213" fmla="*/ 118913 h 3149144"/>
                  <a:gd name="connsiteX214" fmla="*/ 274730 w 4934792"/>
                  <a:gd name="connsiteY214" fmla="*/ 110712 h 3149144"/>
                  <a:gd name="connsiteX215" fmla="*/ 221424 w 4934792"/>
                  <a:gd name="connsiteY215" fmla="*/ 98411 h 3149144"/>
                  <a:gd name="connsiteX216" fmla="*/ 209123 w 4934792"/>
                  <a:gd name="connsiteY216" fmla="*/ 94310 h 3149144"/>
                  <a:gd name="connsiteX217" fmla="*/ 196822 w 4934792"/>
                  <a:gd name="connsiteY217" fmla="*/ 86109 h 3149144"/>
                  <a:gd name="connsiteX218" fmla="*/ 168118 w 4934792"/>
                  <a:gd name="connsiteY218" fmla="*/ 77908 h 3149144"/>
                  <a:gd name="connsiteX219" fmla="*/ 147616 w 4934792"/>
                  <a:gd name="connsiteY219" fmla="*/ 65607 h 3149144"/>
                  <a:gd name="connsiteX220" fmla="*/ 110712 w 4934792"/>
                  <a:gd name="connsiteY220" fmla="*/ 53306 h 3149144"/>
                  <a:gd name="connsiteX221" fmla="*/ 98411 w 4934792"/>
                  <a:gd name="connsiteY221" fmla="*/ 45105 h 3149144"/>
                  <a:gd name="connsiteX222" fmla="*/ 82009 w 4934792"/>
                  <a:gd name="connsiteY222" fmla="*/ 41004 h 3149144"/>
                  <a:gd name="connsiteX223" fmla="*/ 69708 w 4934792"/>
                  <a:gd name="connsiteY223" fmla="*/ 36904 h 3149144"/>
                  <a:gd name="connsiteX224" fmla="*/ 36904 w 4934792"/>
                  <a:gd name="connsiteY224" fmla="*/ 24602 h 3149144"/>
                  <a:gd name="connsiteX225" fmla="*/ 24603 w 4934792"/>
                  <a:gd name="connsiteY225" fmla="*/ 16402 h 3149144"/>
                  <a:gd name="connsiteX226" fmla="*/ 0 w 4934792"/>
                  <a:gd name="connsiteY226" fmla="*/ 0 h 3149144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51972 w 5504755"/>
                  <a:gd name="connsiteY222" fmla="*/ 1189130 h 4297270"/>
                  <a:gd name="connsiteX223" fmla="*/ 639671 w 5504755"/>
                  <a:gd name="connsiteY223" fmla="*/ 1185030 h 4297270"/>
                  <a:gd name="connsiteX224" fmla="*/ 606867 w 5504755"/>
                  <a:gd name="connsiteY224" fmla="*/ 1172728 h 4297270"/>
                  <a:gd name="connsiteX225" fmla="*/ 594566 w 5504755"/>
                  <a:gd name="connsiteY225" fmla="*/ 1164528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51972 w 5504755"/>
                  <a:gd name="connsiteY222" fmla="*/ 1189130 h 4297270"/>
                  <a:gd name="connsiteX223" fmla="*/ 639671 w 5504755"/>
                  <a:gd name="connsiteY223" fmla="*/ 1185030 h 4297270"/>
                  <a:gd name="connsiteX224" fmla="*/ 606867 w 5504755"/>
                  <a:gd name="connsiteY224" fmla="*/ 1172728 h 4297270"/>
                  <a:gd name="connsiteX225" fmla="*/ 291133 w 5504755"/>
                  <a:gd name="connsiteY225" fmla="*/ 602767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51972 w 5504755"/>
                  <a:gd name="connsiteY222" fmla="*/ 1189130 h 4297270"/>
                  <a:gd name="connsiteX223" fmla="*/ 639671 w 5504755"/>
                  <a:gd name="connsiteY223" fmla="*/ 1185030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51972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311634 w 5504755"/>
                  <a:gd name="connsiteY224" fmla="*/ 651971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311634 w 5504755"/>
                  <a:gd name="connsiteY224" fmla="*/ 651971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311634 w 5504755"/>
                  <a:gd name="connsiteY224" fmla="*/ 651971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549461 w 5504755"/>
                  <a:gd name="connsiteY223" fmla="*/ 1021011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549461 w 5504755"/>
                  <a:gd name="connsiteY223" fmla="*/ 1021011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549461 w 5504755"/>
                  <a:gd name="connsiteY223" fmla="*/ 1021011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02767 w 5504755"/>
                  <a:gd name="connsiteY220" fmla="*/ 1123524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627369 w 5504755"/>
                  <a:gd name="connsiteY219" fmla="*/ 1209633 h 4297270"/>
                  <a:gd name="connsiteX220" fmla="*/ 602767 w 5504755"/>
                  <a:gd name="connsiteY220" fmla="*/ 1123524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692976 w 5504755"/>
                  <a:gd name="connsiteY218" fmla="*/ 1250636 h 4297270"/>
                  <a:gd name="connsiteX219" fmla="*/ 627369 w 5504755"/>
                  <a:gd name="connsiteY219" fmla="*/ 1209633 h 4297270"/>
                  <a:gd name="connsiteX220" fmla="*/ 602767 w 5504755"/>
                  <a:gd name="connsiteY220" fmla="*/ 1123524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38081 w 5504755"/>
                  <a:gd name="connsiteY217" fmla="*/ 1271139 h 4297270"/>
                  <a:gd name="connsiteX218" fmla="*/ 692976 w 5504755"/>
                  <a:gd name="connsiteY218" fmla="*/ 1250636 h 4297270"/>
                  <a:gd name="connsiteX219" fmla="*/ 627369 w 5504755"/>
                  <a:gd name="connsiteY219" fmla="*/ 1209633 h 4297270"/>
                  <a:gd name="connsiteX220" fmla="*/ 602767 w 5504755"/>
                  <a:gd name="connsiteY220" fmla="*/ 1123524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692976 w 5504755"/>
                  <a:gd name="connsiteY217" fmla="*/ 1250636 h 4297270"/>
                  <a:gd name="connsiteX218" fmla="*/ 627369 w 5504755"/>
                  <a:gd name="connsiteY218" fmla="*/ 1209633 h 4297270"/>
                  <a:gd name="connsiteX219" fmla="*/ 602767 w 5504755"/>
                  <a:gd name="connsiteY219" fmla="*/ 1123524 h 4297270"/>
                  <a:gd name="connsiteX220" fmla="*/ 578164 w 5504755"/>
                  <a:gd name="connsiteY220" fmla="*/ 1021012 h 4297270"/>
                  <a:gd name="connsiteX221" fmla="*/ 549461 w 5504755"/>
                  <a:gd name="connsiteY221" fmla="*/ 885697 h 4297270"/>
                  <a:gd name="connsiteX222" fmla="*/ 471553 w 5504755"/>
                  <a:gd name="connsiteY222" fmla="*/ 787285 h 4297270"/>
                  <a:gd name="connsiteX223" fmla="*/ 299333 w 5504755"/>
                  <a:gd name="connsiteY223" fmla="*/ 623268 h 4297270"/>
                  <a:gd name="connsiteX224" fmla="*/ 246028 w 5504755"/>
                  <a:gd name="connsiteY224" fmla="*/ 508456 h 4297270"/>
                  <a:gd name="connsiteX225" fmla="*/ 151718 w 5504755"/>
                  <a:gd name="connsiteY225" fmla="*/ 266529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58584 w 5504755"/>
                  <a:gd name="connsiteY216" fmla="*/ 1279340 h 4297270"/>
                  <a:gd name="connsiteX217" fmla="*/ 692976 w 5504755"/>
                  <a:gd name="connsiteY217" fmla="*/ 1250636 h 4297270"/>
                  <a:gd name="connsiteX218" fmla="*/ 627369 w 5504755"/>
                  <a:gd name="connsiteY218" fmla="*/ 1209633 h 4297270"/>
                  <a:gd name="connsiteX219" fmla="*/ 602767 w 5504755"/>
                  <a:gd name="connsiteY219" fmla="*/ 1123524 h 4297270"/>
                  <a:gd name="connsiteX220" fmla="*/ 578164 w 5504755"/>
                  <a:gd name="connsiteY220" fmla="*/ 1021012 h 4297270"/>
                  <a:gd name="connsiteX221" fmla="*/ 549461 w 5504755"/>
                  <a:gd name="connsiteY221" fmla="*/ 885697 h 4297270"/>
                  <a:gd name="connsiteX222" fmla="*/ 471553 w 5504755"/>
                  <a:gd name="connsiteY222" fmla="*/ 787285 h 4297270"/>
                  <a:gd name="connsiteX223" fmla="*/ 299333 w 5504755"/>
                  <a:gd name="connsiteY223" fmla="*/ 623268 h 4297270"/>
                  <a:gd name="connsiteX224" fmla="*/ 246028 w 5504755"/>
                  <a:gd name="connsiteY224" fmla="*/ 508456 h 4297270"/>
                  <a:gd name="connsiteX225" fmla="*/ 151718 w 5504755"/>
                  <a:gd name="connsiteY225" fmla="*/ 266529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692976 w 5504755"/>
                  <a:gd name="connsiteY216" fmla="*/ 1250636 h 4297270"/>
                  <a:gd name="connsiteX217" fmla="*/ 627369 w 5504755"/>
                  <a:gd name="connsiteY217" fmla="*/ 1209633 h 4297270"/>
                  <a:gd name="connsiteX218" fmla="*/ 602767 w 5504755"/>
                  <a:gd name="connsiteY218" fmla="*/ 1123524 h 4297270"/>
                  <a:gd name="connsiteX219" fmla="*/ 578164 w 5504755"/>
                  <a:gd name="connsiteY219" fmla="*/ 1021012 h 4297270"/>
                  <a:gd name="connsiteX220" fmla="*/ 549461 w 5504755"/>
                  <a:gd name="connsiteY220" fmla="*/ 885697 h 4297270"/>
                  <a:gd name="connsiteX221" fmla="*/ 471553 w 5504755"/>
                  <a:gd name="connsiteY221" fmla="*/ 787285 h 4297270"/>
                  <a:gd name="connsiteX222" fmla="*/ 299333 w 5504755"/>
                  <a:gd name="connsiteY222" fmla="*/ 623268 h 4297270"/>
                  <a:gd name="connsiteX223" fmla="*/ 246028 w 5504755"/>
                  <a:gd name="connsiteY223" fmla="*/ 508456 h 4297270"/>
                  <a:gd name="connsiteX224" fmla="*/ 151718 w 5504755"/>
                  <a:gd name="connsiteY224" fmla="*/ 266529 h 4297270"/>
                  <a:gd name="connsiteX225" fmla="*/ 0 w 5504755"/>
                  <a:gd name="connsiteY2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54483 w 5504755"/>
                  <a:gd name="connsiteY215" fmla="*/ 1299843 h 4297270"/>
                  <a:gd name="connsiteX216" fmla="*/ 692976 w 5504755"/>
                  <a:gd name="connsiteY216" fmla="*/ 1250636 h 4297270"/>
                  <a:gd name="connsiteX217" fmla="*/ 627369 w 5504755"/>
                  <a:gd name="connsiteY217" fmla="*/ 1209633 h 4297270"/>
                  <a:gd name="connsiteX218" fmla="*/ 602767 w 5504755"/>
                  <a:gd name="connsiteY218" fmla="*/ 1123524 h 4297270"/>
                  <a:gd name="connsiteX219" fmla="*/ 578164 w 5504755"/>
                  <a:gd name="connsiteY219" fmla="*/ 1021012 h 4297270"/>
                  <a:gd name="connsiteX220" fmla="*/ 549461 w 5504755"/>
                  <a:gd name="connsiteY220" fmla="*/ 885697 h 4297270"/>
                  <a:gd name="connsiteX221" fmla="*/ 471553 w 5504755"/>
                  <a:gd name="connsiteY221" fmla="*/ 787285 h 4297270"/>
                  <a:gd name="connsiteX222" fmla="*/ 299333 w 5504755"/>
                  <a:gd name="connsiteY222" fmla="*/ 623268 h 4297270"/>
                  <a:gd name="connsiteX223" fmla="*/ 246028 w 5504755"/>
                  <a:gd name="connsiteY223" fmla="*/ 508456 h 4297270"/>
                  <a:gd name="connsiteX224" fmla="*/ 151718 w 5504755"/>
                  <a:gd name="connsiteY224" fmla="*/ 266529 h 4297270"/>
                  <a:gd name="connsiteX225" fmla="*/ 0 w 5504755"/>
                  <a:gd name="connsiteY2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24191 w 5504755"/>
                  <a:gd name="connsiteY214" fmla="*/ 1312144 h 4297270"/>
                  <a:gd name="connsiteX215" fmla="*/ 754483 w 5504755"/>
                  <a:gd name="connsiteY215" fmla="*/ 1299843 h 4297270"/>
                  <a:gd name="connsiteX216" fmla="*/ 692976 w 5504755"/>
                  <a:gd name="connsiteY216" fmla="*/ 1250636 h 4297270"/>
                  <a:gd name="connsiteX217" fmla="*/ 627369 w 5504755"/>
                  <a:gd name="connsiteY217" fmla="*/ 1209633 h 4297270"/>
                  <a:gd name="connsiteX218" fmla="*/ 602767 w 5504755"/>
                  <a:gd name="connsiteY218" fmla="*/ 1123524 h 4297270"/>
                  <a:gd name="connsiteX219" fmla="*/ 578164 w 5504755"/>
                  <a:gd name="connsiteY219" fmla="*/ 1021012 h 4297270"/>
                  <a:gd name="connsiteX220" fmla="*/ 549461 w 5504755"/>
                  <a:gd name="connsiteY220" fmla="*/ 885697 h 4297270"/>
                  <a:gd name="connsiteX221" fmla="*/ 471553 w 5504755"/>
                  <a:gd name="connsiteY221" fmla="*/ 787285 h 4297270"/>
                  <a:gd name="connsiteX222" fmla="*/ 299333 w 5504755"/>
                  <a:gd name="connsiteY222" fmla="*/ 623268 h 4297270"/>
                  <a:gd name="connsiteX223" fmla="*/ 246028 w 5504755"/>
                  <a:gd name="connsiteY223" fmla="*/ 508456 h 4297270"/>
                  <a:gd name="connsiteX224" fmla="*/ 151718 w 5504755"/>
                  <a:gd name="connsiteY224" fmla="*/ 266529 h 4297270"/>
                  <a:gd name="connsiteX225" fmla="*/ 0 w 5504755"/>
                  <a:gd name="connsiteY2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24191 w 5504755"/>
                  <a:gd name="connsiteY214" fmla="*/ 1312144 h 4297270"/>
                  <a:gd name="connsiteX215" fmla="*/ 754483 w 5504755"/>
                  <a:gd name="connsiteY215" fmla="*/ 1299843 h 4297270"/>
                  <a:gd name="connsiteX216" fmla="*/ 692976 w 5504755"/>
                  <a:gd name="connsiteY216" fmla="*/ 1250636 h 4297270"/>
                  <a:gd name="connsiteX217" fmla="*/ 627369 w 5504755"/>
                  <a:gd name="connsiteY217" fmla="*/ 1209633 h 4297270"/>
                  <a:gd name="connsiteX218" fmla="*/ 602767 w 5504755"/>
                  <a:gd name="connsiteY218" fmla="*/ 1123524 h 4297270"/>
                  <a:gd name="connsiteX219" fmla="*/ 578164 w 5504755"/>
                  <a:gd name="connsiteY219" fmla="*/ 1021012 h 4297270"/>
                  <a:gd name="connsiteX220" fmla="*/ 549461 w 5504755"/>
                  <a:gd name="connsiteY220" fmla="*/ 885697 h 4297270"/>
                  <a:gd name="connsiteX221" fmla="*/ 471553 w 5504755"/>
                  <a:gd name="connsiteY221" fmla="*/ 787285 h 4297270"/>
                  <a:gd name="connsiteX222" fmla="*/ 299333 w 5504755"/>
                  <a:gd name="connsiteY222" fmla="*/ 623268 h 4297270"/>
                  <a:gd name="connsiteX223" fmla="*/ 246028 w 5504755"/>
                  <a:gd name="connsiteY223" fmla="*/ 508456 h 4297270"/>
                  <a:gd name="connsiteX224" fmla="*/ 151718 w 5504755"/>
                  <a:gd name="connsiteY224" fmla="*/ 266529 h 4297270"/>
                  <a:gd name="connsiteX225" fmla="*/ 0 w 5504755"/>
                  <a:gd name="connsiteY2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24191 w 5504755"/>
                  <a:gd name="connsiteY213" fmla="*/ 1312144 h 4297270"/>
                  <a:gd name="connsiteX214" fmla="*/ 754483 w 5504755"/>
                  <a:gd name="connsiteY214" fmla="*/ 1299843 h 4297270"/>
                  <a:gd name="connsiteX215" fmla="*/ 692976 w 5504755"/>
                  <a:gd name="connsiteY215" fmla="*/ 1250636 h 4297270"/>
                  <a:gd name="connsiteX216" fmla="*/ 627369 w 5504755"/>
                  <a:gd name="connsiteY216" fmla="*/ 1209633 h 4297270"/>
                  <a:gd name="connsiteX217" fmla="*/ 602767 w 5504755"/>
                  <a:gd name="connsiteY217" fmla="*/ 1123524 h 4297270"/>
                  <a:gd name="connsiteX218" fmla="*/ 578164 w 5504755"/>
                  <a:gd name="connsiteY218" fmla="*/ 1021012 h 4297270"/>
                  <a:gd name="connsiteX219" fmla="*/ 549461 w 5504755"/>
                  <a:gd name="connsiteY219" fmla="*/ 885697 h 4297270"/>
                  <a:gd name="connsiteX220" fmla="*/ 471553 w 5504755"/>
                  <a:gd name="connsiteY220" fmla="*/ 787285 h 4297270"/>
                  <a:gd name="connsiteX221" fmla="*/ 299333 w 5504755"/>
                  <a:gd name="connsiteY221" fmla="*/ 623268 h 4297270"/>
                  <a:gd name="connsiteX222" fmla="*/ 246028 w 5504755"/>
                  <a:gd name="connsiteY222" fmla="*/ 508456 h 4297270"/>
                  <a:gd name="connsiteX223" fmla="*/ 151718 w 5504755"/>
                  <a:gd name="connsiteY223" fmla="*/ 266529 h 4297270"/>
                  <a:gd name="connsiteX224" fmla="*/ 0 w 5504755"/>
                  <a:gd name="connsiteY22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824191 w 5504755"/>
                  <a:gd name="connsiteY212" fmla="*/ 1312144 h 4297270"/>
                  <a:gd name="connsiteX213" fmla="*/ 754483 w 5504755"/>
                  <a:gd name="connsiteY213" fmla="*/ 1299843 h 4297270"/>
                  <a:gd name="connsiteX214" fmla="*/ 692976 w 5504755"/>
                  <a:gd name="connsiteY214" fmla="*/ 1250636 h 4297270"/>
                  <a:gd name="connsiteX215" fmla="*/ 627369 w 5504755"/>
                  <a:gd name="connsiteY215" fmla="*/ 1209633 h 4297270"/>
                  <a:gd name="connsiteX216" fmla="*/ 602767 w 5504755"/>
                  <a:gd name="connsiteY216" fmla="*/ 1123524 h 4297270"/>
                  <a:gd name="connsiteX217" fmla="*/ 578164 w 5504755"/>
                  <a:gd name="connsiteY217" fmla="*/ 1021012 h 4297270"/>
                  <a:gd name="connsiteX218" fmla="*/ 549461 w 5504755"/>
                  <a:gd name="connsiteY218" fmla="*/ 885697 h 4297270"/>
                  <a:gd name="connsiteX219" fmla="*/ 471553 w 5504755"/>
                  <a:gd name="connsiteY219" fmla="*/ 787285 h 4297270"/>
                  <a:gd name="connsiteX220" fmla="*/ 299333 w 5504755"/>
                  <a:gd name="connsiteY220" fmla="*/ 623268 h 4297270"/>
                  <a:gd name="connsiteX221" fmla="*/ 246028 w 5504755"/>
                  <a:gd name="connsiteY221" fmla="*/ 508456 h 4297270"/>
                  <a:gd name="connsiteX222" fmla="*/ 151718 w 5504755"/>
                  <a:gd name="connsiteY222" fmla="*/ 266529 h 4297270"/>
                  <a:gd name="connsiteX223" fmla="*/ 0 w 5504755"/>
                  <a:gd name="connsiteY22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824191 w 5504755"/>
                  <a:gd name="connsiteY211" fmla="*/ 1312144 h 4297270"/>
                  <a:gd name="connsiteX212" fmla="*/ 754483 w 5504755"/>
                  <a:gd name="connsiteY212" fmla="*/ 1299843 h 4297270"/>
                  <a:gd name="connsiteX213" fmla="*/ 692976 w 5504755"/>
                  <a:gd name="connsiteY213" fmla="*/ 1250636 h 4297270"/>
                  <a:gd name="connsiteX214" fmla="*/ 627369 w 5504755"/>
                  <a:gd name="connsiteY214" fmla="*/ 1209633 h 4297270"/>
                  <a:gd name="connsiteX215" fmla="*/ 602767 w 5504755"/>
                  <a:gd name="connsiteY215" fmla="*/ 1123524 h 4297270"/>
                  <a:gd name="connsiteX216" fmla="*/ 578164 w 5504755"/>
                  <a:gd name="connsiteY216" fmla="*/ 1021012 h 4297270"/>
                  <a:gd name="connsiteX217" fmla="*/ 549461 w 5504755"/>
                  <a:gd name="connsiteY217" fmla="*/ 885697 h 4297270"/>
                  <a:gd name="connsiteX218" fmla="*/ 471553 w 5504755"/>
                  <a:gd name="connsiteY218" fmla="*/ 787285 h 4297270"/>
                  <a:gd name="connsiteX219" fmla="*/ 299333 w 5504755"/>
                  <a:gd name="connsiteY219" fmla="*/ 623268 h 4297270"/>
                  <a:gd name="connsiteX220" fmla="*/ 246028 w 5504755"/>
                  <a:gd name="connsiteY220" fmla="*/ 508456 h 4297270"/>
                  <a:gd name="connsiteX221" fmla="*/ 151718 w 5504755"/>
                  <a:gd name="connsiteY221" fmla="*/ 266529 h 4297270"/>
                  <a:gd name="connsiteX222" fmla="*/ 0 w 5504755"/>
                  <a:gd name="connsiteY22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897999 w 5504755"/>
                  <a:gd name="connsiteY210" fmla="*/ 1344948 h 4297270"/>
                  <a:gd name="connsiteX211" fmla="*/ 824191 w 5504755"/>
                  <a:gd name="connsiteY211" fmla="*/ 1312144 h 4297270"/>
                  <a:gd name="connsiteX212" fmla="*/ 754483 w 5504755"/>
                  <a:gd name="connsiteY212" fmla="*/ 1299843 h 4297270"/>
                  <a:gd name="connsiteX213" fmla="*/ 692976 w 5504755"/>
                  <a:gd name="connsiteY213" fmla="*/ 1250636 h 4297270"/>
                  <a:gd name="connsiteX214" fmla="*/ 627369 w 5504755"/>
                  <a:gd name="connsiteY214" fmla="*/ 1209633 h 4297270"/>
                  <a:gd name="connsiteX215" fmla="*/ 602767 w 5504755"/>
                  <a:gd name="connsiteY215" fmla="*/ 1123524 h 4297270"/>
                  <a:gd name="connsiteX216" fmla="*/ 578164 w 5504755"/>
                  <a:gd name="connsiteY216" fmla="*/ 1021012 h 4297270"/>
                  <a:gd name="connsiteX217" fmla="*/ 549461 w 5504755"/>
                  <a:gd name="connsiteY217" fmla="*/ 885697 h 4297270"/>
                  <a:gd name="connsiteX218" fmla="*/ 471553 w 5504755"/>
                  <a:gd name="connsiteY218" fmla="*/ 787285 h 4297270"/>
                  <a:gd name="connsiteX219" fmla="*/ 299333 w 5504755"/>
                  <a:gd name="connsiteY219" fmla="*/ 623268 h 4297270"/>
                  <a:gd name="connsiteX220" fmla="*/ 246028 w 5504755"/>
                  <a:gd name="connsiteY220" fmla="*/ 508456 h 4297270"/>
                  <a:gd name="connsiteX221" fmla="*/ 151718 w 5504755"/>
                  <a:gd name="connsiteY221" fmla="*/ 266529 h 4297270"/>
                  <a:gd name="connsiteX222" fmla="*/ 0 w 5504755"/>
                  <a:gd name="connsiteY22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51305 w 5504755"/>
                  <a:gd name="connsiteY209" fmla="*/ 1377751 h 4297270"/>
                  <a:gd name="connsiteX210" fmla="*/ 897999 w 5504755"/>
                  <a:gd name="connsiteY210" fmla="*/ 1344948 h 4297270"/>
                  <a:gd name="connsiteX211" fmla="*/ 824191 w 5504755"/>
                  <a:gd name="connsiteY211" fmla="*/ 1312144 h 4297270"/>
                  <a:gd name="connsiteX212" fmla="*/ 754483 w 5504755"/>
                  <a:gd name="connsiteY212" fmla="*/ 1299843 h 4297270"/>
                  <a:gd name="connsiteX213" fmla="*/ 692976 w 5504755"/>
                  <a:gd name="connsiteY213" fmla="*/ 1250636 h 4297270"/>
                  <a:gd name="connsiteX214" fmla="*/ 627369 w 5504755"/>
                  <a:gd name="connsiteY214" fmla="*/ 1209633 h 4297270"/>
                  <a:gd name="connsiteX215" fmla="*/ 602767 w 5504755"/>
                  <a:gd name="connsiteY215" fmla="*/ 1123524 h 4297270"/>
                  <a:gd name="connsiteX216" fmla="*/ 578164 w 5504755"/>
                  <a:gd name="connsiteY216" fmla="*/ 1021012 h 4297270"/>
                  <a:gd name="connsiteX217" fmla="*/ 549461 w 5504755"/>
                  <a:gd name="connsiteY217" fmla="*/ 885697 h 4297270"/>
                  <a:gd name="connsiteX218" fmla="*/ 471553 w 5504755"/>
                  <a:gd name="connsiteY218" fmla="*/ 787285 h 4297270"/>
                  <a:gd name="connsiteX219" fmla="*/ 299333 w 5504755"/>
                  <a:gd name="connsiteY219" fmla="*/ 623268 h 4297270"/>
                  <a:gd name="connsiteX220" fmla="*/ 246028 w 5504755"/>
                  <a:gd name="connsiteY220" fmla="*/ 508456 h 4297270"/>
                  <a:gd name="connsiteX221" fmla="*/ 151718 w 5504755"/>
                  <a:gd name="connsiteY221" fmla="*/ 266529 h 4297270"/>
                  <a:gd name="connsiteX222" fmla="*/ 0 w 5504755"/>
                  <a:gd name="connsiteY22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951305 w 5504755"/>
                  <a:gd name="connsiteY208" fmla="*/ 1377751 h 4297270"/>
                  <a:gd name="connsiteX209" fmla="*/ 897999 w 5504755"/>
                  <a:gd name="connsiteY209" fmla="*/ 1344948 h 4297270"/>
                  <a:gd name="connsiteX210" fmla="*/ 824191 w 5504755"/>
                  <a:gd name="connsiteY210" fmla="*/ 1312144 h 4297270"/>
                  <a:gd name="connsiteX211" fmla="*/ 754483 w 5504755"/>
                  <a:gd name="connsiteY211" fmla="*/ 1299843 h 4297270"/>
                  <a:gd name="connsiteX212" fmla="*/ 692976 w 5504755"/>
                  <a:gd name="connsiteY212" fmla="*/ 1250636 h 4297270"/>
                  <a:gd name="connsiteX213" fmla="*/ 627369 w 5504755"/>
                  <a:gd name="connsiteY213" fmla="*/ 1209633 h 4297270"/>
                  <a:gd name="connsiteX214" fmla="*/ 602767 w 5504755"/>
                  <a:gd name="connsiteY214" fmla="*/ 1123524 h 4297270"/>
                  <a:gd name="connsiteX215" fmla="*/ 578164 w 5504755"/>
                  <a:gd name="connsiteY215" fmla="*/ 1021012 h 4297270"/>
                  <a:gd name="connsiteX216" fmla="*/ 549461 w 5504755"/>
                  <a:gd name="connsiteY216" fmla="*/ 885697 h 4297270"/>
                  <a:gd name="connsiteX217" fmla="*/ 471553 w 5504755"/>
                  <a:gd name="connsiteY217" fmla="*/ 787285 h 4297270"/>
                  <a:gd name="connsiteX218" fmla="*/ 299333 w 5504755"/>
                  <a:gd name="connsiteY218" fmla="*/ 623268 h 4297270"/>
                  <a:gd name="connsiteX219" fmla="*/ 246028 w 5504755"/>
                  <a:gd name="connsiteY219" fmla="*/ 508456 h 4297270"/>
                  <a:gd name="connsiteX220" fmla="*/ 151718 w 5504755"/>
                  <a:gd name="connsiteY220" fmla="*/ 266529 h 4297270"/>
                  <a:gd name="connsiteX221" fmla="*/ 0 w 5504755"/>
                  <a:gd name="connsiteY22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951305 w 5504755"/>
                  <a:gd name="connsiteY207" fmla="*/ 1377751 h 4297270"/>
                  <a:gd name="connsiteX208" fmla="*/ 897999 w 5504755"/>
                  <a:gd name="connsiteY208" fmla="*/ 1344948 h 4297270"/>
                  <a:gd name="connsiteX209" fmla="*/ 824191 w 5504755"/>
                  <a:gd name="connsiteY209" fmla="*/ 1312144 h 4297270"/>
                  <a:gd name="connsiteX210" fmla="*/ 754483 w 5504755"/>
                  <a:gd name="connsiteY210" fmla="*/ 1299843 h 4297270"/>
                  <a:gd name="connsiteX211" fmla="*/ 692976 w 5504755"/>
                  <a:gd name="connsiteY211" fmla="*/ 1250636 h 4297270"/>
                  <a:gd name="connsiteX212" fmla="*/ 627369 w 5504755"/>
                  <a:gd name="connsiteY212" fmla="*/ 1209633 h 4297270"/>
                  <a:gd name="connsiteX213" fmla="*/ 602767 w 5504755"/>
                  <a:gd name="connsiteY213" fmla="*/ 1123524 h 4297270"/>
                  <a:gd name="connsiteX214" fmla="*/ 578164 w 5504755"/>
                  <a:gd name="connsiteY214" fmla="*/ 1021012 h 4297270"/>
                  <a:gd name="connsiteX215" fmla="*/ 549461 w 5504755"/>
                  <a:gd name="connsiteY215" fmla="*/ 885697 h 4297270"/>
                  <a:gd name="connsiteX216" fmla="*/ 471553 w 5504755"/>
                  <a:gd name="connsiteY216" fmla="*/ 787285 h 4297270"/>
                  <a:gd name="connsiteX217" fmla="*/ 299333 w 5504755"/>
                  <a:gd name="connsiteY217" fmla="*/ 623268 h 4297270"/>
                  <a:gd name="connsiteX218" fmla="*/ 246028 w 5504755"/>
                  <a:gd name="connsiteY218" fmla="*/ 508456 h 4297270"/>
                  <a:gd name="connsiteX219" fmla="*/ 151718 w 5504755"/>
                  <a:gd name="connsiteY219" fmla="*/ 266529 h 4297270"/>
                  <a:gd name="connsiteX220" fmla="*/ 0 w 5504755"/>
                  <a:gd name="connsiteY22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951305 w 5504755"/>
                  <a:gd name="connsiteY206" fmla="*/ 1377751 h 4297270"/>
                  <a:gd name="connsiteX207" fmla="*/ 897999 w 5504755"/>
                  <a:gd name="connsiteY207" fmla="*/ 1344948 h 4297270"/>
                  <a:gd name="connsiteX208" fmla="*/ 824191 w 5504755"/>
                  <a:gd name="connsiteY208" fmla="*/ 1312144 h 4297270"/>
                  <a:gd name="connsiteX209" fmla="*/ 754483 w 5504755"/>
                  <a:gd name="connsiteY209" fmla="*/ 1299843 h 4297270"/>
                  <a:gd name="connsiteX210" fmla="*/ 692976 w 5504755"/>
                  <a:gd name="connsiteY210" fmla="*/ 1250636 h 4297270"/>
                  <a:gd name="connsiteX211" fmla="*/ 627369 w 5504755"/>
                  <a:gd name="connsiteY211" fmla="*/ 1209633 h 4297270"/>
                  <a:gd name="connsiteX212" fmla="*/ 602767 w 5504755"/>
                  <a:gd name="connsiteY212" fmla="*/ 1123524 h 4297270"/>
                  <a:gd name="connsiteX213" fmla="*/ 578164 w 5504755"/>
                  <a:gd name="connsiteY213" fmla="*/ 1021012 h 4297270"/>
                  <a:gd name="connsiteX214" fmla="*/ 549461 w 5504755"/>
                  <a:gd name="connsiteY214" fmla="*/ 885697 h 4297270"/>
                  <a:gd name="connsiteX215" fmla="*/ 471553 w 5504755"/>
                  <a:gd name="connsiteY215" fmla="*/ 787285 h 4297270"/>
                  <a:gd name="connsiteX216" fmla="*/ 299333 w 5504755"/>
                  <a:gd name="connsiteY216" fmla="*/ 623268 h 4297270"/>
                  <a:gd name="connsiteX217" fmla="*/ 246028 w 5504755"/>
                  <a:gd name="connsiteY217" fmla="*/ 508456 h 4297270"/>
                  <a:gd name="connsiteX218" fmla="*/ 151718 w 5504755"/>
                  <a:gd name="connsiteY218" fmla="*/ 266529 h 4297270"/>
                  <a:gd name="connsiteX219" fmla="*/ 0 w 5504755"/>
                  <a:gd name="connsiteY21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041515 w 5504755"/>
                  <a:gd name="connsiteY205" fmla="*/ 1426957 h 4297270"/>
                  <a:gd name="connsiteX206" fmla="*/ 951305 w 5504755"/>
                  <a:gd name="connsiteY206" fmla="*/ 1377751 h 4297270"/>
                  <a:gd name="connsiteX207" fmla="*/ 897999 w 5504755"/>
                  <a:gd name="connsiteY207" fmla="*/ 1344948 h 4297270"/>
                  <a:gd name="connsiteX208" fmla="*/ 824191 w 5504755"/>
                  <a:gd name="connsiteY208" fmla="*/ 1312144 h 4297270"/>
                  <a:gd name="connsiteX209" fmla="*/ 754483 w 5504755"/>
                  <a:gd name="connsiteY209" fmla="*/ 1299843 h 4297270"/>
                  <a:gd name="connsiteX210" fmla="*/ 692976 w 5504755"/>
                  <a:gd name="connsiteY210" fmla="*/ 1250636 h 4297270"/>
                  <a:gd name="connsiteX211" fmla="*/ 627369 w 5504755"/>
                  <a:gd name="connsiteY211" fmla="*/ 1209633 h 4297270"/>
                  <a:gd name="connsiteX212" fmla="*/ 602767 w 5504755"/>
                  <a:gd name="connsiteY212" fmla="*/ 1123524 h 4297270"/>
                  <a:gd name="connsiteX213" fmla="*/ 578164 w 5504755"/>
                  <a:gd name="connsiteY213" fmla="*/ 1021012 h 4297270"/>
                  <a:gd name="connsiteX214" fmla="*/ 549461 w 5504755"/>
                  <a:gd name="connsiteY214" fmla="*/ 885697 h 4297270"/>
                  <a:gd name="connsiteX215" fmla="*/ 471553 w 5504755"/>
                  <a:gd name="connsiteY215" fmla="*/ 787285 h 4297270"/>
                  <a:gd name="connsiteX216" fmla="*/ 299333 w 5504755"/>
                  <a:gd name="connsiteY216" fmla="*/ 623268 h 4297270"/>
                  <a:gd name="connsiteX217" fmla="*/ 246028 w 5504755"/>
                  <a:gd name="connsiteY217" fmla="*/ 508456 h 4297270"/>
                  <a:gd name="connsiteX218" fmla="*/ 151718 w 5504755"/>
                  <a:gd name="connsiteY218" fmla="*/ 266529 h 4297270"/>
                  <a:gd name="connsiteX219" fmla="*/ 0 w 5504755"/>
                  <a:gd name="connsiteY21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23524 w 5504755"/>
                  <a:gd name="connsiteY204" fmla="*/ 1455659 h 4297270"/>
                  <a:gd name="connsiteX205" fmla="*/ 1041515 w 5504755"/>
                  <a:gd name="connsiteY205" fmla="*/ 1426957 h 4297270"/>
                  <a:gd name="connsiteX206" fmla="*/ 951305 w 5504755"/>
                  <a:gd name="connsiteY206" fmla="*/ 1377751 h 4297270"/>
                  <a:gd name="connsiteX207" fmla="*/ 897999 w 5504755"/>
                  <a:gd name="connsiteY207" fmla="*/ 1344948 h 4297270"/>
                  <a:gd name="connsiteX208" fmla="*/ 824191 w 5504755"/>
                  <a:gd name="connsiteY208" fmla="*/ 1312144 h 4297270"/>
                  <a:gd name="connsiteX209" fmla="*/ 754483 w 5504755"/>
                  <a:gd name="connsiteY209" fmla="*/ 1299843 h 4297270"/>
                  <a:gd name="connsiteX210" fmla="*/ 692976 w 5504755"/>
                  <a:gd name="connsiteY210" fmla="*/ 1250636 h 4297270"/>
                  <a:gd name="connsiteX211" fmla="*/ 627369 w 5504755"/>
                  <a:gd name="connsiteY211" fmla="*/ 1209633 h 4297270"/>
                  <a:gd name="connsiteX212" fmla="*/ 602767 w 5504755"/>
                  <a:gd name="connsiteY212" fmla="*/ 1123524 h 4297270"/>
                  <a:gd name="connsiteX213" fmla="*/ 578164 w 5504755"/>
                  <a:gd name="connsiteY213" fmla="*/ 1021012 h 4297270"/>
                  <a:gd name="connsiteX214" fmla="*/ 549461 w 5504755"/>
                  <a:gd name="connsiteY214" fmla="*/ 885697 h 4297270"/>
                  <a:gd name="connsiteX215" fmla="*/ 471553 w 5504755"/>
                  <a:gd name="connsiteY215" fmla="*/ 787285 h 4297270"/>
                  <a:gd name="connsiteX216" fmla="*/ 299333 w 5504755"/>
                  <a:gd name="connsiteY216" fmla="*/ 623268 h 4297270"/>
                  <a:gd name="connsiteX217" fmla="*/ 246028 w 5504755"/>
                  <a:gd name="connsiteY217" fmla="*/ 508456 h 4297270"/>
                  <a:gd name="connsiteX218" fmla="*/ 151718 w 5504755"/>
                  <a:gd name="connsiteY218" fmla="*/ 266529 h 4297270"/>
                  <a:gd name="connsiteX219" fmla="*/ 0 w 5504755"/>
                  <a:gd name="connsiteY21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23524 w 5504755"/>
                  <a:gd name="connsiteY203" fmla="*/ 1455659 h 4297270"/>
                  <a:gd name="connsiteX204" fmla="*/ 1041515 w 5504755"/>
                  <a:gd name="connsiteY204" fmla="*/ 1426957 h 4297270"/>
                  <a:gd name="connsiteX205" fmla="*/ 951305 w 5504755"/>
                  <a:gd name="connsiteY205" fmla="*/ 1377751 h 4297270"/>
                  <a:gd name="connsiteX206" fmla="*/ 897999 w 5504755"/>
                  <a:gd name="connsiteY206" fmla="*/ 1344948 h 4297270"/>
                  <a:gd name="connsiteX207" fmla="*/ 824191 w 5504755"/>
                  <a:gd name="connsiteY207" fmla="*/ 1312144 h 4297270"/>
                  <a:gd name="connsiteX208" fmla="*/ 754483 w 5504755"/>
                  <a:gd name="connsiteY208" fmla="*/ 1299843 h 4297270"/>
                  <a:gd name="connsiteX209" fmla="*/ 692976 w 5504755"/>
                  <a:gd name="connsiteY209" fmla="*/ 1250636 h 4297270"/>
                  <a:gd name="connsiteX210" fmla="*/ 627369 w 5504755"/>
                  <a:gd name="connsiteY210" fmla="*/ 1209633 h 4297270"/>
                  <a:gd name="connsiteX211" fmla="*/ 602767 w 5504755"/>
                  <a:gd name="connsiteY211" fmla="*/ 1123524 h 4297270"/>
                  <a:gd name="connsiteX212" fmla="*/ 578164 w 5504755"/>
                  <a:gd name="connsiteY212" fmla="*/ 1021012 h 4297270"/>
                  <a:gd name="connsiteX213" fmla="*/ 549461 w 5504755"/>
                  <a:gd name="connsiteY213" fmla="*/ 885697 h 4297270"/>
                  <a:gd name="connsiteX214" fmla="*/ 471553 w 5504755"/>
                  <a:gd name="connsiteY214" fmla="*/ 787285 h 4297270"/>
                  <a:gd name="connsiteX215" fmla="*/ 299333 w 5504755"/>
                  <a:gd name="connsiteY215" fmla="*/ 623268 h 4297270"/>
                  <a:gd name="connsiteX216" fmla="*/ 246028 w 5504755"/>
                  <a:gd name="connsiteY216" fmla="*/ 508456 h 4297270"/>
                  <a:gd name="connsiteX217" fmla="*/ 151718 w 5504755"/>
                  <a:gd name="connsiteY217" fmla="*/ 266529 h 4297270"/>
                  <a:gd name="connsiteX218" fmla="*/ 0 w 5504755"/>
                  <a:gd name="connsiteY21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23524 w 5504755"/>
                  <a:gd name="connsiteY202" fmla="*/ 1455659 h 4297270"/>
                  <a:gd name="connsiteX203" fmla="*/ 1041515 w 5504755"/>
                  <a:gd name="connsiteY203" fmla="*/ 1426957 h 4297270"/>
                  <a:gd name="connsiteX204" fmla="*/ 951305 w 5504755"/>
                  <a:gd name="connsiteY204" fmla="*/ 1377751 h 4297270"/>
                  <a:gd name="connsiteX205" fmla="*/ 897999 w 5504755"/>
                  <a:gd name="connsiteY205" fmla="*/ 1344948 h 4297270"/>
                  <a:gd name="connsiteX206" fmla="*/ 824191 w 5504755"/>
                  <a:gd name="connsiteY206" fmla="*/ 1312144 h 4297270"/>
                  <a:gd name="connsiteX207" fmla="*/ 754483 w 5504755"/>
                  <a:gd name="connsiteY207" fmla="*/ 1299843 h 4297270"/>
                  <a:gd name="connsiteX208" fmla="*/ 692976 w 5504755"/>
                  <a:gd name="connsiteY208" fmla="*/ 1250636 h 4297270"/>
                  <a:gd name="connsiteX209" fmla="*/ 627369 w 5504755"/>
                  <a:gd name="connsiteY209" fmla="*/ 1209633 h 4297270"/>
                  <a:gd name="connsiteX210" fmla="*/ 602767 w 5504755"/>
                  <a:gd name="connsiteY210" fmla="*/ 1123524 h 4297270"/>
                  <a:gd name="connsiteX211" fmla="*/ 578164 w 5504755"/>
                  <a:gd name="connsiteY211" fmla="*/ 1021012 h 4297270"/>
                  <a:gd name="connsiteX212" fmla="*/ 549461 w 5504755"/>
                  <a:gd name="connsiteY212" fmla="*/ 885697 h 4297270"/>
                  <a:gd name="connsiteX213" fmla="*/ 471553 w 5504755"/>
                  <a:gd name="connsiteY213" fmla="*/ 787285 h 4297270"/>
                  <a:gd name="connsiteX214" fmla="*/ 299333 w 5504755"/>
                  <a:gd name="connsiteY214" fmla="*/ 623268 h 4297270"/>
                  <a:gd name="connsiteX215" fmla="*/ 246028 w 5504755"/>
                  <a:gd name="connsiteY215" fmla="*/ 508456 h 4297270"/>
                  <a:gd name="connsiteX216" fmla="*/ 151718 w 5504755"/>
                  <a:gd name="connsiteY216" fmla="*/ 266529 h 4297270"/>
                  <a:gd name="connsiteX217" fmla="*/ 0 w 5504755"/>
                  <a:gd name="connsiteY21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23524 w 5504755"/>
                  <a:gd name="connsiteY201" fmla="*/ 1455659 h 4297270"/>
                  <a:gd name="connsiteX202" fmla="*/ 1041515 w 5504755"/>
                  <a:gd name="connsiteY202" fmla="*/ 1426957 h 4297270"/>
                  <a:gd name="connsiteX203" fmla="*/ 951305 w 5504755"/>
                  <a:gd name="connsiteY203" fmla="*/ 1377751 h 4297270"/>
                  <a:gd name="connsiteX204" fmla="*/ 897999 w 5504755"/>
                  <a:gd name="connsiteY204" fmla="*/ 1344948 h 4297270"/>
                  <a:gd name="connsiteX205" fmla="*/ 824191 w 5504755"/>
                  <a:gd name="connsiteY205" fmla="*/ 1312144 h 4297270"/>
                  <a:gd name="connsiteX206" fmla="*/ 754483 w 5504755"/>
                  <a:gd name="connsiteY206" fmla="*/ 1299843 h 4297270"/>
                  <a:gd name="connsiteX207" fmla="*/ 692976 w 5504755"/>
                  <a:gd name="connsiteY207" fmla="*/ 1250636 h 4297270"/>
                  <a:gd name="connsiteX208" fmla="*/ 627369 w 5504755"/>
                  <a:gd name="connsiteY208" fmla="*/ 1209633 h 4297270"/>
                  <a:gd name="connsiteX209" fmla="*/ 602767 w 5504755"/>
                  <a:gd name="connsiteY209" fmla="*/ 1123524 h 4297270"/>
                  <a:gd name="connsiteX210" fmla="*/ 578164 w 5504755"/>
                  <a:gd name="connsiteY210" fmla="*/ 1021012 h 4297270"/>
                  <a:gd name="connsiteX211" fmla="*/ 549461 w 5504755"/>
                  <a:gd name="connsiteY211" fmla="*/ 885697 h 4297270"/>
                  <a:gd name="connsiteX212" fmla="*/ 471553 w 5504755"/>
                  <a:gd name="connsiteY212" fmla="*/ 787285 h 4297270"/>
                  <a:gd name="connsiteX213" fmla="*/ 299333 w 5504755"/>
                  <a:gd name="connsiteY213" fmla="*/ 623268 h 4297270"/>
                  <a:gd name="connsiteX214" fmla="*/ 246028 w 5504755"/>
                  <a:gd name="connsiteY214" fmla="*/ 508456 h 4297270"/>
                  <a:gd name="connsiteX215" fmla="*/ 151718 w 5504755"/>
                  <a:gd name="connsiteY215" fmla="*/ 266529 h 4297270"/>
                  <a:gd name="connsiteX216" fmla="*/ 0 w 5504755"/>
                  <a:gd name="connsiteY21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123524 w 5504755"/>
                  <a:gd name="connsiteY200" fmla="*/ 1455659 h 4297270"/>
                  <a:gd name="connsiteX201" fmla="*/ 1041515 w 5504755"/>
                  <a:gd name="connsiteY201" fmla="*/ 1426957 h 4297270"/>
                  <a:gd name="connsiteX202" fmla="*/ 951305 w 5504755"/>
                  <a:gd name="connsiteY202" fmla="*/ 1377751 h 4297270"/>
                  <a:gd name="connsiteX203" fmla="*/ 897999 w 5504755"/>
                  <a:gd name="connsiteY203" fmla="*/ 1344948 h 4297270"/>
                  <a:gd name="connsiteX204" fmla="*/ 824191 w 5504755"/>
                  <a:gd name="connsiteY204" fmla="*/ 1312144 h 4297270"/>
                  <a:gd name="connsiteX205" fmla="*/ 754483 w 5504755"/>
                  <a:gd name="connsiteY205" fmla="*/ 1299843 h 4297270"/>
                  <a:gd name="connsiteX206" fmla="*/ 692976 w 5504755"/>
                  <a:gd name="connsiteY206" fmla="*/ 1250636 h 4297270"/>
                  <a:gd name="connsiteX207" fmla="*/ 627369 w 5504755"/>
                  <a:gd name="connsiteY207" fmla="*/ 1209633 h 4297270"/>
                  <a:gd name="connsiteX208" fmla="*/ 602767 w 5504755"/>
                  <a:gd name="connsiteY208" fmla="*/ 1123524 h 4297270"/>
                  <a:gd name="connsiteX209" fmla="*/ 578164 w 5504755"/>
                  <a:gd name="connsiteY209" fmla="*/ 1021012 h 4297270"/>
                  <a:gd name="connsiteX210" fmla="*/ 549461 w 5504755"/>
                  <a:gd name="connsiteY210" fmla="*/ 885697 h 4297270"/>
                  <a:gd name="connsiteX211" fmla="*/ 471553 w 5504755"/>
                  <a:gd name="connsiteY211" fmla="*/ 787285 h 4297270"/>
                  <a:gd name="connsiteX212" fmla="*/ 299333 w 5504755"/>
                  <a:gd name="connsiteY212" fmla="*/ 623268 h 4297270"/>
                  <a:gd name="connsiteX213" fmla="*/ 246028 w 5504755"/>
                  <a:gd name="connsiteY213" fmla="*/ 508456 h 4297270"/>
                  <a:gd name="connsiteX214" fmla="*/ 151718 w 5504755"/>
                  <a:gd name="connsiteY214" fmla="*/ 266529 h 4297270"/>
                  <a:gd name="connsiteX215" fmla="*/ 0 w 5504755"/>
                  <a:gd name="connsiteY21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17834 w 5504755"/>
                  <a:gd name="connsiteY199" fmla="*/ 1472062 h 4297270"/>
                  <a:gd name="connsiteX200" fmla="*/ 1123524 w 5504755"/>
                  <a:gd name="connsiteY200" fmla="*/ 1455659 h 4297270"/>
                  <a:gd name="connsiteX201" fmla="*/ 1041515 w 5504755"/>
                  <a:gd name="connsiteY201" fmla="*/ 1426957 h 4297270"/>
                  <a:gd name="connsiteX202" fmla="*/ 951305 w 5504755"/>
                  <a:gd name="connsiteY202" fmla="*/ 1377751 h 4297270"/>
                  <a:gd name="connsiteX203" fmla="*/ 897999 w 5504755"/>
                  <a:gd name="connsiteY203" fmla="*/ 1344948 h 4297270"/>
                  <a:gd name="connsiteX204" fmla="*/ 824191 w 5504755"/>
                  <a:gd name="connsiteY204" fmla="*/ 1312144 h 4297270"/>
                  <a:gd name="connsiteX205" fmla="*/ 754483 w 5504755"/>
                  <a:gd name="connsiteY205" fmla="*/ 1299843 h 4297270"/>
                  <a:gd name="connsiteX206" fmla="*/ 692976 w 5504755"/>
                  <a:gd name="connsiteY206" fmla="*/ 1250636 h 4297270"/>
                  <a:gd name="connsiteX207" fmla="*/ 627369 w 5504755"/>
                  <a:gd name="connsiteY207" fmla="*/ 1209633 h 4297270"/>
                  <a:gd name="connsiteX208" fmla="*/ 602767 w 5504755"/>
                  <a:gd name="connsiteY208" fmla="*/ 1123524 h 4297270"/>
                  <a:gd name="connsiteX209" fmla="*/ 578164 w 5504755"/>
                  <a:gd name="connsiteY209" fmla="*/ 1021012 h 4297270"/>
                  <a:gd name="connsiteX210" fmla="*/ 549461 w 5504755"/>
                  <a:gd name="connsiteY210" fmla="*/ 885697 h 4297270"/>
                  <a:gd name="connsiteX211" fmla="*/ 471553 w 5504755"/>
                  <a:gd name="connsiteY211" fmla="*/ 787285 h 4297270"/>
                  <a:gd name="connsiteX212" fmla="*/ 299333 w 5504755"/>
                  <a:gd name="connsiteY212" fmla="*/ 623268 h 4297270"/>
                  <a:gd name="connsiteX213" fmla="*/ 246028 w 5504755"/>
                  <a:gd name="connsiteY213" fmla="*/ 508456 h 4297270"/>
                  <a:gd name="connsiteX214" fmla="*/ 151718 w 5504755"/>
                  <a:gd name="connsiteY214" fmla="*/ 266529 h 4297270"/>
                  <a:gd name="connsiteX215" fmla="*/ 0 w 5504755"/>
                  <a:gd name="connsiteY21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17834 w 5504755"/>
                  <a:gd name="connsiteY198" fmla="*/ 1472062 h 4297270"/>
                  <a:gd name="connsiteX199" fmla="*/ 1123524 w 5504755"/>
                  <a:gd name="connsiteY199" fmla="*/ 1455659 h 4297270"/>
                  <a:gd name="connsiteX200" fmla="*/ 1041515 w 5504755"/>
                  <a:gd name="connsiteY200" fmla="*/ 1426957 h 4297270"/>
                  <a:gd name="connsiteX201" fmla="*/ 951305 w 5504755"/>
                  <a:gd name="connsiteY201" fmla="*/ 1377751 h 4297270"/>
                  <a:gd name="connsiteX202" fmla="*/ 897999 w 5504755"/>
                  <a:gd name="connsiteY202" fmla="*/ 1344948 h 4297270"/>
                  <a:gd name="connsiteX203" fmla="*/ 824191 w 5504755"/>
                  <a:gd name="connsiteY203" fmla="*/ 1312144 h 4297270"/>
                  <a:gd name="connsiteX204" fmla="*/ 754483 w 5504755"/>
                  <a:gd name="connsiteY204" fmla="*/ 1299843 h 4297270"/>
                  <a:gd name="connsiteX205" fmla="*/ 692976 w 5504755"/>
                  <a:gd name="connsiteY205" fmla="*/ 1250636 h 4297270"/>
                  <a:gd name="connsiteX206" fmla="*/ 627369 w 5504755"/>
                  <a:gd name="connsiteY206" fmla="*/ 1209633 h 4297270"/>
                  <a:gd name="connsiteX207" fmla="*/ 602767 w 5504755"/>
                  <a:gd name="connsiteY207" fmla="*/ 1123524 h 4297270"/>
                  <a:gd name="connsiteX208" fmla="*/ 578164 w 5504755"/>
                  <a:gd name="connsiteY208" fmla="*/ 1021012 h 4297270"/>
                  <a:gd name="connsiteX209" fmla="*/ 549461 w 5504755"/>
                  <a:gd name="connsiteY209" fmla="*/ 885697 h 4297270"/>
                  <a:gd name="connsiteX210" fmla="*/ 471553 w 5504755"/>
                  <a:gd name="connsiteY210" fmla="*/ 787285 h 4297270"/>
                  <a:gd name="connsiteX211" fmla="*/ 299333 w 5504755"/>
                  <a:gd name="connsiteY211" fmla="*/ 623268 h 4297270"/>
                  <a:gd name="connsiteX212" fmla="*/ 246028 w 5504755"/>
                  <a:gd name="connsiteY212" fmla="*/ 508456 h 4297270"/>
                  <a:gd name="connsiteX213" fmla="*/ 151718 w 5504755"/>
                  <a:gd name="connsiteY213" fmla="*/ 266529 h 4297270"/>
                  <a:gd name="connsiteX214" fmla="*/ 0 w 5504755"/>
                  <a:gd name="connsiteY21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17834 w 5504755"/>
                  <a:gd name="connsiteY197" fmla="*/ 1472062 h 4297270"/>
                  <a:gd name="connsiteX198" fmla="*/ 1123524 w 5504755"/>
                  <a:gd name="connsiteY198" fmla="*/ 1455659 h 4297270"/>
                  <a:gd name="connsiteX199" fmla="*/ 1041515 w 5504755"/>
                  <a:gd name="connsiteY199" fmla="*/ 1426957 h 4297270"/>
                  <a:gd name="connsiteX200" fmla="*/ 951305 w 5504755"/>
                  <a:gd name="connsiteY200" fmla="*/ 1377751 h 4297270"/>
                  <a:gd name="connsiteX201" fmla="*/ 897999 w 5504755"/>
                  <a:gd name="connsiteY201" fmla="*/ 1344948 h 4297270"/>
                  <a:gd name="connsiteX202" fmla="*/ 824191 w 5504755"/>
                  <a:gd name="connsiteY202" fmla="*/ 1312144 h 4297270"/>
                  <a:gd name="connsiteX203" fmla="*/ 754483 w 5504755"/>
                  <a:gd name="connsiteY203" fmla="*/ 1299843 h 4297270"/>
                  <a:gd name="connsiteX204" fmla="*/ 692976 w 5504755"/>
                  <a:gd name="connsiteY204" fmla="*/ 1250636 h 4297270"/>
                  <a:gd name="connsiteX205" fmla="*/ 627369 w 5504755"/>
                  <a:gd name="connsiteY205" fmla="*/ 1209633 h 4297270"/>
                  <a:gd name="connsiteX206" fmla="*/ 602767 w 5504755"/>
                  <a:gd name="connsiteY206" fmla="*/ 1123524 h 4297270"/>
                  <a:gd name="connsiteX207" fmla="*/ 578164 w 5504755"/>
                  <a:gd name="connsiteY207" fmla="*/ 1021012 h 4297270"/>
                  <a:gd name="connsiteX208" fmla="*/ 549461 w 5504755"/>
                  <a:gd name="connsiteY208" fmla="*/ 885697 h 4297270"/>
                  <a:gd name="connsiteX209" fmla="*/ 471553 w 5504755"/>
                  <a:gd name="connsiteY209" fmla="*/ 787285 h 4297270"/>
                  <a:gd name="connsiteX210" fmla="*/ 299333 w 5504755"/>
                  <a:gd name="connsiteY210" fmla="*/ 623268 h 4297270"/>
                  <a:gd name="connsiteX211" fmla="*/ 246028 w 5504755"/>
                  <a:gd name="connsiteY211" fmla="*/ 508456 h 4297270"/>
                  <a:gd name="connsiteX212" fmla="*/ 151718 w 5504755"/>
                  <a:gd name="connsiteY212" fmla="*/ 266529 h 4297270"/>
                  <a:gd name="connsiteX213" fmla="*/ 0 w 5504755"/>
                  <a:gd name="connsiteY21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217834 w 5504755"/>
                  <a:gd name="connsiteY196" fmla="*/ 1472062 h 4297270"/>
                  <a:gd name="connsiteX197" fmla="*/ 1123524 w 5504755"/>
                  <a:gd name="connsiteY197" fmla="*/ 1455659 h 4297270"/>
                  <a:gd name="connsiteX198" fmla="*/ 1041515 w 5504755"/>
                  <a:gd name="connsiteY198" fmla="*/ 1426957 h 4297270"/>
                  <a:gd name="connsiteX199" fmla="*/ 951305 w 5504755"/>
                  <a:gd name="connsiteY199" fmla="*/ 1377751 h 4297270"/>
                  <a:gd name="connsiteX200" fmla="*/ 897999 w 5504755"/>
                  <a:gd name="connsiteY200" fmla="*/ 1344948 h 4297270"/>
                  <a:gd name="connsiteX201" fmla="*/ 824191 w 5504755"/>
                  <a:gd name="connsiteY201" fmla="*/ 1312144 h 4297270"/>
                  <a:gd name="connsiteX202" fmla="*/ 754483 w 5504755"/>
                  <a:gd name="connsiteY202" fmla="*/ 1299843 h 4297270"/>
                  <a:gd name="connsiteX203" fmla="*/ 692976 w 5504755"/>
                  <a:gd name="connsiteY203" fmla="*/ 1250636 h 4297270"/>
                  <a:gd name="connsiteX204" fmla="*/ 627369 w 5504755"/>
                  <a:gd name="connsiteY204" fmla="*/ 1209633 h 4297270"/>
                  <a:gd name="connsiteX205" fmla="*/ 602767 w 5504755"/>
                  <a:gd name="connsiteY205" fmla="*/ 1123524 h 4297270"/>
                  <a:gd name="connsiteX206" fmla="*/ 578164 w 5504755"/>
                  <a:gd name="connsiteY206" fmla="*/ 1021012 h 4297270"/>
                  <a:gd name="connsiteX207" fmla="*/ 549461 w 5504755"/>
                  <a:gd name="connsiteY207" fmla="*/ 885697 h 4297270"/>
                  <a:gd name="connsiteX208" fmla="*/ 471553 w 5504755"/>
                  <a:gd name="connsiteY208" fmla="*/ 787285 h 4297270"/>
                  <a:gd name="connsiteX209" fmla="*/ 299333 w 5504755"/>
                  <a:gd name="connsiteY209" fmla="*/ 623268 h 4297270"/>
                  <a:gd name="connsiteX210" fmla="*/ 246028 w 5504755"/>
                  <a:gd name="connsiteY210" fmla="*/ 508456 h 4297270"/>
                  <a:gd name="connsiteX211" fmla="*/ 151718 w 5504755"/>
                  <a:gd name="connsiteY211" fmla="*/ 266529 h 4297270"/>
                  <a:gd name="connsiteX212" fmla="*/ 0 w 5504755"/>
                  <a:gd name="connsiteY21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217834 w 5504755"/>
                  <a:gd name="connsiteY195" fmla="*/ 1472062 h 4297270"/>
                  <a:gd name="connsiteX196" fmla="*/ 1123524 w 5504755"/>
                  <a:gd name="connsiteY196" fmla="*/ 1455659 h 4297270"/>
                  <a:gd name="connsiteX197" fmla="*/ 1041515 w 5504755"/>
                  <a:gd name="connsiteY197" fmla="*/ 1426957 h 4297270"/>
                  <a:gd name="connsiteX198" fmla="*/ 951305 w 5504755"/>
                  <a:gd name="connsiteY198" fmla="*/ 1377751 h 4297270"/>
                  <a:gd name="connsiteX199" fmla="*/ 897999 w 5504755"/>
                  <a:gd name="connsiteY199" fmla="*/ 1344948 h 4297270"/>
                  <a:gd name="connsiteX200" fmla="*/ 824191 w 5504755"/>
                  <a:gd name="connsiteY200" fmla="*/ 1312144 h 4297270"/>
                  <a:gd name="connsiteX201" fmla="*/ 754483 w 5504755"/>
                  <a:gd name="connsiteY201" fmla="*/ 1299843 h 4297270"/>
                  <a:gd name="connsiteX202" fmla="*/ 692976 w 5504755"/>
                  <a:gd name="connsiteY202" fmla="*/ 1250636 h 4297270"/>
                  <a:gd name="connsiteX203" fmla="*/ 627369 w 5504755"/>
                  <a:gd name="connsiteY203" fmla="*/ 1209633 h 4297270"/>
                  <a:gd name="connsiteX204" fmla="*/ 602767 w 5504755"/>
                  <a:gd name="connsiteY204" fmla="*/ 1123524 h 4297270"/>
                  <a:gd name="connsiteX205" fmla="*/ 578164 w 5504755"/>
                  <a:gd name="connsiteY205" fmla="*/ 1021012 h 4297270"/>
                  <a:gd name="connsiteX206" fmla="*/ 549461 w 5504755"/>
                  <a:gd name="connsiteY206" fmla="*/ 885697 h 4297270"/>
                  <a:gd name="connsiteX207" fmla="*/ 471553 w 5504755"/>
                  <a:gd name="connsiteY207" fmla="*/ 787285 h 4297270"/>
                  <a:gd name="connsiteX208" fmla="*/ 299333 w 5504755"/>
                  <a:gd name="connsiteY208" fmla="*/ 623268 h 4297270"/>
                  <a:gd name="connsiteX209" fmla="*/ 246028 w 5504755"/>
                  <a:gd name="connsiteY209" fmla="*/ 508456 h 4297270"/>
                  <a:gd name="connsiteX210" fmla="*/ 151718 w 5504755"/>
                  <a:gd name="connsiteY210" fmla="*/ 266529 h 4297270"/>
                  <a:gd name="connsiteX211" fmla="*/ 0 w 5504755"/>
                  <a:gd name="connsiteY21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36746 w 5504755"/>
                  <a:gd name="connsiteY194" fmla="*/ 1476162 h 4297270"/>
                  <a:gd name="connsiteX195" fmla="*/ 1217834 w 5504755"/>
                  <a:gd name="connsiteY195" fmla="*/ 1472062 h 4297270"/>
                  <a:gd name="connsiteX196" fmla="*/ 1123524 w 5504755"/>
                  <a:gd name="connsiteY196" fmla="*/ 1455659 h 4297270"/>
                  <a:gd name="connsiteX197" fmla="*/ 1041515 w 5504755"/>
                  <a:gd name="connsiteY197" fmla="*/ 1426957 h 4297270"/>
                  <a:gd name="connsiteX198" fmla="*/ 951305 w 5504755"/>
                  <a:gd name="connsiteY198" fmla="*/ 1377751 h 4297270"/>
                  <a:gd name="connsiteX199" fmla="*/ 897999 w 5504755"/>
                  <a:gd name="connsiteY199" fmla="*/ 1344948 h 4297270"/>
                  <a:gd name="connsiteX200" fmla="*/ 824191 w 5504755"/>
                  <a:gd name="connsiteY200" fmla="*/ 1312144 h 4297270"/>
                  <a:gd name="connsiteX201" fmla="*/ 754483 w 5504755"/>
                  <a:gd name="connsiteY201" fmla="*/ 1299843 h 4297270"/>
                  <a:gd name="connsiteX202" fmla="*/ 692976 w 5504755"/>
                  <a:gd name="connsiteY202" fmla="*/ 1250636 h 4297270"/>
                  <a:gd name="connsiteX203" fmla="*/ 627369 w 5504755"/>
                  <a:gd name="connsiteY203" fmla="*/ 1209633 h 4297270"/>
                  <a:gd name="connsiteX204" fmla="*/ 602767 w 5504755"/>
                  <a:gd name="connsiteY204" fmla="*/ 1123524 h 4297270"/>
                  <a:gd name="connsiteX205" fmla="*/ 578164 w 5504755"/>
                  <a:gd name="connsiteY205" fmla="*/ 1021012 h 4297270"/>
                  <a:gd name="connsiteX206" fmla="*/ 549461 w 5504755"/>
                  <a:gd name="connsiteY206" fmla="*/ 885697 h 4297270"/>
                  <a:gd name="connsiteX207" fmla="*/ 471553 w 5504755"/>
                  <a:gd name="connsiteY207" fmla="*/ 787285 h 4297270"/>
                  <a:gd name="connsiteX208" fmla="*/ 299333 w 5504755"/>
                  <a:gd name="connsiteY208" fmla="*/ 623268 h 4297270"/>
                  <a:gd name="connsiteX209" fmla="*/ 246028 w 5504755"/>
                  <a:gd name="connsiteY209" fmla="*/ 508456 h 4297270"/>
                  <a:gd name="connsiteX210" fmla="*/ 151718 w 5504755"/>
                  <a:gd name="connsiteY210" fmla="*/ 266529 h 4297270"/>
                  <a:gd name="connsiteX211" fmla="*/ 0 w 5504755"/>
                  <a:gd name="connsiteY21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336746 w 5504755"/>
                  <a:gd name="connsiteY193" fmla="*/ 1476162 h 4297270"/>
                  <a:gd name="connsiteX194" fmla="*/ 1217834 w 5504755"/>
                  <a:gd name="connsiteY194" fmla="*/ 1472062 h 4297270"/>
                  <a:gd name="connsiteX195" fmla="*/ 1123524 w 5504755"/>
                  <a:gd name="connsiteY195" fmla="*/ 1455659 h 4297270"/>
                  <a:gd name="connsiteX196" fmla="*/ 1041515 w 5504755"/>
                  <a:gd name="connsiteY196" fmla="*/ 1426957 h 4297270"/>
                  <a:gd name="connsiteX197" fmla="*/ 951305 w 5504755"/>
                  <a:gd name="connsiteY197" fmla="*/ 1377751 h 4297270"/>
                  <a:gd name="connsiteX198" fmla="*/ 897999 w 5504755"/>
                  <a:gd name="connsiteY198" fmla="*/ 1344948 h 4297270"/>
                  <a:gd name="connsiteX199" fmla="*/ 824191 w 5504755"/>
                  <a:gd name="connsiteY199" fmla="*/ 1312144 h 4297270"/>
                  <a:gd name="connsiteX200" fmla="*/ 754483 w 5504755"/>
                  <a:gd name="connsiteY200" fmla="*/ 1299843 h 4297270"/>
                  <a:gd name="connsiteX201" fmla="*/ 692976 w 5504755"/>
                  <a:gd name="connsiteY201" fmla="*/ 1250636 h 4297270"/>
                  <a:gd name="connsiteX202" fmla="*/ 627369 w 5504755"/>
                  <a:gd name="connsiteY202" fmla="*/ 1209633 h 4297270"/>
                  <a:gd name="connsiteX203" fmla="*/ 602767 w 5504755"/>
                  <a:gd name="connsiteY203" fmla="*/ 1123524 h 4297270"/>
                  <a:gd name="connsiteX204" fmla="*/ 578164 w 5504755"/>
                  <a:gd name="connsiteY204" fmla="*/ 1021012 h 4297270"/>
                  <a:gd name="connsiteX205" fmla="*/ 549461 w 5504755"/>
                  <a:gd name="connsiteY205" fmla="*/ 885697 h 4297270"/>
                  <a:gd name="connsiteX206" fmla="*/ 471553 w 5504755"/>
                  <a:gd name="connsiteY206" fmla="*/ 787285 h 4297270"/>
                  <a:gd name="connsiteX207" fmla="*/ 299333 w 5504755"/>
                  <a:gd name="connsiteY207" fmla="*/ 623268 h 4297270"/>
                  <a:gd name="connsiteX208" fmla="*/ 246028 w 5504755"/>
                  <a:gd name="connsiteY208" fmla="*/ 508456 h 4297270"/>
                  <a:gd name="connsiteX209" fmla="*/ 151718 w 5504755"/>
                  <a:gd name="connsiteY209" fmla="*/ 266529 h 4297270"/>
                  <a:gd name="connsiteX210" fmla="*/ 0 w 5504755"/>
                  <a:gd name="connsiteY21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336746 w 5504755"/>
                  <a:gd name="connsiteY192" fmla="*/ 1476162 h 4297270"/>
                  <a:gd name="connsiteX193" fmla="*/ 1217834 w 5504755"/>
                  <a:gd name="connsiteY193" fmla="*/ 1472062 h 4297270"/>
                  <a:gd name="connsiteX194" fmla="*/ 1123524 w 5504755"/>
                  <a:gd name="connsiteY194" fmla="*/ 1455659 h 4297270"/>
                  <a:gd name="connsiteX195" fmla="*/ 1041515 w 5504755"/>
                  <a:gd name="connsiteY195" fmla="*/ 1426957 h 4297270"/>
                  <a:gd name="connsiteX196" fmla="*/ 951305 w 5504755"/>
                  <a:gd name="connsiteY196" fmla="*/ 1377751 h 4297270"/>
                  <a:gd name="connsiteX197" fmla="*/ 897999 w 5504755"/>
                  <a:gd name="connsiteY197" fmla="*/ 1344948 h 4297270"/>
                  <a:gd name="connsiteX198" fmla="*/ 824191 w 5504755"/>
                  <a:gd name="connsiteY198" fmla="*/ 1312144 h 4297270"/>
                  <a:gd name="connsiteX199" fmla="*/ 754483 w 5504755"/>
                  <a:gd name="connsiteY199" fmla="*/ 1299843 h 4297270"/>
                  <a:gd name="connsiteX200" fmla="*/ 692976 w 5504755"/>
                  <a:gd name="connsiteY200" fmla="*/ 1250636 h 4297270"/>
                  <a:gd name="connsiteX201" fmla="*/ 627369 w 5504755"/>
                  <a:gd name="connsiteY201" fmla="*/ 1209633 h 4297270"/>
                  <a:gd name="connsiteX202" fmla="*/ 602767 w 5504755"/>
                  <a:gd name="connsiteY202" fmla="*/ 1123524 h 4297270"/>
                  <a:gd name="connsiteX203" fmla="*/ 578164 w 5504755"/>
                  <a:gd name="connsiteY203" fmla="*/ 1021012 h 4297270"/>
                  <a:gd name="connsiteX204" fmla="*/ 549461 w 5504755"/>
                  <a:gd name="connsiteY204" fmla="*/ 885697 h 4297270"/>
                  <a:gd name="connsiteX205" fmla="*/ 471553 w 5504755"/>
                  <a:gd name="connsiteY205" fmla="*/ 787285 h 4297270"/>
                  <a:gd name="connsiteX206" fmla="*/ 299333 w 5504755"/>
                  <a:gd name="connsiteY206" fmla="*/ 623268 h 4297270"/>
                  <a:gd name="connsiteX207" fmla="*/ 246028 w 5504755"/>
                  <a:gd name="connsiteY207" fmla="*/ 508456 h 4297270"/>
                  <a:gd name="connsiteX208" fmla="*/ 151718 w 5504755"/>
                  <a:gd name="connsiteY208" fmla="*/ 266529 h 4297270"/>
                  <a:gd name="connsiteX209" fmla="*/ 0 w 5504755"/>
                  <a:gd name="connsiteY20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336746 w 5504755"/>
                  <a:gd name="connsiteY191" fmla="*/ 1476162 h 4297270"/>
                  <a:gd name="connsiteX192" fmla="*/ 1217834 w 5504755"/>
                  <a:gd name="connsiteY192" fmla="*/ 1472062 h 4297270"/>
                  <a:gd name="connsiteX193" fmla="*/ 1123524 w 5504755"/>
                  <a:gd name="connsiteY193" fmla="*/ 1455659 h 4297270"/>
                  <a:gd name="connsiteX194" fmla="*/ 1041515 w 5504755"/>
                  <a:gd name="connsiteY194" fmla="*/ 1426957 h 4297270"/>
                  <a:gd name="connsiteX195" fmla="*/ 951305 w 5504755"/>
                  <a:gd name="connsiteY195" fmla="*/ 1377751 h 4297270"/>
                  <a:gd name="connsiteX196" fmla="*/ 897999 w 5504755"/>
                  <a:gd name="connsiteY196" fmla="*/ 1344948 h 4297270"/>
                  <a:gd name="connsiteX197" fmla="*/ 824191 w 5504755"/>
                  <a:gd name="connsiteY197" fmla="*/ 1312144 h 4297270"/>
                  <a:gd name="connsiteX198" fmla="*/ 754483 w 5504755"/>
                  <a:gd name="connsiteY198" fmla="*/ 1299843 h 4297270"/>
                  <a:gd name="connsiteX199" fmla="*/ 692976 w 5504755"/>
                  <a:gd name="connsiteY199" fmla="*/ 1250636 h 4297270"/>
                  <a:gd name="connsiteX200" fmla="*/ 627369 w 5504755"/>
                  <a:gd name="connsiteY200" fmla="*/ 1209633 h 4297270"/>
                  <a:gd name="connsiteX201" fmla="*/ 602767 w 5504755"/>
                  <a:gd name="connsiteY201" fmla="*/ 1123524 h 4297270"/>
                  <a:gd name="connsiteX202" fmla="*/ 578164 w 5504755"/>
                  <a:gd name="connsiteY202" fmla="*/ 1021012 h 4297270"/>
                  <a:gd name="connsiteX203" fmla="*/ 549461 w 5504755"/>
                  <a:gd name="connsiteY203" fmla="*/ 885697 h 4297270"/>
                  <a:gd name="connsiteX204" fmla="*/ 471553 w 5504755"/>
                  <a:gd name="connsiteY204" fmla="*/ 787285 h 4297270"/>
                  <a:gd name="connsiteX205" fmla="*/ 299333 w 5504755"/>
                  <a:gd name="connsiteY205" fmla="*/ 623268 h 4297270"/>
                  <a:gd name="connsiteX206" fmla="*/ 246028 w 5504755"/>
                  <a:gd name="connsiteY206" fmla="*/ 508456 h 4297270"/>
                  <a:gd name="connsiteX207" fmla="*/ 151718 w 5504755"/>
                  <a:gd name="connsiteY207" fmla="*/ 266529 h 4297270"/>
                  <a:gd name="connsiteX208" fmla="*/ 0 w 5504755"/>
                  <a:gd name="connsiteY2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476162 w 5504755"/>
                  <a:gd name="connsiteY190" fmla="*/ 1463860 h 4297270"/>
                  <a:gd name="connsiteX191" fmla="*/ 1336746 w 5504755"/>
                  <a:gd name="connsiteY191" fmla="*/ 1476162 h 4297270"/>
                  <a:gd name="connsiteX192" fmla="*/ 1217834 w 5504755"/>
                  <a:gd name="connsiteY192" fmla="*/ 1472062 h 4297270"/>
                  <a:gd name="connsiteX193" fmla="*/ 1123524 w 5504755"/>
                  <a:gd name="connsiteY193" fmla="*/ 1455659 h 4297270"/>
                  <a:gd name="connsiteX194" fmla="*/ 1041515 w 5504755"/>
                  <a:gd name="connsiteY194" fmla="*/ 1426957 h 4297270"/>
                  <a:gd name="connsiteX195" fmla="*/ 951305 w 5504755"/>
                  <a:gd name="connsiteY195" fmla="*/ 1377751 h 4297270"/>
                  <a:gd name="connsiteX196" fmla="*/ 897999 w 5504755"/>
                  <a:gd name="connsiteY196" fmla="*/ 1344948 h 4297270"/>
                  <a:gd name="connsiteX197" fmla="*/ 824191 w 5504755"/>
                  <a:gd name="connsiteY197" fmla="*/ 1312144 h 4297270"/>
                  <a:gd name="connsiteX198" fmla="*/ 754483 w 5504755"/>
                  <a:gd name="connsiteY198" fmla="*/ 1299843 h 4297270"/>
                  <a:gd name="connsiteX199" fmla="*/ 692976 w 5504755"/>
                  <a:gd name="connsiteY199" fmla="*/ 1250636 h 4297270"/>
                  <a:gd name="connsiteX200" fmla="*/ 627369 w 5504755"/>
                  <a:gd name="connsiteY200" fmla="*/ 1209633 h 4297270"/>
                  <a:gd name="connsiteX201" fmla="*/ 602767 w 5504755"/>
                  <a:gd name="connsiteY201" fmla="*/ 1123524 h 4297270"/>
                  <a:gd name="connsiteX202" fmla="*/ 578164 w 5504755"/>
                  <a:gd name="connsiteY202" fmla="*/ 1021012 h 4297270"/>
                  <a:gd name="connsiteX203" fmla="*/ 549461 w 5504755"/>
                  <a:gd name="connsiteY203" fmla="*/ 885697 h 4297270"/>
                  <a:gd name="connsiteX204" fmla="*/ 471553 w 5504755"/>
                  <a:gd name="connsiteY204" fmla="*/ 787285 h 4297270"/>
                  <a:gd name="connsiteX205" fmla="*/ 299333 w 5504755"/>
                  <a:gd name="connsiteY205" fmla="*/ 623268 h 4297270"/>
                  <a:gd name="connsiteX206" fmla="*/ 246028 w 5504755"/>
                  <a:gd name="connsiteY206" fmla="*/ 508456 h 4297270"/>
                  <a:gd name="connsiteX207" fmla="*/ 151718 w 5504755"/>
                  <a:gd name="connsiteY207" fmla="*/ 266529 h 4297270"/>
                  <a:gd name="connsiteX208" fmla="*/ 0 w 5504755"/>
                  <a:gd name="connsiteY2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476162 w 5504755"/>
                  <a:gd name="connsiteY189" fmla="*/ 1463860 h 4297270"/>
                  <a:gd name="connsiteX190" fmla="*/ 1336746 w 5504755"/>
                  <a:gd name="connsiteY190" fmla="*/ 1476162 h 4297270"/>
                  <a:gd name="connsiteX191" fmla="*/ 1217834 w 5504755"/>
                  <a:gd name="connsiteY191" fmla="*/ 1472062 h 4297270"/>
                  <a:gd name="connsiteX192" fmla="*/ 1123524 w 5504755"/>
                  <a:gd name="connsiteY192" fmla="*/ 1455659 h 4297270"/>
                  <a:gd name="connsiteX193" fmla="*/ 1041515 w 5504755"/>
                  <a:gd name="connsiteY193" fmla="*/ 1426957 h 4297270"/>
                  <a:gd name="connsiteX194" fmla="*/ 951305 w 5504755"/>
                  <a:gd name="connsiteY194" fmla="*/ 1377751 h 4297270"/>
                  <a:gd name="connsiteX195" fmla="*/ 897999 w 5504755"/>
                  <a:gd name="connsiteY195" fmla="*/ 1344948 h 4297270"/>
                  <a:gd name="connsiteX196" fmla="*/ 824191 w 5504755"/>
                  <a:gd name="connsiteY196" fmla="*/ 1312144 h 4297270"/>
                  <a:gd name="connsiteX197" fmla="*/ 754483 w 5504755"/>
                  <a:gd name="connsiteY197" fmla="*/ 1299843 h 4297270"/>
                  <a:gd name="connsiteX198" fmla="*/ 692976 w 5504755"/>
                  <a:gd name="connsiteY198" fmla="*/ 1250636 h 4297270"/>
                  <a:gd name="connsiteX199" fmla="*/ 627369 w 5504755"/>
                  <a:gd name="connsiteY199" fmla="*/ 1209633 h 4297270"/>
                  <a:gd name="connsiteX200" fmla="*/ 602767 w 5504755"/>
                  <a:gd name="connsiteY200" fmla="*/ 1123524 h 4297270"/>
                  <a:gd name="connsiteX201" fmla="*/ 578164 w 5504755"/>
                  <a:gd name="connsiteY201" fmla="*/ 1021012 h 4297270"/>
                  <a:gd name="connsiteX202" fmla="*/ 549461 w 5504755"/>
                  <a:gd name="connsiteY202" fmla="*/ 885697 h 4297270"/>
                  <a:gd name="connsiteX203" fmla="*/ 471553 w 5504755"/>
                  <a:gd name="connsiteY203" fmla="*/ 787285 h 4297270"/>
                  <a:gd name="connsiteX204" fmla="*/ 299333 w 5504755"/>
                  <a:gd name="connsiteY204" fmla="*/ 623268 h 4297270"/>
                  <a:gd name="connsiteX205" fmla="*/ 246028 w 5504755"/>
                  <a:gd name="connsiteY205" fmla="*/ 508456 h 4297270"/>
                  <a:gd name="connsiteX206" fmla="*/ 151718 w 5504755"/>
                  <a:gd name="connsiteY206" fmla="*/ 266529 h 4297270"/>
                  <a:gd name="connsiteX207" fmla="*/ 0 w 5504755"/>
                  <a:gd name="connsiteY20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476162 w 5504755"/>
                  <a:gd name="connsiteY188" fmla="*/ 1463860 h 4297270"/>
                  <a:gd name="connsiteX189" fmla="*/ 1336746 w 5504755"/>
                  <a:gd name="connsiteY189" fmla="*/ 1476162 h 4297270"/>
                  <a:gd name="connsiteX190" fmla="*/ 1217834 w 5504755"/>
                  <a:gd name="connsiteY190" fmla="*/ 1472062 h 4297270"/>
                  <a:gd name="connsiteX191" fmla="*/ 1123524 w 5504755"/>
                  <a:gd name="connsiteY191" fmla="*/ 1455659 h 4297270"/>
                  <a:gd name="connsiteX192" fmla="*/ 1041515 w 5504755"/>
                  <a:gd name="connsiteY192" fmla="*/ 1426957 h 4297270"/>
                  <a:gd name="connsiteX193" fmla="*/ 951305 w 5504755"/>
                  <a:gd name="connsiteY193" fmla="*/ 1377751 h 4297270"/>
                  <a:gd name="connsiteX194" fmla="*/ 897999 w 5504755"/>
                  <a:gd name="connsiteY194" fmla="*/ 1344948 h 4297270"/>
                  <a:gd name="connsiteX195" fmla="*/ 824191 w 5504755"/>
                  <a:gd name="connsiteY195" fmla="*/ 1312144 h 4297270"/>
                  <a:gd name="connsiteX196" fmla="*/ 754483 w 5504755"/>
                  <a:gd name="connsiteY196" fmla="*/ 1299843 h 4297270"/>
                  <a:gd name="connsiteX197" fmla="*/ 692976 w 5504755"/>
                  <a:gd name="connsiteY197" fmla="*/ 1250636 h 4297270"/>
                  <a:gd name="connsiteX198" fmla="*/ 627369 w 5504755"/>
                  <a:gd name="connsiteY198" fmla="*/ 1209633 h 4297270"/>
                  <a:gd name="connsiteX199" fmla="*/ 602767 w 5504755"/>
                  <a:gd name="connsiteY199" fmla="*/ 1123524 h 4297270"/>
                  <a:gd name="connsiteX200" fmla="*/ 578164 w 5504755"/>
                  <a:gd name="connsiteY200" fmla="*/ 1021012 h 4297270"/>
                  <a:gd name="connsiteX201" fmla="*/ 549461 w 5504755"/>
                  <a:gd name="connsiteY201" fmla="*/ 885697 h 4297270"/>
                  <a:gd name="connsiteX202" fmla="*/ 471553 w 5504755"/>
                  <a:gd name="connsiteY202" fmla="*/ 787285 h 4297270"/>
                  <a:gd name="connsiteX203" fmla="*/ 299333 w 5504755"/>
                  <a:gd name="connsiteY203" fmla="*/ 623268 h 4297270"/>
                  <a:gd name="connsiteX204" fmla="*/ 246028 w 5504755"/>
                  <a:gd name="connsiteY204" fmla="*/ 508456 h 4297270"/>
                  <a:gd name="connsiteX205" fmla="*/ 151718 w 5504755"/>
                  <a:gd name="connsiteY205" fmla="*/ 266529 h 4297270"/>
                  <a:gd name="connsiteX206" fmla="*/ 0 w 5504755"/>
                  <a:gd name="connsiteY20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95075 w 5504755"/>
                  <a:gd name="connsiteY187" fmla="*/ 1451559 h 4297270"/>
                  <a:gd name="connsiteX188" fmla="*/ 1476162 w 5504755"/>
                  <a:gd name="connsiteY188" fmla="*/ 1463860 h 4297270"/>
                  <a:gd name="connsiteX189" fmla="*/ 1336746 w 5504755"/>
                  <a:gd name="connsiteY189" fmla="*/ 1476162 h 4297270"/>
                  <a:gd name="connsiteX190" fmla="*/ 1217834 w 5504755"/>
                  <a:gd name="connsiteY190" fmla="*/ 1472062 h 4297270"/>
                  <a:gd name="connsiteX191" fmla="*/ 1123524 w 5504755"/>
                  <a:gd name="connsiteY191" fmla="*/ 1455659 h 4297270"/>
                  <a:gd name="connsiteX192" fmla="*/ 1041515 w 5504755"/>
                  <a:gd name="connsiteY192" fmla="*/ 1426957 h 4297270"/>
                  <a:gd name="connsiteX193" fmla="*/ 951305 w 5504755"/>
                  <a:gd name="connsiteY193" fmla="*/ 1377751 h 4297270"/>
                  <a:gd name="connsiteX194" fmla="*/ 897999 w 5504755"/>
                  <a:gd name="connsiteY194" fmla="*/ 1344948 h 4297270"/>
                  <a:gd name="connsiteX195" fmla="*/ 824191 w 5504755"/>
                  <a:gd name="connsiteY195" fmla="*/ 1312144 h 4297270"/>
                  <a:gd name="connsiteX196" fmla="*/ 754483 w 5504755"/>
                  <a:gd name="connsiteY196" fmla="*/ 1299843 h 4297270"/>
                  <a:gd name="connsiteX197" fmla="*/ 692976 w 5504755"/>
                  <a:gd name="connsiteY197" fmla="*/ 1250636 h 4297270"/>
                  <a:gd name="connsiteX198" fmla="*/ 627369 w 5504755"/>
                  <a:gd name="connsiteY198" fmla="*/ 1209633 h 4297270"/>
                  <a:gd name="connsiteX199" fmla="*/ 602767 w 5504755"/>
                  <a:gd name="connsiteY199" fmla="*/ 1123524 h 4297270"/>
                  <a:gd name="connsiteX200" fmla="*/ 578164 w 5504755"/>
                  <a:gd name="connsiteY200" fmla="*/ 1021012 h 4297270"/>
                  <a:gd name="connsiteX201" fmla="*/ 549461 w 5504755"/>
                  <a:gd name="connsiteY201" fmla="*/ 885697 h 4297270"/>
                  <a:gd name="connsiteX202" fmla="*/ 471553 w 5504755"/>
                  <a:gd name="connsiteY202" fmla="*/ 787285 h 4297270"/>
                  <a:gd name="connsiteX203" fmla="*/ 299333 w 5504755"/>
                  <a:gd name="connsiteY203" fmla="*/ 623268 h 4297270"/>
                  <a:gd name="connsiteX204" fmla="*/ 246028 w 5504755"/>
                  <a:gd name="connsiteY204" fmla="*/ 508456 h 4297270"/>
                  <a:gd name="connsiteX205" fmla="*/ 151718 w 5504755"/>
                  <a:gd name="connsiteY205" fmla="*/ 266529 h 4297270"/>
                  <a:gd name="connsiteX206" fmla="*/ 0 w 5504755"/>
                  <a:gd name="connsiteY20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15577 w 5504755"/>
                  <a:gd name="connsiteY185" fmla="*/ 1492563 h 4297270"/>
                  <a:gd name="connsiteX186" fmla="*/ 1595075 w 5504755"/>
                  <a:gd name="connsiteY186" fmla="*/ 1451559 h 4297270"/>
                  <a:gd name="connsiteX187" fmla="*/ 1476162 w 5504755"/>
                  <a:gd name="connsiteY187" fmla="*/ 1463860 h 4297270"/>
                  <a:gd name="connsiteX188" fmla="*/ 1336746 w 5504755"/>
                  <a:gd name="connsiteY188" fmla="*/ 1476162 h 4297270"/>
                  <a:gd name="connsiteX189" fmla="*/ 1217834 w 5504755"/>
                  <a:gd name="connsiteY189" fmla="*/ 1472062 h 4297270"/>
                  <a:gd name="connsiteX190" fmla="*/ 1123524 w 5504755"/>
                  <a:gd name="connsiteY190" fmla="*/ 1455659 h 4297270"/>
                  <a:gd name="connsiteX191" fmla="*/ 1041515 w 5504755"/>
                  <a:gd name="connsiteY191" fmla="*/ 1426957 h 4297270"/>
                  <a:gd name="connsiteX192" fmla="*/ 951305 w 5504755"/>
                  <a:gd name="connsiteY192" fmla="*/ 1377751 h 4297270"/>
                  <a:gd name="connsiteX193" fmla="*/ 897999 w 5504755"/>
                  <a:gd name="connsiteY193" fmla="*/ 1344948 h 4297270"/>
                  <a:gd name="connsiteX194" fmla="*/ 824191 w 5504755"/>
                  <a:gd name="connsiteY194" fmla="*/ 1312144 h 4297270"/>
                  <a:gd name="connsiteX195" fmla="*/ 754483 w 5504755"/>
                  <a:gd name="connsiteY195" fmla="*/ 1299843 h 4297270"/>
                  <a:gd name="connsiteX196" fmla="*/ 692976 w 5504755"/>
                  <a:gd name="connsiteY196" fmla="*/ 1250636 h 4297270"/>
                  <a:gd name="connsiteX197" fmla="*/ 627369 w 5504755"/>
                  <a:gd name="connsiteY197" fmla="*/ 1209633 h 4297270"/>
                  <a:gd name="connsiteX198" fmla="*/ 602767 w 5504755"/>
                  <a:gd name="connsiteY198" fmla="*/ 1123524 h 4297270"/>
                  <a:gd name="connsiteX199" fmla="*/ 578164 w 5504755"/>
                  <a:gd name="connsiteY199" fmla="*/ 1021012 h 4297270"/>
                  <a:gd name="connsiteX200" fmla="*/ 549461 w 5504755"/>
                  <a:gd name="connsiteY200" fmla="*/ 885697 h 4297270"/>
                  <a:gd name="connsiteX201" fmla="*/ 471553 w 5504755"/>
                  <a:gd name="connsiteY201" fmla="*/ 787285 h 4297270"/>
                  <a:gd name="connsiteX202" fmla="*/ 299333 w 5504755"/>
                  <a:gd name="connsiteY202" fmla="*/ 623268 h 4297270"/>
                  <a:gd name="connsiteX203" fmla="*/ 246028 w 5504755"/>
                  <a:gd name="connsiteY203" fmla="*/ 508456 h 4297270"/>
                  <a:gd name="connsiteX204" fmla="*/ 151718 w 5504755"/>
                  <a:gd name="connsiteY204" fmla="*/ 266529 h 4297270"/>
                  <a:gd name="connsiteX205" fmla="*/ 0 w 5504755"/>
                  <a:gd name="connsiteY20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595075 w 5504755"/>
                  <a:gd name="connsiteY185" fmla="*/ 1451559 h 4297270"/>
                  <a:gd name="connsiteX186" fmla="*/ 1476162 w 5504755"/>
                  <a:gd name="connsiteY186" fmla="*/ 1463860 h 4297270"/>
                  <a:gd name="connsiteX187" fmla="*/ 1336746 w 5504755"/>
                  <a:gd name="connsiteY187" fmla="*/ 1476162 h 4297270"/>
                  <a:gd name="connsiteX188" fmla="*/ 1217834 w 5504755"/>
                  <a:gd name="connsiteY188" fmla="*/ 1472062 h 4297270"/>
                  <a:gd name="connsiteX189" fmla="*/ 1123524 w 5504755"/>
                  <a:gd name="connsiteY189" fmla="*/ 1455659 h 4297270"/>
                  <a:gd name="connsiteX190" fmla="*/ 1041515 w 5504755"/>
                  <a:gd name="connsiteY190" fmla="*/ 1426957 h 4297270"/>
                  <a:gd name="connsiteX191" fmla="*/ 951305 w 5504755"/>
                  <a:gd name="connsiteY191" fmla="*/ 1377751 h 4297270"/>
                  <a:gd name="connsiteX192" fmla="*/ 897999 w 5504755"/>
                  <a:gd name="connsiteY192" fmla="*/ 1344948 h 4297270"/>
                  <a:gd name="connsiteX193" fmla="*/ 824191 w 5504755"/>
                  <a:gd name="connsiteY193" fmla="*/ 1312144 h 4297270"/>
                  <a:gd name="connsiteX194" fmla="*/ 754483 w 5504755"/>
                  <a:gd name="connsiteY194" fmla="*/ 1299843 h 4297270"/>
                  <a:gd name="connsiteX195" fmla="*/ 692976 w 5504755"/>
                  <a:gd name="connsiteY195" fmla="*/ 1250636 h 4297270"/>
                  <a:gd name="connsiteX196" fmla="*/ 627369 w 5504755"/>
                  <a:gd name="connsiteY196" fmla="*/ 1209633 h 4297270"/>
                  <a:gd name="connsiteX197" fmla="*/ 602767 w 5504755"/>
                  <a:gd name="connsiteY197" fmla="*/ 1123524 h 4297270"/>
                  <a:gd name="connsiteX198" fmla="*/ 578164 w 5504755"/>
                  <a:gd name="connsiteY198" fmla="*/ 1021012 h 4297270"/>
                  <a:gd name="connsiteX199" fmla="*/ 549461 w 5504755"/>
                  <a:gd name="connsiteY199" fmla="*/ 885697 h 4297270"/>
                  <a:gd name="connsiteX200" fmla="*/ 471553 w 5504755"/>
                  <a:gd name="connsiteY200" fmla="*/ 787285 h 4297270"/>
                  <a:gd name="connsiteX201" fmla="*/ 299333 w 5504755"/>
                  <a:gd name="connsiteY201" fmla="*/ 623268 h 4297270"/>
                  <a:gd name="connsiteX202" fmla="*/ 246028 w 5504755"/>
                  <a:gd name="connsiteY202" fmla="*/ 508456 h 4297270"/>
                  <a:gd name="connsiteX203" fmla="*/ 151718 w 5504755"/>
                  <a:gd name="connsiteY203" fmla="*/ 266529 h 4297270"/>
                  <a:gd name="connsiteX204" fmla="*/ 0 w 5504755"/>
                  <a:gd name="connsiteY20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595075 w 5504755"/>
                  <a:gd name="connsiteY184" fmla="*/ 1451559 h 4297270"/>
                  <a:gd name="connsiteX185" fmla="*/ 1476162 w 5504755"/>
                  <a:gd name="connsiteY185" fmla="*/ 1463860 h 4297270"/>
                  <a:gd name="connsiteX186" fmla="*/ 1336746 w 5504755"/>
                  <a:gd name="connsiteY186" fmla="*/ 1476162 h 4297270"/>
                  <a:gd name="connsiteX187" fmla="*/ 1217834 w 5504755"/>
                  <a:gd name="connsiteY187" fmla="*/ 1472062 h 4297270"/>
                  <a:gd name="connsiteX188" fmla="*/ 1123524 w 5504755"/>
                  <a:gd name="connsiteY188" fmla="*/ 1455659 h 4297270"/>
                  <a:gd name="connsiteX189" fmla="*/ 1041515 w 5504755"/>
                  <a:gd name="connsiteY189" fmla="*/ 1426957 h 4297270"/>
                  <a:gd name="connsiteX190" fmla="*/ 951305 w 5504755"/>
                  <a:gd name="connsiteY190" fmla="*/ 1377751 h 4297270"/>
                  <a:gd name="connsiteX191" fmla="*/ 897999 w 5504755"/>
                  <a:gd name="connsiteY191" fmla="*/ 1344948 h 4297270"/>
                  <a:gd name="connsiteX192" fmla="*/ 824191 w 5504755"/>
                  <a:gd name="connsiteY192" fmla="*/ 1312144 h 4297270"/>
                  <a:gd name="connsiteX193" fmla="*/ 754483 w 5504755"/>
                  <a:gd name="connsiteY193" fmla="*/ 1299843 h 4297270"/>
                  <a:gd name="connsiteX194" fmla="*/ 692976 w 5504755"/>
                  <a:gd name="connsiteY194" fmla="*/ 1250636 h 4297270"/>
                  <a:gd name="connsiteX195" fmla="*/ 627369 w 5504755"/>
                  <a:gd name="connsiteY195" fmla="*/ 1209633 h 4297270"/>
                  <a:gd name="connsiteX196" fmla="*/ 602767 w 5504755"/>
                  <a:gd name="connsiteY196" fmla="*/ 1123524 h 4297270"/>
                  <a:gd name="connsiteX197" fmla="*/ 578164 w 5504755"/>
                  <a:gd name="connsiteY197" fmla="*/ 1021012 h 4297270"/>
                  <a:gd name="connsiteX198" fmla="*/ 549461 w 5504755"/>
                  <a:gd name="connsiteY198" fmla="*/ 885697 h 4297270"/>
                  <a:gd name="connsiteX199" fmla="*/ 471553 w 5504755"/>
                  <a:gd name="connsiteY199" fmla="*/ 787285 h 4297270"/>
                  <a:gd name="connsiteX200" fmla="*/ 299333 w 5504755"/>
                  <a:gd name="connsiteY200" fmla="*/ 623268 h 4297270"/>
                  <a:gd name="connsiteX201" fmla="*/ 246028 w 5504755"/>
                  <a:gd name="connsiteY201" fmla="*/ 508456 h 4297270"/>
                  <a:gd name="connsiteX202" fmla="*/ 151718 w 5504755"/>
                  <a:gd name="connsiteY202" fmla="*/ 266529 h 4297270"/>
                  <a:gd name="connsiteX203" fmla="*/ 0 w 5504755"/>
                  <a:gd name="connsiteY20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595075 w 5504755"/>
                  <a:gd name="connsiteY183" fmla="*/ 1451559 h 4297270"/>
                  <a:gd name="connsiteX184" fmla="*/ 1476162 w 5504755"/>
                  <a:gd name="connsiteY184" fmla="*/ 1463860 h 4297270"/>
                  <a:gd name="connsiteX185" fmla="*/ 1336746 w 5504755"/>
                  <a:gd name="connsiteY185" fmla="*/ 1476162 h 4297270"/>
                  <a:gd name="connsiteX186" fmla="*/ 1217834 w 5504755"/>
                  <a:gd name="connsiteY186" fmla="*/ 1472062 h 4297270"/>
                  <a:gd name="connsiteX187" fmla="*/ 1123524 w 5504755"/>
                  <a:gd name="connsiteY187" fmla="*/ 1455659 h 4297270"/>
                  <a:gd name="connsiteX188" fmla="*/ 1041515 w 5504755"/>
                  <a:gd name="connsiteY188" fmla="*/ 1426957 h 4297270"/>
                  <a:gd name="connsiteX189" fmla="*/ 951305 w 5504755"/>
                  <a:gd name="connsiteY189" fmla="*/ 1377751 h 4297270"/>
                  <a:gd name="connsiteX190" fmla="*/ 897999 w 5504755"/>
                  <a:gd name="connsiteY190" fmla="*/ 1344948 h 4297270"/>
                  <a:gd name="connsiteX191" fmla="*/ 824191 w 5504755"/>
                  <a:gd name="connsiteY191" fmla="*/ 1312144 h 4297270"/>
                  <a:gd name="connsiteX192" fmla="*/ 754483 w 5504755"/>
                  <a:gd name="connsiteY192" fmla="*/ 1299843 h 4297270"/>
                  <a:gd name="connsiteX193" fmla="*/ 692976 w 5504755"/>
                  <a:gd name="connsiteY193" fmla="*/ 1250636 h 4297270"/>
                  <a:gd name="connsiteX194" fmla="*/ 627369 w 5504755"/>
                  <a:gd name="connsiteY194" fmla="*/ 1209633 h 4297270"/>
                  <a:gd name="connsiteX195" fmla="*/ 602767 w 5504755"/>
                  <a:gd name="connsiteY195" fmla="*/ 1123524 h 4297270"/>
                  <a:gd name="connsiteX196" fmla="*/ 578164 w 5504755"/>
                  <a:gd name="connsiteY196" fmla="*/ 1021012 h 4297270"/>
                  <a:gd name="connsiteX197" fmla="*/ 549461 w 5504755"/>
                  <a:gd name="connsiteY197" fmla="*/ 885697 h 4297270"/>
                  <a:gd name="connsiteX198" fmla="*/ 471553 w 5504755"/>
                  <a:gd name="connsiteY198" fmla="*/ 787285 h 4297270"/>
                  <a:gd name="connsiteX199" fmla="*/ 299333 w 5504755"/>
                  <a:gd name="connsiteY199" fmla="*/ 623268 h 4297270"/>
                  <a:gd name="connsiteX200" fmla="*/ 246028 w 5504755"/>
                  <a:gd name="connsiteY200" fmla="*/ 508456 h 4297270"/>
                  <a:gd name="connsiteX201" fmla="*/ 151718 w 5504755"/>
                  <a:gd name="connsiteY201" fmla="*/ 266529 h 4297270"/>
                  <a:gd name="connsiteX202" fmla="*/ 0 w 5504755"/>
                  <a:gd name="connsiteY20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1686 w 5504755"/>
                  <a:gd name="connsiteY182" fmla="*/ 1459760 h 4297270"/>
                  <a:gd name="connsiteX183" fmla="*/ 1595075 w 5504755"/>
                  <a:gd name="connsiteY183" fmla="*/ 1451559 h 4297270"/>
                  <a:gd name="connsiteX184" fmla="*/ 1476162 w 5504755"/>
                  <a:gd name="connsiteY184" fmla="*/ 1463860 h 4297270"/>
                  <a:gd name="connsiteX185" fmla="*/ 1336746 w 5504755"/>
                  <a:gd name="connsiteY185" fmla="*/ 1476162 h 4297270"/>
                  <a:gd name="connsiteX186" fmla="*/ 1217834 w 5504755"/>
                  <a:gd name="connsiteY186" fmla="*/ 1472062 h 4297270"/>
                  <a:gd name="connsiteX187" fmla="*/ 1123524 w 5504755"/>
                  <a:gd name="connsiteY187" fmla="*/ 1455659 h 4297270"/>
                  <a:gd name="connsiteX188" fmla="*/ 1041515 w 5504755"/>
                  <a:gd name="connsiteY188" fmla="*/ 1426957 h 4297270"/>
                  <a:gd name="connsiteX189" fmla="*/ 951305 w 5504755"/>
                  <a:gd name="connsiteY189" fmla="*/ 1377751 h 4297270"/>
                  <a:gd name="connsiteX190" fmla="*/ 897999 w 5504755"/>
                  <a:gd name="connsiteY190" fmla="*/ 1344948 h 4297270"/>
                  <a:gd name="connsiteX191" fmla="*/ 824191 w 5504755"/>
                  <a:gd name="connsiteY191" fmla="*/ 1312144 h 4297270"/>
                  <a:gd name="connsiteX192" fmla="*/ 754483 w 5504755"/>
                  <a:gd name="connsiteY192" fmla="*/ 1299843 h 4297270"/>
                  <a:gd name="connsiteX193" fmla="*/ 692976 w 5504755"/>
                  <a:gd name="connsiteY193" fmla="*/ 1250636 h 4297270"/>
                  <a:gd name="connsiteX194" fmla="*/ 627369 w 5504755"/>
                  <a:gd name="connsiteY194" fmla="*/ 1209633 h 4297270"/>
                  <a:gd name="connsiteX195" fmla="*/ 602767 w 5504755"/>
                  <a:gd name="connsiteY195" fmla="*/ 1123524 h 4297270"/>
                  <a:gd name="connsiteX196" fmla="*/ 578164 w 5504755"/>
                  <a:gd name="connsiteY196" fmla="*/ 1021012 h 4297270"/>
                  <a:gd name="connsiteX197" fmla="*/ 549461 w 5504755"/>
                  <a:gd name="connsiteY197" fmla="*/ 885697 h 4297270"/>
                  <a:gd name="connsiteX198" fmla="*/ 471553 w 5504755"/>
                  <a:gd name="connsiteY198" fmla="*/ 787285 h 4297270"/>
                  <a:gd name="connsiteX199" fmla="*/ 299333 w 5504755"/>
                  <a:gd name="connsiteY199" fmla="*/ 623268 h 4297270"/>
                  <a:gd name="connsiteX200" fmla="*/ 246028 w 5504755"/>
                  <a:gd name="connsiteY200" fmla="*/ 508456 h 4297270"/>
                  <a:gd name="connsiteX201" fmla="*/ 151718 w 5504755"/>
                  <a:gd name="connsiteY201" fmla="*/ 266529 h 4297270"/>
                  <a:gd name="connsiteX202" fmla="*/ 0 w 5504755"/>
                  <a:gd name="connsiteY20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595075 w 5504755"/>
                  <a:gd name="connsiteY182" fmla="*/ 1451559 h 4297270"/>
                  <a:gd name="connsiteX183" fmla="*/ 1476162 w 5504755"/>
                  <a:gd name="connsiteY183" fmla="*/ 1463860 h 4297270"/>
                  <a:gd name="connsiteX184" fmla="*/ 1336746 w 5504755"/>
                  <a:gd name="connsiteY184" fmla="*/ 1476162 h 4297270"/>
                  <a:gd name="connsiteX185" fmla="*/ 1217834 w 5504755"/>
                  <a:gd name="connsiteY185" fmla="*/ 1472062 h 4297270"/>
                  <a:gd name="connsiteX186" fmla="*/ 1123524 w 5504755"/>
                  <a:gd name="connsiteY186" fmla="*/ 1455659 h 4297270"/>
                  <a:gd name="connsiteX187" fmla="*/ 1041515 w 5504755"/>
                  <a:gd name="connsiteY187" fmla="*/ 1426957 h 4297270"/>
                  <a:gd name="connsiteX188" fmla="*/ 951305 w 5504755"/>
                  <a:gd name="connsiteY188" fmla="*/ 1377751 h 4297270"/>
                  <a:gd name="connsiteX189" fmla="*/ 897999 w 5504755"/>
                  <a:gd name="connsiteY189" fmla="*/ 1344948 h 4297270"/>
                  <a:gd name="connsiteX190" fmla="*/ 824191 w 5504755"/>
                  <a:gd name="connsiteY190" fmla="*/ 1312144 h 4297270"/>
                  <a:gd name="connsiteX191" fmla="*/ 754483 w 5504755"/>
                  <a:gd name="connsiteY191" fmla="*/ 1299843 h 4297270"/>
                  <a:gd name="connsiteX192" fmla="*/ 692976 w 5504755"/>
                  <a:gd name="connsiteY192" fmla="*/ 1250636 h 4297270"/>
                  <a:gd name="connsiteX193" fmla="*/ 627369 w 5504755"/>
                  <a:gd name="connsiteY193" fmla="*/ 1209633 h 4297270"/>
                  <a:gd name="connsiteX194" fmla="*/ 602767 w 5504755"/>
                  <a:gd name="connsiteY194" fmla="*/ 1123524 h 4297270"/>
                  <a:gd name="connsiteX195" fmla="*/ 578164 w 5504755"/>
                  <a:gd name="connsiteY195" fmla="*/ 1021012 h 4297270"/>
                  <a:gd name="connsiteX196" fmla="*/ 549461 w 5504755"/>
                  <a:gd name="connsiteY196" fmla="*/ 885697 h 4297270"/>
                  <a:gd name="connsiteX197" fmla="*/ 471553 w 5504755"/>
                  <a:gd name="connsiteY197" fmla="*/ 787285 h 4297270"/>
                  <a:gd name="connsiteX198" fmla="*/ 299333 w 5504755"/>
                  <a:gd name="connsiteY198" fmla="*/ 623268 h 4297270"/>
                  <a:gd name="connsiteX199" fmla="*/ 246028 w 5504755"/>
                  <a:gd name="connsiteY199" fmla="*/ 508456 h 4297270"/>
                  <a:gd name="connsiteX200" fmla="*/ 151718 w 5504755"/>
                  <a:gd name="connsiteY200" fmla="*/ 266529 h 4297270"/>
                  <a:gd name="connsiteX201" fmla="*/ 0 w 5504755"/>
                  <a:gd name="connsiteY2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504865 w 5504755"/>
                  <a:gd name="connsiteY182" fmla="*/ 1726289 h 4297270"/>
                  <a:gd name="connsiteX183" fmla="*/ 1476162 w 5504755"/>
                  <a:gd name="connsiteY183" fmla="*/ 1463860 h 4297270"/>
                  <a:gd name="connsiteX184" fmla="*/ 1336746 w 5504755"/>
                  <a:gd name="connsiteY184" fmla="*/ 1476162 h 4297270"/>
                  <a:gd name="connsiteX185" fmla="*/ 1217834 w 5504755"/>
                  <a:gd name="connsiteY185" fmla="*/ 1472062 h 4297270"/>
                  <a:gd name="connsiteX186" fmla="*/ 1123524 w 5504755"/>
                  <a:gd name="connsiteY186" fmla="*/ 1455659 h 4297270"/>
                  <a:gd name="connsiteX187" fmla="*/ 1041515 w 5504755"/>
                  <a:gd name="connsiteY187" fmla="*/ 1426957 h 4297270"/>
                  <a:gd name="connsiteX188" fmla="*/ 951305 w 5504755"/>
                  <a:gd name="connsiteY188" fmla="*/ 1377751 h 4297270"/>
                  <a:gd name="connsiteX189" fmla="*/ 897999 w 5504755"/>
                  <a:gd name="connsiteY189" fmla="*/ 1344948 h 4297270"/>
                  <a:gd name="connsiteX190" fmla="*/ 824191 w 5504755"/>
                  <a:gd name="connsiteY190" fmla="*/ 1312144 h 4297270"/>
                  <a:gd name="connsiteX191" fmla="*/ 754483 w 5504755"/>
                  <a:gd name="connsiteY191" fmla="*/ 1299843 h 4297270"/>
                  <a:gd name="connsiteX192" fmla="*/ 692976 w 5504755"/>
                  <a:gd name="connsiteY192" fmla="*/ 1250636 h 4297270"/>
                  <a:gd name="connsiteX193" fmla="*/ 627369 w 5504755"/>
                  <a:gd name="connsiteY193" fmla="*/ 1209633 h 4297270"/>
                  <a:gd name="connsiteX194" fmla="*/ 602767 w 5504755"/>
                  <a:gd name="connsiteY194" fmla="*/ 1123524 h 4297270"/>
                  <a:gd name="connsiteX195" fmla="*/ 578164 w 5504755"/>
                  <a:gd name="connsiteY195" fmla="*/ 1021012 h 4297270"/>
                  <a:gd name="connsiteX196" fmla="*/ 549461 w 5504755"/>
                  <a:gd name="connsiteY196" fmla="*/ 885697 h 4297270"/>
                  <a:gd name="connsiteX197" fmla="*/ 471553 w 5504755"/>
                  <a:gd name="connsiteY197" fmla="*/ 787285 h 4297270"/>
                  <a:gd name="connsiteX198" fmla="*/ 299333 w 5504755"/>
                  <a:gd name="connsiteY198" fmla="*/ 623268 h 4297270"/>
                  <a:gd name="connsiteX199" fmla="*/ 246028 w 5504755"/>
                  <a:gd name="connsiteY199" fmla="*/ 508456 h 4297270"/>
                  <a:gd name="connsiteX200" fmla="*/ 151718 w 5504755"/>
                  <a:gd name="connsiteY200" fmla="*/ 266529 h 4297270"/>
                  <a:gd name="connsiteX201" fmla="*/ 0 w 5504755"/>
                  <a:gd name="connsiteY2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504865 w 5504755"/>
                  <a:gd name="connsiteY182" fmla="*/ 1726289 h 4297270"/>
                  <a:gd name="connsiteX183" fmla="*/ 1357249 w 5504755"/>
                  <a:gd name="connsiteY183" fmla="*/ 1615577 h 4297270"/>
                  <a:gd name="connsiteX184" fmla="*/ 1336746 w 5504755"/>
                  <a:gd name="connsiteY184" fmla="*/ 1476162 h 4297270"/>
                  <a:gd name="connsiteX185" fmla="*/ 1217834 w 5504755"/>
                  <a:gd name="connsiteY185" fmla="*/ 1472062 h 4297270"/>
                  <a:gd name="connsiteX186" fmla="*/ 1123524 w 5504755"/>
                  <a:gd name="connsiteY186" fmla="*/ 1455659 h 4297270"/>
                  <a:gd name="connsiteX187" fmla="*/ 1041515 w 5504755"/>
                  <a:gd name="connsiteY187" fmla="*/ 1426957 h 4297270"/>
                  <a:gd name="connsiteX188" fmla="*/ 951305 w 5504755"/>
                  <a:gd name="connsiteY188" fmla="*/ 1377751 h 4297270"/>
                  <a:gd name="connsiteX189" fmla="*/ 897999 w 5504755"/>
                  <a:gd name="connsiteY189" fmla="*/ 1344948 h 4297270"/>
                  <a:gd name="connsiteX190" fmla="*/ 824191 w 5504755"/>
                  <a:gd name="connsiteY190" fmla="*/ 1312144 h 4297270"/>
                  <a:gd name="connsiteX191" fmla="*/ 754483 w 5504755"/>
                  <a:gd name="connsiteY191" fmla="*/ 1299843 h 4297270"/>
                  <a:gd name="connsiteX192" fmla="*/ 692976 w 5504755"/>
                  <a:gd name="connsiteY192" fmla="*/ 1250636 h 4297270"/>
                  <a:gd name="connsiteX193" fmla="*/ 627369 w 5504755"/>
                  <a:gd name="connsiteY193" fmla="*/ 1209633 h 4297270"/>
                  <a:gd name="connsiteX194" fmla="*/ 602767 w 5504755"/>
                  <a:gd name="connsiteY194" fmla="*/ 1123524 h 4297270"/>
                  <a:gd name="connsiteX195" fmla="*/ 578164 w 5504755"/>
                  <a:gd name="connsiteY195" fmla="*/ 1021012 h 4297270"/>
                  <a:gd name="connsiteX196" fmla="*/ 549461 w 5504755"/>
                  <a:gd name="connsiteY196" fmla="*/ 885697 h 4297270"/>
                  <a:gd name="connsiteX197" fmla="*/ 471553 w 5504755"/>
                  <a:gd name="connsiteY197" fmla="*/ 787285 h 4297270"/>
                  <a:gd name="connsiteX198" fmla="*/ 299333 w 5504755"/>
                  <a:gd name="connsiteY198" fmla="*/ 623268 h 4297270"/>
                  <a:gd name="connsiteX199" fmla="*/ 246028 w 5504755"/>
                  <a:gd name="connsiteY199" fmla="*/ 508456 h 4297270"/>
                  <a:gd name="connsiteX200" fmla="*/ 151718 w 5504755"/>
                  <a:gd name="connsiteY200" fmla="*/ 266529 h 4297270"/>
                  <a:gd name="connsiteX201" fmla="*/ 0 w 5504755"/>
                  <a:gd name="connsiteY2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504865 w 5504755"/>
                  <a:gd name="connsiteY182" fmla="*/ 1726289 h 4297270"/>
                  <a:gd name="connsiteX183" fmla="*/ 1357249 w 5504755"/>
                  <a:gd name="connsiteY183" fmla="*/ 1615577 h 4297270"/>
                  <a:gd name="connsiteX184" fmla="*/ 1295742 w 5504755"/>
                  <a:gd name="connsiteY184" fmla="*/ 1488464 h 4297270"/>
                  <a:gd name="connsiteX185" fmla="*/ 1217834 w 5504755"/>
                  <a:gd name="connsiteY185" fmla="*/ 1472062 h 4297270"/>
                  <a:gd name="connsiteX186" fmla="*/ 1123524 w 5504755"/>
                  <a:gd name="connsiteY186" fmla="*/ 1455659 h 4297270"/>
                  <a:gd name="connsiteX187" fmla="*/ 1041515 w 5504755"/>
                  <a:gd name="connsiteY187" fmla="*/ 1426957 h 4297270"/>
                  <a:gd name="connsiteX188" fmla="*/ 951305 w 5504755"/>
                  <a:gd name="connsiteY188" fmla="*/ 1377751 h 4297270"/>
                  <a:gd name="connsiteX189" fmla="*/ 897999 w 5504755"/>
                  <a:gd name="connsiteY189" fmla="*/ 1344948 h 4297270"/>
                  <a:gd name="connsiteX190" fmla="*/ 824191 w 5504755"/>
                  <a:gd name="connsiteY190" fmla="*/ 1312144 h 4297270"/>
                  <a:gd name="connsiteX191" fmla="*/ 754483 w 5504755"/>
                  <a:gd name="connsiteY191" fmla="*/ 1299843 h 4297270"/>
                  <a:gd name="connsiteX192" fmla="*/ 692976 w 5504755"/>
                  <a:gd name="connsiteY192" fmla="*/ 1250636 h 4297270"/>
                  <a:gd name="connsiteX193" fmla="*/ 627369 w 5504755"/>
                  <a:gd name="connsiteY193" fmla="*/ 1209633 h 4297270"/>
                  <a:gd name="connsiteX194" fmla="*/ 602767 w 5504755"/>
                  <a:gd name="connsiteY194" fmla="*/ 1123524 h 4297270"/>
                  <a:gd name="connsiteX195" fmla="*/ 578164 w 5504755"/>
                  <a:gd name="connsiteY195" fmla="*/ 1021012 h 4297270"/>
                  <a:gd name="connsiteX196" fmla="*/ 549461 w 5504755"/>
                  <a:gd name="connsiteY196" fmla="*/ 885697 h 4297270"/>
                  <a:gd name="connsiteX197" fmla="*/ 471553 w 5504755"/>
                  <a:gd name="connsiteY197" fmla="*/ 787285 h 4297270"/>
                  <a:gd name="connsiteX198" fmla="*/ 299333 w 5504755"/>
                  <a:gd name="connsiteY198" fmla="*/ 623268 h 4297270"/>
                  <a:gd name="connsiteX199" fmla="*/ 246028 w 5504755"/>
                  <a:gd name="connsiteY199" fmla="*/ 508456 h 4297270"/>
                  <a:gd name="connsiteX200" fmla="*/ 151718 w 5504755"/>
                  <a:gd name="connsiteY200" fmla="*/ 266529 h 4297270"/>
                  <a:gd name="connsiteX201" fmla="*/ 0 w 5504755"/>
                  <a:gd name="connsiteY2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504865 w 5504755"/>
                  <a:gd name="connsiteY181" fmla="*/ 1726289 h 4297270"/>
                  <a:gd name="connsiteX182" fmla="*/ 1357249 w 5504755"/>
                  <a:gd name="connsiteY182" fmla="*/ 1615577 h 4297270"/>
                  <a:gd name="connsiteX183" fmla="*/ 1295742 w 5504755"/>
                  <a:gd name="connsiteY183" fmla="*/ 1488464 h 4297270"/>
                  <a:gd name="connsiteX184" fmla="*/ 1217834 w 5504755"/>
                  <a:gd name="connsiteY184" fmla="*/ 1472062 h 4297270"/>
                  <a:gd name="connsiteX185" fmla="*/ 1123524 w 5504755"/>
                  <a:gd name="connsiteY185" fmla="*/ 1455659 h 4297270"/>
                  <a:gd name="connsiteX186" fmla="*/ 1041515 w 5504755"/>
                  <a:gd name="connsiteY186" fmla="*/ 1426957 h 4297270"/>
                  <a:gd name="connsiteX187" fmla="*/ 951305 w 5504755"/>
                  <a:gd name="connsiteY187" fmla="*/ 1377751 h 4297270"/>
                  <a:gd name="connsiteX188" fmla="*/ 897999 w 5504755"/>
                  <a:gd name="connsiteY188" fmla="*/ 1344948 h 4297270"/>
                  <a:gd name="connsiteX189" fmla="*/ 824191 w 5504755"/>
                  <a:gd name="connsiteY189" fmla="*/ 1312144 h 4297270"/>
                  <a:gd name="connsiteX190" fmla="*/ 754483 w 5504755"/>
                  <a:gd name="connsiteY190" fmla="*/ 1299843 h 4297270"/>
                  <a:gd name="connsiteX191" fmla="*/ 692976 w 5504755"/>
                  <a:gd name="connsiteY191" fmla="*/ 1250636 h 4297270"/>
                  <a:gd name="connsiteX192" fmla="*/ 627369 w 5504755"/>
                  <a:gd name="connsiteY192" fmla="*/ 1209633 h 4297270"/>
                  <a:gd name="connsiteX193" fmla="*/ 602767 w 5504755"/>
                  <a:gd name="connsiteY193" fmla="*/ 1123524 h 4297270"/>
                  <a:gd name="connsiteX194" fmla="*/ 578164 w 5504755"/>
                  <a:gd name="connsiteY194" fmla="*/ 1021012 h 4297270"/>
                  <a:gd name="connsiteX195" fmla="*/ 549461 w 5504755"/>
                  <a:gd name="connsiteY195" fmla="*/ 885697 h 4297270"/>
                  <a:gd name="connsiteX196" fmla="*/ 471553 w 5504755"/>
                  <a:gd name="connsiteY196" fmla="*/ 787285 h 4297270"/>
                  <a:gd name="connsiteX197" fmla="*/ 299333 w 5504755"/>
                  <a:gd name="connsiteY197" fmla="*/ 623268 h 4297270"/>
                  <a:gd name="connsiteX198" fmla="*/ 246028 w 5504755"/>
                  <a:gd name="connsiteY198" fmla="*/ 508456 h 4297270"/>
                  <a:gd name="connsiteX199" fmla="*/ 151718 w 5504755"/>
                  <a:gd name="connsiteY199" fmla="*/ 266529 h 4297270"/>
                  <a:gd name="connsiteX200" fmla="*/ 0 w 5504755"/>
                  <a:gd name="connsiteY2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668883 w 5504755"/>
                  <a:gd name="connsiteY180" fmla="*/ 1763194 h 4297270"/>
                  <a:gd name="connsiteX181" fmla="*/ 1504865 w 5504755"/>
                  <a:gd name="connsiteY181" fmla="*/ 1726289 h 4297270"/>
                  <a:gd name="connsiteX182" fmla="*/ 1357249 w 5504755"/>
                  <a:gd name="connsiteY182" fmla="*/ 1615577 h 4297270"/>
                  <a:gd name="connsiteX183" fmla="*/ 1295742 w 5504755"/>
                  <a:gd name="connsiteY183" fmla="*/ 1488464 h 4297270"/>
                  <a:gd name="connsiteX184" fmla="*/ 1217834 w 5504755"/>
                  <a:gd name="connsiteY184" fmla="*/ 1472062 h 4297270"/>
                  <a:gd name="connsiteX185" fmla="*/ 1123524 w 5504755"/>
                  <a:gd name="connsiteY185" fmla="*/ 1455659 h 4297270"/>
                  <a:gd name="connsiteX186" fmla="*/ 1041515 w 5504755"/>
                  <a:gd name="connsiteY186" fmla="*/ 1426957 h 4297270"/>
                  <a:gd name="connsiteX187" fmla="*/ 951305 w 5504755"/>
                  <a:gd name="connsiteY187" fmla="*/ 1377751 h 4297270"/>
                  <a:gd name="connsiteX188" fmla="*/ 897999 w 5504755"/>
                  <a:gd name="connsiteY188" fmla="*/ 1344948 h 4297270"/>
                  <a:gd name="connsiteX189" fmla="*/ 824191 w 5504755"/>
                  <a:gd name="connsiteY189" fmla="*/ 1312144 h 4297270"/>
                  <a:gd name="connsiteX190" fmla="*/ 754483 w 5504755"/>
                  <a:gd name="connsiteY190" fmla="*/ 1299843 h 4297270"/>
                  <a:gd name="connsiteX191" fmla="*/ 692976 w 5504755"/>
                  <a:gd name="connsiteY191" fmla="*/ 1250636 h 4297270"/>
                  <a:gd name="connsiteX192" fmla="*/ 627369 w 5504755"/>
                  <a:gd name="connsiteY192" fmla="*/ 1209633 h 4297270"/>
                  <a:gd name="connsiteX193" fmla="*/ 602767 w 5504755"/>
                  <a:gd name="connsiteY193" fmla="*/ 1123524 h 4297270"/>
                  <a:gd name="connsiteX194" fmla="*/ 578164 w 5504755"/>
                  <a:gd name="connsiteY194" fmla="*/ 1021012 h 4297270"/>
                  <a:gd name="connsiteX195" fmla="*/ 549461 w 5504755"/>
                  <a:gd name="connsiteY195" fmla="*/ 885697 h 4297270"/>
                  <a:gd name="connsiteX196" fmla="*/ 471553 w 5504755"/>
                  <a:gd name="connsiteY196" fmla="*/ 787285 h 4297270"/>
                  <a:gd name="connsiteX197" fmla="*/ 299333 w 5504755"/>
                  <a:gd name="connsiteY197" fmla="*/ 623268 h 4297270"/>
                  <a:gd name="connsiteX198" fmla="*/ 246028 w 5504755"/>
                  <a:gd name="connsiteY198" fmla="*/ 508456 h 4297270"/>
                  <a:gd name="connsiteX199" fmla="*/ 151718 w 5504755"/>
                  <a:gd name="connsiteY199" fmla="*/ 266529 h 4297270"/>
                  <a:gd name="connsiteX200" fmla="*/ 0 w 5504755"/>
                  <a:gd name="connsiteY2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713988 w 5504755"/>
                  <a:gd name="connsiteY179" fmla="*/ 1705787 h 4297270"/>
                  <a:gd name="connsiteX180" fmla="*/ 1668883 w 5504755"/>
                  <a:gd name="connsiteY180" fmla="*/ 1763194 h 4297270"/>
                  <a:gd name="connsiteX181" fmla="*/ 1504865 w 5504755"/>
                  <a:gd name="connsiteY181" fmla="*/ 1726289 h 4297270"/>
                  <a:gd name="connsiteX182" fmla="*/ 1357249 w 5504755"/>
                  <a:gd name="connsiteY182" fmla="*/ 1615577 h 4297270"/>
                  <a:gd name="connsiteX183" fmla="*/ 1295742 w 5504755"/>
                  <a:gd name="connsiteY183" fmla="*/ 1488464 h 4297270"/>
                  <a:gd name="connsiteX184" fmla="*/ 1217834 w 5504755"/>
                  <a:gd name="connsiteY184" fmla="*/ 1472062 h 4297270"/>
                  <a:gd name="connsiteX185" fmla="*/ 1123524 w 5504755"/>
                  <a:gd name="connsiteY185" fmla="*/ 1455659 h 4297270"/>
                  <a:gd name="connsiteX186" fmla="*/ 1041515 w 5504755"/>
                  <a:gd name="connsiteY186" fmla="*/ 1426957 h 4297270"/>
                  <a:gd name="connsiteX187" fmla="*/ 951305 w 5504755"/>
                  <a:gd name="connsiteY187" fmla="*/ 1377751 h 4297270"/>
                  <a:gd name="connsiteX188" fmla="*/ 897999 w 5504755"/>
                  <a:gd name="connsiteY188" fmla="*/ 1344948 h 4297270"/>
                  <a:gd name="connsiteX189" fmla="*/ 824191 w 5504755"/>
                  <a:gd name="connsiteY189" fmla="*/ 1312144 h 4297270"/>
                  <a:gd name="connsiteX190" fmla="*/ 754483 w 5504755"/>
                  <a:gd name="connsiteY190" fmla="*/ 1299843 h 4297270"/>
                  <a:gd name="connsiteX191" fmla="*/ 692976 w 5504755"/>
                  <a:gd name="connsiteY191" fmla="*/ 1250636 h 4297270"/>
                  <a:gd name="connsiteX192" fmla="*/ 627369 w 5504755"/>
                  <a:gd name="connsiteY192" fmla="*/ 1209633 h 4297270"/>
                  <a:gd name="connsiteX193" fmla="*/ 602767 w 5504755"/>
                  <a:gd name="connsiteY193" fmla="*/ 1123524 h 4297270"/>
                  <a:gd name="connsiteX194" fmla="*/ 578164 w 5504755"/>
                  <a:gd name="connsiteY194" fmla="*/ 1021012 h 4297270"/>
                  <a:gd name="connsiteX195" fmla="*/ 549461 w 5504755"/>
                  <a:gd name="connsiteY195" fmla="*/ 885697 h 4297270"/>
                  <a:gd name="connsiteX196" fmla="*/ 471553 w 5504755"/>
                  <a:gd name="connsiteY196" fmla="*/ 787285 h 4297270"/>
                  <a:gd name="connsiteX197" fmla="*/ 299333 w 5504755"/>
                  <a:gd name="connsiteY197" fmla="*/ 623268 h 4297270"/>
                  <a:gd name="connsiteX198" fmla="*/ 246028 w 5504755"/>
                  <a:gd name="connsiteY198" fmla="*/ 508456 h 4297270"/>
                  <a:gd name="connsiteX199" fmla="*/ 151718 w 5504755"/>
                  <a:gd name="connsiteY199" fmla="*/ 266529 h 4297270"/>
                  <a:gd name="connsiteX200" fmla="*/ 0 w 5504755"/>
                  <a:gd name="connsiteY2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668883 w 5504755"/>
                  <a:gd name="connsiteY179" fmla="*/ 1763194 h 4297270"/>
                  <a:gd name="connsiteX180" fmla="*/ 1504865 w 5504755"/>
                  <a:gd name="connsiteY180" fmla="*/ 1726289 h 4297270"/>
                  <a:gd name="connsiteX181" fmla="*/ 1357249 w 5504755"/>
                  <a:gd name="connsiteY181" fmla="*/ 1615577 h 4297270"/>
                  <a:gd name="connsiteX182" fmla="*/ 1295742 w 5504755"/>
                  <a:gd name="connsiteY182" fmla="*/ 1488464 h 4297270"/>
                  <a:gd name="connsiteX183" fmla="*/ 1217834 w 5504755"/>
                  <a:gd name="connsiteY183" fmla="*/ 1472062 h 4297270"/>
                  <a:gd name="connsiteX184" fmla="*/ 1123524 w 5504755"/>
                  <a:gd name="connsiteY184" fmla="*/ 1455659 h 4297270"/>
                  <a:gd name="connsiteX185" fmla="*/ 1041515 w 5504755"/>
                  <a:gd name="connsiteY185" fmla="*/ 1426957 h 4297270"/>
                  <a:gd name="connsiteX186" fmla="*/ 951305 w 5504755"/>
                  <a:gd name="connsiteY186" fmla="*/ 1377751 h 4297270"/>
                  <a:gd name="connsiteX187" fmla="*/ 897999 w 5504755"/>
                  <a:gd name="connsiteY187" fmla="*/ 1344948 h 4297270"/>
                  <a:gd name="connsiteX188" fmla="*/ 824191 w 5504755"/>
                  <a:gd name="connsiteY188" fmla="*/ 1312144 h 4297270"/>
                  <a:gd name="connsiteX189" fmla="*/ 754483 w 5504755"/>
                  <a:gd name="connsiteY189" fmla="*/ 1299843 h 4297270"/>
                  <a:gd name="connsiteX190" fmla="*/ 692976 w 5504755"/>
                  <a:gd name="connsiteY190" fmla="*/ 1250636 h 4297270"/>
                  <a:gd name="connsiteX191" fmla="*/ 627369 w 5504755"/>
                  <a:gd name="connsiteY191" fmla="*/ 1209633 h 4297270"/>
                  <a:gd name="connsiteX192" fmla="*/ 602767 w 5504755"/>
                  <a:gd name="connsiteY192" fmla="*/ 1123524 h 4297270"/>
                  <a:gd name="connsiteX193" fmla="*/ 578164 w 5504755"/>
                  <a:gd name="connsiteY193" fmla="*/ 1021012 h 4297270"/>
                  <a:gd name="connsiteX194" fmla="*/ 549461 w 5504755"/>
                  <a:gd name="connsiteY194" fmla="*/ 885697 h 4297270"/>
                  <a:gd name="connsiteX195" fmla="*/ 471553 w 5504755"/>
                  <a:gd name="connsiteY195" fmla="*/ 787285 h 4297270"/>
                  <a:gd name="connsiteX196" fmla="*/ 299333 w 5504755"/>
                  <a:gd name="connsiteY196" fmla="*/ 623268 h 4297270"/>
                  <a:gd name="connsiteX197" fmla="*/ 246028 w 5504755"/>
                  <a:gd name="connsiteY197" fmla="*/ 508456 h 4297270"/>
                  <a:gd name="connsiteX198" fmla="*/ 151718 w 5504755"/>
                  <a:gd name="connsiteY198" fmla="*/ 266529 h 4297270"/>
                  <a:gd name="connsiteX199" fmla="*/ 0 w 5504755"/>
                  <a:gd name="connsiteY19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759094 w 5504755"/>
                  <a:gd name="connsiteY178" fmla="*/ 1730390 h 4297270"/>
                  <a:gd name="connsiteX179" fmla="*/ 1668883 w 5504755"/>
                  <a:gd name="connsiteY179" fmla="*/ 1763194 h 4297270"/>
                  <a:gd name="connsiteX180" fmla="*/ 1504865 w 5504755"/>
                  <a:gd name="connsiteY180" fmla="*/ 1726289 h 4297270"/>
                  <a:gd name="connsiteX181" fmla="*/ 1357249 w 5504755"/>
                  <a:gd name="connsiteY181" fmla="*/ 1615577 h 4297270"/>
                  <a:gd name="connsiteX182" fmla="*/ 1295742 w 5504755"/>
                  <a:gd name="connsiteY182" fmla="*/ 1488464 h 4297270"/>
                  <a:gd name="connsiteX183" fmla="*/ 1217834 w 5504755"/>
                  <a:gd name="connsiteY183" fmla="*/ 1472062 h 4297270"/>
                  <a:gd name="connsiteX184" fmla="*/ 1123524 w 5504755"/>
                  <a:gd name="connsiteY184" fmla="*/ 1455659 h 4297270"/>
                  <a:gd name="connsiteX185" fmla="*/ 1041515 w 5504755"/>
                  <a:gd name="connsiteY185" fmla="*/ 1426957 h 4297270"/>
                  <a:gd name="connsiteX186" fmla="*/ 951305 w 5504755"/>
                  <a:gd name="connsiteY186" fmla="*/ 1377751 h 4297270"/>
                  <a:gd name="connsiteX187" fmla="*/ 897999 w 5504755"/>
                  <a:gd name="connsiteY187" fmla="*/ 1344948 h 4297270"/>
                  <a:gd name="connsiteX188" fmla="*/ 824191 w 5504755"/>
                  <a:gd name="connsiteY188" fmla="*/ 1312144 h 4297270"/>
                  <a:gd name="connsiteX189" fmla="*/ 754483 w 5504755"/>
                  <a:gd name="connsiteY189" fmla="*/ 1299843 h 4297270"/>
                  <a:gd name="connsiteX190" fmla="*/ 692976 w 5504755"/>
                  <a:gd name="connsiteY190" fmla="*/ 1250636 h 4297270"/>
                  <a:gd name="connsiteX191" fmla="*/ 627369 w 5504755"/>
                  <a:gd name="connsiteY191" fmla="*/ 1209633 h 4297270"/>
                  <a:gd name="connsiteX192" fmla="*/ 602767 w 5504755"/>
                  <a:gd name="connsiteY192" fmla="*/ 1123524 h 4297270"/>
                  <a:gd name="connsiteX193" fmla="*/ 578164 w 5504755"/>
                  <a:gd name="connsiteY193" fmla="*/ 1021012 h 4297270"/>
                  <a:gd name="connsiteX194" fmla="*/ 549461 w 5504755"/>
                  <a:gd name="connsiteY194" fmla="*/ 885697 h 4297270"/>
                  <a:gd name="connsiteX195" fmla="*/ 471553 w 5504755"/>
                  <a:gd name="connsiteY195" fmla="*/ 787285 h 4297270"/>
                  <a:gd name="connsiteX196" fmla="*/ 299333 w 5504755"/>
                  <a:gd name="connsiteY196" fmla="*/ 623268 h 4297270"/>
                  <a:gd name="connsiteX197" fmla="*/ 246028 w 5504755"/>
                  <a:gd name="connsiteY197" fmla="*/ 508456 h 4297270"/>
                  <a:gd name="connsiteX198" fmla="*/ 151718 w 5504755"/>
                  <a:gd name="connsiteY198" fmla="*/ 266529 h 4297270"/>
                  <a:gd name="connsiteX199" fmla="*/ 0 w 5504755"/>
                  <a:gd name="connsiteY19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759094 w 5504755"/>
                  <a:gd name="connsiteY177" fmla="*/ 1730390 h 4297270"/>
                  <a:gd name="connsiteX178" fmla="*/ 1668883 w 5504755"/>
                  <a:gd name="connsiteY178" fmla="*/ 1763194 h 4297270"/>
                  <a:gd name="connsiteX179" fmla="*/ 1504865 w 5504755"/>
                  <a:gd name="connsiteY179" fmla="*/ 1726289 h 4297270"/>
                  <a:gd name="connsiteX180" fmla="*/ 1357249 w 5504755"/>
                  <a:gd name="connsiteY180" fmla="*/ 1615577 h 4297270"/>
                  <a:gd name="connsiteX181" fmla="*/ 1295742 w 5504755"/>
                  <a:gd name="connsiteY181" fmla="*/ 1488464 h 4297270"/>
                  <a:gd name="connsiteX182" fmla="*/ 1217834 w 5504755"/>
                  <a:gd name="connsiteY182" fmla="*/ 1472062 h 4297270"/>
                  <a:gd name="connsiteX183" fmla="*/ 1123524 w 5504755"/>
                  <a:gd name="connsiteY183" fmla="*/ 1455659 h 4297270"/>
                  <a:gd name="connsiteX184" fmla="*/ 1041515 w 5504755"/>
                  <a:gd name="connsiteY184" fmla="*/ 1426957 h 4297270"/>
                  <a:gd name="connsiteX185" fmla="*/ 951305 w 5504755"/>
                  <a:gd name="connsiteY185" fmla="*/ 1377751 h 4297270"/>
                  <a:gd name="connsiteX186" fmla="*/ 897999 w 5504755"/>
                  <a:gd name="connsiteY186" fmla="*/ 1344948 h 4297270"/>
                  <a:gd name="connsiteX187" fmla="*/ 824191 w 5504755"/>
                  <a:gd name="connsiteY187" fmla="*/ 1312144 h 4297270"/>
                  <a:gd name="connsiteX188" fmla="*/ 754483 w 5504755"/>
                  <a:gd name="connsiteY188" fmla="*/ 1299843 h 4297270"/>
                  <a:gd name="connsiteX189" fmla="*/ 692976 w 5504755"/>
                  <a:gd name="connsiteY189" fmla="*/ 1250636 h 4297270"/>
                  <a:gd name="connsiteX190" fmla="*/ 627369 w 5504755"/>
                  <a:gd name="connsiteY190" fmla="*/ 1209633 h 4297270"/>
                  <a:gd name="connsiteX191" fmla="*/ 602767 w 5504755"/>
                  <a:gd name="connsiteY191" fmla="*/ 1123524 h 4297270"/>
                  <a:gd name="connsiteX192" fmla="*/ 578164 w 5504755"/>
                  <a:gd name="connsiteY192" fmla="*/ 1021012 h 4297270"/>
                  <a:gd name="connsiteX193" fmla="*/ 549461 w 5504755"/>
                  <a:gd name="connsiteY193" fmla="*/ 885697 h 4297270"/>
                  <a:gd name="connsiteX194" fmla="*/ 471553 w 5504755"/>
                  <a:gd name="connsiteY194" fmla="*/ 787285 h 4297270"/>
                  <a:gd name="connsiteX195" fmla="*/ 299333 w 5504755"/>
                  <a:gd name="connsiteY195" fmla="*/ 623268 h 4297270"/>
                  <a:gd name="connsiteX196" fmla="*/ 246028 w 5504755"/>
                  <a:gd name="connsiteY196" fmla="*/ 508456 h 4297270"/>
                  <a:gd name="connsiteX197" fmla="*/ 151718 w 5504755"/>
                  <a:gd name="connsiteY197" fmla="*/ 266529 h 4297270"/>
                  <a:gd name="connsiteX198" fmla="*/ 0 w 5504755"/>
                  <a:gd name="connsiteY19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759094 w 5504755"/>
                  <a:gd name="connsiteY176" fmla="*/ 1730390 h 4297270"/>
                  <a:gd name="connsiteX177" fmla="*/ 1668883 w 5504755"/>
                  <a:gd name="connsiteY177" fmla="*/ 1763194 h 4297270"/>
                  <a:gd name="connsiteX178" fmla="*/ 1504865 w 5504755"/>
                  <a:gd name="connsiteY178" fmla="*/ 1726289 h 4297270"/>
                  <a:gd name="connsiteX179" fmla="*/ 1357249 w 5504755"/>
                  <a:gd name="connsiteY179" fmla="*/ 1615577 h 4297270"/>
                  <a:gd name="connsiteX180" fmla="*/ 1295742 w 5504755"/>
                  <a:gd name="connsiteY180" fmla="*/ 1488464 h 4297270"/>
                  <a:gd name="connsiteX181" fmla="*/ 1217834 w 5504755"/>
                  <a:gd name="connsiteY181" fmla="*/ 1472062 h 4297270"/>
                  <a:gd name="connsiteX182" fmla="*/ 1123524 w 5504755"/>
                  <a:gd name="connsiteY182" fmla="*/ 1455659 h 4297270"/>
                  <a:gd name="connsiteX183" fmla="*/ 1041515 w 5504755"/>
                  <a:gd name="connsiteY183" fmla="*/ 1426957 h 4297270"/>
                  <a:gd name="connsiteX184" fmla="*/ 951305 w 5504755"/>
                  <a:gd name="connsiteY184" fmla="*/ 1377751 h 4297270"/>
                  <a:gd name="connsiteX185" fmla="*/ 897999 w 5504755"/>
                  <a:gd name="connsiteY185" fmla="*/ 1344948 h 4297270"/>
                  <a:gd name="connsiteX186" fmla="*/ 824191 w 5504755"/>
                  <a:gd name="connsiteY186" fmla="*/ 1312144 h 4297270"/>
                  <a:gd name="connsiteX187" fmla="*/ 754483 w 5504755"/>
                  <a:gd name="connsiteY187" fmla="*/ 1299843 h 4297270"/>
                  <a:gd name="connsiteX188" fmla="*/ 692976 w 5504755"/>
                  <a:gd name="connsiteY188" fmla="*/ 1250636 h 4297270"/>
                  <a:gd name="connsiteX189" fmla="*/ 627369 w 5504755"/>
                  <a:gd name="connsiteY189" fmla="*/ 1209633 h 4297270"/>
                  <a:gd name="connsiteX190" fmla="*/ 602767 w 5504755"/>
                  <a:gd name="connsiteY190" fmla="*/ 1123524 h 4297270"/>
                  <a:gd name="connsiteX191" fmla="*/ 578164 w 5504755"/>
                  <a:gd name="connsiteY191" fmla="*/ 1021012 h 4297270"/>
                  <a:gd name="connsiteX192" fmla="*/ 549461 w 5504755"/>
                  <a:gd name="connsiteY192" fmla="*/ 885697 h 4297270"/>
                  <a:gd name="connsiteX193" fmla="*/ 471553 w 5504755"/>
                  <a:gd name="connsiteY193" fmla="*/ 787285 h 4297270"/>
                  <a:gd name="connsiteX194" fmla="*/ 299333 w 5504755"/>
                  <a:gd name="connsiteY194" fmla="*/ 623268 h 4297270"/>
                  <a:gd name="connsiteX195" fmla="*/ 246028 w 5504755"/>
                  <a:gd name="connsiteY195" fmla="*/ 508456 h 4297270"/>
                  <a:gd name="connsiteX196" fmla="*/ 151718 w 5504755"/>
                  <a:gd name="connsiteY196" fmla="*/ 266529 h 4297270"/>
                  <a:gd name="connsiteX197" fmla="*/ 0 w 5504755"/>
                  <a:gd name="connsiteY19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759094 w 5504755"/>
                  <a:gd name="connsiteY175" fmla="*/ 1730390 h 4297270"/>
                  <a:gd name="connsiteX176" fmla="*/ 1668883 w 5504755"/>
                  <a:gd name="connsiteY176" fmla="*/ 1763194 h 4297270"/>
                  <a:gd name="connsiteX177" fmla="*/ 1504865 w 5504755"/>
                  <a:gd name="connsiteY177" fmla="*/ 1726289 h 4297270"/>
                  <a:gd name="connsiteX178" fmla="*/ 1357249 w 5504755"/>
                  <a:gd name="connsiteY178" fmla="*/ 1615577 h 4297270"/>
                  <a:gd name="connsiteX179" fmla="*/ 1295742 w 5504755"/>
                  <a:gd name="connsiteY179" fmla="*/ 1488464 h 4297270"/>
                  <a:gd name="connsiteX180" fmla="*/ 1217834 w 5504755"/>
                  <a:gd name="connsiteY180" fmla="*/ 1472062 h 4297270"/>
                  <a:gd name="connsiteX181" fmla="*/ 1123524 w 5504755"/>
                  <a:gd name="connsiteY181" fmla="*/ 1455659 h 4297270"/>
                  <a:gd name="connsiteX182" fmla="*/ 1041515 w 5504755"/>
                  <a:gd name="connsiteY182" fmla="*/ 1426957 h 4297270"/>
                  <a:gd name="connsiteX183" fmla="*/ 951305 w 5504755"/>
                  <a:gd name="connsiteY183" fmla="*/ 1377751 h 4297270"/>
                  <a:gd name="connsiteX184" fmla="*/ 897999 w 5504755"/>
                  <a:gd name="connsiteY184" fmla="*/ 1344948 h 4297270"/>
                  <a:gd name="connsiteX185" fmla="*/ 824191 w 5504755"/>
                  <a:gd name="connsiteY185" fmla="*/ 1312144 h 4297270"/>
                  <a:gd name="connsiteX186" fmla="*/ 754483 w 5504755"/>
                  <a:gd name="connsiteY186" fmla="*/ 1299843 h 4297270"/>
                  <a:gd name="connsiteX187" fmla="*/ 692976 w 5504755"/>
                  <a:gd name="connsiteY187" fmla="*/ 1250636 h 4297270"/>
                  <a:gd name="connsiteX188" fmla="*/ 627369 w 5504755"/>
                  <a:gd name="connsiteY188" fmla="*/ 1209633 h 4297270"/>
                  <a:gd name="connsiteX189" fmla="*/ 602767 w 5504755"/>
                  <a:gd name="connsiteY189" fmla="*/ 1123524 h 4297270"/>
                  <a:gd name="connsiteX190" fmla="*/ 578164 w 5504755"/>
                  <a:gd name="connsiteY190" fmla="*/ 1021012 h 4297270"/>
                  <a:gd name="connsiteX191" fmla="*/ 549461 w 5504755"/>
                  <a:gd name="connsiteY191" fmla="*/ 885697 h 4297270"/>
                  <a:gd name="connsiteX192" fmla="*/ 471553 w 5504755"/>
                  <a:gd name="connsiteY192" fmla="*/ 787285 h 4297270"/>
                  <a:gd name="connsiteX193" fmla="*/ 299333 w 5504755"/>
                  <a:gd name="connsiteY193" fmla="*/ 623268 h 4297270"/>
                  <a:gd name="connsiteX194" fmla="*/ 246028 w 5504755"/>
                  <a:gd name="connsiteY194" fmla="*/ 508456 h 4297270"/>
                  <a:gd name="connsiteX195" fmla="*/ 151718 w 5504755"/>
                  <a:gd name="connsiteY195" fmla="*/ 266529 h 4297270"/>
                  <a:gd name="connsiteX196" fmla="*/ 0 w 5504755"/>
                  <a:gd name="connsiteY19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865705 w 5504755"/>
                  <a:gd name="connsiteY174" fmla="*/ 1734489 h 4297270"/>
                  <a:gd name="connsiteX175" fmla="*/ 1759094 w 5504755"/>
                  <a:gd name="connsiteY175" fmla="*/ 1730390 h 4297270"/>
                  <a:gd name="connsiteX176" fmla="*/ 1668883 w 5504755"/>
                  <a:gd name="connsiteY176" fmla="*/ 1763194 h 4297270"/>
                  <a:gd name="connsiteX177" fmla="*/ 1504865 w 5504755"/>
                  <a:gd name="connsiteY177" fmla="*/ 1726289 h 4297270"/>
                  <a:gd name="connsiteX178" fmla="*/ 1357249 w 5504755"/>
                  <a:gd name="connsiteY178" fmla="*/ 1615577 h 4297270"/>
                  <a:gd name="connsiteX179" fmla="*/ 1295742 w 5504755"/>
                  <a:gd name="connsiteY179" fmla="*/ 1488464 h 4297270"/>
                  <a:gd name="connsiteX180" fmla="*/ 1217834 w 5504755"/>
                  <a:gd name="connsiteY180" fmla="*/ 1472062 h 4297270"/>
                  <a:gd name="connsiteX181" fmla="*/ 1123524 w 5504755"/>
                  <a:gd name="connsiteY181" fmla="*/ 1455659 h 4297270"/>
                  <a:gd name="connsiteX182" fmla="*/ 1041515 w 5504755"/>
                  <a:gd name="connsiteY182" fmla="*/ 1426957 h 4297270"/>
                  <a:gd name="connsiteX183" fmla="*/ 951305 w 5504755"/>
                  <a:gd name="connsiteY183" fmla="*/ 1377751 h 4297270"/>
                  <a:gd name="connsiteX184" fmla="*/ 897999 w 5504755"/>
                  <a:gd name="connsiteY184" fmla="*/ 1344948 h 4297270"/>
                  <a:gd name="connsiteX185" fmla="*/ 824191 w 5504755"/>
                  <a:gd name="connsiteY185" fmla="*/ 1312144 h 4297270"/>
                  <a:gd name="connsiteX186" fmla="*/ 754483 w 5504755"/>
                  <a:gd name="connsiteY186" fmla="*/ 1299843 h 4297270"/>
                  <a:gd name="connsiteX187" fmla="*/ 692976 w 5504755"/>
                  <a:gd name="connsiteY187" fmla="*/ 1250636 h 4297270"/>
                  <a:gd name="connsiteX188" fmla="*/ 627369 w 5504755"/>
                  <a:gd name="connsiteY188" fmla="*/ 1209633 h 4297270"/>
                  <a:gd name="connsiteX189" fmla="*/ 602767 w 5504755"/>
                  <a:gd name="connsiteY189" fmla="*/ 1123524 h 4297270"/>
                  <a:gd name="connsiteX190" fmla="*/ 578164 w 5504755"/>
                  <a:gd name="connsiteY190" fmla="*/ 1021012 h 4297270"/>
                  <a:gd name="connsiteX191" fmla="*/ 549461 w 5504755"/>
                  <a:gd name="connsiteY191" fmla="*/ 885697 h 4297270"/>
                  <a:gd name="connsiteX192" fmla="*/ 471553 w 5504755"/>
                  <a:gd name="connsiteY192" fmla="*/ 787285 h 4297270"/>
                  <a:gd name="connsiteX193" fmla="*/ 299333 w 5504755"/>
                  <a:gd name="connsiteY193" fmla="*/ 623268 h 4297270"/>
                  <a:gd name="connsiteX194" fmla="*/ 246028 w 5504755"/>
                  <a:gd name="connsiteY194" fmla="*/ 508456 h 4297270"/>
                  <a:gd name="connsiteX195" fmla="*/ 151718 w 5504755"/>
                  <a:gd name="connsiteY195" fmla="*/ 266529 h 4297270"/>
                  <a:gd name="connsiteX196" fmla="*/ 0 w 5504755"/>
                  <a:gd name="connsiteY19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759094 w 5504755"/>
                  <a:gd name="connsiteY174" fmla="*/ 1730390 h 4297270"/>
                  <a:gd name="connsiteX175" fmla="*/ 1668883 w 5504755"/>
                  <a:gd name="connsiteY175" fmla="*/ 1763194 h 4297270"/>
                  <a:gd name="connsiteX176" fmla="*/ 1504865 w 5504755"/>
                  <a:gd name="connsiteY176" fmla="*/ 1726289 h 4297270"/>
                  <a:gd name="connsiteX177" fmla="*/ 1357249 w 5504755"/>
                  <a:gd name="connsiteY177" fmla="*/ 1615577 h 4297270"/>
                  <a:gd name="connsiteX178" fmla="*/ 1295742 w 5504755"/>
                  <a:gd name="connsiteY178" fmla="*/ 1488464 h 4297270"/>
                  <a:gd name="connsiteX179" fmla="*/ 1217834 w 5504755"/>
                  <a:gd name="connsiteY179" fmla="*/ 1472062 h 4297270"/>
                  <a:gd name="connsiteX180" fmla="*/ 1123524 w 5504755"/>
                  <a:gd name="connsiteY180" fmla="*/ 1455659 h 4297270"/>
                  <a:gd name="connsiteX181" fmla="*/ 1041515 w 5504755"/>
                  <a:gd name="connsiteY181" fmla="*/ 1426957 h 4297270"/>
                  <a:gd name="connsiteX182" fmla="*/ 951305 w 5504755"/>
                  <a:gd name="connsiteY182" fmla="*/ 1377751 h 4297270"/>
                  <a:gd name="connsiteX183" fmla="*/ 897999 w 5504755"/>
                  <a:gd name="connsiteY183" fmla="*/ 1344948 h 4297270"/>
                  <a:gd name="connsiteX184" fmla="*/ 824191 w 5504755"/>
                  <a:gd name="connsiteY184" fmla="*/ 1312144 h 4297270"/>
                  <a:gd name="connsiteX185" fmla="*/ 754483 w 5504755"/>
                  <a:gd name="connsiteY185" fmla="*/ 1299843 h 4297270"/>
                  <a:gd name="connsiteX186" fmla="*/ 692976 w 5504755"/>
                  <a:gd name="connsiteY186" fmla="*/ 1250636 h 4297270"/>
                  <a:gd name="connsiteX187" fmla="*/ 627369 w 5504755"/>
                  <a:gd name="connsiteY187" fmla="*/ 1209633 h 4297270"/>
                  <a:gd name="connsiteX188" fmla="*/ 602767 w 5504755"/>
                  <a:gd name="connsiteY188" fmla="*/ 1123524 h 4297270"/>
                  <a:gd name="connsiteX189" fmla="*/ 578164 w 5504755"/>
                  <a:gd name="connsiteY189" fmla="*/ 1021012 h 4297270"/>
                  <a:gd name="connsiteX190" fmla="*/ 549461 w 5504755"/>
                  <a:gd name="connsiteY190" fmla="*/ 885697 h 4297270"/>
                  <a:gd name="connsiteX191" fmla="*/ 471553 w 5504755"/>
                  <a:gd name="connsiteY191" fmla="*/ 787285 h 4297270"/>
                  <a:gd name="connsiteX192" fmla="*/ 299333 w 5504755"/>
                  <a:gd name="connsiteY192" fmla="*/ 623268 h 4297270"/>
                  <a:gd name="connsiteX193" fmla="*/ 246028 w 5504755"/>
                  <a:gd name="connsiteY193" fmla="*/ 508456 h 4297270"/>
                  <a:gd name="connsiteX194" fmla="*/ 151718 w 5504755"/>
                  <a:gd name="connsiteY194" fmla="*/ 266529 h 4297270"/>
                  <a:gd name="connsiteX195" fmla="*/ 0 w 5504755"/>
                  <a:gd name="connsiteY19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759094 w 5504755"/>
                  <a:gd name="connsiteY173" fmla="*/ 1730390 h 4297270"/>
                  <a:gd name="connsiteX174" fmla="*/ 1668883 w 5504755"/>
                  <a:gd name="connsiteY174" fmla="*/ 1763194 h 4297270"/>
                  <a:gd name="connsiteX175" fmla="*/ 1504865 w 5504755"/>
                  <a:gd name="connsiteY175" fmla="*/ 1726289 h 4297270"/>
                  <a:gd name="connsiteX176" fmla="*/ 1357249 w 5504755"/>
                  <a:gd name="connsiteY176" fmla="*/ 1615577 h 4297270"/>
                  <a:gd name="connsiteX177" fmla="*/ 1295742 w 5504755"/>
                  <a:gd name="connsiteY177" fmla="*/ 1488464 h 4297270"/>
                  <a:gd name="connsiteX178" fmla="*/ 1217834 w 5504755"/>
                  <a:gd name="connsiteY178" fmla="*/ 1472062 h 4297270"/>
                  <a:gd name="connsiteX179" fmla="*/ 1123524 w 5504755"/>
                  <a:gd name="connsiteY179" fmla="*/ 1455659 h 4297270"/>
                  <a:gd name="connsiteX180" fmla="*/ 1041515 w 5504755"/>
                  <a:gd name="connsiteY180" fmla="*/ 1426957 h 4297270"/>
                  <a:gd name="connsiteX181" fmla="*/ 951305 w 5504755"/>
                  <a:gd name="connsiteY181" fmla="*/ 1377751 h 4297270"/>
                  <a:gd name="connsiteX182" fmla="*/ 897999 w 5504755"/>
                  <a:gd name="connsiteY182" fmla="*/ 1344948 h 4297270"/>
                  <a:gd name="connsiteX183" fmla="*/ 824191 w 5504755"/>
                  <a:gd name="connsiteY183" fmla="*/ 1312144 h 4297270"/>
                  <a:gd name="connsiteX184" fmla="*/ 754483 w 5504755"/>
                  <a:gd name="connsiteY184" fmla="*/ 1299843 h 4297270"/>
                  <a:gd name="connsiteX185" fmla="*/ 692976 w 5504755"/>
                  <a:gd name="connsiteY185" fmla="*/ 1250636 h 4297270"/>
                  <a:gd name="connsiteX186" fmla="*/ 627369 w 5504755"/>
                  <a:gd name="connsiteY186" fmla="*/ 1209633 h 4297270"/>
                  <a:gd name="connsiteX187" fmla="*/ 602767 w 5504755"/>
                  <a:gd name="connsiteY187" fmla="*/ 1123524 h 4297270"/>
                  <a:gd name="connsiteX188" fmla="*/ 578164 w 5504755"/>
                  <a:gd name="connsiteY188" fmla="*/ 1021012 h 4297270"/>
                  <a:gd name="connsiteX189" fmla="*/ 549461 w 5504755"/>
                  <a:gd name="connsiteY189" fmla="*/ 885697 h 4297270"/>
                  <a:gd name="connsiteX190" fmla="*/ 471553 w 5504755"/>
                  <a:gd name="connsiteY190" fmla="*/ 787285 h 4297270"/>
                  <a:gd name="connsiteX191" fmla="*/ 299333 w 5504755"/>
                  <a:gd name="connsiteY191" fmla="*/ 623268 h 4297270"/>
                  <a:gd name="connsiteX192" fmla="*/ 246028 w 5504755"/>
                  <a:gd name="connsiteY192" fmla="*/ 508456 h 4297270"/>
                  <a:gd name="connsiteX193" fmla="*/ 151718 w 5504755"/>
                  <a:gd name="connsiteY193" fmla="*/ 266529 h 4297270"/>
                  <a:gd name="connsiteX194" fmla="*/ 0 w 5504755"/>
                  <a:gd name="connsiteY19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759094 w 5504755"/>
                  <a:gd name="connsiteY172" fmla="*/ 1730390 h 4297270"/>
                  <a:gd name="connsiteX173" fmla="*/ 1668883 w 5504755"/>
                  <a:gd name="connsiteY173" fmla="*/ 1763194 h 4297270"/>
                  <a:gd name="connsiteX174" fmla="*/ 1504865 w 5504755"/>
                  <a:gd name="connsiteY174" fmla="*/ 1726289 h 4297270"/>
                  <a:gd name="connsiteX175" fmla="*/ 1357249 w 5504755"/>
                  <a:gd name="connsiteY175" fmla="*/ 1615577 h 4297270"/>
                  <a:gd name="connsiteX176" fmla="*/ 1295742 w 5504755"/>
                  <a:gd name="connsiteY176" fmla="*/ 1488464 h 4297270"/>
                  <a:gd name="connsiteX177" fmla="*/ 1217834 w 5504755"/>
                  <a:gd name="connsiteY177" fmla="*/ 1472062 h 4297270"/>
                  <a:gd name="connsiteX178" fmla="*/ 1123524 w 5504755"/>
                  <a:gd name="connsiteY178" fmla="*/ 1455659 h 4297270"/>
                  <a:gd name="connsiteX179" fmla="*/ 1041515 w 5504755"/>
                  <a:gd name="connsiteY179" fmla="*/ 1426957 h 4297270"/>
                  <a:gd name="connsiteX180" fmla="*/ 951305 w 5504755"/>
                  <a:gd name="connsiteY180" fmla="*/ 1377751 h 4297270"/>
                  <a:gd name="connsiteX181" fmla="*/ 897999 w 5504755"/>
                  <a:gd name="connsiteY181" fmla="*/ 1344948 h 4297270"/>
                  <a:gd name="connsiteX182" fmla="*/ 824191 w 5504755"/>
                  <a:gd name="connsiteY182" fmla="*/ 1312144 h 4297270"/>
                  <a:gd name="connsiteX183" fmla="*/ 754483 w 5504755"/>
                  <a:gd name="connsiteY183" fmla="*/ 1299843 h 4297270"/>
                  <a:gd name="connsiteX184" fmla="*/ 692976 w 5504755"/>
                  <a:gd name="connsiteY184" fmla="*/ 1250636 h 4297270"/>
                  <a:gd name="connsiteX185" fmla="*/ 627369 w 5504755"/>
                  <a:gd name="connsiteY185" fmla="*/ 1209633 h 4297270"/>
                  <a:gd name="connsiteX186" fmla="*/ 602767 w 5504755"/>
                  <a:gd name="connsiteY186" fmla="*/ 1123524 h 4297270"/>
                  <a:gd name="connsiteX187" fmla="*/ 578164 w 5504755"/>
                  <a:gd name="connsiteY187" fmla="*/ 1021012 h 4297270"/>
                  <a:gd name="connsiteX188" fmla="*/ 549461 w 5504755"/>
                  <a:gd name="connsiteY188" fmla="*/ 885697 h 4297270"/>
                  <a:gd name="connsiteX189" fmla="*/ 471553 w 5504755"/>
                  <a:gd name="connsiteY189" fmla="*/ 787285 h 4297270"/>
                  <a:gd name="connsiteX190" fmla="*/ 299333 w 5504755"/>
                  <a:gd name="connsiteY190" fmla="*/ 623268 h 4297270"/>
                  <a:gd name="connsiteX191" fmla="*/ 246028 w 5504755"/>
                  <a:gd name="connsiteY191" fmla="*/ 508456 h 4297270"/>
                  <a:gd name="connsiteX192" fmla="*/ 151718 w 5504755"/>
                  <a:gd name="connsiteY192" fmla="*/ 266529 h 4297270"/>
                  <a:gd name="connsiteX193" fmla="*/ 0 w 5504755"/>
                  <a:gd name="connsiteY19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759094 w 5504755"/>
                  <a:gd name="connsiteY171" fmla="*/ 1730390 h 4297270"/>
                  <a:gd name="connsiteX172" fmla="*/ 1668883 w 5504755"/>
                  <a:gd name="connsiteY172" fmla="*/ 1763194 h 4297270"/>
                  <a:gd name="connsiteX173" fmla="*/ 1504865 w 5504755"/>
                  <a:gd name="connsiteY173" fmla="*/ 1726289 h 4297270"/>
                  <a:gd name="connsiteX174" fmla="*/ 1357249 w 5504755"/>
                  <a:gd name="connsiteY174" fmla="*/ 1615577 h 4297270"/>
                  <a:gd name="connsiteX175" fmla="*/ 1295742 w 5504755"/>
                  <a:gd name="connsiteY175" fmla="*/ 1488464 h 4297270"/>
                  <a:gd name="connsiteX176" fmla="*/ 1217834 w 5504755"/>
                  <a:gd name="connsiteY176" fmla="*/ 1472062 h 4297270"/>
                  <a:gd name="connsiteX177" fmla="*/ 1123524 w 5504755"/>
                  <a:gd name="connsiteY177" fmla="*/ 1455659 h 4297270"/>
                  <a:gd name="connsiteX178" fmla="*/ 1041515 w 5504755"/>
                  <a:gd name="connsiteY178" fmla="*/ 1426957 h 4297270"/>
                  <a:gd name="connsiteX179" fmla="*/ 951305 w 5504755"/>
                  <a:gd name="connsiteY179" fmla="*/ 1377751 h 4297270"/>
                  <a:gd name="connsiteX180" fmla="*/ 897999 w 5504755"/>
                  <a:gd name="connsiteY180" fmla="*/ 1344948 h 4297270"/>
                  <a:gd name="connsiteX181" fmla="*/ 824191 w 5504755"/>
                  <a:gd name="connsiteY181" fmla="*/ 1312144 h 4297270"/>
                  <a:gd name="connsiteX182" fmla="*/ 754483 w 5504755"/>
                  <a:gd name="connsiteY182" fmla="*/ 1299843 h 4297270"/>
                  <a:gd name="connsiteX183" fmla="*/ 692976 w 5504755"/>
                  <a:gd name="connsiteY183" fmla="*/ 1250636 h 4297270"/>
                  <a:gd name="connsiteX184" fmla="*/ 627369 w 5504755"/>
                  <a:gd name="connsiteY184" fmla="*/ 1209633 h 4297270"/>
                  <a:gd name="connsiteX185" fmla="*/ 602767 w 5504755"/>
                  <a:gd name="connsiteY185" fmla="*/ 1123524 h 4297270"/>
                  <a:gd name="connsiteX186" fmla="*/ 578164 w 5504755"/>
                  <a:gd name="connsiteY186" fmla="*/ 1021012 h 4297270"/>
                  <a:gd name="connsiteX187" fmla="*/ 549461 w 5504755"/>
                  <a:gd name="connsiteY187" fmla="*/ 885697 h 4297270"/>
                  <a:gd name="connsiteX188" fmla="*/ 471553 w 5504755"/>
                  <a:gd name="connsiteY188" fmla="*/ 787285 h 4297270"/>
                  <a:gd name="connsiteX189" fmla="*/ 299333 w 5504755"/>
                  <a:gd name="connsiteY189" fmla="*/ 623268 h 4297270"/>
                  <a:gd name="connsiteX190" fmla="*/ 246028 w 5504755"/>
                  <a:gd name="connsiteY190" fmla="*/ 508456 h 4297270"/>
                  <a:gd name="connsiteX191" fmla="*/ 151718 w 5504755"/>
                  <a:gd name="connsiteY191" fmla="*/ 266529 h 4297270"/>
                  <a:gd name="connsiteX192" fmla="*/ 0 w 5504755"/>
                  <a:gd name="connsiteY19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759094 w 5504755"/>
                  <a:gd name="connsiteY170" fmla="*/ 1730390 h 4297270"/>
                  <a:gd name="connsiteX171" fmla="*/ 1668883 w 5504755"/>
                  <a:gd name="connsiteY171" fmla="*/ 1763194 h 4297270"/>
                  <a:gd name="connsiteX172" fmla="*/ 1504865 w 5504755"/>
                  <a:gd name="connsiteY172" fmla="*/ 1726289 h 4297270"/>
                  <a:gd name="connsiteX173" fmla="*/ 1357249 w 5504755"/>
                  <a:gd name="connsiteY173" fmla="*/ 1615577 h 4297270"/>
                  <a:gd name="connsiteX174" fmla="*/ 1295742 w 5504755"/>
                  <a:gd name="connsiteY174" fmla="*/ 1488464 h 4297270"/>
                  <a:gd name="connsiteX175" fmla="*/ 1217834 w 5504755"/>
                  <a:gd name="connsiteY175" fmla="*/ 1472062 h 4297270"/>
                  <a:gd name="connsiteX176" fmla="*/ 1123524 w 5504755"/>
                  <a:gd name="connsiteY176" fmla="*/ 1455659 h 4297270"/>
                  <a:gd name="connsiteX177" fmla="*/ 1041515 w 5504755"/>
                  <a:gd name="connsiteY177" fmla="*/ 1426957 h 4297270"/>
                  <a:gd name="connsiteX178" fmla="*/ 951305 w 5504755"/>
                  <a:gd name="connsiteY178" fmla="*/ 1377751 h 4297270"/>
                  <a:gd name="connsiteX179" fmla="*/ 897999 w 5504755"/>
                  <a:gd name="connsiteY179" fmla="*/ 1344948 h 4297270"/>
                  <a:gd name="connsiteX180" fmla="*/ 824191 w 5504755"/>
                  <a:gd name="connsiteY180" fmla="*/ 1312144 h 4297270"/>
                  <a:gd name="connsiteX181" fmla="*/ 754483 w 5504755"/>
                  <a:gd name="connsiteY181" fmla="*/ 1299843 h 4297270"/>
                  <a:gd name="connsiteX182" fmla="*/ 692976 w 5504755"/>
                  <a:gd name="connsiteY182" fmla="*/ 1250636 h 4297270"/>
                  <a:gd name="connsiteX183" fmla="*/ 627369 w 5504755"/>
                  <a:gd name="connsiteY183" fmla="*/ 1209633 h 4297270"/>
                  <a:gd name="connsiteX184" fmla="*/ 602767 w 5504755"/>
                  <a:gd name="connsiteY184" fmla="*/ 1123524 h 4297270"/>
                  <a:gd name="connsiteX185" fmla="*/ 578164 w 5504755"/>
                  <a:gd name="connsiteY185" fmla="*/ 1021012 h 4297270"/>
                  <a:gd name="connsiteX186" fmla="*/ 549461 w 5504755"/>
                  <a:gd name="connsiteY186" fmla="*/ 885697 h 4297270"/>
                  <a:gd name="connsiteX187" fmla="*/ 471553 w 5504755"/>
                  <a:gd name="connsiteY187" fmla="*/ 787285 h 4297270"/>
                  <a:gd name="connsiteX188" fmla="*/ 299333 w 5504755"/>
                  <a:gd name="connsiteY188" fmla="*/ 623268 h 4297270"/>
                  <a:gd name="connsiteX189" fmla="*/ 246028 w 5504755"/>
                  <a:gd name="connsiteY189" fmla="*/ 508456 h 4297270"/>
                  <a:gd name="connsiteX190" fmla="*/ 151718 w 5504755"/>
                  <a:gd name="connsiteY190" fmla="*/ 266529 h 4297270"/>
                  <a:gd name="connsiteX191" fmla="*/ 0 w 5504755"/>
                  <a:gd name="connsiteY19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1820600 w 5504755"/>
                  <a:gd name="connsiteY169" fmla="*/ 1816499 h 4297270"/>
                  <a:gd name="connsiteX170" fmla="*/ 1759094 w 5504755"/>
                  <a:gd name="connsiteY170" fmla="*/ 1730390 h 4297270"/>
                  <a:gd name="connsiteX171" fmla="*/ 1668883 w 5504755"/>
                  <a:gd name="connsiteY171" fmla="*/ 1763194 h 4297270"/>
                  <a:gd name="connsiteX172" fmla="*/ 1504865 w 5504755"/>
                  <a:gd name="connsiteY172" fmla="*/ 1726289 h 4297270"/>
                  <a:gd name="connsiteX173" fmla="*/ 1357249 w 5504755"/>
                  <a:gd name="connsiteY173" fmla="*/ 1615577 h 4297270"/>
                  <a:gd name="connsiteX174" fmla="*/ 1295742 w 5504755"/>
                  <a:gd name="connsiteY174" fmla="*/ 1488464 h 4297270"/>
                  <a:gd name="connsiteX175" fmla="*/ 1217834 w 5504755"/>
                  <a:gd name="connsiteY175" fmla="*/ 1472062 h 4297270"/>
                  <a:gd name="connsiteX176" fmla="*/ 1123524 w 5504755"/>
                  <a:gd name="connsiteY176" fmla="*/ 1455659 h 4297270"/>
                  <a:gd name="connsiteX177" fmla="*/ 1041515 w 5504755"/>
                  <a:gd name="connsiteY177" fmla="*/ 1426957 h 4297270"/>
                  <a:gd name="connsiteX178" fmla="*/ 951305 w 5504755"/>
                  <a:gd name="connsiteY178" fmla="*/ 1377751 h 4297270"/>
                  <a:gd name="connsiteX179" fmla="*/ 897999 w 5504755"/>
                  <a:gd name="connsiteY179" fmla="*/ 1344948 h 4297270"/>
                  <a:gd name="connsiteX180" fmla="*/ 824191 w 5504755"/>
                  <a:gd name="connsiteY180" fmla="*/ 1312144 h 4297270"/>
                  <a:gd name="connsiteX181" fmla="*/ 754483 w 5504755"/>
                  <a:gd name="connsiteY181" fmla="*/ 1299843 h 4297270"/>
                  <a:gd name="connsiteX182" fmla="*/ 692976 w 5504755"/>
                  <a:gd name="connsiteY182" fmla="*/ 1250636 h 4297270"/>
                  <a:gd name="connsiteX183" fmla="*/ 627369 w 5504755"/>
                  <a:gd name="connsiteY183" fmla="*/ 1209633 h 4297270"/>
                  <a:gd name="connsiteX184" fmla="*/ 602767 w 5504755"/>
                  <a:gd name="connsiteY184" fmla="*/ 1123524 h 4297270"/>
                  <a:gd name="connsiteX185" fmla="*/ 578164 w 5504755"/>
                  <a:gd name="connsiteY185" fmla="*/ 1021012 h 4297270"/>
                  <a:gd name="connsiteX186" fmla="*/ 549461 w 5504755"/>
                  <a:gd name="connsiteY186" fmla="*/ 885697 h 4297270"/>
                  <a:gd name="connsiteX187" fmla="*/ 471553 w 5504755"/>
                  <a:gd name="connsiteY187" fmla="*/ 787285 h 4297270"/>
                  <a:gd name="connsiteX188" fmla="*/ 299333 w 5504755"/>
                  <a:gd name="connsiteY188" fmla="*/ 623268 h 4297270"/>
                  <a:gd name="connsiteX189" fmla="*/ 246028 w 5504755"/>
                  <a:gd name="connsiteY189" fmla="*/ 508456 h 4297270"/>
                  <a:gd name="connsiteX190" fmla="*/ 151718 w 5504755"/>
                  <a:gd name="connsiteY190" fmla="*/ 266529 h 4297270"/>
                  <a:gd name="connsiteX191" fmla="*/ 0 w 5504755"/>
                  <a:gd name="connsiteY19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1759094 w 5504755"/>
                  <a:gd name="connsiteY169" fmla="*/ 1730390 h 4297270"/>
                  <a:gd name="connsiteX170" fmla="*/ 1668883 w 5504755"/>
                  <a:gd name="connsiteY170" fmla="*/ 1763194 h 4297270"/>
                  <a:gd name="connsiteX171" fmla="*/ 1504865 w 5504755"/>
                  <a:gd name="connsiteY171" fmla="*/ 1726289 h 4297270"/>
                  <a:gd name="connsiteX172" fmla="*/ 1357249 w 5504755"/>
                  <a:gd name="connsiteY172" fmla="*/ 1615577 h 4297270"/>
                  <a:gd name="connsiteX173" fmla="*/ 1295742 w 5504755"/>
                  <a:gd name="connsiteY173" fmla="*/ 1488464 h 4297270"/>
                  <a:gd name="connsiteX174" fmla="*/ 1217834 w 5504755"/>
                  <a:gd name="connsiteY174" fmla="*/ 1472062 h 4297270"/>
                  <a:gd name="connsiteX175" fmla="*/ 1123524 w 5504755"/>
                  <a:gd name="connsiteY175" fmla="*/ 1455659 h 4297270"/>
                  <a:gd name="connsiteX176" fmla="*/ 1041515 w 5504755"/>
                  <a:gd name="connsiteY176" fmla="*/ 1426957 h 4297270"/>
                  <a:gd name="connsiteX177" fmla="*/ 951305 w 5504755"/>
                  <a:gd name="connsiteY177" fmla="*/ 1377751 h 4297270"/>
                  <a:gd name="connsiteX178" fmla="*/ 897999 w 5504755"/>
                  <a:gd name="connsiteY178" fmla="*/ 1344948 h 4297270"/>
                  <a:gd name="connsiteX179" fmla="*/ 824191 w 5504755"/>
                  <a:gd name="connsiteY179" fmla="*/ 1312144 h 4297270"/>
                  <a:gd name="connsiteX180" fmla="*/ 754483 w 5504755"/>
                  <a:gd name="connsiteY180" fmla="*/ 1299843 h 4297270"/>
                  <a:gd name="connsiteX181" fmla="*/ 692976 w 5504755"/>
                  <a:gd name="connsiteY181" fmla="*/ 1250636 h 4297270"/>
                  <a:gd name="connsiteX182" fmla="*/ 627369 w 5504755"/>
                  <a:gd name="connsiteY182" fmla="*/ 1209633 h 4297270"/>
                  <a:gd name="connsiteX183" fmla="*/ 602767 w 5504755"/>
                  <a:gd name="connsiteY183" fmla="*/ 1123524 h 4297270"/>
                  <a:gd name="connsiteX184" fmla="*/ 578164 w 5504755"/>
                  <a:gd name="connsiteY184" fmla="*/ 1021012 h 4297270"/>
                  <a:gd name="connsiteX185" fmla="*/ 549461 w 5504755"/>
                  <a:gd name="connsiteY185" fmla="*/ 885697 h 4297270"/>
                  <a:gd name="connsiteX186" fmla="*/ 471553 w 5504755"/>
                  <a:gd name="connsiteY186" fmla="*/ 787285 h 4297270"/>
                  <a:gd name="connsiteX187" fmla="*/ 299333 w 5504755"/>
                  <a:gd name="connsiteY187" fmla="*/ 623268 h 4297270"/>
                  <a:gd name="connsiteX188" fmla="*/ 246028 w 5504755"/>
                  <a:gd name="connsiteY188" fmla="*/ 508456 h 4297270"/>
                  <a:gd name="connsiteX189" fmla="*/ 151718 w 5504755"/>
                  <a:gd name="connsiteY189" fmla="*/ 266529 h 4297270"/>
                  <a:gd name="connsiteX190" fmla="*/ 0 w 5504755"/>
                  <a:gd name="connsiteY19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1742692 w 5504755"/>
                  <a:gd name="connsiteY169" fmla="*/ 1808298 h 4297270"/>
                  <a:gd name="connsiteX170" fmla="*/ 1668883 w 5504755"/>
                  <a:gd name="connsiteY170" fmla="*/ 1763194 h 4297270"/>
                  <a:gd name="connsiteX171" fmla="*/ 1504865 w 5504755"/>
                  <a:gd name="connsiteY171" fmla="*/ 1726289 h 4297270"/>
                  <a:gd name="connsiteX172" fmla="*/ 1357249 w 5504755"/>
                  <a:gd name="connsiteY172" fmla="*/ 1615577 h 4297270"/>
                  <a:gd name="connsiteX173" fmla="*/ 1295742 w 5504755"/>
                  <a:gd name="connsiteY173" fmla="*/ 1488464 h 4297270"/>
                  <a:gd name="connsiteX174" fmla="*/ 1217834 w 5504755"/>
                  <a:gd name="connsiteY174" fmla="*/ 1472062 h 4297270"/>
                  <a:gd name="connsiteX175" fmla="*/ 1123524 w 5504755"/>
                  <a:gd name="connsiteY175" fmla="*/ 1455659 h 4297270"/>
                  <a:gd name="connsiteX176" fmla="*/ 1041515 w 5504755"/>
                  <a:gd name="connsiteY176" fmla="*/ 1426957 h 4297270"/>
                  <a:gd name="connsiteX177" fmla="*/ 951305 w 5504755"/>
                  <a:gd name="connsiteY177" fmla="*/ 1377751 h 4297270"/>
                  <a:gd name="connsiteX178" fmla="*/ 897999 w 5504755"/>
                  <a:gd name="connsiteY178" fmla="*/ 1344948 h 4297270"/>
                  <a:gd name="connsiteX179" fmla="*/ 824191 w 5504755"/>
                  <a:gd name="connsiteY179" fmla="*/ 1312144 h 4297270"/>
                  <a:gd name="connsiteX180" fmla="*/ 754483 w 5504755"/>
                  <a:gd name="connsiteY180" fmla="*/ 1299843 h 4297270"/>
                  <a:gd name="connsiteX181" fmla="*/ 692976 w 5504755"/>
                  <a:gd name="connsiteY181" fmla="*/ 1250636 h 4297270"/>
                  <a:gd name="connsiteX182" fmla="*/ 627369 w 5504755"/>
                  <a:gd name="connsiteY182" fmla="*/ 1209633 h 4297270"/>
                  <a:gd name="connsiteX183" fmla="*/ 602767 w 5504755"/>
                  <a:gd name="connsiteY183" fmla="*/ 1123524 h 4297270"/>
                  <a:gd name="connsiteX184" fmla="*/ 578164 w 5504755"/>
                  <a:gd name="connsiteY184" fmla="*/ 1021012 h 4297270"/>
                  <a:gd name="connsiteX185" fmla="*/ 549461 w 5504755"/>
                  <a:gd name="connsiteY185" fmla="*/ 885697 h 4297270"/>
                  <a:gd name="connsiteX186" fmla="*/ 471553 w 5504755"/>
                  <a:gd name="connsiteY186" fmla="*/ 787285 h 4297270"/>
                  <a:gd name="connsiteX187" fmla="*/ 299333 w 5504755"/>
                  <a:gd name="connsiteY187" fmla="*/ 623268 h 4297270"/>
                  <a:gd name="connsiteX188" fmla="*/ 246028 w 5504755"/>
                  <a:gd name="connsiteY188" fmla="*/ 508456 h 4297270"/>
                  <a:gd name="connsiteX189" fmla="*/ 151718 w 5504755"/>
                  <a:gd name="connsiteY189" fmla="*/ 266529 h 4297270"/>
                  <a:gd name="connsiteX190" fmla="*/ 0 w 5504755"/>
                  <a:gd name="connsiteY19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1742692 w 5504755"/>
                  <a:gd name="connsiteY168" fmla="*/ 1808298 h 4297270"/>
                  <a:gd name="connsiteX169" fmla="*/ 1668883 w 5504755"/>
                  <a:gd name="connsiteY169" fmla="*/ 1763194 h 4297270"/>
                  <a:gd name="connsiteX170" fmla="*/ 1504865 w 5504755"/>
                  <a:gd name="connsiteY170" fmla="*/ 1726289 h 4297270"/>
                  <a:gd name="connsiteX171" fmla="*/ 1357249 w 5504755"/>
                  <a:gd name="connsiteY171" fmla="*/ 1615577 h 4297270"/>
                  <a:gd name="connsiteX172" fmla="*/ 1295742 w 5504755"/>
                  <a:gd name="connsiteY172" fmla="*/ 1488464 h 4297270"/>
                  <a:gd name="connsiteX173" fmla="*/ 1217834 w 5504755"/>
                  <a:gd name="connsiteY173" fmla="*/ 1472062 h 4297270"/>
                  <a:gd name="connsiteX174" fmla="*/ 1123524 w 5504755"/>
                  <a:gd name="connsiteY174" fmla="*/ 1455659 h 4297270"/>
                  <a:gd name="connsiteX175" fmla="*/ 1041515 w 5504755"/>
                  <a:gd name="connsiteY175" fmla="*/ 1426957 h 4297270"/>
                  <a:gd name="connsiteX176" fmla="*/ 951305 w 5504755"/>
                  <a:gd name="connsiteY176" fmla="*/ 1377751 h 4297270"/>
                  <a:gd name="connsiteX177" fmla="*/ 897999 w 5504755"/>
                  <a:gd name="connsiteY177" fmla="*/ 1344948 h 4297270"/>
                  <a:gd name="connsiteX178" fmla="*/ 824191 w 5504755"/>
                  <a:gd name="connsiteY178" fmla="*/ 1312144 h 4297270"/>
                  <a:gd name="connsiteX179" fmla="*/ 754483 w 5504755"/>
                  <a:gd name="connsiteY179" fmla="*/ 1299843 h 4297270"/>
                  <a:gd name="connsiteX180" fmla="*/ 692976 w 5504755"/>
                  <a:gd name="connsiteY180" fmla="*/ 1250636 h 4297270"/>
                  <a:gd name="connsiteX181" fmla="*/ 627369 w 5504755"/>
                  <a:gd name="connsiteY181" fmla="*/ 1209633 h 4297270"/>
                  <a:gd name="connsiteX182" fmla="*/ 602767 w 5504755"/>
                  <a:gd name="connsiteY182" fmla="*/ 1123524 h 4297270"/>
                  <a:gd name="connsiteX183" fmla="*/ 578164 w 5504755"/>
                  <a:gd name="connsiteY183" fmla="*/ 1021012 h 4297270"/>
                  <a:gd name="connsiteX184" fmla="*/ 549461 w 5504755"/>
                  <a:gd name="connsiteY184" fmla="*/ 885697 h 4297270"/>
                  <a:gd name="connsiteX185" fmla="*/ 471553 w 5504755"/>
                  <a:gd name="connsiteY185" fmla="*/ 787285 h 4297270"/>
                  <a:gd name="connsiteX186" fmla="*/ 299333 w 5504755"/>
                  <a:gd name="connsiteY186" fmla="*/ 623268 h 4297270"/>
                  <a:gd name="connsiteX187" fmla="*/ 246028 w 5504755"/>
                  <a:gd name="connsiteY187" fmla="*/ 508456 h 4297270"/>
                  <a:gd name="connsiteX188" fmla="*/ 151718 w 5504755"/>
                  <a:gd name="connsiteY188" fmla="*/ 266529 h 4297270"/>
                  <a:gd name="connsiteX189" fmla="*/ 0 w 5504755"/>
                  <a:gd name="connsiteY18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1742692 w 5504755"/>
                  <a:gd name="connsiteY167" fmla="*/ 1808298 h 4297270"/>
                  <a:gd name="connsiteX168" fmla="*/ 1668883 w 5504755"/>
                  <a:gd name="connsiteY168" fmla="*/ 1763194 h 4297270"/>
                  <a:gd name="connsiteX169" fmla="*/ 1504865 w 5504755"/>
                  <a:gd name="connsiteY169" fmla="*/ 1726289 h 4297270"/>
                  <a:gd name="connsiteX170" fmla="*/ 1357249 w 5504755"/>
                  <a:gd name="connsiteY170" fmla="*/ 1615577 h 4297270"/>
                  <a:gd name="connsiteX171" fmla="*/ 1295742 w 5504755"/>
                  <a:gd name="connsiteY171" fmla="*/ 1488464 h 4297270"/>
                  <a:gd name="connsiteX172" fmla="*/ 1217834 w 5504755"/>
                  <a:gd name="connsiteY172" fmla="*/ 1472062 h 4297270"/>
                  <a:gd name="connsiteX173" fmla="*/ 1123524 w 5504755"/>
                  <a:gd name="connsiteY173" fmla="*/ 1455659 h 4297270"/>
                  <a:gd name="connsiteX174" fmla="*/ 1041515 w 5504755"/>
                  <a:gd name="connsiteY174" fmla="*/ 1426957 h 4297270"/>
                  <a:gd name="connsiteX175" fmla="*/ 951305 w 5504755"/>
                  <a:gd name="connsiteY175" fmla="*/ 1377751 h 4297270"/>
                  <a:gd name="connsiteX176" fmla="*/ 897999 w 5504755"/>
                  <a:gd name="connsiteY176" fmla="*/ 1344948 h 4297270"/>
                  <a:gd name="connsiteX177" fmla="*/ 824191 w 5504755"/>
                  <a:gd name="connsiteY177" fmla="*/ 1312144 h 4297270"/>
                  <a:gd name="connsiteX178" fmla="*/ 754483 w 5504755"/>
                  <a:gd name="connsiteY178" fmla="*/ 1299843 h 4297270"/>
                  <a:gd name="connsiteX179" fmla="*/ 692976 w 5504755"/>
                  <a:gd name="connsiteY179" fmla="*/ 1250636 h 4297270"/>
                  <a:gd name="connsiteX180" fmla="*/ 627369 w 5504755"/>
                  <a:gd name="connsiteY180" fmla="*/ 1209633 h 4297270"/>
                  <a:gd name="connsiteX181" fmla="*/ 602767 w 5504755"/>
                  <a:gd name="connsiteY181" fmla="*/ 1123524 h 4297270"/>
                  <a:gd name="connsiteX182" fmla="*/ 578164 w 5504755"/>
                  <a:gd name="connsiteY182" fmla="*/ 1021012 h 4297270"/>
                  <a:gd name="connsiteX183" fmla="*/ 549461 w 5504755"/>
                  <a:gd name="connsiteY183" fmla="*/ 885697 h 4297270"/>
                  <a:gd name="connsiteX184" fmla="*/ 471553 w 5504755"/>
                  <a:gd name="connsiteY184" fmla="*/ 787285 h 4297270"/>
                  <a:gd name="connsiteX185" fmla="*/ 299333 w 5504755"/>
                  <a:gd name="connsiteY185" fmla="*/ 623268 h 4297270"/>
                  <a:gd name="connsiteX186" fmla="*/ 246028 w 5504755"/>
                  <a:gd name="connsiteY186" fmla="*/ 508456 h 4297270"/>
                  <a:gd name="connsiteX187" fmla="*/ 151718 w 5504755"/>
                  <a:gd name="connsiteY187" fmla="*/ 266529 h 4297270"/>
                  <a:gd name="connsiteX188" fmla="*/ 0 w 5504755"/>
                  <a:gd name="connsiteY18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1742692 w 5504755"/>
                  <a:gd name="connsiteY166" fmla="*/ 1808298 h 4297270"/>
                  <a:gd name="connsiteX167" fmla="*/ 1668883 w 5504755"/>
                  <a:gd name="connsiteY167" fmla="*/ 1763194 h 4297270"/>
                  <a:gd name="connsiteX168" fmla="*/ 1504865 w 5504755"/>
                  <a:gd name="connsiteY168" fmla="*/ 1726289 h 4297270"/>
                  <a:gd name="connsiteX169" fmla="*/ 1357249 w 5504755"/>
                  <a:gd name="connsiteY169" fmla="*/ 1615577 h 4297270"/>
                  <a:gd name="connsiteX170" fmla="*/ 1295742 w 5504755"/>
                  <a:gd name="connsiteY170" fmla="*/ 1488464 h 4297270"/>
                  <a:gd name="connsiteX171" fmla="*/ 1217834 w 5504755"/>
                  <a:gd name="connsiteY171" fmla="*/ 1472062 h 4297270"/>
                  <a:gd name="connsiteX172" fmla="*/ 1123524 w 5504755"/>
                  <a:gd name="connsiteY172" fmla="*/ 1455659 h 4297270"/>
                  <a:gd name="connsiteX173" fmla="*/ 1041515 w 5504755"/>
                  <a:gd name="connsiteY173" fmla="*/ 1426957 h 4297270"/>
                  <a:gd name="connsiteX174" fmla="*/ 951305 w 5504755"/>
                  <a:gd name="connsiteY174" fmla="*/ 1377751 h 4297270"/>
                  <a:gd name="connsiteX175" fmla="*/ 897999 w 5504755"/>
                  <a:gd name="connsiteY175" fmla="*/ 1344948 h 4297270"/>
                  <a:gd name="connsiteX176" fmla="*/ 824191 w 5504755"/>
                  <a:gd name="connsiteY176" fmla="*/ 1312144 h 4297270"/>
                  <a:gd name="connsiteX177" fmla="*/ 754483 w 5504755"/>
                  <a:gd name="connsiteY177" fmla="*/ 1299843 h 4297270"/>
                  <a:gd name="connsiteX178" fmla="*/ 692976 w 5504755"/>
                  <a:gd name="connsiteY178" fmla="*/ 1250636 h 4297270"/>
                  <a:gd name="connsiteX179" fmla="*/ 627369 w 5504755"/>
                  <a:gd name="connsiteY179" fmla="*/ 1209633 h 4297270"/>
                  <a:gd name="connsiteX180" fmla="*/ 602767 w 5504755"/>
                  <a:gd name="connsiteY180" fmla="*/ 1123524 h 4297270"/>
                  <a:gd name="connsiteX181" fmla="*/ 578164 w 5504755"/>
                  <a:gd name="connsiteY181" fmla="*/ 1021012 h 4297270"/>
                  <a:gd name="connsiteX182" fmla="*/ 549461 w 5504755"/>
                  <a:gd name="connsiteY182" fmla="*/ 885697 h 4297270"/>
                  <a:gd name="connsiteX183" fmla="*/ 471553 w 5504755"/>
                  <a:gd name="connsiteY183" fmla="*/ 787285 h 4297270"/>
                  <a:gd name="connsiteX184" fmla="*/ 299333 w 5504755"/>
                  <a:gd name="connsiteY184" fmla="*/ 623268 h 4297270"/>
                  <a:gd name="connsiteX185" fmla="*/ 246028 w 5504755"/>
                  <a:gd name="connsiteY185" fmla="*/ 508456 h 4297270"/>
                  <a:gd name="connsiteX186" fmla="*/ 151718 w 5504755"/>
                  <a:gd name="connsiteY186" fmla="*/ 266529 h 4297270"/>
                  <a:gd name="connsiteX187" fmla="*/ 0 w 5504755"/>
                  <a:gd name="connsiteY1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1742692 w 5504755"/>
                  <a:gd name="connsiteY166" fmla="*/ 1808298 h 4297270"/>
                  <a:gd name="connsiteX167" fmla="*/ 1668883 w 5504755"/>
                  <a:gd name="connsiteY167" fmla="*/ 1763194 h 4297270"/>
                  <a:gd name="connsiteX168" fmla="*/ 1504865 w 5504755"/>
                  <a:gd name="connsiteY168" fmla="*/ 1726289 h 4297270"/>
                  <a:gd name="connsiteX169" fmla="*/ 1357249 w 5504755"/>
                  <a:gd name="connsiteY169" fmla="*/ 1615577 h 4297270"/>
                  <a:gd name="connsiteX170" fmla="*/ 1295742 w 5504755"/>
                  <a:gd name="connsiteY170" fmla="*/ 1488464 h 4297270"/>
                  <a:gd name="connsiteX171" fmla="*/ 1217834 w 5504755"/>
                  <a:gd name="connsiteY171" fmla="*/ 1472062 h 4297270"/>
                  <a:gd name="connsiteX172" fmla="*/ 1123524 w 5504755"/>
                  <a:gd name="connsiteY172" fmla="*/ 1455659 h 4297270"/>
                  <a:gd name="connsiteX173" fmla="*/ 1041515 w 5504755"/>
                  <a:gd name="connsiteY173" fmla="*/ 1426957 h 4297270"/>
                  <a:gd name="connsiteX174" fmla="*/ 951305 w 5504755"/>
                  <a:gd name="connsiteY174" fmla="*/ 1377751 h 4297270"/>
                  <a:gd name="connsiteX175" fmla="*/ 897999 w 5504755"/>
                  <a:gd name="connsiteY175" fmla="*/ 1344948 h 4297270"/>
                  <a:gd name="connsiteX176" fmla="*/ 824191 w 5504755"/>
                  <a:gd name="connsiteY176" fmla="*/ 1312144 h 4297270"/>
                  <a:gd name="connsiteX177" fmla="*/ 754483 w 5504755"/>
                  <a:gd name="connsiteY177" fmla="*/ 1299843 h 4297270"/>
                  <a:gd name="connsiteX178" fmla="*/ 692976 w 5504755"/>
                  <a:gd name="connsiteY178" fmla="*/ 1250636 h 4297270"/>
                  <a:gd name="connsiteX179" fmla="*/ 627369 w 5504755"/>
                  <a:gd name="connsiteY179" fmla="*/ 1209633 h 4297270"/>
                  <a:gd name="connsiteX180" fmla="*/ 602767 w 5504755"/>
                  <a:gd name="connsiteY180" fmla="*/ 1123524 h 4297270"/>
                  <a:gd name="connsiteX181" fmla="*/ 578164 w 5504755"/>
                  <a:gd name="connsiteY181" fmla="*/ 1021012 h 4297270"/>
                  <a:gd name="connsiteX182" fmla="*/ 549461 w 5504755"/>
                  <a:gd name="connsiteY182" fmla="*/ 885697 h 4297270"/>
                  <a:gd name="connsiteX183" fmla="*/ 471553 w 5504755"/>
                  <a:gd name="connsiteY183" fmla="*/ 787285 h 4297270"/>
                  <a:gd name="connsiteX184" fmla="*/ 299333 w 5504755"/>
                  <a:gd name="connsiteY184" fmla="*/ 623268 h 4297270"/>
                  <a:gd name="connsiteX185" fmla="*/ 246028 w 5504755"/>
                  <a:gd name="connsiteY185" fmla="*/ 508456 h 4297270"/>
                  <a:gd name="connsiteX186" fmla="*/ 151718 w 5504755"/>
                  <a:gd name="connsiteY186" fmla="*/ 266529 h 4297270"/>
                  <a:gd name="connsiteX187" fmla="*/ 0 w 5504755"/>
                  <a:gd name="connsiteY1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1849303 w 5504755"/>
                  <a:gd name="connsiteY165" fmla="*/ 1841102 h 4297270"/>
                  <a:gd name="connsiteX166" fmla="*/ 1742692 w 5504755"/>
                  <a:gd name="connsiteY166" fmla="*/ 1808298 h 4297270"/>
                  <a:gd name="connsiteX167" fmla="*/ 1668883 w 5504755"/>
                  <a:gd name="connsiteY167" fmla="*/ 1763194 h 4297270"/>
                  <a:gd name="connsiteX168" fmla="*/ 1504865 w 5504755"/>
                  <a:gd name="connsiteY168" fmla="*/ 1726289 h 4297270"/>
                  <a:gd name="connsiteX169" fmla="*/ 1357249 w 5504755"/>
                  <a:gd name="connsiteY169" fmla="*/ 1615577 h 4297270"/>
                  <a:gd name="connsiteX170" fmla="*/ 1295742 w 5504755"/>
                  <a:gd name="connsiteY170" fmla="*/ 1488464 h 4297270"/>
                  <a:gd name="connsiteX171" fmla="*/ 1217834 w 5504755"/>
                  <a:gd name="connsiteY171" fmla="*/ 1472062 h 4297270"/>
                  <a:gd name="connsiteX172" fmla="*/ 1123524 w 5504755"/>
                  <a:gd name="connsiteY172" fmla="*/ 1455659 h 4297270"/>
                  <a:gd name="connsiteX173" fmla="*/ 1041515 w 5504755"/>
                  <a:gd name="connsiteY173" fmla="*/ 1426957 h 4297270"/>
                  <a:gd name="connsiteX174" fmla="*/ 951305 w 5504755"/>
                  <a:gd name="connsiteY174" fmla="*/ 1377751 h 4297270"/>
                  <a:gd name="connsiteX175" fmla="*/ 897999 w 5504755"/>
                  <a:gd name="connsiteY175" fmla="*/ 1344948 h 4297270"/>
                  <a:gd name="connsiteX176" fmla="*/ 824191 w 5504755"/>
                  <a:gd name="connsiteY176" fmla="*/ 1312144 h 4297270"/>
                  <a:gd name="connsiteX177" fmla="*/ 754483 w 5504755"/>
                  <a:gd name="connsiteY177" fmla="*/ 1299843 h 4297270"/>
                  <a:gd name="connsiteX178" fmla="*/ 692976 w 5504755"/>
                  <a:gd name="connsiteY178" fmla="*/ 1250636 h 4297270"/>
                  <a:gd name="connsiteX179" fmla="*/ 627369 w 5504755"/>
                  <a:gd name="connsiteY179" fmla="*/ 1209633 h 4297270"/>
                  <a:gd name="connsiteX180" fmla="*/ 602767 w 5504755"/>
                  <a:gd name="connsiteY180" fmla="*/ 1123524 h 4297270"/>
                  <a:gd name="connsiteX181" fmla="*/ 578164 w 5504755"/>
                  <a:gd name="connsiteY181" fmla="*/ 1021012 h 4297270"/>
                  <a:gd name="connsiteX182" fmla="*/ 549461 w 5504755"/>
                  <a:gd name="connsiteY182" fmla="*/ 885697 h 4297270"/>
                  <a:gd name="connsiteX183" fmla="*/ 471553 w 5504755"/>
                  <a:gd name="connsiteY183" fmla="*/ 787285 h 4297270"/>
                  <a:gd name="connsiteX184" fmla="*/ 299333 w 5504755"/>
                  <a:gd name="connsiteY184" fmla="*/ 623268 h 4297270"/>
                  <a:gd name="connsiteX185" fmla="*/ 246028 w 5504755"/>
                  <a:gd name="connsiteY185" fmla="*/ 508456 h 4297270"/>
                  <a:gd name="connsiteX186" fmla="*/ 151718 w 5504755"/>
                  <a:gd name="connsiteY186" fmla="*/ 266529 h 4297270"/>
                  <a:gd name="connsiteX187" fmla="*/ 0 w 5504755"/>
                  <a:gd name="connsiteY1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1849303 w 5504755"/>
                  <a:gd name="connsiteY165" fmla="*/ 1841102 h 4297270"/>
                  <a:gd name="connsiteX166" fmla="*/ 1742692 w 5504755"/>
                  <a:gd name="connsiteY166" fmla="*/ 1808298 h 4297270"/>
                  <a:gd name="connsiteX167" fmla="*/ 1668883 w 5504755"/>
                  <a:gd name="connsiteY167" fmla="*/ 1763194 h 4297270"/>
                  <a:gd name="connsiteX168" fmla="*/ 1504865 w 5504755"/>
                  <a:gd name="connsiteY168" fmla="*/ 1726289 h 4297270"/>
                  <a:gd name="connsiteX169" fmla="*/ 1357249 w 5504755"/>
                  <a:gd name="connsiteY169" fmla="*/ 1615577 h 4297270"/>
                  <a:gd name="connsiteX170" fmla="*/ 1295742 w 5504755"/>
                  <a:gd name="connsiteY170" fmla="*/ 1488464 h 4297270"/>
                  <a:gd name="connsiteX171" fmla="*/ 1217834 w 5504755"/>
                  <a:gd name="connsiteY171" fmla="*/ 1472062 h 4297270"/>
                  <a:gd name="connsiteX172" fmla="*/ 1123524 w 5504755"/>
                  <a:gd name="connsiteY172" fmla="*/ 1455659 h 4297270"/>
                  <a:gd name="connsiteX173" fmla="*/ 1041515 w 5504755"/>
                  <a:gd name="connsiteY173" fmla="*/ 1426957 h 4297270"/>
                  <a:gd name="connsiteX174" fmla="*/ 951305 w 5504755"/>
                  <a:gd name="connsiteY174" fmla="*/ 1377751 h 4297270"/>
                  <a:gd name="connsiteX175" fmla="*/ 897999 w 5504755"/>
                  <a:gd name="connsiteY175" fmla="*/ 1344948 h 4297270"/>
                  <a:gd name="connsiteX176" fmla="*/ 824191 w 5504755"/>
                  <a:gd name="connsiteY176" fmla="*/ 1312144 h 4297270"/>
                  <a:gd name="connsiteX177" fmla="*/ 754483 w 5504755"/>
                  <a:gd name="connsiteY177" fmla="*/ 1299843 h 4297270"/>
                  <a:gd name="connsiteX178" fmla="*/ 692976 w 5504755"/>
                  <a:gd name="connsiteY178" fmla="*/ 1250636 h 4297270"/>
                  <a:gd name="connsiteX179" fmla="*/ 627369 w 5504755"/>
                  <a:gd name="connsiteY179" fmla="*/ 1209633 h 4297270"/>
                  <a:gd name="connsiteX180" fmla="*/ 602767 w 5504755"/>
                  <a:gd name="connsiteY180" fmla="*/ 1123524 h 4297270"/>
                  <a:gd name="connsiteX181" fmla="*/ 578164 w 5504755"/>
                  <a:gd name="connsiteY181" fmla="*/ 1021012 h 4297270"/>
                  <a:gd name="connsiteX182" fmla="*/ 549461 w 5504755"/>
                  <a:gd name="connsiteY182" fmla="*/ 885697 h 4297270"/>
                  <a:gd name="connsiteX183" fmla="*/ 471553 w 5504755"/>
                  <a:gd name="connsiteY183" fmla="*/ 787285 h 4297270"/>
                  <a:gd name="connsiteX184" fmla="*/ 299333 w 5504755"/>
                  <a:gd name="connsiteY184" fmla="*/ 623268 h 4297270"/>
                  <a:gd name="connsiteX185" fmla="*/ 246028 w 5504755"/>
                  <a:gd name="connsiteY185" fmla="*/ 508456 h 4297270"/>
                  <a:gd name="connsiteX186" fmla="*/ 151718 w 5504755"/>
                  <a:gd name="connsiteY186" fmla="*/ 266529 h 4297270"/>
                  <a:gd name="connsiteX187" fmla="*/ 0 w 5504755"/>
                  <a:gd name="connsiteY1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1849303 w 5504755"/>
                  <a:gd name="connsiteY164" fmla="*/ 1841102 h 4297270"/>
                  <a:gd name="connsiteX165" fmla="*/ 1742692 w 5504755"/>
                  <a:gd name="connsiteY165" fmla="*/ 1808298 h 4297270"/>
                  <a:gd name="connsiteX166" fmla="*/ 1668883 w 5504755"/>
                  <a:gd name="connsiteY166" fmla="*/ 1763194 h 4297270"/>
                  <a:gd name="connsiteX167" fmla="*/ 1504865 w 5504755"/>
                  <a:gd name="connsiteY167" fmla="*/ 1726289 h 4297270"/>
                  <a:gd name="connsiteX168" fmla="*/ 1357249 w 5504755"/>
                  <a:gd name="connsiteY168" fmla="*/ 1615577 h 4297270"/>
                  <a:gd name="connsiteX169" fmla="*/ 1295742 w 5504755"/>
                  <a:gd name="connsiteY169" fmla="*/ 1488464 h 4297270"/>
                  <a:gd name="connsiteX170" fmla="*/ 1217834 w 5504755"/>
                  <a:gd name="connsiteY170" fmla="*/ 1472062 h 4297270"/>
                  <a:gd name="connsiteX171" fmla="*/ 1123524 w 5504755"/>
                  <a:gd name="connsiteY171" fmla="*/ 1455659 h 4297270"/>
                  <a:gd name="connsiteX172" fmla="*/ 1041515 w 5504755"/>
                  <a:gd name="connsiteY172" fmla="*/ 1426957 h 4297270"/>
                  <a:gd name="connsiteX173" fmla="*/ 951305 w 5504755"/>
                  <a:gd name="connsiteY173" fmla="*/ 1377751 h 4297270"/>
                  <a:gd name="connsiteX174" fmla="*/ 897999 w 5504755"/>
                  <a:gd name="connsiteY174" fmla="*/ 1344948 h 4297270"/>
                  <a:gd name="connsiteX175" fmla="*/ 824191 w 5504755"/>
                  <a:gd name="connsiteY175" fmla="*/ 1312144 h 4297270"/>
                  <a:gd name="connsiteX176" fmla="*/ 754483 w 5504755"/>
                  <a:gd name="connsiteY176" fmla="*/ 1299843 h 4297270"/>
                  <a:gd name="connsiteX177" fmla="*/ 692976 w 5504755"/>
                  <a:gd name="connsiteY177" fmla="*/ 1250636 h 4297270"/>
                  <a:gd name="connsiteX178" fmla="*/ 627369 w 5504755"/>
                  <a:gd name="connsiteY178" fmla="*/ 1209633 h 4297270"/>
                  <a:gd name="connsiteX179" fmla="*/ 602767 w 5504755"/>
                  <a:gd name="connsiteY179" fmla="*/ 1123524 h 4297270"/>
                  <a:gd name="connsiteX180" fmla="*/ 578164 w 5504755"/>
                  <a:gd name="connsiteY180" fmla="*/ 1021012 h 4297270"/>
                  <a:gd name="connsiteX181" fmla="*/ 549461 w 5504755"/>
                  <a:gd name="connsiteY181" fmla="*/ 885697 h 4297270"/>
                  <a:gd name="connsiteX182" fmla="*/ 471553 w 5504755"/>
                  <a:gd name="connsiteY182" fmla="*/ 787285 h 4297270"/>
                  <a:gd name="connsiteX183" fmla="*/ 299333 w 5504755"/>
                  <a:gd name="connsiteY183" fmla="*/ 623268 h 4297270"/>
                  <a:gd name="connsiteX184" fmla="*/ 246028 w 5504755"/>
                  <a:gd name="connsiteY184" fmla="*/ 508456 h 4297270"/>
                  <a:gd name="connsiteX185" fmla="*/ 151718 w 5504755"/>
                  <a:gd name="connsiteY185" fmla="*/ 266529 h 4297270"/>
                  <a:gd name="connsiteX186" fmla="*/ 0 w 5504755"/>
                  <a:gd name="connsiteY18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1849303 w 5504755"/>
                  <a:gd name="connsiteY163" fmla="*/ 1841102 h 4297270"/>
                  <a:gd name="connsiteX164" fmla="*/ 1742692 w 5504755"/>
                  <a:gd name="connsiteY164" fmla="*/ 1808298 h 4297270"/>
                  <a:gd name="connsiteX165" fmla="*/ 1668883 w 5504755"/>
                  <a:gd name="connsiteY165" fmla="*/ 1763194 h 4297270"/>
                  <a:gd name="connsiteX166" fmla="*/ 1504865 w 5504755"/>
                  <a:gd name="connsiteY166" fmla="*/ 1726289 h 4297270"/>
                  <a:gd name="connsiteX167" fmla="*/ 1357249 w 5504755"/>
                  <a:gd name="connsiteY167" fmla="*/ 1615577 h 4297270"/>
                  <a:gd name="connsiteX168" fmla="*/ 1295742 w 5504755"/>
                  <a:gd name="connsiteY168" fmla="*/ 1488464 h 4297270"/>
                  <a:gd name="connsiteX169" fmla="*/ 1217834 w 5504755"/>
                  <a:gd name="connsiteY169" fmla="*/ 1472062 h 4297270"/>
                  <a:gd name="connsiteX170" fmla="*/ 1123524 w 5504755"/>
                  <a:gd name="connsiteY170" fmla="*/ 1455659 h 4297270"/>
                  <a:gd name="connsiteX171" fmla="*/ 1041515 w 5504755"/>
                  <a:gd name="connsiteY171" fmla="*/ 1426957 h 4297270"/>
                  <a:gd name="connsiteX172" fmla="*/ 951305 w 5504755"/>
                  <a:gd name="connsiteY172" fmla="*/ 1377751 h 4297270"/>
                  <a:gd name="connsiteX173" fmla="*/ 897999 w 5504755"/>
                  <a:gd name="connsiteY173" fmla="*/ 1344948 h 4297270"/>
                  <a:gd name="connsiteX174" fmla="*/ 824191 w 5504755"/>
                  <a:gd name="connsiteY174" fmla="*/ 1312144 h 4297270"/>
                  <a:gd name="connsiteX175" fmla="*/ 754483 w 5504755"/>
                  <a:gd name="connsiteY175" fmla="*/ 1299843 h 4297270"/>
                  <a:gd name="connsiteX176" fmla="*/ 692976 w 5504755"/>
                  <a:gd name="connsiteY176" fmla="*/ 1250636 h 4297270"/>
                  <a:gd name="connsiteX177" fmla="*/ 627369 w 5504755"/>
                  <a:gd name="connsiteY177" fmla="*/ 1209633 h 4297270"/>
                  <a:gd name="connsiteX178" fmla="*/ 602767 w 5504755"/>
                  <a:gd name="connsiteY178" fmla="*/ 1123524 h 4297270"/>
                  <a:gd name="connsiteX179" fmla="*/ 578164 w 5504755"/>
                  <a:gd name="connsiteY179" fmla="*/ 1021012 h 4297270"/>
                  <a:gd name="connsiteX180" fmla="*/ 549461 w 5504755"/>
                  <a:gd name="connsiteY180" fmla="*/ 885697 h 4297270"/>
                  <a:gd name="connsiteX181" fmla="*/ 471553 w 5504755"/>
                  <a:gd name="connsiteY181" fmla="*/ 787285 h 4297270"/>
                  <a:gd name="connsiteX182" fmla="*/ 299333 w 5504755"/>
                  <a:gd name="connsiteY182" fmla="*/ 623268 h 4297270"/>
                  <a:gd name="connsiteX183" fmla="*/ 246028 w 5504755"/>
                  <a:gd name="connsiteY183" fmla="*/ 508456 h 4297270"/>
                  <a:gd name="connsiteX184" fmla="*/ 151718 w 5504755"/>
                  <a:gd name="connsiteY184" fmla="*/ 266529 h 4297270"/>
                  <a:gd name="connsiteX185" fmla="*/ 0 w 5504755"/>
                  <a:gd name="connsiteY18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1976417 w 5504755"/>
                  <a:gd name="connsiteY162" fmla="*/ 1861603 h 4297270"/>
                  <a:gd name="connsiteX163" fmla="*/ 1849303 w 5504755"/>
                  <a:gd name="connsiteY163" fmla="*/ 1841102 h 4297270"/>
                  <a:gd name="connsiteX164" fmla="*/ 1742692 w 5504755"/>
                  <a:gd name="connsiteY164" fmla="*/ 1808298 h 4297270"/>
                  <a:gd name="connsiteX165" fmla="*/ 1668883 w 5504755"/>
                  <a:gd name="connsiteY165" fmla="*/ 1763194 h 4297270"/>
                  <a:gd name="connsiteX166" fmla="*/ 1504865 w 5504755"/>
                  <a:gd name="connsiteY166" fmla="*/ 1726289 h 4297270"/>
                  <a:gd name="connsiteX167" fmla="*/ 1357249 w 5504755"/>
                  <a:gd name="connsiteY167" fmla="*/ 1615577 h 4297270"/>
                  <a:gd name="connsiteX168" fmla="*/ 1295742 w 5504755"/>
                  <a:gd name="connsiteY168" fmla="*/ 1488464 h 4297270"/>
                  <a:gd name="connsiteX169" fmla="*/ 1217834 w 5504755"/>
                  <a:gd name="connsiteY169" fmla="*/ 1472062 h 4297270"/>
                  <a:gd name="connsiteX170" fmla="*/ 1123524 w 5504755"/>
                  <a:gd name="connsiteY170" fmla="*/ 1455659 h 4297270"/>
                  <a:gd name="connsiteX171" fmla="*/ 1041515 w 5504755"/>
                  <a:gd name="connsiteY171" fmla="*/ 1426957 h 4297270"/>
                  <a:gd name="connsiteX172" fmla="*/ 951305 w 5504755"/>
                  <a:gd name="connsiteY172" fmla="*/ 1377751 h 4297270"/>
                  <a:gd name="connsiteX173" fmla="*/ 897999 w 5504755"/>
                  <a:gd name="connsiteY173" fmla="*/ 1344948 h 4297270"/>
                  <a:gd name="connsiteX174" fmla="*/ 824191 w 5504755"/>
                  <a:gd name="connsiteY174" fmla="*/ 1312144 h 4297270"/>
                  <a:gd name="connsiteX175" fmla="*/ 754483 w 5504755"/>
                  <a:gd name="connsiteY175" fmla="*/ 1299843 h 4297270"/>
                  <a:gd name="connsiteX176" fmla="*/ 692976 w 5504755"/>
                  <a:gd name="connsiteY176" fmla="*/ 1250636 h 4297270"/>
                  <a:gd name="connsiteX177" fmla="*/ 627369 w 5504755"/>
                  <a:gd name="connsiteY177" fmla="*/ 1209633 h 4297270"/>
                  <a:gd name="connsiteX178" fmla="*/ 602767 w 5504755"/>
                  <a:gd name="connsiteY178" fmla="*/ 1123524 h 4297270"/>
                  <a:gd name="connsiteX179" fmla="*/ 578164 w 5504755"/>
                  <a:gd name="connsiteY179" fmla="*/ 1021012 h 4297270"/>
                  <a:gd name="connsiteX180" fmla="*/ 549461 w 5504755"/>
                  <a:gd name="connsiteY180" fmla="*/ 885697 h 4297270"/>
                  <a:gd name="connsiteX181" fmla="*/ 471553 w 5504755"/>
                  <a:gd name="connsiteY181" fmla="*/ 787285 h 4297270"/>
                  <a:gd name="connsiteX182" fmla="*/ 299333 w 5504755"/>
                  <a:gd name="connsiteY182" fmla="*/ 623268 h 4297270"/>
                  <a:gd name="connsiteX183" fmla="*/ 246028 w 5504755"/>
                  <a:gd name="connsiteY183" fmla="*/ 508456 h 4297270"/>
                  <a:gd name="connsiteX184" fmla="*/ 151718 w 5504755"/>
                  <a:gd name="connsiteY184" fmla="*/ 266529 h 4297270"/>
                  <a:gd name="connsiteX185" fmla="*/ 0 w 5504755"/>
                  <a:gd name="connsiteY18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1976417 w 5504755"/>
                  <a:gd name="connsiteY162" fmla="*/ 1861603 h 4297270"/>
                  <a:gd name="connsiteX163" fmla="*/ 1849303 w 5504755"/>
                  <a:gd name="connsiteY163" fmla="*/ 1841102 h 4297270"/>
                  <a:gd name="connsiteX164" fmla="*/ 1742692 w 5504755"/>
                  <a:gd name="connsiteY164" fmla="*/ 1808298 h 4297270"/>
                  <a:gd name="connsiteX165" fmla="*/ 1668883 w 5504755"/>
                  <a:gd name="connsiteY165" fmla="*/ 1763194 h 4297270"/>
                  <a:gd name="connsiteX166" fmla="*/ 1504865 w 5504755"/>
                  <a:gd name="connsiteY166" fmla="*/ 1726289 h 4297270"/>
                  <a:gd name="connsiteX167" fmla="*/ 1357249 w 5504755"/>
                  <a:gd name="connsiteY167" fmla="*/ 1615577 h 4297270"/>
                  <a:gd name="connsiteX168" fmla="*/ 1295742 w 5504755"/>
                  <a:gd name="connsiteY168" fmla="*/ 1488464 h 4297270"/>
                  <a:gd name="connsiteX169" fmla="*/ 1217834 w 5504755"/>
                  <a:gd name="connsiteY169" fmla="*/ 1472062 h 4297270"/>
                  <a:gd name="connsiteX170" fmla="*/ 1123524 w 5504755"/>
                  <a:gd name="connsiteY170" fmla="*/ 1455659 h 4297270"/>
                  <a:gd name="connsiteX171" fmla="*/ 1041515 w 5504755"/>
                  <a:gd name="connsiteY171" fmla="*/ 1426957 h 4297270"/>
                  <a:gd name="connsiteX172" fmla="*/ 951305 w 5504755"/>
                  <a:gd name="connsiteY172" fmla="*/ 1377751 h 4297270"/>
                  <a:gd name="connsiteX173" fmla="*/ 897999 w 5504755"/>
                  <a:gd name="connsiteY173" fmla="*/ 1344948 h 4297270"/>
                  <a:gd name="connsiteX174" fmla="*/ 824191 w 5504755"/>
                  <a:gd name="connsiteY174" fmla="*/ 1312144 h 4297270"/>
                  <a:gd name="connsiteX175" fmla="*/ 754483 w 5504755"/>
                  <a:gd name="connsiteY175" fmla="*/ 1299843 h 4297270"/>
                  <a:gd name="connsiteX176" fmla="*/ 692976 w 5504755"/>
                  <a:gd name="connsiteY176" fmla="*/ 1250636 h 4297270"/>
                  <a:gd name="connsiteX177" fmla="*/ 627369 w 5504755"/>
                  <a:gd name="connsiteY177" fmla="*/ 1209633 h 4297270"/>
                  <a:gd name="connsiteX178" fmla="*/ 602767 w 5504755"/>
                  <a:gd name="connsiteY178" fmla="*/ 1123524 h 4297270"/>
                  <a:gd name="connsiteX179" fmla="*/ 578164 w 5504755"/>
                  <a:gd name="connsiteY179" fmla="*/ 1021012 h 4297270"/>
                  <a:gd name="connsiteX180" fmla="*/ 549461 w 5504755"/>
                  <a:gd name="connsiteY180" fmla="*/ 885697 h 4297270"/>
                  <a:gd name="connsiteX181" fmla="*/ 471553 w 5504755"/>
                  <a:gd name="connsiteY181" fmla="*/ 787285 h 4297270"/>
                  <a:gd name="connsiteX182" fmla="*/ 299333 w 5504755"/>
                  <a:gd name="connsiteY182" fmla="*/ 623268 h 4297270"/>
                  <a:gd name="connsiteX183" fmla="*/ 246028 w 5504755"/>
                  <a:gd name="connsiteY183" fmla="*/ 508456 h 4297270"/>
                  <a:gd name="connsiteX184" fmla="*/ 151718 w 5504755"/>
                  <a:gd name="connsiteY184" fmla="*/ 266529 h 4297270"/>
                  <a:gd name="connsiteX185" fmla="*/ 0 w 5504755"/>
                  <a:gd name="connsiteY18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1849303 w 5504755"/>
                  <a:gd name="connsiteY162" fmla="*/ 1841102 h 4297270"/>
                  <a:gd name="connsiteX163" fmla="*/ 1742692 w 5504755"/>
                  <a:gd name="connsiteY163" fmla="*/ 1808298 h 4297270"/>
                  <a:gd name="connsiteX164" fmla="*/ 1668883 w 5504755"/>
                  <a:gd name="connsiteY164" fmla="*/ 1763194 h 4297270"/>
                  <a:gd name="connsiteX165" fmla="*/ 1504865 w 5504755"/>
                  <a:gd name="connsiteY165" fmla="*/ 1726289 h 4297270"/>
                  <a:gd name="connsiteX166" fmla="*/ 1357249 w 5504755"/>
                  <a:gd name="connsiteY166" fmla="*/ 1615577 h 4297270"/>
                  <a:gd name="connsiteX167" fmla="*/ 1295742 w 5504755"/>
                  <a:gd name="connsiteY167" fmla="*/ 1488464 h 4297270"/>
                  <a:gd name="connsiteX168" fmla="*/ 1217834 w 5504755"/>
                  <a:gd name="connsiteY168" fmla="*/ 1472062 h 4297270"/>
                  <a:gd name="connsiteX169" fmla="*/ 1123524 w 5504755"/>
                  <a:gd name="connsiteY169" fmla="*/ 1455659 h 4297270"/>
                  <a:gd name="connsiteX170" fmla="*/ 1041515 w 5504755"/>
                  <a:gd name="connsiteY170" fmla="*/ 1426957 h 4297270"/>
                  <a:gd name="connsiteX171" fmla="*/ 951305 w 5504755"/>
                  <a:gd name="connsiteY171" fmla="*/ 1377751 h 4297270"/>
                  <a:gd name="connsiteX172" fmla="*/ 897999 w 5504755"/>
                  <a:gd name="connsiteY172" fmla="*/ 1344948 h 4297270"/>
                  <a:gd name="connsiteX173" fmla="*/ 824191 w 5504755"/>
                  <a:gd name="connsiteY173" fmla="*/ 1312144 h 4297270"/>
                  <a:gd name="connsiteX174" fmla="*/ 754483 w 5504755"/>
                  <a:gd name="connsiteY174" fmla="*/ 1299843 h 4297270"/>
                  <a:gd name="connsiteX175" fmla="*/ 692976 w 5504755"/>
                  <a:gd name="connsiteY175" fmla="*/ 1250636 h 4297270"/>
                  <a:gd name="connsiteX176" fmla="*/ 627369 w 5504755"/>
                  <a:gd name="connsiteY176" fmla="*/ 1209633 h 4297270"/>
                  <a:gd name="connsiteX177" fmla="*/ 602767 w 5504755"/>
                  <a:gd name="connsiteY177" fmla="*/ 1123524 h 4297270"/>
                  <a:gd name="connsiteX178" fmla="*/ 578164 w 5504755"/>
                  <a:gd name="connsiteY178" fmla="*/ 1021012 h 4297270"/>
                  <a:gd name="connsiteX179" fmla="*/ 549461 w 5504755"/>
                  <a:gd name="connsiteY179" fmla="*/ 885697 h 4297270"/>
                  <a:gd name="connsiteX180" fmla="*/ 471553 w 5504755"/>
                  <a:gd name="connsiteY180" fmla="*/ 787285 h 4297270"/>
                  <a:gd name="connsiteX181" fmla="*/ 299333 w 5504755"/>
                  <a:gd name="connsiteY181" fmla="*/ 623268 h 4297270"/>
                  <a:gd name="connsiteX182" fmla="*/ 246028 w 5504755"/>
                  <a:gd name="connsiteY182" fmla="*/ 508456 h 4297270"/>
                  <a:gd name="connsiteX183" fmla="*/ 151718 w 5504755"/>
                  <a:gd name="connsiteY183" fmla="*/ 266529 h 4297270"/>
                  <a:gd name="connsiteX184" fmla="*/ 0 w 5504755"/>
                  <a:gd name="connsiteY18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1968217 w 5504755"/>
                  <a:gd name="connsiteY161" fmla="*/ 1882106 h 4297270"/>
                  <a:gd name="connsiteX162" fmla="*/ 1849303 w 5504755"/>
                  <a:gd name="connsiteY162" fmla="*/ 1841102 h 4297270"/>
                  <a:gd name="connsiteX163" fmla="*/ 1742692 w 5504755"/>
                  <a:gd name="connsiteY163" fmla="*/ 1808298 h 4297270"/>
                  <a:gd name="connsiteX164" fmla="*/ 1668883 w 5504755"/>
                  <a:gd name="connsiteY164" fmla="*/ 1763194 h 4297270"/>
                  <a:gd name="connsiteX165" fmla="*/ 1504865 w 5504755"/>
                  <a:gd name="connsiteY165" fmla="*/ 1726289 h 4297270"/>
                  <a:gd name="connsiteX166" fmla="*/ 1357249 w 5504755"/>
                  <a:gd name="connsiteY166" fmla="*/ 1615577 h 4297270"/>
                  <a:gd name="connsiteX167" fmla="*/ 1295742 w 5504755"/>
                  <a:gd name="connsiteY167" fmla="*/ 1488464 h 4297270"/>
                  <a:gd name="connsiteX168" fmla="*/ 1217834 w 5504755"/>
                  <a:gd name="connsiteY168" fmla="*/ 1472062 h 4297270"/>
                  <a:gd name="connsiteX169" fmla="*/ 1123524 w 5504755"/>
                  <a:gd name="connsiteY169" fmla="*/ 1455659 h 4297270"/>
                  <a:gd name="connsiteX170" fmla="*/ 1041515 w 5504755"/>
                  <a:gd name="connsiteY170" fmla="*/ 1426957 h 4297270"/>
                  <a:gd name="connsiteX171" fmla="*/ 951305 w 5504755"/>
                  <a:gd name="connsiteY171" fmla="*/ 1377751 h 4297270"/>
                  <a:gd name="connsiteX172" fmla="*/ 897999 w 5504755"/>
                  <a:gd name="connsiteY172" fmla="*/ 1344948 h 4297270"/>
                  <a:gd name="connsiteX173" fmla="*/ 824191 w 5504755"/>
                  <a:gd name="connsiteY173" fmla="*/ 1312144 h 4297270"/>
                  <a:gd name="connsiteX174" fmla="*/ 754483 w 5504755"/>
                  <a:gd name="connsiteY174" fmla="*/ 1299843 h 4297270"/>
                  <a:gd name="connsiteX175" fmla="*/ 692976 w 5504755"/>
                  <a:gd name="connsiteY175" fmla="*/ 1250636 h 4297270"/>
                  <a:gd name="connsiteX176" fmla="*/ 627369 w 5504755"/>
                  <a:gd name="connsiteY176" fmla="*/ 1209633 h 4297270"/>
                  <a:gd name="connsiteX177" fmla="*/ 602767 w 5504755"/>
                  <a:gd name="connsiteY177" fmla="*/ 1123524 h 4297270"/>
                  <a:gd name="connsiteX178" fmla="*/ 578164 w 5504755"/>
                  <a:gd name="connsiteY178" fmla="*/ 1021012 h 4297270"/>
                  <a:gd name="connsiteX179" fmla="*/ 549461 w 5504755"/>
                  <a:gd name="connsiteY179" fmla="*/ 885697 h 4297270"/>
                  <a:gd name="connsiteX180" fmla="*/ 471553 w 5504755"/>
                  <a:gd name="connsiteY180" fmla="*/ 787285 h 4297270"/>
                  <a:gd name="connsiteX181" fmla="*/ 299333 w 5504755"/>
                  <a:gd name="connsiteY181" fmla="*/ 623268 h 4297270"/>
                  <a:gd name="connsiteX182" fmla="*/ 246028 w 5504755"/>
                  <a:gd name="connsiteY182" fmla="*/ 508456 h 4297270"/>
                  <a:gd name="connsiteX183" fmla="*/ 151718 w 5504755"/>
                  <a:gd name="connsiteY183" fmla="*/ 266529 h 4297270"/>
                  <a:gd name="connsiteX184" fmla="*/ 0 w 5504755"/>
                  <a:gd name="connsiteY18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005119 w 5504755"/>
                  <a:gd name="connsiteY160" fmla="*/ 1902608 h 4297270"/>
                  <a:gd name="connsiteX161" fmla="*/ 1968217 w 5504755"/>
                  <a:gd name="connsiteY161" fmla="*/ 1882106 h 4297270"/>
                  <a:gd name="connsiteX162" fmla="*/ 1849303 w 5504755"/>
                  <a:gd name="connsiteY162" fmla="*/ 1841102 h 4297270"/>
                  <a:gd name="connsiteX163" fmla="*/ 1742692 w 5504755"/>
                  <a:gd name="connsiteY163" fmla="*/ 1808298 h 4297270"/>
                  <a:gd name="connsiteX164" fmla="*/ 1668883 w 5504755"/>
                  <a:gd name="connsiteY164" fmla="*/ 1763194 h 4297270"/>
                  <a:gd name="connsiteX165" fmla="*/ 1504865 w 5504755"/>
                  <a:gd name="connsiteY165" fmla="*/ 1726289 h 4297270"/>
                  <a:gd name="connsiteX166" fmla="*/ 1357249 w 5504755"/>
                  <a:gd name="connsiteY166" fmla="*/ 1615577 h 4297270"/>
                  <a:gd name="connsiteX167" fmla="*/ 1295742 w 5504755"/>
                  <a:gd name="connsiteY167" fmla="*/ 1488464 h 4297270"/>
                  <a:gd name="connsiteX168" fmla="*/ 1217834 w 5504755"/>
                  <a:gd name="connsiteY168" fmla="*/ 1472062 h 4297270"/>
                  <a:gd name="connsiteX169" fmla="*/ 1123524 w 5504755"/>
                  <a:gd name="connsiteY169" fmla="*/ 1455659 h 4297270"/>
                  <a:gd name="connsiteX170" fmla="*/ 1041515 w 5504755"/>
                  <a:gd name="connsiteY170" fmla="*/ 1426957 h 4297270"/>
                  <a:gd name="connsiteX171" fmla="*/ 951305 w 5504755"/>
                  <a:gd name="connsiteY171" fmla="*/ 1377751 h 4297270"/>
                  <a:gd name="connsiteX172" fmla="*/ 897999 w 5504755"/>
                  <a:gd name="connsiteY172" fmla="*/ 1344948 h 4297270"/>
                  <a:gd name="connsiteX173" fmla="*/ 824191 w 5504755"/>
                  <a:gd name="connsiteY173" fmla="*/ 1312144 h 4297270"/>
                  <a:gd name="connsiteX174" fmla="*/ 754483 w 5504755"/>
                  <a:gd name="connsiteY174" fmla="*/ 1299843 h 4297270"/>
                  <a:gd name="connsiteX175" fmla="*/ 692976 w 5504755"/>
                  <a:gd name="connsiteY175" fmla="*/ 1250636 h 4297270"/>
                  <a:gd name="connsiteX176" fmla="*/ 627369 w 5504755"/>
                  <a:gd name="connsiteY176" fmla="*/ 1209633 h 4297270"/>
                  <a:gd name="connsiteX177" fmla="*/ 602767 w 5504755"/>
                  <a:gd name="connsiteY177" fmla="*/ 1123524 h 4297270"/>
                  <a:gd name="connsiteX178" fmla="*/ 578164 w 5504755"/>
                  <a:gd name="connsiteY178" fmla="*/ 1021012 h 4297270"/>
                  <a:gd name="connsiteX179" fmla="*/ 549461 w 5504755"/>
                  <a:gd name="connsiteY179" fmla="*/ 885697 h 4297270"/>
                  <a:gd name="connsiteX180" fmla="*/ 471553 w 5504755"/>
                  <a:gd name="connsiteY180" fmla="*/ 787285 h 4297270"/>
                  <a:gd name="connsiteX181" fmla="*/ 299333 w 5504755"/>
                  <a:gd name="connsiteY181" fmla="*/ 623268 h 4297270"/>
                  <a:gd name="connsiteX182" fmla="*/ 246028 w 5504755"/>
                  <a:gd name="connsiteY182" fmla="*/ 508456 h 4297270"/>
                  <a:gd name="connsiteX183" fmla="*/ 151718 w 5504755"/>
                  <a:gd name="connsiteY183" fmla="*/ 266529 h 4297270"/>
                  <a:gd name="connsiteX184" fmla="*/ 0 w 5504755"/>
                  <a:gd name="connsiteY18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1968217 w 5504755"/>
                  <a:gd name="connsiteY160" fmla="*/ 1882106 h 4297270"/>
                  <a:gd name="connsiteX161" fmla="*/ 1849303 w 5504755"/>
                  <a:gd name="connsiteY161" fmla="*/ 1841102 h 4297270"/>
                  <a:gd name="connsiteX162" fmla="*/ 1742692 w 5504755"/>
                  <a:gd name="connsiteY162" fmla="*/ 1808298 h 4297270"/>
                  <a:gd name="connsiteX163" fmla="*/ 1668883 w 5504755"/>
                  <a:gd name="connsiteY163" fmla="*/ 1763194 h 4297270"/>
                  <a:gd name="connsiteX164" fmla="*/ 1504865 w 5504755"/>
                  <a:gd name="connsiteY164" fmla="*/ 1726289 h 4297270"/>
                  <a:gd name="connsiteX165" fmla="*/ 1357249 w 5504755"/>
                  <a:gd name="connsiteY165" fmla="*/ 1615577 h 4297270"/>
                  <a:gd name="connsiteX166" fmla="*/ 1295742 w 5504755"/>
                  <a:gd name="connsiteY166" fmla="*/ 1488464 h 4297270"/>
                  <a:gd name="connsiteX167" fmla="*/ 1217834 w 5504755"/>
                  <a:gd name="connsiteY167" fmla="*/ 1472062 h 4297270"/>
                  <a:gd name="connsiteX168" fmla="*/ 1123524 w 5504755"/>
                  <a:gd name="connsiteY168" fmla="*/ 1455659 h 4297270"/>
                  <a:gd name="connsiteX169" fmla="*/ 1041515 w 5504755"/>
                  <a:gd name="connsiteY169" fmla="*/ 1426957 h 4297270"/>
                  <a:gd name="connsiteX170" fmla="*/ 951305 w 5504755"/>
                  <a:gd name="connsiteY170" fmla="*/ 1377751 h 4297270"/>
                  <a:gd name="connsiteX171" fmla="*/ 897999 w 5504755"/>
                  <a:gd name="connsiteY171" fmla="*/ 1344948 h 4297270"/>
                  <a:gd name="connsiteX172" fmla="*/ 824191 w 5504755"/>
                  <a:gd name="connsiteY172" fmla="*/ 1312144 h 4297270"/>
                  <a:gd name="connsiteX173" fmla="*/ 754483 w 5504755"/>
                  <a:gd name="connsiteY173" fmla="*/ 1299843 h 4297270"/>
                  <a:gd name="connsiteX174" fmla="*/ 692976 w 5504755"/>
                  <a:gd name="connsiteY174" fmla="*/ 1250636 h 4297270"/>
                  <a:gd name="connsiteX175" fmla="*/ 627369 w 5504755"/>
                  <a:gd name="connsiteY175" fmla="*/ 1209633 h 4297270"/>
                  <a:gd name="connsiteX176" fmla="*/ 602767 w 5504755"/>
                  <a:gd name="connsiteY176" fmla="*/ 1123524 h 4297270"/>
                  <a:gd name="connsiteX177" fmla="*/ 578164 w 5504755"/>
                  <a:gd name="connsiteY177" fmla="*/ 1021012 h 4297270"/>
                  <a:gd name="connsiteX178" fmla="*/ 549461 w 5504755"/>
                  <a:gd name="connsiteY178" fmla="*/ 885697 h 4297270"/>
                  <a:gd name="connsiteX179" fmla="*/ 471553 w 5504755"/>
                  <a:gd name="connsiteY179" fmla="*/ 787285 h 4297270"/>
                  <a:gd name="connsiteX180" fmla="*/ 299333 w 5504755"/>
                  <a:gd name="connsiteY180" fmla="*/ 623268 h 4297270"/>
                  <a:gd name="connsiteX181" fmla="*/ 246028 w 5504755"/>
                  <a:gd name="connsiteY181" fmla="*/ 508456 h 4297270"/>
                  <a:gd name="connsiteX182" fmla="*/ 151718 w 5504755"/>
                  <a:gd name="connsiteY182" fmla="*/ 266529 h 4297270"/>
                  <a:gd name="connsiteX183" fmla="*/ 0 w 5504755"/>
                  <a:gd name="connsiteY18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017421 w 5504755"/>
                  <a:gd name="connsiteY159" fmla="*/ 1906708 h 4297270"/>
                  <a:gd name="connsiteX160" fmla="*/ 1968217 w 5504755"/>
                  <a:gd name="connsiteY160" fmla="*/ 1882106 h 4297270"/>
                  <a:gd name="connsiteX161" fmla="*/ 1849303 w 5504755"/>
                  <a:gd name="connsiteY161" fmla="*/ 1841102 h 4297270"/>
                  <a:gd name="connsiteX162" fmla="*/ 1742692 w 5504755"/>
                  <a:gd name="connsiteY162" fmla="*/ 1808298 h 4297270"/>
                  <a:gd name="connsiteX163" fmla="*/ 1668883 w 5504755"/>
                  <a:gd name="connsiteY163" fmla="*/ 1763194 h 4297270"/>
                  <a:gd name="connsiteX164" fmla="*/ 1504865 w 5504755"/>
                  <a:gd name="connsiteY164" fmla="*/ 1726289 h 4297270"/>
                  <a:gd name="connsiteX165" fmla="*/ 1357249 w 5504755"/>
                  <a:gd name="connsiteY165" fmla="*/ 1615577 h 4297270"/>
                  <a:gd name="connsiteX166" fmla="*/ 1295742 w 5504755"/>
                  <a:gd name="connsiteY166" fmla="*/ 1488464 h 4297270"/>
                  <a:gd name="connsiteX167" fmla="*/ 1217834 w 5504755"/>
                  <a:gd name="connsiteY167" fmla="*/ 1472062 h 4297270"/>
                  <a:gd name="connsiteX168" fmla="*/ 1123524 w 5504755"/>
                  <a:gd name="connsiteY168" fmla="*/ 1455659 h 4297270"/>
                  <a:gd name="connsiteX169" fmla="*/ 1041515 w 5504755"/>
                  <a:gd name="connsiteY169" fmla="*/ 1426957 h 4297270"/>
                  <a:gd name="connsiteX170" fmla="*/ 951305 w 5504755"/>
                  <a:gd name="connsiteY170" fmla="*/ 1377751 h 4297270"/>
                  <a:gd name="connsiteX171" fmla="*/ 897999 w 5504755"/>
                  <a:gd name="connsiteY171" fmla="*/ 1344948 h 4297270"/>
                  <a:gd name="connsiteX172" fmla="*/ 824191 w 5504755"/>
                  <a:gd name="connsiteY172" fmla="*/ 1312144 h 4297270"/>
                  <a:gd name="connsiteX173" fmla="*/ 754483 w 5504755"/>
                  <a:gd name="connsiteY173" fmla="*/ 1299843 h 4297270"/>
                  <a:gd name="connsiteX174" fmla="*/ 692976 w 5504755"/>
                  <a:gd name="connsiteY174" fmla="*/ 1250636 h 4297270"/>
                  <a:gd name="connsiteX175" fmla="*/ 627369 w 5504755"/>
                  <a:gd name="connsiteY175" fmla="*/ 1209633 h 4297270"/>
                  <a:gd name="connsiteX176" fmla="*/ 602767 w 5504755"/>
                  <a:gd name="connsiteY176" fmla="*/ 1123524 h 4297270"/>
                  <a:gd name="connsiteX177" fmla="*/ 578164 w 5504755"/>
                  <a:gd name="connsiteY177" fmla="*/ 1021012 h 4297270"/>
                  <a:gd name="connsiteX178" fmla="*/ 549461 w 5504755"/>
                  <a:gd name="connsiteY178" fmla="*/ 885697 h 4297270"/>
                  <a:gd name="connsiteX179" fmla="*/ 471553 w 5504755"/>
                  <a:gd name="connsiteY179" fmla="*/ 787285 h 4297270"/>
                  <a:gd name="connsiteX180" fmla="*/ 299333 w 5504755"/>
                  <a:gd name="connsiteY180" fmla="*/ 623268 h 4297270"/>
                  <a:gd name="connsiteX181" fmla="*/ 246028 w 5504755"/>
                  <a:gd name="connsiteY181" fmla="*/ 508456 h 4297270"/>
                  <a:gd name="connsiteX182" fmla="*/ 151718 w 5504755"/>
                  <a:gd name="connsiteY182" fmla="*/ 266529 h 4297270"/>
                  <a:gd name="connsiteX183" fmla="*/ 0 w 5504755"/>
                  <a:gd name="connsiteY18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28133 w 5504755"/>
                  <a:gd name="connsiteY157" fmla="*/ 1931311 h 4297270"/>
                  <a:gd name="connsiteX158" fmla="*/ 2017421 w 5504755"/>
                  <a:gd name="connsiteY158" fmla="*/ 1906708 h 4297270"/>
                  <a:gd name="connsiteX159" fmla="*/ 1968217 w 5504755"/>
                  <a:gd name="connsiteY159" fmla="*/ 1882106 h 4297270"/>
                  <a:gd name="connsiteX160" fmla="*/ 1849303 w 5504755"/>
                  <a:gd name="connsiteY160" fmla="*/ 1841102 h 4297270"/>
                  <a:gd name="connsiteX161" fmla="*/ 1742692 w 5504755"/>
                  <a:gd name="connsiteY161" fmla="*/ 1808298 h 4297270"/>
                  <a:gd name="connsiteX162" fmla="*/ 1668883 w 5504755"/>
                  <a:gd name="connsiteY162" fmla="*/ 1763194 h 4297270"/>
                  <a:gd name="connsiteX163" fmla="*/ 1504865 w 5504755"/>
                  <a:gd name="connsiteY163" fmla="*/ 1726289 h 4297270"/>
                  <a:gd name="connsiteX164" fmla="*/ 1357249 w 5504755"/>
                  <a:gd name="connsiteY164" fmla="*/ 1615577 h 4297270"/>
                  <a:gd name="connsiteX165" fmla="*/ 1295742 w 5504755"/>
                  <a:gd name="connsiteY165" fmla="*/ 1488464 h 4297270"/>
                  <a:gd name="connsiteX166" fmla="*/ 1217834 w 5504755"/>
                  <a:gd name="connsiteY166" fmla="*/ 1472062 h 4297270"/>
                  <a:gd name="connsiteX167" fmla="*/ 1123524 w 5504755"/>
                  <a:gd name="connsiteY167" fmla="*/ 1455659 h 4297270"/>
                  <a:gd name="connsiteX168" fmla="*/ 1041515 w 5504755"/>
                  <a:gd name="connsiteY168" fmla="*/ 1426957 h 4297270"/>
                  <a:gd name="connsiteX169" fmla="*/ 951305 w 5504755"/>
                  <a:gd name="connsiteY169" fmla="*/ 1377751 h 4297270"/>
                  <a:gd name="connsiteX170" fmla="*/ 897999 w 5504755"/>
                  <a:gd name="connsiteY170" fmla="*/ 1344948 h 4297270"/>
                  <a:gd name="connsiteX171" fmla="*/ 824191 w 5504755"/>
                  <a:gd name="connsiteY171" fmla="*/ 1312144 h 4297270"/>
                  <a:gd name="connsiteX172" fmla="*/ 754483 w 5504755"/>
                  <a:gd name="connsiteY172" fmla="*/ 1299843 h 4297270"/>
                  <a:gd name="connsiteX173" fmla="*/ 692976 w 5504755"/>
                  <a:gd name="connsiteY173" fmla="*/ 1250636 h 4297270"/>
                  <a:gd name="connsiteX174" fmla="*/ 627369 w 5504755"/>
                  <a:gd name="connsiteY174" fmla="*/ 1209633 h 4297270"/>
                  <a:gd name="connsiteX175" fmla="*/ 602767 w 5504755"/>
                  <a:gd name="connsiteY175" fmla="*/ 1123524 h 4297270"/>
                  <a:gd name="connsiteX176" fmla="*/ 578164 w 5504755"/>
                  <a:gd name="connsiteY176" fmla="*/ 1021012 h 4297270"/>
                  <a:gd name="connsiteX177" fmla="*/ 549461 w 5504755"/>
                  <a:gd name="connsiteY177" fmla="*/ 885697 h 4297270"/>
                  <a:gd name="connsiteX178" fmla="*/ 471553 w 5504755"/>
                  <a:gd name="connsiteY178" fmla="*/ 787285 h 4297270"/>
                  <a:gd name="connsiteX179" fmla="*/ 299333 w 5504755"/>
                  <a:gd name="connsiteY179" fmla="*/ 623268 h 4297270"/>
                  <a:gd name="connsiteX180" fmla="*/ 246028 w 5504755"/>
                  <a:gd name="connsiteY180" fmla="*/ 508456 h 4297270"/>
                  <a:gd name="connsiteX181" fmla="*/ 151718 w 5504755"/>
                  <a:gd name="connsiteY181" fmla="*/ 266529 h 4297270"/>
                  <a:gd name="connsiteX182" fmla="*/ 0 w 5504755"/>
                  <a:gd name="connsiteY18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017421 w 5504755"/>
                  <a:gd name="connsiteY157" fmla="*/ 1906708 h 4297270"/>
                  <a:gd name="connsiteX158" fmla="*/ 1968217 w 5504755"/>
                  <a:gd name="connsiteY158" fmla="*/ 1882106 h 4297270"/>
                  <a:gd name="connsiteX159" fmla="*/ 1849303 w 5504755"/>
                  <a:gd name="connsiteY159" fmla="*/ 1841102 h 4297270"/>
                  <a:gd name="connsiteX160" fmla="*/ 1742692 w 5504755"/>
                  <a:gd name="connsiteY160" fmla="*/ 1808298 h 4297270"/>
                  <a:gd name="connsiteX161" fmla="*/ 1668883 w 5504755"/>
                  <a:gd name="connsiteY161" fmla="*/ 1763194 h 4297270"/>
                  <a:gd name="connsiteX162" fmla="*/ 1504865 w 5504755"/>
                  <a:gd name="connsiteY162" fmla="*/ 1726289 h 4297270"/>
                  <a:gd name="connsiteX163" fmla="*/ 1357249 w 5504755"/>
                  <a:gd name="connsiteY163" fmla="*/ 1615577 h 4297270"/>
                  <a:gd name="connsiteX164" fmla="*/ 1295742 w 5504755"/>
                  <a:gd name="connsiteY164" fmla="*/ 1488464 h 4297270"/>
                  <a:gd name="connsiteX165" fmla="*/ 1217834 w 5504755"/>
                  <a:gd name="connsiteY165" fmla="*/ 1472062 h 4297270"/>
                  <a:gd name="connsiteX166" fmla="*/ 1123524 w 5504755"/>
                  <a:gd name="connsiteY166" fmla="*/ 1455659 h 4297270"/>
                  <a:gd name="connsiteX167" fmla="*/ 1041515 w 5504755"/>
                  <a:gd name="connsiteY167" fmla="*/ 1426957 h 4297270"/>
                  <a:gd name="connsiteX168" fmla="*/ 951305 w 5504755"/>
                  <a:gd name="connsiteY168" fmla="*/ 1377751 h 4297270"/>
                  <a:gd name="connsiteX169" fmla="*/ 897999 w 5504755"/>
                  <a:gd name="connsiteY169" fmla="*/ 1344948 h 4297270"/>
                  <a:gd name="connsiteX170" fmla="*/ 824191 w 5504755"/>
                  <a:gd name="connsiteY170" fmla="*/ 1312144 h 4297270"/>
                  <a:gd name="connsiteX171" fmla="*/ 754483 w 5504755"/>
                  <a:gd name="connsiteY171" fmla="*/ 1299843 h 4297270"/>
                  <a:gd name="connsiteX172" fmla="*/ 692976 w 5504755"/>
                  <a:gd name="connsiteY172" fmla="*/ 1250636 h 4297270"/>
                  <a:gd name="connsiteX173" fmla="*/ 627369 w 5504755"/>
                  <a:gd name="connsiteY173" fmla="*/ 1209633 h 4297270"/>
                  <a:gd name="connsiteX174" fmla="*/ 602767 w 5504755"/>
                  <a:gd name="connsiteY174" fmla="*/ 1123524 h 4297270"/>
                  <a:gd name="connsiteX175" fmla="*/ 578164 w 5504755"/>
                  <a:gd name="connsiteY175" fmla="*/ 1021012 h 4297270"/>
                  <a:gd name="connsiteX176" fmla="*/ 549461 w 5504755"/>
                  <a:gd name="connsiteY176" fmla="*/ 885697 h 4297270"/>
                  <a:gd name="connsiteX177" fmla="*/ 471553 w 5504755"/>
                  <a:gd name="connsiteY177" fmla="*/ 787285 h 4297270"/>
                  <a:gd name="connsiteX178" fmla="*/ 299333 w 5504755"/>
                  <a:gd name="connsiteY178" fmla="*/ 623268 h 4297270"/>
                  <a:gd name="connsiteX179" fmla="*/ 246028 w 5504755"/>
                  <a:gd name="connsiteY179" fmla="*/ 508456 h 4297270"/>
                  <a:gd name="connsiteX180" fmla="*/ 151718 w 5504755"/>
                  <a:gd name="connsiteY180" fmla="*/ 266529 h 4297270"/>
                  <a:gd name="connsiteX181" fmla="*/ 0 w 5504755"/>
                  <a:gd name="connsiteY18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058426 w 5504755"/>
                  <a:gd name="connsiteY156" fmla="*/ 1927211 h 4297270"/>
                  <a:gd name="connsiteX157" fmla="*/ 2017421 w 5504755"/>
                  <a:gd name="connsiteY157" fmla="*/ 1906708 h 4297270"/>
                  <a:gd name="connsiteX158" fmla="*/ 1968217 w 5504755"/>
                  <a:gd name="connsiteY158" fmla="*/ 1882106 h 4297270"/>
                  <a:gd name="connsiteX159" fmla="*/ 1849303 w 5504755"/>
                  <a:gd name="connsiteY159" fmla="*/ 1841102 h 4297270"/>
                  <a:gd name="connsiteX160" fmla="*/ 1742692 w 5504755"/>
                  <a:gd name="connsiteY160" fmla="*/ 1808298 h 4297270"/>
                  <a:gd name="connsiteX161" fmla="*/ 1668883 w 5504755"/>
                  <a:gd name="connsiteY161" fmla="*/ 1763194 h 4297270"/>
                  <a:gd name="connsiteX162" fmla="*/ 1504865 w 5504755"/>
                  <a:gd name="connsiteY162" fmla="*/ 1726289 h 4297270"/>
                  <a:gd name="connsiteX163" fmla="*/ 1357249 w 5504755"/>
                  <a:gd name="connsiteY163" fmla="*/ 1615577 h 4297270"/>
                  <a:gd name="connsiteX164" fmla="*/ 1295742 w 5504755"/>
                  <a:gd name="connsiteY164" fmla="*/ 1488464 h 4297270"/>
                  <a:gd name="connsiteX165" fmla="*/ 1217834 w 5504755"/>
                  <a:gd name="connsiteY165" fmla="*/ 1472062 h 4297270"/>
                  <a:gd name="connsiteX166" fmla="*/ 1123524 w 5504755"/>
                  <a:gd name="connsiteY166" fmla="*/ 1455659 h 4297270"/>
                  <a:gd name="connsiteX167" fmla="*/ 1041515 w 5504755"/>
                  <a:gd name="connsiteY167" fmla="*/ 1426957 h 4297270"/>
                  <a:gd name="connsiteX168" fmla="*/ 951305 w 5504755"/>
                  <a:gd name="connsiteY168" fmla="*/ 1377751 h 4297270"/>
                  <a:gd name="connsiteX169" fmla="*/ 897999 w 5504755"/>
                  <a:gd name="connsiteY169" fmla="*/ 1344948 h 4297270"/>
                  <a:gd name="connsiteX170" fmla="*/ 824191 w 5504755"/>
                  <a:gd name="connsiteY170" fmla="*/ 1312144 h 4297270"/>
                  <a:gd name="connsiteX171" fmla="*/ 754483 w 5504755"/>
                  <a:gd name="connsiteY171" fmla="*/ 1299843 h 4297270"/>
                  <a:gd name="connsiteX172" fmla="*/ 692976 w 5504755"/>
                  <a:gd name="connsiteY172" fmla="*/ 1250636 h 4297270"/>
                  <a:gd name="connsiteX173" fmla="*/ 627369 w 5504755"/>
                  <a:gd name="connsiteY173" fmla="*/ 1209633 h 4297270"/>
                  <a:gd name="connsiteX174" fmla="*/ 602767 w 5504755"/>
                  <a:gd name="connsiteY174" fmla="*/ 1123524 h 4297270"/>
                  <a:gd name="connsiteX175" fmla="*/ 578164 w 5504755"/>
                  <a:gd name="connsiteY175" fmla="*/ 1021012 h 4297270"/>
                  <a:gd name="connsiteX176" fmla="*/ 549461 w 5504755"/>
                  <a:gd name="connsiteY176" fmla="*/ 885697 h 4297270"/>
                  <a:gd name="connsiteX177" fmla="*/ 471553 w 5504755"/>
                  <a:gd name="connsiteY177" fmla="*/ 787285 h 4297270"/>
                  <a:gd name="connsiteX178" fmla="*/ 299333 w 5504755"/>
                  <a:gd name="connsiteY178" fmla="*/ 623268 h 4297270"/>
                  <a:gd name="connsiteX179" fmla="*/ 246028 w 5504755"/>
                  <a:gd name="connsiteY179" fmla="*/ 508456 h 4297270"/>
                  <a:gd name="connsiteX180" fmla="*/ 151718 w 5504755"/>
                  <a:gd name="connsiteY180" fmla="*/ 266529 h 4297270"/>
                  <a:gd name="connsiteX181" fmla="*/ 0 w 5504755"/>
                  <a:gd name="connsiteY18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058426 w 5504755"/>
                  <a:gd name="connsiteY156" fmla="*/ 1927211 h 4297270"/>
                  <a:gd name="connsiteX157" fmla="*/ 2017421 w 5504755"/>
                  <a:gd name="connsiteY157" fmla="*/ 1906708 h 4297270"/>
                  <a:gd name="connsiteX158" fmla="*/ 1968217 w 5504755"/>
                  <a:gd name="connsiteY158" fmla="*/ 1882106 h 4297270"/>
                  <a:gd name="connsiteX159" fmla="*/ 1849303 w 5504755"/>
                  <a:gd name="connsiteY159" fmla="*/ 1841102 h 4297270"/>
                  <a:gd name="connsiteX160" fmla="*/ 1742692 w 5504755"/>
                  <a:gd name="connsiteY160" fmla="*/ 1808298 h 4297270"/>
                  <a:gd name="connsiteX161" fmla="*/ 1668883 w 5504755"/>
                  <a:gd name="connsiteY161" fmla="*/ 1763194 h 4297270"/>
                  <a:gd name="connsiteX162" fmla="*/ 1504865 w 5504755"/>
                  <a:gd name="connsiteY162" fmla="*/ 1726289 h 4297270"/>
                  <a:gd name="connsiteX163" fmla="*/ 1357249 w 5504755"/>
                  <a:gd name="connsiteY163" fmla="*/ 1615577 h 4297270"/>
                  <a:gd name="connsiteX164" fmla="*/ 1295742 w 5504755"/>
                  <a:gd name="connsiteY164" fmla="*/ 1488464 h 4297270"/>
                  <a:gd name="connsiteX165" fmla="*/ 1217834 w 5504755"/>
                  <a:gd name="connsiteY165" fmla="*/ 1472062 h 4297270"/>
                  <a:gd name="connsiteX166" fmla="*/ 1123524 w 5504755"/>
                  <a:gd name="connsiteY166" fmla="*/ 1455659 h 4297270"/>
                  <a:gd name="connsiteX167" fmla="*/ 1041515 w 5504755"/>
                  <a:gd name="connsiteY167" fmla="*/ 1426957 h 4297270"/>
                  <a:gd name="connsiteX168" fmla="*/ 951305 w 5504755"/>
                  <a:gd name="connsiteY168" fmla="*/ 1377751 h 4297270"/>
                  <a:gd name="connsiteX169" fmla="*/ 897999 w 5504755"/>
                  <a:gd name="connsiteY169" fmla="*/ 1344948 h 4297270"/>
                  <a:gd name="connsiteX170" fmla="*/ 824191 w 5504755"/>
                  <a:gd name="connsiteY170" fmla="*/ 1312144 h 4297270"/>
                  <a:gd name="connsiteX171" fmla="*/ 754483 w 5504755"/>
                  <a:gd name="connsiteY171" fmla="*/ 1299843 h 4297270"/>
                  <a:gd name="connsiteX172" fmla="*/ 692976 w 5504755"/>
                  <a:gd name="connsiteY172" fmla="*/ 1250636 h 4297270"/>
                  <a:gd name="connsiteX173" fmla="*/ 627369 w 5504755"/>
                  <a:gd name="connsiteY173" fmla="*/ 1209633 h 4297270"/>
                  <a:gd name="connsiteX174" fmla="*/ 602767 w 5504755"/>
                  <a:gd name="connsiteY174" fmla="*/ 1123524 h 4297270"/>
                  <a:gd name="connsiteX175" fmla="*/ 578164 w 5504755"/>
                  <a:gd name="connsiteY175" fmla="*/ 1021012 h 4297270"/>
                  <a:gd name="connsiteX176" fmla="*/ 549461 w 5504755"/>
                  <a:gd name="connsiteY176" fmla="*/ 885697 h 4297270"/>
                  <a:gd name="connsiteX177" fmla="*/ 471553 w 5504755"/>
                  <a:gd name="connsiteY177" fmla="*/ 787285 h 4297270"/>
                  <a:gd name="connsiteX178" fmla="*/ 299333 w 5504755"/>
                  <a:gd name="connsiteY178" fmla="*/ 623268 h 4297270"/>
                  <a:gd name="connsiteX179" fmla="*/ 246028 w 5504755"/>
                  <a:gd name="connsiteY179" fmla="*/ 508456 h 4297270"/>
                  <a:gd name="connsiteX180" fmla="*/ 151718 w 5504755"/>
                  <a:gd name="connsiteY180" fmla="*/ 266529 h 4297270"/>
                  <a:gd name="connsiteX181" fmla="*/ 0 w 5504755"/>
                  <a:gd name="connsiteY18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058426 w 5504755"/>
                  <a:gd name="connsiteY155" fmla="*/ 1927211 h 4297270"/>
                  <a:gd name="connsiteX156" fmla="*/ 2017421 w 5504755"/>
                  <a:gd name="connsiteY156" fmla="*/ 1906708 h 4297270"/>
                  <a:gd name="connsiteX157" fmla="*/ 1968217 w 5504755"/>
                  <a:gd name="connsiteY157" fmla="*/ 1882106 h 4297270"/>
                  <a:gd name="connsiteX158" fmla="*/ 1849303 w 5504755"/>
                  <a:gd name="connsiteY158" fmla="*/ 1841102 h 4297270"/>
                  <a:gd name="connsiteX159" fmla="*/ 1742692 w 5504755"/>
                  <a:gd name="connsiteY159" fmla="*/ 1808298 h 4297270"/>
                  <a:gd name="connsiteX160" fmla="*/ 1668883 w 5504755"/>
                  <a:gd name="connsiteY160" fmla="*/ 1763194 h 4297270"/>
                  <a:gd name="connsiteX161" fmla="*/ 1504865 w 5504755"/>
                  <a:gd name="connsiteY161" fmla="*/ 1726289 h 4297270"/>
                  <a:gd name="connsiteX162" fmla="*/ 1357249 w 5504755"/>
                  <a:gd name="connsiteY162" fmla="*/ 1615577 h 4297270"/>
                  <a:gd name="connsiteX163" fmla="*/ 1295742 w 5504755"/>
                  <a:gd name="connsiteY163" fmla="*/ 1488464 h 4297270"/>
                  <a:gd name="connsiteX164" fmla="*/ 1217834 w 5504755"/>
                  <a:gd name="connsiteY164" fmla="*/ 1472062 h 4297270"/>
                  <a:gd name="connsiteX165" fmla="*/ 1123524 w 5504755"/>
                  <a:gd name="connsiteY165" fmla="*/ 1455659 h 4297270"/>
                  <a:gd name="connsiteX166" fmla="*/ 1041515 w 5504755"/>
                  <a:gd name="connsiteY166" fmla="*/ 1426957 h 4297270"/>
                  <a:gd name="connsiteX167" fmla="*/ 951305 w 5504755"/>
                  <a:gd name="connsiteY167" fmla="*/ 1377751 h 4297270"/>
                  <a:gd name="connsiteX168" fmla="*/ 897999 w 5504755"/>
                  <a:gd name="connsiteY168" fmla="*/ 1344948 h 4297270"/>
                  <a:gd name="connsiteX169" fmla="*/ 824191 w 5504755"/>
                  <a:gd name="connsiteY169" fmla="*/ 1312144 h 4297270"/>
                  <a:gd name="connsiteX170" fmla="*/ 754483 w 5504755"/>
                  <a:gd name="connsiteY170" fmla="*/ 1299843 h 4297270"/>
                  <a:gd name="connsiteX171" fmla="*/ 692976 w 5504755"/>
                  <a:gd name="connsiteY171" fmla="*/ 1250636 h 4297270"/>
                  <a:gd name="connsiteX172" fmla="*/ 627369 w 5504755"/>
                  <a:gd name="connsiteY172" fmla="*/ 1209633 h 4297270"/>
                  <a:gd name="connsiteX173" fmla="*/ 602767 w 5504755"/>
                  <a:gd name="connsiteY173" fmla="*/ 1123524 h 4297270"/>
                  <a:gd name="connsiteX174" fmla="*/ 578164 w 5504755"/>
                  <a:gd name="connsiteY174" fmla="*/ 1021012 h 4297270"/>
                  <a:gd name="connsiteX175" fmla="*/ 549461 w 5504755"/>
                  <a:gd name="connsiteY175" fmla="*/ 885697 h 4297270"/>
                  <a:gd name="connsiteX176" fmla="*/ 471553 w 5504755"/>
                  <a:gd name="connsiteY176" fmla="*/ 787285 h 4297270"/>
                  <a:gd name="connsiteX177" fmla="*/ 299333 w 5504755"/>
                  <a:gd name="connsiteY177" fmla="*/ 623268 h 4297270"/>
                  <a:gd name="connsiteX178" fmla="*/ 246028 w 5504755"/>
                  <a:gd name="connsiteY178" fmla="*/ 508456 h 4297270"/>
                  <a:gd name="connsiteX179" fmla="*/ 151718 w 5504755"/>
                  <a:gd name="connsiteY179" fmla="*/ 266529 h 4297270"/>
                  <a:gd name="connsiteX180" fmla="*/ 0 w 5504755"/>
                  <a:gd name="connsiteY18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058426 w 5504755"/>
                  <a:gd name="connsiteY154" fmla="*/ 1927211 h 4297270"/>
                  <a:gd name="connsiteX155" fmla="*/ 2017421 w 5504755"/>
                  <a:gd name="connsiteY155" fmla="*/ 1906708 h 4297270"/>
                  <a:gd name="connsiteX156" fmla="*/ 1968217 w 5504755"/>
                  <a:gd name="connsiteY156" fmla="*/ 1882106 h 4297270"/>
                  <a:gd name="connsiteX157" fmla="*/ 1849303 w 5504755"/>
                  <a:gd name="connsiteY157" fmla="*/ 1841102 h 4297270"/>
                  <a:gd name="connsiteX158" fmla="*/ 1742692 w 5504755"/>
                  <a:gd name="connsiteY158" fmla="*/ 1808298 h 4297270"/>
                  <a:gd name="connsiteX159" fmla="*/ 1668883 w 5504755"/>
                  <a:gd name="connsiteY159" fmla="*/ 1763194 h 4297270"/>
                  <a:gd name="connsiteX160" fmla="*/ 1504865 w 5504755"/>
                  <a:gd name="connsiteY160" fmla="*/ 1726289 h 4297270"/>
                  <a:gd name="connsiteX161" fmla="*/ 1357249 w 5504755"/>
                  <a:gd name="connsiteY161" fmla="*/ 1615577 h 4297270"/>
                  <a:gd name="connsiteX162" fmla="*/ 1295742 w 5504755"/>
                  <a:gd name="connsiteY162" fmla="*/ 1488464 h 4297270"/>
                  <a:gd name="connsiteX163" fmla="*/ 1217834 w 5504755"/>
                  <a:gd name="connsiteY163" fmla="*/ 1472062 h 4297270"/>
                  <a:gd name="connsiteX164" fmla="*/ 1123524 w 5504755"/>
                  <a:gd name="connsiteY164" fmla="*/ 1455659 h 4297270"/>
                  <a:gd name="connsiteX165" fmla="*/ 1041515 w 5504755"/>
                  <a:gd name="connsiteY165" fmla="*/ 1426957 h 4297270"/>
                  <a:gd name="connsiteX166" fmla="*/ 951305 w 5504755"/>
                  <a:gd name="connsiteY166" fmla="*/ 1377751 h 4297270"/>
                  <a:gd name="connsiteX167" fmla="*/ 897999 w 5504755"/>
                  <a:gd name="connsiteY167" fmla="*/ 1344948 h 4297270"/>
                  <a:gd name="connsiteX168" fmla="*/ 824191 w 5504755"/>
                  <a:gd name="connsiteY168" fmla="*/ 1312144 h 4297270"/>
                  <a:gd name="connsiteX169" fmla="*/ 754483 w 5504755"/>
                  <a:gd name="connsiteY169" fmla="*/ 1299843 h 4297270"/>
                  <a:gd name="connsiteX170" fmla="*/ 692976 w 5504755"/>
                  <a:gd name="connsiteY170" fmla="*/ 1250636 h 4297270"/>
                  <a:gd name="connsiteX171" fmla="*/ 627369 w 5504755"/>
                  <a:gd name="connsiteY171" fmla="*/ 1209633 h 4297270"/>
                  <a:gd name="connsiteX172" fmla="*/ 602767 w 5504755"/>
                  <a:gd name="connsiteY172" fmla="*/ 1123524 h 4297270"/>
                  <a:gd name="connsiteX173" fmla="*/ 578164 w 5504755"/>
                  <a:gd name="connsiteY173" fmla="*/ 1021012 h 4297270"/>
                  <a:gd name="connsiteX174" fmla="*/ 549461 w 5504755"/>
                  <a:gd name="connsiteY174" fmla="*/ 885697 h 4297270"/>
                  <a:gd name="connsiteX175" fmla="*/ 471553 w 5504755"/>
                  <a:gd name="connsiteY175" fmla="*/ 787285 h 4297270"/>
                  <a:gd name="connsiteX176" fmla="*/ 299333 w 5504755"/>
                  <a:gd name="connsiteY176" fmla="*/ 623268 h 4297270"/>
                  <a:gd name="connsiteX177" fmla="*/ 246028 w 5504755"/>
                  <a:gd name="connsiteY177" fmla="*/ 508456 h 4297270"/>
                  <a:gd name="connsiteX178" fmla="*/ 151718 w 5504755"/>
                  <a:gd name="connsiteY178" fmla="*/ 266529 h 4297270"/>
                  <a:gd name="connsiteX179" fmla="*/ 0 w 5504755"/>
                  <a:gd name="connsiteY17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44535 w 5504755"/>
                  <a:gd name="connsiteY153" fmla="*/ 1996919 h 4297270"/>
                  <a:gd name="connsiteX154" fmla="*/ 2058426 w 5504755"/>
                  <a:gd name="connsiteY154" fmla="*/ 1927211 h 4297270"/>
                  <a:gd name="connsiteX155" fmla="*/ 2017421 w 5504755"/>
                  <a:gd name="connsiteY155" fmla="*/ 1906708 h 4297270"/>
                  <a:gd name="connsiteX156" fmla="*/ 1968217 w 5504755"/>
                  <a:gd name="connsiteY156" fmla="*/ 1882106 h 4297270"/>
                  <a:gd name="connsiteX157" fmla="*/ 1849303 w 5504755"/>
                  <a:gd name="connsiteY157" fmla="*/ 1841102 h 4297270"/>
                  <a:gd name="connsiteX158" fmla="*/ 1742692 w 5504755"/>
                  <a:gd name="connsiteY158" fmla="*/ 1808298 h 4297270"/>
                  <a:gd name="connsiteX159" fmla="*/ 1668883 w 5504755"/>
                  <a:gd name="connsiteY159" fmla="*/ 1763194 h 4297270"/>
                  <a:gd name="connsiteX160" fmla="*/ 1504865 w 5504755"/>
                  <a:gd name="connsiteY160" fmla="*/ 1726289 h 4297270"/>
                  <a:gd name="connsiteX161" fmla="*/ 1357249 w 5504755"/>
                  <a:gd name="connsiteY161" fmla="*/ 1615577 h 4297270"/>
                  <a:gd name="connsiteX162" fmla="*/ 1295742 w 5504755"/>
                  <a:gd name="connsiteY162" fmla="*/ 1488464 h 4297270"/>
                  <a:gd name="connsiteX163" fmla="*/ 1217834 w 5504755"/>
                  <a:gd name="connsiteY163" fmla="*/ 1472062 h 4297270"/>
                  <a:gd name="connsiteX164" fmla="*/ 1123524 w 5504755"/>
                  <a:gd name="connsiteY164" fmla="*/ 1455659 h 4297270"/>
                  <a:gd name="connsiteX165" fmla="*/ 1041515 w 5504755"/>
                  <a:gd name="connsiteY165" fmla="*/ 1426957 h 4297270"/>
                  <a:gd name="connsiteX166" fmla="*/ 951305 w 5504755"/>
                  <a:gd name="connsiteY166" fmla="*/ 1377751 h 4297270"/>
                  <a:gd name="connsiteX167" fmla="*/ 897999 w 5504755"/>
                  <a:gd name="connsiteY167" fmla="*/ 1344948 h 4297270"/>
                  <a:gd name="connsiteX168" fmla="*/ 824191 w 5504755"/>
                  <a:gd name="connsiteY168" fmla="*/ 1312144 h 4297270"/>
                  <a:gd name="connsiteX169" fmla="*/ 754483 w 5504755"/>
                  <a:gd name="connsiteY169" fmla="*/ 1299843 h 4297270"/>
                  <a:gd name="connsiteX170" fmla="*/ 692976 w 5504755"/>
                  <a:gd name="connsiteY170" fmla="*/ 1250636 h 4297270"/>
                  <a:gd name="connsiteX171" fmla="*/ 627369 w 5504755"/>
                  <a:gd name="connsiteY171" fmla="*/ 1209633 h 4297270"/>
                  <a:gd name="connsiteX172" fmla="*/ 602767 w 5504755"/>
                  <a:gd name="connsiteY172" fmla="*/ 1123524 h 4297270"/>
                  <a:gd name="connsiteX173" fmla="*/ 578164 w 5504755"/>
                  <a:gd name="connsiteY173" fmla="*/ 1021012 h 4297270"/>
                  <a:gd name="connsiteX174" fmla="*/ 549461 w 5504755"/>
                  <a:gd name="connsiteY174" fmla="*/ 885697 h 4297270"/>
                  <a:gd name="connsiteX175" fmla="*/ 471553 w 5504755"/>
                  <a:gd name="connsiteY175" fmla="*/ 787285 h 4297270"/>
                  <a:gd name="connsiteX176" fmla="*/ 299333 w 5504755"/>
                  <a:gd name="connsiteY176" fmla="*/ 623268 h 4297270"/>
                  <a:gd name="connsiteX177" fmla="*/ 246028 w 5504755"/>
                  <a:gd name="connsiteY177" fmla="*/ 508456 h 4297270"/>
                  <a:gd name="connsiteX178" fmla="*/ 151718 w 5504755"/>
                  <a:gd name="connsiteY178" fmla="*/ 266529 h 4297270"/>
                  <a:gd name="connsiteX179" fmla="*/ 0 w 5504755"/>
                  <a:gd name="connsiteY17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058426 w 5504755"/>
                  <a:gd name="connsiteY153" fmla="*/ 1927211 h 4297270"/>
                  <a:gd name="connsiteX154" fmla="*/ 2017421 w 5504755"/>
                  <a:gd name="connsiteY154" fmla="*/ 1906708 h 4297270"/>
                  <a:gd name="connsiteX155" fmla="*/ 1968217 w 5504755"/>
                  <a:gd name="connsiteY155" fmla="*/ 1882106 h 4297270"/>
                  <a:gd name="connsiteX156" fmla="*/ 1849303 w 5504755"/>
                  <a:gd name="connsiteY156" fmla="*/ 1841102 h 4297270"/>
                  <a:gd name="connsiteX157" fmla="*/ 1742692 w 5504755"/>
                  <a:gd name="connsiteY157" fmla="*/ 1808298 h 4297270"/>
                  <a:gd name="connsiteX158" fmla="*/ 1668883 w 5504755"/>
                  <a:gd name="connsiteY158" fmla="*/ 1763194 h 4297270"/>
                  <a:gd name="connsiteX159" fmla="*/ 1504865 w 5504755"/>
                  <a:gd name="connsiteY159" fmla="*/ 1726289 h 4297270"/>
                  <a:gd name="connsiteX160" fmla="*/ 1357249 w 5504755"/>
                  <a:gd name="connsiteY160" fmla="*/ 1615577 h 4297270"/>
                  <a:gd name="connsiteX161" fmla="*/ 1295742 w 5504755"/>
                  <a:gd name="connsiteY161" fmla="*/ 1488464 h 4297270"/>
                  <a:gd name="connsiteX162" fmla="*/ 1217834 w 5504755"/>
                  <a:gd name="connsiteY162" fmla="*/ 1472062 h 4297270"/>
                  <a:gd name="connsiteX163" fmla="*/ 1123524 w 5504755"/>
                  <a:gd name="connsiteY163" fmla="*/ 1455659 h 4297270"/>
                  <a:gd name="connsiteX164" fmla="*/ 1041515 w 5504755"/>
                  <a:gd name="connsiteY164" fmla="*/ 1426957 h 4297270"/>
                  <a:gd name="connsiteX165" fmla="*/ 951305 w 5504755"/>
                  <a:gd name="connsiteY165" fmla="*/ 1377751 h 4297270"/>
                  <a:gd name="connsiteX166" fmla="*/ 897999 w 5504755"/>
                  <a:gd name="connsiteY166" fmla="*/ 1344948 h 4297270"/>
                  <a:gd name="connsiteX167" fmla="*/ 824191 w 5504755"/>
                  <a:gd name="connsiteY167" fmla="*/ 1312144 h 4297270"/>
                  <a:gd name="connsiteX168" fmla="*/ 754483 w 5504755"/>
                  <a:gd name="connsiteY168" fmla="*/ 1299843 h 4297270"/>
                  <a:gd name="connsiteX169" fmla="*/ 692976 w 5504755"/>
                  <a:gd name="connsiteY169" fmla="*/ 1250636 h 4297270"/>
                  <a:gd name="connsiteX170" fmla="*/ 627369 w 5504755"/>
                  <a:gd name="connsiteY170" fmla="*/ 1209633 h 4297270"/>
                  <a:gd name="connsiteX171" fmla="*/ 602767 w 5504755"/>
                  <a:gd name="connsiteY171" fmla="*/ 1123524 h 4297270"/>
                  <a:gd name="connsiteX172" fmla="*/ 578164 w 5504755"/>
                  <a:gd name="connsiteY172" fmla="*/ 1021012 h 4297270"/>
                  <a:gd name="connsiteX173" fmla="*/ 549461 w 5504755"/>
                  <a:gd name="connsiteY173" fmla="*/ 885697 h 4297270"/>
                  <a:gd name="connsiteX174" fmla="*/ 471553 w 5504755"/>
                  <a:gd name="connsiteY174" fmla="*/ 787285 h 4297270"/>
                  <a:gd name="connsiteX175" fmla="*/ 299333 w 5504755"/>
                  <a:gd name="connsiteY175" fmla="*/ 623268 h 4297270"/>
                  <a:gd name="connsiteX176" fmla="*/ 246028 w 5504755"/>
                  <a:gd name="connsiteY176" fmla="*/ 508456 h 4297270"/>
                  <a:gd name="connsiteX177" fmla="*/ 151718 w 5504755"/>
                  <a:gd name="connsiteY177" fmla="*/ 266529 h 4297270"/>
                  <a:gd name="connsiteX178" fmla="*/ 0 w 5504755"/>
                  <a:gd name="connsiteY17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128133 w 5504755"/>
                  <a:gd name="connsiteY152" fmla="*/ 2005120 h 4297270"/>
                  <a:gd name="connsiteX153" fmla="*/ 2058426 w 5504755"/>
                  <a:gd name="connsiteY153" fmla="*/ 1927211 h 4297270"/>
                  <a:gd name="connsiteX154" fmla="*/ 2017421 w 5504755"/>
                  <a:gd name="connsiteY154" fmla="*/ 1906708 h 4297270"/>
                  <a:gd name="connsiteX155" fmla="*/ 1968217 w 5504755"/>
                  <a:gd name="connsiteY155" fmla="*/ 1882106 h 4297270"/>
                  <a:gd name="connsiteX156" fmla="*/ 1849303 w 5504755"/>
                  <a:gd name="connsiteY156" fmla="*/ 1841102 h 4297270"/>
                  <a:gd name="connsiteX157" fmla="*/ 1742692 w 5504755"/>
                  <a:gd name="connsiteY157" fmla="*/ 1808298 h 4297270"/>
                  <a:gd name="connsiteX158" fmla="*/ 1668883 w 5504755"/>
                  <a:gd name="connsiteY158" fmla="*/ 1763194 h 4297270"/>
                  <a:gd name="connsiteX159" fmla="*/ 1504865 w 5504755"/>
                  <a:gd name="connsiteY159" fmla="*/ 1726289 h 4297270"/>
                  <a:gd name="connsiteX160" fmla="*/ 1357249 w 5504755"/>
                  <a:gd name="connsiteY160" fmla="*/ 1615577 h 4297270"/>
                  <a:gd name="connsiteX161" fmla="*/ 1295742 w 5504755"/>
                  <a:gd name="connsiteY161" fmla="*/ 1488464 h 4297270"/>
                  <a:gd name="connsiteX162" fmla="*/ 1217834 w 5504755"/>
                  <a:gd name="connsiteY162" fmla="*/ 1472062 h 4297270"/>
                  <a:gd name="connsiteX163" fmla="*/ 1123524 w 5504755"/>
                  <a:gd name="connsiteY163" fmla="*/ 1455659 h 4297270"/>
                  <a:gd name="connsiteX164" fmla="*/ 1041515 w 5504755"/>
                  <a:gd name="connsiteY164" fmla="*/ 1426957 h 4297270"/>
                  <a:gd name="connsiteX165" fmla="*/ 951305 w 5504755"/>
                  <a:gd name="connsiteY165" fmla="*/ 1377751 h 4297270"/>
                  <a:gd name="connsiteX166" fmla="*/ 897999 w 5504755"/>
                  <a:gd name="connsiteY166" fmla="*/ 1344948 h 4297270"/>
                  <a:gd name="connsiteX167" fmla="*/ 824191 w 5504755"/>
                  <a:gd name="connsiteY167" fmla="*/ 1312144 h 4297270"/>
                  <a:gd name="connsiteX168" fmla="*/ 754483 w 5504755"/>
                  <a:gd name="connsiteY168" fmla="*/ 1299843 h 4297270"/>
                  <a:gd name="connsiteX169" fmla="*/ 692976 w 5504755"/>
                  <a:gd name="connsiteY169" fmla="*/ 1250636 h 4297270"/>
                  <a:gd name="connsiteX170" fmla="*/ 627369 w 5504755"/>
                  <a:gd name="connsiteY170" fmla="*/ 1209633 h 4297270"/>
                  <a:gd name="connsiteX171" fmla="*/ 602767 w 5504755"/>
                  <a:gd name="connsiteY171" fmla="*/ 1123524 h 4297270"/>
                  <a:gd name="connsiteX172" fmla="*/ 578164 w 5504755"/>
                  <a:gd name="connsiteY172" fmla="*/ 1021012 h 4297270"/>
                  <a:gd name="connsiteX173" fmla="*/ 549461 w 5504755"/>
                  <a:gd name="connsiteY173" fmla="*/ 885697 h 4297270"/>
                  <a:gd name="connsiteX174" fmla="*/ 471553 w 5504755"/>
                  <a:gd name="connsiteY174" fmla="*/ 787285 h 4297270"/>
                  <a:gd name="connsiteX175" fmla="*/ 299333 w 5504755"/>
                  <a:gd name="connsiteY175" fmla="*/ 623268 h 4297270"/>
                  <a:gd name="connsiteX176" fmla="*/ 246028 w 5504755"/>
                  <a:gd name="connsiteY176" fmla="*/ 508456 h 4297270"/>
                  <a:gd name="connsiteX177" fmla="*/ 151718 w 5504755"/>
                  <a:gd name="connsiteY177" fmla="*/ 266529 h 4297270"/>
                  <a:gd name="connsiteX178" fmla="*/ 0 w 5504755"/>
                  <a:gd name="connsiteY17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128133 w 5504755"/>
                  <a:gd name="connsiteY152" fmla="*/ 2005120 h 4297270"/>
                  <a:gd name="connsiteX153" fmla="*/ 2058426 w 5504755"/>
                  <a:gd name="connsiteY153" fmla="*/ 1927211 h 4297270"/>
                  <a:gd name="connsiteX154" fmla="*/ 2017421 w 5504755"/>
                  <a:gd name="connsiteY154" fmla="*/ 1906708 h 4297270"/>
                  <a:gd name="connsiteX155" fmla="*/ 1968217 w 5504755"/>
                  <a:gd name="connsiteY155" fmla="*/ 1882106 h 4297270"/>
                  <a:gd name="connsiteX156" fmla="*/ 1849303 w 5504755"/>
                  <a:gd name="connsiteY156" fmla="*/ 1841102 h 4297270"/>
                  <a:gd name="connsiteX157" fmla="*/ 1742692 w 5504755"/>
                  <a:gd name="connsiteY157" fmla="*/ 1808298 h 4297270"/>
                  <a:gd name="connsiteX158" fmla="*/ 1668883 w 5504755"/>
                  <a:gd name="connsiteY158" fmla="*/ 1763194 h 4297270"/>
                  <a:gd name="connsiteX159" fmla="*/ 1504865 w 5504755"/>
                  <a:gd name="connsiteY159" fmla="*/ 1726289 h 4297270"/>
                  <a:gd name="connsiteX160" fmla="*/ 1357249 w 5504755"/>
                  <a:gd name="connsiteY160" fmla="*/ 1615577 h 4297270"/>
                  <a:gd name="connsiteX161" fmla="*/ 1295742 w 5504755"/>
                  <a:gd name="connsiteY161" fmla="*/ 1488464 h 4297270"/>
                  <a:gd name="connsiteX162" fmla="*/ 1217834 w 5504755"/>
                  <a:gd name="connsiteY162" fmla="*/ 1472062 h 4297270"/>
                  <a:gd name="connsiteX163" fmla="*/ 1123524 w 5504755"/>
                  <a:gd name="connsiteY163" fmla="*/ 1455659 h 4297270"/>
                  <a:gd name="connsiteX164" fmla="*/ 1041515 w 5504755"/>
                  <a:gd name="connsiteY164" fmla="*/ 1426957 h 4297270"/>
                  <a:gd name="connsiteX165" fmla="*/ 951305 w 5504755"/>
                  <a:gd name="connsiteY165" fmla="*/ 1377751 h 4297270"/>
                  <a:gd name="connsiteX166" fmla="*/ 897999 w 5504755"/>
                  <a:gd name="connsiteY166" fmla="*/ 1344948 h 4297270"/>
                  <a:gd name="connsiteX167" fmla="*/ 824191 w 5504755"/>
                  <a:gd name="connsiteY167" fmla="*/ 1312144 h 4297270"/>
                  <a:gd name="connsiteX168" fmla="*/ 754483 w 5504755"/>
                  <a:gd name="connsiteY168" fmla="*/ 1299843 h 4297270"/>
                  <a:gd name="connsiteX169" fmla="*/ 692976 w 5504755"/>
                  <a:gd name="connsiteY169" fmla="*/ 1250636 h 4297270"/>
                  <a:gd name="connsiteX170" fmla="*/ 627369 w 5504755"/>
                  <a:gd name="connsiteY170" fmla="*/ 1209633 h 4297270"/>
                  <a:gd name="connsiteX171" fmla="*/ 602767 w 5504755"/>
                  <a:gd name="connsiteY171" fmla="*/ 1123524 h 4297270"/>
                  <a:gd name="connsiteX172" fmla="*/ 578164 w 5504755"/>
                  <a:gd name="connsiteY172" fmla="*/ 1021012 h 4297270"/>
                  <a:gd name="connsiteX173" fmla="*/ 549461 w 5504755"/>
                  <a:gd name="connsiteY173" fmla="*/ 885697 h 4297270"/>
                  <a:gd name="connsiteX174" fmla="*/ 471553 w 5504755"/>
                  <a:gd name="connsiteY174" fmla="*/ 787285 h 4297270"/>
                  <a:gd name="connsiteX175" fmla="*/ 299333 w 5504755"/>
                  <a:gd name="connsiteY175" fmla="*/ 623268 h 4297270"/>
                  <a:gd name="connsiteX176" fmla="*/ 246028 w 5504755"/>
                  <a:gd name="connsiteY176" fmla="*/ 508456 h 4297270"/>
                  <a:gd name="connsiteX177" fmla="*/ 151718 w 5504755"/>
                  <a:gd name="connsiteY177" fmla="*/ 266529 h 4297270"/>
                  <a:gd name="connsiteX178" fmla="*/ 0 w 5504755"/>
                  <a:gd name="connsiteY17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128133 w 5504755"/>
                  <a:gd name="connsiteY151" fmla="*/ 2005120 h 4297270"/>
                  <a:gd name="connsiteX152" fmla="*/ 2058426 w 5504755"/>
                  <a:gd name="connsiteY152" fmla="*/ 1927211 h 4297270"/>
                  <a:gd name="connsiteX153" fmla="*/ 2017421 w 5504755"/>
                  <a:gd name="connsiteY153" fmla="*/ 1906708 h 4297270"/>
                  <a:gd name="connsiteX154" fmla="*/ 1968217 w 5504755"/>
                  <a:gd name="connsiteY154" fmla="*/ 1882106 h 4297270"/>
                  <a:gd name="connsiteX155" fmla="*/ 1849303 w 5504755"/>
                  <a:gd name="connsiteY155" fmla="*/ 1841102 h 4297270"/>
                  <a:gd name="connsiteX156" fmla="*/ 1742692 w 5504755"/>
                  <a:gd name="connsiteY156" fmla="*/ 1808298 h 4297270"/>
                  <a:gd name="connsiteX157" fmla="*/ 1668883 w 5504755"/>
                  <a:gd name="connsiteY157" fmla="*/ 1763194 h 4297270"/>
                  <a:gd name="connsiteX158" fmla="*/ 1504865 w 5504755"/>
                  <a:gd name="connsiteY158" fmla="*/ 1726289 h 4297270"/>
                  <a:gd name="connsiteX159" fmla="*/ 1357249 w 5504755"/>
                  <a:gd name="connsiteY159" fmla="*/ 1615577 h 4297270"/>
                  <a:gd name="connsiteX160" fmla="*/ 1295742 w 5504755"/>
                  <a:gd name="connsiteY160" fmla="*/ 1488464 h 4297270"/>
                  <a:gd name="connsiteX161" fmla="*/ 1217834 w 5504755"/>
                  <a:gd name="connsiteY161" fmla="*/ 1472062 h 4297270"/>
                  <a:gd name="connsiteX162" fmla="*/ 1123524 w 5504755"/>
                  <a:gd name="connsiteY162" fmla="*/ 1455659 h 4297270"/>
                  <a:gd name="connsiteX163" fmla="*/ 1041515 w 5504755"/>
                  <a:gd name="connsiteY163" fmla="*/ 1426957 h 4297270"/>
                  <a:gd name="connsiteX164" fmla="*/ 951305 w 5504755"/>
                  <a:gd name="connsiteY164" fmla="*/ 1377751 h 4297270"/>
                  <a:gd name="connsiteX165" fmla="*/ 897999 w 5504755"/>
                  <a:gd name="connsiteY165" fmla="*/ 1344948 h 4297270"/>
                  <a:gd name="connsiteX166" fmla="*/ 824191 w 5504755"/>
                  <a:gd name="connsiteY166" fmla="*/ 1312144 h 4297270"/>
                  <a:gd name="connsiteX167" fmla="*/ 754483 w 5504755"/>
                  <a:gd name="connsiteY167" fmla="*/ 1299843 h 4297270"/>
                  <a:gd name="connsiteX168" fmla="*/ 692976 w 5504755"/>
                  <a:gd name="connsiteY168" fmla="*/ 1250636 h 4297270"/>
                  <a:gd name="connsiteX169" fmla="*/ 627369 w 5504755"/>
                  <a:gd name="connsiteY169" fmla="*/ 1209633 h 4297270"/>
                  <a:gd name="connsiteX170" fmla="*/ 602767 w 5504755"/>
                  <a:gd name="connsiteY170" fmla="*/ 1123524 h 4297270"/>
                  <a:gd name="connsiteX171" fmla="*/ 578164 w 5504755"/>
                  <a:gd name="connsiteY171" fmla="*/ 1021012 h 4297270"/>
                  <a:gd name="connsiteX172" fmla="*/ 549461 w 5504755"/>
                  <a:gd name="connsiteY172" fmla="*/ 885697 h 4297270"/>
                  <a:gd name="connsiteX173" fmla="*/ 471553 w 5504755"/>
                  <a:gd name="connsiteY173" fmla="*/ 787285 h 4297270"/>
                  <a:gd name="connsiteX174" fmla="*/ 299333 w 5504755"/>
                  <a:gd name="connsiteY174" fmla="*/ 623268 h 4297270"/>
                  <a:gd name="connsiteX175" fmla="*/ 246028 w 5504755"/>
                  <a:gd name="connsiteY175" fmla="*/ 508456 h 4297270"/>
                  <a:gd name="connsiteX176" fmla="*/ 151718 w 5504755"/>
                  <a:gd name="connsiteY176" fmla="*/ 266529 h 4297270"/>
                  <a:gd name="connsiteX177" fmla="*/ 0 w 5504755"/>
                  <a:gd name="connsiteY17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181440 w 5504755"/>
                  <a:gd name="connsiteY150" fmla="*/ 2066626 h 4297270"/>
                  <a:gd name="connsiteX151" fmla="*/ 2128133 w 5504755"/>
                  <a:gd name="connsiteY151" fmla="*/ 2005120 h 4297270"/>
                  <a:gd name="connsiteX152" fmla="*/ 2058426 w 5504755"/>
                  <a:gd name="connsiteY152" fmla="*/ 1927211 h 4297270"/>
                  <a:gd name="connsiteX153" fmla="*/ 2017421 w 5504755"/>
                  <a:gd name="connsiteY153" fmla="*/ 1906708 h 4297270"/>
                  <a:gd name="connsiteX154" fmla="*/ 1968217 w 5504755"/>
                  <a:gd name="connsiteY154" fmla="*/ 1882106 h 4297270"/>
                  <a:gd name="connsiteX155" fmla="*/ 1849303 w 5504755"/>
                  <a:gd name="connsiteY155" fmla="*/ 1841102 h 4297270"/>
                  <a:gd name="connsiteX156" fmla="*/ 1742692 w 5504755"/>
                  <a:gd name="connsiteY156" fmla="*/ 1808298 h 4297270"/>
                  <a:gd name="connsiteX157" fmla="*/ 1668883 w 5504755"/>
                  <a:gd name="connsiteY157" fmla="*/ 1763194 h 4297270"/>
                  <a:gd name="connsiteX158" fmla="*/ 1504865 w 5504755"/>
                  <a:gd name="connsiteY158" fmla="*/ 1726289 h 4297270"/>
                  <a:gd name="connsiteX159" fmla="*/ 1357249 w 5504755"/>
                  <a:gd name="connsiteY159" fmla="*/ 1615577 h 4297270"/>
                  <a:gd name="connsiteX160" fmla="*/ 1295742 w 5504755"/>
                  <a:gd name="connsiteY160" fmla="*/ 1488464 h 4297270"/>
                  <a:gd name="connsiteX161" fmla="*/ 1217834 w 5504755"/>
                  <a:gd name="connsiteY161" fmla="*/ 1472062 h 4297270"/>
                  <a:gd name="connsiteX162" fmla="*/ 1123524 w 5504755"/>
                  <a:gd name="connsiteY162" fmla="*/ 1455659 h 4297270"/>
                  <a:gd name="connsiteX163" fmla="*/ 1041515 w 5504755"/>
                  <a:gd name="connsiteY163" fmla="*/ 1426957 h 4297270"/>
                  <a:gd name="connsiteX164" fmla="*/ 951305 w 5504755"/>
                  <a:gd name="connsiteY164" fmla="*/ 1377751 h 4297270"/>
                  <a:gd name="connsiteX165" fmla="*/ 897999 w 5504755"/>
                  <a:gd name="connsiteY165" fmla="*/ 1344948 h 4297270"/>
                  <a:gd name="connsiteX166" fmla="*/ 824191 w 5504755"/>
                  <a:gd name="connsiteY166" fmla="*/ 1312144 h 4297270"/>
                  <a:gd name="connsiteX167" fmla="*/ 754483 w 5504755"/>
                  <a:gd name="connsiteY167" fmla="*/ 1299843 h 4297270"/>
                  <a:gd name="connsiteX168" fmla="*/ 692976 w 5504755"/>
                  <a:gd name="connsiteY168" fmla="*/ 1250636 h 4297270"/>
                  <a:gd name="connsiteX169" fmla="*/ 627369 w 5504755"/>
                  <a:gd name="connsiteY169" fmla="*/ 1209633 h 4297270"/>
                  <a:gd name="connsiteX170" fmla="*/ 602767 w 5504755"/>
                  <a:gd name="connsiteY170" fmla="*/ 1123524 h 4297270"/>
                  <a:gd name="connsiteX171" fmla="*/ 578164 w 5504755"/>
                  <a:gd name="connsiteY171" fmla="*/ 1021012 h 4297270"/>
                  <a:gd name="connsiteX172" fmla="*/ 549461 w 5504755"/>
                  <a:gd name="connsiteY172" fmla="*/ 885697 h 4297270"/>
                  <a:gd name="connsiteX173" fmla="*/ 471553 w 5504755"/>
                  <a:gd name="connsiteY173" fmla="*/ 787285 h 4297270"/>
                  <a:gd name="connsiteX174" fmla="*/ 299333 w 5504755"/>
                  <a:gd name="connsiteY174" fmla="*/ 623268 h 4297270"/>
                  <a:gd name="connsiteX175" fmla="*/ 246028 w 5504755"/>
                  <a:gd name="connsiteY175" fmla="*/ 508456 h 4297270"/>
                  <a:gd name="connsiteX176" fmla="*/ 151718 w 5504755"/>
                  <a:gd name="connsiteY176" fmla="*/ 266529 h 4297270"/>
                  <a:gd name="connsiteX177" fmla="*/ 0 w 5504755"/>
                  <a:gd name="connsiteY17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59348 w 5504755"/>
                  <a:gd name="connsiteY148" fmla="*/ 2136334 h 4297270"/>
                  <a:gd name="connsiteX149" fmla="*/ 2181440 w 5504755"/>
                  <a:gd name="connsiteY149" fmla="*/ 2066626 h 4297270"/>
                  <a:gd name="connsiteX150" fmla="*/ 2128133 w 5504755"/>
                  <a:gd name="connsiteY150" fmla="*/ 2005120 h 4297270"/>
                  <a:gd name="connsiteX151" fmla="*/ 2058426 w 5504755"/>
                  <a:gd name="connsiteY151" fmla="*/ 1927211 h 4297270"/>
                  <a:gd name="connsiteX152" fmla="*/ 2017421 w 5504755"/>
                  <a:gd name="connsiteY152" fmla="*/ 1906708 h 4297270"/>
                  <a:gd name="connsiteX153" fmla="*/ 1968217 w 5504755"/>
                  <a:gd name="connsiteY153" fmla="*/ 1882106 h 4297270"/>
                  <a:gd name="connsiteX154" fmla="*/ 1849303 w 5504755"/>
                  <a:gd name="connsiteY154" fmla="*/ 1841102 h 4297270"/>
                  <a:gd name="connsiteX155" fmla="*/ 1742692 w 5504755"/>
                  <a:gd name="connsiteY155" fmla="*/ 1808298 h 4297270"/>
                  <a:gd name="connsiteX156" fmla="*/ 1668883 w 5504755"/>
                  <a:gd name="connsiteY156" fmla="*/ 1763194 h 4297270"/>
                  <a:gd name="connsiteX157" fmla="*/ 1504865 w 5504755"/>
                  <a:gd name="connsiteY157" fmla="*/ 1726289 h 4297270"/>
                  <a:gd name="connsiteX158" fmla="*/ 1357249 w 5504755"/>
                  <a:gd name="connsiteY158" fmla="*/ 1615577 h 4297270"/>
                  <a:gd name="connsiteX159" fmla="*/ 1295742 w 5504755"/>
                  <a:gd name="connsiteY159" fmla="*/ 1488464 h 4297270"/>
                  <a:gd name="connsiteX160" fmla="*/ 1217834 w 5504755"/>
                  <a:gd name="connsiteY160" fmla="*/ 1472062 h 4297270"/>
                  <a:gd name="connsiteX161" fmla="*/ 1123524 w 5504755"/>
                  <a:gd name="connsiteY161" fmla="*/ 1455659 h 4297270"/>
                  <a:gd name="connsiteX162" fmla="*/ 1041515 w 5504755"/>
                  <a:gd name="connsiteY162" fmla="*/ 1426957 h 4297270"/>
                  <a:gd name="connsiteX163" fmla="*/ 951305 w 5504755"/>
                  <a:gd name="connsiteY163" fmla="*/ 1377751 h 4297270"/>
                  <a:gd name="connsiteX164" fmla="*/ 897999 w 5504755"/>
                  <a:gd name="connsiteY164" fmla="*/ 1344948 h 4297270"/>
                  <a:gd name="connsiteX165" fmla="*/ 824191 w 5504755"/>
                  <a:gd name="connsiteY165" fmla="*/ 1312144 h 4297270"/>
                  <a:gd name="connsiteX166" fmla="*/ 754483 w 5504755"/>
                  <a:gd name="connsiteY166" fmla="*/ 1299843 h 4297270"/>
                  <a:gd name="connsiteX167" fmla="*/ 692976 w 5504755"/>
                  <a:gd name="connsiteY167" fmla="*/ 1250636 h 4297270"/>
                  <a:gd name="connsiteX168" fmla="*/ 627369 w 5504755"/>
                  <a:gd name="connsiteY168" fmla="*/ 1209633 h 4297270"/>
                  <a:gd name="connsiteX169" fmla="*/ 602767 w 5504755"/>
                  <a:gd name="connsiteY169" fmla="*/ 1123524 h 4297270"/>
                  <a:gd name="connsiteX170" fmla="*/ 578164 w 5504755"/>
                  <a:gd name="connsiteY170" fmla="*/ 1021012 h 4297270"/>
                  <a:gd name="connsiteX171" fmla="*/ 549461 w 5504755"/>
                  <a:gd name="connsiteY171" fmla="*/ 885697 h 4297270"/>
                  <a:gd name="connsiteX172" fmla="*/ 471553 w 5504755"/>
                  <a:gd name="connsiteY172" fmla="*/ 787285 h 4297270"/>
                  <a:gd name="connsiteX173" fmla="*/ 299333 w 5504755"/>
                  <a:gd name="connsiteY173" fmla="*/ 623268 h 4297270"/>
                  <a:gd name="connsiteX174" fmla="*/ 246028 w 5504755"/>
                  <a:gd name="connsiteY174" fmla="*/ 508456 h 4297270"/>
                  <a:gd name="connsiteX175" fmla="*/ 151718 w 5504755"/>
                  <a:gd name="connsiteY175" fmla="*/ 266529 h 4297270"/>
                  <a:gd name="connsiteX176" fmla="*/ 0 w 5504755"/>
                  <a:gd name="connsiteY17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181440 w 5504755"/>
                  <a:gd name="connsiteY148" fmla="*/ 2066626 h 4297270"/>
                  <a:gd name="connsiteX149" fmla="*/ 2128133 w 5504755"/>
                  <a:gd name="connsiteY149" fmla="*/ 2005120 h 4297270"/>
                  <a:gd name="connsiteX150" fmla="*/ 2058426 w 5504755"/>
                  <a:gd name="connsiteY150" fmla="*/ 1927211 h 4297270"/>
                  <a:gd name="connsiteX151" fmla="*/ 2017421 w 5504755"/>
                  <a:gd name="connsiteY151" fmla="*/ 1906708 h 4297270"/>
                  <a:gd name="connsiteX152" fmla="*/ 1968217 w 5504755"/>
                  <a:gd name="connsiteY152" fmla="*/ 1882106 h 4297270"/>
                  <a:gd name="connsiteX153" fmla="*/ 1849303 w 5504755"/>
                  <a:gd name="connsiteY153" fmla="*/ 1841102 h 4297270"/>
                  <a:gd name="connsiteX154" fmla="*/ 1742692 w 5504755"/>
                  <a:gd name="connsiteY154" fmla="*/ 1808298 h 4297270"/>
                  <a:gd name="connsiteX155" fmla="*/ 1668883 w 5504755"/>
                  <a:gd name="connsiteY155" fmla="*/ 1763194 h 4297270"/>
                  <a:gd name="connsiteX156" fmla="*/ 1504865 w 5504755"/>
                  <a:gd name="connsiteY156" fmla="*/ 1726289 h 4297270"/>
                  <a:gd name="connsiteX157" fmla="*/ 1357249 w 5504755"/>
                  <a:gd name="connsiteY157" fmla="*/ 1615577 h 4297270"/>
                  <a:gd name="connsiteX158" fmla="*/ 1295742 w 5504755"/>
                  <a:gd name="connsiteY158" fmla="*/ 1488464 h 4297270"/>
                  <a:gd name="connsiteX159" fmla="*/ 1217834 w 5504755"/>
                  <a:gd name="connsiteY159" fmla="*/ 1472062 h 4297270"/>
                  <a:gd name="connsiteX160" fmla="*/ 1123524 w 5504755"/>
                  <a:gd name="connsiteY160" fmla="*/ 1455659 h 4297270"/>
                  <a:gd name="connsiteX161" fmla="*/ 1041515 w 5504755"/>
                  <a:gd name="connsiteY161" fmla="*/ 1426957 h 4297270"/>
                  <a:gd name="connsiteX162" fmla="*/ 951305 w 5504755"/>
                  <a:gd name="connsiteY162" fmla="*/ 1377751 h 4297270"/>
                  <a:gd name="connsiteX163" fmla="*/ 897999 w 5504755"/>
                  <a:gd name="connsiteY163" fmla="*/ 1344948 h 4297270"/>
                  <a:gd name="connsiteX164" fmla="*/ 824191 w 5504755"/>
                  <a:gd name="connsiteY164" fmla="*/ 1312144 h 4297270"/>
                  <a:gd name="connsiteX165" fmla="*/ 754483 w 5504755"/>
                  <a:gd name="connsiteY165" fmla="*/ 1299843 h 4297270"/>
                  <a:gd name="connsiteX166" fmla="*/ 692976 w 5504755"/>
                  <a:gd name="connsiteY166" fmla="*/ 1250636 h 4297270"/>
                  <a:gd name="connsiteX167" fmla="*/ 627369 w 5504755"/>
                  <a:gd name="connsiteY167" fmla="*/ 1209633 h 4297270"/>
                  <a:gd name="connsiteX168" fmla="*/ 602767 w 5504755"/>
                  <a:gd name="connsiteY168" fmla="*/ 1123524 h 4297270"/>
                  <a:gd name="connsiteX169" fmla="*/ 578164 w 5504755"/>
                  <a:gd name="connsiteY169" fmla="*/ 1021012 h 4297270"/>
                  <a:gd name="connsiteX170" fmla="*/ 549461 w 5504755"/>
                  <a:gd name="connsiteY170" fmla="*/ 885697 h 4297270"/>
                  <a:gd name="connsiteX171" fmla="*/ 471553 w 5504755"/>
                  <a:gd name="connsiteY171" fmla="*/ 787285 h 4297270"/>
                  <a:gd name="connsiteX172" fmla="*/ 299333 w 5504755"/>
                  <a:gd name="connsiteY172" fmla="*/ 623268 h 4297270"/>
                  <a:gd name="connsiteX173" fmla="*/ 246028 w 5504755"/>
                  <a:gd name="connsiteY173" fmla="*/ 508456 h 4297270"/>
                  <a:gd name="connsiteX174" fmla="*/ 151718 w 5504755"/>
                  <a:gd name="connsiteY174" fmla="*/ 266529 h 4297270"/>
                  <a:gd name="connsiteX175" fmla="*/ 0 w 5504755"/>
                  <a:gd name="connsiteY17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14243 w 5504755"/>
                  <a:gd name="connsiteY147" fmla="*/ 2119932 h 4297270"/>
                  <a:gd name="connsiteX148" fmla="*/ 2181440 w 5504755"/>
                  <a:gd name="connsiteY148" fmla="*/ 2066626 h 4297270"/>
                  <a:gd name="connsiteX149" fmla="*/ 2128133 w 5504755"/>
                  <a:gd name="connsiteY149" fmla="*/ 2005120 h 4297270"/>
                  <a:gd name="connsiteX150" fmla="*/ 2058426 w 5504755"/>
                  <a:gd name="connsiteY150" fmla="*/ 1927211 h 4297270"/>
                  <a:gd name="connsiteX151" fmla="*/ 2017421 w 5504755"/>
                  <a:gd name="connsiteY151" fmla="*/ 1906708 h 4297270"/>
                  <a:gd name="connsiteX152" fmla="*/ 1968217 w 5504755"/>
                  <a:gd name="connsiteY152" fmla="*/ 1882106 h 4297270"/>
                  <a:gd name="connsiteX153" fmla="*/ 1849303 w 5504755"/>
                  <a:gd name="connsiteY153" fmla="*/ 1841102 h 4297270"/>
                  <a:gd name="connsiteX154" fmla="*/ 1742692 w 5504755"/>
                  <a:gd name="connsiteY154" fmla="*/ 1808298 h 4297270"/>
                  <a:gd name="connsiteX155" fmla="*/ 1668883 w 5504755"/>
                  <a:gd name="connsiteY155" fmla="*/ 1763194 h 4297270"/>
                  <a:gd name="connsiteX156" fmla="*/ 1504865 w 5504755"/>
                  <a:gd name="connsiteY156" fmla="*/ 1726289 h 4297270"/>
                  <a:gd name="connsiteX157" fmla="*/ 1357249 w 5504755"/>
                  <a:gd name="connsiteY157" fmla="*/ 1615577 h 4297270"/>
                  <a:gd name="connsiteX158" fmla="*/ 1295742 w 5504755"/>
                  <a:gd name="connsiteY158" fmla="*/ 1488464 h 4297270"/>
                  <a:gd name="connsiteX159" fmla="*/ 1217834 w 5504755"/>
                  <a:gd name="connsiteY159" fmla="*/ 1472062 h 4297270"/>
                  <a:gd name="connsiteX160" fmla="*/ 1123524 w 5504755"/>
                  <a:gd name="connsiteY160" fmla="*/ 1455659 h 4297270"/>
                  <a:gd name="connsiteX161" fmla="*/ 1041515 w 5504755"/>
                  <a:gd name="connsiteY161" fmla="*/ 1426957 h 4297270"/>
                  <a:gd name="connsiteX162" fmla="*/ 951305 w 5504755"/>
                  <a:gd name="connsiteY162" fmla="*/ 1377751 h 4297270"/>
                  <a:gd name="connsiteX163" fmla="*/ 897999 w 5504755"/>
                  <a:gd name="connsiteY163" fmla="*/ 1344948 h 4297270"/>
                  <a:gd name="connsiteX164" fmla="*/ 824191 w 5504755"/>
                  <a:gd name="connsiteY164" fmla="*/ 1312144 h 4297270"/>
                  <a:gd name="connsiteX165" fmla="*/ 754483 w 5504755"/>
                  <a:gd name="connsiteY165" fmla="*/ 1299843 h 4297270"/>
                  <a:gd name="connsiteX166" fmla="*/ 692976 w 5504755"/>
                  <a:gd name="connsiteY166" fmla="*/ 1250636 h 4297270"/>
                  <a:gd name="connsiteX167" fmla="*/ 627369 w 5504755"/>
                  <a:gd name="connsiteY167" fmla="*/ 1209633 h 4297270"/>
                  <a:gd name="connsiteX168" fmla="*/ 602767 w 5504755"/>
                  <a:gd name="connsiteY168" fmla="*/ 1123524 h 4297270"/>
                  <a:gd name="connsiteX169" fmla="*/ 578164 w 5504755"/>
                  <a:gd name="connsiteY169" fmla="*/ 1021012 h 4297270"/>
                  <a:gd name="connsiteX170" fmla="*/ 549461 w 5504755"/>
                  <a:gd name="connsiteY170" fmla="*/ 885697 h 4297270"/>
                  <a:gd name="connsiteX171" fmla="*/ 471553 w 5504755"/>
                  <a:gd name="connsiteY171" fmla="*/ 787285 h 4297270"/>
                  <a:gd name="connsiteX172" fmla="*/ 299333 w 5504755"/>
                  <a:gd name="connsiteY172" fmla="*/ 623268 h 4297270"/>
                  <a:gd name="connsiteX173" fmla="*/ 246028 w 5504755"/>
                  <a:gd name="connsiteY173" fmla="*/ 508456 h 4297270"/>
                  <a:gd name="connsiteX174" fmla="*/ 151718 w 5504755"/>
                  <a:gd name="connsiteY174" fmla="*/ 266529 h 4297270"/>
                  <a:gd name="connsiteX175" fmla="*/ 0 w 5504755"/>
                  <a:gd name="connsiteY17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181440 w 5504755"/>
                  <a:gd name="connsiteY147" fmla="*/ 2066626 h 4297270"/>
                  <a:gd name="connsiteX148" fmla="*/ 2128133 w 5504755"/>
                  <a:gd name="connsiteY148" fmla="*/ 2005120 h 4297270"/>
                  <a:gd name="connsiteX149" fmla="*/ 2058426 w 5504755"/>
                  <a:gd name="connsiteY149" fmla="*/ 1927211 h 4297270"/>
                  <a:gd name="connsiteX150" fmla="*/ 2017421 w 5504755"/>
                  <a:gd name="connsiteY150" fmla="*/ 1906708 h 4297270"/>
                  <a:gd name="connsiteX151" fmla="*/ 1968217 w 5504755"/>
                  <a:gd name="connsiteY151" fmla="*/ 1882106 h 4297270"/>
                  <a:gd name="connsiteX152" fmla="*/ 1849303 w 5504755"/>
                  <a:gd name="connsiteY152" fmla="*/ 1841102 h 4297270"/>
                  <a:gd name="connsiteX153" fmla="*/ 1742692 w 5504755"/>
                  <a:gd name="connsiteY153" fmla="*/ 1808298 h 4297270"/>
                  <a:gd name="connsiteX154" fmla="*/ 1668883 w 5504755"/>
                  <a:gd name="connsiteY154" fmla="*/ 1763194 h 4297270"/>
                  <a:gd name="connsiteX155" fmla="*/ 1504865 w 5504755"/>
                  <a:gd name="connsiteY155" fmla="*/ 1726289 h 4297270"/>
                  <a:gd name="connsiteX156" fmla="*/ 1357249 w 5504755"/>
                  <a:gd name="connsiteY156" fmla="*/ 1615577 h 4297270"/>
                  <a:gd name="connsiteX157" fmla="*/ 1295742 w 5504755"/>
                  <a:gd name="connsiteY157" fmla="*/ 1488464 h 4297270"/>
                  <a:gd name="connsiteX158" fmla="*/ 1217834 w 5504755"/>
                  <a:gd name="connsiteY158" fmla="*/ 1472062 h 4297270"/>
                  <a:gd name="connsiteX159" fmla="*/ 1123524 w 5504755"/>
                  <a:gd name="connsiteY159" fmla="*/ 1455659 h 4297270"/>
                  <a:gd name="connsiteX160" fmla="*/ 1041515 w 5504755"/>
                  <a:gd name="connsiteY160" fmla="*/ 1426957 h 4297270"/>
                  <a:gd name="connsiteX161" fmla="*/ 951305 w 5504755"/>
                  <a:gd name="connsiteY161" fmla="*/ 1377751 h 4297270"/>
                  <a:gd name="connsiteX162" fmla="*/ 897999 w 5504755"/>
                  <a:gd name="connsiteY162" fmla="*/ 1344948 h 4297270"/>
                  <a:gd name="connsiteX163" fmla="*/ 824191 w 5504755"/>
                  <a:gd name="connsiteY163" fmla="*/ 1312144 h 4297270"/>
                  <a:gd name="connsiteX164" fmla="*/ 754483 w 5504755"/>
                  <a:gd name="connsiteY164" fmla="*/ 1299843 h 4297270"/>
                  <a:gd name="connsiteX165" fmla="*/ 692976 w 5504755"/>
                  <a:gd name="connsiteY165" fmla="*/ 1250636 h 4297270"/>
                  <a:gd name="connsiteX166" fmla="*/ 627369 w 5504755"/>
                  <a:gd name="connsiteY166" fmla="*/ 1209633 h 4297270"/>
                  <a:gd name="connsiteX167" fmla="*/ 602767 w 5504755"/>
                  <a:gd name="connsiteY167" fmla="*/ 1123524 h 4297270"/>
                  <a:gd name="connsiteX168" fmla="*/ 578164 w 5504755"/>
                  <a:gd name="connsiteY168" fmla="*/ 1021012 h 4297270"/>
                  <a:gd name="connsiteX169" fmla="*/ 549461 w 5504755"/>
                  <a:gd name="connsiteY169" fmla="*/ 885697 h 4297270"/>
                  <a:gd name="connsiteX170" fmla="*/ 471553 w 5504755"/>
                  <a:gd name="connsiteY170" fmla="*/ 787285 h 4297270"/>
                  <a:gd name="connsiteX171" fmla="*/ 299333 w 5504755"/>
                  <a:gd name="connsiteY171" fmla="*/ 623268 h 4297270"/>
                  <a:gd name="connsiteX172" fmla="*/ 246028 w 5504755"/>
                  <a:gd name="connsiteY172" fmla="*/ 508456 h 4297270"/>
                  <a:gd name="connsiteX173" fmla="*/ 151718 w 5504755"/>
                  <a:gd name="connsiteY173" fmla="*/ 266529 h 4297270"/>
                  <a:gd name="connsiteX174" fmla="*/ 0 w 5504755"/>
                  <a:gd name="connsiteY17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22444 w 5504755"/>
                  <a:gd name="connsiteY146" fmla="*/ 2132234 h 4297270"/>
                  <a:gd name="connsiteX147" fmla="*/ 2181440 w 5504755"/>
                  <a:gd name="connsiteY147" fmla="*/ 2066626 h 4297270"/>
                  <a:gd name="connsiteX148" fmla="*/ 2128133 w 5504755"/>
                  <a:gd name="connsiteY148" fmla="*/ 2005120 h 4297270"/>
                  <a:gd name="connsiteX149" fmla="*/ 2058426 w 5504755"/>
                  <a:gd name="connsiteY149" fmla="*/ 1927211 h 4297270"/>
                  <a:gd name="connsiteX150" fmla="*/ 2017421 w 5504755"/>
                  <a:gd name="connsiteY150" fmla="*/ 1906708 h 4297270"/>
                  <a:gd name="connsiteX151" fmla="*/ 1968217 w 5504755"/>
                  <a:gd name="connsiteY151" fmla="*/ 1882106 h 4297270"/>
                  <a:gd name="connsiteX152" fmla="*/ 1849303 w 5504755"/>
                  <a:gd name="connsiteY152" fmla="*/ 1841102 h 4297270"/>
                  <a:gd name="connsiteX153" fmla="*/ 1742692 w 5504755"/>
                  <a:gd name="connsiteY153" fmla="*/ 1808298 h 4297270"/>
                  <a:gd name="connsiteX154" fmla="*/ 1668883 w 5504755"/>
                  <a:gd name="connsiteY154" fmla="*/ 1763194 h 4297270"/>
                  <a:gd name="connsiteX155" fmla="*/ 1504865 w 5504755"/>
                  <a:gd name="connsiteY155" fmla="*/ 1726289 h 4297270"/>
                  <a:gd name="connsiteX156" fmla="*/ 1357249 w 5504755"/>
                  <a:gd name="connsiteY156" fmla="*/ 1615577 h 4297270"/>
                  <a:gd name="connsiteX157" fmla="*/ 1295742 w 5504755"/>
                  <a:gd name="connsiteY157" fmla="*/ 1488464 h 4297270"/>
                  <a:gd name="connsiteX158" fmla="*/ 1217834 w 5504755"/>
                  <a:gd name="connsiteY158" fmla="*/ 1472062 h 4297270"/>
                  <a:gd name="connsiteX159" fmla="*/ 1123524 w 5504755"/>
                  <a:gd name="connsiteY159" fmla="*/ 1455659 h 4297270"/>
                  <a:gd name="connsiteX160" fmla="*/ 1041515 w 5504755"/>
                  <a:gd name="connsiteY160" fmla="*/ 1426957 h 4297270"/>
                  <a:gd name="connsiteX161" fmla="*/ 951305 w 5504755"/>
                  <a:gd name="connsiteY161" fmla="*/ 1377751 h 4297270"/>
                  <a:gd name="connsiteX162" fmla="*/ 897999 w 5504755"/>
                  <a:gd name="connsiteY162" fmla="*/ 1344948 h 4297270"/>
                  <a:gd name="connsiteX163" fmla="*/ 824191 w 5504755"/>
                  <a:gd name="connsiteY163" fmla="*/ 1312144 h 4297270"/>
                  <a:gd name="connsiteX164" fmla="*/ 754483 w 5504755"/>
                  <a:gd name="connsiteY164" fmla="*/ 1299843 h 4297270"/>
                  <a:gd name="connsiteX165" fmla="*/ 692976 w 5504755"/>
                  <a:gd name="connsiteY165" fmla="*/ 1250636 h 4297270"/>
                  <a:gd name="connsiteX166" fmla="*/ 627369 w 5504755"/>
                  <a:gd name="connsiteY166" fmla="*/ 1209633 h 4297270"/>
                  <a:gd name="connsiteX167" fmla="*/ 602767 w 5504755"/>
                  <a:gd name="connsiteY167" fmla="*/ 1123524 h 4297270"/>
                  <a:gd name="connsiteX168" fmla="*/ 578164 w 5504755"/>
                  <a:gd name="connsiteY168" fmla="*/ 1021012 h 4297270"/>
                  <a:gd name="connsiteX169" fmla="*/ 549461 w 5504755"/>
                  <a:gd name="connsiteY169" fmla="*/ 885697 h 4297270"/>
                  <a:gd name="connsiteX170" fmla="*/ 471553 w 5504755"/>
                  <a:gd name="connsiteY170" fmla="*/ 787285 h 4297270"/>
                  <a:gd name="connsiteX171" fmla="*/ 299333 w 5504755"/>
                  <a:gd name="connsiteY171" fmla="*/ 623268 h 4297270"/>
                  <a:gd name="connsiteX172" fmla="*/ 246028 w 5504755"/>
                  <a:gd name="connsiteY172" fmla="*/ 508456 h 4297270"/>
                  <a:gd name="connsiteX173" fmla="*/ 151718 w 5504755"/>
                  <a:gd name="connsiteY173" fmla="*/ 266529 h 4297270"/>
                  <a:gd name="connsiteX174" fmla="*/ 0 w 5504755"/>
                  <a:gd name="connsiteY17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22444 w 5504755"/>
                  <a:gd name="connsiteY145" fmla="*/ 2132234 h 4297270"/>
                  <a:gd name="connsiteX146" fmla="*/ 2181440 w 5504755"/>
                  <a:gd name="connsiteY146" fmla="*/ 2066626 h 4297270"/>
                  <a:gd name="connsiteX147" fmla="*/ 2128133 w 5504755"/>
                  <a:gd name="connsiteY147" fmla="*/ 2005120 h 4297270"/>
                  <a:gd name="connsiteX148" fmla="*/ 2058426 w 5504755"/>
                  <a:gd name="connsiteY148" fmla="*/ 1927211 h 4297270"/>
                  <a:gd name="connsiteX149" fmla="*/ 2017421 w 5504755"/>
                  <a:gd name="connsiteY149" fmla="*/ 1906708 h 4297270"/>
                  <a:gd name="connsiteX150" fmla="*/ 1968217 w 5504755"/>
                  <a:gd name="connsiteY150" fmla="*/ 1882106 h 4297270"/>
                  <a:gd name="connsiteX151" fmla="*/ 1849303 w 5504755"/>
                  <a:gd name="connsiteY151" fmla="*/ 1841102 h 4297270"/>
                  <a:gd name="connsiteX152" fmla="*/ 1742692 w 5504755"/>
                  <a:gd name="connsiteY152" fmla="*/ 1808298 h 4297270"/>
                  <a:gd name="connsiteX153" fmla="*/ 1668883 w 5504755"/>
                  <a:gd name="connsiteY153" fmla="*/ 1763194 h 4297270"/>
                  <a:gd name="connsiteX154" fmla="*/ 1504865 w 5504755"/>
                  <a:gd name="connsiteY154" fmla="*/ 1726289 h 4297270"/>
                  <a:gd name="connsiteX155" fmla="*/ 1357249 w 5504755"/>
                  <a:gd name="connsiteY155" fmla="*/ 1615577 h 4297270"/>
                  <a:gd name="connsiteX156" fmla="*/ 1295742 w 5504755"/>
                  <a:gd name="connsiteY156" fmla="*/ 1488464 h 4297270"/>
                  <a:gd name="connsiteX157" fmla="*/ 1217834 w 5504755"/>
                  <a:gd name="connsiteY157" fmla="*/ 1472062 h 4297270"/>
                  <a:gd name="connsiteX158" fmla="*/ 1123524 w 5504755"/>
                  <a:gd name="connsiteY158" fmla="*/ 1455659 h 4297270"/>
                  <a:gd name="connsiteX159" fmla="*/ 1041515 w 5504755"/>
                  <a:gd name="connsiteY159" fmla="*/ 1426957 h 4297270"/>
                  <a:gd name="connsiteX160" fmla="*/ 951305 w 5504755"/>
                  <a:gd name="connsiteY160" fmla="*/ 1377751 h 4297270"/>
                  <a:gd name="connsiteX161" fmla="*/ 897999 w 5504755"/>
                  <a:gd name="connsiteY161" fmla="*/ 1344948 h 4297270"/>
                  <a:gd name="connsiteX162" fmla="*/ 824191 w 5504755"/>
                  <a:gd name="connsiteY162" fmla="*/ 1312144 h 4297270"/>
                  <a:gd name="connsiteX163" fmla="*/ 754483 w 5504755"/>
                  <a:gd name="connsiteY163" fmla="*/ 1299843 h 4297270"/>
                  <a:gd name="connsiteX164" fmla="*/ 692976 w 5504755"/>
                  <a:gd name="connsiteY164" fmla="*/ 1250636 h 4297270"/>
                  <a:gd name="connsiteX165" fmla="*/ 627369 w 5504755"/>
                  <a:gd name="connsiteY165" fmla="*/ 1209633 h 4297270"/>
                  <a:gd name="connsiteX166" fmla="*/ 602767 w 5504755"/>
                  <a:gd name="connsiteY166" fmla="*/ 1123524 h 4297270"/>
                  <a:gd name="connsiteX167" fmla="*/ 578164 w 5504755"/>
                  <a:gd name="connsiteY167" fmla="*/ 1021012 h 4297270"/>
                  <a:gd name="connsiteX168" fmla="*/ 549461 w 5504755"/>
                  <a:gd name="connsiteY168" fmla="*/ 885697 h 4297270"/>
                  <a:gd name="connsiteX169" fmla="*/ 471553 w 5504755"/>
                  <a:gd name="connsiteY169" fmla="*/ 787285 h 4297270"/>
                  <a:gd name="connsiteX170" fmla="*/ 299333 w 5504755"/>
                  <a:gd name="connsiteY170" fmla="*/ 623268 h 4297270"/>
                  <a:gd name="connsiteX171" fmla="*/ 246028 w 5504755"/>
                  <a:gd name="connsiteY171" fmla="*/ 508456 h 4297270"/>
                  <a:gd name="connsiteX172" fmla="*/ 151718 w 5504755"/>
                  <a:gd name="connsiteY172" fmla="*/ 266529 h 4297270"/>
                  <a:gd name="connsiteX173" fmla="*/ 0 w 5504755"/>
                  <a:gd name="connsiteY17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255247 w 5504755"/>
                  <a:gd name="connsiteY144" fmla="*/ 2177338 h 4297270"/>
                  <a:gd name="connsiteX145" fmla="*/ 2222444 w 5504755"/>
                  <a:gd name="connsiteY145" fmla="*/ 2132234 h 4297270"/>
                  <a:gd name="connsiteX146" fmla="*/ 2181440 w 5504755"/>
                  <a:gd name="connsiteY146" fmla="*/ 2066626 h 4297270"/>
                  <a:gd name="connsiteX147" fmla="*/ 2128133 w 5504755"/>
                  <a:gd name="connsiteY147" fmla="*/ 2005120 h 4297270"/>
                  <a:gd name="connsiteX148" fmla="*/ 2058426 w 5504755"/>
                  <a:gd name="connsiteY148" fmla="*/ 1927211 h 4297270"/>
                  <a:gd name="connsiteX149" fmla="*/ 2017421 w 5504755"/>
                  <a:gd name="connsiteY149" fmla="*/ 1906708 h 4297270"/>
                  <a:gd name="connsiteX150" fmla="*/ 1968217 w 5504755"/>
                  <a:gd name="connsiteY150" fmla="*/ 1882106 h 4297270"/>
                  <a:gd name="connsiteX151" fmla="*/ 1849303 w 5504755"/>
                  <a:gd name="connsiteY151" fmla="*/ 1841102 h 4297270"/>
                  <a:gd name="connsiteX152" fmla="*/ 1742692 w 5504755"/>
                  <a:gd name="connsiteY152" fmla="*/ 1808298 h 4297270"/>
                  <a:gd name="connsiteX153" fmla="*/ 1668883 w 5504755"/>
                  <a:gd name="connsiteY153" fmla="*/ 1763194 h 4297270"/>
                  <a:gd name="connsiteX154" fmla="*/ 1504865 w 5504755"/>
                  <a:gd name="connsiteY154" fmla="*/ 1726289 h 4297270"/>
                  <a:gd name="connsiteX155" fmla="*/ 1357249 w 5504755"/>
                  <a:gd name="connsiteY155" fmla="*/ 1615577 h 4297270"/>
                  <a:gd name="connsiteX156" fmla="*/ 1295742 w 5504755"/>
                  <a:gd name="connsiteY156" fmla="*/ 1488464 h 4297270"/>
                  <a:gd name="connsiteX157" fmla="*/ 1217834 w 5504755"/>
                  <a:gd name="connsiteY157" fmla="*/ 1472062 h 4297270"/>
                  <a:gd name="connsiteX158" fmla="*/ 1123524 w 5504755"/>
                  <a:gd name="connsiteY158" fmla="*/ 1455659 h 4297270"/>
                  <a:gd name="connsiteX159" fmla="*/ 1041515 w 5504755"/>
                  <a:gd name="connsiteY159" fmla="*/ 1426957 h 4297270"/>
                  <a:gd name="connsiteX160" fmla="*/ 951305 w 5504755"/>
                  <a:gd name="connsiteY160" fmla="*/ 1377751 h 4297270"/>
                  <a:gd name="connsiteX161" fmla="*/ 897999 w 5504755"/>
                  <a:gd name="connsiteY161" fmla="*/ 1344948 h 4297270"/>
                  <a:gd name="connsiteX162" fmla="*/ 824191 w 5504755"/>
                  <a:gd name="connsiteY162" fmla="*/ 1312144 h 4297270"/>
                  <a:gd name="connsiteX163" fmla="*/ 754483 w 5504755"/>
                  <a:gd name="connsiteY163" fmla="*/ 1299843 h 4297270"/>
                  <a:gd name="connsiteX164" fmla="*/ 692976 w 5504755"/>
                  <a:gd name="connsiteY164" fmla="*/ 1250636 h 4297270"/>
                  <a:gd name="connsiteX165" fmla="*/ 627369 w 5504755"/>
                  <a:gd name="connsiteY165" fmla="*/ 1209633 h 4297270"/>
                  <a:gd name="connsiteX166" fmla="*/ 602767 w 5504755"/>
                  <a:gd name="connsiteY166" fmla="*/ 1123524 h 4297270"/>
                  <a:gd name="connsiteX167" fmla="*/ 578164 w 5504755"/>
                  <a:gd name="connsiteY167" fmla="*/ 1021012 h 4297270"/>
                  <a:gd name="connsiteX168" fmla="*/ 549461 w 5504755"/>
                  <a:gd name="connsiteY168" fmla="*/ 885697 h 4297270"/>
                  <a:gd name="connsiteX169" fmla="*/ 471553 w 5504755"/>
                  <a:gd name="connsiteY169" fmla="*/ 787285 h 4297270"/>
                  <a:gd name="connsiteX170" fmla="*/ 299333 w 5504755"/>
                  <a:gd name="connsiteY170" fmla="*/ 623268 h 4297270"/>
                  <a:gd name="connsiteX171" fmla="*/ 246028 w 5504755"/>
                  <a:gd name="connsiteY171" fmla="*/ 508456 h 4297270"/>
                  <a:gd name="connsiteX172" fmla="*/ 151718 w 5504755"/>
                  <a:gd name="connsiteY172" fmla="*/ 266529 h 4297270"/>
                  <a:gd name="connsiteX173" fmla="*/ 0 w 5504755"/>
                  <a:gd name="connsiteY17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222444 w 5504755"/>
                  <a:gd name="connsiteY144" fmla="*/ 2132234 h 4297270"/>
                  <a:gd name="connsiteX145" fmla="*/ 2181440 w 5504755"/>
                  <a:gd name="connsiteY145" fmla="*/ 2066626 h 4297270"/>
                  <a:gd name="connsiteX146" fmla="*/ 2128133 w 5504755"/>
                  <a:gd name="connsiteY146" fmla="*/ 2005120 h 4297270"/>
                  <a:gd name="connsiteX147" fmla="*/ 2058426 w 5504755"/>
                  <a:gd name="connsiteY147" fmla="*/ 1927211 h 4297270"/>
                  <a:gd name="connsiteX148" fmla="*/ 2017421 w 5504755"/>
                  <a:gd name="connsiteY148" fmla="*/ 1906708 h 4297270"/>
                  <a:gd name="connsiteX149" fmla="*/ 1968217 w 5504755"/>
                  <a:gd name="connsiteY149" fmla="*/ 1882106 h 4297270"/>
                  <a:gd name="connsiteX150" fmla="*/ 1849303 w 5504755"/>
                  <a:gd name="connsiteY150" fmla="*/ 1841102 h 4297270"/>
                  <a:gd name="connsiteX151" fmla="*/ 1742692 w 5504755"/>
                  <a:gd name="connsiteY151" fmla="*/ 1808298 h 4297270"/>
                  <a:gd name="connsiteX152" fmla="*/ 1668883 w 5504755"/>
                  <a:gd name="connsiteY152" fmla="*/ 1763194 h 4297270"/>
                  <a:gd name="connsiteX153" fmla="*/ 1504865 w 5504755"/>
                  <a:gd name="connsiteY153" fmla="*/ 1726289 h 4297270"/>
                  <a:gd name="connsiteX154" fmla="*/ 1357249 w 5504755"/>
                  <a:gd name="connsiteY154" fmla="*/ 1615577 h 4297270"/>
                  <a:gd name="connsiteX155" fmla="*/ 1295742 w 5504755"/>
                  <a:gd name="connsiteY155" fmla="*/ 1488464 h 4297270"/>
                  <a:gd name="connsiteX156" fmla="*/ 1217834 w 5504755"/>
                  <a:gd name="connsiteY156" fmla="*/ 1472062 h 4297270"/>
                  <a:gd name="connsiteX157" fmla="*/ 1123524 w 5504755"/>
                  <a:gd name="connsiteY157" fmla="*/ 1455659 h 4297270"/>
                  <a:gd name="connsiteX158" fmla="*/ 1041515 w 5504755"/>
                  <a:gd name="connsiteY158" fmla="*/ 1426957 h 4297270"/>
                  <a:gd name="connsiteX159" fmla="*/ 951305 w 5504755"/>
                  <a:gd name="connsiteY159" fmla="*/ 1377751 h 4297270"/>
                  <a:gd name="connsiteX160" fmla="*/ 897999 w 5504755"/>
                  <a:gd name="connsiteY160" fmla="*/ 1344948 h 4297270"/>
                  <a:gd name="connsiteX161" fmla="*/ 824191 w 5504755"/>
                  <a:gd name="connsiteY161" fmla="*/ 1312144 h 4297270"/>
                  <a:gd name="connsiteX162" fmla="*/ 754483 w 5504755"/>
                  <a:gd name="connsiteY162" fmla="*/ 1299843 h 4297270"/>
                  <a:gd name="connsiteX163" fmla="*/ 692976 w 5504755"/>
                  <a:gd name="connsiteY163" fmla="*/ 1250636 h 4297270"/>
                  <a:gd name="connsiteX164" fmla="*/ 627369 w 5504755"/>
                  <a:gd name="connsiteY164" fmla="*/ 1209633 h 4297270"/>
                  <a:gd name="connsiteX165" fmla="*/ 602767 w 5504755"/>
                  <a:gd name="connsiteY165" fmla="*/ 1123524 h 4297270"/>
                  <a:gd name="connsiteX166" fmla="*/ 578164 w 5504755"/>
                  <a:gd name="connsiteY166" fmla="*/ 1021012 h 4297270"/>
                  <a:gd name="connsiteX167" fmla="*/ 549461 w 5504755"/>
                  <a:gd name="connsiteY167" fmla="*/ 885697 h 4297270"/>
                  <a:gd name="connsiteX168" fmla="*/ 471553 w 5504755"/>
                  <a:gd name="connsiteY168" fmla="*/ 787285 h 4297270"/>
                  <a:gd name="connsiteX169" fmla="*/ 299333 w 5504755"/>
                  <a:gd name="connsiteY169" fmla="*/ 623268 h 4297270"/>
                  <a:gd name="connsiteX170" fmla="*/ 246028 w 5504755"/>
                  <a:gd name="connsiteY170" fmla="*/ 508456 h 4297270"/>
                  <a:gd name="connsiteX171" fmla="*/ 151718 w 5504755"/>
                  <a:gd name="connsiteY171" fmla="*/ 266529 h 4297270"/>
                  <a:gd name="connsiteX172" fmla="*/ 0 w 5504755"/>
                  <a:gd name="connsiteY17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259347 w 5504755"/>
                  <a:gd name="connsiteY143" fmla="*/ 2197841 h 4297270"/>
                  <a:gd name="connsiteX144" fmla="*/ 2222444 w 5504755"/>
                  <a:gd name="connsiteY144" fmla="*/ 2132234 h 4297270"/>
                  <a:gd name="connsiteX145" fmla="*/ 2181440 w 5504755"/>
                  <a:gd name="connsiteY145" fmla="*/ 2066626 h 4297270"/>
                  <a:gd name="connsiteX146" fmla="*/ 2128133 w 5504755"/>
                  <a:gd name="connsiteY146" fmla="*/ 2005120 h 4297270"/>
                  <a:gd name="connsiteX147" fmla="*/ 2058426 w 5504755"/>
                  <a:gd name="connsiteY147" fmla="*/ 1927211 h 4297270"/>
                  <a:gd name="connsiteX148" fmla="*/ 2017421 w 5504755"/>
                  <a:gd name="connsiteY148" fmla="*/ 1906708 h 4297270"/>
                  <a:gd name="connsiteX149" fmla="*/ 1968217 w 5504755"/>
                  <a:gd name="connsiteY149" fmla="*/ 1882106 h 4297270"/>
                  <a:gd name="connsiteX150" fmla="*/ 1849303 w 5504755"/>
                  <a:gd name="connsiteY150" fmla="*/ 1841102 h 4297270"/>
                  <a:gd name="connsiteX151" fmla="*/ 1742692 w 5504755"/>
                  <a:gd name="connsiteY151" fmla="*/ 1808298 h 4297270"/>
                  <a:gd name="connsiteX152" fmla="*/ 1668883 w 5504755"/>
                  <a:gd name="connsiteY152" fmla="*/ 1763194 h 4297270"/>
                  <a:gd name="connsiteX153" fmla="*/ 1504865 w 5504755"/>
                  <a:gd name="connsiteY153" fmla="*/ 1726289 h 4297270"/>
                  <a:gd name="connsiteX154" fmla="*/ 1357249 w 5504755"/>
                  <a:gd name="connsiteY154" fmla="*/ 1615577 h 4297270"/>
                  <a:gd name="connsiteX155" fmla="*/ 1295742 w 5504755"/>
                  <a:gd name="connsiteY155" fmla="*/ 1488464 h 4297270"/>
                  <a:gd name="connsiteX156" fmla="*/ 1217834 w 5504755"/>
                  <a:gd name="connsiteY156" fmla="*/ 1472062 h 4297270"/>
                  <a:gd name="connsiteX157" fmla="*/ 1123524 w 5504755"/>
                  <a:gd name="connsiteY157" fmla="*/ 1455659 h 4297270"/>
                  <a:gd name="connsiteX158" fmla="*/ 1041515 w 5504755"/>
                  <a:gd name="connsiteY158" fmla="*/ 1426957 h 4297270"/>
                  <a:gd name="connsiteX159" fmla="*/ 951305 w 5504755"/>
                  <a:gd name="connsiteY159" fmla="*/ 1377751 h 4297270"/>
                  <a:gd name="connsiteX160" fmla="*/ 897999 w 5504755"/>
                  <a:gd name="connsiteY160" fmla="*/ 1344948 h 4297270"/>
                  <a:gd name="connsiteX161" fmla="*/ 824191 w 5504755"/>
                  <a:gd name="connsiteY161" fmla="*/ 1312144 h 4297270"/>
                  <a:gd name="connsiteX162" fmla="*/ 754483 w 5504755"/>
                  <a:gd name="connsiteY162" fmla="*/ 1299843 h 4297270"/>
                  <a:gd name="connsiteX163" fmla="*/ 692976 w 5504755"/>
                  <a:gd name="connsiteY163" fmla="*/ 1250636 h 4297270"/>
                  <a:gd name="connsiteX164" fmla="*/ 627369 w 5504755"/>
                  <a:gd name="connsiteY164" fmla="*/ 1209633 h 4297270"/>
                  <a:gd name="connsiteX165" fmla="*/ 602767 w 5504755"/>
                  <a:gd name="connsiteY165" fmla="*/ 1123524 h 4297270"/>
                  <a:gd name="connsiteX166" fmla="*/ 578164 w 5504755"/>
                  <a:gd name="connsiteY166" fmla="*/ 1021012 h 4297270"/>
                  <a:gd name="connsiteX167" fmla="*/ 549461 w 5504755"/>
                  <a:gd name="connsiteY167" fmla="*/ 885697 h 4297270"/>
                  <a:gd name="connsiteX168" fmla="*/ 471553 w 5504755"/>
                  <a:gd name="connsiteY168" fmla="*/ 787285 h 4297270"/>
                  <a:gd name="connsiteX169" fmla="*/ 299333 w 5504755"/>
                  <a:gd name="connsiteY169" fmla="*/ 623268 h 4297270"/>
                  <a:gd name="connsiteX170" fmla="*/ 246028 w 5504755"/>
                  <a:gd name="connsiteY170" fmla="*/ 508456 h 4297270"/>
                  <a:gd name="connsiteX171" fmla="*/ 151718 w 5504755"/>
                  <a:gd name="connsiteY171" fmla="*/ 266529 h 4297270"/>
                  <a:gd name="connsiteX172" fmla="*/ 0 w 5504755"/>
                  <a:gd name="connsiteY17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259347 w 5504755"/>
                  <a:gd name="connsiteY142" fmla="*/ 2197841 h 4297270"/>
                  <a:gd name="connsiteX143" fmla="*/ 2222444 w 5504755"/>
                  <a:gd name="connsiteY143" fmla="*/ 2132234 h 4297270"/>
                  <a:gd name="connsiteX144" fmla="*/ 2181440 w 5504755"/>
                  <a:gd name="connsiteY144" fmla="*/ 2066626 h 4297270"/>
                  <a:gd name="connsiteX145" fmla="*/ 2128133 w 5504755"/>
                  <a:gd name="connsiteY145" fmla="*/ 2005120 h 4297270"/>
                  <a:gd name="connsiteX146" fmla="*/ 2058426 w 5504755"/>
                  <a:gd name="connsiteY146" fmla="*/ 1927211 h 4297270"/>
                  <a:gd name="connsiteX147" fmla="*/ 2017421 w 5504755"/>
                  <a:gd name="connsiteY147" fmla="*/ 1906708 h 4297270"/>
                  <a:gd name="connsiteX148" fmla="*/ 1968217 w 5504755"/>
                  <a:gd name="connsiteY148" fmla="*/ 1882106 h 4297270"/>
                  <a:gd name="connsiteX149" fmla="*/ 1849303 w 5504755"/>
                  <a:gd name="connsiteY149" fmla="*/ 1841102 h 4297270"/>
                  <a:gd name="connsiteX150" fmla="*/ 1742692 w 5504755"/>
                  <a:gd name="connsiteY150" fmla="*/ 1808298 h 4297270"/>
                  <a:gd name="connsiteX151" fmla="*/ 1668883 w 5504755"/>
                  <a:gd name="connsiteY151" fmla="*/ 1763194 h 4297270"/>
                  <a:gd name="connsiteX152" fmla="*/ 1504865 w 5504755"/>
                  <a:gd name="connsiteY152" fmla="*/ 1726289 h 4297270"/>
                  <a:gd name="connsiteX153" fmla="*/ 1357249 w 5504755"/>
                  <a:gd name="connsiteY153" fmla="*/ 1615577 h 4297270"/>
                  <a:gd name="connsiteX154" fmla="*/ 1295742 w 5504755"/>
                  <a:gd name="connsiteY154" fmla="*/ 1488464 h 4297270"/>
                  <a:gd name="connsiteX155" fmla="*/ 1217834 w 5504755"/>
                  <a:gd name="connsiteY155" fmla="*/ 1472062 h 4297270"/>
                  <a:gd name="connsiteX156" fmla="*/ 1123524 w 5504755"/>
                  <a:gd name="connsiteY156" fmla="*/ 1455659 h 4297270"/>
                  <a:gd name="connsiteX157" fmla="*/ 1041515 w 5504755"/>
                  <a:gd name="connsiteY157" fmla="*/ 1426957 h 4297270"/>
                  <a:gd name="connsiteX158" fmla="*/ 951305 w 5504755"/>
                  <a:gd name="connsiteY158" fmla="*/ 1377751 h 4297270"/>
                  <a:gd name="connsiteX159" fmla="*/ 897999 w 5504755"/>
                  <a:gd name="connsiteY159" fmla="*/ 1344948 h 4297270"/>
                  <a:gd name="connsiteX160" fmla="*/ 824191 w 5504755"/>
                  <a:gd name="connsiteY160" fmla="*/ 1312144 h 4297270"/>
                  <a:gd name="connsiteX161" fmla="*/ 754483 w 5504755"/>
                  <a:gd name="connsiteY161" fmla="*/ 1299843 h 4297270"/>
                  <a:gd name="connsiteX162" fmla="*/ 692976 w 5504755"/>
                  <a:gd name="connsiteY162" fmla="*/ 1250636 h 4297270"/>
                  <a:gd name="connsiteX163" fmla="*/ 627369 w 5504755"/>
                  <a:gd name="connsiteY163" fmla="*/ 1209633 h 4297270"/>
                  <a:gd name="connsiteX164" fmla="*/ 602767 w 5504755"/>
                  <a:gd name="connsiteY164" fmla="*/ 1123524 h 4297270"/>
                  <a:gd name="connsiteX165" fmla="*/ 578164 w 5504755"/>
                  <a:gd name="connsiteY165" fmla="*/ 1021012 h 4297270"/>
                  <a:gd name="connsiteX166" fmla="*/ 549461 w 5504755"/>
                  <a:gd name="connsiteY166" fmla="*/ 885697 h 4297270"/>
                  <a:gd name="connsiteX167" fmla="*/ 471553 w 5504755"/>
                  <a:gd name="connsiteY167" fmla="*/ 787285 h 4297270"/>
                  <a:gd name="connsiteX168" fmla="*/ 299333 w 5504755"/>
                  <a:gd name="connsiteY168" fmla="*/ 623268 h 4297270"/>
                  <a:gd name="connsiteX169" fmla="*/ 246028 w 5504755"/>
                  <a:gd name="connsiteY169" fmla="*/ 508456 h 4297270"/>
                  <a:gd name="connsiteX170" fmla="*/ 151718 w 5504755"/>
                  <a:gd name="connsiteY170" fmla="*/ 266529 h 4297270"/>
                  <a:gd name="connsiteX171" fmla="*/ 0 w 5504755"/>
                  <a:gd name="connsiteY17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259347 w 5504755"/>
                  <a:gd name="connsiteY142" fmla="*/ 2197841 h 4297270"/>
                  <a:gd name="connsiteX143" fmla="*/ 2222444 w 5504755"/>
                  <a:gd name="connsiteY143" fmla="*/ 2132234 h 4297270"/>
                  <a:gd name="connsiteX144" fmla="*/ 2181440 w 5504755"/>
                  <a:gd name="connsiteY144" fmla="*/ 2066626 h 4297270"/>
                  <a:gd name="connsiteX145" fmla="*/ 2128133 w 5504755"/>
                  <a:gd name="connsiteY145" fmla="*/ 2005120 h 4297270"/>
                  <a:gd name="connsiteX146" fmla="*/ 2058426 w 5504755"/>
                  <a:gd name="connsiteY146" fmla="*/ 1927211 h 4297270"/>
                  <a:gd name="connsiteX147" fmla="*/ 2017421 w 5504755"/>
                  <a:gd name="connsiteY147" fmla="*/ 1906708 h 4297270"/>
                  <a:gd name="connsiteX148" fmla="*/ 1968217 w 5504755"/>
                  <a:gd name="connsiteY148" fmla="*/ 1882106 h 4297270"/>
                  <a:gd name="connsiteX149" fmla="*/ 1849303 w 5504755"/>
                  <a:gd name="connsiteY149" fmla="*/ 1841102 h 4297270"/>
                  <a:gd name="connsiteX150" fmla="*/ 1742692 w 5504755"/>
                  <a:gd name="connsiteY150" fmla="*/ 1808298 h 4297270"/>
                  <a:gd name="connsiteX151" fmla="*/ 1668883 w 5504755"/>
                  <a:gd name="connsiteY151" fmla="*/ 1763194 h 4297270"/>
                  <a:gd name="connsiteX152" fmla="*/ 1504865 w 5504755"/>
                  <a:gd name="connsiteY152" fmla="*/ 1726289 h 4297270"/>
                  <a:gd name="connsiteX153" fmla="*/ 1357249 w 5504755"/>
                  <a:gd name="connsiteY153" fmla="*/ 1615577 h 4297270"/>
                  <a:gd name="connsiteX154" fmla="*/ 1295742 w 5504755"/>
                  <a:gd name="connsiteY154" fmla="*/ 1488464 h 4297270"/>
                  <a:gd name="connsiteX155" fmla="*/ 1217834 w 5504755"/>
                  <a:gd name="connsiteY155" fmla="*/ 1472062 h 4297270"/>
                  <a:gd name="connsiteX156" fmla="*/ 1123524 w 5504755"/>
                  <a:gd name="connsiteY156" fmla="*/ 1455659 h 4297270"/>
                  <a:gd name="connsiteX157" fmla="*/ 1041515 w 5504755"/>
                  <a:gd name="connsiteY157" fmla="*/ 1426957 h 4297270"/>
                  <a:gd name="connsiteX158" fmla="*/ 951305 w 5504755"/>
                  <a:gd name="connsiteY158" fmla="*/ 1377751 h 4297270"/>
                  <a:gd name="connsiteX159" fmla="*/ 897999 w 5504755"/>
                  <a:gd name="connsiteY159" fmla="*/ 1344948 h 4297270"/>
                  <a:gd name="connsiteX160" fmla="*/ 824191 w 5504755"/>
                  <a:gd name="connsiteY160" fmla="*/ 1312144 h 4297270"/>
                  <a:gd name="connsiteX161" fmla="*/ 754483 w 5504755"/>
                  <a:gd name="connsiteY161" fmla="*/ 1299843 h 4297270"/>
                  <a:gd name="connsiteX162" fmla="*/ 692976 w 5504755"/>
                  <a:gd name="connsiteY162" fmla="*/ 1250636 h 4297270"/>
                  <a:gd name="connsiteX163" fmla="*/ 627369 w 5504755"/>
                  <a:gd name="connsiteY163" fmla="*/ 1209633 h 4297270"/>
                  <a:gd name="connsiteX164" fmla="*/ 602767 w 5504755"/>
                  <a:gd name="connsiteY164" fmla="*/ 1123524 h 4297270"/>
                  <a:gd name="connsiteX165" fmla="*/ 578164 w 5504755"/>
                  <a:gd name="connsiteY165" fmla="*/ 1021012 h 4297270"/>
                  <a:gd name="connsiteX166" fmla="*/ 549461 w 5504755"/>
                  <a:gd name="connsiteY166" fmla="*/ 885697 h 4297270"/>
                  <a:gd name="connsiteX167" fmla="*/ 471553 w 5504755"/>
                  <a:gd name="connsiteY167" fmla="*/ 787285 h 4297270"/>
                  <a:gd name="connsiteX168" fmla="*/ 299333 w 5504755"/>
                  <a:gd name="connsiteY168" fmla="*/ 623268 h 4297270"/>
                  <a:gd name="connsiteX169" fmla="*/ 246028 w 5504755"/>
                  <a:gd name="connsiteY169" fmla="*/ 508456 h 4297270"/>
                  <a:gd name="connsiteX170" fmla="*/ 151718 w 5504755"/>
                  <a:gd name="connsiteY170" fmla="*/ 266529 h 4297270"/>
                  <a:gd name="connsiteX171" fmla="*/ 0 w 5504755"/>
                  <a:gd name="connsiteY17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259347 w 5504755"/>
                  <a:gd name="connsiteY141" fmla="*/ 2197841 h 4297270"/>
                  <a:gd name="connsiteX142" fmla="*/ 2222444 w 5504755"/>
                  <a:gd name="connsiteY142" fmla="*/ 2132234 h 4297270"/>
                  <a:gd name="connsiteX143" fmla="*/ 2181440 w 5504755"/>
                  <a:gd name="connsiteY143" fmla="*/ 2066626 h 4297270"/>
                  <a:gd name="connsiteX144" fmla="*/ 2128133 w 5504755"/>
                  <a:gd name="connsiteY144" fmla="*/ 2005120 h 4297270"/>
                  <a:gd name="connsiteX145" fmla="*/ 2058426 w 5504755"/>
                  <a:gd name="connsiteY145" fmla="*/ 1927211 h 4297270"/>
                  <a:gd name="connsiteX146" fmla="*/ 2017421 w 5504755"/>
                  <a:gd name="connsiteY146" fmla="*/ 1906708 h 4297270"/>
                  <a:gd name="connsiteX147" fmla="*/ 1968217 w 5504755"/>
                  <a:gd name="connsiteY147" fmla="*/ 1882106 h 4297270"/>
                  <a:gd name="connsiteX148" fmla="*/ 1849303 w 5504755"/>
                  <a:gd name="connsiteY148" fmla="*/ 1841102 h 4297270"/>
                  <a:gd name="connsiteX149" fmla="*/ 1742692 w 5504755"/>
                  <a:gd name="connsiteY149" fmla="*/ 1808298 h 4297270"/>
                  <a:gd name="connsiteX150" fmla="*/ 1668883 w 5504755"/>
                  <a:gd name="connsiteY150" fmla="*/ 1763194 h 4297270"/>
                  <a:gd name="connsiteX151" fmla="*/ 1504865 w 5504755"/>
                  <a:gd name="connsiteY151" fmla="*/ 1726289 h 4297270"/>
                  <a:gd name="connsiteX152" fmla="*/ 1357249 w 5504755"/>
                  <a:gd name="connsiteY152" fmla="*/ 1615577 h 4297270"/>
                  <a:gd name="connsiteX153" fmla="*/ 1295742 w 5504755"/>
                  <a:gd name="connsiteY153" fmla="*/ 1488464 h 4297270"/>
                  <a:gd name="connsiteX154" fmla="*/ 1217834 w 5504755"/>
                  <a:gd name="connsiteY154" fmla="*/ 1472062 h 4297270"/>
                  <a:gd name="connsiteX155" fmla="*/ 1123524 w 5504755"/>
                  <a:gd name="connsiteY155" fmla="*/ 1455659 h 4297270"/>
                  <a:gd name="connsiteX156" fmla="*/ 1041515 w 5504755"/>
                  <a:gd name="connsiteY156" fmla="*/ 1426957 h 4297270"/>
                  <a:gd name="connsiteX157" fmla="*/ 951305 w 5504755"/>
                  <a:gd name="connsiteY157" fmla="*/ 1377751 h 4297270"/>
                  <a:gd name="connsiteX158" fmla="*/ 897999 w 5504755"/>
                  <a:gd name="connsiteY158" fmla="*/ 1344948 h 4297270"/>
                  <a:gd name="connsiteX159" fmla="*/ 824191 w 5504755"/>
                  <a:gd name="connsiteY159" fmla="*/ 1312144 h 4297270"/>
                  <a:gd name="connsiteX160" fmla="*/ 754483 w 5504755"/>
                  <a:gd name="connsiteY160" fmla="*/ 1299843 h 4297270"/>
                  <a:gd name="connsiteX161" fmla="*/ 692976 w 5504755"/>
                  <a:gd name="connsiteY161" fmla="*/ 1250636 h 4297270"/>
                  <a:gd name="connsiteX162" fmla="*/ 627369 w 5504755"/>
                  <a:gd name="connsiteY162" fmla="*/ 1209633 h 4297270"/>
                  <a:gd name="connsiteX163" fmla="*/ 602767 w 5504755"/>
                  <a:gd name="connsiteY163" fmla="*/ 1123524 h 4297270"/>
                  <a:gd name="connsiteX164" fmla="*/ 578164 w 5504755"/>
                  <a:gd name="connsiteY164" fmla="*/ 1021012 h 4297270"/>
                  <a:gd name="connsiteX165" fmla="*/ 549461 w 5504755"/>
                  <a:gd name="connsiteY165" fmla="*/ 885697 h 4297270"/>
                  <a:gd name="connsiteX166" fmla="*/ 471553 w 5504755"/>
                  <a:gd name="connsiteY166" fmla="*/ 787285 h 4297270"/>
                  <a:gd name="connsiteX167" fmla="*/ 299333 w 5504755"/>
                  <a:gd name="connsiteY167" fmla="*/ 623268 h 4297270"/>
                  <a:gd name="connsiteX168" fmla="*/ 246028 w 5504755"/>
                  <a:gd name="connsiteY168" fmla="*/ 508456 h 4297270"/>
                  <a:gd name="connsiteX169" fmla="*/ 151718 w 5504755"/>
                  <a:gd name="connsiteY169" fmla="*/ 266529 h 4297270"/>
                  <a:gd name="connsiteX170" fmla="*/ 0 w 5504755"/>
                  <a:gd name="connsiteY17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20855 w 5504755"/>
                  <a:gd name="connsiteY140" fmla="*/ 2259347 h 4297270"/>
                  <a:gd name="connsiteX141" fmla="*/ 2259347 w 5504755"/>
                  <a:gd name="connsiteY141" fmla="*/ 2197841 h 4297270"/>
                  <a:gd name="connsiteX142" fmla="*/ 2222444 w 5504755"/>
                  <a:gd name="connsiteY142" fmla="*/ 2132234 h 4297270"/>
                  <a:gd name="connsiteX143" fmla="*/ 2181440 w 5504755"/>
                  <a:gd name="connsiteY143" fmla="*/ 2066626 h 4297270"/>
                  <a:gd name="connsiteX144" fmla="*/ 2128133 w 5504755"/>
                  <a:gd name="connsiteY144" fmla="*/ 2005120 h 4297270"/>
                  <a:gd name="connsiteX145" fmla="*/ 2058426 w 5504755"/>
                  <a:gd name="connsiteY145" fmla="*/ 1927211 h 4297270"/>
                  <a:gd name="connsiteX146" fmla="*/ 2017421 w 5504755"/>
                  <a:gd name="connsiteY146" fmla="*/ 1906708 h 4297270"/>
                  <a:gd name="connsiteX147" fmla="*/ 1968217 w 5504755"/>
                  <a:gd name="connsiteY147" fmla="*/ 1882106 h 4297270"/>
                  <a:gd name="connsiteX148" fmla="*/ 1849303 w 5504755"/>
                  <a:gd name="connsiteY148" fmla="*/ 1841102 h 4297270"/>
                  <a:gd name="connsiteX149" fmla="*/ 1742692 w 5504755"/>
                  <a:gd name="connsiteY149" fmla="*/ 1808298 h 4297270"/>
                  <a:gd name="connsiteX150" fmla="*/ 1668883 w 5504755"/>
                  <a:gd name="connsiteY150" fmla="*/ 1763194 h 4297270"/>
                  <a:gd name="connsiteX151" fmla="*/ 1504865 w 5504755"/>
                  <a:gd name="connsiteY151" fmla="*/ 1726289 h 4297270"/>
                  <a:gd name="connsiteX152" fmla="*/ 1357249 w 5504755"/>
                  <a:gd name="connsiteY152" fmla="*/ 1615577 h 4297270"/>
                  <a:gd name="connsiteX153" fmla="*/ 1295742 w 5504755"/>
                  <a:gd name="connsiteY153" fmla="*/ 1488464 h 4297270"/>
                  <a:gd name="connsiteX154" fmla="*/ 1217834 w 5504755"/>
                  <a:gd name="connsiteY154" fmla="*/ 1472062 h 4297270"/>
                  <a:gd name="connsiteX155" fmla="*/ 1123524 w 5504755"/>
                  <a:gd name="connsiteY155" fmla="*/ 1455659 h 4297270"/>
                  <a:gd name="connsiteX156" fmla="*/ 1041515 w 5504755"/>
                  <a:gd name="connsiteY156" fmla="*/ 1426957 h 4297270"/>
                  <a:gd name="connsiteX157" fmla="*/ 951305 w 5504755"/>
                  <a:gd name="connsiteY157" fmla="*/ 1377751 h 4297270"/>
                  <a:gd name="connsiteX158" fmla="*/ 897999 w 5504755"/>
                  <a:gd name="connsiteY158" fmla="*/ 1344948 h 4297270"/>
                  <a:gd name="connsiteX159" fmla="*/ 824191 w 5504755"/>
                  <a:gd name="connsiteY159" fmla="*/ 1312144 h 4297270"/>
                  <a:gd name="connsiteX160" fmla="*/ 754483 w 5504755"/>
                  <a:gd name="connsiteY160" fmla="*/ 1299843 h 4297270"/>
                  <a:gd name="connsiteX161" fmla="*/ 692976 w 5504755"/>
                  <a:gd name="connsiteY161" fmla="*/ 1250636 h 4297270"/>
                  <a:gd name="connsiteX162" fmla="*/ 627369 w 5504755"/>
                  <a:gd name="connsiteY162" fmla="*/ 1209633 h 4297270"/>
                  <a:gd name="connsiteX163" fmla="*/ 602767 w 5504755"/>
                  <a:gd name="connsiteY163" fmla="*/ 1123524 h 4297270"/>
                  <a:gd name="connsiteX164" fmla="*/ 578164 w 5504755"/>
                  <a:gd name="connsiteY164" fmla="*/ 1021012 h 4297270"/>
                  <a:gd name="connsiteX165" fmla="*/ 549461 w 5504755"/>
                  <a:gd name="connsiteY165" fmla="*/ 885697 h 4297270"/>
                  <a:gd name="connsiteX166" fmla="*/ 471553 w 5504755"/>
                  <a:gd name="connsiteY166" fmla="*/ 787285 h 4297270"/>
                  <a:gd name="connsiteX167" fmla="*/ 299333 w 5504755"/>
                  <a:gd name="connsiteY167" fmla="*/ 623268 h 4297270"/>
                  <a:gd name="connsiteX168" fmla="*/ 246028 w 5504755"/>
                  <a:gd name="connsiteY168" fmla="*/ 508456 h 4297270"/>
                  <a:gd name="connsiteX169" fmla="*/ 151718 w 5504755"/>
                  <a:gd name="connsiteY169" fmla="*/ 266529 h 4297270"/>
                  <a:gd name="connsiteX170" fmla="*/ 0 w 5504755"/>
                  <a:gd name="connsiteY17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259347 w 5504755"/>
                  <a:gd name="connsiteY140" fmla="*/ 2197841 h 4297270"/>
                  <a:gd name="connsiteX141" fmla="*/ 2222444 w 5504755"/>
                  <a:gd name="connsiteY141" fmla="*/ 2132234 h 4297270"/>
                  <a:gd name="connsiteX142" fmla="*/ 2181440 w 5504755"/>
                  <a:gd name="connsiteY142" fmla="*/ 2066626 h 4297270"/>
                  <a:gd name="connsiteX143" fmla="*/ 2128133 w 5504755"/>
                  <a:gd name="connsiteY143" fmla="*/ 2005120 h 4297270"/>
                  <a:gd name="connsiteX144" fmla="*/ 2058426 w 5504755"/>
                  <a:gd name="connsiteY144" fmla="*/ 1927211 h 4297270"/>
                  <a:gd name="connsiteX145" fmla="*/ 2017421 w 5504755"/>
                  <a:gd name="connsiteY145" fmla="*/ 1906708 h 4297270"/>
                  <a:gd name="connsiteX146" fmla="*/ 1968217 w 5504755"/>
                  <a:gd name="connsiteY146" fmla="*/ 1882106 h 4297270"/>
                  <a:gd name="connsiteX147" fmla="*/ 1849303 w 5504755"/>
                  <a:gd name="connsiteY147" fmla="*/ 1841102 h 4297270"/>
                  <a:gd name="connsiteX148" fmla="*/ 1742692 w 5504755"/>
                  <a:gd name="connsiteY148" fmla="*/ 1808298 h 4297270"/>
                  <a:gd name="connsiteX149" fmla="*/ 1668883 w 5504755"/>
                  <a:gd name="connsiteY149" fmla="*/ 1763194 h 4297270"/>
                  <a:gd name="connsiteX150" fmla="*/ 1504865 w 5504755"/>
                  <a:gd name="connsiteY150" fmla="*/ 1726289 h 4297270"/>
                  <a:gd name="connsiteX151" fmla="*/ 1357249 w 5504755"/>
                  <a:gd name="connsiteY151" fmla="*/ 1615577 h 4297270"/>
                  <a:gd name="connsiteX152" fmla="*/ 1295742 w 5504755"/>
                  <a:gd name="connsiteY152" fmla="*/ 1488464 h 4297270"/>
                  <a:gd name="connsiteX153" fmla="*/ 1217834 w 5504755"/>
                  <a:gd name="connsiteY153" fmla="*/ 1472062 h 4297270"/>
                  <a:gd name="connsiteX154" fmla="*/ 1123524 w 5504755"/>
                  <a:gd name="connsiteY154" fmla="*/ 1455659 h 4297270"/>
                  <a:gd name="connsiteX155" fmla="*/ 1041515 w 5504755"/>
                  <a:gd name="connsiteY155" fmla="*/ 1426957 h 4297270"/>
                  <a:gd name="connsiteX156" fmla="*/ 951305 w 5504755"/>
                  <a:gd name="connsiteY156" fmla="*/ 1377751 h 4297270"/>
                  <a:gd name="connsiteX157" fmla="*/ 897999 w 5504755"/>
                  <a:gd name="connsiteY157" fmla="*/ 1344948 h 4297270"/>
                  <a:gd name="connsiteX158" fmla="*/ 824191 w 5504755"/>
                  <a:gd name="connsiteY158" fmla="*/ 1312144 h 4297270"/>
                  <a:gd name="connsiteX159" fmla="*/ 754483 w 5504755"/>
                  <a:gd name="connsiteY159" fmla="*/ 1299843 h 4297270"/>
                  <a:gd name="connsiteX160" fmla="*/ 692976 w 5504755"/>
                  <a:gd name="connsiteY160" fmla="*/ 1250636 h 4297270"/>
                  <a:gd name="connsiteX161" fmla="*/ 627369 w 5504755"/>
                  <a:gd name="connsiteY161" fmla="*/ 1209633 h 4297270"/>
                  <a:gd name="connsiteX162" fmla="*/ 602767 w 5504755"/>
                  <a:gd name="connsiteY162" fmla="*/ 1123524 h 4297270"/>
                  <a:gd name="connsiteX163" fmla="*/ 578164 w 5504755"/>
                  <a:gd name="connsiteY163" fmla="*/ 1021012 h 4297270"/>
                  <a:gd name="connsiteX164" fmla="*/ 549461 w 5504755"/>
                  <a:gd name="connsiteY164" fmla="*/ 885697 h 4297270"/>
                  <a:gd name="connsiteX165" fmla="*/ 471553 w 5504755"/>
                  <a:gd name="connsiteY165" fmla="*/ 787285 h 4297270"/>
                  <a:gd name="connsiteX166" fmla="*/ 299333 w 5504755"/>
                  <a:gd name="connsiteY166" fmla="*/ 623268 h 4297270"/>
                  <a:gd name="connsiteX167" fmla="*/ 246028 w 5504755"/>
                  <a:gd name="connsiteY167" fmla="*/ 508456 h 4297270"/>
                  <a:gd name="connsiteX168" fmla="*/ 151718 w 5504755"/>
                  <a:gd name="connsiteY168" fmla="*/ 266529 h 4297270"/>
                  <a:gd name="connsiteX169" fmla="*/ 0 w 5504755"/>
                  <a:gd name="connsiteY16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296251 w 5504755"/>
                  <a:gd name="connsiteY139" fmla="*/ 2242946 h 4297270"/>
                  <a:gd name="connsiteX140" fmla="*/ 2259347 w 5504755"/>
                  <a:gd name="connsiteY140" fmla="*/ 2197841 h 4297270"/>
                  <a:gd name="connsiteX141" fmla="*/ 2222444 w 5504755"/>
                  <a:gd name="connsiteY141" fmla="*/ 2132234 h 4297270"/>
                  <a:gd name="connsiteX142" fmla="*/ 2181440 w 5504755"/>
                  <a:gd name="connsiteY142" fmla="*/ 2066626 h 4297270"/>
                  <a:gd name="connsiteX143" fmla="*/ 2128133 w 5504755"/>
                  <a:gd name="connsiteY143" fmla="*/ 2005120 h 4297270"/>
                  <a:gd name="connsiteX144" fmla="*/ 2058426 w 5504755"/>
                  <a:gd name="connsiteY144" fmla="*/ 1927211 h 4297270"/>
                  <a:gd name="connsiteX145" fmla="*/ 2017421 w 5504755"/>
                  <a:gd name="connsiteY145" fmla="*/ 1906708 h 4297270"/>
                  <a:gd name="connsiteX146" fmla="*/ 1968217 w 5504755"/>
                  <a:gd name="connsiteY146" fmla="*/ 1882106 h 4297270"/>
                  <a:gd name="connsiteX147" fmla="*/ 1849303 w 5504755"/>
                  <a:gd name="connsiteY147" fmla="*/ 1841102 h 4297270"/>
                  <a:gd name="connsiteX148" fmla="*/ 1742692 w 5504755"/>
                  <a:gd name="connsiteY148" fmla="*/ 1808298 h 4297270"/>
                  <a:gd name="connsiteX149" fmla="*/ 1668883 w 5504755"/>
                  <a:gd name="connsiteY149" fmla="*/ 1763194 h 4297270"/>
                  <a:gd name="connsiteX150" fmla="*/ 1504865 w 5504755"/>
                  <a:gd name="connsiteY150" fmla="*/ 1726289 h 4297270"/>
                  <a:gd name="connsiteX151" fmla="*/ 1357249 w 5504755"/>
                  <a:gd name="connsiteY151" fmla="*/ 1615577 h 4297270"/>
                  <a:gd name="connsiteX152" fmla="*/ 1295742 w 5504755"/>
                  <a:gd name="connsiteY152" fmla="*/ 1488464 h 4297270"/>
                  <a:gd name="connsiteX153" fmla="*/ 1217834 w 5504755"/>
                  <a:gd name="connsiteY153" fmla="*/ 1472062 h 4297270"/>
                  <a:gd name="connsiteX154" fmla="*/ 1123524 w 5504755"/>
                  <a:gd name="connsiteY154" fmla="*/ 1455659 h 4297270"/>
                  <a:gd name="connsiteX155" fmla="*/ 1041515 w 5504755"/>
                  <a:gd name="connsiteY155" fmla="*/ 1426957 h 4297270"/>
                  <a:gd name="connsiteX156" fmla="*/ 951305 w 5504755"/>
                  <a:gd name="connsiteY156" fmla="*/ 1377751 h 4297270"/>
                  <a:gd name="connsiteX157" fmla="*/ 897999 w 5504755"/>
                  <a:gd name="connsiteY157" fmla="*/ 1344948 h 4297270"/>
                  <a:gd name="connsiteX158" fmla="*/ 824191 w 5504755"/>
                  <a:gd name="connsiteY158" fmla="*/ 1312144 h 4297270"/>
                  <a:gd name="connsiteX159" fmla="*/ 754483 w 5504755"/>
                  <a:gd name="connsiteY159" fmla="*/ 1299843 h 4297270"/>
                  <a:gd name="connsiteX160" fmla="*/ 692976 w 5504755"/>
                  <a:gd name="connsiteY160" fmla="*/ 1250636 h 4297270"/>
                  <a:gd name="connsiteX161" fmla="*/ 627369 w 5504755"/>
                  <a:gd name="connsiteY161" fmla="*/ 1209633 h 4297270"/>
                  <a:gd name="connsiteX162" fmla="*/ 602767 w 5504755"/>
                  <a:gd name="connsiteY162" fmla="*/ 1123524 h 4297270"/>
                  <a:gd name="connsiteX163" fmla="*/ 578164 w 5504755"/>
                  <a:gd name="connsiteY163" fmla="*/ 1021012 h 4297270"/>
                  <a:gd name="connsiteX164" fmla="*/ 549461 w 5504755"/>
                  <a:gd name="connsiteY164" fmla="*/ 885697 h 4297270"/>
                  <a:gd name="connsiteX165" fmla="*/ 471553 w 5504755"/>
                  <a:gd name="connsiteY165" fmla="*/ 787285 h 4297270"/>
                  <a:gd name="connsiteX166" fmla="*/ 299333 w 5504755"/>
                  <a:gd name="connsiteY166" fmla="*/ 623268 h 4297270"/>
                  <a:gd name="connsiteX167" fmla="*/ 246028 w 5504755"/>
                  <a:gd name="connsiteY167" fmla="*/ 508456 h 4297270"/>
                  <a:gd name="connsiteX168" fmla="*/ 151718 w 5504755"/>
                  <a:gd name="connsiteY168" fmla="*/ 266529 h 4297270"/>
                  <a:gd name="connsiteX169" fmla="*/ 0 w 5504755"/>
                  <a:gd name="connsiteY16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296251 w 5504755"/>
                  <a:gd name="connsiteY139" fmla="*/ 2242946 h 4297270"/>
                  <a:gd name="connsiteX140" fmla="*/ 2259347 w 5504755"/>
                  <a:gd name="connsiteY140" fmla="*/ 2197841 h 4297270"/>
                  <a:gd name="connsiteX141" fmla="*/ 2222444 w 5504755"/>
                  <a:gd name="connsiteY141" fmla="*/ 2132234 h 4297270"/>
                  <a:gd name="connsiteX142" fmla="*/ 2181440 w 5504755"/>
                  <a:gd name="connsiteY142" fmla="*/ 2066626 h 4297270"/>
                  <a:gd name="connsiteX143" fmla="*/ 2128133 w 5504755"/>
                  <a:gd name="connsiteY143" fmla="*/ 2005120 h 4297270"/>
                  <a:gd name="connsiteX144" fmla="*/ 2058426 w 5504755"/>
                  <a:gd name="connsiteY144" fmla="*/ 1927211 h 4297270"/>
                  <a:gd name="connsiteX145" fmla="*/ 2017421 w 5504755"/>
                  <a:gd name="connsiteY145" fmla="*/ 1906708 h 4297270"/>
                  <a:gd name="connsiteX146" fmla="*/ 1968217 w 5504755"/>
                  <a:gd name="connsiteY146" fmla="*/ 1882106 h 4297270"/>
                  <a:gd name="connsiteX147" fmla="*/ 1849303 w 5504755"/>
                  <a:gd name="connsiteY147" fmla="*/ 1841102 h 4297270"/>
                  <a:gd name="connsiteX148" fmla="*/ 1742692 w 5504755"/>
                  <a:gd name="connsiteY148" fmla="*/ 1808298 h 4297270"/>
                  <a:gd name="connsiteX149" fmla="*/ 1668883 w 5504755"/>
                  <a:gd name="connsiteY149" fmla="*/ 1763194 h 4297270"/>
                  <a:gd name="connsiteX150" fmla="*/ 1504865 w 5504755"/>
                  <a:gd name="connsiteY150" fmla="*/ 1726289 h 4297270"/>
                  <a:gd name="connsiteX151" fmla="*/ 1357249 w 5504755"/>
                  <a:gd name="connsiteY151" fmla="*/ 1615577 h 4297270"/>
                  <a:gd name="connsiteX152" fmla="*/ 1295742 w 5504755"/>
                  <a:gd name="connsiteY152" fmla="*/ 1488464 h 4297270"/>
                  <a:gd name="connsiteX153" fmla="*/ 1217834 w 5504755"/>
                  <a:gd name="connsiteY153" fmla="*/ 1472062 h 4297270"/>
                  <a:gd name="connsiteX154" fmla="*/ 1123524 w 5504755"/>
                  <a:gd name="connsiteY154" fmla="*/ 1455659 h 4297270"/>
                  <a:gd name="connsiteX155" fmla="*/ 1041515 w 5504755"/>
                  <a:gd name="connsiteY155" fmla="*/ 1426957 h 4297270"/>
                  <a:gd name="connsiteX156" fmla="*/ 951305 w 5504755"/>
                  <a:gd name="connsiteY156" fmla="*/ 1377751 h 4297270"/>
                  <a:gd name="connsiteX157" fmla="*/ 897999 w 5504755"/>
                  <a:gd name="connsiteY157" fmla="*/ 1344948 h 4297270"/>
                  <a:gd name="connsiteX158" fmla="*/ 824191 w 5504755"/>
                  <a:gd name="connsiteY158" fmla="*/ 1312144 h 4297270"/>
                  <a:gd name="connsiteX159" fmla="*/ 754483 w 5504755"/>
                  <a:gd name="connsiteY159" fmla="*/ 1299843 h 4297270"/>
                  <a:gd name="connsiteX160" fmla="*/ 692976 w 5504755"/>
                  <a:gd name="connsiteY160" fmla="*/ 1250636 h 4297270"/>
                  <a:gd name="connsiteX161" fmla="*/ 627369 w 5504755"/>
                  <a:gd name="connsiteY161" fmla="*/ 1209633 h 4297270"/>
                  <a:gd name="connsiteX162" fmla="*/ 602767 w 5504755"/>
                  <a:gd name="connsiteY162" fmla="*/ 1123524 h 4297270"/>
                  <a:gd name="connsiteX163" fmla="*/ 578164 w 5504755"/>
                  <a:gd name="connsiteY163" fmla="*/ 1021012 h 4297270"/>
                  <a:gd name="connsiteX164" fmla="*/ 549461 w 5504755"/>
                  <a:gd name="connsiteY164" fmla="*/ 885697 h 4297270"/>
                  <a:gd name="connsiteX165" fmla="*/ 471553 w 5504755"/>
                  <a:gd name="connsiteY165" fmla="*/ 787285 h 4297270"/>
                  <a:gd name="connsiteX166" fmla="*/ 299333 w 5504755"/>
                  <a:gd name="connsiteY166" fmla="*/ 623268 h 4297270"/>
                  <a:gd name="connsiteX167" fmla="*/ 246028 w 5504755"/>
                  <a:gd name="connsiteY167" fmla="*/ 508456 h 4297270"/>
                  <a:gd name="connsiteX168" fmla="*/ 151718 w 5504755"/>
                  <a:gd name="connsiteY168" fmla="*/ 266529 h 4297270"/>
                  <a:gd name="connsiteX169" fmla="*/ 0 w 5504755"/>
                  <a:gd name="connsiteY16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259347 w 5504755"/>
                  <a:gd name="connsiteY139" fmla="*/ 2197841 h 4297270"/>
                  <a:gd name="connsiteX140" fmla="*/ 2222444 w 5504755"/>
                  <a:gd name="connsiteY140" fmla="*/ 2132234 h 4297270"/>
                  <a:gd name="connsiteX141" fmla="*/ 2181440 w 5504755"/>
                  <a:gd name="connsiteY141" fmla="*/ 2066626 h 4297270"/>
                  <a:gd name="connsiteX142" fmla="*/ 2128133 w 5504755"/>
                  <a:gd name="connsiteY142" fmla="*/ 2005120 h 4297270"/>
                  <a:gd name="connsiteX143" fmla="*/ 2058426 w 5504755"/>
                  <a:gd name="connsiteY143" fmla="*/ 1927211 h 4297270"/>
                  <a:gd name="connsiteX144" fmla="*/ 2017421 w 5504755"/>
                  <a:gd name="connsiteY144" fmla="*/ 1906708 h 4297270"/>
                  <a:gd name="connsiteX145" fmla="*/ 1968217 w 5504755"/>
                  <a:gd name="connsiteY145" fmla="*/ 1882106 h 4297270"/>
                  <a:gd name="connsiteX146" fmla="*/ 1849303 w 5504755"/>
                  <a:gd name="connsiteY146" fmla="*/ 1841102 h 4297270"/>
                  <a:gd name="connsiteX147" fmla="*/ 1742692 w 5504755"/>
                  <a:gd name="connsiteY147" fmla="*/ 1808298 h 4297270"/>
                  <a:gd name="connsiteX148" fmla="*/ 1668883 w 5504755"/>
                  <a:gd name="connsiteY148" fmla="*/ 1763194 h 4297270"/>
                  <a:gd name="connsiteX149" fmla="*/ 1504865 w 5504755"/>
                  <a:gd name="connsiteY149" fmla="*/ 1726289 h 4297270"/>
                  <a:gd name="connsiteX150" fmla="*/ 1357249 w 5504755"/>
                  <a:gd name="connsiteY150" fmla="*/ 1615577 h 4297270"/>
                  <a:gd name="connsiteX151" fmla="*/ 1295742 w 5504755"/>
                  <a:gd name="connsiteY151" fmla="*/ 1488464 h 4297270"/>
                  <a:gd name="connsiteX152" fmla="*/ 1217834 w 5504755"/>
                  <a:gd name="connsiteY152" fmla="*/ 1472062 h 4297270"/>
                  <a:gd name="connsiteX153" fmla="*/ 1123524 w 5504755"/>
                  <a:gd name="connsiteY153" fmla="*/ 1455659 h 4297270"/>
                  <a:gd name="connsiteX154" fmla="*/ 1041515 w 5504755"/>
                  <a:gd name="connsiteY154" fmla="*/ 1426957 h 4297270"/>
                  <a:gd name="connsiteX155" fmla="*/ 951305 w 5504755"/>
                  <a:gd name="connsiteY155" fmla="*/ 1377751 h 4297270"/>
                  <a:gd name="connsiteX156" fmla="*/ 897999 w 5504755"/>
                  <a:gd name="connsiteY156" fmla="*/ 1344948 h 4297270"/>
                  <a:gd name="connsiteX157" fmla="*/ 824191 w 5504755"/>
                  <a:gd name="connsiteY157" fmla="*/ 1312144 h 4297270"/>
                  <a:gd name="connsiteX158" fmla="*/ 754483 w 5504755"/>
                  <a:gd name="connsiteY158" fmla="*/ 1299843 h 4297270"/>
                  <a:gd name="connsiteX159" fmla="*/ 692976 w 5504755"/>
                  <a:gd name="connsiteY159" fmla="*/ 1250636 h 4297270"/>
                  <a:gd name="connsiteX160" fmla="*/ 627369 w 5504755"/>
                  <a:gd name="connsiteY160" fmla="*/ 1209633 h 4297270"/>
                  <a:gd name="connsiteX161" fmla="*/ 602767 w 5504755"/>
                  <a:gd name="connsiteY161" fmla="*/ 1123524 h 4297270"/>
                  <a:gd name="connsiteX162" fmla="*/ 578164 w 5504755"/>
                  <a:gd name="connsiteY162" fmla="*/ 1021012 h 4297270"/>
                  <a:gd name="connsiteX163" fmla="*/ 549461 w 5504755"/>
                  <a:gd name="connsiteY163" fmla="*/ 885697 h 4297270"/>
                  <a:gd name="connsiteX164" fmla="*/ 471553 w 5504755"/>
                  <a:gd name="connsiteY164" fmla="*/ 787285 h 4297270"/>
                  <a:gd name="connsiteX165" fmla="*/ 299333 w 5504755"/>
                  <a:gd name="connsiteY165" fmla="*/ 623268 h 4297270"/>
                  <a:gd name="connsiteX166" fmla="*/ 246028 w 5504755"/>
                  <a:gd name="connsiteY166" fmla="*/ 508456 h 4297270"/>
                  <a:gd name="connsiteX167" fmla="*/ 151718 w 5504755"/>
                  <a:gd name="connsiteY167" fmla="*/ 266529 h 4297270"/>
                  <a:gd name="connsiteX168" fmla="*/ 0 w 5504755"/>
                  <a:gd name="connsiteY16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04453 w 5504755"/>
                  <a:gd name="connsiteY138" fmla="*/ 2255247 h 4297270"/>
                  <a:gd name="connsiteX139" fmla="*/ 2259347 w 5504755"/>
                  <a:gd name="connsiteY139" fmla="*/ 2197841 h 4297270"/>
                  <a:gd name="connsiteX140" fmla="*/ 2222444 w 5504755"/>
                  <a:gd name="connsiteY140" fmla="*/ 2132234 h 4297270"/>
                  <a:gd name="connsiteX141" fmla="*/ 2181440 w 5504755"/>
                  <a:gd name="connsiteY141" fmla="*/ 2066626 h 4297270"/>
                  <a:gd name="connsiteX142" fmla="*/ 2128133 w 5504755"/>
                  <a:gd name="connsiteY142" fmla="*/ 2005120 h 4297270"/>
                  <a:gd name="connsiteX143" fmla="*/ 2058426 w 5504755"/>
                  <a:gd name="connsiteY143" fmla="*/ 1927211 h 4297270"/>
                  <a:gd name="connsiteX144" fmla="*/ 2017421 w 5504755"/>
                  <a:gd name="connsiteY144" fmla="*/ 1906708 h 4297270"/>
                  <a:gd name="connsiteX145" fmla="*/ 1968217 w 5504755"/>
                  <a:gd name="connsiteY145" fmla="*/ 1882106 h 4297270"/>
                  <a:gd name="connsiteX146" fmla="*/ 1849303 w 5504755"/>
                  <a:gd name="connsiteY146" fmla="*/ 1841102 h 4297270"/>
                  <a:gd name="connsiteX147" fmla="*/ 1742692 w 5504755"/>
                  <a:gd name="connsiteY147" fmla="*/ 1808298 h 4297270"/>
                  <a:gd name="connsiteX148" fmla="*/ 1668883 w 5504755"/>
                  <a:gd name="connsiteY148" fmla="*/ 1763194 h 4297270"/>
                  <a:gd name="connsiteX149" fmla="*/ 1504865 w 5504755"/>
                  <a:gd name="connsiteY149" fmla="*/ 1726289 h 4297270"/>
                  <a:gd name="connsiteX150" fmla="*/ 1357249 w 5504755"/>
                  <a:gd name="connsiteY150" fmla="*/ 1615577 h 4297270"/>
                  <a:gd name="connsiteX151" fmla="*/ 1295742 w 5504755"/>
                  <a:gd name="connsiteY151" fmla="*/ 1488464 h 4297270"/>
                  <a:gd name="connsiteX152" fmla="*/ 1217834 w 5504755"/>
                  <a:gd name="connsiteY152" fmla="*/ 1472062 h 4297270"/>
                  <a:gd name="connsiteX153" fmla="*/ 1123524 w 5504755"/>
                  <a:gd name="connsiteY153" fmla="*/ 1455659 h 4297270"/>
                  <a:gd name="connsiteX154" fmla="*/ 1041515 w 5504755"/>
                  <a:gd name="connsiteY154" fmla="*/ 1426957 h 4297270"/>
                  <a:gd name="connsiteX155" fmla="*/ 951305 w 5504755"/>
                  <a:gd name="connsiteY155" fmla="*/ 1377751 h 4297270"/>
                  <a:gd name="connsiteX156" fmla="*/ 897999 w 5504755"/>
                  <a:gd name="connsiteY156" fmla="*/ 1344948 h 4297270"/>
                  <a:gd name="connsiteX157" fmla="*/ 824191 w 5504755"/>
                  <a:gd name="connsiteY157" fmla="*/ 1312144 h 4297270"/>
                  <a:gd name="connsiteX158" fmla="*/ 754483 w 5504755"/>
                  <a:gd name="connsiteY158" fmla="*/ 1299843 h 4297270"/>
                  <a:gd name="connsiteX159" fmla="*/ 692976 w 5504755"/>
                  <a:gd name="connsiteY159" fmla="*/ 1250636 h 4297270"/>
                  <a:gd name="connsiteX160" fmla="*/ 627369 w 5504755"/>
                  <a:gd name="connsiteY160" fmla="*/ 1209633 h 4297270"/>
                  <a:gd name="connsiteX161" fmla="*/ 602767 w 5504755"/>
                  <a:gd name="connsiteY161" fmla="*/ 1123524 h 4297270"/>
                  <a:gd name="connsiteX162" fmla="*/ 578164 w 5504755"/>
                  <a:gd name="connsiteY162" fmla="*/ 1021012 h 4297270"/>
                  <a:gd name="connsiteX163" fmla="*/ 549461 w 5504755"/>
                  <a:gd name="connsiteY163" fmla="*/ 885697 h 4297270"/>
                  <a:gd name="connsiteX164" fmla="*/ 471553 w 5504755"/>
                  <a:gd name="connsiteY164" fmla="*/ 787285 h 4297270"/>
                  <a:gd name="connsiteX165" fmla="*/ 299333 w 5504755"/>
                  <a:gd name="connsiteY165" fmla="*/ 623268 h 4297270"/>
                  <a:gd name="connsiteX166" fmla="*/ 246028 w 5504755"/>
                  <a:gd name="connsiteY166" fmla="*/ 508456 h 4297270"/>
                  <a:gd name="connsiteX167" fmla="*/ 151718 w 5504755"/>
                  <a:gd name="connsiteY167" fmla="*/ 266529 h 4297270"/>
                  <a:gd name="connsiteX168" fmla="*/ 0 w 5504755"/>
                  <a:gd name="connsiteY16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04453 w 5504755"/>
                  <a:gd name="connsiteY137" fmla="*/ 2255247 h 4297270"/>
                  <a:gd name="connsiteX138" fmla="*/ 2259347 w 5504755"/>
                  <a:gd name="connsiteY138" fmla="*/ 2197841 h 4297270"/>
                  <a:gd name="connsiteX139" fmla="*/ 2222444 w 5504755"/>
                  <a:gd name="connsiteY139" fmla="*/ 2132234 h 4297270"/>
                  <a:gd name="connsiteX140" fmla="*/ 2181440 w 5504755"/>
                  <a:gd name="connsiteY140" fmla="*/ 2066626 h 4297270"/>
                  <a:gd name="connsiteX141" fmla="*/ 2128133 w 5504755"/>
                  <a:gd name="connsiteY141" fmla="*/ 2005120 h 4297270"/>
                  <a:gd name="connsiteX142" fmla="*/ 2058426 w 5504755"/>
                  <a:gd name="connsiteY142" fmla="*/ 1927211 h 4297270"/>
                  <a:gd name="connsiteX143" fmla="*/ 2017421 w 5504755"/>
                  <a:gd name="connsiteY143" fmla="*/ 1906708 h 4297270"/>
                  <a:gd name="connsiteX144" fmla="*/ 1968217 w 5504755"/>
                  <a:gd name="connsiteY144" fmla="*/ 1882106 h 4297270"/>
                  <a:gd name="connsiteX145" fmla="*/ 1849303 w 5504755"/>
                  <a:gd name="connsiteY145" fmla="*/ 1841102 h 4297270"/>
                  <a:gd name="connsiteX146" fmla="*/ 1742692 w 5504755"/>
                  <a:gd name="connsiteY146" fmla="*/ 1808298 h 4297270"/>
                  <a:gd name="connsiteX147" fmla="*/ 1668883 w 5504755"/>
                  <a:gd name="connsiteY147" fmla="*/ 1763194 h 4297270"/>
                  <a:gd name="connsiteX148" fmla="*/ 1504865 w 5504755"/>
                  <a:gd name="connsiteY148" fmla="*/ 1726289 h 4297270"/>
                  <a:gd name="connsiteX149" fmla="*/ 1357249 w 5504755"/>
                  <a:gd name="connsiteY149" fmla="*/ 1615577 h 4297270"/>
                  <a:gd name="connsiteX150" fmla="*/ 1295742 w 5504755"/>
                  <a:gd name="connsiteY150" fmla="*/ 1488464 h 4297270"/>
                  <a:gd name="connsiteX151" fmla="*/ 1217834 w 5504755"/>
                  <a:gd name="connsiteY151" fmla="*/ 1472062 h 4297270"/>
                  <a:gd name="connsiteX152" fmla="*/ 1123524 w 5504755"/>
                  <a:gd name="connsiteY152" fmla="*/ 1455659 h 4297270"/>
                  <a:gd name="connsiteX153" fmla="*/ 1041515 w 5504755"/>
                  <a:gd name="connsiteY153" fmla="*/ 1426957 h 4297270"/>
                  <a:gd name="connsiteX154" fmla="*/ 951305 w 5504755"/>
                  <a:gd name="connsiteY154" fmla="*/ 1377751 h 4297270"/>
                  <a:gd name="connsiteX155" fmla="*/ 897999 w 5504755"/>
                  <a:gd name="connsiteY155" fmla="*/ 1344948 h 4297270"/>
                  <a:gd name="connsiteX156" fmla="*/ 824191 w 5504755"/>
                  <a:gd name="connsiteY156" fmla="*/ 1312144 h 4297270"/>
                  <a:gd name="connsiteX157" fmla="*/ 754483 w 5504755"/>
                  <a:gd name="connsiteY157" fmla="*/ 1299843 h 4297270"/>
                  <a:gd name="connsiteX158" fmla="*/ 692976 w 5504755"/>
                  <a:gd name="connsiteY158" fmla="*/ 1250636 h 4297270"/>
                  <a:gd name="connsiteX159" fmla="*/ 627369 w 5504755"/>
                  <a:gd name="connsiteY159" fmla="*/ 1209633 h 4297270"/>
                  <a:gd name="connsiteX160" fmla="*/ 602767 w 5504755"/>
                  <a:gd name="connsiteY160" fmla="*/ 1123524 h 4297270"/>
                  <a:gd name="connsiteX161" fmla="*/ 578164 w 5504755"/>
                  <a:gd name="connsiteY161" fmla="*/ 1021012 h 4297270"/>
                  <a:gd name="connsiteX162" fmla="*/ 549461 w 5504755"/>
                  <a:gd name="connsiteY162" fmla="*/ 885697 h 4297270"/>
                  <a:gd name="connsiteX163" fmla="*/ 471553 w 5504755"/>
                  <a:gd name="connsiteY163" fmla="*/ 787285 h 4297270"/>
                  <a:gd name="connsiteX164" fmla="*/ 299333 w 5504755"/>
                  <a:gd name="connsiteY164" fmla="*/ 623268 h 4297270"/>
                  <a:gd name="connsiteX165" fmla="*/ 246028 w 5504755"/>
                  <a:gd name="connsiteY165" fmla="*/ 508456 h 4297270"/>
                  <a:gd name="connsiteX166" fmla="*/ 151718 w 5504755"/>
                  <a:gd name="connsiteY166" fmla="*/ 266529 h 4297270"/>
                  <a:gd name="connsiteX167" fmla="*/ 0 w 5504755"/>
                  <a:gd name="connsiteY16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349558 w 5504755"/>
                  <a:gd name="connsiteY136" fmla="*/ 2300352 h 4297270"/>
                  <a:gd name="connsiteX137" fmla="*/ 2304453 w 5504755"/>
                  <a:gd name="connsiteY137" fmla="*/ 2255247 h 4297270"/>
                  <a:gd name="connsiteX138" fmla="*/ 2259347 w 5504755"/>
                  <a:gd name="connsiteY138" fmla="*/ 2197841 h 4297270"/>
                  <a:gd name="connsiteX139" fmla="*/ 2222444 w 5504755"/>
                  <a:gd name="connsiteY139" fmla="*/ 2132234 h 4297270"/>
                  <a:gd name="connsiteX140" fmla="*/ 2181440 w 5504755"/>
                  <a:gd name="connsiteY140" fmla="*/ 2066626 h 4297270"/>
                  <a:gd name="connsiteX141" fmla="*/ 2128133 w 5504755"/>
                  <a:gd name="connsiteY141" fmla="*/ 2005120 h 4297270"/>
                  <a:gd name="connsiteX142" fmla="*/ 2058426 w 5504755"/>
                  <a:gd name="connsiteY142" fmla="*/ 1927211 h 4297270"/>
                  <a:gd name="connsiteX143" fmla="*/ 2017421 w 5504755"/>
                  <a:gd name="connsiteY143" fmla="*/ 1906708 h 4297270"/>
                  <a:gd name="connsiteX144" fmla="*/ 1968217 w 5504755"/>
                  <a:gd name="connsiteY144" fmla="*/ 1882106 h 4297270"/>
                  <a:gd name="connsiteX145" fmla="*/ 1849303 w 5504755"/>
                  <a:gd name="connsiteY145" fmla="*/ 1841102 h 4297270"/>
                  <a:gd name="connsiteX146" fmla="*/ 1742692 w 5504755"/>
                  <a:gd name="connsiteY146" fmla="*/ 1808298 h 4297270"/>
                  <a:gd name="connsiteX147" fmla="*/ 1668883 w 5504755"/>
                  <a:gd name="connsiteY147" fmla="*/ 1763194 h 4297270"/>
                  <a:gd name="connsiteX148" fmla="*/ 1504865 w 5504755"/>
                  <a:gd name="connsiteY148" fmla="*/ 1726289 h 4297270"/>
                  <a:gd name="connsiteX149" fmla="*/ 1357249 w 5504755"/>
                  <a:gd name="connsiteY149" fmla="*/ 1615577 h 4297270"/>
                  <a:gd name="connsiteX150" fmla="*/ 1295742 w 5504755"/>
                  <a:gd name="connsiteY150" fmla="*/ 1488464 h 4297270"/>
                  <a:gd name="connsiteX151" fmla="*/ 1217834 w 5504755"/>
                  <a:gd name="connsiteY151" fmla="*/ 1472062 h 4297270"/>
                  <a:gd name="connsiteX152" fmla="*/ 1123524 w 5504755"/>
                  <a:gd name="connsiteY152" fmla="*/ 1455659 h 4297270"/>
                  <a:gd name="connsiteX153" fmla="*/ 1041515 w 5504755"/>
                  <a:gd name="connsiteY153" fmla="*/ 1426957 h 4297270"/>
                  <a:gd name="connsiteX154" fmla="*/ 951305 w 5504755"/>
                  <a:gd name="connsiteY154" fmla="*/ 1377751 h 4297270"/>
                  <a:gd name="connsiteX155" fmla="*/ 897999 w 5504755"/>
                  <a:gd name="connsiteY155" fmla="*/ 1344948 h 4297270"/>
                  <a:gd name="connsiteX156" fmla="*/ 824191 w 5504755"/>
                  <a:gd name="connsiteY156" fmla="*/ 1312144 h 4297270"/>
                  <a:gd name="connsiteX157" fmla="*/ 754483 w 5504755"/>
                  <a:gd name="connsiteY157" fmla="*/ 1299843 h 4297270"/>
                  <a:gd name="connsiteX158" fmla="*/ 692976 w 5504755"/>
                  <a:gd name="connsiteY158" fmla="*/ 1250636 h 4297270"/>
                  <a:gd name="connsiteX159" fmla="*/ 627369 w 5504755"/>
                  <a:gd name="connsiteY159" fmla="*/ 1209633 h 4297270"/>
                  <a:gd name="connsiteX160" fmla="*/ 602767 w 5504755"/>
                  <a:gd name="connsiteY160" fmla="*/ 1123524 h 4297270"/>
                  <a:gd name="connsiteX161" fmla="*/ 578164 w 5504755"/>
                  <a:gd name="connsiteY161" fmla="*/ 1021012 h 4297270"/>
                  <a:gd name="connsiteX162" fmla="*/ 549461 w 5504755"/>
                  <a:gd name="connsiteY162" fmla="*/ 885697 h 4297270"/>
                  <a:gd name="connsiteX163" fmla="*/ 471553 w 5504755"/>
                  <a:gd name="connsiteY163" fmla="*/ 787285 h 4297270"/>
                  <a:gd name="connsiteX164" fmla="*/ 299333 w 5504755"/>
                  <a:gd name="connsiteY164" fmla="*/ 623268 h 4297270"/>
                  <a:gd name="connsiteX165" fmla="*/ 246028 w 5504755"/>
                  <a:gd name="connsiteY165" fmla="*/ 508456 h 4297270"/>
                  <a:gd name="connsiteX166" fmla="*/ 151718 w 5504755"/>
                  <a:gd name="connsiteY166" fmla="*/ 266529 h 4297270"/>
                  <a:gd name="connsiteX167" fmla="*/ 0 w 5504755"/>
                  <a:gd name="connsiteY16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304453 w 5504755"/>
                  <a:gd name="connsiteY136" fmla="*/ 2255247 h 4297270"/>
                  <a:gd name="connsiteX137" fmla="*/ 2259347 w 5504755"/>
                  <a:gd name="connsiteY137" fmla="*/ 2197841 h 4297270"/>
                  <a:gd name="connsiteX138" fmla="*/ 2222444 w 5504755"/>
                  <a:gd name="connsiteY138" fmla="*/ 2132234 h 4297270"/>
                  <a:gd name="connsiteX139" fmla="*/ 2181440 w 5504755"/>
                  <a:gd name="connsiteY139" fmla="*/ 2066626 h 4297270"/>
                  <a:gd name="connsiteX140" fmla="*/ 2128133 w 5504755"/>
                  <a:gd name="connsiteY140" fmla="*/ 2005120 h 4297270"/>
                  <a:gd name="connsiteX141" fmla="*/ 2058426 w 5504755"/>
                  <a:gd name="connsiteY141" fmla="*/ 1927211 h 4297270"/>
                  <a:gd name="connsiteX142" fmla="*/ 2017421 w 5504755"/>
                  <a:gd name="connsiteY142" fmla="*/ 1906708 h 4297270"/>
                  <a:gd name="connsiteX143" fmla="*/ 1968217 w 5504755"/>
                  <a:gd name="connsiteY143" fmla="*/ 1882106 h 4297270"/>
                  <a:gd name="connsiteX144" fmla="*/ 1849303 w 5504755"/>
                  <a:gd name="connsiteY144" fmla="*/ 1841102 h 4297270"/>
                  <a:gd name="connsiteX145" fmla="*/ 1742692 w 5504755"/>
                  <a:gd name="connsiteY145" fmla="*/ 1808298 h 4297270"/>
                  <a:gd name="connsiteX146" fmla="*/ 1668883 w 5504755"/>
                  <a:gd name="connsiteY146" fmla="*/ 1763194 h 4297270"/>
                  <a:gd name="connsiteX147" fmla="*/ 1504865 w 5504755"/>
                  <a:gd name="connsiteY147" fmla="*/ 1726289 h 4297270"/>
                  <a:gd name="connsiteX148" fmla="*/ 1357249 w 5504755"/>
                  <a:gd name="connsiteY148" fmla="*/ 1615577 h 4297270"/>
                  <a:gd name="connsiteX149" fmla="*/ 1295742 w 5504755"/>
                  <a:gd name="connsiteY149" fmla="*/ 1488464 h 4297270"/>
                  <a:gd name="connsiteX150" fmla="*/ 1217834 w 5504755"/>
                  <a:gd name="connsiteY150" fmla="*/ 1472062 h 4297270"/>
                  <a:gd name="connsiteX151" fmla="*/ 1123524 w 5504755"/>
                  <a:gd name="connsiteY151" fmla="*/ 1455659 h 4297270"/>
                  <a:gd name="connsiteX152" fmla="*/ 1041515 w 5504755"/>
                  <a:gd name="connsiteY152" fmla="*/ 1426957 h 4297270"/>
                  <a:gd name="connsiteX153" fmla="*/ 951305 w 5504755"/>
                  <a:gd name="connsiteY153" fmla="*/ 1377751 h 4297270"/>
                  <a:gd name="connsiteX154" fmla="*/ 897999 w 5504755"/>
                  <a:gd name="connsiteY154" fmla="*/ 1344948 h 4297270"/>
                  <a:gd name="connsiteX155" fmla="*/ 824191 w 5504755"/>
                  <a:gd name="connsiteY155" fmla="*/ 1312144 h 4297270"/>
                  <a:gd name="connsiteX156" fmla="*/ 754483 w 5504755"/>
                  <a:gd name="connsiteY156" fmla="*/ 1299843 h 4297270"/>
                  <a:gd name="connsiteX157" fmla="*/ 692976 w 5504755"/>
                  <a:gd name="connsiteY157" fmla="*/ 1250636 h 4297270"/>
                  <a:gd name="connsiteX158" fmla="*/ 627369 w 5504755"/>
                  <a:gd name="connsiteY158" fmla="*/ 1209633 h 4297270"/>
                  <a:gd name="connsiteX159" fmla="*/ 602767 w 5504755"/>
                  <a:gd name="connsiteY159" fmla="*/ 1123524 h 4297270"/>
                  <a:gd name="connsiteX160" fmla="*/ 578164 w 5504755"/>
                  <a:gd name="connsiteY160" fmla="*/ 1021012 h 4297270"/>
                  <a:gd name="connsiteX161" fmla="*/ 549461 w 5504755"/>
                  <a:gd name="connsiteY161" fmla="*/ 885697 h 4297270"/>
                  <a:gd name="connsiteX162" fmla="*/ 471553 w 5504755"/>
                  <a:gd name="connsiteY162" fmla="*/ 787285 h 4297270"/>
                  <a:gd name="connsiteX163" fmla="*/ 299333 w 5504755"/>
                  <a:gd name="connsiteY163" fmla="*/ 623268 h 4297270"/>
                  <a:gd name="connsiteX164" fmla="*/ 246028 w 5504755"/>
                  <a:gd name="connsiteY164" fmla="*/ 508456 h 4297270"/>
                  <a:gd name="connsiteX165" fmla="*/ 151718 w 5504755"/>
                  <a:gd name="connsiteY165" fmla="*/ 266529 h 4297270"/>
                  <a:gd name="connsiteX166" fmla="*/ 0 w 5504755"/>
                  <a:gd name="connsiteY16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9272 w 5504755"/>
                  <a:gd name="connsiteY88" fmla="*/ 3079437 h 4297270"/>
                  <a:gd name="connsiteX89" fmla="*/ 3407473 w 5504755"/>
                  <a:gd name="connsiteY89" fmla="*/ 3067136 h 4297270"/>
                  <a:gd name="connsiteX90" fmla="*/ 3415674 w 5504755"/>
                  <a:gd name="connsiteY90" fmla="*/ 3042533 h 4297270"/>
                  <a:gd name="connsiteX91" fmla="*/ 3419775 w 5504755"/>
                  <a:gd name="connsiteY91" fmla="*/ 3030232 h 4297270"/>
                  <a:gd name="connsiteX92" fmla="*/ 3427976 w 5504755"/>
                  <a:gd name="connsiteY92" fmla="*/ 3017930 h 4297270"/>
                  <a:gd name="connsiteX93" fmla="*/ 3436177 w 5504755"/>
                  <a:gd name="connsiteY93" fmla="*/ 2993328 h 4297270"/>
                  <a:gd name="connsiteX94" fmla="*/ 3444377 w 5504755"/>
                  <a:gd name="connsiteY94" fmla="*/ 2981026 h 4297270"/>
                  <a:gd name="connsiteX95" fmla="*/ 3452578 w 5504755"/>
                  <a:gd name="connsiteY95" fmla="*/ 2956424 h 4297270"/>
                  <a:gd name="connsiteX96" fmla="*/ 3448478 w 5504755"/>
                  <a:gd name="connsiteY96" fmla="*/ 2907218 h 4297270"/>
                  <a:gd name="connsiteX97" fmla="*/ 3436177 w 5504755"/>
                  <a:gd name="connsiteY97" fmla="*/ 2894917 h 4297270"/>
                  <a:gd name="connsiteX98" fmla="*/ 3399272 w 5504755"/>
                  <a:gd name="connsiteY98" fmla="*/ 2874415 h 4297270"/>
                  <a:gd name="connsiteX99" fmla="*/ 3276259 w 5504755"/>
                  <a:gd name="connsiteY99" fmla="*/ 2878515 h 4297270"/>
                  <a:gd name="connsiteX100" fmla="*/ 3255757 w 5504755"/>
                  <a:gd name="connsiteY100" fmla="*/ 2870314 h 4297270"/>
                  <a:gd name="connsiteX101" fmla="*/ 3243455 w 5504755"/>
                  <a:gd name="connsiteY101" fmla="*/ 2866214 h 4297270"/>
                  <a:gd name="connsiteX102" fmla="*/ 3202451 w 5504755"/>
                  <a:gd name="connsiteY102" fmla="*/ 2845711 h 4297270"/>
                  <a:gd name="connsiteX103" fmla="*/ 3177848 w 5504755"/>
                  <a:gd name="connsiteY103" fmla="*/ 2841611 h 4297270"/>
                  <a:gd name="connsiteX104" fmla="*/ 3165547 w 5504755"/>
                  <a:gd name="connsiteY104" fmla="*/ 2833410 h 4297270"/>
                  <a:gd name="connsiteX105" fmla="*/ 3153246 w 5504755"/>
                  <a:gd name="connsiteY105" fmla="*/ 2829310 h 4297270"/>
                  <a:gd name="connsiteX106" fmla="*/ 3149145 w 5504755"/>
                  <a:gd name="connsiteY106" fmla="*/ 2804707 h 4297270"/>
                  <a:gd name="connsiteX107" fmla="*/ 3145045 w 5504755"/>
                  <a:gd name="connsiteY107" fmla="*/ 2792406 h 4297270"/>
                  <a:gd name="connsiteX108" fmla="*/ 3124542 w 5504755"/>
                  <a:gd name="connsiteY108" fmla="*/ 2763702 h 4297270"/>
                  <a:gd name="connsiteX109" fmla="*/ 3112241 w 5504755"/>
                  <a:gd name="connsiteY109" fmla="*/ 2751401 h 4297270"/>
                  <a:gd name="connsiteX110" fmla="*/ 3095839 w 5504755"/>
                  <a:gd name="connsiteY110" fmla="*/ 2726798 h 4297270"/>
                  <a:gd name="connsiteX111" fmla="*/ 3079438 w 5504755"/>
                  <a:gd name="connsiteY111" fmla="*/ 2702196 h 4297270"/>
                  <a:gd name="connsiteX112" fmla="*/ 3071237 w 5504755"/>
                  <a:gd name="connsiteY112" fmla="*/ 2677593 h 4297270"/>
                  <a:gd name="connsiteX113" fmla="*/ 3067136 w 5504755"/>
                  <a:gd name="connsiteY113" fmla="*/ 2665292 h 4297270"/>
                  <a:gd name="connsiteX114" fmla="*/ 3058935 w 5504755"/>
                  <a:gd name="connsiteY114" fmla="*/ 2628388 h 4297270"/>
                  <a:gd name="connsiteX115" fmla="*/ 3050734 w 5504755"/>
                  <a:gd name="connsiteY115" fmla="*/ 2603785 h 4297270"/>
                  <a:gd name="connsiteX116" fmla="*/ 3046634 w 5504755"/>
                  <a:gd name="connsiteY116" fmla="*/ 2591484 h 4297270"/>
                  <a:gd name="connsiteX117" fmla="*/ 3042533 w 5504755"/>
                  <a:gd name="connsiteY117" fmla="*/ 2575082 h 4297270"/>
                  <a:gd name="connsiteX118" fmla="*/ 3034333 w 5504755"/>
                  <a:gd name="connsiteY118" fmla="*/ 2562781 h 4297270"/>
                  <a:gd name="connsiteX119" fmla="*/ 3026132 w 5504755"/>
                  <a:gd name="connsiteY119" fmla="*/ 2534077 h 4297270"/>
                  <a:gd name="connsiteX120" fmla="*/ 3009730 w 5504755"/>
                  <a:gd name="connsiteY120" fmla="*/ 2509475 h 4297270"/>
                  <a:gd name="connsiteX121" fmla="*/ 3005629 w 5504755"/>
                  <a:gd name="connsiteY121" fmla="*/ 2497173 h 4297270"/>
                  <a:gd name="connsiteX122" fmla="*/ 2968725 w 5504755"/>
                  <a:gd name="connsiteY122" fmla="*/ 2468470 h 4297270"/>
                  <a:gd name="connsiteX123" fmla="*/ 2931821 w 5504755"/>
                  <a:gd name="connsiteY123" fmla="*/ 2443867 h 4297270"/>
                  <a:gd name="connsiteX124" fmla="*/ 2919520 w 5504755"/>
                  <a:gd name="connsiteY124" fmla="*/ 2435667 h 4297270"/>
                  <a:gd name="connsiteX125" fmla="*/ 2911319 w 5504755"/>
                  <a:gd name="connsiteY125" fmla="*/ 2423365 h 4297270"/>
                  <a:gd name="connsiteX126" fmla="*/ 2894917 w 5504755"/>
                  <a:gd name="connsiteY126" fmla="*/ 2419265 h 4297270"/>
                  <a:gd name="connsiteX127" fmla="*/ 2882616 w 5504755"/>
                  <a:gd name="connsiteY127" fmla="*/ 2411064 h 4297270"/>
                  <a:gd name="connsiteX128" fmla="*/ 2858013 w 5504755"/>
                  <a:gd name="connsiteY128" fmla="*/ 2402863 h 4297270"/>
                  <a:gd name="connsiteX129" fmla="*/ 2841612 w 5504755"/>
                  <a:gd name="connsiteY129" fmla="*/ 2394662 h 4297270"/>
                  <a:gd name="connsiteX130" fmla="*/ 2771904 w 5504755"/>
                  <a:gd name="connsiteY130" fmla="*/ 2382361 h 4297270"/>
                  <a:gd name="connsiteX131" fmla="*/ 2739100 w 5504755"/>
                  <a:gd name="connsiteY131" fmla="*/ 2378260 h 4297270"/>
                  <a:gd name="connsiteX132" fmla="*/ 2476672 w 5504755"/>
                  <a:gd name="connsiteY132" fmla="*/ 2374160 h 4297270"/>
                  <a:gd name="connsiteX133" fmla="*/ 2452069 w 5504755"/>
                  <a:gd name="connsiteY133" fmla="*/ 2370059 h 4297270"/>
                  <a:gd name="connsiteX134" fmla="*/ 2427466 w 5504755"/>
                  <a:gd name="connsiteY134" fmla="*/ 2361859 h 4297270"/>
                  <a:gd name="connsiteX135" fmla="*/ 2304453 w 5504755"/>
                  <a:gd name="connsiteY135" fmla="*/ 2255247 h 4297270"/>
                  <a:gd name="connsiteX136" fmla="*/ 2259347 w 5504755"/>
                  <a:gd name="connsiteY136" fmla="*/ 2197841 h 4297270"/>
                  <a:gd name="connsiteX137" fmla="*/ 2222444 w 5504755"/>
                  <a:gd name="connsiteY137" fmla="*/ 2132234 h 4297270"/>
                  <a:gd name="connsiteX138" fmla="*/ 2181440 w 5504755"/>
                  <a:gd name="connsiteY138" fmla="*/ 2066626 h 4297270"/>
                  <a:gd name="connsiteX139" fmla="*/ 2128133 w 5504755"/>
                  <a:gd name="connsiteY139" fmla="*/ 2005120 h 4297270"/>
                  <a:gd name="connsiteX140" fmla="*/ 2058426 w 5504755"/>
                  <a:gd name="connsiteY140" fmla="*/ 1927211 h 4297270"/>
                  <a:gd name="connsiteX141" fmla="*/ 2017421 w 5504755"/>
                  <a:gd name="connsiteY141" fmla="*/ 1906708 h 4297270"/>
                  <a:gd name="connsiteX142" fmla="*/ 1968217 w 5504755"/>
                  <a:gd name="connsiteY142" fmla="*/ 1882106 h 4297270"/>
                  <a:gd name="connsiteX143" fmla="*/ 1849303 w 5504755"/>
                  <a:gd name="connsiteY143" fmla="*/ 1841102 h 4297270"/>
                  <a:gd name="connsiteX144" fmla="*/ 1742692 w 5504755"/>
                  <a:gd name="connsiteY144" fmla="*/ 1808298 h 4297270"/>
                  <a:gd name="connsiteX145" fmla="*/ 1668883 w 5504755"/>
                  <a:gd name="connsiteY145" fmla="*/ 1763194 h 4297270"/>
                  <a:gd name="connsiteX146" fmla="*/ 1504865 w 5504755"/>
                  <a:gd name="connsiteY146" fmla="*/ 1726289 h 4297270"/>
                  <a:gd name="connsiteX147" fmla="*/ 1357249 w 5504755"/>
                  <a:gd name="connsiteY147" fmla="*/ 1615577 h 4297270"/>
                  <a:gd name="connsiteX148" fmla="*/ 1295742 w 5504755"/>
                  <a:gd name="connsiteY148" fmla="*/ 1488464 h 4297270"/>
                  <a:gd name="connsiteX149" fmla="*/ 1217834 w 5504755"/>
                  <a:gd name="connsiteY149" fmla="*/ 1472062 h 4297270"/>
                  <a:gd name="connsiteX150" fmla="*/ 1123524 w 5504755"/>
                  <a:gd name="connsiteY150" fmla="*/ 1455659 h 4297270"/>
                  <a:gd name="connsiteX151" fmla="*/ 1041515 w 5504755"/>
                  <a:gd name="connsiteY151" fmla="*/ 1426957 h 4297270"/>
                  <a:gd name="connsiteX152" fmla="*/ 951305 w 5504755"/>
                  <a:gd name="connsiteY152" fmla="*/ 1377751 h 4297270"/>
                  <a:gd name="connsiteX153" fmla="*/ 897999 w 5504755"/>
                  <a:gd name="connsiteY153" fmla="*/ 1344948 h 4297270"/>
                  <a:gd name="connsiteX154" fmla="*/ 824191 w 5504755"/>
                  <a:gd name="connsiteY154" fmla="*/ 1312144 h 4297270"/>
                  <a:gd name="connsiteX155" fmla="*/ 754483 w 5504755"/>
                  <a:gd name="connsiteY155" fmla="*/ 1299843 h 4297270"/>
                  <a:gd name="connsiteX156" fmla="*/ 692976 w 5504755"/>
                  <a:gd name="connsiteY156" fmla="*/ 1250636 h 4297270"/>
                  <a:gd name="connsiteX157" fmla="*/ 627369 w 5504755"/>
                  <a:gd name="connsiteY157" fmla="*/ 1209633 h 4297270"/>
                  <a:gd name="connsiteX158" fmla="*/ 602767 w 5504755"/>
                  <a:gd name="connsiteY158" fmla="*/ 1123524 h 4297270"/>
                  <a:gd name="connsiteX159" fmla="*/ 578164 w 5504755"/>
                  <a:gd name="connsiteY159" fmla="*/ 1021012 h 4297270"/>
                  <a:gd name="connsiteX160" fmla="*/ 549461 w 5504755"/>
                  <a:gd name="connsiteY160" fmla="*/ 885697 h 4297270"/>
                  <a:gd name="connsiteX161" fmla="*/ 471553 w 5504755"/>
                  <a:gd name="connsiteY161" fmla="*/ 787285 h 4297270"/>
                  <a:gd name="connsiteX162" fmla="*/ 299333 w 5504755"/>
                  <a:gd name="connsiteY162" fmla="*/ 623268 h 4297270"/>
                  <a:gd name="connsiteX163" fmla="*/ 246028 w 5504755"/>
                  <a:gd name="connsiteY163" fmla="*/ 508456 h 4297270"/>
                  <a:gd name="connsiteX164" fmla="*/ 151718 w 5504755"/>
                  <a:gd name="connsiteY164" fmla="*/ 266529 h 4297270"/>
                  <a:gd name="connsiteX165" fmla="*/ 0 w 5504755"/>
                  <a:gd name="connsiteY16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07473 w 5504755"/>
                  <a:gd name="connsiteY88" fmla="*/ 3067136 h 4297270"/>
                  <a:gd name="connsiteX89" fmla="*/ 3415674 w 5504755"/>
                  <a:gd name="connsiteY89" fmla="*/ 3042533 h 4297270"/>
                  <a:gd name="connsiteX90" fmla="*/ 3419775 w 5504755"/>
                  <a:gd name="connsiteY90" fmla="*/ 3030232 h 4297270"/>
                  <a:gd name="connsiteX91" fmla="*/ 3427976 w 5504755"/>
                  <a:gd name="connsiteY91" fmla="*/ 3017930 h 4297270"/>
                  <a:gd name="connsiteX92" fmla="*/ 3436177 w 5504755"/>
                  <a:gd name="connsiteY92" fmla="*/ 2993328 h 4297270"/>
                  <a:gd name="connsiteX93" fmla="*/ 3444377 w 5504755"/>
                  <a:gd name="connsiteY93" fmla="*/ 2981026 h 4297270"/>
                  <a:gd name="connsiteX94" fmla="*/ 3452578 w 5504755"/>
                  <a:gd name="connsiteY94" fmla="*/ 2956424 h 4297270"/>
                  <a:gd name="connsiteX95" fmla="*/ 3448478 w 5504755"/>
                  <a:gd name="connsiteY95" fmla="*/ 2907218 h 4297270"/>
                  <a:gd name="connsiteX96" fmla="*/ 3436177 w 5504755"/>
                  <a:gd name="connsiteY96" fmla="*/ 2894917 h 4297270"/>
                  <a:gd name="connsiteX97" fmla="*/ 3399272 w 5504755"/>
                  <a:gd name="connsiteY97" fmla="*/ 2874415 h 4297270"/>
                  <a:gd name="connsiteX98" fmla="*/ 3276259 w 5504755"/>
                  <a:gd name="connsiteY98" fmla="*/ 2878515 h 4297270"/>
                  <a:gd name="connsiteX99" fmla="*/ 3255757 w 5504755"/>
                  <a:gd name="connsiteY99" fmla="*/ 2870314 h 4297270"/>
                  <a:gd name="connsiteX100" fmla="*/ 3243455 w 5504755"/>
                  <a:gd name="connsiteY100" fmla="*/ 2866214 h 4297270"/>
                  <a:gd name="connsiteX101" fmla="*/ 3202451 w 5504755"/>
                  <a:gd name="connsiteY101" fmla="*/ 2845711 h 4297270"/>
                  <a:gd name="connsiteX102" fmla="*/ 3177848 w 5504755"/>
                  <a:gd name="connsiteY102" fmla="*/ 2841611 h 4297270"/>
                  <a:gd name="connsiteX103" fmla="*/ 3165547 w 5504755"/>
                  <a:gd name="connsiteY103" fmla="*/ 2833410 h 4297270"/>
                  <a:gd name="connsiteX104" fmla="*/ 3153246 w 5504755"/>
                  <a:gd name="connsiteY104" fmla="*/ 2829310 h 4297270"/>
                  <a:gd name="connsiteX105" fmla="*/ 3149145 w 5504755"/>
                  <a:gd name="connsiteY105" fmla="*/ 2804707 h 4297270"/>
                  <a:gd name="connsiteX106" fmla="*/ 3145045 w 5504755"/>
                  <a:gd name="connsiteY106" fmla="*/ 2792406 h 4297270"/>
                  <a:gd name="connsiteX107" fmla="*/ 3124542 w 5504755"/>
                  <a:gd name="connsiteY107" fmla="*/ 2763702 h 4297270"/>
                  <a:gd name="connsiteX108" fmla="*/ 3112241 w 5504755"/>
                  <a:gd name="connsiteY108" fmla="*/ 2751401 h 4297270"/>
                  <a:gd name="connsiteX109" fmla="*/ 3095839 w 5504755"/>
                  <a:gd name="connsiteY109" fmla="*/ 2726798 h 4297270"/>
                  <a:gd name="connsiteX110" fmla="*/ 3079438 w 5504755"/>
                  <a:gd name="connsiteY110" fmla="*/ 2702196 h 4297270"/>
                  <a:gd name="connsiteX111" fmla="*/ 3071237 w 5504755"/>
                  <a:gd name="connsiteY111" fmla="*/ 2677593 h 4297270"/>
                  <a:gd name="connsiteX112" fmla="*/ 3067136 w 5504755"/>
                  <a:gd name="connsiteY112" fmla="*/ 2665292 h 4297270"/>
                  <a:gd name="connsiteX113" fmla="*/ 3058935 w 5504755"/>
                  <a:gd name="connsiteY113" fmla="*/ 2628388 h 4297270"/>
                  <a:gd name="connsiteX114" fmla="*/ 3050734 w 5504755"/>
                  <a:gd name="connsiteY114" fmla="*/ 2603785 h 4297270"/>
                  <a:gd name="connsiteX115" fmla="*/ 3046634 w 5504755"/>
                  <a:gd name="connsiteY115" fmla="*/ 2591484 h 4297270"/>
                  <a:gd name="connsiteX116" fmla="*/ 3042533 w 5504755"/>
                  <a:gd name="connsiteY116" fmla="*/ 2575082 h 4297270"/>
                  <a:gd name="connsiteX117" fmla="*/ 3034333 w 5504755"/>
                  <a:gd name="connsiteY117" fmla="*/ 2562781 h 4297270"/>
                  <a:gd name="connsiteX118" fmla="*/ 3026132 w 5504755"/>
                  <a:gd name="connsiteY118" fmla="*/ 2534077 h 4297270"/>
                  <a:gd name="connsiteX119" fmla="*/ 3009730 w 5504755"/>
                  <a:gd name="connsiteY119" fmla="*/ 2509475 h 4297270"/>
                  <a:gd name="connsiteX120" fmla="*/ 3005629 w 5504755"/>
                  <a:gd name="connsiteY120" fmla="*/ 2497173 h 4297270"/>
                  <a:gd name="connsiteX121" fmla="*/ 2968725 w 5504755"/>
                  <a:gd name="connsiteY121" fmla="*/ 2468470 h 4297270"/>
                  <a:gd name="connsiteX122" fmla="*/ 2931821 w 5504755"/>
                  <a:gd name="connsiteY122" fmla="*/ 2443867 h 4297270"/>
                  <a:gd name="connsiteX123" fmla="*/ 2919520 w 5504755"/>
                  <a:gd name="connsiteY123" fmla="*/ 2435667 h 4297270"/>
                  <a:gd name="connsiteX124" fmla="*/ 2911319 w 5504755"/>
                  <a:gd name="connsiteY124" fmla="*/ 2423365 h 4297270"/>
                  <a:gd name="connsiteX125" fmla="*/ 2894917 w 5504755"/>
                  <a:gd name="connsiteY125" fmla="*/ 2419265 h 4297270"/>
                  <a:gd name="connsiteX126" fmla="*/ 2882616 w 5504755"/>
                  <a:gd name="connsiteY126" fmla="*/ 2411064 h 4297270"/>
                  <a:gd name="connsiteX127" fmla="*/ 2858013 w 5504755"/>
                  <a:gd name="connsiteY127" fmla="*/ 2402863 h 4297270"/>
                  <a:gd name="connsiteX128" fmla="*/ 2841612 w 5504755"/>
                  <a:gd name="connsiteY128" fmla="*/ 2394662 h 4297270"/>
                  <a:gd name="connsiteX129" fmla="*/ 2771904 w 5504755"/>
                  <a:gd name="connsiteY129" fmla="*/ 2382361 h 4297270"/>
                  <a:gd name="connsiteX130" fmla="*/ 2739100 w 5504755"/>
                  <a:gd name="connsiteY130" fmla="*/ 2378260 h 4297270"/>
                  <a:gd name="connsiteX131" fmla="*/ 2476672 w 5504755"/>
                  <a:gd name="connsiteY131" fmla="*/ 2374160 h 4297270"/>
                  <a:gd name="connsiteX132" fmla="*/ 2452069 w 5504755"/>
                  <a:gd name="connsiteY132" fmla="*/ 2370059 h 4297270"/>
                  <a:gd name="connsiteX133" fmla="*/ 2427466 w 5504755"/>
                  <a:gd name="connsiteY133" fmla="*/ 2361859 h 4297270"/>
                  <a:gd name="connsiteX134" fmla="*/ 2304453 w 5504755"/>
                  <a:gd name="connsiteY134" fmla="*/ 2255247 h 4297270"/>
                  <a:gd name="connsiteX135" fmla="*/ 2259347 w 5504755"/>
                  <a:gd name="connsiteY135" fmla="*/ 2197841 h 4297270"/>
                  <a:gd name="connsiteX136" fmla="*/ 2222444 w 5504755"/>
                  <a:gd name="connsiteY136" fmla="*/ 2132234 h 4297270"/>
                  <a:gd name="connsiteX137" fmla="*/ 2181440 w 5504755"/>
                  <a:gd name="connsiteY137" fmla="*/ 2066626 h 4297270"/>
                  <a:gd name="connsiteX138" fmla="*/ 2128133 w 5504755"/>
                  <a:gd name="connsiteY138" fmla="*/ 2005120 h 4297270"/>
                  <a:gd name="connsiteX139" fmla="*/ 2058426 w 5504755"/>
                  <a:gd name="connsiteY139" fmla="*/ 1927211 h 4297270"/>
                  <a:gd name="connsiteX140" fmla="*/ 2017421 w 5504755"/>
                  <a:gd name="connsiteY140" fmla="*/ 1906708 h 4297270"/>
                  <a:gd name="connsiteX141" fmla="*/ 1968217 w 5504755"/>
                  <a:gd name="connsiteY141" fmla="*/ 1882106 h 4297270"/>
                  <a:gd name="connsiteX142" fmla="*/ 1849303 w 5504755"/>
                  <a:gd name="connsiteY142" fmla="*/ 1841102 h 4297270"/>
                  <a:gd name="connsiteX143" fmla="*/ 1742692 w 5504755"/>
                  <a:gd name="connsiteY143" fmla="*/ 1808298 h 4297270"/>
                  <a:gd name="connsiteX144" fmla="*/ 1668883 w 5504755"/>
                  <a:gd name="connsiteY144" fmla="*/ 1763194 h 4297270"/>
                  <a:gd name="connsiteX145" fmla="*/ 1504865 w 5504755"/>
                  <a:gd name="connsiteY145" fmla="*/ 1726289 h 4297270"/>
                  <a:gd name="connsiteX146" fmla="*/ 1357249 w 5504755"/>
                  <a:gd name="connsiteY146" fmla="*/ 1615577 h 4297270"/>
                  <a:gd name="connsiteX147" fmla="*/ 1295742 w 5504755"/>
                  <a:gd name="connsiteY147" fmla="*/ 1488464 h 4297270"/>
                  <a:gd name="connsiteX148" fmla="*/ 1217834 w 5504755"/>
                  <a:gd name="connsiteY148" fmla="*/ 1472062 h 4297270"/>
                  <a:gd name="connsiteX149" fmla="*/ 1123524 w 5504755"/>
                  <a:gd name="connsiteY149" fmla="*/ 1455659 h 4297270"/>
                  <a:gd name="connsiteX150" fmla="*/ 1041515 w 5504755"/>
                  <a:gd name="connsiteY150" fmla="*/ 1426957 h 4297270"/>
                  <a:gd name="connsiteX151" fmla="*/ 951305 w 5504755"/>
                  <a:gd name="connsiteY151" fmla="*/ 1377751 h 4297270"/>
                  <a:gd name="connsiteX152" fmla="*/ 897999 w 5504755"/>
                  <a:gd name="connsiteY152" fmla="*/ 1344948 h 4297270"/>
                  <a:gd name="connsiteX153" fmla="*/ 824191 w 5504755"/>
                  <a:gd name="connsiteY153" fmla="*/ 1312144 h 4297270"/>
                  <a:gd name="connsiteX154" fmla="*/ 754483 w 5504755"/>
                  <a:gd name="connsiteY154" fmla="*/ 1299843 h 4297270"/>
                  <a:gd name="connsiteX155" fmla="*/ 692976 w 5504755"/>
                  <a:gd name="connsiteY155" fmla="*/ 1250636 h 4297270"/>
                  <a:gd name="connsiteX156" fmla="*/ 627369 w 5504755"/>
                  <a:gd name="connsiteY156" fmla="*/ 1209633 h 4297270"/>
                  <a:gd name="connsiteX157" fmla="*/ 602767 w 5504755"/>
                  <a:gd name="connsiteY157" fmla="*/ 1123524 h 4297270"/>
                  <a:gd name="connsiteX158" fmla="*/ 578164 w 5504755"/>
                  <a:gd name="connsiteY158" fmla="*/ 1021012 h 4297270"/>
                  <a:gd name="connsiteX159" fmla="*/ 549461 w 5504755"/>
                  <a:gd name="connsiteY159" fmla="*/ 885697 h 4297270"/>
                  <a:gd name="connsiteX160" fmla="*/ 471553 w 5504755"/>
                  <a:gd name="connsiteY160" fmla="*/ 787285 h 4297270"/>
                  <a:gd name="connsiteX161" fmla="*/ 299333 w 5504755"/>
                  <a:gd name="connsiteY161" fmla="*/ 623268 h 4297270"/>
                  <a:gd name="connsiteX162" fmla="*/ 246028 w 5504755"/>
                  <a:gd name="connsiteY162" fmla="*/ 508456 h 4297270"/>
                  <a:gd name="connsiteX163" fmla="*/ 151718 w 5504755"/>
                  <a:gd name="connsiteY163" fmla="*/ 266529 h 4297270"/>
                  <a:gd name="connsiteX164" fmla="*/ 0 w 5504755"/>
                  <a:gd name="connsiteY16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27976 w 5504755"/>
                  <a:gd name="connsiteY90" fmla="*/ 3017930 h 4297270"/>
                  <a:gd name="connsiteX91" fmla="*/ 3436177 w 5504755"/>
                  <a:gd name="connsiteY91" fmla="*/ 2993328 h 4297270"/>
                  <a:gd name="connsiteX92" fmla="*/ 3444377 w 5504755"/>
                  <a:gd name="connsiteY92" fmla="*/ 2981026 h 4297270"/>
                  <a:gd name="connsiteX93" fmla="*/ 3452578 w 5504755"/>
                  <a:gd name="connsiteY93" fmla="*/ 2956424 h 4297270"/>
                  <a:gd name="connsiteX94" fmla="*/ 3448478 w 5504755"/>
                  <a:gd name="connsiteY94" fmla="*/ 2907218 h 4297270"/>
                  <a:gd name="connsiteX95" fmla="*/ 3436177 w 5504755"/>
                  <a:gd name="connsiteY95" fmla="*/ 2894917 h 4297270"/>
                  <a:gd name="connsiteX96" fmla="*/ 3399272 w 5504755"/>
                  <a:gd name="connsiteY96" fmla="*/ 2874415 h 4297270"/>
                  <a:gd name="connsiteX97" fmla="*/ 3276259 w 5504755"/>
                  <a:gd name="connsiteY97" fmla="*/ 2878515 h 4297270"/>
                  <a:gd name="connsiteX98" fmla="*/ 3255757 w 5504755"/>
                  <a:gd name="connsiteY98" fmla="*/ 2870314 h 4297270"/>
                  <a:gd name="connsiteX99" fmla="*/ 3243455 w 5504755"/>
                  <a:gd name="connsiteY99" fmla="*/ 2866214 h 4297270"/>
                  <a:gd name="connsiteX100" fmla="*/ 3202451 w 5504755"/>
                  <a:gd name="connsiteY100" fmla="*/ 2845711 h 4297270"/>
                  <a:gd name="connsiteX101" fmla="*/ 3177848 w 5504755"/>
                  <a:gd name="connsiteY101" fmla="*/ 2841611 h 4297270"/>
                  <a:gd name="connsiteX102" fmla="*/ 3165547 w 5504755"/>
                  <a:gd name="connsiteY102" fmla="*/ 2833410 h 4297270"/>
                  <a:gd name="connsiteX103" fmla="*/ 3153246 w 5504755"/>
                  <a:gd name="connsiteY103" fmla="*/ 2829310 h 4297270"/>
                  <a:gd name="connsiteX104" fmla="*/ 3149145 w 5504755"/>
                  <a:gd name="connsiteY104" fmla="*/ 2804707 h 4297270"/>
                  <a:gd name="connsiteX105" fmla="*/ 3145045 w 5504755"/>
                  <a:gd name="connsiteY105" fmla="*/ 2792406 h 4297270"/>
                  <a:gd name="connsiteX106" fmla="*/ 3124542 w 5504755"/>
                  <a:gd name="connsiteY106" fmla="*/ 2763702 h 4297270"/>
                  <a:gd name="connsiteX107" fmla="*/ 3112241 w 5504755"/>
                  <a:gd name="connsiteY107" fmla="*/ 2751401 h 4297270"/>
                  <a:gd name="connsiteX108" fmla="*/ 3095839 w 5504755"/>
                  <a:gd name="connsiteY108" fmla="*/ 2726798 h 4297270"/>
                  <a:gd name="connsiteX109" fmla="*/ 3079438 w 5504755"/>
                  <a:gd name="connsiteY109" fmla="*/ 2702196 h 4297270"/>
                  <a:gd name="connsiteX110" fmla="*/ 3071237 w 5504755"/>
                  <a:gd name="connsiteY110" fmla="*/ 2677593 h 4297270"/>
                  <a:gd name="connsiteX111" fmla="*/ 3067136 w 5504755"/>
                  <a:gd name="connsiteY111" fmla="*/ 2665292 h 4297270"/>
                  <a:gd name="connsiteX112" fmla="*/ 3058935 w 5504755"/>
                  <a:gd name="connsiteY112" fmla="*/ 2628388 h 4297270"/>
                  <a:gd name="connsiteX113" fmla="*/ 3050734 w 5504755"/>
                  <a:gd name="connsiteY113" fmla="*/ 2603785 h 4297270"/>
                  <a:gd name="connsiteX114" fmla="*/ 3046634 w 5504755"/>
                  <a:gd name="connsiteY114" fmla="*/ 2591484 h 4297270"/>
                  <a:gd name="connsiteX115" fmla="*/ 3042533 w 5504755"/>
                  <a:gd name="connsiteY115" fmla="*/ 2575082 h 4297270"/>
                  <a:gd name="connsiteX116" fmla="*/ 3034333 w 5504755"/>
                  <a:gd name="connsiteY116" fmla="*/ 2562781 h 4297270"/>
                  <a:gd name="connsiteX117" fmla="*/ 3026132 w 5504755"/>
                  <a:gd name="connsiteY117" fmla="*/ 2534077 h 4297270"/>
                  <a:gd name="connsiteX118" fmla="*/ 3009730 w 5504755"/>
                  <a:gd name="connsiteY118" fmla="*/ 2509475 h 4297270"/>
                  <a:gd name="connsiteX119" fmla="*/ 3005629 w 5504755"/>
                  <a:gd name="connsiteY119" fmla="*/ 2497173 h 4297270"/>
                  <a:gd name="connsiteX120" fmla="*/ 2968725 w 5504755"/>
                  <a:gd name="connsiteY120" fmla="*/ 2468470 h 4297270"/>
                  <a:gd name="connsiteX121" fmla="*/ 2931821 w 5504755"/>
                  <a:gd name="connsiteY121" fmla="*/ 2443867 h 4297270"/>
                  <a:gd name="connsiteX122" fmla="*/ 2919520 w 5504755"/>
                  <a:gd name="connsiteY122" fmla="*/ 2435667 h 4297270"/>
                  <a:gd name="connsiteX123" fmla="*/ 2911319 w 5504755"/>
                  <a:gd name="connsiteY123" fmla="*/ 2423365 h 4297270"/>
                  <a:gd name="connsiteX124" fmla="*/ 2894917 w 5504755"/>
                  <a:gd name="connsiteY124" fmla="*/ 2419265 h 4297270"/>
                  <a:gd name="connsiteX125" fmla="*/ 2882616 w 5504755"/>
                  <a:gd name="connsiteY125" fmla="*/ 2411064 h 4297270"/>
                  <a:gd name="connsiteX126" fmla="*/ 2858013 w 5504755"/>
                  <a:gd name="connsiteY126" fmla="*/ 2402863 h 4297270"/>
                  <a:gd name="connsiteX127" fmla="*/ 2841612 w 5504755"/>
                  <a:gd name="connsiteY127" fmla="*/ 2394662 h 4297270"/>
                  <a:gd name="connsiteX128" fmla="*/ 2771904 w 5504755"/>
                  <a:gd name="connsiteY128" fmla="*/ 2382361 h 4297270"/>
                  <a:gd name="connsiteX129" fmla="*/ 2739100 w 5504755"/>
                  <a:gd name="connsiteY129" fmla="*/ 2378260 h 4297270"/>
                  <a:gd name="connsiteX130" fmla="*/ 2476672 w 5504755"/>
                  <a:gd name="connsiteY130" fmla="*/ 2374160 h 4297270"/>
                  <a:gd name="connsiteX131" fmla="*/ 2452069 w 5504755"/>
                  <a:gd name="connsiteY131" fmla="*/ 2370059 h 4297270"/>
                  <a:gd name="connsiteX132" fmla="*/ 2427466 w 5504755"/>
                  <a:gd name="connsiteY132" fmla="*/ 2361859 h 4297270"/>
                  <a:gd name="connsiteX133" fmla="*/ 2304453 w 5504755"/>
                  <a:gd name="connsiteY133" fmla="*/ 2255247 h 4297270"/>
                  <a:gd name="connsiteX134" fmla="*/ 2259347 w 5504755"/>
                  <a:gd name="connsiteY134" fmla="*/ 2197841 h 4297270"/>
                  <a:gd name="connsiteX135" fmla="*/ 2222444 w 5504755"/>
                  <a:gd name="connsiteY135" fmla="*/ 2132234 h 4297270"/>
                  <a:gd name="connsiteX136" fmla="*/ 2181440 w 5504755"/>
                  <a:gd name="connsiteY136" fmla="*/ 2066626 h 4297270"/>
                  <a:gd name="connsiteX137" fmla="*/ 2128133 w 5504755"/>
                  <a:gd name="connsiteY137" fmla="*/ 2005120 h 4297270"/>
                  <a:gd name="connsiteX138" fmla="*/ 2058426 w 5504755"/>
                  <a:gd name="connsiteY138" fmla="*/ 1927211 h 4297270"/>
                  <a:gd name="connsiteX139" fmla="*/ 2017421 w 5504755"/>
                  <a:gd name="connsiteY139" fmla="*/ 1906708 h 4297270"/>
                  <a:gd name="connsiteX140" fmla="*/ 1968217 w 5504755"/>
                  <a:gd name="connsiteY140" fmla="*/ 1882106 h 4297270"/>
                  <a:gd name="connsiteX141" fmla="*/ 1849303 w 5504755"/>
                  <a:gd name="connsiteY141" fmla="*/ 1841102 h 4297270"/>
                  <a:gd name="connsiteX142" fmla="*/ 1742692 w 5504755"/>
                  <a:gd name="connsiteY142" fmla="*/ 1808298 h 4297270"/>
                  <a:gd name="connsiteX143" fmla="*/ 1668883 w 5504755"/>
                  <a:gd name="connsiteY143" fmla="*/ 1763194 h 4297270"/>
                  <a:gd name="connsiteX144" fmla="*/ 1504865 w 5504755"/>
                  <a:gd name="connsiteY144" fmla="*/ 1726289 h 4297270"/>
                  <a:gd name="connsiteX145" fmla="*/ 1357249 w 5504755"/>
                  <a:gd name="connsiteY145" fmla="*/ 1615577 h 4297270"/>
                  <a:gd name="connsiteX146" fmla="*/ 1295742 w 5504755"/>
                  <a:gd name="connsiteY146" fmla="*/ 1488464 h 4297270"/>
                  <a:gd name="connsiteX147" fmla="*/ 1217834 w 5504755"/>
                  <a:gd name="connsiteY147" fmla="*/ 1472062 h 4297270"/>
                  <a:gd name="connsiteX148" fmla="*/ 1123524 w 5504755"/>
                  <a:gd name="connsiteY148" fmla="*/ 1455659 h 4297270"/>
                  <a:gd name="connsiteX149" fmla="*/ 1041515 w 5504755"/>
                  <a:gd name="connsiteY149" fmla="*/ 1426957 h 4297270"/>
                  <a:gd name="connsiteX150" fmla="*/ 951305 w 5504755"/>
                  <a:gd name="connsiteY150" fmla="*/ 1377751 h 4297270"/>
                  <a:gd name="connsiteX151" fmla="*/ 897999 w 5504755"/>
                  <a:gd name="connsiteY151" fmla="*/ 1344948 h 4297270"/>
                  <a:gd name="connsiteX152" fmla="*/ 824191 w 5504755"/>
                  <a:gd name="connsiteY152" fmla="*/ 1312144 h 4297270"/>
                  <a:gd name="connsiteX153" fmla="*/ 754483 w 5504755"/>
                  <a:gd name="connsiteY153" fmla="*/ 1299843 h 4297270"/>
                  <a:gd name="connsiteX154" fmla="*/ 692976 w 5504755"/>
                  <a:gd name="connsiteY154" fmla="*/ 1250636 h 4297270"/>
                  <a:gd name="connsiteX155" fmla="*/ 627369 w 5504755"/>
                  <a:gd name="connsiteY155" fmla="*/ 1209633 h 4297270"/>
                  <a:gd name="connsiteX156" fmla="*/ 602767 w 5504755"/>
                  <a:gd name="connsiteY156" fmla="*/ 1123524 h 4297270"/>
                  <a:gd name="connsiteX157" fmla="*/ 578164 w 5504755"/>
                  <a:gd name="connsiteY157" fmla="*/ 1021012 h 4297270"/>
                  <a:gd name="connsiteX158" fmla="*/ 549461 w 5504755"/>
                  <a:gd name="connsiteY158" fmla="*/ 885697 h 4297270"/>
                  <a:gd name="connsiteX159" fmla="*/ 471553 w 5504755"/>
                  <a:gd name="connsiteY159" fmla="*/ 787285 h 4297270"/>
                  <a:gd name="connsiteX160" fmla="*/ 299333 w 5504755"/>
                  <a:gd name="connsiteY160" fmla="*/ 623268 h 4297270"/>
                  <a:gd name="connsiteX161" fmla="*/ 246028 w 5504755"/>
                  <a:gd name="connsiteY161" fmla="*/ 508456 h 4297270"/>
                  <a:gd name="connsiteX162" fmla="*/ 151718 w 5504755"/>
                  <a:gd name="connsiteY162" fmla="*/ 266529 h 4297270"/>
                  <a:gd name="connsiteX163" fmla="*/ 0 w 5504755"/>
                  <a:gd name="connsiteY16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4377 w 5504755"/>
                  <a:gd name="connsiteY91" fmla="*/ 2981026 h 4297270"/>
                  <a:gd name="connsiteX92" fmla="*/ 3452578 w 5504755"/>
                  <a:gd name="connsiteY92" fmla="*/ 2956424 h 4297270"/>
                  <a:gd name="connsiteX93" fmla="*/ 3448478 w 5504755"/>
                  <a:gd name="connsiteY93" fmla="*/ 2907218 h 4297270"/>
                  <a:gd name="connsiteX94" fmla="*/ 3436177 w 5504755"/>
                  <a:gd name="connsiteY94" fmla="*/ 2894917 h 4297270"/>
                  <a:gd name="connsiteX95" fmla="*/ 3399272 w 5504755"/>
                  <a:gd name="connsiteY95" fmla="*/ 2874415 h 4297270"/>
                  <a:gd name="connsiteX96" fmla="*/ 3276259 w 5504755"/>
                  <a:gd name="connsiteY96" fmla="*/ 2878515 h 4297270"/>
                  <a:gd name="connsiteX97" fmla="*/ 3255757 w 5504755"/>
                  <a:gd name="connsiteY97" fmla="*/ 2870314 h 4297270"/>
                  <a:gd name="connsiteX98" fmla="*/ 3243455 w 5504755"/>
                  <a:gd name="connsiteY98" fmla="*/ 2866214 h 4297270"/>
                  <a:gd name="connsiteX99" fmla="*/ 3202451 w 5504755"/>
                  <a:gd name="connsiteY99" fmla="*/ 2845711 h 4297270"/>
                  <a:gd name="connsiteX100" fmla="*/ 3177848 w 5504755"/>
                  <a:gd name="connsiteY100" fmla="*/ 2841611 h 4297270"/>
                  <a:gd name="connsiteX101" fmla="*/ 3165547 w 5504755"/>
                  <a:gd name="connsiteY101" fmla="*/ 2833410 h 4297270"/>
                  <a:gd name="connsiteX102" fmla="*/ 3153246 w 5504755"/>
                  <a:gd name="connsiteY102" fmla="*/ 2829310 h 4297270"/>
                  <a:gd name="connsiteX103" fmla="*/ 3149145 w 5504755"/>
                  <a:gd name="connsiteY103" fmla="*/ 2804707 h 4297270"/>
                  <a:gd name="connsiteX104" fmla="*/ 3145045 w 5504755"/>
                  <a:gd name="connsiteY104" fmla="*/ 2792406 h 4297270"/>
                  <a:gd name="connsiteX105" fmla="*/ 3124542 w 5504755"/>
                  <a:gd name="connsiteY105" fmla="*/ 2763702 h 4297270"/>
                  <a:gd name="connsiteX106" fmla="*/ 3112241 w 5504755"/>
                  <a:gd name="connsiteY106" fmla="*/ 2751401 h 4297270"/>
                  <a:gd name="connsiteX107" fmla="*/ 3095839 w 5504755"/>
                  <a:gd name="connsiteY107" fmla="*/ 2726798 h 4297270"/>
                  <a:gd name="connsiteX108" fmla="*/ 3079438 w 5504755"/>
                  <a:gd name="connsiteY108" fmla="*/ 2702196 h 4297270"/>
                  <a:gd name="connsiteX109" fmla="*/ 3071237 w 5504755"/>
                  <a:gd name="connsiteY109" fmla="*/ 2677593 h 4297270"/>
                  <a:gd name="connsiteX110" fmla="*/ 3067136 w 5504755"/>
                  <a:gd name="connsiteY110" fmla="*/ 2665292 h 4297270"/>
                  <a:gd name="connsiteX111" fmla="*/ 3058935 w 5504755"/>
                  <a:gd name="connsiteY111" fmla="*/ 2628388 h 4297270"/>
                  <a:gd name="connsiteX112" fmla="*/ 3050734 w 5504755"/>
                  <a:gd name="connsiteY112" fmla="*/ 2603785 h 4297270"/>
                  <a:gd name="connsiteX113" fmla="*/ 3046634 w 5504755"/>
                  <a:gd name="connsiteY113" fmla="*/ 2591484 h 4297270"/>
                  <a:gd name="connsiteX114" fmla="*/ 3042533 w 5504755"/>
                  <a:gd name="connsiteY114" fmla="*/ 2575082 h 4297270"/>
                  <a:gd name="connsiteX115" fmla="*/ 3034333 w 5504755"/>
                  <a:gd name="connsiteY115" fmla="*/ 2562781 h 4297270"/>
                  <a:gd name="connsiteX116" fmla="*/ 3026132 w 5504755"/>
                  <a:gd name="connsiteY116" fmla="*/ 2534077 h 4297270"/>
                  <a:gd name="connsiteX117" fmla="*/ 3009730 w 5504755"/>
                  <a:gd name="connsiteY117" fmla="*/ 2509475 h 4297270"/>
                  <a:gd name="connsiteX118" fmla="*/ 3005629 w 5504755"/>
                  <a:gd name="connsiteY118" fmla="*/ 2497173 h 4297270"/>
                  <a:gd name="connsiteX119" fmla="*/ 2968725 w 5504755"/>
                  <a:gd name="connsiteY119" fmla="*/ 2468470 h 4297270"/>
                  <a:gd name="connsiteX120" fmla="*/ 2931821 w 5504755"/>
                  <a:gd name="connsiteY120" fmla="*/ 2443867 h 4297270"/>
                  <a:gd name="connsiteX121" fmla="*/ 2919520 w 5504755"/>
                  <a:gd name="connsiteY121" fmla="*/ 2435667 h 4297270"/>
                  <a:gd name="connsiteX122" fmla="*/ 2911319 w 5504755"/>
                  <a:gd name="connsiteY122" fmla="*/ 2423365 h 4297270"/>
                  <a:gd name="connsiteX123" fmla="*/ 2894917 w 5504755"/>
                  <a:gd name="connsiteY123" fmla="*/ 2419265 h 4297270"/>
                  <a:gd name="connsiteX124" fmla="*/ 2882616 w 5504755"/>
                  <a:gd name="connsiteY124" fmla="*/ 2411064 h 4297270"/>
                  <a:gd name="connsiteX125" fmla="*/ 2858013 w 5504755"/>
                  <a:gd name="connsiteY125" fmla="*/ 2402863 h 4297270"/>
                  <a:gd name="connsiteX126" fmla="*/ 2841612 w 5504755"/>
                  <a:gd name="connsiteY126" fmla="*/ 2394662 h 4297270"/>
                  <a:gd name="connsiteX127" fmla="*/ 2771904 w 5504755"/>
                  <a:gd name="connsiteY127" fmla="*/ 2382361 h 4297270"/>
                  <a:gd name="connsiteX128" fmla="*/ 2739100 w 5504755"/>
                  <a:gd name="connsiteY128" fmla="*/ 2378260 h 4297270"/>
                  <a:gd name="connsiteX129" fmla="*/ 2476672 w 5504755"/>
                  <a:gd name="connsiteY129" fmla="*/ 2374160 h 4297270"/>
                  <a:gd name="connsiteX130" fmla="*/ 2452069 w 5504755"/>
                  <a:gd name="connsiteY130" fmla="*/ 2370059 h 4297270"/>
                  <a:gd name="connsiteX131" fmla="*/ 2427466 w 5504755"/>
                  <a:gd name="connsiteY131" fmla="*/ 2361859 h 4297270"/>
                  <a:gd name="connsiteX132" fmla="*/ 2304453 w 5504755"/>
                  <a:gd name="connsiteY132" fmla="*/ 2255247 h 4297270"/>
                  <a:gd name="connsiteX133" fmla="*/ 2259347 w 5504755"/>
                  <a:gd name="connsiteY133" fmla="*/ 2197841 h 4297270"/>
                  <a:gd name="connsiteX134" fmla="*/ 2222444 w 5504755"/>
                  <a:gd name="connsiteY134" fmla="*/ 2132234 h 4297270"/>
                  <a:gd name="connsiteX135" fmla="*/ 2181440 w 5504755"/>
                  <a:gd name="connsiteY135" fmla="*/ 2066626 h 4297270"/>
                  <a:gd name="connsiteX136" fmla="*/ 2128133 w 5504755"/>
                  <a:gd name="connsiteY136" fmla="*/ 2005120 h 4297270"/>
                  <a:gd name="connsiteX137" fmla="*/ 2058426 w 5504755"/>
                  <a:gd name="connsiteY137" fmla="*/ 1927211 h 4297270"/>
                  <a:gd name="connsiteX138" fmla="*/ 2017421 w 5504755"/>
                  <a:gd name="connsiteY138" fmla="*/ 1906708 h 4297270"/>
                  <a:gd name="connsiteX139" fmla="*/ 1968217 w 5504755"/>
                  <a:gd name="connsiteY139" fmla="*/ 1882106 h 4297270"/>
                  <a:gd name="connsiteX140" fmla="*/ 1849303 w 5504755"/>
                  <a:gd name="connsiteY140" fmla="*/ 1841102 h 4297270"/>
                  <a:gd name="connsiteX141" fmla="*/ 1742692 w 5504755"/>
                  <a:gd name="connsiteY141" fmla="*/ 1808298 h 4297270"/>
                  <a:gd name="connsiteX142" fmla="*/ 1668883 w 5504755"/>
                  <a:gd name="connsiteY142" fmla="*/ 1763194 h 4297270"/>
                  <a:gd name="connsiteX143" fmla="*/ 1504865 w 5504755"/>
                  <a:gd name="connsiteY143" fmla="*/ 1726289 h 4297270"/>
                  <a:gd name="connsiteX144" fmla="*/ 1357249 w 5504755"/>
                  <a:gd name="connsiteY144" fmla="*/ 1615577 h 4297270"/>
                  <a:gd name="connsiteX145" fmla="*/ 1295742 w 5504755"/>
                  <a:gd name="connsiteY145" fmla="*/ 1488464 h 4297270"/>
                  <a:gd name="connsiteX146" fmla="*/ 1217834 w 5504755"/>
                  <a:gd name="connsiteY146" fmla="*/ 1472062 h 4297270"/>
                  <a:gd name="connsiteX147" fmla="*/ 1123524 w 5504755"/>
                  <a:gd name="connsiteY147" fmla="*/ 1455659 h 4297270"/>
                  <a:gd name="connsiteX148" fmla="*/ 1041515 w 5504755"/>
                  <a:gd name="connsiteY148" fmla="*/ 1426957 h 4297270"/>
                  <a:gd name="connsiteX149" fmla="*/ 951305 w 5504755"/>
                  <a:gd name="connsiteY149" fmla="*/ 1377751 h 4297270"/>
                  <a:gd name="connsiteX150" fmla="*/ 897999 w 5504755"/>
                  <a:gd name="connsiteY150" fmla="*/ 1344948 h 4297270"/>
                  <a:gd name="connsiteX151" fmla="*/ 824191 w 5504755"/>
                  <a:gd name="connsiteY151" fmla="*/ 1312144 h 4297270"/>
                  <a:gd name="connsiteX152" fmla="*/ 754483 w 5504755"/>
                  <a:gd name="connsiteY152" fmla="*/ 1299843 h 4297270"/>
                  <a:gd name="connsiteX153" fmla="*/ 692976 w 5504755"/>
                  <a:gd name="connsiteY153" fmla="*/ 1250636 h 4297270"/>
                  <a:gd name="connsiteX154" fmla="*/ 627369 w 5504755"/>
                  <a:gd name="connsiteY154" fmla="*/ 1209633 h 4297270"/>
                  <a:gd name="connsiteX155" fmla="*/ 602767 w 5504755"/>
                  <a:gd name="connsiteY155" fmla="*/ 1123524 h 4297270"/>
                  <a:gd name="connsiteX156" fmla="*/ 578164 w 5504755"/>
                  <a:gd name="connsiteY156" fmla="*/ 1021012 h 4297270"/>
                  <a:gd name="connsiteX157" fmla="*/ 549461 w 5504755"/>
                  <a:gd name="connsiteY157" fmla="*/ 885697 h 4297270"/>
                  <a:gd name="connsiteX158" fmla="*/ 471553 w 5504755"/>
                  <a:gd name="connsiteY158" fmla="*/ 787285 h 4297270"/>
                  <a:gd name="connsiteX159" fmla="*/ 299333 w 5504755"/>
                  <a:gd name="connsiteY159" fmla="*/ 623268 h 4297270"/>
                  <a:gd name="connsiteX160" fmla="*/ 246028 w 5504755"/>
                  <a:gd name="connsiteY160" fmla="*/ 508456 h 4297270"/>
                  <a:gd name="connsiteX161" fmla="*/ 151718 w 5504755"/>
                  <a:gd name="connsiteY161" fmla="*/ 266529 h 4297270"/>
                  <a:gd name="connsiteX162" fmla="*/ 0 w 5504755"/>
                  <a:gd name="connsiteY16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52578 w 5504755"/>
                  <a:gd name="connsiteY91" fmla="*/ 2956424 h 4297270"/>
                  <a:gd name="connsiteX92" fmla="*/ 3448478 w 5504755"/>
                  <a:gd name="connsiteY92" fmla="*/ 2907218 h 4297270"/>
                  <a:gd name="connsiteX93" fmla="*/ 3436177 w 5504755"/>
                  <a:gd name="connsiteY93" fmla="*/ 2894917 h 4297270"/>
                  <a:gd name="connsiteX94" fmla="*/ 3399272 w 5504755"/>
                  <a:gd name="connsiteY94" fmla="*/ 2874415 h 4297270"/>
                  <a:gd name="connsiteX95" fmla="*/ 3276259 w 5504755"/>
                  <a:gd name="connsiteY95" fmla="*/ 2878515 h 4297270"/>
                  <a:gd name="connsiteX96" fmla="*/ 3255757 w 5504755"/>
                  <a:gd name="connsiteY96" fmla="*/ 2870314 h 4297270"/>
                  <a:gd name="connsiteX97" fmla="*/ 3243455 w 5504755"/>
                  <a:gd name="connsiteY97" fmla="*/ 2866214 h 4297270"/>
                  <a:gd name="connsiteX98" fmla="*/ 3202451 w 5504755"/>
                  <a:gd name="connsiteY98" fmla="*/ 2845711 h 4297270"/>
                  <a:gd name="connsiteX99" fmla="*/ 3177848 w 5504755"/>
                  <a:gd name="connsiteY99" fmla="*/ 2841611 h 4297270"/>
                  <a:gd name="connsiteX100" fmla="*/ 3165547 w 5504755"/>
                  <a:gd name="connsiteY100" fmla="*/ 2833410 h 4297270"/>
                  <a:gd name="connsiteX101" fmla="*/ 3153246 w 5504755"/>
                  <a:gd name="connsiteY101" fmla="*/ 2829310 h 4297270"/>
                  <a:gd name="connsiteX102" fmla="*/ 3149145 w 5504755"/>
                  <a:gd name="connsiteY102" fmla="*/ 2804707 h 4297270"/>
                  <a:gd name="connsiteX103" fmla="*/ 3145045 w 5504755"/>
                  <a:gd name="connsiteY103" fmla="*/ 2792406 h 4297270"/>
                  <a:gd name="connsiteX104" fmla="*/ 3124542 w 5504755"/>
                  <a:gd name="connsiteY104" fmla="*/ 2763702 h 4297270"/>
                  <a:gd name="connsiteX105" fmla="*/ 3112241 w 5504755"/>
                  <a:gd name="connsiteY105" fmla="*/ 2751401 h 4297270"/>
                  <a:gd name="connsiteX106" fmla="*/ 3095839 w 5504755"/>
                  <a:gd name="connsiteY106" fmla="*/ 2726798 h 4297270"/>
                  <a:gd name="connsiteX107" fmla="*/ 3079438 w 5504755"/>
                  <a:gd name="connsiteY107" fmla="*/ 2702196 h 4297270"/>
                  <a:gd name="connsiteX108" fmla="*/ 3071237 w 5504755"/>
                  <a:gd name="connsiteY108" fmla="*/ 2677593 h 4297270"/>
                  <a:gd name="connsiteX109" fmla="*/ 3067136 w 5504755"/>
                  <a:gd name="connsiteY109" fmla="*/ 2665292 h 4297270"/>
                  <a:gd name="connsiteX110" fmla="*/ 3058935 w 5504755"/>
                  <a:gd name="connsiteY110" fmla="*/ 2628388 h 4297270"/>
                  <a:gd name="connsiteX111" fmla="*/ 3050734 w 5504755"/>
                  <a:gd name="connsiteY111" fmla="*/ 2603785 h 4297270"/>
                  <a:gd name="connsiteX112" fmla="*/ 3046634 w 5504755"/>
                  <a:gd name="connsiteY112" fmla="*/ 2591484 h 4297270"/>
                  <a:gd name="connsiteX113" fmla="*/ 3042533 w 5504755"/>
                  <a:gd name="connsiteY113" fmla="*/ 2575082 h 4297270"/>
                  <a:gd name="connsiteX114" fmla="*/ 3034333 w 5504755"/>
                  <a:gd name="connsiteY114" fmla="*/ 2562781 h 4297270"/>
                  <a:gd name="connsiteX115" fmla="*/ 3026132 w 5504755"/>
                  <a:gd name="connsiteY115" fmla="*/ 2534077 h 4297270"/>
                  <a:gd name="connsiteX116" fmla="*/ 3009730 w 5504755"/>
                  <a:gd name="connsiteY116" fmla="*/ 2509475 h 4297270"/>
                  <a:gd name="connsiteX117" fmla="*/ 3005629 w 5504755"/>
                  <a:gd name="connsiteY117" fmla="*/ 2497173 h 4297270"/>
                  <a:gd name="connsiteX118" fmla="*/ 2968725 w 5504755"/>
                  <a:gd name="connsiteY118" fmla="*/ 2468470 h 4297270"/>
                  <a:gd name="connsiteX119" fmla="*/ 2931821 w 5504755"/>
                  <a:gd name="connsiteY119" fmla="*/ 2443867 h 4297270"/>
                  <a:gd name="connsiteX120" fmla="*/ 2919520 w 5504755"/>
                  <a:gd name="connsiteY120" fmla="*/ 2435667 h 4297270"/>
                  <a:gd name="connsiteX121" fmla="*/ 2911319 w 5504755"/>
                  <a:gd name="connsiteY121" fmla="*/ 2423365 h 4297270"/>
                  <a:gd name="connsiteX122" fmla="*/ 2894917 w 5504755"/>
                  <a:gd name="connsiteY122" fmla="*/ 2419265 h 4297270"/>
                  <a:gd name="connsiteX123" fmla="*/ 2882616 w 5504755"/>
                  <a:gd name="connsiteY123" fmla="*/ 2411064 h 4297270"/>
                  <a:gd name="connsiteX124" fmla="*/ 2858013 w 5504755"/>
                  <a:gd name="connsiteY124" fmla="*/ 2402863 h 4297270"/>
                  <a:gd name="connsiteX125" fmla="*/ 2841612 w 5504755"/>
                  <a:gd name="connsiteY125" fmla="*/ 2394662 h 4297270"/>
                  <a:gd name="connsiteX126" fmla="*/ 2771904 w 5504755"/>
                  <a:gd name="connsiteY126" fmla="*/ 2382361 h 4297270"/>
                  <a:gd name="connsiteX127" fmla="*/ 2739100 w 5504755"/>
                  <a:gd name="connsiteY127" fmla="*/ 2378260 h 4297270"/>
                  <a:gd name="connsiteX128" fmla="*/ 2476672 w 5504755"/>
                  <a:gd name="connsiteY128" fmla="*/ 2374160 h 4297270"/>
                  <a:gd name="connsiteX129" fmla="*/ 2452069 w 5504755"/>
                  <a:gd name="connsiteY129" fmla="*/ 2370059 h 4297270"/>
                  <a:gd name="connsiteX130" fmla="*/ 2427466 w 5504755"/>
                  <a:gd name="connsiteY130" fmla="*/ 2361859 h 4297270"/>
                  <a:gd name="connsiteX131" fmla="*/ 2304453 w 5504755"/>
                  <a:gd name="connsiteY131" fmla="*/ 2255247 h 4297270"/>
                  <a:gd name="connsiteX132" fmla="*/ 2259347 w 5504755"/>
                  <a:gd name="connsiteY132" fmla="*/ 2197841 h 4297270"/>
                  <a:gd name="connsiteX133" fmla="*/ 2222444 w 5504755"/>
                  <a:gd name="connsiteY133" fmla="*/ 2132234 h 4297270"/>
                  <a:gd name="connsiteX134" fmla="*/ 2181440 w 5504755"/>
                  <a:gd name="connsiteY134" fmla="*/ 2066626 h 4297270"/>
                  <a:gd name="connsiteX135" fmla="*/ 2128133 w 5504755"/>
                  <a:gd name="connsiteY135" fmla="*/ 2005120 h 4297270"/>
                  <a:gd name="connsiteX136" fmla="*/ 2058426 w 5504755"/>
                  <a:gd name="connsiteY136" fmla="*/ 1927211 h 4297270"/>
                  <a:gd name="connsiteX137" fmla="*/ 2017421 w 5504755"/>
                  <a:gd name="connsiteY137" fmla="*/ 1906708 h 4297270"/>
                  <a:gd name="connsiteX138" fmla="*/ 1968217 w 5504755"/>
                  <a:gd name="connsiteY138" fmla="*/ 1882106 h 4297270"/>
                  <a:gd name="connsiteX139" fmla="*/ 1849303 w 5504755"/>
                  <a:gd name="connsiteY139" fmla="*/ 1841102 h 4297270"/>
                  <a:gd name="connsiteX140" fmla="*/ 1742692 w 5504755"/>
                  <a:gd name="connsiteY140" fmla="*/ 1808298 h 4297270"/>
                  <a:gd name="connsiteX141" fmla="*/ 1668883 w 5504755"/>
                  <a:gd name="connsiteY141" fmla="*/ 1763194 h 4297270"/>
                  <a:gd name="connsiteX142" fmla="*/ 1504865 w 5504755"/>
                  <a:gd name="connsiteY142" fmla="*/ 1726289 h 4297270"/>
                  <a:gd name="connsiteX143" fmla="*/ 1357249 w 5504755"/>
                  <a:gd name="connsiteY143" fmla="*/ 1615577 h 4297270"/>
                  <a:gd name="connsiteX144" fmla="*/ 1295742 w 5504755"/>
                  <a:gd name="connsiteY144" fmla="*/ 1488464 h 4297270"/>
                  <a:gd name="connsiteX145" fmla="*/ 1217834 w 5504755"/>
                  <a:gd name="connsiteY145" fmla="*/ 1472062 h 4297270"/>
                  <a:gd name="connsiteX146" fmla="*/ 1123524 w 5504755"/>
                  <a:gd name="connsiteY146" fmla="*/ 1455659 h 4297270"/>
                  <a:gd name="connsiteX147" fmla="*/ 1041515 w 5504755"/>
                  <a:gd name="connsiteY147" fmla="*/ 1426957 h 4297270"/>
                  <a:gd name="connsiteX148" fmla="*/ 951305 w 5504755"/>
                  <a:gd name="connsiteY148" fmla="*/ 1377751 h 4297270"/>
                  <a:gd name="connsiteX149" fmla="*/ 897999 w 5504755"/>
                  <a:gd name="connsiteY149" fmla="*/ 1344948 h 4297270"/>
                  <a:gd name="connsiteX150" fmla="*/ 824191 w 5504755"/>
                  <a:gd name="connsiteY150" fmla="*/ 1312144 h 4297270"/>
                  <a:gd name="connsiteX151" fmla="*/ 754483 w 5504755"/>
                  <a:gd name="connsiteY151" fmla="*/ 1299843 h 4297270"/>
                  <a:gd name="connsiteX152" fmla="*/ 692976 w 5504755"/>
                  <a:gd name="connsiteY152" fmla="*/ 1250636 h 4297270"/>
                  <a:gd name="connsiteX153" fmla="*/ 627369 w 5504755"/>
                  <a:gd name="connsiteY153" fmla="*/ 1209633 h 4297270"/>
                  <a:gd name="connsiteX154" fmla="*/ 602767 w 5504755"/>
                  <a:gd name="connsiteY154" fmla="*/ 1123524 h 4297270"/>
                  <a:gd name="connsiteX155" fmla="*/ 578164 w 5504755"/>
                  <a:gd name="connsiteY155" fmla="*/ 1021012 h 4297270"/>
                  <a:gd name="connsiteX156" fmla="*/ 549461 w 5504755"/>
                  <a:gd name="connsiteY156" fmla="*/ 885697 h 4297270"/>
                  <a:gd name="connsiteX157" fmla="*/ 471553 w 5504755"/>
                  <a:gd name="connsiteY157" fmla="*/ 787285 h 4297270"/>
                  <a:gd name="connsiteX158" fmla="*/ 299333 w 5504755"/>
                  <a:gd name="connsiteY158" fmla="*/ 623268 h 4297270"/>
                  <a:gd name="connsiteX159" fmla="*/ 246028 w 5504755"/>
                  <a:gd name="connsiteY159" fmla="*/ 508456 h 4297270"/>
                  <a:gd name="connsiteX160" fmla="*/ 151718 w 5504755"/>
                  <a:gd name="connsiteY160" fmla="*/ 266529 h 4297270"/>
                  <a:gd name="connsiteX161" fmla="*/ 0 w 5504755"/>
                  <a:gd name="connsiteY16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65547 w 5504755"/>
                  <a:gd name="connsiteY99" fmla="*/ 2833410 h 4297270"/>
                  <a:gd name="connsiteX100" fmla="*/ 3153246 w 5504755"/>
                  <a:gd name="connsiteY100" fmla="*/ 2829310 h 4297270"/>
                  <a:gd name="connsiteX101" fmla="*/ 3149145 w 5504755"/>
                  <a:gd name="connsiteY101" fmla="*/ 2804707 h 4297270"/>
                  <a:gd name="connsiteX102" fmla="*/ 3145045 w 5504755"/>
                  <a:gd name="connsiteY102" fmla="*/ 2792406 h 4297270"/>
                  <a:gd name="connsiteX103" fmla="*/ 3124542 w 5504755"/>
                  <a:gd name="connsiteY103" fmla="*/ 2763702 h 4297270"/>
                  <a:gd name="connsiteX104" fmla="*/ 3112241 w 5504755"/>
                  <a:gd name="connsiteY104" fmla="*/ 2751401 h 4297270"/>
                  <a:gd name="connsiteX105" fmla="*/ 3095839 w 5504755"/>
                  <a:gd name="connsiteY105" fmla="*/ 2726798 h 4297270"/>
                  <a:gd name="connsiteX106" fmla="*/ 3079438 w 5504755"/>
                  <a:gd name="connsiteY106" fmla="*/ 2702196 h 4297270"/>
                  <a:gd name="connsiteX107" fmla="*/ 3071237 w 5504755"/>
                  <a:gd name="connsiteY107" fmla="*/ 2677593 h 4297270"/>
                  <a:gd name="connsiteX108" fmla="*/ 3067136 w 5504755"/>
                  <a:gd name="connsiteY108" fmla="*/ 2665292 h 4297270"/>
                  <a:gd name="connsiteX109" fmla="*/ 3058935 w 5504755"/>
                  <a:gd name="connsiteY109" fmla="*/ 2628388 h 4297270"/>
                  <a:gd name="connsiteX110" fmla="*/ 3050734 w 5504755"/>
                  <a:gd name="connsiteY110" fmla="*/ 2603785 h 4297270"/>
                  <a:gd name="connsiteX111" fmla="*/ 3046634 w 5504755"/>
                  <a:gd name="connsiteY111" fmla="*/ 2591484 h 4297270"/>
                  <a:gd name="connsiteX112" fmla="*/ 3042533 w 5504755"/>
                  <a:gd name="connsiteY112" fmla="*/ 2575082 h 4297270"/>
                  <a:gd name="connsiteX113" fmla="*/ 3034333 w 5504755"/>
                  <a:gd name="connsiteY113" fmla="*/ 2562781 h 4297270"/>
                  <a:gd name="connsiteX114" fmla="*/ 3026132 w 5504755"/>
                  <a:gd name="connsiteY114" fmla="*/ 2534077 h 4297270"/>
                  <a:gd name="connsiteX115" fmla="*/ 3009730 w 5504755"/>
                  <a:gd name="connsiteY115" fmla="*/ 2509475 h 4297270"/>
                  <a:gd name="connsiteX116" fmla="*/ 3005629 w 5504755"/>
                  <a:gd name="connsiteY116" fmla="*/ 2497173 h 4297270"/>
                  <a:gd name="connsiteX117" fmla="*/ 2968725 w 5504755"/>
                  <a:gd name="connsiteY117" fmla="*/ 2468470 h 4297270"/>
                  <a:gd name="connsiteX118" fmla="*/ 2931821 w 5504755"/>
                  <a:gd name="connsiteY118" fmla="*/ 2443867 h 4297270"/>
                  <a:gd name="connsiteX119" fmla="*/ 2919520 w 5504755"/>
                  <a:gd name="connsiteY119" fmla="*/ 2435667 h 4297270"/>
                  <a:gd name="connsiteX120" fmla="*/ 2911319 w 5504755"/>
                  <a:gd name="connsiteY120" fmla="*/ 2423365 h 4297270"/>
                  <a:gd name="connsiteX121" fmla="*/ 2894917 w 5504755"/>
                  <a:gd name="connsiteY121" fmla="*/ 2419265 h 4297270"/>
                  <a:gd name="connsiteX122" fmla="*/ 2882616 w 5504755"/>
                  <a:gd name="connsiteY122" fmla="*/ 2411064 h 4297270"/>
                  <a:gd name="connsiteX123" fmla="*/ 2858013 w 5504755"/>
                  <a:gd name="connsiteY123" fmla="*/ 2402863 h 4297270"/>
                  <a:gd name="connsiteX124" fmla="*/ 2841612 w 5504755"/>
                  <a:gd name="connsiteY124" fmla="*/ 2394662 h 4297270"/>
                  <a:gd name="connsiteX125" fmla="*/ 2771904 w 5504755"/>
                  <a:gd name="connsiteY125" fmla="*/ 2382361 h 4297270"/>
                  <a:gd name="connsiteX126" fmla="*/ 2739100 w 5504755"/>
                  <a:gd name="connsiteY126" fmla="*/ 2378260 h 4297270"/>
                  <a:gd name="connsiteX127" fmla="*/ 2476672 w 5504755"/>
                  <a:gd name="connsiteY127" fmla="*/ 2374160 h 4297270"/>
                  <a:gd name="connsiteX128" fmla="*/ 2452069 w 5504755"/>
                  <a:gd name="connsiteY128" fmla="*/ 2370059 h 4297270"/>
                  <a:gd name="connsiteX129" fmla="*/ 2427466 w 5504755"/>
                  <a:gd name="connsiteY129" fmla="*/ 2361859 h 4297270"/>
                  <a:gd name="connsiteX130" fmla="*/ 2304453 w 5504755"/>
                  <a:gd name="connsiteY130" fmla="*/ 2255247 h 4297270"/>
                  <a:gd name="connsiteX131" fmla="*/ 2259347 w 5504755"/>
                  <a:gd name="connsiteY131" fmla="*/ 2197841 h 4297270"/>
                  <a:gd name="connsiteX132" fmla="*/ 2222444 w 5504755"/>
                  <a:gd name="connsiteY132" fmla="*/ 2132234 h 4297270"/>
                  <a:gd name="connsiteX133" fmla="*/ 2181440 w 5504755"/>
                  <a:gd name="connsiteY133" fmla="*/ 2066626 h 4297270"/>
                  <a:gd name="connsiteX134" fmla="*/ 2128133 w 5504755"/>
                  <a:gd name="connsiteY134" fmla="*/ 2005120 h 4297270"/>
                  <a:gd name="connsiteX135" fmla="*/ 2058426 w 5504755"/>
                  <a:gd name="connsiteY135" fmla="*/ 1927211 h 4297270"/>
                  <a:gd name="connsiteX136" fmla="*/ 2017421 w 5504755"/>
                  <a:gd name="connsiteY136" fmla="*/ 1906708 h 4297270"/>
                  <a:gd name="connsiteX137" fmla="*/ 1968217 w 5504755"/>
                  <a:gd name="connsiteY137" fmla="*/ 1882106 h 4297270"/>
                  <a:gd name="connsiteX138" fmla="*/ 1849303 w 5504755"/>
                  <a:gd name="connsiteY138" fmla="*/ 1841102 h 4297270"/>
                  <a:gd name="connsiteX139" fmla="*/ 1742692 w 5504755"/>
                  <a:gd name="connsiteY139" fmla="*/ 1808298 h 4297270"/>
                  <a:gd name="connsiteX140" fmla="*/ 1668883 w 5504755"/>
                  <a:gd name="connsiteY140" fmla="*/ 1763194 h 4297270"/>
                  <a:gd name="connsiteX141" fmla="*/ 1504865 w 5504755"/>
                  <a:gd name="connsiteY141" fmla="*/ 1726289 h 4297270"/>
                  <a:gd name="connsiteX142" fmla="*/ 1357249 w 5504755"/>
                  <a:gd name="connsiteY142" fmla="*/ 1615577 h 4297270"/>
                  <a:gd name="connsiteX143" fmla="*/ 1295742 w 5504755"/>
                  <a:gd name="connsiteY143" fmla="*/ 1488464 h 4297270"/>
                  <a:gd name="connsiteX144" fmla="*/ 1217834 w 5504755"/>
                  <a:gd name="connsiteY144" fmla="*/ 1472062 h 4297270"/>
                  <a:gd name="connsiteX145" fmla="*/ 1123524 w 5504755"/>
                  <a:gd name="connsiteY145" fmla="*/ 1455659 h 4297270"/>
                  <a:gd name="connsiteX146" fmla="*/ 1041515 w 5504755"/>
                  <a:gd name="connsiteY146" fmla="*/ 1426957 h 4297270"/>
                  <a:gd name="connsiteX147" fmla="*/ 951305 w 5504755"/>
                  <a:gd name="connsiteY147" fmla="*/ 1377751 h 4297270"/>
                  <a:gd name="connsiteX148" fmla="*/ 897999 w 5504755"/>
                  <a:gd name="connsiteY148" fmla="*/ 1344948 h 4297270"/>
                  <a:gd name="connsiteX149" fmla="*/ 824191 w 5504755"/>
                  <a:gd name="connsiteY149" fmla="*/ 1312144 h 4297270"/>
                  <a:gd name="connsiteX150" fmla="*/ 754483 w 5504755"/>
                  <a:gd name="connsiteY150" fmla="*/ 1299843 h 4297270"/>
                  <a:gd name="connsiteX151" fmla="*/ 692976 w 5504755"/>
                  <a:gd name="connsiteY151" fmla="*/ 1250636 h 4297270"/>
                  <a:gd name="connsiteX152" fmla="*/ 627369 w 5504755"/>
                  <a:gd name="connsiteY152" fmla="*/ 1209633 h 4297270"/>
                  <a:gd name="connsiteX153" fmla="*/ 602767 w 5504755"/>
                  <a:gd name="connsiteY153" fmla="*/ 1123524 h 4297270"/>
                  <a:gd name="connsiteX154" fmla="*/ 578164 w 5504755"/>
                  <a:gd name="connsiteY154" fmla="*/ 1021012 h 4297270"/>
                  <a:gd name="connsiteX155" fmla="*/ 549461 w 5504755"/>
                  <a:gd name="connsiteY155" fmla="*/ 885697 h 4297270"/>
                  <a:gd name="connsiteX156" fmla="*/ 471553 w 5504755"/>
                  <a:gd name="connsiteY156" fmla="*/ 787285 h 4297270"/>
                  <a:gd name="connsiteX157" fmla="*/ 299333 w 5504755"/>
                  <a:gd name="connsiteY157" fmla="*/ 623268 h 4297270"/>
                  <a:gd name="connsiteX158" fmla="*/ 246028 w 5504755"/>
                  <a:gd name="connsiteY158" fmla="*/ 508456 h 4297270"/>
                  <a:gd name="connsiteX159" fmla="*/ 151718 w 5504755"/>
                  <a:gd name="connsiteY159" fmla="*/ 266529 h 4297270"/>
                  <a:gd name="connsiteX160" fmla="*/ 0 w 5504755"/>
                  <a:gd name="connsiteY16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65547 w 5504755"/>
                  <a:gd name="connsiteY99" fmla="*/ 2833410 h 4297270"/>
                  <a:gd name="connsiteX100" fmla="*/ 3149145 w 5504755"/>
                  <a:gd name="connsiteY100" fmla="*/ 2804707 h 4297270"/>
                  <a:gd name="connsiteX101" fmla="*/ 3145045 w 5504755"/>
                  <a:gd name="connsiteY101" fmla="*/ 2792406 h 4297270"/>
                  <a:gd name="connsiteX102" fmla="*/ 3124542 w 5504755"/>
                  <a:gd name="connsiteY102" fmla="*/ 2763702 h 4297270"/>
                  <a:gd name="connsiteX103" fmla="*/ 3112241 w 5504755"/>
                  <a:gd name="connsiteY103" fmla="*/ 2751401 h 4297270"/>
                  <a:gd name="connsiteX104" fmla="*/ 3095839 w 5504755"/>
                  <a:gd name="connsiteY104" fmla="*/ 2726798 h 4297270"/>
                  <a:gd name="connsiteX105" fmla="*/ 3079438 w 5504755"/>
                  <a:gd name="connsiteY105" fmla="*/ 2702196 h 4297270"/>
                  <a:gd name="connsiteX106" fmla="*/ 3071237 w 5504755"/>
                  <a:gd name="connsiteY106" fmla="*/ 2677593 h 4297270"/>
                  <a:gd name="connsiteX107" fmla="*/ 3067136 w 5504755"/>
                  <a:gd name="connsiteY107" fmla="*/ 2665292 h 4297270"/>
                  <a:gd name="connsiteX108" fmla="*/ 3058935 w 5504755"/>
                  <a:gd name="connsiteY108" fmla="*/ 2628388 h 4297270"/>
                  <a:gd name="connsiteX109" fmla="*/ 3050734 w 5504755"/>
                  <a:gd name="connsiteY109" fmla="*/ 2603785 h 4297270"/>
                  <a:gd name="connsiteX110" fmla="*/ 3046634 w 5504755"/>
                  <a:gd name="connsiteY110" fmla="*/ 2591484 h 4297270"/>
                  <a:gd name="connsiteX111" fmla="*/ 3042533 w 5504755"/>
                  <a:gd name="connsiteY111" fmla="*/ 2575082 h 4297270"/>
                  <a:gd name="connsiteX112" fmla="*/ 3034333 w 5504755"/>
                  <a:gd name="connsiteY112" fmla="*/ 2562781 h 4297270"/>
                  <a:gd name="connsiteX113" fmla="*/ 3026132 w 5504755"/>
                  <a:gd name="connsiteY113" fmla="*/ 2534077 h 4297270"/>
                  <a:gd name="connsiteX114" fmla="*/ 3009730 w 5504755"/>
                  <a:gd name="connsiteY114" fmla="*/ 2509475 h 4297270"/>
                  <a:gd name="connsiteX115" fmla="*/ 3005629 w 5504755"/>
                  <a:gd name="connsiteY115" fmla="*/ 2497173 h 4297270"/>
                  <a:gd name="connsiteX116" fmla="*/ 2968725 w 5504755"/>
                  <a:gd name="connsiteY116" fmla="*/ 2468470 h 4297270"/>
                  <a:gd name="connsiteX117" fmla="*/ 2931821 w 5504755"/>
                  <a:gd name="connsiteY117" fmla="*/ 2443867 h 4297270"/>
                  <a:gd name="connsiteX118" fmla="*/ 2919520 w 5504755"/>
                  <a:gd name="connsiteY118" fmla="*/ 2435667 h 4297270"/>
                  <a:gd name="connsiteX119" fmla="*/ 2911319 w 5504755"/>
                  <a:gd name="connsiteY119" fmla="*/ 2423365 h 4297270"/>
                  <a:gd name="connsiteX120" fmla="*/ 2894917 w 5504755"/>
                  <a:gd name="connsiteY120" fmla="*/ 2419265 h 4297270"/>
                  <a:gd name="connsiteX121" fmla="*/ 2882616 w 5504755"/>
                  <a:gd name="connsiteY121" fmla="*/ 2411064 h 4297270"/>
                  <a:gd name="connsiteX122" fmla="*/ 2858013 w 5504755"/>
                  <a:gd name="connsiteY122" fmla="*/ 2402863 h 4297270"/>
                  <a:gd name="connsiteX123" fmla="*/ 2841612 w 5504755"/>
                  <a:gd name="connsiteY123" fmla="*/ 2394662 h 4297270"/>
                  <a:gd name="connsiteX124" fmla="*/ 2771904 w 5504755"/>
                  <a:gd name="connsiteY124" fmla="*/ 2382361 h 4297270"/>
                  <a:gd name="connsiteX125" fmla="*/ 2739100 w 5504755"/>
                  <a:gd name="connsiteY125" fmla="*/ 2378260 h 4297270"/>
                  <a:gd name="connsiteX126" fmla="*/ 2476672 w 5504755"/>
                  <a:gd name="connsiteY126" fmla="*/ 2374160 h 4297270"/>
                  <a:gd name="connsiteX127" fmla="*/ 2452069 w 5504755"/>
                  <a:gd name="connsiteY127" fmla="*/ 2370059 h 4297270"/>
                  <a:gd name="connsiteX128" fmla="*/ 2427466 w 5504755"/>
                  <a:gd name="connsiteY128" fmla="*/ 2361859 h 4297270"/>
                  <a:gd name="connsiteX129" fmla="*/ 2304453 w 5504755"/>
                  <a:gd name="connsiteY129" fmla="*/ 2255247 h 4297270"/>
                  <a:gd name="connsiteX130" fmla="*/ 2259347 w 5504755"/>
                  <a:gd name="connsiteY130" fmla="*/ 2197841 h 4297270"/>
                  <a:gd name="connsiteX131" fmla="*/ 2222444 w 5504755"/>
                  <a:gd name="connsiteY131" fmla="*/ 2132234 h 4297270"/>
                  <a:gd name="connsiteX132" fmla="*/ 2181440 w 5504755"/>
                  <a:gd name="connsiteY132" fmla="*/ 2066626 h 4297270"/>
                  <a:gd name="connsiteX133" fmla="*/ 2128133 w 5504755"/>
                  <a:gd name="connsiteY133" fmla="*/ 2005120 h 4297270"/>
                  <a:gd name="connsiteX134" fmla="*/ 2058426 w 5504755"/>
                  <a:gd name="connsiteY134" fmla="*/ 1927211 h 4297270"/>
                  <a:gd name="connsiteX135" fmla="*/ 2017421 w 5504755"/>
                  <a:gd name="connsiteY135" fmla="*/ 1906708 h 4297270"/>
                  <a:gd name="connsiteX136" fmla="*/ 1968217 w 5504755"/>
                  <a:gd name="connsiteY136" fmla="*/ 1882106 h 4297270"/>
                  <a:gd name="connsiteX137" fmla="*/ 1849303 w 5504755"/>
                  <a:gd name="connsiteY137" fmla="*/ 1841102 h 4297270"/>
                  <a:gd name="connsiteX138" fmla="*/ 1742692 w 5504755"/>
                  <a:gd name="connsiteY138" fmla="*/ 1808298 h 4297270"/>
                  <a:gd name="connsiteX139" fmla="*/ 1668883 w 5504755"/>
                  <a:gd name="connsiteY139" fmla="*/ 1763194 h 4297270"/>
                  <a:gd name="connsiteX140" fmla="*/ 1504865 w 5504755"/>
                  <a:gd name="connsiteY140" fmla="*/ 1726289 h 4297270"/>
                  <a:gd name="connsiteX141" fmla="*/ 1357249 w 5504755"/>
                  <a:gd name="connsiteY141" fmla="*/ 1615577 h 4297270"/>
                  <a:gd name="connsiteX142" fmla="*/ 1295742 w 5504755"/>
                  <a:gd name="connsiteY142" fmla="*/ 1488464 h 4297270"/>
                  <a:gd name="connsiteX143" fmla="*/ 1217834 w 5504755"/>
                  <a:gd name="connsiteY143" fmla="*/ 1472062 h 4297270"/>
                  <a:gd name="connsiteX144" fmla="*/ 1123524 w 5504755"/>
                  <a:gd name="connsiteY144" fmla="*/ 1455659 h 4297270"/>
                  <a:gd name="connsiteX145" fmla="*/ 1041515 w 5504755"/>
                  <a:gd name="connsiteY145" fmla="*/ 1426957 h 4297270"/>
                  <a:gd name="connsiteX146" fmla="*/ 951305 w 5504755"/>
                  <a:gd name="connsiteY146" fmla="*/ 1377751 h 4297270"/>
                  <a:gd name="connsiteX147" fmla="*/ 897999 w 5504755"/>
                  <a:gd name="connsiteY147" fmla="*/ 1344948 h 4297270"/>
                  <a:gd name="connsiteX148" fmla="*/ 824191 w 5504755"/>
                  <a:gd name="connsiteY148" fmla="*/ 1312144 h 4297270"/>
                  <a:gd name="connsiteX149" fmla="*/ 754483 w 5504755"/>
                  <a:gd name="connsiteY149" fmla="*/ 1299843 h 4297270"/>
                  <a:gd name="connsiteX150" fmla="*/ 692976 w 5504755"/>
                  <a:gd name="connsiteY150" fmla="*/ 1250636 h 4297270"/>
                  <a:gd name="connsiteX151" fmla="*/ 627369 w 5504755"/>
                  <a:gd name="connsiteY151" fmla="*/ 1209633 h 4297270"/>
                  <a:gd name="connsiteX152" fmla="*/ 602767 w 5504755"/>
                  <a:gd name="connsiteY152" fmla="*/ 1123524 h 4297270"/>
                  <a:gd name="connsiteX153" fmla="*/ 578164 w 5504755"/>
                  <a:gd name="connsiteY153" fmla="*/ 1021012 h 4297270"/>
                  <a:gd name="connsiteX154" fmla="*/ 549461 w 5504755"/>
                  <a:gd name="connsiteY154" fmla="*/ 885697 h 4297270"/>
                  <a:gd name="connsiteX155" fmla="*/ 471553 w 5504755"/>
                  <a:gd name="connsiteY155" fmla="*/ 787285 h 4297270"/>
                  <a:gd name="connsiteX156" fmla="*/ 299333 w 5504755"/>
                  <a:gd name="connsiteY156" fmla="*/ 623268 h 4297270"/>
                  <a:gd name="connsiteX157" fmla="*/ 246028 w 5504755"/>
                  <a:gd name="connsiteY157" fmla="*/ 508456 h 4297270"/>
                  <a:gd name="connsiteX158" fmla="*/ 151718 w 5504755"/>
                  <a:gd name="connsiteY158" fmla="*/ 266529 h 4297270"/>
                  <a:gd name="connsiteX159" fmla="*/ 0 w 5504755"/>
                  <a:gd name="connsiteY15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65547 w 5504755"/>
                  <a:gd name="connsiteY99" fmla="*/ 2833410 h 4297270"/>
                  <a:gd name="connsiteX100" fmla="*/ 3149145 w 5504755"/>
                  <a:gd name="connsiteY100" fmla="*/ 2804707 h 4297270"/>
                  <a:gd name="connsiteX101" fmla="*/ 3124542 w 5504755"/>
                  <a:gd name="connsiteY101" fmla="*/ 2763702 h 4297270"/>
                  <a:gd name="connsiteX102" fmla="*/ 3112241 w 5504755"/>
                  <a:gd name="connsiteY102" fmla="*/ 2751401 h 4297270"/>
                  <a:gd name="connsiteX103" fmla="*/ 3095839 w 5504755"/>
                  <a:gd name="connsiteY103" fmla="*/ 2726798 h 4297270"/>
                  <a:gd name="connsiteX104" fmla="*/ 3079438 w 5504755"/>
                  <a:gd name="connsiteY104" fmla="*/ 2702196 h 4297270"/>
                  <a:gd name="connsiteX105" fmla="*/ 3071237 w 5504755"/>
                  <a:gd name="connsiteY105" fmla="*/ 2677593 h 4297270"/>
                  <a:gd name="connsiteX106" fmla="*/ 3067136 w 5504755"/>
                  <a:gd name="connsiteY106" fmla="*/ 2665292 h 4297270"/>
                  <a:gd name="connsiteX107" fmla="*/ 3058935 w 5504755"/>
                  <a:gd name="connsiteY107" fmla="*/ 2628388 h 4297270"/>
                  <a:gd name="connsiteX108" fmla="*/ 3050734 w 5504755"/>
                  <a:gd name="connsiteY108" fmla="*/ 2603785 h 4297270"/>
                  <a:gd name="connsiteX109" fmla="*/ 3046634 w 5504755"/>
                  <a:gd name="connsiteY109" fmla="*/ 2591484 h 4297270"/>
                  <a:gd name="connsiteX110" fmla="*/ 3042533 w 5504755"/>
                  <a:gd name="connsiteY110" fmla="*/ 2575082 h 4297270"/>
                  <a:gd name="connsiteX111" fmla="*/ 3034333 w 5504755"/>
                  <a:gd name="connsiteY111" fmla="*/ 2562781 h 4297270"/>
                  <a:gd name="connsiteX112" fmla="*/ 3026132 w 5504755"/>
                  <a:gd name="connsiteY112" fmla="*/ 2534077 h 4297270"/>
                  <a:gd name="connsiteX113" fmla="*/ 3009730 w 5504755"/>
                  <a:gd name="connsiteY113" fmla="*/ 2509475 h 4297270"/>
                  <a:gd name="connsiteX114" fmla="*/ 3005629 w 5504755"/>
                  <a:gd name="connsiteY114" fmla="*/ 2497173 h 4297270"/>
                  <a:gd name="connsiteX115" fmla="*/ 2968725 w 5504755"/>
                  <a:gd name="connsiteY115" fmla="*/ 2468470 h 4297270"/>
                  <a:gd name="connsiteX116" fmla="*/ 2931821 w 5504755"/>
                  <a:gd name="connsiteY116" fmla="*/ 2443867 h 4297270"/>
                  <a:gd name="connsiteX117" fmla="*/ 2919520 w 5504755"/>
                  <a:gd name="connsiteY117" fmla="*/ 2435667 h 4297270"/>
                  <a:gd name="connsiteX118" fmla="*/ 2911319 w 5504755"/>
                  <a:gd name="connsiteY118" fmla="*/ 2423365 h 4297270"/>
                  <a:gd name="connsiteX119" fmla="*/ 2894917 w 5504755"/>
                  <a:gd name="connsiteY119" fmla="*/ 2419265 h 4297270"/>
                  <a:gd name="connsiteX120" fmla="*/ 2882616 w 5504755"/>
                  <a:gd name="connsiteY120" fmla="*/ 2411064 h 4297270"/>
                  <a:gd name="connsiteX121" fmla="*/ 2858013 w 5504755"/>
                  <a:gd name="connsiteY121" fmla="*/ 2402863 h 4297270"/>
                  <a:gd name="connsiteX122" fmla="*/ 2841612 w 5504755"/>
                  <a:gd name="connsiteY122" fmla="*/ 2394662 h 4297270"/>
                  <a:gd name="connsiteX123" fmla="*/ 2771904 w 5504755"/>
                  <a:gd name="connsiteY123" fmla="*/ 2382361 h 4297270"/>
                  <a:gd name="connsiteX124" fmla="*/ 2739100 w 5504755"/>
                  <a:gd name="connsiteY124" fmla="*/ 2378260 h 4297270"/>
                  <a:gd name="connsiteX125" fmla="*/ 2476672 w 5504755"/>
                  <a:gd name="connsiteY125" fmla="*/ 2374160 h 4297270"/>
                  <a:gd name="connsiteX126" fmla="*/ 2452069 w 5504755"/>
                  <a:gd name="connsiteY126" fmla="*/ 2370059 h 4297270"/>
                  <a:gd name="connsiteX127" fmla="*/ 2427466 w 5504755"/>
                  <a:gd name="connsiteY127" fmla="*/ 2361859 h 4297270"/>
                  <a:gd name="connsiteX128" fmla="*/ 2304453 w 5504755"/>
                  <a:gd name="connsiteY128" fmla="*/ 2255247 h 4297270"/>
                  <a:gd name="connsiteX129" fmla="*/ 2259347 w 5504755"/>
                  <a:gd name="connsiteY129" fmla="*/ 2197841 h 4297270"/>
                  <a:gd name="connsiteX130" fmla="*/ 2222444 w 5504755"/>
                  <a:gd name="connsiteY130" fmla="*/ 2132234 h 4297270"/>
                  <a:gd name="connsiteX131" fmla="*/ 2181440 w 5504755"/>
                  <a:gd name="connsiteY131" fmla="*/ 2066626 h 4297270"/>
                  <a:gd name="connsiteX132" fmla="*/ 2128133 w 5504755"/>
                  <a:gd name="connsiteY132" fmla="*/ 2005120 h 4297270"/>
                  <a:gd name="connsiteX133" fmla="*/ 2058426 w 5504755"/>
                  <a:gd name="connsiteY133" fmla="*/ 1927211 h 4297270"/>
                  <a:gd name="connsiteX134" fmla="*/ 2017421 w 5504755"/>
                  <a:gd name="connsiteY134" fmla="*/ 1906708 h 4297270"/>
                  <a:gd name="connsiteX135" fmla="*/ 1968217 w 5504755"/>
                  <a:gd name="connsiteY135" fmla="*/ 1882106 h 4297270"/>
                  <a:gd name="connsiteX136" fmla="*/ 1849303 w 5504755"/>
                  <a:gd name="connsiteY136" fmla="*/ 1841102 h 4297270"/>
                  <a:gd name="connsiteX137" fmla="*/ 1742692 w 5504755"/>
                  <a:gd name="connsiteY137" fmla="*/ 1808298 h 4297270"/>
                  <a:gd name="connsiteX138" fmla="*/ 1668883 w 5504755"/>
                  <a:gd name="connsiteY138" fmla="*/ 1763194 h 4297270"/>
                  <a:gd name="connsiteX139" fmla="*/ 1504865 w 5504755"/>
                  <a:gd name="connsiteY139" fmla="*/ 1726289 h 4297270"/>
                  <a:gd name="connsiteX140" fmla="*/ 1357249 w 5504755"/>
                  <a:gd name="connsiteY140" fmla="*/ 1615577 h 4297270"/>
                  <a:gd name="connsiteX141" fmla="*/ 1295742 w 5504755"/>
                  <a:gd name="connsiteY141" fmla="*/ 1488464 h 4297270"/>
                  <a:gd name="connsiteX142" fmla="*/ 1217834 w 5504755"/>
                  <a:gd name="connsiteY142" fmla="*/ 1472062 h 4297270"/>
                  <a:gd name="connsiteX143" fmla="*/ 1123524 w 5504755"/>
                  <a:gd name="connsiteY143" fmla="*/ 1455659 h 4297270"/>
                  <a:gd name="connsiteX144" fmla="*/ 1041515 w 5504755"/>
                  <a:gd name="connsiteY144" fmla="*/ 1426957 h 4297270"/>
                  <a:gd name="connsiteX145" fmla="*/ 951305 w 5504755"/>
                  <a:gd name="connsiteY145" fmla="*/ 1377751 h 4297270"/>
                  <a:gd name="connsiteX146" fmla="*/ 897999 w 5504755"/>
                  <a:gd name="connsiteY146" fmla="*/ 1344948 h 4297270"/>
                  <a:gd name="connsiteX147" fmla="*/ 824191 w 5504755"/>
                  <a:gd name="connsiteY147" fmla="*/ 1312144 h 4297270"/>
                  <a:gd name="connsiteX148" fmla="*/ 754483 w 5504755"/>
                  <a:gd name="connsiteY148" fmla="*/ 1299843 h 4297270"/>
                  <a:gd name="connsiteX149" fmla="*/ 692976 w 5504755"/>
                  <a:gd name="connsiteY149" fmla="*/ 1250636 h 4297270"/>
                  <a:gd name="connsiteX150" fmla="*/ 627369 w 5504755"/>
                  <a:gd name="connsiteY150" fmla="*/ 1209633 h 4297270"/>
                  <a:gd name="connsiteX151" fmla="*/ 602767 w 5504755"/>
                  <a:gd name="connsiteY151" fmla="*/ 1123524 h 4297270"/>
                  <a:gd name="connsiteX152" fmla="*/ 578164 w 5504755"/>
                  <a:gd name="connsiteY152" fmla="*/ 1021012 h 4297270"/>
                  <a:gd name="connsiteX153" fmla="*/ 549461 w 5504755"/>
                  <a:gd name="connsiteY153" fmla="*/ 885697 h 4297270"/>
                  <a:gd name="connsiteX154" fmla="*/ 471553 w 5504755"/>
                  <a:gd name="connsiteY154" fmla="*/ 787285 h 4297270"/>
                  <a:gd name="connsiteX155" fmla="*/ 299333 w 5504755"/>
                  <a:gd name="connsiteY155" fmla="*/ 623268 h 4297270"/>
                  <a:gd name="connsiteX156" fmla="*/ 246028 w 5504755"/>
                  <a:gd name="connsiteY156" fmla="*/ 508456 h 4297270"/>
                  <a:gd name="connsiteX157" fmla="*/ 151718 w 5504755"/>
                  <a:gd name="connsiteY157" fmla="*/ 266529 h 4297270"/>
                  <a:gd name="connsiteX158" fmla="*/ 0 w 5504755"/>
                  <a:gd name="connsiteY15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65547 w 5504755"/>
                  <a:gd name="connsiteY99" fmla="*/ 2833410 h 4297270"/>
                  <a:gd name="connsiteX100" fmla="*/ 3124542 w 5504755"/>
                  <a:gd name="connsiteY100" fmla="*/ 2763702 h 4297270"/>
                  <a:gd name="connsiteX101" fmla="*/ 3112241 w 5504755"/>
                  <a:gd name="connsiteY101" fmla="*/ 2751401 h 4297270"/>
                  <a:gd name="connsiteX102" fmla="*/ 3095839 w 5504755"/>
                  <a:gd name="connsiteY102" fmla="*/ 2726798 h 4297270"/>
                  <a:gd name="connsiteX103" fmla="*/ 3079438 w 5504755"/>
                  <a:gd name="connsiteY103" fmla="*/ 2702196 h 4297270"/>
                  <a:gd name="connsiteX104" fmla="*/ 3071237 w 5504755"/>
                  <a:gd name="connsiteY104" fmla="*/ 2677593 h 4297270"/>
                  <a:gd name="connsiteX105" fmla="*/ 3067136 w 5504755"/>
                  <a:gd name="connsiteY105" fmla="*/ 2665292 h 4297270"/>
                  <a:gd name="connsiteX106" fmla="*/ 3058935 w 5504755"/>
                  <a:gd name="connsiteY106" fmla="*/ 2628388 h 4297270"/>
                  <a:gd name="connsiteX107" fmla="*/ 3050734 w 5504755"/>
                  <a:gd name="connsiteY107" fmla="*/ 2603785 h 4297270"/>
                  <a:gd name="connsiteX108" fmla="*/ 3046634 w 5504755"/>
                  <a:gd name="connsiteY108" fmla="*/ 2591484 h 4297270"/>
                  <a:gd name="connsiteX109" fmla="*/ 3042533 w 5504755"/>
                  <a:gd name="connsiteY109" fmla="*/ 2575082 h 4297270"/>
                  <a:gd name="connsiteX110" fmla="*/ 3034333 w 5504755"/>
                  <a:gd name="connsiteY110" fmla="*/ 2562781 h 4297270"/>
                  <a:gd name="connsiteX111" fmla="*/ 3026132 w 5504755"/>
                  <a:gd name="connsiteY111" fmla="*/ 2534077 h 4297270"/>
                  <a:gd name="connsiteX112" fmla="*/ 3009730 w 5504755"/>
                  <a:gd name="connsiteY112" fmla="*/ 2509475 h 4297270"/>
                  <a:gd name="connsiteX113" fmla="*/ 3005629 w 5504755"/>
                  <a:gd name="connsiteY113" fmla="*/ 2497173 h 4297270"/>
                  <a:gd name="connsiteX114" fmla="*/ 2968725 w 5504755"/>
                  <a:gd name="connsiteY114" fmla="*/ 2468470 h 4297270"/>
                  <a:gd name="connsiteX115" fmla="*/ 2931821 w 5504755"/>
                  <a:gd name="connsiteY115" fmla="*/ 2443867 h 4297270"/>
                  <a:gd name="connsiteX116" fmla="*/ 2919520 w 5504755"/>
                  <a:gd name="connsiteY116" fmla="*/ 2435667 h 4297270"/>
                  <a:gd name="connsiteX117" fmla="*/ 2911319 w 5504755"/>
                  <a:gd name="connsiteY117" fmla="*/ 2423365 h 4297270"/>
                  <a:gd name="connsiteX118" fmla="*/ 2894917 w 5504755"/>
                  <a:gd name="connsiteY118" fmla="*/ 2419265 h 4297270"/>
                  <a:gd name="connsiteX119" fmla="*/ 2882616 w 5504755"/>
                  <a:gd name="connsiteY119" fmla="*/ 2411064 h 4297270"/>
                  <a:gd name="connsiteX120" fmla="*/ 2858013 w 5504755"/>
                  <a:gd name="connsiteY120" fmla="*/ 2402863 h 4297270"/>
                  <a:gd name="connsiteX121" fmla="*/ 2841612 w 5504755"/>
                  <a:gd name="connsiteY121" fmla="*/ 2394662 h 4297270"/>
                  <a:gd name="connsiteX122" fmla="*/ 2771904 w 5504755"/>
                  <a:gd name="connsiteY122" fmla="*/ 2382361 h 4297270"/>
                  <a:gd name="connsiteX123" fmla="*/ 2739100 w 5504755"/>
                  <a:gd name="connsiteY123" fmla="*/ 2378260 h 4297270"/>
                  <a:gd name="connsiteX124" fmla="*/ 2476672 w 5504755"/>
                  <a:gd name="connsiteY124" fmla="*/ 2374160 h 4297270"/>
                  <a:gd name="connsiteX125" fmla="*/ 2452069 w 5504755"/>
                  <a:gd name="connsiteY125" fmla="*/ 2370059 h 4297270"/>
                  <a:gd name="connsiteX126" fmla="*/ 2427466 w 5504755"/>
                  <a:gd name="connsiteY126" fmla="*/ 2361859 h 4297270"/>
                  <a:gd name="connsiteX127" fmla="*/ 2304453 w 5504755"/>
                  <a:gd name="connsiteY127" fmla="*/ 2255247 h 4297270"/>
                  <a:gd name="connsiteX128" fmla="*/ 2259347 w 5504755"/>
                  <a:gd name="connsiteY128" fmla="*/ 2197841 h 4297270"/>
                  <a:gd name="connsiteX129" fmla="*/ 2222444 w 5504755"/>
                  <a:gd name="connsiteY129" fmla="*/ 2132234 h 4297270"/>
                  <a:gd name="connsiteX130" fmla="*/ 2181440 w 5504755"/>
                  <a:gd name="connsiteY130" fmla="*/ 2066626 h 4297270"/>
                  <a:gd name="connsiteX131" fmla="*/ 2128133 w 5504755"/>
                  <a:gd name="connsiteY131" fmla="*/ 2005120 h 4297270"/>
                  <a:gd name="connsiteX132" fmla="*/ 2058426 w 5504755"/>
                  <a:gd name="connsiteY132" fmla="*/ 1927211 h 4297270"/>
                  <a:gd name="connsiteX133" fmla="*/ 2017421 w 5504755"/>
                  <a:gd name="connsiteY133" fmla="*/ 1906708 h 4297270"/>
                  <a:gd name="connsiteX134" fmla="*/ 1968217 w 5504755"/>
                  <a:gd name="connsiteY134" fmla="*/ 1882106 h 4297270"/>
                  <a:gd name="connsiteX135" fmla="*/ 1849303 w 5504755"/>
                  <a:gd name="connsiteY135" fmla="*/ 1841102 h 4297270"/>
                  <a:gd name="connsiteX136" fmla="*/ 1742692 w 5504755"/>
                  <a:gd name="connsiteY136" fmla="*/ 1808298 h 4297270"/>
                  <a:gd name="connsiteX137" fmla="*/ 1668883 w 5504755"/>
                  <a:gd name="connsiteY137" fmla="*/ 1763194 h 4297270"/>
                  <a:gd name="connsiteX138" fmla="*/ 1504865 w 5504755"/>
                  <a:gd name="connsiteY138" fmla="*/ 1726289 h 4297270"/>
                  <a:gd name="connsiteX139" fmla="*/ 1357249 w 5504755"/>
                  <a:gd name="connsiteY139" fmla="*/ 1615577 h 4297270"/>
                  <a:gd name="connsiteX140" fmla="*/ 1295742 w 5504755"/>
                  <a:gd name="connsiteY140" fmla="*/ 1488464 h 4297270"/>
                  <a:gd name="connsiteX141" fmla="*/ 1217834 w 5504755"/>
                  <a:gd name="connsiteY141" fmla="*/ 1472062 h 4297270"/>
                  <a:gd name="connsiteX142" fmla="*/ 1123524 w 5504755"/>
                  <a:gd name="connsiteY142" fmla="*/ 1455659 h 4297270"/>
                  <a:gd name="connsiteX143" fmla="*/ 1041515 w 5504755"/>
                  <a:gd name="connsiteY143" fmla="*/ 1426957 h 4297270"/>
                  <a:gd name="connsiteX144" fmla="*/ 951305 w 5504755"/>
                  <a:gd name="connsiteY144" fmla="*/ 1377751 h 4297270"/>
                  <a:gd name="connsiteX145" fmla="*/ 897999 w 5504755"/>
                  <a:gd name="connsiteY145" fmla="*/ 1344948 h 4297270"/>
                  <a:gd name="connsiteX146" fmla="*/ 824191 w 5504755"/>
                  <a:gd name="connsiteY146" fmla="*/ 1312144 h 4297270"/>
                  <a:gd name="connsiteX147" fmla="*/ 754483 w 5504755"/>
                  <a:gd name="connsiteY147" fmla="*/ 1299843 h 4297270"/>
                  <a:gd name="connsiteX148" fmla="*/ 692976 w 5504755"/>
                  <a:gd name="connsiteY148" fmla="*/ 1250636 h 4297270"/>
                  <a:gd name="connsiteX149" fmla="*/ 627369 w 5504755"/>
                  <a:gd name="connsiteY149" fmla="*/ 1209633 h 4297270"/>
                  <a:gd name="connsiteX150" fmla="*/ 602767 w 5504755"/>
                  <a:gd name="connsiteY150" fmla="*/ 1123524 h 4297270"/>
                  <a:gd name="connsiteX151" fmla="*/ 578164 w 5504755"/>
                  <a:gd name="connsiteY151" fmla="*/ 1021012 h 4297270"/>
                  <a:gd name="connsiteX152" fmla="*/ 549461 w 5504755"/>
                  <a:gd name="connsiteY152" fmla="*/ 885697 h 4297270"/>
                  <a:gd name="connsiteX153" fmla="*/ 471553 w 5504755"/>
                  <a:gd name="connsiteY153" fmla="*/ 787285 h 4297270"/>
                  <a:gd name="connsiteX154" fmla="*/ 299333 w 5504755"/>
                  <a:gd name="connsiteY154" fmla="*/ 623268 h 4297270"/>
                  <a:gd name="connsiteX155" fmla="*/ 246028 w 5504755"/>
                  <a:gd name="connsiteY155" fmla="*/ 508456 h 4297270"/>
                  <a:gd name="connsiteX156" fmla="*/ 151718 w 5504755"/>
                  <a:gd name="connsiteY156" fmla="*/ 266529 h 4297270"/>
                  <a:gd name="connsiteX157" fmla="*/ 0 w 5504755"/>
                  <a:gd name="connsiteY15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24542 w 5504755"/>
                  <a:gd name="connsiteY99" fmla="*/ 2763702 h 4297270"/>
                  <a:gd name="connsiteX100" fmla="*/ 3112241 w 5504755"/>
                  <a:gd name="connsiteY100" fmla="*/ 2751401 h 4297270"/>
                  <a:gd name="connsiteX101" fmla="*/ 3095839 w 5504755"/>
                  <a:gd name="connsiteY101" fmla="*/ 2726798 h 4297270"/>
                  <a:gd name="connsiteX102" fmla="*/ 3079438 w 5504755"/>
                  <a:gd name="connsiteY102" fmla="*/ 2702196 h 4297270"/>
                  <a:gd name="connsiteX103" fmla="*/ 3071237 w 5504755"/>
                  <a:gd name="connsiteY103" fmla="*/ 2677593 h 4297270"/>
                  <a:gd name="connsiteX104" fmla="*/ 3067136 w 5504755"/>
                  <a:gd name="connsiteY104" fmla="*/ 2665292 h 4297270"/>
                  <a:gd name="connsiteX105" fmla="*/ 3058935 w 5504755"/>
                  <a:gd name="connsiteY105" fmla="*/ 2628388 h 4297270"/>
                  <a:gd name="connsiteX106" fmla="*/ 3050734 w 5504755"/>
                  <a:gd name="connsiteY106" fmla="*/ 2603785 h 4297270"/>
                  <a:gd name="connsiteX107" fmla="*/ 3046634 w 5504755"/>
                  <a:gd name="connsiteY107" fmla="*/ 2591484 h 4297270"/>
                  <a:gd name="connsiteX108" fmla="*/ 3042533 w 5504755"/>
                  <a:gd name="connsiteY108" fmla="*/ 2575082 h 4297270"/>
                  <a:gd name="connsiteX109" fmla="*/ 3034333 w 5504755"/>
                  <a:gd name="connsiteY109" fmla="*/ 2562781 h 4297270"/>
                  <a:gd name="connsiteX110" fmla="*/ 3026132 w 5504755"/>
                  <a:gd name="connsiteY110" fmla="*/ 2534077 h 4297270"/>
                  <a:gd name="connsiteX111" fmla="*/ 3009730 w 5504755"/>
                  <a:gd name="connsiteY111" fmla="*/ 2509475 h 4297270"/>
                  <a:gd name="connsiteX112" fmla="*/ 3005629 w 5504755"/>
                  <a:gd name="connsiteY112" fmla="*/ 2497173 h 4297270"/>
                  <a:gd name="connsiteX113" fmla="*/ 2968725 w 5504755"/>
                  <a:gd name="connsiteY113" fmla="*/ 2468470 h 4297270"/>
                  <a:gd name="connsiteX114" fmla="*/ 2931821 w 5504755"/>
                  <a:gd name="connsiteY114" fmla="*/ 2443867 h 4297270"/>
                  <a:gd name="connsiteX115" fmla="*/ 2919520 w 5504755"/>
                  <a:gd name="connsiteY115" fmla="*/ 2435667 h 4297270"/>
                  <a:gd name="connsiteX116" fmla="*/ 2911319 w 5504755"/>
                  <a:gd name="connsiteY116" fmla="*/ 2423365 h 4297270"/>
                  <a:gd name="connsiteX117" fmla="*/ 2894917 w 5504755"/>
                  <a:gd name="connsiteY117" fmla="*/ 2419265 h 4297270"/>
                  <a:gd name="connsiteX118" fmla="*/ 2882616 w 5504755"/>
                  <a:gd name="connsiteY118" fmla="*/ 2411064 h 4297270"/>
                  <a:gd name="connsiteX119" fmla="*/ 2858013 w 5504755"/>
                  <a:gd name="connsiteY119" fmla="*/ 2402863 h 4297270"/>
                  <a:gd name="connsiteX120" fmla="*/ 2841612 w 5504755"/>
                  <a:gd name="connsiteY120" fmla="*/ 2394662 h 4297270"/>
                  <a:gd name="connsiteX121" fmla="*/ 2771904 w 5504755"/>
                  <a:gd name="connsiteY121" fmla="*/ 2382361 h 4297270"/>
                  <a:gd name="connsiteX122" fmla="*/ 2739100 w 5504755"/>
                  <a:gd name="connsiteY122" fmla="*/ 2378260 h 4297270"/>
                  <a:gd name="connsiteX123" fmla="*/ 2476672 w 5504755"/>
                  <a:gd name="connsiteY123" fmla="*/ 2374160 h 4297270"/>
                  <a:gd name="connsiteX124" fmla="*/ 2452069 w 5504755"/>
                  <a:gd name="connsiteY124" fmla="*/ 2370059 h 4297270"/>
                  <a:gd name="connsiteX125" fmla="*/ 2427466 w 5504755"/>
                  <a:gd name="connsiteY125" fmla="*/ 2361859 h 4297270"/>
                  <a:gd name="connsiteX126" fmla="*/ 2304453 w 5504755"/>
                  <a:gd name="connsiteY126" fmla="*/ 2255247 h 4297270"/>
                  <a:gd name="connsiteX127" fmla="*/ 2259347 w 5504755"/>
                  <a:gd name="connsiteY127" fmla="*/ 2197841 h 4297270"/>
                  <a:gd name="connsiteX128" fmla="*/ 2222444 w 5504755"/>
                  <a:gd name="connsiteY128" fmla="*/ 2132234 h 4297270"/>
                  <a:gd name="connsiteX129" fmla="*/ 2181440 w 5504755"/>
                  <a:gd name="connsiteY129" fmla="*/ 2066626 h 4297270"/>
                  <a:gd name="connsiteX130" fmla="*/ 2128133 w 5504755"/>
                  <a:gd name="connsiteY130" fmla="*/ 2005120 h 4297270"/>
                  <a:gd name="connsiteX131" fmla="*/ 2058426 w 5504755"/>
                  <a:gd name="connsiteY131" fmla="*/ 1927211 h 4297270"/>
                  <a:gd name="connsiteX132" fmla="*/ 2017421 w 5504755"/>
                  <a:gd name="connsiteY132" fmla="*/ 1906708 h 4297270"/>
                  <a:gd name="connsiteX133" fmla="*/ 1968217 w 5504755"/>
                  <a:gd name="connsiteY133" fmla="*/ 1882106 h 4297270"/>
                  <a:gd name="connsiteX134" fmla="*/ 1849303 w 5504755"/>
                  <a:gd name="connsiteY134" fmla="*/ 1841102 h 4297270"/>
                  <a:gd name="connsiteX135" fmla="*/ 1742692 w 5504755"/>
                  <a:gd name="connsiteY135" fmla="*/ 1808298 h 4297270"/>
                  <a:gd name="connsiteX136" fmla="*/ 1668883 w 5504755"/>
                  <a:gd name="connsiteY136" fmla="*/ 1763194 h 4297270"/>
                  <a:gd name="connsiteX137" fmla="*/ 1504865 w 5504755"/>
                  <a:gd name="connsiteY137" fmla="*/ 1726289 h 4297270"/>
                  <a:gd name="connsiteX138" fmla="*/ 1357249 w 5504755"/>
                  <a:gd name="connsiteY138" fmla="*/ 1615577 h 4297270"/>
                  <a:gd name="connsiteX139" fmla="*/ 1295742 w 5504755"/>
                  <a:gd name="connsiteY139" fmla="*/ 1488464 h 4297270"/>
                  <a:gd name="connsiteX140" fmla="*/ 1217834 w 5504755"/>
                  <a:gd name="connsiteY140" fmla="*/ 1472062 h 4297270"/>
                  <a:gd name="connsiteX141" fmla="*/ 1123524 w 5504755"/>
                  <a:gd name="connsiteY141" fmla="*/ 1455659 h 4297270"/>
                  <a:gd name="connsiteX142" fmla="*/ 1041515 w 5504755"/>
                  <a:gd name="connsiteY142" fmla="*/ 1426957 h 4297270"/>
                  <a:gd name="connsiteX143" fmla="*/ 951305 w 5504755"/>
                  <a:gd name="connsiteY143" fmla="*/ 1377751 h 4297270"/>
                  <a:gd name="connsiteX144" fmla="*/ 897999 w 5504755"/>
                  <a:gd name="connsiteY144" fmla="*/ 1344948 h 4297270"/>
                  <a:gd name="connsiteX145" fmla="*/ 824191 w 5504755"/>
                  <a:gd name="connsiteY145" fmla="*/ 1312144 h 4297270"/>
                  <a:gd name="connsiteX146" fmla="*/ 754483 w 5504755"/>
                  <a:gd name="connsiteY146" fmla="*/ 1299843 h 4297270"/>
                  <a:gd name="connsiteX147" fmla="*/ 692976 w 5504755"/>
                  <a:gd name="connsiteY147" fmla="*/ 1250636 h 4297270"/>
                  <a:gd name="connsiteX148" fmla="*/ 627369 w 5504755"/>
                  <a:gd name="connsiteY148" fmla="*/ 1209633 h 4297270"/>
                  <a:gd name="connsiteX149" fmla="*/ 602767 w 5504755"/>
                  <a:gd name="connsiteY149" fmla="*/ 1123524 h 4297270"/>
                  <a:gd name="connsiteX150" fmla="*/ 578164 w 5504755"/>
                  <a:gd name="connsiteY150" fmla="*/ 1021012 h 4297270"/>
                  <a:gd name="connsiteX151" fmla="*/ 549461 w 5504755"/>
                  <a:gd name="connsiteY151" fmla="*/ 885697 h 4297270"/>
                  <a:gd name="connsiteX152" fmla="*/ 471553 w 5504755"/>
                  <a:gd name="connsiteY152" fmla="*/ 787285 h 4297270"/>
                  <a:gd name="connsiteX153" fmla="*/ 299333 w 5504755"/>
                  <a:gd name="connsiteY153" fmla="*/ 623268 h 4297270"/>
                  <a:gd name="connsiteX154" fmla="*/ 246028 w 5504755"/>
                  <a:gd name="connsiteY154" fmla="*/ 508456 h 4297270"/>
                  <a:gd name="connsiteX155" fmla="*/ 151718 w 5504755"/>
                  <a:gd name="connsiteY155" fmla="*/ 266529 h 4297270"/>
                  <a:gd name="connsiteX156" fmla="*/ 0 w 5504755"/>
                  <a:gd name="connsiteY15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57345 w 5504755"/>
                  <a:gd name="connsiteY98" fmla="*/ 2821109 h 4297270"/>
                  <a:gd name="connsiteX99" fmla="*/ 3124542 w 5504755"/>
                  <a:gd name="connsiteY99" fmla="*/ 2763702 h 4297270"/>
                  <a:gd name="connsiteX100" fmla="*/ 3112241 w 5504755"/>
                  <a:gd name="connsiteY100" fmla="*/ 2751401 h 4297270"/>
                  <a:gd name="connsiteX101" fmla="*/ 3095839 w 5504755"/>
                  <a:gd name="connsiteY101" fmla="*/ 2726798 h 4297270"/>
                  <a:gd name="connsiteX102" fmla="*/ 3079438 w 5504755"/>
                  <a:gd name="connsiteY102" fmla="*/ 2702196 h 4297270"/>
                  <a:gd name="connsiteX103" fmla="*/ 3071237 w 5504755"/>
                  <a:gd name="connsiteY103" fmla="*/ 2677593 h 4297270"/>
                  <a:gd name="connsiteX104" fmla="*/ 3067136 w 5504755"/>
                  <a:gd name="connsiteY104" fmla="*/ 2665292 h 4297270"/>
                  <a:gd name="connsiteX105" fmla="*/ 3058935 w 5504755"/>
                  <a:gd name="connsiteY105" fmla="*/ 2628388 h 4297270"/>
                  <a:gd name="connsiteX106" fmla="*/ 3050734 w 5504755"/>
                  <a:gd name="connsiteY106" fmla="*/ 2603785 h 4297270"/>
                  <a:gd name="connsiteX107" fmla="*/ 3046634 w 5504755"/>
                  <a:gd name="connsiteY107" fmla="*/ 2591484 h 4297270"/>
                  <a:gd name="connsiteX108" fmla="*/ 3042533 w 5504755"/>
                  <a:gd name="connsiteY108" fmla="*/ 2575082 h 4297270"/>
                  <a:gd name="connsiteX109" fmla="*/ 3034333 w 5504755"/>
                  <a:gd name="connsiteY109" fmla="*/ 2562781 h 4297270"/>
                  <a:gd name="connsiteX110" fmla="*/ 3026132 w 5504755"/>
                  <a:gd name="connsiteY110" fmla="*/ 2534077 h 4297270"/>
                  <a:gd name="connsiteX111" fmla="*/ 3009730 w 5504755"/>
                  <a:gd name="connsiteY111" fmla="*/ 2509475 h 4297270"/>
                  <a:gd name="connsiteX112" fmla="*/ 3005629 w 5504755"/>
                  <a:gd name="connsiteY112" fmla="*/ 2497173 h 4297270"/>
                  <a:gd name="connsiteX113" fmla="*/ 2968725 w 5504755"/>
                  <a:gd name="connsiteY113" fmla="*/ 2468470 h 4297270"/>
                  <a:gd name="connsiteX114" fmla="*/ 2931821 w 5504755"/>
                  <a:gd name="connsiteY114" fmla="*/ 2443867 h 4297270"/>
                  <a:gd name="connsiteX115" fmla="*/ 2919520 w 5504755"/>
                  <a:gd name="connsiteY115" fmla="*/ 2435667 h 4297270"/>
                  <a:gd name="connsiteX116" fmla="*/ 2911319 w 5504755"/>
                  <a:gd name="connsiteY116" fmla="*/ 2423365 h 4297270"/>
                  <a:gd name="connsiteX117" fmla="*/ 2894917 w 5504755"/>
                  <a:gd name="connsiteY117" fmla="*/ 2419265 h 4297270"/>
                  <a:gd name="connsiteX118" fmla="*/ 2882616 w 5504755"/>
                  <a:gd name="connsiteY118" fmla="*/ 2411064 h 4297270"/>
                  <a:gd name="connsiteX119" fmla="*/ 2858013 w 5504755"/>
                  <a:gd name="connsiteY119" fmla="*/ 2402863 h 4297270"/>
                  <a:gd name="connsiteX120" fmla="*/ 2841612 w 5504755"/>
                  <a:gd name="connsiteY120" fmla="*/ 2394662 h 4297270"/>
                  <a:gd name="connsiteX121" fmla="*/ 2771904 w 5504755"/>
                  <a:gd name="connsiteY121" fmla="*/ 2382361 h 4297270"/>
                  <a:gd name="connsiteX122" fmla="*/ 2739100 w 5504755"/>
                  <a:gd name="connsiteY122" fmla="*/ 2378260 h 4297270"/>
                  <a:gd name="connsiteX123" fmla="*/ 2476672 w 5504755"/>
                  <a:gd name="connsiteY123" fmla="*/ 2374160 h 4297270"/>
                  <a:gd name="connsiteX124" fmla="*/ 2452069 w 5504755"/>
                  <a:gd name="connsiteY124" fmla="*/ 2370059 h 4297270"/>
                  <a:gd name="connsiteX125" fmla="*/ 2427466 w 5504755"/>
                  <a:gd name="connsiteY125" fmla="*/ 2361859 h 4297270"/>
                  <a:gd name="connsiteX126" fmla="*/ 2304453 w 5504755"/>
                  <a:gd name="connsiteY126" fmla="*/ 2255247 h 4297270"/>
                  <a:gd name="connsiteX127" fmla="*/ 2259347 w 5504755"/>
                  <a:gd name="connsiteY127" fmla="*/ 2197841 h 4297270"/>
                  <a:gd name="connsiteX128" fmla="*/ 2222444 w 5504755"/>
                  <a:gd name="connsiteY128" fmla="*/ 2132234 h 4297270"/>
                  <a:gd name="connsiteX129" fmla="*/ 2181440 w 5504755"/>
                  <a:gd name="connsiteY129" fmla="*/ 2066626 h 4297270"/>
                  <a:gd name="connsiteX130" fmla="*/ 2128133 w 5504755"/>
                  <a:gd name="connsiteY130" fmla="*/ 2005120 h 4297270"/>
                  <a:gd name="connsiteX131" fmla="*/ 2058426 w 5504755"/>
                  <a:gd name="connsiteY131" fmla="*/ 1927211 h 4297270"/>
                  <a:gd name="connsiteX132" fmla="*/ 2017421 w 5504755"/>
                  <a:gd name="connsiteY132" fmla="*/ 1906708 h 4297270"/>
                  <a:gd name="connsiteX133" fmla="*/ 1968217 w 5504755"/>
                  <a:gd name="connsiteY133" fmla="*/ 1882106 h 4297270"/>
                  <a:gd name="connsiteX134" fmla="*/ 1849303 w 5504755"/>
                  <a:gd name="connsiteY134" fmla="*/ 1841102 h 4297270"/>
                  <a:gd name="connsiteX135" fmla="*/ 1742692 w 5504755"/>
                  <a:gd name="connsiteY135" fmla="*/ 1808298 h 4297270"/>
                  <a:gd name="connsiteX136" fmla="*/ 1668883 w 5504755"/>
                  <a:gd name="connsiteY136" fmla="*/ 1763194 h 4297270"/>
                  <a:gd name="connsiteX137" fmla="*/ 1504865 w 5504755"/>
                  <a:gd name="connsiteY137" fmla="*/ 1726289 h 4297270"/>
                  <a:gd name="connsiteX138" fmla="*/ 1357249 w 5504755"/>
                  <a:gd name="connsiteY138" fmla="*/ 1615577 h 4297270"/>
                  <a:gd name="connsiteX139" fmla="*/ 1295742 w 5504755"/>
                  <a:gd name="connsiteY139" fmla="*/ 1488464 h 4297270"/>
                  <a:gd name="connsiteX140" fmla="*/ 1217834 w 5504755"/>
                  <a:gd name="connsiteY140" fmla="*/ 1472062 h 4297270"/>
                  <a:gd name="connsiteX141" fmla="*/ 1123524 w 5504755"/>
                  <a:gd name="connsiteY141" fmla="*/ 1455659 h 4297270"/>
                  <a:gd name="connsiteX142" fmla="*/ 1041515 w 5504755"/>
                  <a:gd name="connsiteY142" fmla="*/ 1426957 h 4297270"/>
                  <a:gd name="connsiteX143" fmla="*/ 951305 w 5504755"/>
                  <a:gd name="connsiteY143" fmla="*/ 1377751 h 4297270"/>
                  <a:gd name="connsiteX144" fmla="*/ 897999 w 5504755"/>
                  <a:gd name="connsiteY144" fmla="*/ 1344948 h 4297270"/>
                  <a:gd name="connsiteX145" fmla="*/ 824191 w 5504755"/>
                  <a:gd name="connsiteY145" fmla="*/ 1312144 h 4297270"/>
                  <a:gd name="connsiteX146" fmla="*/ 754483 w 5504755"/>
                  <a:gd name="connsiteY146" fmla="*/ 1299843 h 4297270"/>
                  <a:gd name="connsiteX147" fmla="*/ 692976 w 5504755"/>
                  <a:gd name="connsiteY147" fmla="*/ 1250636 h 4297270"/>
                  <a:gd name="connsiteX148" fmla="*/ 627369 w 5504755"/>
                  <a:gd name="connsiteY148" fmla="*/ 1209633 h 4297270"/>
                  <a:gd name="connsiteX149" fmla="*/ 602767 w 5504755"/>
                  <a:gd name="connsiteY149" fmla="*/ 1123524 h 4297270"/>
                  <a:gd name="connsiteX150" fmla="*/ 578164 w 5504755"/>
                  <a:gd name="connsiteY150" fmla="*/ 1021012 h 4297270"/>
                  <a:gd name="connsiteX151" fmla="*/ 549461 w 5504755"/>
                  <a:gd name="connsiteY151" fmla="*/ 885697 h 4297270"/>
                  <a:gd name="connsiteX152" fmla="*/ 471553 w 5504755"/>
                  <a:gd name="connsiteY152" fmla="*/ 787285 h 4297270"/>
                  <a:gd name="connsiteX153" fmla="*/ 299333 w 5504755"/>
                  <a:gd name="connsiteY153" fmla="*/ 623268 h 4297270"/>
                  <a:gd name="connsiteX154" fmla="*/ 246028 w 5504755"/>
                  <a:gd name="connsiteY154" fmla="*/ 508456 h 4297270"/>
                  <a:gd name="connsiteX155" fmla="*/ 151718 w 5504755"/>
                  <a:gd name="connsiteY155" fmla="*/ 266529 h 4297270"/>
                  <a:gd name="connsiteX156" fmla="*/ 0 w 5504755"/>
                  <a:gd name="connsiteY15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43455 w 5504755"/>
                  <a:gd name="connsiteY95" fmla="*/ 2866214 h 4297270"/>
                  <a:gd name="connsiteX96" fmla="*/ 3202451 w 5504755"/>
                  <a:gd name="connsiteY96" fmla="*/ 2845711 h 4297270"/>
                  <a:gd name="connsiteX97" fmla="*/ 3157345 w 5504755"/>
                  <a:gd name="connsiteY97" fmla="*/ 2821109 h 4297270"/>
                  <a:gd name="connsiteX98" fmla="*/ 3124542 w 5504755"/>
                  <a:gd name="connsiteY98" fmla="*/ 2763702 h 4297270"/>
                  <a:gd name="connsiteX99" fmla="*/ 3112241 w 5504755"/>
                  <a:gd name="connsiteY99" fmla="*/ 2751401 h 4297270"/>
                  <a:gd name="connsiteX100" fmla="*/ 3095839 w 5504755"/>
                  <a:gd name="connsiteY100" fmla="*/ 2726798 h 4297270"/>
                  <a:gd name="connsiteX101" fmla="*/ 3079438 w 5504755"/>
                  <a:gd name="connsiteY101" fmla="*/ 2702196 h 4297270"/>
                  <a:gd name="connsiteX102" fmla="*/ 3071237 w 5504755"/>
                  <a:gd name="connsiteY102" fmla="*/ 2677593 h 4297270"/>
                  <a:gd name="connsiteX103" fmla="*/ 3067136 w 5504755"/>
                  <a:gd name="connsiteY103" fmla="*/ 2665292 h 4297270"/>
                  <a:gd name="connsiteX104" fmla="*/ 3058935 w 5504755"/>
                  <a:gd name="connsiteY104" fmla="*/ 2628388 h 4297270"/>
                  <a:gd name="connsiteX105" fmla="*/ 3050734 w 5504755"/>
                  <a:gd name="connsiteY105" fmla="*/ 2603785 h 4297270"/>
                  <a:gd name="connsiteX106" fmla="*/ 3046634 w 5504755"/>
                  <a:gd name="connsiteY106" fmla="*/ 2591484 h 4297270"/>
                  <a:gd name="connsiteX107" fmla="*/ 3042533 w 5504755"/>
                  <a:gd name="connsiteY107" fmla="*/ 2575082 h 4297270"/>
                  <a:gd name="connsiteX108" fmla="*/ 3034333 w 5504755"/>
                  <a:gd name="connsiteY108" fmla="*/ 2562781 h 4297270"/>
                  <a:gd name="connsiteX109" fmla="*/ 3026132 w 5504755"/>
                  <a:gd name="connsiteY109" fmla="*/ 2534077 h 4297270"/>
                  <a:gd name="connsiteX110" fmla="*/ 3009730 w 5504755"/>
                  <a:gd name="connsiteY110" fmla="*/ 2509475 h 4297270"/>
                  <a:gd name="connsiteX111" fmla="*/ 3005629 w 5504755"/>
                  <a:gd name="connsiteY111" fmla="*/ 2497173 h 4297270"/>
                  <a:gd name="connsiteX112" fmla="*/ 2968725 w 5504755"/>
                  <a:gd name="connsiteY112" fmla="*/ 2468470 h 4297270"/>
                  <a:gd name="connsiteX113" fmla="*/ 2931821 w 5504755"/>
                  <a:gd name="connsiteY113" fmla="*/ 2443867 h 4297270"/>
                  <a:gd name="connsiteX114" fmla="*/ 2919520 w 5504755"/>
                  <a:gd name="connsiteY114" fmla="*/ 2435667 h 4297270"/>
                  <a:gd name="connsiteX115" fmla="*/ 2911319 w 5504755"/>
                  <a:gd name="connsiteY115" fmla="*/ 2423365 h 4297270"/>
                  <a:gd name="connsiteX116" fmla="*/ 2894917 w 5504755"/>
                  <a:gd name="connsiteY116" fmla="*/ 2419265 h 4297270"/>
                  <a:gd name="connsiteX117" fmla="*/ 2882616 w 5504755"/>
                  <a:gd name="connsiteY117" fmla="*/ 2411064 h 4297270"/>
                  <a:gd name="connsiteX118" fmla="*/ 2858013 w 5504755"/>
                  <a:gd name="connsiteY118" fmla="*/ 2402863 h 4297270"/>
                  <a:gd name="connsiteX119" fmla="*/ 2841612 w 5504755"/>
                  <a:gd name="connsiteY119" fmla="*/ 2394662 h 4297270"/>
                  <a:gd name="connsiteX120" fmla="*/ 2771904 w 5504755"/>
                  <a:gd name="connsiteY120" fmla="*/ 2382361 h 4297270"/>
                  <a:gd name="connsiteX121" fmla="*/ 2739100 w 5504755"/>
                  <a:gd name="connsiteY121" fmla="*/ 2378260 h 4297270"/>
                  <a:gd name="connsiteX122" fmla="*/ 2476672 w 5504755"/>
                  <a:gd name="connsiteY122" fmla="*/ 2374160 h 4297270"/>
                  <a:gd name="connsiteX123" fmla="*/ 2452069 w 5504755"/>
                  <a:gd name="connsiteY123" fmla="*/ 2370059 h 4297270"/>
                  <a:gd name="connsiteX124" fmla="*/ 2427466 w 5504755"/>
                  <a:gd name="connsiteY124" fmla="*/ 2361859 h 4297270"/>
                  <a:gd name="connsiteX125" fmla="*/ 2304453 w 5504755"/>
                  <a:gd name="connsiteY125" fmla="*/ 2255247 h 4297270"/>
                  <a:gd name="connsiteX126" fmla="*/ 2259347 w 5504755"/>
                  <a:gd name="connsiteY126" fmla="*/ 2197841 h 4297270"/>
                  <a:gd name="connsiteX127" fmla="*/ 2222444 w 5504755"/>
                  <a:gd name="connsiteY127" fmla="*/ 2132234 h 4297270"/>
                  <a:gd name="connsiteX128" fmla="*/ 2181440 w 5504755"/>
                  <a:gd name="connsiteY128" fmla="*/ 2066626 h 4297270"/>
                  <a:gd name="connsiteX129" fmla="*/ 2128133 w 5504755"/>
                  <a:gd name="connsiteY129" fmla="*/ 2005120 h 4297270"/>
                  <a:gd name="connsiteX130" fmla="*/ 2058426 w 5504755"/>
                  <a:gd name="connsiteY130" fmla="*/ 1927211 h 4297270"/>
                  <a:gd name="connsiteX131" fmla="*/ 2017421 w 5504755"/>
                  <a:gd name="connsiteY131" fmla="*/ 1906708 h 4297270"/>
                  <a:gd name="connsiteX132" fmla="*/ 1968217 w 5504755"/>
                  <a:gd name="connsiteY132" fmla="*/ 1882106 h 4297270"/>
                  <a:gd name="connsiteX133" fmla="*/ 1849303 w 5504755"/>
                  <a:gd name="connsiteY133" fmla="*/ 1841102 h 4297270"/>
                  <a:gd name="connsiteX134" fmla="*/ 1742692 w 5504755"/>
                  <a:gd name="connsiteY134" fmla="*/ 1808298 h 4297270"/>
                  <a:gd name="connsiteX135" fmla="*/ 1668883 w 5504755"/>
                  <a:gd name="connsiteY135" fmla="*/ 1763194 h 4297270"/>
                  <a:gd name="connsiteX136" fmla="*/ 1504865 w 5504755"/>
                  <a:gd name="connsiteY136" fmla="*/ 1726289 h 4297270"/>
                  <a:gd name="connsiteX137" fmla="*/ 1357249 w 5504755"/>
                  <a:gd name="connsiteY137" fmla="*/ 1615577 h 4297270"/>
                  <a:gd name="connsiteX138" fmla="*/ 1295742 w 5504755"/>
                  <a:gd name="connsiteY138" fmla="*/ 1488464 h 4297270"/>
                  <a:gd name="connsiteX139" fmla="*/ 1217834 w 5504755"/>
                  <a:gd name="connsiteY139" fmla="*/ 1472062 h 4297270"/>
                  <a:gd name="connsiteX140" fmla="*/ 1123524 w 5504755"/>
                  <a:gd name="connsiteY140" fmla="*/ 1455659 h 4297270"/>
                  <a:gd name="connsiteX141" fmla="*/ 1041515 w 5504755"/>
                  <a:gd name="connsiteY141" fmla="*/ 1426957 h 4297270"/>
                  <a:gd name="connsiteX142" fmla="*/ 951305 w 5504755"/>
                  <a:gd name="connsiteY142" fmla="*/ 1377751 h 4297270"/>
                  <a:gd name="connsiteX143" fmla="*/ 897999 w 5504755"/>
                  <a:gd name="connsiteY143" fmla="*/ 1344948 h 4297270"/>
                  <a:gd name="connsiteX144" fmla="*/ 824191 w 5504755"/>
                  <a:gd name="connsiteY144" fmla="*/ 1312144 h 4297270"/>
                  <a:gd name="connsiteX145" fmla="*/ 754483 w 5504755"/>
                  <a:gd name="connsiteY145" fmla="*/ 1299843 h 4297270"/>
                  <a:gd name="connsiteX146" fmla="*/ 692976 w 5504755"/>
                  <a:gd name="connsiteY146" fmla="*/ 1250636 h 4297270"/>
                  <a:gd name="connsiteX147" fmla="*/ 627369 w 5504755"/>
                  <a:gd name="connsiteY147" fmla="*/ 1209633 h 4297270"/>
                  <a:gd name="connsiteX148" fmla="*/ 602767 w 5504755"/>
                  <a:gd name="connsiteY148" fmla="*/ 1123524 h 4297270"/>
                  <a:gd name="connsiteX149" fmla="*/ 578164 w 5504755"/>
                  <a:gd name="connsiteY149" fmla="*/ 1021012 h 4297270"/>
                  <a:gd name="connsiteX150" fmla="*/ 549461 w 5504755"/>
                  <a:gd name="connsiteY150" fmla="*/ 885697 h 4297270"/>
                  <a:gd name="connsiteX151" fmla="*/ 471553 w 5504755"/>
                  <a:gd name="connsiteY151" fmla="*/ 787285 h 4297270"/>
                  <a:gd name="connsiteX152" fmla="*/ 299333 w 5504755"/>
                  <a:gd name="connsiteY152" fmla="*/ 623268 h 4297270"/>
                  <a:gd name="connsiteX153" fmla="*/ 246028 w 5504755"/>
                  <a:gd name="connsiteY153" fmla="*/ 508456 h 4297270"/>
                  <a:gd name="connsiteX154" fmla="*/ 151718 w 5504755"/>
                  <a:gd name="connsiteY154" fmla="*/ 266529 h 4297270"/>
                  <a:gd name="connsiteX155" fmla="*/ 0 w 5504755"/>
                  <a:gd name="connsiteY15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02451 w 5504755"/>
                  <a:gd name="connsiteY95" fmla="*/ 2845711 h 4297270"/>
                  <a:gd name="connsiteX96" fmla="*/ 3157345 w 5504755"/>
                  <a:gd name="connsiteY96" fmla="*/ 2821109 h 4297270"/>
                  <a:gd name="connsiteX97" fmla="*/ 3124542 w 5504755"/>
                  <a:gd name="connsiteY97" fmla="*/ 2763702 h 4297270"/>
                  <a:gd name="connsiteX98" fmla="*/ 3112241 w 5504755"/>
                  <a:gd name="connsiteY98" fmla="*/ 2751401 h 4297270"/>
                  <a:gd name="connsiteX99" fmla="*/ 3095839 w 5504755"/>
                  <a:gd name="connsiteY99" fmla="*/ 2726798 h 4297270"/>
                  <a:gd name="connsiteX100" fmla="*/ 3079438 w 5504755"/>
                  <a:gd name="connsiteY100" fmla="*/ 2702196 h 4297270"/>
                  <a:gd name="connsiteX101" fmla="*/ 3071237 w 5504755"/>
                  <a:gd name="connsiteY101" fmla="*/ 2677593 h 4297270"/>
                  <a:gd name="connsiteX102" fmla="*/ 3067136 w 5504755"/>
                  <a:gd name="connsiteY102" fmla="*/ 2665292 h 4297270"/>
                  <a:gd name="connsiteX103" fmla="*/ 3058935 w 5504755"/>
                  <a:gd name="connsiteY103" fmla="*/ 2628388 h 4297270"/>
                  <a:gd name="connsiteX104" fmla="*/ 3050734 w 5504755"/>
                  <a:gd name="connsiteY104" fmla="*/ 2603785 h 4297270"/>
                  <a:gd name="connsiteX105" fmla="*/ 3046634 w 5504755"/>
                  <a:gd name="connsiteY105" fmla="*/ 2591484 h 4297270"/>
                  <a:gd name="connsiteX106" fmla="*/ 3042533 w 5504755"/>
                  <a:gd name="connsiteY106" fmla="*/ 2575082 h 4297270"/>
                  <a:gd name="connsiteX107" fmla="*/ 3034333 w 5504755"/>
                  <a:gd name="connsiteY107" fmla="*/ 2562781 h 4297270"/>
                  <a:gd name="connsiteX108" fmla="*/ 3026132 w 5504755"/>
                  <a:gd name="connsiteY108" fmla="*/ 2534077 h 4297270"/>
                  <a:gd name="connsiteX109" fmla="*/ 3009730 w 5504755"/>
                  <a:gd name="connsiteY109" fmla="*/ 2509475 h 4297270"/>
                  <a:gd name="connsiteX110" fmla="*/ 3005629 w 5504755"/>
                  <a:gd name="connsiteY110" fmla="*/ 2497173 h 4297270"/>
                  <a:gd name="connsiteX111" fmla="*/ 2968725 w 5504755"/>
                  <a:gd name="connsiteY111" fmla="*/ 2468470 h 4297270"/>
                  <a:gd name="connsiteX112" fmla="*/ 2931821 w 5504755"/>
                  <a:gd name="connsiteY112" fmla="*/ 2443867 h 4297270"/>
                  <a:gd name="connsiteX113" fmla="*/ 2919520 w 5504755"/>
                  <a:gd name="connsiteY113" fmla="*/ 2435667 h 4297270"/>
                  <a:gd name="connsiteX114" fmla="*/ 2911319 w 5504755"/>
                  <a:gd name="connsiteY114" fmla="*/ 2423365 h 4297270"/>
                  <a:gd name="connsiteX115" fmla="*/ 2894917 w 5504755"/>
                  <a:gd name="connsiteY115" fmla="*/ 2419265 h 4297270"/>
                  <a:gd name="connsiteX116" fmla="*/ 2882616 w 5504755"/>
                  <a:gd name="connsiteY116" fmla="*/ 2411064 h 4297270"/>
                  <a:gd name="connsiteX117" fmla="*/ 2858013 w 5504755"/>
                  <a:gd name="connsiteY117" fmla="*/ 2402863 h 4297270"/>
                  <a:gd name="connsiteX118" fmla="*/ 2841612 w 5504755"/>
                  <a:gd name="connsiteY118" fmla="*/ 2394662 h 4297270"/>
                  <a:gd name="connsiteX119" fmla="*/ 2771904 w 5504755"/>
                  <a:gd name="connsiteY119" fmla="*/ 2382361 h 4297270"/>
                  <a:gd name="connsiteX120" fmla="*/ 2739100 w 5504755"/>
                  <a:gd name="connsiteY120" fmla="*/ 2378260 h 4297270"/>
                  <a:gd name="connsiteX121" fmla="*/ 2476672 w 5504755"/>
                  <a:gd name="connsiteY121" fmla="*/ 2374160 h 4297270"/>
                  <a:gd name="connsiteX122" fmla="*/ 2452069 w 5504755"/>
                  <a:gd name="connsiteY122" fmla="*/ 2370059 h 4297270"/>
                  <a:gd name="connsiteX123" fmla="*/ 2427466 w 5504755"/>
                  <a:gd name="connsiteY123" fmla="*/ 2361859 h 4297270"/>
                  <a:gd name="connsiteX124" fmla="*/ 2304453 w 5504755"/>
                  <a:gd name="connsiteY124" fmla="*/ 2255247 h 4297270"/>
                  <a:gd name="connsiteX125" fmla="*/ 2259347 w 5504755"/>
                  <a:gd name="connsiteY125" fmla="*/ 2197841 h 4297270"/>
                  <a:gd name="connsiteX126" fmla="*/ 2222444 w 5504755"/>
                  <a:gd name="connsiteY126" fmla="*/ 2132234 h 4297270"/>
                  <a:gd name="connsiteX127" fmla="*/ 2181440 w 5504755"/>
                  <a:gd name="connsiteY127" fmla="*/ 2066626 h 4297270"/>
                  <a:gd name="connsiteX128" fmla="*/ 2128133 w 5504755"/>
                  <a:gd name="connsiteY128" fmla="*/ 2005120 h 4297270"/>
                  <a:gd name="connsiteX129" fmla="*/ 2058426 w 5504755"/>
                  <a:gd name="connsiteY129" fmla="*/ 1927211 h 4297270"/>
                  <a:gd name="connsiteX130" fmla="*/ 2017421 w 5504755"/>
                  <a:gd name="connsiteY130" fmla="*/ 1906708 h 4297270"/>
                  <a:gd name="connsiteX131" fmla="*/ 1968217 w 5504755"/>
                  <a:gd name="connsiteY131" fmla="*/ 1882106 h 4297270"/>
                  <a:gd name="connsiteX132" fmla="*/ 1849303 w 5504755"/>
                  <a:gd name="connsiteY132" fmla="*/ 1841102 h 4297270"/>
                  <a:gd name="connsiteX133" fmla="*/ 1742692 w 5504755"/>
                  <a:gd name="connsiteY133" fmla="*/ 1808298 h 4297270"/>
                  <a:gd name="connsiteX134" fmla="*/ 1668883 w 5504755"/>
                  <a:gd name="connsiteY134" fmla="*/ 1763194 h 4297270"/>
                  <a:gd name="connsiteX135" fmla="*/ 1504865 w 5504755"/>
                  <a:gd name="connsiteY135" fmla="*/ 1726289 h 4297270"/>
                  <a:gd name="connsiteX136" fmla="*/ 1357249 w 5504755"/>
                  <a:gd name="connsiteY136" fmla="*/ 1615577 h 4297270"/>
                  <a:gd name="connsiteX137" fmla="*/ 1295742 w 5504755"/>
                  <a:gd name="connsiteY137" fmla="*/ 1488464 h 4297270"/>
                  <a:gd name="connsiteX138" fmla="*/ 1217834 w 5504755"/>
                  <a:gd name="connsiteY138" fmla="*/ 1472062 h 4297270"/>
                  <a:gd name="connsiteX139" fmla="*/ 1123524 w 5504755"/>
                  <a:gd name="connsiteY139" fmla="*/ 1455659 h 4297270"/>
                  <a:gd name="connsiteX140" fmla="*/ 1041515 w 5504755"/>
                  <a:gd name="connsiteY140" fmla="*/ 1426957 h 4297270"/>
                  <a:gd name="connsiteX141" fmla="*/ 951305 w 5504755"/>
                  <a:gd name="connsiteY141" fmla="*/ 1377751 h 4297270"/>
                  <a:gd name="connsiteX142" fmla="*/ 897999 w 5504755"/>
                  <a:gd name="connsiteY142" fmla="*/ 1344948 h 4297270"/>
                  <a:gd name="connsiteX143" fmla="*/ 824191 w 5504755"/>
                  <a:gd name="connsiteY143" fmla="*/ 1312144 h 4297270"/>
                  <a:gd name="connsiteX144" fmla="*/ 754483 w 5504755"/>
                  <a:gd name="connsiteY144" fmla="*/ 1299843 h 4297270"/>
                  <a:gd name="connsiteX145" fmla="*/ 692976 w 5504755"/>
                  <a:gd name="connsiteY145" fmla="*/ 1250636 h 4297270"/>
                  <a:gd name="connsiteX146" fmla="*/ 627369 w 5504755"/>
                  <a:gd name="connsiteY146" fmla="*/ 1209633 h 4297270"/>
                  <a:gd name="connsiteX147" fmla="*/ 602767 w 5504755"/>
                  <a:gd name="connsiteY147" fmla="*/ 1123524 h 4297270"/>
                  <a:gd name="connsiteX148" fmla="*/ 578164 w 5504755"/>
                  <a:gd name="connsiteY148" fmla="*/ 1021012 h 4297270"/>
                  <a:gd name="connsiteX149" fmla="*/ 549461 w 5504755"/>
                  <a:gd name="connsiteY149" fmla="*/ 885697 h 4297270"/>
                  <a:gd name="connsiteX150" fmla="*/ 471553 w 5504755"/>
                  <a:gd name="connsiteY150" fmla="*/ 787285 h 4297270"/>
                  <a:gd name="connsiteX151" fmla="*/ 299333 w 5504755"/>
                  <a:gd name="connsiteY151" fmla="*/ 623268 h 4297270"/>
                  <a:gd name="connsiteX152" fmla="*/ 246028 w 5504755"/>
                  <a:gd name="connsiteY152" fmla="*/ 508456 h 4297270"/>
                  <a:gd name="connsiteX153" fmla="*/ 151718 w 5504755"/>
                  <a:gd name="connsiteY153" fmla="*/ 266529 h 4297270"/>
                  <a:gd name="connsiteX154" fmla="*/ 0 w 5504755"/>
                  <a:gd name="connsiteY15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399272 w 5504755"/>
                  <a:gd name="connsiteY92" fmla="*/ 2874415 h 4297270"/>
                  <a:gd name="connsiteX93" fmla="*/ 3276259 w 5504755"/>
                  <a:gd name="connsiteY93" fmla="*/ 2878515 h 4297270"/>
                  <a:gd name="connsiteX94" fmla="*/ 3202451 w 5504755"/>
                  <a:gd name="connsiteY94" fmla="*/ 2845711 h 4297270"/>
                  <a:gd name="connsiteX95" fmla="*/ 3157345 w 5504755"/>
                  <a:gd name="connsiteY95" fmla="*/ 2821109 h 4297270"/>
                  <a:gd name="connsiteX96" fmla="*/ 3124542 w 5504755"/>
                  <a:gd name="connsiteY96" fmla="*/ 2763702 h 4297270"/>
                  <a:gd name="connsiteX97" fmla="*/ 3112241 w 5504755"/>
                  <a:gd name="connsiteY97" fmla="*/ 2751401 h 4297270"/>
                  <a:gd name="connsiteX98" fmla="*/ 3095839 w 5504755"/>
                  <a:gd name="connsiteY98" fmla="*/ 2726798 h 4297270"/>
                  <a:gd name="connsiteX99" fmla="*/ 3079438 w 5504755"/>
                  <a:gd name="connsiteY99" fmla="*/ 2702196 h 4297270"/>
                  <a:gd name="connsiteX100" fmla="*/ 3071237 w 5504755"/>
                  <a:gd name="connsiteY100" fmla="*/ 2677593 h 4297270"/>
                  <a:gd name="connsiteX101" fmla="*/ 3067136 w 5504755"/>
                  <a:gd name="connsiteY101" fmla="*/ 2665292 h 4297270"/>
                  <a:gd name="connsiteX102" fmla="*/ 3058935 w 5504755"/>
                  <a:gd name="connsiteY102" fmla="*/ 2628388 h 4297270"/>
                  <a:gd name="connsiteX103" fmla="*/ 3050734 w 5504755"/>
                  <a:gd name="connsiteY103" fmla="*/ 2603785 h 4297270"/>
                  <a:gd name="connsiteX104" fmla="*/ 3046634 w 5504755"/>
                  <a:gd name="connsiteY104" fmla="*/ 2591484 h 4297270"/>
                  <a:gd name="connsiteX105" fmla="*/ 3042533 w 5504755"/>
                  <a:gd name="connsiteY105" fmla="*/ 2575082 h 4297270"/>
                  <a:gd name="connsiteX106" fmla="*/ 3034333 w 5504755"/>
                  <a:gd name="connsiteY106" fmla="*/ 2562781 h 4297270"/>
                  <a:gd name="connsiteX107" fmla="*/ 3026132 w 5504755"/>
                  <a:gd name="connsiteY107" fmla="*/ 2534077 h 4297270"/>
                  <a:gd name="connsiteX108" fmla="*/ 3009730 w 5504755"/>
                  <a:gd name="connsiteY108" fmla="*/ 2509475 h 4297270"/>
                  <a:gd name="connsiteX109" fmla="*/ 3005629 w 5504755"/>
                  <a:gd name="connsiteY109" fmla="*/ 2497173 h 4297270"/>
                  <a:gd name="connsiteX110" fmla="*/ 2968725 w 5504755"/>
                  <a:gd name="connsiteY110" fmla="*/ 2468470 h 4297270"/>
                  <a:gd name="connsiteX111" fmla="*/ 2931821 w 5504755"/>
                  <a:gd name="connsiteY111" fmla="*/ 2443867 h 4297270"/>
                  <a:gd name="connsiteX112" fmla="*/ 2919520 w 5504755"/>
                  <a:gd name="connsiteY112" fmla="*/ 2435667 h 4297270"/>
                  <a:gd name="connsiteX113" fmla="*/ 2911319 w 5504755"/>
                  <a:gd name="connsiteY113" fmla="*/ 2423365 h 4297270"/>
                  <a:gd name="connsiteX114" fmla="*/ 2894917 w 5504755"/>
                  <a:gd name="connsiteY114" fmla="*/ 2419265 h 4297270"/>
                  <a:gd name="connsiteX115" fmla="*/ 2882616 w 5504755"/>
                  <a:gd name="connsiteY115" fmla="*/ 2411064 h 4297270"/>
                  <a:gd name="connsiteX116" fmla="*/ 2858013 w 5504755"/>
                  <a:gd name="connsiteY116" fmla="*/ 2402863 h 4297270"/>
                  <a:gd name="connsiteX117" fmla="*/ 2841612 w 5504755"/>
                  <a:gd name="connsiteY117" fmla="*/ 2394662 h 4297270"/>
                  <a:gd name="connsiteX118" fmla="*/ 2771904 w 5504755"/>
                  <a:gd name="connsiteY118" fmla="*/ 2382361 h 4297270"/>
                  <a:gd name="connsiteX119" fmla="*/ 2739100 w 5504755"/>
                  <a:gd name="connsiteY119" fmla="*/ 2378260 h 4297270"/>
                  <a:gd name="connsiteX120" fmla="*/ 2476672 w 5504755"/>
                  <a:gd name="connsiteY120" fmla="*/ 2374160 h 4297270"/>
                  <a:gd name="connsiteX121" fmla="*/ 2452069 w 5504755"/>
                  <a:gd name="connsiteY121" fmla="*/ 2370059 h 4297270"/>
                  <a:gd name="connsiteX122" fmla="*/ 2427466 w 5504755"/>
                  <a:gd name="connsiteY122" fmla="*/ 2361859 h 4297270"/>
                  <a:gd name="connsiteX123" fmla="*/ 2304453 w 5504755"/>
                  <a:gd name="connsiteY123" fmla="*/ 2255247 h 4297270"/>
                  <a:gd name="connsiteX124" fmla="*/ 2259347 w 5504755"/>
                  <a:gd name="connsiteY124" fmla="*/ 2197841 h 4297270"/>
                  <a:gd name="connsiteX125" fmla="*/ 2222444 w 5504755"/>
                  <a:gd name="connsiteY125" fmla="*/ 2132234 h 4297270"/>
                  <a:gd name="connsiteX126" fmla="*/ 2181440 w 5504755"/>
                  <a:gd name="connsiteY126" fmla="*/ 2066626 h 4297270"/>
                  <a:gd name="connsiteX127" fmla="*/ 2128133 w 5504755"/>
                  <a:gd name="connsiteY127" fmla="*/ 2005120 h 4297270"/>
                  <a:gd name="connsiteX128" fmla="*/ 2058426 w 5504755"/>
                  <a:gd name="connsiteY128" fmla="*/ 1927211 h 4297270"/>
                  <a:gd name="connsiteX129" fmla="*/ 2017421 w 5504755"/>
                  <a:gd name="connsiteY129" fmla="*/ 1906708 h 4297270"/>
                  <a:gd name="connsiteX130" fmla="*/ 1968217 w 5504755"/>
                  <a:gd name="connsiteY130" fmla="*/ 1882106 h 4297270"/>
                  <a:gd name="connsiteX131" fmla="*/ 1849303 w 5504755"/>
                  <a:gd name="connsiteY131" fmla="*/ 1841102 h 4297270"/>
                  <a:gd name="connsiteX132" fmla="*/ 1742692 w 5504755"/>
                  <a:gd name="connsiteY132" fmla="*/ 1808298 h 4297270"/>
                  <a:gd name="connsiteX133" fmla="*/ 1668883 w 5504755"/>
                  <a:gd name="connsiteY133" fmla="*/ 1763194 h 4297270"/>
                  <a:gd name="connsiteX134" fmla="*/ 1504865 w 5504755"/>
                  <a:gd name="connsiteY134" fmla="*/ 1726289 h 4297270"/>
                  <a:gd name="connsiteX135" fmla="*/ 1357249 w 5504755"/>
                  <a:gd name="connsiteY135" fmla="*/ 1615577 h 4297270"/>
                  <a:gd name="connsiteX136" fmla="*/ 1295742 w 5504755"/>
                  <a:gd name="connsiteY136" fmla="*/ 1488464 h 4297270"/>
                  <a:gd name="connsiteX137" fmla="*/ 1217834 w 5504755"/>
                  <a:gd name="connsiteY137" fmla="*/ 1472062 h 4297270"/>
                  <a:gd name="connsiteX138" fmla="*/ 1123524 w 5504755"/>
                  <a:gd name="connsiteY138" fmla="*/ 1455659 h 4297270"/>
                  <a:gd name="connsiteX139" fmla="*/ 1041515 w 5504755"/>
                  <a:gd name="connsiteY139" fmla="*/ 1426957 h 4297270"/>
                  <a:gd name="connsiteX140" fmla="*/ 951305 w 5504755"/>
                  <a:gd name="connsiteY140" fmla="*/ 1377751 h 4297270"/>
                  <a:gd name="connsiteX141" fmla="*/ 897999 w 5504755"/>
                  <a:gd name="connsiteY141" fmla="*/ 1344948 h 4297270"/>
                  <a:gd name="connsiteX142" fmla="*/ 824191 w 5504755"/>
                  <a:gd name="connsiteY142" fmla="*/ 1312144 h 4297270"/>
                  <a:gd name="connsiteX143" fmla="*/ 754483 w 5504755"/>
                  <a:gd name="connsiteY143" fmla="*/ 1299843 h 4297270"/>
                  <a:gd name="connsiteX144" fmla="*/ 692976 w 5504755"/>
                  <a:gd name="connsiteY144" fmla="*/ 1250636 h 4297270"/>
                  <a:gd name="connsiteX145" fmla="*/ 627369 w 5504755"/>
                  <a:gd name="connsiteY145" fmla="*/ 1209633 h 4297270"/>
                  <a:gd name="connsiteX146" fmla="*/ 602767 w 5504755"/>
                  <a:gd name="connsiteY146" fmla="*/ 1123524 h 4297270"/>
                  <a:gd name="connsiteX147" fmla="*/ 578164 w 5504755"/>
                  <a:gd name="connsiteY147" fmla="*/ 1021012 h 4297270"/>
                  <a:gd name="connsiteX148" fmla="*/ 549461 w 5504755"/>
                  <a:gd name="connsiteY148" fmla="*/ 885697 h 4297270"/>
                  <a:gd name="connsiteX149" fmla="*/ 471553 w 5504755"/>
                  <a:gd name="connsiteY149" fmla="*/ 787285 h 4297270"/>
                  <a:gd name="connsiteX150" fmla="*/ 299333 w 5504755"/>
                  <a:gd name="connsiteY150" fmla="*/ 623268 h 4297270"/>
                  <a:gd name="connsiteX151" fmla="*/ 246028 w 5504755"/>
                  <a:gd name="connsiteY151" fmla="*/ 508456 h 4297270"/>
                  <a:gd name="connsiteX152" fmla="*/ 151718 w 5504755"/>
                  <a:gd name="connsiteY152" fmla="*/ 266529 h 4297270"/>
                  <a:gd name="connsiteX153" fmla="*/ 0 w 5504755"/>
                  <a:gd name="connsiteY15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15674 w 5504755"/>
                  <a:gd name="connsiteY87" fmla="*/ 3042533 h 4297270"/>
                  <a:gd name="connsiteX88" fmla="*/ 3419775 w 5504755"/>
                  <a:gd name="connsiteY88" fmla="*/ 3030232 h 4297270"/>
                  <a:gd name="connsiteX89" fmla="*/ 3436177 w 5504755"/>
                  <a:gd name="connsiteY89" fmla="*/ 2993328 h 4297270"/>
                  <a:gd name="connsiteX90" fmla="*/ 3448478 w 5504755"/>
                  <a:gd name="connsiteY90" fmla="*/ 2907218 h 4297270"/>
                  <a:gd name="connsiteX91" fmla="*/ 3399272 w 5504755"/>
                  <a:gd name="connsiteY91" fmla="*/ 2874415 h 4297270"/>
                  <a:gd name="connsiteX92" fmla="*/ 3276259 w 5504755"/>
                  <a:gd name="connsiteY92" fmla="*/ 2878515 h 4297270"/>
                  <a:gd name="connsiteX93" fmla="*/ 3202451 w 5504755"/>
                  <a:gd name="connsiteY93" fmla="*/ 2845711 h 4297270"/>
                  <a:gd name="connsiteX94" fmla="*/ 3157345 w 5504755"/>
                  <a:gd name="connsiteY94" fmla="*/ 2821109 h 4297270"/>
                  <a:gd name="connsiteX95" fmla="*/ 3124542 w 5504755"/>
                  <a:gd name="connsiteY95" fmla="*/ 2763702 h 4297270"/>
                  <a:gd name="connsiteX96" fmla="*/ 3112241 w 5504755"/>
                  <a:gd name="connsiteY96" fmla="*/ 2751401 h 4297270"/>
                  <a:gd name="connsiteX97" fmla="*/ 3095839 w 5504755"/>
                  <a:gd name="connsiteY97" fmla="*/ 2726798 h 4297270"/>
                  <a:gd name="connsiteX98" fmla="*/ 3079438 w 5504755"/>
                  <a:gd name="connsiteY98" fmla="*/ 2702196 h 4297270"/>
                  <a:gd name="connsiteX99" fmla="*/ 3071237 w 5504755"/>
                  <a:gd name="connsiteY99" fmla="*/ 2677593 h 4297270"/>
                  <a:gd name="connsiteX100" fmla="*/ 3067136 w 5504755"/>
                  <a:gd name="connsiteY100" fmla="*/ 2665292 h 4297270"/>
                  <a:gd name="connsiteX101" fmla="*/ 3058935 w 5504755"/>
                  <a:gd name="connsiteY101" fmla="*/ 2628388 h 4297270"/>
                  <a:gd name="connsiteX102" fmla="*/ 3050734 w 5504755"/>
                  <a:gd name="connsiteY102" fmla="*/ 2603785 h 4297270"/>
                  <a:gd name="connsiteX103" fmla="*/ 3046634 w 5504755"/>
                  <a:gd name="connsiteY103" fmla="*/ 2591484 h 4297270"/>
                  <a:gd name="connsiteX104" fmla="*/ 3042533 w 5504755"/>
                  <a:gd name="connsiteY104" fmla="*/ 2575082 h 4297270"/>
                  <a:gd name="connsiteX105" fmla="*/ 3034333 w 5504755"/>
                  <a:gd name="connsiteY105" fmla="*/ 2562781 h 4297270"/>
                  <a:gd name="connsiteX106" fmla="*/ 3026132 w 5504755"/>
                  <a:gd name="connsiteY106" fmla="*/ 2534077 h 4297270"/>
                  <a:gd name="connsiteX107" fmla="*/ 3009730 w 5504755"/>
                  <a:gd name="connsiteY107" fmla="*/ 2509475 h 4297270"/>
                  <a:gd name="connsiteX108" fmla="*/ 3005629 w 5504755"/>
                  <a:gd name="connsiteY108" fmla="*/ 2497173 h 4297270"/>
                  <a:gd name="connsiteX109" fmla="*/ 2968725 w 5504755"/>
                  <a:gd name="connsiteY109" fmla="*/ 2468470 h 4297270"/>
                  <a:gd name="connsiteX110" fmla="*/ 2931821 w 5504755"/>
                  <a:gd name="connsiteY110" fmla="*/ 2443867 h 4297270"/>
                  <a:gd name="connsiteX111" fmla="*/ 2919520 w 5504755"/>
                  <a:gd name="connsiteY111" fmla="*/ 2435667 h 4297270"/>
                  <a:gd name="connsiteX112" fmla="*/ 2911319 w 5504755"/>
                  <a:gd name="connsiteY112" fmla="*/ 2423365 h 4297270"/>
                  <a:gd name="connsiteX113" fmla="*/ 2894917 w 5504755"/>
                  <a:gd name="connsiteY113" fmla="*/ 2419265 h 4297270"/>
                  <a:gd name="connsiteX114" fmla="*/ 2882616 w 5504755"/>
                  <a:gd name="connsiteY114" fmla="*/ 2411064 h 4297270"/>
                  <a:gd name="connsiteX115" fmla="*/ 2858013 w 5504755"/>
                  <a:gd name="connsiteY115" fmla="*/ 2402863 h 4297270"/>
                  <a:gd name="connsiteX116" fmla="*/ 2841612 w 5504755"/>
                  <a:gd name="connsiteY116" fmla="*/ 2394662 h 4297270"/>
                  <a:gd name="connsiteX117" fmla="*/ 2771904 w 5504755"/>
                  <a:gd name="connsiteY117" fmla="*/ 2382361 h 4297270"/>
                  <a:gd name="connsiteX118" fmla="*/ 2739100 w 5504755"/>
                  <a:gd name="connsiteY118" fmla="*/ 2378260 h 4297270"/>
                  <a:gd name="connsiteX119" fmla="*/ 2476672 w 5504755"/>
                  <a:gd name="connsiteY119" fmla="*/ 2374160 h 4297270"/>
                  <a:gd name="connsiteX120" fmla="*/ 2452069 w 5504755"/>
                  <a:gd name="connsiteY120" fmla="*/ 2370059 h 4297270"/>
                  <a:gd name="connsiteX121" fmla="*/ 2427466 w 5504755"/>
                  <a:gd name="connsiteY121" fmla="*/ 2361859 h 4297270"/>
                  <a:gd name="connsiteX122" fmla="*/ 2304453 w 5504755"/>
                  <a:gd name="connsiteY122" fmla="*/ 2255247 h 4297270"/>
                  <a:gd name="connsiteX123" fmla="*/ 2259347 w 5504755"/>
                  <a:gd name="connsiteY123" fmla="*/ 2197841 h 4297270"/>
                  <a:gd name="connsiteX124" fmla="*/ 2222444 w 5504755"/>
                  <a:gd name="connsiteY124" fmla="*/ 2132234 h 4297270"/>
                  <a:gd name="connsiteX125" fmla="*/ 2181440 w 5504755"/>
                  <a:gd name="connsiteY125" fmla="*/ 2066626 h 4297270"/>
                  <a:gd name="connsiteX126" fmla="*/ 2128133 w 5504755"/>
                  <a:gd name="connsiteY126" fmla="*/ 2005120 h 4297270"/>
                  <a:gd name="connsiteX127" fmla="*/ 2058426 w 5504755"/>
                  <a:gd name="connsiteY127" fmla="*/ 1927211 h 4297270"/>
                  <a:gd name="connsiteX128" fmla="*/ 2017421 w 5504755"/>
                  <a:gd name="connsiteY128" fmla="*/ 1906708 h 4297270"/>
                  <a:gd name="connsiteX129" fmla="*/ 1968217 w 5504755"/>
                  <a:gd name="connsiteY129" fmla="*/ 1882106 h 4297270"/>
                  <a:gd name="connsiteX130" fmla="*/ 1849303 w 5504755"/>
                  <a:gd name="connsiteY130" fmla="*/ 1841102 h 4297270"/>
                  <a:gd name="connsiteX131" fmla="*/ 1742692 w 5504755"/>
                  <a:gd name="connsiteY131" fmla="*/ 1808298 h 4297270"/>
                  <a:gd name="connsiteX132" fmla="*/ 1668883 w 5504755"/>
                  <a:gd name="connsiteY132" fmla="*/ 1763194 h 4297270"/>
                  <a:gd name="connsiteX133" fmla="*/ 1504865 w 5504755"/>
                  <a:gd name="connsiteY133" fmla="*/ 1726289 h 4297270"/>
                  <a:gd name="connsiteX134" fmla="*/ 1357249 w 5504755"/>
                  <a:gd name="connsiteY134" fmla="*/ 1615577 h 4297270"/>
                  <a:gd name="connsiteX135" fmla="*/ 1295742 w 5504755"/>
                  <a:gd name="connsiteY135" fmla="*/ 1488464 h 4297270"/>
                  <a:gd name="connsiteX136" fmla="*/ 1217834 w 5504755"/>
                  <a:gd name="connsiteY136" fmla="*/ 1472062 h 4297270"/>
                  <a:gd name="connsiteX137" fmla="*/ 1123524 w 5504755"/>
                  <a:gd name="connsiteY137" fmla="*/ 1455659 h 4297270"/>
                  <a:gd name="connsiteX138" fmla="*/ 1041515 w 5504755"/>
                  <a:gd name="connsiteY138" fmla="*/ 1426957 h 4297270"/>
                  <a:gd name="connsiteX139" fmla="*/ 951305 w 5504755"/>
                  <a:gd name="connsiteY139" fmla="*/ 1377751 h 4297270"/>
                  <a:gd name="connsiteX140" fmla="*/ 897999 w 5504755"/>
                  <a:gd name="connsiteY140" fmla="*/ 1344948 h 4297270"/>
                  <a:gd name="connsiteX141" fmla="*/ 824191 w 5504755"/>
                  <a:gd name="connsiteY141" fmla="*/ 1312144 h 4297270"/>
                  <a:gd name="connsiteX142" fmla="*/ 754483 w 5504755"/>
                  <a:gd name="connsiteY142" fmla="*/ 1299843 h 4297270"/>
                  <a:gd name="connsiteX143" fmla="*/ 692976 w 5504755"/>
                  <a:gd name="connsiteY143" fmla="*/ 1250636 h 4297270"/>
                  <a:gd name="connsiteX144" fmla="*/ 627369 w 5504755"/>
                  <a:gd name="connsiteY144" fmla="*/ 1209633 h 4297270"/>
                  <a:gd name="connsiteX145" fmla="*/ 602767 w 5504755"/>
                  <a:gd name="connsiteY145" fmla="*/ 1123524 h 4297270"/>
                  <a:gd name="connsiteX146" fmla="*/ 578164 w 5504755"/>
                  <a:gd name="connsiteY146" fmla="*/ 1021012 h 4297270"/>
                  <a:gd name="connsiteX147" fmla="*/ 549461 w 5504755"/>
                  <a:gd name="connsiteY147" fmla="*/ 885697 h 4297270"/>
                  <a:gd name="connsiteX148" fmla="*/ 471553 w 5504755"/>
                  <a:gd name="connsiteY148" fmla="*/ 787285 h 4297270"/>
                  <a:gd name="connsiteX149" fmla="*/ 299333 w 5504755"/>
                  <a:gd name="connsiteY149" fmla="*/ 623268 h 4297270"/>
                  <a:gd name="connsiteX150" fmla="*/ 246028 w 5504755"/>
                  <a:gd name="connsiteY150" fmla="*/ 508456 h 4297270"/>
                  <a:gd name="connsiteX151" fmla="*/ 151718 w 5504755"/>
                  <a:gd name="connsiteY151" fmla="*/ 266529 h 4297270"/>
                  <a:gd name="connsiteX152" fmla="*/ 0 w 5504755"/>
                  <a:gd name="connsiteY15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5674 w 5504755"/>
                  <a:gd name="connsiteY86" fmla="*/ 3042533 h 4297270"/>
                  <a:gd name="connsiteX87" fmla="*/ 3419775 w 5504755"/>
                  <a:gd name="connsiteY87" fmla="*/ 3030232 h 4297270"/>
                  <a:gd name="connsiteX88" fmla="*/ 3436177 w 5504755"/>
                  <a:gd name="connsiteY88" fmla="*/ 2993328 h 4297270"/>
                  <a:gd name="connsiteX89" fmla="*/ 3448478 w 5504755"/>
                  <a:gd name="connsiteY89" fmla="*/ 2907218 h 4297270"/>
                  <a:gd name="connsiteX90" fmla="*/ 3399272 w 5504755"/>
                  <a:gd name="connsiteY90" fmla="*/ 2874415 h 4297270"/>
                  <a:gd name="connsiteX91" fmla="*/ 3276259 w 5504755"/>
                  <a:gd name="connsiteY91" fmla="*/ 2878515 h 4297270"/>
                  <a:gd name="connsiteX92" fmla="*/ 3202451 w 5504755"/>
                  <a:gd name="connsiteY92" fmla="*/ 2845711 h 4297270"/>
                  <a:gd name="connsiteX93" fmla="*/ 3157345 w 5504755"/>
                  <a:gd name="connsiteY93" fmla="*/ 2821109 h 4297270"/>
                  <a:gd name="connsiteX94" fmla="*/ 3124542 w 5504755"/>
                  <a:gd name="connsiteY94" fmla="*/ 2763702 h 4297270"/>
                  <a:gd name="connsiteX95" fmla="*/ 3112241 w 5504755"/>
                  <a:gd name="connsiteY95" fmla="*/ 2751401 h 4297270"/>
                  <a:gd name="connsiteX96" fmla="*/ 3095839 w 5504755"/>
                  <a:gd name="connsiteY96" fmla="*/ 2726798 h 4297270"/>
                  <a:gd name="connsiteX97" fmla="*/ 3079438 w 5504755"/>
                  <a:gd name="connsiteY97" fmla="*/ 2702196 h 4297270"/>
                  <a:gd name="connsiteX98" fmla="*/ 3071237 w 5504755"/>
                  <a:gd name="connsiteY98" fmla="*/ 2677593 h 4297270"/>
                  <a:gd name="connsiteX99" fmla="*/ 3067136 w 5504755"/>
                  <a:gd name="connsiteY99" fmla="*/ 2665292 h 4297270"/>
                  <a:gd name="connsiteX100" fmla="*/ 3058935 w 5504755"/>
                  <a:gd name="connsiteY100" fmla="*/ 2628388 h 4297270"/>
                  <a:gd name="connsiteX101" fmla="*/ 3050734 w 5504755"/>
                  <a:gd name="connsiteY101" fmla="*/ 2603785 h 4297270"/>
                  <a:gd name="connsiteX102" fmla="*/ 3046634 w 5504755"/>
                  <a:gd name="connsiteY102" fmla="*/ 2591484 h 4297270"/>
                  <a:gd name="connsiteX103" fmla="*/ 3042533 w 5504755"/>
                  <a:gd name="connsiteY103" fmla="*/ 2575082 h 4297270"/>
                  <a:gd name="connsiteX104" fmla="*/ 3034333 w 5504755"/>
                  <a:gd name="connsiteY104" fmla="*/ 2562781 h 4297270"/>
                  <a:gd name="connsiteX105" fmla="*/ 3026132 w 5504755"/>
                  <a:gd name="connsiteY105" fmla="*/ 2534077 h 4297270"/>
                  <a:gd name="connsiteX106" fmla="*/ 3009730 w 5504755"/>
                  <a:gd name="connsiteY106" fmla="*/ 2509475 h 4297270"/>
                  <a:gd name="connsiteX107" fmla="*/ 3005629 w 5504755"/>
                  <a:gd name="connsiteY107" fmla="*/ 2497173 h 4297270"/>
                  <a:gd name="connsiteX108" fmla="*/ 2968725 w 5504755"/>
                  <a:gd name="connsiteY108" fmla="*/ 2468470 h 4297270"/>
                  <a:gd name="connsiteX109" fmla="*/ 2931821 w 5504755"/>
                  <a:gd name="connsiteY109" fmla="*/ 2443867 h 4297270"/>
                  <a:gd name="connsiteX110" fmla="*/ 2919520 w 5504755"/>
                  <a:gd name="connsiteY110" fmla="*/ 2435667 h 4297270"/>
                  <a:gd name="connsiteX111" fmla="*/ 2911319 w 5504755"/>
                  <a:gd name="connsiteY111" fmla="*/ 2423365 h 4297270"/>
                  <a:gd name="connsiteX112" fmla="*/ 2894917 w 5504755"/>
                  <a:gd name="connsiteY112" fmla="*/ 2419265 h 4297270"/>
                  <a:gd name="connsiteX113" fmla="*/ 2882616 w 5504755"/>
                  <a:gd name="connsiteY113" fmla="*/ 2411064 h 4297270"/>
                  <a:gd name="connsiteX114" fmla="*/ 2858013 w 5504755"/>
                  <a:gd name="connsiteY114" fmla="*/ 2402863 h 4297270"/>
                  <a:gd name="connsiteX115" fmla="*/ 2841612 w 5504755"/>
                  <a:gd name="connsiteY115" fmla="*/ 2394662 h 4297270"/>
                  <a:gd name="connsiteX116" fmla="*/ 2771904 w 5504755"/>
                  <a:gd name="connsiteY116" fmla="*/ 2382361 h 4297270"/>
                  <a:gd name="connsiteX117" fmla="*/ 2739100 w 5504755"/>
                  <a:gd name="connsiteY117" fmla="*/ 2378260 h 4297270"/>
                  <a:gd name="connsiteX118" fmla="*/ 2476672 w 5504755"/>
                  <a:gd name="connsiteY118" fmla="*/ 2374160 h 4297270"/>
                  <a:gd name="connsiteX119" fmla="*/ 2452069 w 5504755"/>
                  <a:gd name="connsiteY119" fmla="*/ 2370059 h 4297270"/>
                  <a:gd name="connsiteX120" fmla="*/ 2427466 w 5504755"/>
                  <a:gd name="connsiteY120" fmla="*/ 2361859 h 4297270"/>
                  <a:gd name="connsiteX121" fmla="*/ 2304453 w 5504755"/>
                  <a:gd name="connsiteY121" fmla="*/ 2255247 h 4297270"/>
                  <a:gd name="connsiteX122" fmla="*/ 2259347 w 5504755"/>
                  <a:gd name="connsiteY122" fmla="*/ 2197841 h 4297270"/>
                  <a:gd name="connsiteX123" fmla="*/ 2222444 w 5504755"/>
                  <a:gd name="connsiteY123" fmla="*/ 2132234 h 4297270"/>
                  <a:gd name="connsiteX124" fmla="*/ 2181440 w 5504755"/>
                  <a:gd name="connsiteY124" fmla="*/ 2066626 h 4297270"/>
                  <a:gd name="connsiteX125" fmla="*/ 2128133 w 5504755"/>
                  <a:gd name="connsiteY125" fmla="*/ 2005120 h 4297270"/>
                  <a:gd name="connsiteX126" fmla="*/ 2058426 w 5504755"/>
                  <a:gd name="connsiteY126" fmla="*/ 1927211 h 4297270"/>
                  <a:gd name="connsiteX127" fmla="*/ 2017421 w 5504755"/>
                  <a:gd name="connsiteY127" fmla="*/ 1906708 h 4297270"/>
                  <a:gd name="connsiteX128" fmla="*/ 1968217 w 5504755"/>
                  <a:gd name="connsiteY128" fmla="*/ 1882106 h 4297270"/>
                  <a:gd name="connsiteX129" fmla="*/ 1849303 w 5504755"/>
                  <a:gd name="connsiteY129" fmla="*/ 1841102 h 4297270"/>
                  <a:gd name="connsiteX130" fmla="*/ 1742692 w 5504755"/>
                  <a:gd name="connsiteY130" fmla="*/ 1808298 h 4297270"/>
                  <a:gd name="connsiteX131" fmla="*/ 1668883 w 5504755"/>
                  <a:gd name="connsiteY131" fmla="*/ 1763194 h 4297270"/>
                  <a:gd name="connsiteX132" fmla="*/ 1504865 w 5504755"/>
                  <a:gd name="connsiteY132" fmla="*/ 1726289 h 4297270"/>
                  <a:gd name="connsiteX133" fmla="*/ 1357249 w 5504755"/>
                  <a:gd name="connsiteY133" fmla="*/ 1615577 h 4297270"/>
                  <a:gd name="connsiteX134" fmla="*/ 1295742 w 5504755"/>
                  <a:gd name="connsiteY134" fmla="*/ 1488464 h 4297270"/>
                  <a:gd name="connsiteX135" fmla="*/ 1217834 w 5504755"/>
                  <a:gd name="connsiteY135" fmla="*/ 1472062 h 4297270"/>
                  <a:gd name="connsiteX136" fmla="*/ 1123524 w 5504755"/>
                  <a:gd name="connsiteY136" fmla="*/ 1455659 h 4297270"/>
                  <a:gd name="connsiteX137" fmla="*/ 1041515 w 5504755"/>
                  <a:gd name="connsiteY137" fmla="*/ 1426957 h 4297270"/>
                  <a:gd name="connsiteX138" fmla="*/ 951305 w 5504755"/>
                  <a:gd name="connsiteY138" fmla="*/ 1377751 h 4297270"/>
                  <a:gd name="connsiteX139" fmla="*/ 897999 w 5504755"/>
                  <a:gd name="connsiteY139" fmla="*/ 1344948 h 4297270"/>
                  <a:gd name="connsiteX140" fmla="*/ 824191 w 5504755"/>
                  <a:gd name="connsiteY140" fmla="*/ 1312144 h 4297270"/>
                  <a:gd name="connsiteX141" fmla="*/ 754483 w 5504755"/>
                  <a:gd name="connsiteY141" fmla="*/ 1299843 h 4297270"/>
                  <a:gd name="connsiteX142" fmla="*/ 692976 w 5504755"/>
                  <a:gd name="connsiteY142" fmla="*/ 1250636 h 4297270"/>
                  <a:gd name="connsiteX143" fmla="*/ 627369 w 5504755"/>
                  <a:gd name="connsiteY143" fmla="*/ 1209633 h 4297270"/>
                  <a:gd name="connsiteX144" fmla="*/ 602767 w 5504755"/>
                  <a:gd name="connsiteY144" fmla="*/ 1123524 h 4297270"/>
                  <a:gd name="connsiteX145" fmla="*/ 578164 w 5504755"/>
                  <a:gd name="connsiteY145" fmla="*/ 1021012 h 4297270"/>
                  <a:gd name="connsiteX146" fmla="*/ 549461 w 5504755"/>
                  <a:gd name="connsiteY146" fmla="*/ 885697 h 4297270"/>
                  <a:gd name="connsiteX147" fmla="*/ 471553 w 5504755"/>
                  <a:gd name="connsiteY147" fmla="*/ 787285 h 4297270"/>
                  <a:gd name="connsiteX148" fmla="*/ 299333 w 5504755"/>
                  <a:gd name="connsiteY148" fmla="*/ 623268 h 4297270"/>
                  <a:gd name="connsiteX149" fmla="*/ 246028 w 5504755"/>
                  <a:gd name="connsiteY149" fmla="*/ 508456 h 4297270"/>
                  <a:gd name="connsiteX150" fmla="*/ 151718 w 5504755"/>
                  <a:gd name="connsiteY150" fmla="*/ 266529 h 4297270"/>
                  <a:gd name="connsiteX151" fmla="*/ 0 w 5504755"/>
                  <a:gd name="connsiteY15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15674 w 5504755"/>
                  <a:gd name="connsiteY85" fmla="*/ 3042533 h 4297270"/>
                  <a:gd name="connsiteX86" fmla="*/ 3419775 w 5504755"/>
                  <a:gd name="connsiteY86" fmla="*/ 3030232 h 4297270"/>
                  <a:gd name="connsiteX87" fmla="*/ 3436177 w 5504755"/>
                  <a:gd name="connsiteY87" fmla="*/ 2993328 h 4297270"/>
                  <a:gd name="connsiteX88" fmla="*/ 3448478 w 5504755"/>
                  <a:gd name="connsiteY88" fmla="*/ 2907218 h 4297270"/>
                  <a:gd name="connsiteX89" fmla="*/ 3399272 w 5504755"/>
                  <a:gd name="connsiteY89" fmla="*/ 2874415 h 4297270"/>
                  <a:gd name="connsiteX90" fmla="*/ 3276259 w 5504755"/>
                  <a:gd name="connsiteY90" fmla="*/ 2878515 h 4297270"/>
                  <a:gd name="connsiteX91" fmla="*/ 3202451 w 5504755"/>
                  <a:gd name="connsiteY91" fmla="*/ 2845711 h 4297270"/>
                  <a:gd name="connsiteX92" fmla="*/ 3157345 w 5504755"/>
                  <a:gd name="connsiteY92" fmla="*/ 2821109 h 4297270"/>
                  <a:gd name="connsiteX93" fmla="*/ 3124542 w 5504755"/>
                  <a:gd name="connsiteY93" fmla="*/ 2763702 h 4297270"/>
                  <a:gd name="connsiteX94" fmla="*/ 3112241 w 5504755"/>
                  <a:gd name="connsiteY94" fmla="*/ 2751401 h 4297270"/>
                  <a:gd name="connsiteX95" fmla="*/ 3095839 w 5504755"/>
                  <a:gd name="connsiteY95" fmla="*/ 2726798 h 4297270"/>
                  <a:gd name="connsiteX96" fmla="*/ 3079438 w 5504755"/>
                  <a:gd name="connsiteY96" fmla="*/ 2702196 h 4297270"/>
                  <a:gd name="connsiteX97" fmla="*/ 3071237 w 5504755"/>
                  <a:gd name="connsiteY97" fmla="*/ 2677593 h 4297270"/>
                  <a:gd name="connsiteX98" fmla="*/ 3067136 w 5504755"/>
                  <a:gd name="connsiteY98" fmla="*/ 2665292 h 4297270"/>
                  <a:gd name="connsiteX99" fmla="*/ 3058935 w 5504755"/>
                  <a:gd name="connsiteY99" fmla="*/ 2628388 h 4297270"/>
                  <a:gd name="connsiteX100" fmla="*/ 3050734 w 5504755"/>
                  <a:gd name="connsiteY100" fmla="*/ 2603785 h 4297270"/>
                  <a:gd name="connsiteX101" fmla="*/ 3046634 w 5504755"/>
                  <a:gd name="connsiteY101" fmla="*/ 2591484 h 4297270"/>
                  <a:gd name="connsiteX102" fmla="*/ 3042533 w 5504755"/>
                  <a:gd name="connsiteY102" fmla="*/ 2575082 h 4297270"/>
                  <a:gd name="connsiteX103" fmla="*/ 3034333 w 5504755"/>
                  <a:gd name="connsiteY103" fmla="*/ 2562781 h 4297270"/>
                  <a:gd name="connsiteX104" fmla="*/ 3026132 w 5504755"/>
                  <a:gd name="connsiteY104" fmla="*/ 2534077 h 4297270"/>
                  <a:gd name="connsiteX105" fmla="*/ 3009730 w 5504755"/>
                  <a:gd name="connsiteY105" fmla="*/ 2509475 h 4297270"/>
                  <a:gd name="connsiteX106" fmla="*/ 3005629 w 5504755"/>
                  <a:gd name="connsiteY106" fmla="*/ 2497173 h 4297270"/>
                  <a:gd name="connsiteX107" fmla="*/ 2968725 w 5504755"/>
                  <a:gd name="connsiteY107" fmla="*/ 2468470 h 4297270"/>
                  <a:gd name="connsiteX108" fmla="*/ 2931821 w 5504755"/>
                  <a:gd name="connsiteY108" fmla="*/ 2443867 h 4297270"/>
                  <a:gd name="connsiteX109" fmla="*/ 2919520 w 5504755"/>
                  <a:gd name="connsiteY109" fmla="*/ 2435667 h 4297270"/>
                  <a:gd name="connsiteX110" fmla="*/ 2911319 w 5504755"/>
                  <a:gd name="connsiteY110" fmla="*/ 2423365 h 4297270"/>
                  <a:gd name="connsiteX111" fmla="*/ 2894917 w 5504755"/>
                  <a:gd name="connsiteY111" fmla="*/ 2419265 h 4297270"/>
                  <a:gd name="connsiteX112" fmla="*/ 2882616 w 5504755"/>
                  <a:gd name="connsiteY112" fmla="*/ 2411064 h 4297270"/>
                  <a:gd name="connsiteX113" fmla="*/ 2858013 w 5504755"/>
                  <a:gd name="connsiteY113" fmla="*/ 2402863 h 4297270"/>
                  <a:gd name="connsiteX114" fmla="*/ 2841612 w 5504755"/>
                  <a:gd name="connsiteY114" fmla="*/ 2394662 h 4297270"/>
                  <a:gd name="connsiteX115" fmla="*/ 2771904 w 5504755"/>
                  <a:gd name="connsiteY115" fmla="*/ 2382361 h 4297270"/>
                  <a:gd name="connsiteX116" fmla="*/ 2739100 w 5504755"/>
                  <a:gd name="connsiteY116" fmla="*/ 2378260 h 4297270"/>
                  <a:gd name="connsiteX117" fmla="*/ 2476672 w 5504755"/>
                  <a:gd name="connsiteY117" fmla="*/ 2374160 h 4297270"/>
                  <a:gd name="connsiteX118" fmla="*/ 2452069 w 5504755"/>
                  <a:gd name="connsiteY118" fmla="*/ 2370059 h 4297270"/>
                  <a:gd name="connsiteX119" fmla="*/ 2427466 w 5504755"/>
                  <a:gd name="connsiteY119" fmla="*/ 2361859 h 4297270"/>
                  <a:gd name="connsiteX120" fmla="*/ 2304453 w 5504755"/>
                  <a:gd name="connsiteY120" fmla="*/ 2255247 h 4297270"/>
                  <a:gd name="connsiteX121" fmla="*/ 2259347 w 5504755"/>
                  <a:gd name="connsiteY121" fmla="*/ 2197841 h 4297270"/>
                  <a:gd name="connsiteX122" fmla="*/ 2222444 w 5504755"/>
                  <a:gd name="connsiteY122" fmla="*/ 2132234 h 4297270"/>
                  <a:gd name="connsiteX123" fmla="*/ 2181440 w 5504755"/>
                  <a:gd name="connsiteY123" fmla="*/ 2066626 h 4297270"/>
                  <a:gd name="connsiteX124" fmla="*/ 2128133 w 5504755"/>
                  <a:gd name="connsiteY124" fmla="*/ 2005120 h 4297270"/>
                  <a:gd name="connsiteX125" fmla="*/ 2058426 w 5504755"/>
                  <a:gd name="connsiteY125" fmla="*/ 1927211 h 4297270"/>
                  <a:gd name="connsiteX126" fmla="*/ 2017421 w 5504755"/>
                  <a:gd name="connsiteY126" fmla="*/ 1906708 h 4297270"/>
                  <a:gd name="connsiteX127" fmla="*/ 1968217 w 5504755"/>
                  <a:gd name="connsiteY127" fmla="*/ 1882106 h 4297270"/>
                  <a:gd name="connsiteX128" fmla="*/ 1849303 w 5504755"/>
                  <a:gd name="connsiteY128" fmla="*/ 1841102 h 4297270"/>
                  <a:gd name="connsiteX129" fmla="*/ 1742692 w 5504755"/>
                  <a:gd name="connsiteY129" fmla="*/ 1808298 h 4297270"/>
                  <a:gd name="connsiteX130" fmla="*/ 1668883 w 5504755"/>
                  <a:gd name="connsiteY130" fmla="*/ 1763194 h 4297270"/>
                  <a:gd name="connsiteX131" fmla="*/ 1504865 w 5504755"/>
                  <a:gd name="connsiteY131" fmla="*/ 1726289 h 4297270"/>
                  <a:gd name="connsiteX132" fmla="*/ 1357249 w 5504755"/>
                  <a:gd name="connsiteY132" fmla="*/ 1615577 h 4297270"/>
                  <a:gd name="connsiteX133" fmla="*/ 1295742 w 5504755"/>
                  <a:gd name="connsiteY133" fmla="*/ 1488464 h 4297270"/>
                  <a:gd name="connsiteX134" fmla="*/ 1217834 w 5504755"/>
                  <a:gd name="connsiteY134" fmla="*/ 1472062 h 4297270"/>
                  <a:gd name="connsiteX135" fmla="*/ 1123524 w 5504755"/>
                  <a:gd name="connsiteY135" fmla="*/ 1455659 h 4297270"/>
                  <a:gd name="connsiteX136" fmla="*/ 1041515 w 5504755"/>
                  <a:gd name="connsiteY136" fmla="*/ 1426957 h 4297270"/>
                  <a:gd name="connsiteX137" fmla="*/ 951305 w 5504755"/>
                  <a:gd name="connsiteY137" fmla="*/ 1377751 h 4297270"/>
                  <a:gd name="connsiteX138" fmla="*/ 897999 w 5504755"/>
                  <a:gd name="connsiteY138" fmla="*/ 1344948 h 4297270"/>
                  <a:gd name="connsiteX139" fmla="*/ 824191 w 5504755"/>
                  <a:gd name="connsiteY139" fmla="*/ 1312144 h 4297270"/>
                  <a:gd name="connsiteX140" fmla="*/ 754483 w 5504755"/>
                  <a:gd name="connsiteY140" fmla="*/ 1299843 h 4297270"/>
                  <a:gd name="connsiteX141" fmla="*/ 692976 w 5504755"/>
                  <a:gd name="connsiteY141" fmla="*/ 1250636 h 4297270"/>
                  <a:gd name="connsiteX142" fmla="*/ 627369 w 5504755"/>
                  <a:gd name="connsiteY142" fmla="*/ 1209633 h 4297270"/>
                  <a:gd name="connsiteX143" fmla="*/ 602767 w 5504755"/>
                  <a:gd name="connsiteY143" fmla="*/ 1123524 h 4297270"/>
                  <a:gd name="connsiteX144" fmla="*/ 578164 w 5504755"/>
                  <a:gd name="connsiteY144" fmla="*/ 1021012 h 4297270"/>
                  <a:gd name="connsiteX145" fmla="*/ 549461 w 5504755"/>
                  <a:gd name="connsiteY145" fmla="*/ 885697 h 4297270"/>
                  <a:gd name="connsiteX146" fmla="*/ 471553 w 5504755"/>
                  <a:gd name="connsiteY146" fmla="*/ 787285 h 4297270"/>
                  <a:gd name="connsiteX147" fmla="*/ 299333 w 5504755"/>
                  <a:gd name="connsiteY147" fmla="*/ 623268 h 4297270"/>
                  <a:gd name="connsiteX148" fmla="*/ 246028 w 5504755"/>
                  <a:gd name="connsiteY148" fmla="*/ 508456 h 4297270"/>
                  <a:gd name="connsiteX149" fmla="*/ 151718 w 5504755"/>
                  <a:gd name="connsiteY149" fmla="*/ 266529 h 4297270"/>
                  <a:gd name="connsiteX150" fmla="*/ 0 w 5504755"/>
                  <a:gd name="connsiteY15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15674 w 5504755"/>
                  <a:gd name="connsiteY85" fmla="*/ 3042533 h 4297270"/>
                  <a:gd name="connsiteX86" fmla="*/ 3436177 w 5504755"/>
                  <a:gd name="connsiteY86" fmla="*/ 2993328 h 4297270"/>
                  <a:gd name="connsiteX87" fmla="*/ 3448478 w 5504755"/>
                  <a:gd name="connsiteY87" fmla="*/ 2907218 h 4297270"/>
                  <a:gd name="connsiteX88" fmla="*/ 3399272 w 5504755"/>
                  <a:gd name="connsiteY88" fmla="*/ 2874415 h 4297270"/>
                  <a:gd name="connsiteX89" fmla="*/ 3276259 w 5504755"/>
                  <a:gd name="connsiteY89" fmla="*/ 2878515 h 4297270"/>
                  <a:gd name="connsiteX90" fmla="*/ 3202451 w 5504755"/>
                  <a:gd name="connsiteY90" fmla="*/ 2845711 h 4297270"/>
                  <a:gd name="connsiteX91" fmla="*/ 3157345 w 5504755"/>
                  <a:gd name="connsiteY91" fmla="*/ 2821109 h 4297270"/>
                  <a:gd name="connsiteX92" fmla="*/ 3124542 w 5504755"/>
                  <a:gd name="connsiteY92" fmla="*/ 2763702 h 4297270"/>
                  <a:gd name="connsiteX93" fmla="*/ 3112241 w 5504755"/>
                  <a:gd name="connsiteY93" fmla="*/ 2751401 h 4297270"/>
                  <a:gd name="connsiteX94" fmla="*/ 3095839 w 5504755"/>
                  <a:gd name="connsiteY94" fmla="*/ 2726798 h 4297270"/>
                  <a:gd name="connsiteX95" fmla="*/ 3079438 w 5504755"/>
                  <a:gd name="connsiteY95" fmla="*/ 2702196 h 4297270"/>
                  <a:gd name="connsiteX96" fmla="*/ 3071237 w 5504755"/>
                  <a:gd name="connsiteY96" fmla="*/ 2677593 h 4297270"/>
                  <a:gd name="connsiteX97" fmla="*/ 3067136 w 5504755"/>
                  <a:gd name="connsiteY97" fmla="*/ 2665292 h 4297270"/>
                  <a:gd name="connsiteX98" fmla="*/ 3058935 w 5504755"/>
                  <a:gd name="connsiteY98" fmla="*/ 2628388 h 4297270"/>
                  <a:gd name="connsiteX99" fmla="*/ 3050734 w 5504755"/>
                  <a:gd name="connsiteY99" fmla="*/ 2603785 h 4297270"/>
                  <a:gd name="connsiteX100" fmla="*/ 3046634 w 5504755"/>
                  <a:gd name="connsiteY100" fmla="*/ 2591484 h 4297270"/>
                  <a:gd name="connsiteX101" fmla="*/ 3042533 w 5504755"/>
                  <a:gd name="connsiteY101" fmla="*/ 2575082 h 4297270"/>
                  <a:gd name="connsiteX102" fmla="*/ 3034333 w 5504755"/>
                  <a:gd name="connsiteY102" fmla="*/ 2562781 h 4297270"/>
                  <a:gd name="connsiteX103" fmla="*/ 3026132 w 5504755"/>
                  <a:gd name="connsiteY103" fmla="*/ 2534077 h 4297270"/>
                  <a:gd name="connsiteX104" fmla="*/ 3009730 w 5504755"/>
                  <a:gd name="connsiteY104" fmla="*/ 2509475 h 4297270"/>
                  <a:gd name="connsiteX105" fmla="*/ 3005629 w 5504755"/>
                  <a:gd name="connsiteY105" fmla="*/ 2497173 h 4297270"/>
                  <a:gd name="connsiteX106" fmla="*/ 2968725 w 5504755"/>
                  <a:gd name="connsiteY106" fmla="*/ 2468470 h 4297270"/>
                  <a:gd name="connsiteX107" fmla="*/ 2931821 w 5504755"/>
                  <a:gd name="connsiteY107" fmla="*/ 2443867 h 4297270"/>
                  <a:gd name="connsiteX108" fmla="*/ 2919520 w 5504755"/>
                  <a:gd name="connsiteY108" fmla="*/ 2435667 h 4297270"/>
                  <a:gd name="connsiteX109" fmla="*/ 2911319 w 5504755"/>
                  <a:gd name="connsiteY109" fmla="*/ 2423365 h 4297270"/>
                  <a:gd name="connsiteX110" fmla="*/ 2894917 w 5504755"/>
                  <a:gd name="connsiteY110" fmla="*/ 2419265 h 4297270"/>
                  <a:gd name="connsiteX111" fmla="*/ 2882616 w 5504755"/>
                  <a:gd name="connsiteY111" fmla="*/ 2411064 h 4297270"/>
                  <a:gd name="connsiteX112" fmla="*/ 2858013 w 5504755"/>
                  <a:gd name="connsiteY112" fmla="*/ 2402863 h 4297270"/>
                  <a:gd name="connsiteX113" fmla="*/ 2841612 w 5504755"/>
                  <a:gd name="connsiteY113" fmla="*/ 2394662 h 4297270"/>
                  <a:gd name="connsiteX114" fmla="*/ 2771904 w 5504755"/>
                  <a:gd name="connsiteY114" fmla="*/ 2382361 h 4297270"/>
                  <a:gd name="connsiteX115" fmla="*/ 2739100 w 5504755"/>
                  <a:gd name="connsiteY115" fmla="*/ 2378260 h 4297270"/>
                  <a:gd name="connsiteX116" fmla="*/ 2476672 w 5504755"/>
                  <a:gd name="connsiteY116" fmla="*/ 2374160 h 4297270"/>
                  <a:gd name="connsiteX117" fmla="*/ 2452069 w 5504755"/>
                  <a:gd name="connsiteY117" fmla="*/ 2370059 h 4297270"/>
                  <a:gd name="connsiteX118" fmla="*/ 2427466 w 5504755"/>
                  <a:gd name="connsiteY118" fmla="*/ 2361859 h 4297270"/>
                  <a:gd name="connsiteX119" fmla="*/ 2304453 w 5504755"/>
                  <a:gd name="connsiteY119" fmla="*/ 2255247 h 4297270"/>
                  <a:gd name="connsiteX120" fmla="*/ 2259347 w 5504755"/>
                  <a:gd name="connsiteY120" fmla="*/ 2197841 h 4297270"/>
                  <a:gd name="connsiteX121" fmla="*/ 2222444 w 5504755"/>
                  <a:gd name="connsiteY121" fmla="*/ 2132234 h 4297270"/>
                  <a:gd name="connsiteX122" fmla="*/ 2181440 w 5504755"/>
                  <a:gd name="connsiteY122" fmla="*/ 2066626 h 4297270"/>
                  <a:gd name="connsiteX123" fmla="*/ 2128133 w 5504755"/>
                  <a:gd name="connsiteY123" fmla="*/ 2005120 h 4297270"/>
                  <a:gd name="connsiteX124" fmla="*/ 2058426 w 5504755"/>
                  <a:gd name="connsiteY124" fmla="*/ 1927211 h 4297270"/>
                  <a:gd name="connsiteX125" fmla="*/ 2017421 w 5504755"/>
                  <a:gd name="connsiteY125" fmla="*/ 1906708 h 4297270"/>
                  <a:gd name="connsiteX126" fmla="*/ 1968217 w 5504755"/>
                  <a:gd name="connsiteY126" fmla="*/ 1882106 h 4297270"/>
                  <a:gd name="connsiteX127" fmla="*/ 1849303 w 5504755"/>
                  <a:gd name="connsiteY127" fmla="*/ 1841102 h 4297270"/>
                  <a:gd name="connsiteX128" fmla="*/ 1742692 w 5504755"/>
                  <a:gd name="connsiteY128" fmla="*/ 1808298 h 4297270"/>
                  <a:gd name="connsiteX129" fmla="*/ 1668883 w 5504755"/>
                  <a:gd name="connsiteY129" fmla="*/ 1763194 h 4297270"/>
                  <a:gd name="connsiteX130" fmla="*/ 1504865 w 5504755"/>
                  <a:gd name="connsiteY130" fmla="*/ 1726289 h 4297270"/>
                  <a:gd name="connsiteX131" fmla="*/ 1357249 w 5504755"/>
                  <a:gd name="connsiteY131" fmla="*/ 1615577 h 4297270"/>
                  <a:gd name="connsiteX132" fmla="*/ 1295742 w 5504755"/>
                  <a:gd name="connsiteY132" fmla="*/ 1488464 h 4297270"/>
                  <a:gd name="connsiteX133" fmla="*/ 1217834 w 5504755"/>
                  <a:gd name="connsiteY133" fmla="*/ 1472062 h 4297270"/>
                  <a:gd name="connsiteX134" fmla="*/ 1123524 w 5504755"/>
                  <a:gd name="connsiteY134" fmla="*/ 1455659 h 4297270"/>
                  <a:gd name="connsiteX135" fmla="*/ 1041515 w 5504755"/>
                  <a:gd name="connsiteY135" fmla="*/ 1426957 h 4297270"/>
                  <a:gd name="connsiteX136" fmla="*/ 951305 w 5504755"/>
                  <a:gd name="connsiteY136" fmla="*/ 1377751 h 4297270"/>
                  <a:gd name="connsiteX137" fmla="*/ 897999 w 5504755"/>
                  <a:gd name="connsiteY137" fmla="*/ 1344948 h 4297270"/>
                  <a:gd name="connsiteX138" fmla="*/ 824191 w 5504755"/>
                  <a:gd name="connsiteY138" fmla="*/ 1312144 h 4297270"/>
                  <a:gd name="connsiteX139" fmla="*/ 754483 w 5504755"/>
                  <a:gd name="connsiteY139" fmla="*/ 1299843 h 4297270"/>
                  <a:gd name="connsiteX140" fmla="*/ 692976 w 5504755"/>
                  <a:gd name="connsiteY140" fmla="*/ 1250636 h 4297270"/>
                  <a:gd name="connsiteX141" fmla="*/ 627369 w 5504755"/>
                  <a:gd name="connsiteY141" fmla="*/ 1209633 h 4297270"/>
                  <a:gd name="connsiteX142" fmla="*/ 602767 w 5504755"/>
                  <a:gd name="connsiteY142" fmla="*/ 1123524 h 4297270"/>
                  <a:gd name="connsiteX143" fmla="*/ 578164 w 5504755"/>
                  <a:gd name="connsiteY143" fmla="*/ 1021012 h 4297270"/>
                  <a:gd name="connsiteX144" fmla="*/ 549461 w 5504755"/>
                  <a:gd name="connsiteY144" fmla="*/ 885697 h 4297270"/>
                  <a:gd name="connsiteX145" fmla="*/ 471553 w 5504755"/>
                  <a:gd name="connsiteY145" fmla="*/ 787285 h 4297270"/>
                  <a:gd name="connsiteX146" fmla="*/ 299333 w 5504755"/>
                  <a:gd name="connsiteY146" fmla="*/ 623268 h 4297270"/>
                  <a:gd name="connsiteX147" fmla="*/ 246028 w 5504755"/>
                  <a:gd name="connsiteY147" fmla="*/ 508456 h 4297270"/>
                  <a:gd name="connsiteX148" fmla="*/ 151718 w 5504755"/>
                  <a:gd name="connsiteY148" fmla="*/ 266529 h 4297270"/>
                  <a:gd name="connsiteX149" fmla="*/ 0 w 5504755"/>
                  <a:gd name="connsiteY14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36177 w 5504755"/>
                  <a:gd name="connsiteY85" fmla="*/ 2993328 h 4297270"/>
                  <a:gd name="connsiteX86" fmla="*/ 3448478 w 5504755"/>
                  <a:gd name="connsiteY86" fmla="*/ 2907218 h 4297270"/>
                  <a:gd name="connsiteX87" fmla="*/ 3399272 w 5504755"/>
                  <a:gd name="connsiteY87" fmla="*/ 2874415 h 4297270"/>
                  <a:gd name="connsiteX88" fmla="*/ 3276259 w 5504755"/>
                  <a:gd name="connsiteY88" fmla="*/ 2878515 h 4297270"/>
                  <a:gd name="connsiteX89" fmla="*/ 3202451 w 5504755"/>
                  <a:gd name="connsiteY89" fmla="*/ 2845711 h 4297270"/>
                  <a:gd name="connsiteX90" fmla="*/ 3157345 w 5504755"/>
                  <a:gd name="connsiteY90" fmla="*/ 2821109 h 4297270"/>
                  <a:gd name="connsiteX91" fmla="*/ 3124542 w 5504755"/>
                  <a:gd name="connsiteY91" fmla="*/ 2763702 h 4297270"/>
                  <a:gd name="connsiteX92" fmla="*/ 3112241 w 5504755"/>
                  <a:gd name="connsiteY92" fmla="*/ 2751401 h 4297270"/>
                  <a:gd name="connsiteX93" fmla="*/ 3095839 w 5504755"/>
                  <a:gd name="connsiteY93" fmla="*/ 2726798 h 4297270"/>
                  <a:gd name="connsiteX94" fmla="*/ 3079438 w 5504755"/>
                  <a:gd name="connsiteY94" fmla="*/ 2702196 h 4297270"/>
                  <a:gd name="connsiteX95" fmla="*/ 3071237 w 5504755"/>
                  <a:gd name="connsiteY95" fmla="*/ 2677593 h 4297270"/>
                  <a:gd name="connsiteX96" fmla="*/ 3067136 w 5504755"/>
                  <a:gd name="connsiteY96" fmla="*/ 2665292 h 4297270"/>
                  <a:gd name="connsiteX97" fmla="*/ 3058935 w 5504755"/>
                  <a:gd name="connsiteY97" fmla="*/ 2628388 h 4297270"/>
                  <a:gd name="connsiteX98" fmla="*/ 3050734 w 5504755"/>
                  <a:gd name="connsiteY98" fmla="*/ 2603785 h 4297270"/>
                  <a:gd name="connsiteX99" fmla="*/ 3046634 w 5504755"/>
                  <a:gd name="connsiteY99" fmla="*/ 2591484 h 4297270"/>
                  <a:gd name="connsiteX100" fmla="*/ 3042533 w 5504755"/>
                  <a:gd name="connsiteY100" fmla="*/ 2575082 h 4297270"/>
                  <a:gd name="connsiteX101" fmla="*/ 3034333 w 5504755"/>
                  <a:gd name="connsiteY101" fmla="*/ 2562781 h 4297270"/>
                  <a:gd name="connsiteX102" fmla="*/ 3026132 w 5504755"/>
                  <a:gd name="connsiteY102" fmla="*/ 2534077 h 4297270"/>
                  <a:gd name="connsiteX103" fmla="*/ 3009730 w 5504755"/>
                  <a:gd name="connsiteY103" fmla="*/ 2509475 h 4297270"/>
                  <a:gd name="connsiteX104" fmla="*/ 3005629 w 5504755"/>
                  <a:gd name="connsiteY104" fmla="*/ 2497173 h 4297270"/>
                  <a:gd name="connsiteX105" fmla="*/ 2968725 w 5504755"/>
                  <a:gd name="connsiteY105" fmla="*/ 2468470 h 4297270"/>
                  <a:gd name="connsiteX106" fmla="*/ 2931821 w 5504755"/>
                  <a:gd name="connsiteY106" fmla="*/ 2443867 h 4297270"/>
                  <a:gd name="connsiteX107" fmla="*/ 2919520 w 5504755"/>
                  <a:gd name="connsiteY107" fmla="*/ 2435667 h 4297270"/>
                  <a:gd name="connsiteX108" fmla="*/ 2911319 w 5504755"/>
                  <a:gd name="connsiteY108" fmla="*/ 2423365 h 4297270"/>
                  <a:gd name="connsiteX109" fmla="*/ 2894917 w 5504755"/>
                  <a:gd name="connsiteY109" fmla="*/ 2419265 h 4297270"/>
                  <a:gd name="connsiteX110" fmla="*/ 2882616 w 5504755"/>
                  <a:gd name="connsiteY110" fmla="*/ 2411064 h 4297270"/>
                  <a:gd name="connsiteX111" fmla="*/ 2858013 w 5504755"/>
                  <a:gd name="connsiteY111" fmla="*/ 2402863 h 4297270"/>
                  <a:gd name="connsiteX112" fmla="*/ 2841612 w 5504755"/>
                  <a:gd name="connsiteY112" fmla="*/ 2394662 h 4297270"/>
                  <a:gd name="connsiteX113" fmla="*/ 2771904 w 5504755"/>
                  <a:gd name="connsiteY113" fmla="*/ 2382361 h 4297270"/>
                  <a:gd name="connsiteX114" fmla="*/ 2739100 w 5504755"/>
                  <a:gd name="connsiteY114" fmla="*/ 2378260 h 4297270"/>
                  <a:gd name="connsiteX115" fmla="*/ 2476672 w 5504755"/>
                  <a:gd name="connsiteY115" fmla="*/ 2374160 h 4297270"/>
                  <a:gd name="connsiteX116" fmla="*/ 2452069 w 5504755"/>
                  <a:gd name="connsiteY116" fmla="*/ 2370059 h 4297270"/>
                  <a:gd name="connsiteX117" fmla="*/ 2427466 w 5504755"/>
                  <a:gd name="connsiteY117" fmla="*/ 2361859 h 4297270"/>
                  <a:gd name="connsiteX118" fmla="*/ 2304453 w 5504755"/>
                  <a:gd name="connsiteY118" fmla="*/ 2255247 h 4297270"/>
                  <a:gd name="connsiteX119" fmla="*/ 2259347 w 5504755"/>
                  <a:gd name="connsiteY119" fmla="*/ 2197841 h 4297270"/>
                  <a:gd name="connsiteX120" fmla="*/ 2222444 w 5504755"/>
                  <a:gd name="connsiteY120" fmla="*/ 2132234 h 4297270"/>
                  <a:gd name="connsiteX121" fmla="*/ 2181440 w 5504755"/>
                  <a:gd name="connsiteY121" fmla="*/ 2066626 h 4297270"/>
                  <a:gd name="connsiteX122" fmla="*/ 2128133 w 5504755"/>
                  <a:gd name="connsiteY122" fmla="*/ 2005120 h 4297270"/>
                  <a:gd name="connsiteX123" fmla="*/ 2058426 w 5504755"/>
                  <a:gd name="connsiteY123" fmla="*/ 1927211 h 4297270"/>
                  <a:gd name="connsiteX124" fmla="*/ 2017421 w 5504755"/>
                  <a:gd name="connsiteY124" fmla="*/ 1906708 h 4297270"/>
                  <a:gd name="connsiteX125" fmla="*/ 1968217 w 5504755"/>
                  <a:gd name="connsiteY125" fmla="*/ 1882106 h 4297270"/>
                  <a:gd name="connsiteX126" fmla="*/ 1849303 w 5504755"/>
                  <a:gd name="connsiteY126" fmla="*/ 1841102 h 4297270"/>
                  <a:gd name="connsiteX127" fmla="*/ 1742692 w 5504755"/>
                  <a:gd name="connsiteY127" fmla="*/ 1808298 h 4297270"/>
                  <a:gd name="connsiteX128" fmla="*/ 1668883 w 5504755"/>
                  <a:gd name="connsiteY128" fmla="*/ 1763194 h 4297270"/>
                  <a:gd name="connsiteX129" fmla="*/ 1504865 w 5504755"/>
                  <a:gd name="connsiteY129" fmla="*/ 1726289 h 4297270"/>
                  <a:gd name="connsiteX130" fmla="*/ 1357249 w 5504755"/>
                  <a:gd name="connsiteY130" fmla="*/ 1615577 h 4297270"/>
                  <a:gd name="connsiteX131" fmla="*/ 1295742 w 5504755"/>
                  <a:gd name="connsiteY131" fmla="*/ 1488464 h 4297270"/>
                  <a:gd name="connsiteX132" fmla="*/ 1217834 w 5504755"/>
                  <a:gd name="connsiteY132" fmla="*/ 1472062 h 4297270"/>
                  <a:gd name="connsiteX133" fmla="*/ 1123524 w 5504755"/>
                  <a:gd name="connsiteY133" fmla="*/ 1455659 h 4297270"/>
                  <a:gd name="connsiteX134" fmla="*/ 1041515 w 5504755"/>
                  <a:gd name="connsiteY134" fmla="*/ 1426957 h 4297270"/>
                  <a:gd name="connsiteX135" fmla="*/ 951305 w 5504755"/>
                  <a:gd name="connsiteY135" fmla="*/ 1377751 h 4297270"/>
                  <a:gd name="connsiteX136" fmla="*/ 897999 w 5504755"/>
                  <a:gd name="connsiteY136" fmla="*/ 1344948 h 4297270"/>
                  <a:gd name="connsiteX137" fmla="*/ 824191 w 5504755"/>
                  <a:gd name="connsiteY137" fmla="*/ 1312144 h 4297270"/>
                  <a:gd name="connsiteX138" fmla="*/ 754483 w 5504755"/>
                  <a:gd name="connsiteY138" fmla="*/ 1299843 h 4297270"/>
                  <a:gd name="connsiteX139" fmla="*/ 692976 w 5504755"/>
                  <a:gd name="connsiteY139" fmla="*/ 1250636 h 4297270"/>
                  <a:gd name="connsiteX140" fmla="*/ 627369 w 5504755"/>
                  <a:gd name="connsiteY140" fmla="*/ 1209633 h 4297270"/>
                  <a:gd name="connsiteX141" fmla="*/ 602767 w 5504755"/>
                  <a:gd name="connsiteY141" fmla="*/ 1123524 h 4297270"/>
                  <a:gd name="connsiteX142" fmla="*/ 578164 w 5504755"/>
                  <a:gd name="connsiteY142" fmla="*/ 1021012 h 4297270"/>
                  <a:gd name="connsiteX143" fmla="*/ 549461 w 5504755"/>
                  <a:gd name="connsiteY143" fmla="*/ 885697 h 4297270"/>
                  <a:gd name="connsiteX144" fmla="*/ 471553 w 5504755"/>
                  <a:gd name="connsiteY144" fmla="*/ 787285 h 4297270"/>
                  <a:gd name="connsiteX145" fmla="*/ 299333 w 5504755"/>
                  <a:gd name="connsiteY145" fmla="*/ 623268 h 4297270"/>
                  <a:gd name="connsiteX146" fmla="*/ 246028 w 5504755"/>
                  <a:gd name="connsiteY146" fmla="*/ 508456 h 4297270"/>
                  <a:gd name="connsiteX147" fmla="*/ 151718 w 5504755"/>
                  <a:gd name="connsiteY147" fmla="*/ 266529 h 4297270"/>
                  <a:gd name="connsiteX148" fmla="*/ 0 w 5504755"/>
                  <a:gd name="connsiteY14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27977 w 5504755"/>
                  <a:gd name="connsiteY84" fmla="*/ 3050734 h 4297270"/>
                  <a:gd name="connsiteX85" fmla="*/ 3436177 w 5504755"/>
                  <a:gd name="connsiteY85" fmla="*/ 2993328 h 4297270"/>
                  <a:gd name="connsiteX86" fmla="*/ 3448478 w 5504755"/>
                  <a:gd name="connsiteY86" fmla="*/ 2907218 h 4297270"/>
                  <a:gd name="connsiteX87" fmla="*/ 3399272 w 5504755"/>
                  <a:gd name="connsiteY87" fmla="*/ 2874415 h 4297270"/>
                  <a:gd name="connsiteX88" fmla="*/ 3276259 w 5504755"/>
                  <a:gd name="connsiteY88" fmla="*/ 2878515 h 4297270"/>
                  <a:gd name="connsiteX89" fmla="*/ 3202451 w 5504755"/>
                  <a:gd name="connsiteY89" fmla="*/ 2845711 h 4297270"/>
                  <a:gd name="connsiteX90" fmla="*/ 3157345 w 5504755"/>
                  <a:gd name="connsiteY90" fmla="*/ 2821109 h 4297270"/>
                  <a:gd name="connsiteX91" fmla="*/ 3124542 w 5504755"/>
                  <a:gd name="connsiteY91" fmla="*/ 2763702 h 4297270"/>
                  <a:gd name="connsiteX92" fmla="*/ 3112241 w 5504755"/>
                  <a:gd name="connsiteY92" fmla="*/ 2751401 h 4297270"/>
                  <a:gd name="connsiteX93" fmla="*/ 3095839 w 5504755"/>
                  <a:gd name="connsiteY93" fmla="*/ 2726798 h 4297270"/>
                  <a:gd name="connsiteX94" fmla="*/ 3079438 w 5504755"/>
                  <a:gd name="connsiteY94" fmla="*/ 2702196 h 4297270"/>
                  <a:gd name="connsiteX95" fmla="*/ 3071237 w 5504755"/>
                  <a:gd name="connsiteY95" fmla="*/ 2677593 h 4297270"/>
                  <a:gd name="connsiteX96" fmla="*/ 3067136 w 5504755"/>
                  <a:gd name="connsiteY96" fmla="*/ 2665292 h 4297270"/>
                  <a:gd name="connsiteX97" fmla="*/ 3058935 w 5504755"/>
                  <a:gd name="connsiteY97" fmla="*/ 2628388 h 4297270"/>
                  <a:gd name="connsiteX98" fmla="*/ 3050734 w 5504755"/>
                  <a:gd name="connsiteY98" fmla="*/ 2603785 h 4297270"/>
                  <a:gd name="connsiteX99" fmla="*/ 3046634 w 5504755"/>
                  <a:gd name="connsiteY99" fmla="*/ 2591484 h 4297270"/>
                  <a:gd name="connsiteX100" fmla="*/ 3042533 w 5504755"/>
                  <a:gd name="connsiteY100" fmla="*/ 2575082 h 4297270"/>
                  <a:gd name="connsiteX101" fmla="*/ 3034333 w 5504755"/>
                  <a:gd name="connsiteY101" fmla="*/ 2562781 h 4297270"/>
                  <a:gd name="connsiteX102" fmla="*/ 3026132 w 5504755"/>
                  <a:gd name="connsiteY102" fmla="*/ 2534077 h 4297270"/>
                  <a:gd name="connsiteX103" fmla="*/ 3009730 w 5504755"/>
                  <a:gd name="connsiteY103" fmla="*/ 2509475 h 4297270"/>
                  <a:gd name="connsiteX104" fmla="*/ 3005629 w 5504755"/>
                  <a:gd name="connsiteY104" fmla="*/ 2497173 h 4297270"/>
                  <a:gd name="connsiteX105" fmla="*/ 2968725 w 5504755"/>
                  <a:gd name="connsiteY105" fmla="*/ 2468470 h 4297270"/>
                  <a:gd name="connsiteX106" fmla="*/ 2931821 w 5504755"/>
                  <a:gd name="connsiteY106" fmla="*/ 2443867 h 4297270"/>
                  <a:gd name="connsiteX107" fmla="*/ 2919520 w 5504755"/>
                  <a:gd name="connsiteY107" fmla="*/ 2435667 h 4297270"/>
                  <a:gd name="connsiteX108" fmla="*/ 2911319 w 5504755"/>
                  <a:gd name="connsiteY108" fmla="*/ 2423365 h 4297270"/>
                  <a:gd name="connsiteX109" fmla="*/ 2894917 w 5504755"/>
                  <a:gd name="connsiteY109" fmla="*/ 2419265 h 4297270"/>
                  <a:gd name="connsiteX110" fmla="*/ 2882616 w 5504755"/>
                  <a:gd name="connsiteY110" fmla="*/ 2411064 h 4297270"/>
                  <a:gd name="connsiteX111" fmla="*/ 2858013 w 5504755"/>
                  <a:gd name="connsiteY111" fmla="*/ 2402863 h 4297270"/>
                  <a:gd name="connsiteX112" fmla="*/ 2841612 w 5504755"/>
                  <a:gd name="connsiteY112" fmla="*/ 2394662 h 4297270"/>
                  <a:gd name="connsiteX113" fmla="*/ 2771904 w 5504755"/>
                  <a:gd name="connsiteY113" fmla="*/ 2382361 h 4297270"/>
                  <a:gd name="connsiteX114" fmla="*/ 2739100 w 5504755"/>
                  <a:gd name="connsiteY114" fmla="*/ 2378260 h 4297270"/>
                  <a:gd name="connsiteX115" fmla="*/ 2476672 w 5504755"/>
                  <a:gd name="connsiteY115" fmla="*/ 2374160 h 4297270"/>
                  <a:gd name="connsiteX116" fmla="*/ 2452069 w 5504755"/>
                  <a:gd name="connsiteY116" fmla="*/ 2370059 h 4297270"/>
                  <a:gd name="connsiteX117" fmla="*/ 2427466 w 5504755"/>
                  <a:gd name="connsiteY117" fmla="*/ 2361859 h 4297270"/>
                  <a:gd name="connsiteX118" fmla="*/ 2304453 w 5504755"/>
                  <a:gd name="connsiteY118" fmla="*/ 2255247 h 4297270"/>
                  <a:gd name="connsiteX119" fmla="*/ 2259347 w 5504755"/>
                  <a:gd name="connsiteY119" fmla="*/ 2197841 h 4297270"/>
                  <a:gd name="connsiteX120" fmla="*/ 2222444 w 5504755"/>
                  <a:gd name="connsiteY120" fmla="*/ 2132234 h 4297270"/>
                  <a:gd name="connsiteX121" fmla="*/ 2181440 w 5504755"/>
                  <a:gd name="connsiteY121" fmla="*/ 2066626 h 4297270"/>
                  <a:gd name="connsiteX122" fmla="*/ 2128133 w 5504755"/>
                  <a:gd name="connsiteY122" fmla="*/ 2005120 h 4297270"/>
                  <a:gd name="connsiteX123" fmla="*/ 2058426 w 5504755"/>
                  <a:gd name="connsiteY123" fmla="*/ 1927211 h 4297270"/>
                  <a:gd name="connsiteX124" fmla="*/ 2017421 w 5504755"/>
                  <a:gd name="connsiteY124" fmla="*/ 1906708 h 4297270"/>
                  <a:gd name="connsiteX125" fmla="*/ 1968217 w 5504755"/>
                  <a:gd name="connsiteY125" fmla="*/ 1882106 h 4297270"/>
                  <a:gd name="connsiteX126" fmla="*/ 1849303 w 5504755"/>
                  <a:gd name="connsiteY126" fmla="*/ 1841102 h 4297270"/>
                  <a:gd name="connsiteX127" fmla="*/ 1742692 w 5504755"/>
                  <a:gd name="connsiteY127" fmla="*/ 1808298 h 4297270"/>
                  <a:gd name="connsiteX128" fmla="*/ 1668883 w 5504755"/>
                  <a:gd name="connsiteY128" fmla="*/ 1763194 h 4297270"/>
                  <a:gd name="connsiteX129" fmla="*/ 1504865 w 5504755"/>
                  <a:gd name="connsiteY129" fmla="*/ 1726289 h 4297270"/>
                  <a:gd name="connsiteX130" fmla="*/ 1357249 w 5504755"/>
                  <a:gd name="connsiteY130" fmla="*/ 1615577 h 4297270"/>
                  <a:gd name="connsiteX131" fmla="*/ 1295742 w 5504755"/>
                  <a:gd name="connsiteY131" fmla="*/ 1488464 h 4297270"/>
                  <a:gd name="connsiteX132" fmla="*/ 1217834 w 5504755"/>
                  <a:gd name="connsiteY132" fmla="*/ 1472062 h 4297270"/>
                  <a:gd name="connsiteX133" fmla="*/ 1123524 w 5504755"/>
                  <a:gd name="connsiteY133" fmla="*/ 1455659 h 4297270"/>
                  <a:gd name="connsiteX134" fmla="*/ 1041515 w 5504755"/>
                  <a:gd name="connsiteY134" fmla="*/ 1426957 h 4297270"/>
                  <a:gd name="connsiteX135" fmla="*/ 951305 w 5504755"/>
                  <a:gd name="connsiteY135" fmla="*/ 1377751 h 4297270"/>
                  <a:gd name="connsiteX136" fmla="*/ 897999 w 5504755"/>
                  <a:gd name="connsiteY136" fmla="*/ 1344948 h 4297270"/>
                  <a:gd name="connsiteX137" fmla="*/ 824191 w 5504755"/>
                  <a:gd name="connsiteY137" fmla="*/ 1312144 h 4297270"/>
                  <a:gd name="connsiteX138" fmla="*/ 754483 w 5504755"/>
                  <a:gd name="connsiteY138" fmla="*/ 1299843 h 4297270"/>
                  <a:gd name="connsiteX139" fmla="*/ 692976 w 5504755"/>
                  <a:gd name="connsiteY139" fmla="*/ 1250636 h 4297270"/>
                  <a:gd name="connsiteX140" fmla="*/ 627369 w 5504755"/>
                  <a:gd name="connsiteY140" fmla="*/ 1209633 h 4297270"/>
                  <a:gd name="connsiteX141" fmla="*/ 602767 w 5504755"/>
                  <a:gd name="connsiteY141" fmla="*/ 1123524 h 4297270"/>
                  <a:gd name="connsiteX142" fmla="*/ 578164 w 5504755"/>
                  <a:gd name="connsiteY142" fmla="*/ 1021012 h 4297270"/>
                  <a:gd name="connsiteX143" fmla="*/ 549461 w 5504755"/>
                  <a:gd name="connsiteY143" fmla="*/ 885697 h 4297270"/>
                  <a:gd name="connsiteX144" fmla="*/ 471553 w 5504755"/>
                  <a:gd name="connsiteY144" fmla="*/ 787285 h 4297270"/>
                  <a:gd name="connsiteX145" fmla="*/ 299333 w 5504755"/>
                  <a:gd name="connsiteY145" fmla="*/ 623268 h 4297270"/>
                  <a:gd name="connsiteX146" fmla="*/ 246028 w 5504755"/>
                  <a:gd name="connsiteY146" fmla="*/ 508456 h 4297270"/>
                  <a:gd name="connsiteX147" fmla="*/ 151718 w 5504755"/>
                  <a:gd name="connsiteY147" fmla="*/ 266529 h 4297270"/>
                  <a:gd name="connsiteX148" fmla="*/ 0 w 5504755"/>
                  <a:gd name="connsiteY14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27977 w 5504755"/>
                  <a:gd name="connsiteY84" fmla="*/ 3050734 h 4297270"/>
                  <a:gd name="connsiteX85" fmla="*/ 3436177 w 5504755"/>
                  <a:gd name="connsiteY85" fmla="*/ 2993328 h 4297270"/>
                  <a:gd name="connsiteX86" fmla="*/ 3448478 w 5504755"/>
                  <a:gd name="connsiteY86" fmla="*/ 2907218 h 4297270"/>
                  <a:gd name="connsiteX87" fmla="*/ 3399272 w 5504755"/>
                  <a:gd name="connsiteY87" fmla="*/ 2874415 h 4297270"/>
                  <a:gd name="connsiteX88" fmla="*/ 3276259 w 5504755"/>
                  <a:gd name="connsiteY88" fmla="*/ 2878515 h 4297270"/>
                  <a:gd name="connsiteX89" fmla="*/ 3202451 w 5504755"/>
                  <a:gd name="connsiteY89" fmla="*/ 2845711 h 4297270"/>
                  <a:gd name="connsiteX90" fmla="*/ 3157345 w 5504755"/>
                  <a:gd name="connsiteY90" fmla="*/ 2821109 h 4297270"/>
                  <a:gd name="connsiteX91" fmla="*/ 3124542 w 5504755"/>
                  <a:gd name="connsiteY91" fmla="*/ 2763702 h 4297270"/>
                  <a:gd name="connsiteX92" fmla="*/ 3112241 w 5504755"/>
                  <a:gd name="connsiteY92" fmla="*/ 2751401 h 4297270"/>
                  <a:gd name="connsiteX93" fmla="*/ 3095839 w 5504755"/>
                  <a:gd name="connsiteY93" fmla="*/ 2726798 h 4297270"/>
                  <a:gd name="connsiteX94" fmla="*/ 3079438 w 5504755"/>
                  <a:gd name="connsiteY94" fmla="*/ 2702196 h 4297270"/>
                  <a:gd name="connsiteX95" fmla="*/ 3071237 w 5504755"/>
                  <a:gd name="connsiteY95" fmla="*/ 2677593 h 4297270"/>
                  <a:gd name="connsiteX96" fmla="*/ 3067136 w 5504755"/>
                  <a:gd name="connsiteY96" fmla="*/ 2665292 h 4297270"/>
                  <a:gd name="connsiteX97" fmla="*/ 3058935 w 5504755"/>
                  <a:gd name="connsiteY97" fmla="*/ 2628388 h 4297270"/>
                  <a:gd name="connsiteX98" fmla="*/ 3050734 w 5504755"/>
                  <a:gd name="connsiteY98" fmla="*/ 2603785 h 4297270"/>
                  <a:gd name="connsiteX99" fmla="*/ 3046634 w 5504755"/>
                  <a:gd name="connsiteY99" fmla="*/ 2591484 h 4297270"/>
                  <a:gd name="connsiteX100" fmla="*/ 3042533 w 5504755"/>
                  <a:gd name="connsiteY100" fmla="*/ 2575082 h 4297270"/>
                  <a:gd name="connsiteX101" fmla="*/ 3034333 w 5504755"/>
                  <a:gd name="connsiteY101" fmla="*/ 2562781 h 4297270"/>
                  <a:gd name="connsiteX102" fmla="*/ 3026132 w 5504755"/>
                  <a:gd name="connsiteY102" fmla="*/ 2534077 h 4297270"/>
                  <a:gd name="connsiteX103" fmla="*/ 3009730 w 5504755"/>
                  <a:gd name="connsiteY103" fmla="*/ 2509475 h 4297270"/>
                  <a:gd name="connsiteX104" fmla="*/ 3005629 w 5504755"/>
                  <a:gd name="connsiteY104" fmla="*/ 2497173 h 4297270"/>
                  <a:gd name="connsiteX105" fmla="*/ 2968725 w 5504755"/>
                  <a:gd name="connsiteY105" fmla="*/ 2468470 h 4297270"/>
                  <a:gd name="connsiteX106" fmla="*/ 2931821 w 5504755"/>
                  <a:gd name="connsiteY106" fmla="*/ 2443867 h 4297270"/>
                  <a:gd name="connsiteX107" fmla="*/ 2919520 w 5504755"/>
                  <a:gd name="connsiteY107" fmla="*/ 2435667 h 4297270"/>
                  <a:gd name="connsiteX108" fmla="*/ 2911319 w 5504755"/>
                  <a:gd name="connsiteY108" fmla="*/ 2423365 h 4297270"/>
                  <a:gd name="connsiteX109" fmla="*/ 2894917 w 5504755"/>
                  <a:gd name="connsiteY109" fmla="*/ 2419265 h 4297270"/>
                  <a:gd name="connsiteX110" fmla="*/ 2882616 w 5504755"/>
                  <a:gd name="connsiteY110" fmla="*/ 2411064 h 4297270"/>
                  <a:gd name="connsiteX111" fmla="*/ 2858013 w 5504755"/>
                  <a:gd name="connsiteY111" fmla="*/ 2402863 h 4297270"/>
                  <a:gd name="connsiteX112" fmla="*/ 2841612 w 5504755"/>
                  <a:gd name="connsiteY112" fmla="*/ 2394662 h 4297270"/>
                  <a:gd name="connsiteX113" fmla="*/ 2771904 w 5504755"/>
                  <a:gd name="connsiteY113" fmla="*/ 2382361 h 4297270"/>
                  <a:gd name="connsiteX114" fmla="*/ 2739100 w 5504755"/>
                  <a:gd name="connsiteY114" fmla="*/ 2378260 h 4297270"/>
                  <a:gd name="connsiteX115" fmla="*/ 2476672 w 5504755"/>
                  <a:gd name="connsiteY115" fmla="*/ 2374160 h 4297270"/>
                  <a:gd name="connsiteX116" fmla="*/ 2452069 w 5504755"/>
                  <a:gd name="connsiteY116" fmla="*/ 2370059 h 4297270"/>
                  <a:gd name="connsiteX117" fmla="*/ 2427466 w 5504755"/>
                  <a:gd name="connsiteY117" fmla="*/ 2361859 h 4297270"/>
                  <a:gd name="connsiteX118" fmla="*/ 2304453 w 5504755"/>
                  <a:gd name="connsiteY118" fmla="*/ 2255247 h 4297270"/>
                  <a:gd name="connsiteX119" fmla="*/ 2259347 w 5504755"/>
                  <a:gd name="connsiteY119" fmla="*/ 2197841 h 4297270"/>
                  <a:gd name="connsiteX120" fmla="*/ 2222444 w 5504755"/>
                  <a:gd name="connsiteY120" fmla="*/ 2132234 h 4297270"/>
                  <a:gd name="connsiteX121" fmla="*/ 2181440 w 5504755"/>
                  <a:gd name="connsiteY121" fmla="*/ 2066626 h 4297270"/>
                  <a:gd name="connsiteX122" fmla="*/ 2128133 w 5504755"/>
                  <a:gd name="connsiteY122" fmla="*/ 2005120 h 4297270"/>
                  <a:gd name="connsiteX123" fmla="*/ 2058426 w 5504755"/>
                  <a:gd name="connsiteY123" fmla="*/ 1927211 h 4297270"/>
                  <a:gd name="connsiteX124" fmla="*/ 2017421 w 5504755"/>
                  <a:gd name="connsiteY124" fmla="*/ 1906708 h 4297270"/>
                  <a:gd name="connsiteX125" fmla="*/ 1968217 w 5504755"/>
                  <a:gd name="connsiteY125" fmla="*/ 1882106 h 4297270"/>
                  <a:gd name="connsiteX126" fmla="*/ 1849303 w 5504755"/>
                  <a:gd name="connsiteY126" fmla="*/ 1841102 h 4297270"/>
                  <a:gd name="connsiteX127" fmla="*/ 1742692 w 5504755"/>
                  <a:gd name="connsiteY127" fmla="*/ 1808298 h 4297270"/>
                  <a:gd name="connsiteX128" fmla="*/ 1668883 w 5504755"/>
                  <a:gd name="connsiteY128" fmla="*/ 1763194 h 4297270"/>
                  <a:gd name="connsiteX129" fmla="*/ 1504865 w 5504755"/>
                  <a:gd name="connsiteY129" fmla="*/ 1726289 h 4297270"/>
                  <a:gd name="connsiteX130" fmla="*/ 1357249 w 5504755"/>
                  <a:gd name="connsiteY130" fmla="*/ 1615577 h 4297270"/>
                  <a:gd name="connsiteX131" fmla="*/ 1295742 w 5504755"/>
                  <a:gd name="connsiteY131" fmla="*/ 1488464 h 4297270"/>
                  <a:gd name="connsiteX132" fmla="*/ 1217834 w 5504755"/>
                  <a:gd name="connsiteY132" fmla="*/ 1472062 h 4297270"/>
                  <a:gd name="connsiteX133" fmla="*/ 1123524 w 5504755"/>
                  <a:gd name="connsiteY133" fmla="*/ 1455659 h 4297270"/>
                  <a:gd name="connsiteX134" fmla="*/ 1041515 w 5504755"/>
                  <a:gd name="connsiteY134" fmla="*/ 1426957 h 4297270"/>
                  <a:gd name="connsiteX135" fmla="*/ 951305 w 5504755"/>
                  <a:gd name="connsiteY135" fmla="*/ 1377751 h 4297270"/>
                  <a:gd name="connsiteX136" fmla="*/ 897999 w 5504755"/>
                  <a:gd name="connsiteY136" fmla="*/ 1344948 h 4297270"/>
                  <a:gd name="connsiteX137" fmla="*/ 824191 w 5504755"/>
                  <a:gd name="connsiteY137" fmla="*/ 1312144 h 4297270"/>
                  <a:gd name="connsiteX138" fmla="*/ 754483 w 5504755"/>
                  <a:gd name="connsiteY138" fmla="*/ 1299843 h 4297270"/>
                  <a:gd name="connsiteX139" fmla="*/ 692976 w 5504755"/>
                  <a:gd name="connsiteY139" fmla="*/ 1250636 h 4297270"/>
                  <a:gd name="connsiteX140" fmla="*/ 627369 w 5504755"/>
                  <a:gd name="connsiteY140" fmla="*/ 1209633 h 4297270"/>
                  <a:gd name="connsiteX141" fmla="*/ 602767 w 5504755"/>
                  <a:gd name="connsiteY141" fmla="*/ 1123524 h 4297270"/>
                  <a:gd name="connsiteX142" fmla="*/ 578164 w 5504755"/>
                  <a:gd name="connsiteY142" fmla="*/ 1021012 h 4297270"/>
                  <a:gd name="connsiteX143" fmla="*/ 549461 w 5504755"/>
                  <a:gd name="connsiteY143" fmla="*/ 885697 h 4297270"/>
                  <a:gd name="connsiteX144" fmla="*/ 471553 w 5504755"/>
                  <a:gd name="connsiteY144" fmla="*/ 787285 h 4297270"/>
                  <a:gd name="connsiteX145" fmla="*/ 299333 w 5504755"/>
                  <a:gd name="connsiteY145" fmla="*/ 623268 h 4297270"/>
                  <a:gd name="connsiteX146" fmla="*/ 246028 w 5504755"/>
                  <a:gd name="connsiteY146" fmla="*/ 508456 h 4297270"/>
                  <a:gd name="connsiteX147" fmla="*/ 151718 w 5504755"/>
                  <a:gd name="connsiteY147" fmla="*/ 266529 h 4297270"/>
                  <a:gd name="connsiteX148" fmla="*/ 0 w 5504755"/>
                  <a:gd name="connsiteY14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2993328 h 4297270"/>
                  <a:gd name="connsiteX85" fmla="*/ 3448478 w 5504755"/>
                  <a:gd name="connsiteY85" fmla="*/ 2907218 h 4297270"/>
                  <a:gd name="connsiteX86" fmla="*/ 3399272 w 5504755"/>
                  <a:gd name="connsiteY86" fmla="*/ 2874415 h 4297270"/>
                  <a:gd name="connsiteX87" fmla="*/ 3276259 w 5504755"/>
                  <a:gd name="connsiteY87" fmla="*/ 2878515 h 4297270"/>
                  <a:gd name="connsiteX88" fmla="*/ 3202451 w 5504755"/>
                  <a:gd name="connsiteY88" fmla="*/ 2845711 h 4297270"/>
                  <a:gd name="connsiteX89" fmla="*/ 3157345 w 5504755"/>
                  <a:gd name="connsiteY89" fmla="*/ 2821109 h 4297270"/>
                  <a:gd name="connsiteX90" fmla="*/ 3124542 w 5504755"/>
                  <a:gd name="connsiteY90" fmla="*/ 2763702 h 4297270"/>
                  <a:gd name="connsiteX91" fmla="*/ 3112241 w 5504755"/>
                  <a:gd name="connsiteY91" fmla="*/ 2751401 h 4297270"/>
                  <a:gd name="connsiteX92" fmla="*/ 3095839 w 5504755"/>
                  <a:gd name="connsiteY92" fmla="*/ 2726798 h 4297270"/>
                  <a:gd name="connsiteX93" fmla="*/ 3079438 w 5504755"/>
                  <a:gd name="connsiteY93" fmla="*/ 2702196 h 4297270"/>
                  <a:gd name="connsiteX94" fmla="*/ 3071237 w 5504755"/>
                  <a:gd name="connsiteY94" fmla="*/ 2677593 h 4297270"/>
                  <a:gd name="connsiteX95" fmla="*/ 3067136 w 5504755"/>
                  <a:gd name="connsiteY95" fmla="*/ 2665292 h 4297270"/>
                  <a:gd name="connsiteX96" fmla="*/ 3058935 w 5504755"/>
                  <a:gd name="connsiteY96" fmla="*/ 2628388 h 4297270"/>
                  <a:gd name="connsiteX97" fmla="*/ 3050734 w 5504755"/>
                  <a:gd name="connsiteY97" fmla="*/ 2603785 h 4297270"/>
                  <a:gd name="connsiteX98" fmla="*/ 3046634 w 5504755"/>
                  <a:gd name="connsiteY98" fmla="*/ 2591484 h 4297270"/>
                  <a:gd name="connsiteX99" fmla="*/ 3042533 w 5504755"/>
                  <a:gd name="connsiteY99" fmla="*/ 2575082 h 4297270"/>
                  <a:gd name="connsiteX100" fmla="*/ 3034333 w 5504755"/>
                  <a:gd name="connsiteY100" fmla="*/ 2562781 h 4297270"/>
                  <a:gd name="connsiteX101" fmla="*/ 3026132 w 5504755"/>
                  <a:gd name="connsiteY101" fmla="*/ 2534077 h 4297270"/>
                  <a:gd name="connsiteX102" fmla="*/ 3009730 w 5504755"/>
                  <a:gd name="connsiteY102" fmla="*/ 2509475 h 4297270"/>
                  <a:gd name="connsiteX103" fmla="*/ 3005629 w 5504755"/>
                  <a:gd name="connsiteY103" fmla="*/ 2497173 h 4297270"/>
                  <a:gd name="connsiteX104" fmla="*/ 2968725 w 5504755"/>
                  <a:gd name="connsiteY104" fmla="*/ 2468470 h 4297270"/>
                  <a:gd name="connsiteX105" fmla="*/ 2931821 w 5504755"/>
                  <a:gd name="connsiteY105" fmla="*/ 2443867 h 4297270"/>
                  <a:gd name="connsiteX106" fmla="*/ 2919520 w 5504755"/>
                  <a:gd name="connsiteY106" fmla="*/ 2435667 h 4297270"/>
                  <a:gd name="connsiteX107" fmla="*/ 2911319 w 5504755"/>
                  <a:gd name="connsiteY107" fmla="*/ 2423365 h 4297270"/>
                  <a:gd name="connsiteX108" fmla="*/ 2894917 w 5504755"/>
                  <a:gd name="connsiteY108" fmla="*/ 2419265 h 4297270"/>
                  <a:gd name="connsiteX109" fmla="*/ 2882616 w 5504755"/>
                  <a:gd name="connsiteY109" fmla="*/ 2411064 h 4297270"/>
                  <a:gd name="connsiteX110" fmla="*/ 2858013 w 5504755"/>
                  <a:gd name="connsiteY110" fmla="*/ 2402863 h 4297270"/>
                  <a:gd name="connsiteX111" fmla="*/ 2841612 w 5504755"/>
                  <a:gd name="connsiteY111" fmla="*/ 2394662 h 4297270"/>
                  <a:gd name="connsiteX112" fmla="*/ 2771904 w 5504755"/>
                  <a:gd name="connsiteY112" fmla="*/ 2382361 h 4297270"/>
                  <a:gd name="connsiteX113" fmla="*/ 2739100 w 5504755"/>
                  <a:gd name="connsiteY113" fmla="*/ 2378260 h 4297270"/>
                  <a:gd name="connsiteX114" fmla="*/ 2476672 w 5504755"/>
                  <a:gd name="connsiteY114" fmla="*/ 2374160 h 4297270"/>
                  <a:gd name="connsiteX115" fmla="*/ 2452069 w 5504755"/>
                  <a:gd name="connsiteY115" fmla="*/ 2370059 h 4297270"/>
                  <a:gd name="connsiteX116" fmla="*/ 2427466 w 5504755"/>
                  <a:gd name="connsiteY116" fmla="*/ 2361859 h 4297270"/>
                  <a:gd name="connsiteX117" fmla="*/ 2304453 w 5504755"/>
                  <a:gd name="connsiteY117" fmla="*/ 2255247 h 4297270"/>
                  <a:gd name="connsiteX118" fmla="*/ 2259347 w 5504755"/>
                  <a:gd name="connsiteY118" fmla="*/ 2197841 h 4297270"/>
                  <a:gd name="connsiteX119" fmla="*/ 2222444 w 5504755"/>
                  <a:gd name="connsiteY119" fmla="*/ 2132234 h 4297270"/>
                  <a:gd name="connsiteX120" fmla="*/ 2181440 w 5504755"/>
                  <a:gd name="connsiteY120" fmla="*/ 2066626 h 4297270"/>
                  <a:gd name="connsiteX121" fmla="*/ 2128133 w 5504755"/>
                  <a:gd name="connsiteY121" fmla="*/ 2005120 h 4297270"/>
                  <a:gd name="connsiteX122" fmla="*/ 2058426 w 5504755"/>
                  <a:gd name="connsiteY122" fmla="*/ 1927211 h 4297270"/>
                  <a:gd name="connsiteX123" fmla="*/ 2017421 w 5504755"/>
                  <a:gd name="connsiteY123" fmla="*/ 1906708 h 4297270"/>
                  <a:gd name="connsiteX124" fmla="*/ 1968217 w 5504755"/>
                  <a:gd name="connsiteY124" fmla="*/ 1882106 h 4297270"/>
                  <a:gd name="connsiteX125" fmla="*/ 1849303 w 5504755"/>
                  <a:gd name="connsiteY125" fmla="*/ 1841102 h 4297270"/>
                  <a:gd name="connsiteX126" fmla="*/ 1742692 w 5504755"/>
                  <a:gd name="connsiteY126" fmla="*/ 1808298 h 4297270"/>
                  <a:gd name="connsiteX127" fmla="*/ 1668883 w 5504755"/>
                  <a:gd name="connsiteY127" fmla="*/ 1763194 h 4297270"/>
                  <a:gd name="connsiteX128" fmla="*/ 1504865 w 5504755"/>
                  <a:gd name="connsiteY128" fmla="*/ 1726289 h 4297270"/>
                  <a:gd name="connsiteX129" fmla="*/ 1357249 w 5504755"/>
                  <a:gd name="connsiteY129" fmla="*/ 1615577 h 4297270"/>
                  <a:gd name="connsiteX130" fmla="*/ 1295742 w 5504755"/>
                  <a:gd name="connsiteY130" fmla="*/ 1488464 h 4297270"/>
                  <a:gd name="connsiteX131" fmla="*/ 1217834 w 5504755"/>
                  <a:gd name="connsiteY131" fmla="*/ 1472062 h 4297270"/>
                  <a:gd name="connsiteX132" fmla="*/ 1123524 w 5504755"/>
                  <a:gd name="connsiteY132" fmla="*/ 1455659 h 4297270"/>
                  <a:gd name="connsiteX133" fmla="*/ 1041515 w 5504755"/>
                  <a:gd name="connsiteY133" fmla="*/ 1426957 h 4297270"/>
                  <a:gd name="connsiteX134" fmla="*/ 951305 w 5504755"/>
                  <a:gd name="connsiteY134" fmla="*/ 1377751 h 4297270"/>
                  <a:gd name="connsiteX135" fmla="*/ 897999 w 5504755"/>
                  <a:gd name="connsiteY135" fmla="*/ 1344948 h 4297270"/>
                  <a:gd name="connsiteX136" fmla="*/ 824191 w 5504755"/>
                  <a:gd name="connsiteY136" fmla="*/ 1312144 h 4297270"/>
                  <a:gd name="connsiteX137" fmla="*/ 754483 w 5504755"/>
                  <a:gd name="connsiteY137" fmla="*/ 1299843 h 4297270"/>
                  <a:gd name="connsiteX138" fmla="*/ 692976 w 5504755"/>
                  <a:gd name="connsiteY138" fmla="*/ 1250636 h 4297270"/>
                  <a:gd name="connsiteX139" fmla="*/ 627369 w 5504755"/>
                  <a:gd name="connsiteY139" fmla="*/ 1209633 h 4297270"/>
                  <a:gd name="connsiteX140" fmla="*/ 602767 w 5504755"/>
                  <a:gd name="connsiteY140" fmla="*/ 1123524 h 4297270"/>
                  <a:gd name="connsiteX141" fmla="*/ 578164 w 5504755"/>
                  <a:gd name="connsiteY141" fmla="*/ 1021012 h 4297270"/>
                  <a:gd name="connsiteX142" fmla="*/ 549461 w 5504755"/>
                  <a:gd name="connsiteY142" fmla="*/ 885697 h 4297270"/>
                  <a:gd name="connsiteX143" fmla="*/ 471553 w 5504755"/>
                  <a:gd name="connsiteY143" fmla="*/ 787285 h 4297270"/>
                  <a:gd name="connsiteX144" fmla="*/ 299333 w 5504755"/>
                  <a:gd name="connsiteY144" fmla="*/ 623268 h 4297270"/>
                  <a:gd name="connsiteX145" fmla="*/ 246028 w 5504755"/>
                  <a:gd name="connsiteY145" fmla="*/ 508456 h 4297270"/>
                  <a:gd name="connsiteX146" fmla="*/ 151718 w 5504755"/>
                  <a:gd name="connsiteY146" fmla="*/ 266529 h 4297270"/>
                  <a:gd name="connsiteX147" fmla="*/ 0 w 5504755"/>
                  <a:gd name="connsiteY14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36177 w 5504755"/>
                  <a:gd name="connsiteY83" fmla="*/ 2993328 h 4297270"/>
                  <a:gd name="connsiteX84" fmla="*/ 3448478 w 5504755"/>
                  <a:gd name="connsiteY84" fmla="*/ 2907218 h 4297270"/>
                  <a:gd name="connsiteX85" fmla="*/ 3399272 w 5504755"/>
                  <a:gd name="connsiteY85" fmla="*/ 2874415 h 4297270"/>
                  <a:gd name="connsiteX86" fmla="*/ 3276259 w 5504755"/>
                  <a:gd name="connsiteY86" fmla="*/ 2878515 h 4297270"/>
                  <a:gd name="connsiteX87" fmla="*/ 3202451 w 5504755"/>
                  <a:gd name="connsiteY87" fmla="*/ 2845711 h 4297270"/>
                  <a:gd name="connsiteX88" fmla="*/ 3157345 w 5504755"/>
                  <a:gd name="connsiteY88" fmla="*/ 2821109 h 4297270"/>
                  <a:gd name="connsiteX89" fmla="*/ 3124542 w 5504755"/>
                  <a:gd name="connsiteY89" fmla="*/ 2763702 h 4297270"/>
                  <a:gd name="connsiteX90" fmla="*/ 3112241 w 5504755"/>
                  <a:gd name="connsiteY90" fmla="*/ 2751401 h 4297270"/>
                  <a:gd name="connsiteX91" fmla="*/ 3095839 w 5504755"/>
                  <a:gd name="connsiteY91" fmla="*/ 2726798 h 4297270"/>
                  <a:gd name="connsiteX92" fmla="*/ 3079438 w 5504755"/>
                  <a:gd name="connsiteY92" fmla="*/ 2702196 h 4297270"/>
                  <a:gd name="connsiteX93" fmla="*/ 3071237 w 5504755"/>
                  <a:gd name="connsiteY93" fmla="*/ 2677593 h 4297270"/>
                  <a:gd name="connsiteX94" fmla="*/ 3067136 w 5504755"/>
                  <a:gd name="connsiteY94" fmla="*/ 2665292 h 4297270"/>
                  <a:gd name="connsiteX95" fmla="*/ 3058935 w 5504755"/>
                  <a:gd name="connsiteY95" fmla="*/ 2628388 h 4297270"/>
                  <a:gd name="connsiteX96" fmla="*/ 3050734 w 5504755"/>
                  <a:gd name="connsiteY96" fmla="*/ 2603785 h 4297270"/>
                  <a:gd name="connsiteX97" fmla="*/ 3046634 w 5504755"/>
                  <a:gd name="connsiteY97" fmla="*/ 2591484 h 4297270"/>
                  <a:gd name="connsiteX98" fmla="*/ 3042533 w 5504755"/>
                  <a:gd name="connsiteY98" fmla="*/ 2575082 h 4297270"/>
                  <a:gd name="connsiteX99" fmla="*/ 3034333 w 5504755"/>
                  <a:gd name="connsiteY99" fmla="*/ 2562781 h 4297270"/>
                  <a:gd name="connsiteX100" fmla="*/ 3026132 w 5504755"/>
                  <a:gd name="connsiteY100" fmla="*/ 2534077 h 4297270"/>
                  <a:gd name="connsiteX101" fmla="*/ 3009730 w 5504755"/>
                  <a:gd name="connsiteY101" fmla="*/ 2509475 h 4297270"/>
                  <a:gd name="connsiteX102" fmla="*/ 3005629 w 5504755"/>
                  <a:gd name="connsiteY102" fmla="*/ 2497173 h 4297270"/>
                  <a:gd name="connsiteX103" fmla="*/ 2968725 w 5504755"/>
                  <a:gd name="connsiteY103" fmla="*/ 2468470 h 4297270"/>
                  <a:gd name="connsiteX104" fmla="*/ 2931821 w 5504755"/>
                  <a:gd name="connsiteY104" fmla="*/ 2443867 h 4297270"/>
                  <a:gd name="connsiteX105" fmla="*/ 2919520 w 5504755"/>
                  <a:gd name="connsiteY105" fmla="*/ 2435667 h 4297270"/>
                  <a:gd name="connsiteX106" fmla="*/ 2911319 w 5504755"/>
                  <a:gd name="connsiteY106" fmla="*/ 2423365 h 4297270"/>
                  <a:gd name="connsiteX107" fmla="*/ 2894917 w 5504755"/>
                  <a:gd name="connsiteY107" fmla="*/ 2419265 h 4297270"/>
                  <a:gd name="connsiteX108" fmla="*/ 2882616 w 5504755"/>
                  <a:gd name="connsiteY108" fmla="*/ 2411064 h 4297270"/>
                  <a:gd name="connsiteX109" fmla="*/ 2858013 w 5504755"/>
                  <a:gd name="connsiteY109" fmla="*/ 2402863 h 4297270"/>
                  <a:gd name="connsiteX110" fmla="*/ 2841612 w 5504755"/>
                  <a:gd name="connsiteY110" fmla="*/ 2394662 h 4297270"/>
                  <a:gd name="connsiteX111" fmla="*/ 2771904 w 5504755"/>
                  <a:gd name="connsiteY111" fmla="*/ 2382361 h 4297270"/>
                  <a:gd name="connsiteX112" fmla="*/ 2739100 w 5504755"/>
                  <a:gd name="connsiteY112" fmla="*/ 2378260 h 4297270"/>
                  <a:gd name="connsiteX113" fmla="*/ 2476672 w 5504755"/>
                  <a:gd name="connsiteY113" fmla="*/ 2374160 h 4297270"/>
                  <a:gd name="connsiteX114" fmla="*/ 2452069 w 5504755"/>
                  <a:gd name="connsiteY114" fmla="*/ 2370059 h 4297270"/>
                  <a:gd name="connsiteX115" fmla="*/ 2427466 w 5504755"/>
                  <a:gd name="connsiteY115" fmla="*/ 2361859 h 4297270"/>
                  <a:gd name="connsiteX116" fmla="*/ 2304453 w 5504755"/>
                  <a:gd name="connsiteY116" fmla="*/ 2255247 h 4297270"/>
                  <a:gd name="connsiteX117" fmla="*/ 2259347 w 5504755"/>
                  <a:gd name="connsiteY117" fmla="*/ 2197841 h 4297270"/>
                  <a:gd name="connsiteX118" fmla="*/ 2222444 w 5504755"/>
                  <a:gd name="connsiteY118" fmla="*/ 2132234 h 4297270"/>
                  <a:gd name="connsiteX119" fmla="*/ 2181440 w 5504755"/>
                  <a:gd name="connsiteY119" fmla="*/ 2066626 h 4297270"/>
                  <a:gd name="connsiteX120" fmla="*/ 2128133 w 5504755"/>
                  <a:gd name="connsiteY120" fmla="*/ 2005120 h 4297270"/>
                  <a:gd name="connsiteX121" fmla="*/ 2058426 w 5504755"/>
                  <a:gd name="connsiteY121" fmla="*/ 1927211 h 4297270"/>
                  <a:gd name="connsiteX122" fmla="*/ 2017421 w 5504755"/>
                  <a:gd name="connsiteY122" fmla="*/ 1906708 h 4297270"/>
                  <a:gd name="connsiteX123" fmla="*/ 1968217 w 5504755"/>
                  <a:gd name="connsiteY123" fmla="*/ 1882106 h 4297270"/>
                  <a:gd name="connsiteX124" fmla="*/ 1849303 w 5504755"/>
                  <a:gd name="connsiteY124" fmla="*/ 1841102 h 4297270"/>
                  <a:gd name="connsiteX125" fmla="*/ 1742692 w 5504755"/>
                  <a:gd name="connsiteY125" fmla="*/ 1808298 h 4297270"/>
                  <a:gd name="connsiteX126" fmla="*/ 1668883 w 5504755"/>
                  <a:gd name="connsiteY126" fmla="*/ 1763194 h 4297270"/>
                  <a:gd name="connsiteX127" fmla="*/ 1504865 w 5504755"/>
                  <a:gd name="connsiteY127" fmla="*/ 1726289 h 4297270"/>
                  <a:gd name="connsiteX128" fmla="*/ 1357249 w 5504755"/>
                  <a:gd name="connsiteY128" fmla="*/ 1615577 h 4297270"/>
                  <a:gd name="connsiteX129" fmla="*/ 1295742 w 5504755"/>
                  <a:gd name="connsiteY129" fmla="*/ 1488464 h 4297270"/>
                  <a:gd name="connsiteX130" fmla="*/ 1217834 w 5504755"/>
                  <a:gd name="connsiteY130" fmla="*/ 1472062 h 4297270"/>
                  <a:gd name="connsiteX131" fmla="*/ 1123524 w 5504755"/>
                  <a:gd name="connsiteY131" fmla="*/ 1455659 h 4297270"/>
                  <a:gd name="connsiteX132" fmla="*/ 1041515 w 5504755"/>
                  <a:gd name="connsiteY132" fmla="*/ 1426957 h 4297270"/>
                  <a:gd name="connsiteX133" fmla="*/ 951305 w 5504755"/>
                  <a:gd name="connsiteY133" fmla="*/ 1377751 h 4297270"/>
                  <a:gd name="connsiteX134" fmla="*/ 897999 w 5504755"/>
                  <a:gd name="connsiteY134" fmla="*/ 1344948 h 4297270"/>
                  <a:gd name="connsiteX135" fmla="*/ 824191 w 5504755"/>
                  <a:gd name="connsiteY135" fmla="*/ 1312144 h 4297270"/>
                  <a:gd name="connsiteX136" fmla="*/ 754483 w 5504755"/>
                  <a:gd name="connsiteY136" fmla="*/ 1299843 h 4297270"/>
                  <a:gd name="connsiteX137" fmla="*/ 692976 w 5504755"/>
                  <a:gd name="connsiteY137" fmla="*/ 1250636 h 4297270"/>
                  <a:gd name="connsiteX138" fmla="*/ 627369 w 5504755"/>
                  <a:gd name="connsiteY138" fmla="*/ 1209633 h 4297270"/>
                  <a:gd name="connsiteX139" fmla="*/ 602767 w 5504755"/>
                  <a:gd name="connsiteY139" fmla="*/ 1123524 h 4297270"/>
                  <a:gd name="connsiteX140" fmla="*/ 578164 w 5504755"/>
                  <a:gd name="connsiteY140" fmla="*/ 1021012 h 4297270"/>
                  <a:gd name="connsiteX141" fmla="*/ 549461 w 5504755"/>
                  <a:gd name="connsiteY141" fmla="*/ 885697 h 4297270"/>
                  <a:gd name="connsiteX142" fmla="*/ 471553 w 5504755"/>
                  <a:gd name="connsiteY142" fmla="*/ 787285 h 4297270"/>
                  <a:gd name="connsiteX143" fmla="*/ 299333 w 5504755"/>
                  <a:gd name="connsiteY143" fmla="*/ 623268 h 4297270"/>
                  <a:gd name="connsiteX144" fmla="*/ 246028 w 5504755"/>
                  <a:gd name="connsiteY144" fmla="*/ 508456 h 4297270"/>
                  <a:gd name="connsiteX145" fmla="*/ 151718 w 5504755"/>
                  <a:gd name="connsiteY145" fmla="*/ 266529 h 4297270"/>
                  <a:gd name="connsiteX146" fmla="*/ 0 w 5504755"/>
                  <a:gd name="connsiteY14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481281 w 5504755"/>
                  <a:gd name="connsiteY82" fmla="*/ 3046633 h 4297270"/>
                  <a:gd name="connsiteX83" fmla="*/ 3436177 w 5504755"/>
                  <a:gd name="connsiteY83" fmla="*/ 2993328 h 4297270"/>
                  <a:gd name="connsiteX84" fmla="*/ 3448478 w 5504755"/>
                  <a:gd name="connsiteY84" fmla="*/ 2907218 h 4297270"/>
                  <a:gd name="connsiteX85" fmla="*/ 3399272 w 5504755"/>
                  <a:gd name="connsiteY85" fmla="*/ 2874415 h 4297270"/>
                  <a:gd name="connsiteX86" fmla="*/ 3276259 w 5504755"/>
                  <a:gd name="connsiteY86" fmla="*/ 2878515 h 4297270"/>
                  <a:gd name="connsiteX87" fmla="*/ 3202451 w 5504755"/>
                  <a:gd name="connsiteY87" fmla="*/ 2845711 h 4297270"/>
                  <a:gd name="connsiteX88" fmla="*/ 3157345 w 5504755"/>
                  <a:gd name="connsiteY88" fmla="*/ 2821109 h 4297270"/>
                  <a:gd name="connsiteX89" fmla="*/ 3124542 w 5504755"/>
                  <a:gd name="connsiteY89" fmla="*/ 2763702 h 4297270"/>
                  <a:gd name="connsiteX90" fmla="*/ 3112241 w 5504755"/>
                  <a:gd name="connsiteY90" fmla="*/ 2751401 h 4297270"/>
                  <a:gd name="connsiteX91" fmla="*/ 3095839 w 5504755"/>
                  <a:gd name="connsiteY91" fmla="*/ 2726798 h 4297270"/>
                  <a:gd name="connsiteX92" fmla="*/ 3079438 w 5504755"/>
                  <a:gd name="connsiteY92" fmla="*/ 2702196 h 4297270"/>
                  <a:gd name="connsiteX93" fmla="*/ 3071237 w 5504755"/>
                  <a:gd name="connsiteY93" fmla="*/ 2677593 h 4297270"/>
                  <a:gd name="connsiteX94" fmla="*/ 3067136 w 5504755"/>
                  <a:gd name="connsiteY94" fmla="*/ 2665292 h 4297270"/>
                  <a:gd name="connsiteX95" fmla="*/ 3058935 w 5504755"/>
                  <a:gd name="connsiteY95" fmla="*/ 2628388 h 4297270"/>
                  <a:gd name="connsiteX96" fmla="*/ 3050734 w 5504755"/>
                  <a:gd name="connsiteY96" fmla="*/ 2603785 h 4297270"/>
                  <a:gd name="connsiteX97" fmla="*/ 3046634 w 5504755"/>
                  <a:gd name="connsiteY97" fmla="*/ 2591484 h 4297270"/>
                  <a:gd name="connsiteX98" fmla="*/ 3042533 w 5504755"/>
                  <a:gd name="connsiteY98" fmla="*/ 2575082 h 4297270"/>
                  <a:gd name="connsiteX99" fmla="*/ 3034333 w 5504755"/>
                  <a:gd name="connsiteY99" fmla="*/ 2562781 h 4297270"/>
                  <a:gd name="connsiteX100" fmla="*/ 3026132 w 5504755"/>
                  <a:gd name="connsiteY100" fmla="*/ 2534077 h 4297270"/>
                  <a:gd name="connsiteX101" fmla="*/ 3009730 w 5504755"/>
                  <a:gd name="connsiteY101" fmla="*/ 2509475 h 4297270"/>
                  <a:gd name="connsiteX102" fmla="*/ 3005629 w 5504755"/>
                  <a:gd name="connsiteY102" fmla="*/ 2497173 h 4297270"/>
                  <a:gd name="connsiteX103" fmla="*/ 2968725 w 5504755"/>
                  <a:gd name="connsiteY103" fmla="*/ 2468470 h 4297270"/>
                  <a:gd name="connsiteX104" fmla="*/ 2931821 w 5504755"/>
                  <a:gd name="connsiteY104" fmla="*/ 2443867 h 4297270"/>
                  <a:gd name="connsiteX105" fmla="*/ 2919520 w 5504755"/>
                  <a:gd name="connsiteY105" fmla="*/ 2435667 h 4297270"/>
                  <a:gd name="connsiteX106" fmla="*/ 2911319 w 5504755"/>
                  <a:gd name="connsiteY106" fmla="*/ 2423365 h 4297270"/>
                  <a:gd name="connsiteX107" fmla="*/ 2894917 w 5504755"/>
                  <a:gd name="connsiteY107" fmla="*/ 2419265 h 4297270"/>
                  <a:gd name="connsiteX108" fmla="*/ 2882616 w 5504755"/>
                  <a:gd name="connsiteY108" fmla="*/ 2411064 h 4297270"/>
                  <a:gd name="connsiteX109" fmla="*/ 2858013 w 5504755"/>
                  <a:gd name="connsiteY109" fmla="*/ 2402863 h 4297270"/>
                  <a:gd name="connsiteX110" fmla="*/ 2841612 w 5504755"/>
                  <a:gd name="connsiteY110" fmla="*/ 2394662 h 4297270"/>
                  <a:gd name="connsiteX111" fmla="*/ 2771904 w 5504755"/>
                  <a:gd name="connsiteY111" fmla="*/ 2382361 h 4297270"/>
                  <a:gd name="connsiteX112" fmla="*/ 2739100 w 5504755"/>
                  <a:gd name="connsiteY112" fmla="*/ 2378260 h 4297270"/>
                  <a:gd name="connsiteX113" fmla="*/ 2476672 w 5504755"/>
                  <a:gd name="connsiteY113" fmla="*/ 2374160 h 4297270"/>
                  <a:gd name="connsiteX114" fmla="*/ 2452069 w 5504755"/>
                  <a:gd name="connsiteY114" fmla="*/ 2370059 h 4297270"/>
                  <a:gd name="connsiteX115" fmla="*/ 2427466 w 5504755"/>
                  <a:gd name="connsiteY115" fmla="*/ 2361859 h 4297270"/>
                  <a:gd name="connsiteX116" fmla="*/ 2304453 w 5504755"/>
                  <a:gd name="connsiteY116" fmla="*/ 2255247 h 4297270"/>
                  <a:gd name="connsiteX117" fmla="*/ 2259347 w 5504755"/>
                  <a:gd name="connsiteY117" fmla="*/ 2197841 h 4297270"/>
                  <a:gd name="connsiteX118" fmla="*/ 2222444 w 5504755"/>
                  <a:gd name="connsiteY118" fmla="*/ 2132234 h 4297270"/>
                  <a:gd name="connsiteX119" fmla="*/ 2181440 w 5504755"/>
                  <a:gd name="connsiteY119" fmla="*/ 2066626 h 4297270"/>
                  <a:gd name="connsiteX120" fmla="*/ 2128133 w 5504755"/>
                  <a:gd name="connsiteY120" fmla="*/ 2005120 h 4297270"/>
                  <a:gd name="connsiteX121" fmla="*/ 2058426 w 5504755"/>
                  <a:gd name="connsiteY121" fmla="*/ 1927211 h 4297270"/>
                  <a:gd name="connsiteX122" fmla="*/ 2017421 w 5504755"/>
                  <a:gd name="connsiteY122" fmla="*/ 1906708 h 4297270"/>
                  <a:gd name="connsiteX123" fmla="*/ 1968217 w 5504755"/>
                  <a:gd name="connsiteY123" fmla="*/ 1882106 h 4297270"/>
                  <a:gd name="connsiteX124" fmla="*/ 1849303 w 5504755"/>
                  <a:gd name="connsiteY124" fmla="*/ 1841102 h 4297270"/>
                  <a:gd name="connsiteX125" fmla="*/ 1742692 w 5504755"/>
                  <a:gd name="connsiteY125" fmla="*/ 1808298 h 4297270"/>
                  <a:gd name="connsiteX126" fmla="*/ 1668883 w 5504755"/>
                  <a:gd name="connsiteY126" fmla="*/ 1763194 h 4297270"/>
                  <a:gd name="connsiteX127" fmla="*/ 1504865 w 5504755"/>
                  <a:gd name="connsiteY127" fmla="*/ 1726289 h 4297270"/>
                  <a:gd name="connsiteX128" fmla="*/ 1357249 w 5504755"/>
                  <a:gd name="connsiteY128" fmla="*/ 1615577 h 4297270"/>
                  <a:gd name="connsiteX129" fmla="*/ 1295742 w 5504755"/>
                  <a:gd name="connsiteY129" fmla="*/ 1488464 h 4297270"/>
                  <a:gd name="connsiteX130" fmla="*/ 1217834 w 5504755"/>
                  <a:gd name="connsiteY130" fmla="*/ 1472062 h 4297270"/>
                  <a:gd name="connsiteX131" fmla="*/ 1123524 w 5504755"/>
                  <a:gd name="connsiteY131" fmla="*/ 1455659 h 4297270"/>
                  <a:gd name="connsiteX132" fmla="*/ 1041515 w 5504755"/>
                  <a:gd name="connsiteY132" fmla="*/ 1426957 h 4297270"/>
                  <a:gd name="connsiteX133" fmla="*/ 951305 w 5504755"/>
                  <a:gd name="connsiteY133" fmla="*/ 1377751 h 4297270"/>
                  <a:gd name="connsiteX134" fmla="*/ 897999 w 5504755"/>
                  <a:gd name="connsiteY134" fmla="*/ 1344948 h 4297270"/>
                  <a:gd name="connsiteX135" fmla="*/ 824191 w 5504755"/>
                  <a:gd name="connsiteY135" fmla="*/ 1312144 h 4297270"/>
                  <a:gd name="connsiteX136" fmla="*/ 754483 w 5504755"/>
                  <a:gd name="connsiteY136" fmla="*/ 1299843 h 4297270"/>
                  <a:gd name="connsiteX137" fmla="*/ 692976 w 5504755"/>
                  <a:gd name="connsiteY137" fmla="*/ 1250636 h 4297270"/>
                  <a:gd name="connsiteX138" fmla="*/ 627369 w 5504755"/>
                  <a:gd name="connsiteY138" fmla="*/ 1209633 h 4297270"/>
                  <a:gd name="connsiteX139" fmla="*/ 602767 w 5504755"/>
                  <a:gd name="connsiteY139" fmla="*/ 1123524 h 4297270"/>
                  <a:gd name="connsiteX140" fmla="*/ 578164 w 5504755"/>
                  <a:gd name="connsiteY140" fmla="*/ 1021012 h 4297270"/>
                  <a:gd name="connsiteX141" fmla="*/ 549461 w 5504755"/>
                  <a:gd name="connsiteY141" fmla="*/ 885697 h 4297270"/>
                  <a:gd name="connsiteX142" fmla="*/ 471553 w 5504755"/>
                  <a:gd name="connsiteY142" fmla="*/ 787285 h 4297270"/>
                  <a:gd name="connsiteX143" fmla="*/ 299333 w 5504755"/>
                  <a:gd name="connsiteY143" fmla="*/ 623268 h 4297270"/>
                  <a:gd name="connsiteX144" fmla="*/ 246028 w 5504755"/>
                  <a:gd name="connsiteY144" fmla="*/ 508456 h 4297270"/>
                  <a:gd name="connsiteX145" fmla="*/ 151718 w 5504755"/>
                  <a:gd name="connsiteY145" fmla="*/ 266529 h 4297270"/>
                  <a:gd name="connsiteX146" fmla="*/ 0 w 5504755"/>
                  <a:gd name="connsiteY14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26386 w 5504755"/>
                  <a:gd name="connsiteY80" fmla="*/ 3095839 h 4297270"/>
                  <a:gd name="connsiteX81" fmla="*/ 3481281 w 5504755"/>
                  <a:gd name="connsiteY81" fmla="*/ 3046633 h 4297270"/>
                  <a:gd name="connsiteX82" fmla="*/ 3436177 w 5504755"/>
                  <a:gd name="connsiteY82" fmla="*/ 2993328 h 4297270"/>
                  <a:gd name="connsiteX83" fmla="*/ 3448478 w 5504755"/>
                  <a:gd name="connsiteY83" fmla="*/ 2907218 h 4297270"/>
                  <a:gd name="connsiteX84" fmla="*/ 3399272 w 5504755"/>
                  <a:gd name="connsiteY84" fmla="*/ 2874415 h 4297270"/>
                  <a:gd name="connsiteX85" fmla="*/ 3276259 w 5504755"/>
                  <a:gd name="connsiteY85" fmla="*/ 2878515 h 4297270"/>
                  <a:gd name="connsiteX86" fmla="*/ 3202451 w 5504755"/>
                  <a:gd name="connsiteY86" fmla="*/ 2845711 h 4297270"/>
                  <a:gd name="connsiteX87" fmla="*/ 3157345 w 5504755"/>
                  <a:gd name="connsiteY87" fmla="*/ 2821109 h 4297270"/>
                  <a:gd name="connsiteX88" fmla="*/ 3124542 w 5504755"/>
                  <a:gd name="connsiteY88" fmla="*/ 2763702 h 4297270"/>
                  <a:gd name="connsiteX89" fmla="*/ 3112241 w 5504755"/>
                  <a:gd name="connsiteY89" fmla="*/ 2751401 h 4297270"/>
                  <a:gd name="connsiteX90" fmla="*/ 3095839 w 5504755"/>
                  <a:gd name="connsiteY90" fmla="*/ 2726798 h 4297270"/>
                  <a:gd name="connsiteX91" fmla="*/ 3079438 w 5504755"/>
                  <a:gd name="connsiteY91" fmla="*/ 2702196 h 4297270"/>
                  <a:gd name="connsiteX92" fmla="*/ 3071237 w 5504755"/>
                  <a:gd name="connsiteY92" fmla="*/ 2677593 h 4297270"/>
                  <a:gd name="connsiteX93" fmla="*/ 3067136 w 5504755"/>
                  <a:gd name="connsiteY93" fmla="*/ 2665292 h 4297270"/>
                  <a:gd name="connsiteX94" fmla="*/ 3058935 w 5504755"/>
                  <a:gd name="connsiteY94" fmla="*/ 2628388 h 4297270"/>
                  <a:gd name="connsiteX95" fmla="*/ 3050734 w 5504755"/>
                  <a:gd name="connsiteY95" fmla="*/ 2603785 h 4297270"/>
                  <a:gd name="connsiteX96" fmla="*/ 3046634 w 5504755"/>
                  <a:gd name="connsiteY96" fmla="*/ 2591484 h 4297270"/>
                  <a:gd name="connsiteX97" fmla="*/ 3042533 w 5504755"/>
                  <a:gd name="connsiteY97" fmla="*/ 2575082 h 4297270"/>
                  <a:gd name="connsiteX98" fmla="*/ 3034333 w 5504755"/>
                  <a:gd name="connsiteY98" fmla="*/ 2562781 h 4297270"/>
                  <a:gd name="connsiteX99" fmla="*/ 3026132 w 5504755"/>
                  <a:gd name="connsiteY99" fmla="*/ 2534077 h 4297270"/>
                  <a:gd name="connsiteX100" fmla="*/ 3009730 w 5504755"/>
                  <a:gd name="connsiteY100" fmla="*/ 2509475 h 4297270"/>
                  <a:gd name="connsiteX101" fmla="*/ 3005629 w 5504755"/>
                  <a:gd name="connsiteY101" fmla="*/ 2497173 h 4297270"/>
                  <a:gd name="connsiteX102" fmla="*/ 2968725 w 5504755"/>
                  <a:gd name="connsiteY102" fmla="*/ 2468470 h 4297270"/>
                  <a:gd name="connsiteX103" fmla="*/ 2931821 w 5504755"/>
                  <a:gd name="connsiteY103" fmla="*/ 2443867 h 4297270"/>
                  <a:gd name="connsiteX104" fmla="*/ 2919520 w 5504755"/>
                  <a:gd name="connsiteY104" fmla="*/ 2435667 h 4297270"/>
                  <a:gd name="connsiteX105" fmla="*/ 2911319 w 5504755"/>
                  <a:gd name="connsiteY105" fmla="*/ 2423365 h 4297270"/>
                  <a:gd name="connsiteX106" fmla="*/ 2894917 w 5504755"/>
                  <a:gd name="connsiteY106" fmla="*/ 2419265 h 4297270"/>
                  <a:gd name="connsiteX107" fmla="*/ 2882616 w 5504755"/>
                  <a:gd name="connsiteY107" fmla="*/ 2411064 h 4297270"/>
                  <a:gd name="connsiteX108" fmla="*/ 2858013 w 5504755"/>
                  <a:gd name="connsiteY108" fmla="*/ 2402863 h 4297270"/>
                  <a:gd name="connsiteX109" fmla="*/ 2841612 w 5504755"/>
                  <a:gd name="connsiteY109" fmla="*/ 2394662 h 4297270"/>
                  <a:gd name="connsiteX110" fmla="*/ 2771904 w 5504755"/>
                  <a:gd name="connsiteY110" fmla="*/ 2382361 h 4297270"/>
                  <a:gd name="connsiteX111" fmla="*/ 2739100 w 5504755"/>
                  <a:gd name="connsiteY111" fmla="*/ 2378260 h 4297270"/>
                  <a:gd name="connsiteX112" fmla="*/ 2476672 w 5504755"/>
                  <a:gd name="connsiteY112" fmla="*/ 2374160 h 4297270"/>
                  <a:gd name="connsiteX113" fmla="*/ 2452069 w 5504755"/>
                  <a:gd name="connsiteY113" fmla="*/ 2370059 h 4297270"/>
                  <a:gd name="connsiteX114" fmla="*/ 2427466 w 5504755"/>
                  <a:gd name="connsiteY114" fmla="*/ 2361859 h 4297270"/>
                  <a:gd name="connsiteX115" fmla="*/ 2304453 w 5504755"/>
                  <a:gd name="connsiteY115" fmla="*/ 2255247 h 4297270"/>
                  <a:gd name="connsiteX116" fmla="*/ 2259347 w 5504755"/>
                  <a:gd name="connsiteY116" fmla="*/ 2197841 h 4297270"/>
                  <a:gd name="connsiteX117" fmla="*/ 2222444 w 5504755"/>
                  <a:gd name="connsiteY117" fmla="*/ 2132234 h 4297270"/>
                  <a:gd name="connsiteX118" fmla="*/ 2181440 w 5504755"/>
                  <a:gd name="connsiteY118" fmla="*/ 2066626 h 4297270"/>
                  <a:gd name="connsiteX119" fmla="*/ 2128133 w 5504755"/>
                  <a:gd name="connsiteY119" fmla="*/ 2005120 h 4297270"/>
                  <a:gd name="connsiteX120" fmla="*/ 2058426 w 5504755"/>
                  <a:gd name="connsiteY120" fmla="*/ 1927211 h 4297270"/>
                  <a:gd name="connsiteX121" fmla="*/ 2017421 w 5504755"/>
                  <a:gd name="connsiteY121" fmla="*/ 1906708 h 4297270"/>
                  <a:gd name="connsiteX122" fmla="*/ 1968217 w 5504755"/>
                  <a:gd name="connsiteY122" fmla="*/ 1882106 h 4297270"/>
                  <a:gd name="connsiteX123" fmla="*/ 1849303 w 5504755"/>
                  <a:gd name="connsiteY123" fmla="*/ 1841102 h 4297270"/>
                  <a:gd name="connsiteX124" fmla="*/ 1742692 w 5504755"/>
                  <a:gd name="connsiteY124" fmla="*/ 1808298 h 4297270"/>
                  <a:gd name="connsiteX125" fmla="*/ 1668883 w 5504755"/>
                  <a:gd name="connsiteY125" fmla="*/ 1763194 h 4297270"/>
                  <a:gd name="connsiteX126" fmla="*/ 1504865 w 5504755"/>
                  <a:gd name="connsiteY126" fmla="*/ 1726289 h 4297270"/>
                  <a:gd name="connsiteX127" fmla="*/ 1357249 w 5504755"/>
                  <a:gd name="connsiteY127" fmla="*/ 1615577 h 4297270"/>
                  <a:gd name="connsiteX128" fmla="*/ 1295742 w 5504755"/>
                  <a:gd name="connsiteY128" fmla="*/ 1488464 h 4297270"/>
                  <a:gd name="connsiteX129" fmla="*/ 1217834 w 5504755"/>
                  <a:gd name="connsiteY129" fmla="*/ 1472062 h 4297270"/>
                  <a:gd name="connsiteX130" fmla="*/ 1123524 w 5504755"/>
                  <a:gd name="connsiteY130" fmla="*/ 1455659 h 4297270"/>
                  <a:gd name="connsiteX131" fmla="*/ 1041515 w 5504755"/>
                  <a:gd name="connsiteY131" fmla="*/ 1426957 h 4297270"/>
                  <a:gd name="connsiteX132" fmla="*/ 951305 w 5504755"/>
                  <a:gd name="connsiteY132" fmla="*/ 1377751 h 4297270"/>
                  <a:gd name="connsiteX133" fmla="*/ 897999 w 5504755"/>
                  <a:gd name="connsiteY133" fmla="*/ 1344948 h 4297270"/>
                  <a:gd name="connsiteX134" fmla="*/ 824191 w 5504755"/>
                  <a:gd name="connsiteY134" fmla="*/ 1312144 h 4297270"/>
                  <a:gd name="connsiteX135" fmla="*/ 754483 w 5504755"/>
                  <a:gd name="connsiteY135" fmla="*/ 1299843 h 4297270"/>
                  <a:gd name="connsiteX136" fmla="*/ 692976 w 5504755"/>
                  <a:gd name="connsiteY136" fmla="*/ 1250636 h 4297270"/>
                  <a:gd name="connsiteX137" fmla="*/ 627369 w 5504755"/>
                  <a:gd name="connsiteY137" fmla="*/ 1209633 h 4297270"/>
                  <a:gd name="connsiteX138" fmla="*/ 602767 w 5504755"/>
                  <a:gd name="connsiteY138" fmla="*/ 1123524 h 4297270"/>
                  <a:gd name="connsiteX139" fmla="*/ 578164 w 5504755"/>
                  <a:gd name="connsiteY139" fmla="*/ 1021012 h 4297270"/>
                  <a:gd name="connsiteX140" fmla="*/ 549461 w 5504755"/>
                  <a:gd name="connsiteY140" fmla="*/ 885697 h 4297270"/>
                  <a:gd name="connsiteX141" fmla="*/ 471553 w 5504755"/>
                  <a:gd name="connsiteY141" fmla="*/ 787285 h 4297270"/>
                  <a:gd name="connsiteX142" fmla="*/ 299333 w 5504755"/>
                  <a:gd name="connsiteY142" fmla="*/ 623268 h 4297270"/>
                  <a:gd name="connsiteX143" fmla="*/ 246028 w 5504755"/>
                  <a:gd name="connsiteY143" fmla="*/ 508456 h 4297270"/>
                  <a:gd name="connsiteX144" fmla="*/ 151718 w 5504755"/>
                  <a:gd name="connsiteY144" fmla="*/ 266529 h 4297270"/>
                  <a:gd name="connsiteX145" fmla="*/ 0 w 5504755"/>
                  <a:gd name="connsiteY14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26386 w 5504755"/>
                  <a:gd name="connsiteY79" fmla="*/ 3095839 h 4297270"/>
                  <a:gd name="connsiteX80" fmla="*/ 3481281 w 5504755"/>
                  <a:gd name="connsiteY80" fmla="*/ 3046633 h 4297270"/>
                  <a:gd name="connsiteX81" fmla="*/ 3436177 w 5504755"/>
                  <a:gd name="connsiteY81" fmla="*/ 2993328 h 4297270"/>
                  <a:gd name="connsiteX82" fmla="*/ 3448478 w 5504755"/>
                  <a:gd name="connsiteY82" fmla="*/ 2907218 h 4297270"/>
                  <a:gd name="connsiteX83" fmla="*/ 3399272 w 5504755"/>
                  <a:gd name="connsiteY83" fmla="*/ 2874415 h 4297270"/>
                  <a:gd name="connsiteX84" fmla="*/ 3276259 w 5504755"/>
                  <a:gd name="connsiteY84" fmla="*/ 2878515 h 4297270"/>
                  <a:gd name="connsiteX85" fmla="*/ 3202451 w 5504755"/>
                  <a:gd name="connsiteY85" fmla="*/ 2845711 h 4297270"/>
                  <a:gd name="connsiteX86" fmla="*/ 3157345 w 5504755"/>
                  <a:gd name="connsiteY86" fmla="*/ 2821109 h 4297270"/>
                  <a:gd name="connsiteX87" fmla="*/ 3124542 w 5504755"/>
                  <a:gd name="connsiteY87" fmla="*/ 2763702 h 4297270"/>
                  <a:gd name="connsiteX88" fmla="*/ 3112241 w 5504755"/>
                  <a:gd name="connsiteY88" fmla="*/ 2751401 h 4297270"/>
                  <a:gd name="connsiteX89" fmla="*/ 3095839 w 5504755"/>
                  <a:gd name="connsiteY89" fmla="*/ 2726798 h 4297270"/>
                  <a:gd name="connsiteX90" fmla="*/ 3079438 w 5504755"/>
                  <a:gd name="connsiteY90" fmla="*/ 2702196 h 4297270"/>
                  <a:gd name="connsiteX91" fmla="*/ 3071237 w 5504755"/>
                  <a:gd name="connsiteY91" fmla="*/ 2677593 h 4297270"/>
                  <a:gd name="connsiteX92" fmla="*/ 3067136 w 5504755"/>
                  <a:gd name="connsiteY92" fmla="*/ 2665292 h 4297270"/>
                  <a:gd name="connsiteX93" fmla="*/ 3058935 w 5504755"/>
                  <a:gd name="connsiteY93" fmla="*/ 2628388 h 4297270"/>
                  <a:gd name="connsiteX94" fmla="*/ 3050734 w 5504755"/>
                  <a:gd name="connsiteY94" fmla="*/ 2603785 h 4297270"/>
                  <a:gd name="connsiteX95" fmla="*/ 3046634 w 5504755"/>
                  <a:gd name="connsiteY95" fmla="*/ 2591484 h 4297270"/>
                  <a:gd name="connsiteX96" fmla="*/ 3042533 w 5504755"/>
                  <a:gd name="connsiteY96" fmla="*/ 2575082 h 4297270"/>
                  <a:gd name="connsiteX97" fmla="*/ 3034333 w 5504755"/>
                  <a:gd name="connsiteY97" fmla="*/ 2562781 h 4297270"/>
                  <a:gd name="connsiteX98" fmla="*/ 3026132 w 5504755"/>
                  <a:gd name="connsiteY98" fmla="*/ 2534077 h 4297270"/>
                  <a:gd name="connsiteX99" fmla="*/ 3009730 w 5504755"/>
                  <a:gd name="connsiteY99" fmla="*/ 2509475 h 4297270"/>
                  <a:gd name="connsiteX100" fmla="*/ 3005629 w 5504755"/>
                  <a:gd name="connsiteY100" fmla="*/ 2497173 h 4297270"/>
                  <a:gd name="connsiteX101" fmla="*/ 2968725 w 5504755"/>
                  <a:gd name="connsiteY101" fmla="*/ 2468470 h 4297270"/>
                  <a:gd name="connsiteX102" fmla="*/ 2931821 w 5504755"/>
                  <a:gd name="connsiteY102" fmla="*/ 2443867 h 4297270"/>
                  <a:gd name="connsiteX103" fmla="*/ 2919520 w 5504755"/>
                  <a:gd name="connsiteY103" fmla="*/ 2435667 h 4297270"/>
                  <a:gd name="connsiteX104" fmla="*/ 2911319 w 5504755"/>
                  <a:gd name="connsiteY104" fmla="*/ 2423365 h 4297270"/>
                  <a:gd name="connsiteX105" fmla="*/ 2894917 w 5504755"/>
                  <a:gd name="connsiteY105" fmla="*/ 2419265 h 4297270"/>
                  <a:gd name="connsiteX106" fmla="*/ 2882616 w 5504755"/>
                  <a:gd name="connsiteY106" fmla="*/ 2411064 h 4297270"/>
                  <a:gd name="connsiteX107" fmla="*/ 2858013 w 5504755"/>
                  <a:gd name="connsiteY107" fmla="*/ 2402863 h 4297270"/>
                  <a:gd name="connsiteX108" fmla="*/ 2841612 w 5504755"/>
                  <a:gd name="connsiteY108" fmla="*/ 2394662 h 4297270"/>
                  <a:gd name="connsiteX109" fmla="*/ 2771904 w 5504755"/>
                  <a:gd name="connsiteY109" fmla="*/ 2382361 h 4297270"/>
                  <a:gd name="connsiteX110" fmla="*/ 2739100 w 5504755"/>
                  <a:gd name="connsiteY110" fmla="*/ 2378260 h 4297270"/>
                  <a:gd name="connsiteX111" fmla="*/ 2476672 w 5504755"/>
                  <a:gd name="connsiteY111" fmla="*/ 2374160 h 4297270"/>
                  <a:gd name="connsiteX112" fmla="*/ 2452069 w 5504755"/>
                  <a:gd name="connsiteY112" fmla="*/ 2370059 h 4297270"/>
                  <a:gd name="connsiteX113" fmla="*/ 2427466 w 5504755"/>
                  <a:gd name="connsiteY113" fmla="*/ 2361859 h 4297270"/>
                  <a:gd name="connsiteX114" fmla="*/ 2304453 w 5504755"/>
                  <a:gd name="connsiteY114" fmla="*/ 2255247 h 4297270"/>
                  <a:gd name="connsiteX115" fmla="*/ 2259347 w 5504755"/>
                  <a:gd name="connsiteY115" fmla="*/ 2197841 h 4297270"/>
                  <a:gd name="connsiteX116" fmla="*/ 2222444 w 5504755"/>
                  <a:gd name="connsiteY116" fmla="*/ 2132234 h 4297270"/>
                  <a:gd name="connsiteX117" fmla="*/ 2181440 w 5504755"/>
                  <a:gd name="connsiteY117" fmla="*/ 2066626 h 4297270"/>
                  <a:gd name="connsiteX118" fmla="*/ 2128133 w 5504755"/>
                  <a:gd name="connsiteY118" fmla="*/ 2005120 h 4297270"/>
                  <a:gd name="connsiteX119" fmla="*/ 2058426 w 5504755"/>
                  <a:gd name="connsiteY119" fmla="*/ 1927211 h 4297270"/>
                  <a:gd name="connsiteX120" fmla="*/ 2017421 w 5504755"/>
                  <a:gd name="connsiteY120" fmla="*/ 1906708 h 4297270"/>
                  <a:gd name="connsiteX121" fmla="*/ 1968217 w 5504755"/>
                  <a:gd name="connsiteY121" fmla="*/ 1882106 h 4297270"/>
                  <a:gd name="connsiteX122" fmla="*/ 1849303 w 5504755"/>
                  <a:gd name="connsiteY122" fmla="*/ 1841102 h 4297270"/>
                  <a:gd name="connsiteX123" fmla="*/ 1742692 w 5504755"/>
                  <a:gd name="connsiteY123" fmla="*/ 1808298 h 4297270"/>
                  <a:gd name="connsiteX124" fmla="*/ 1668883 w 5504755"/>
                  <a:gd name="connsiteY124" fmla="*/ 1763194 h 4297270"/>
                  <a:gd name="connsiteX125" fmla="*/ 1504865 w 5504755"/>
                  <a:gd name="connsiteY125" fmla="*/ 1726289 h 4297270"/>
                  <a:gd name="connsiteX126" fmla="*/ 1357249 w 5504755"/>
                  <a:gd name="connsiteY126" fmla="*/ 1615577 h 4297270"/>
                  <a:gd name="connsiteX127" fmla="*/ 1295742 w 5504755"/>
                  <a:gd name="connsiteY127" fmla="*/ 1488464 h 4297270"/>
                  <a:gd name="connsiteX128" fmla="*/ 1217834 w 5504755"/>
                  <a:gd name="connsiteY128" fmla="*/ 1472062 h 4297270"/>
                  <a:gd name="connsiteX129" fmla="*/ 1123524 w 5504755"/>
                  <a:gd name="connsiteY129" fmla="*/ 1455659 h 4297270"/>
                  <a:gd name="connsiteX130" fmla="*/ 1041515 w 5504755"/>
                  <a:gd name="connsiteY130" fmla="*/ 1426957 h 4297270"/>
                  <a:gd name="connsiteX131" fmla="*/ 951305 w 5504755"/>
                  <a:gd name="connsiteY131" fmla="*/ 1377751 h 4297270"/>
                  <a:gd name="connsiteX132" fmla="*/ 897999 w 5504755"/>
                  <a:gd name="connsiteY132" fmla="*/ 1344948 h 4297270"/>
                  <a:gd name="connsiteX133" fmla="*/ 824191 w 5504755"/>
                  <a:gd name="connsiteY133" fmla="*/ 1312144 h 4297270"/>
                  <a:gd name="connsiteX134" fmla="*/ 754483 w 5504755"/>
                  <a:gd name="connsiteY134" fmla="*/ 1299843 h 4297270"/>
                  <a:gd name="connsiteX135" fmla="*/ 692976 w 5504755"/>
                  <a:gd name="connsiteY135" fmla="*/ 1250636 h 4297270"/>
                  <a:gd name="connsiteX136" fmla="*/ 627369 w 5504755"/>
                  <a:gd name="connsiteY136" fmla="*/ 1209633 h 4297270"/>
                  <a:gd name="connsiteX137" fmla="*/ 602767 w 5504755"/>
                  <a:gd name="connsiteY137" fmla="*/ 1123524 h 4297270"/>
                  <a:gd name="connsiteX138" fmla="*/ 578164 w 5504755"/>
                  <a:gd name="connsiteY138" fmla="*/ 1021012 h 4297270"/>
                  <a:gd name="connsiteX139" fmla="*/ 549461 w 5504755"/>
                  <a:gd name="connsiteY139" fmla="*/ 885697 h 4297270"/>
                  <a:gd name="connsiteX140" fmla="*/ 471553 w 5504755"/>
                  <a:gd name="connsiteY140" fmla="*/ 787285 h 4297270"/>
                  <a:gd name="connsiteX141" fmla="*/ 299333 w 5504755"/>
                  <a:gd name="connsiteY141" fmla="*/ 623268 h 4297270"/>
                  <a:gd name="connsiteX142" fmla="*/ 246028 w 5504755"/>
                  <a:gd name="connsiteY142" fmla="*/ 508456 h 4297270"/>
                  <a:gd name="connsiteX143" fmla="*/ 151718 w 5504755"/>
                  <a:gd name="connsiteY143" fmla="*/ 266529 h 4297270"/>
                  <a:gd name="connsiteX144" fmla="*/ 0 w 5504755"/>
                  <a:gd name="connsiteY14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9438 w 5504755"/>
                  <a:gd name="connsiteY89" fmla="*/ 2702196 h 4297270"/>
                  <a:gd name="connsiteX90" fmla="*/ 3071237 w 5504755"/>
                  <a:gd name="connsiteY90" fmla="*/ 2677593 h 4297270"/>
                  <a:gd name="connsiteX91" fmla="*/ 3067136 w 5504755"/>
                  <a:gd name="connsiteY91" fmla="*/ 2665292 h 4297270"/>
                  <a:gd name="connsiteX92" fmla="*/ 3058935 w 5504755"/>
                  <a:gd name="connsiteY92" fmla="*/ 2628388 h 4297270"/>
                  <a:gd name="connsiteX93" fmla="*/ 3050734 w 5504755"/>
                  <a:gd name="connsiteY93" fmla="*/ 2603785 h 4297270"/>
                  <a:gd name="connsiteX94" fmla="*/ 3046634 w 5504755"/>
                  <a:gd name="connsiteY94" fmla="*/ 2591484 h 4297270"/>
                  <a:gd name="connsiteX95" fmla="*/ 3042533 w 5504755"/>
                  <a:gd name="connsiteY95" fmla="*/ 2575082 h 4297270"/>
                  <a:gd name="connsiteX96" fmla="*/ 3034333 w 5504755"/>
                  <a:gd name="connsiteY96" fmla="*/ 2562781 h 4297270"/>
                  <a:gd name="connsiteX97" fmla="*/ 3026132 w 5504755"/>
                  <a:gd name="connsiteY97" fmla="*/ 2534077 h 4297270"/>
                  <a:gd name="connsiteX98" fmla="*/ 3009730 w 5504755"/>
                  <a:gd name="connsiteY98" fmla="*/ 2509475 h 4297270"/>
                  <a:gd name="connsiteX99" fmla="*/ 3005629 w 5504755"/>
                  <a:gd name="connsiteY99" fmla="*/ 2497173 h 4297270"/>
                  <a:gd name="connsiteX100" fmla="*/ 2968725 w 5504755"/>
                  <a:gd name="connsiteY100" fmla="*/ 2468470 h 4297270"/>
                  <a:gd name="connsiteX101" fmla="*/ 2931821 w 5504755"/>
                  <a:gd name="connsiteY101" fmla="*/ 2443867 h 4297270"/>
                  <a:gd name="connsiteX102" fmla="*/ 2919520 w 5504755"/>
                  <a:gd name="connsiteY102" fmla="*/ 2435667 h 4297270"/>
                  <a:gd name="connsiteX103" fmla="*/ 2911319 w 5504755"/>
                  <a:gd name="connsiteY103" fmla="*/ 2423365 h 4297270"/>
                  <a:gd name="connsiteX104" fmla="*/ 2894917 w 5504755"/>
                  <a:gd name="connsiteY104" fmla="*/ 2419265 h 4297270"/>
                  <a:gd name="connsiteX105" fmla="*/ 2882616 w 5504755"/>
                  <a:gd name="connsiteY105" fmla="*/ 2411064 h 4297270"/>
                  <a:gd name="connsiteX106" fmla="*/ 2858013 w 5504755"/>
                  <a:gd name="connsiteY106" fmla="*/ 2402863 h 4297270"/>
                  <a:gd name="connsiteX107" fmla="*/ 2841612 w 5504755"/>
                  <a:gd name="connsiteY107" fmla="*/ 2394662 h 4297270"/>
                  <a:gd name="connsiteX108" fmla="*/ 2771904 w 5504755"/>
                  <a:gd name="connsiteY108" fmla="*/ 2382361 h 4297270"/>
                  <a:gd name="connsiteX109" fmla="*/ 2739100 w 5504755"/>
                  <a:gd name="connsiteY109" fmla="*/ 2378260 h 4297270"/>
                  <a:gd name="connsiteX110" fmla="*/ 2476672 w 5504755"/>
                  <a:gd name="connsiteY110" fmla="*/ 2374160 h 4297270"/>
                  <a:gd name="connsiteX111" fmla="*/ 2452069 w 5504755"/>
                  <a:gd name="connsiteY111" fmla="*/ 2370059 h 4297270"/>
                  <a:gd name="connsiteX112" fmla="*/ 2427466 w 5504755"/>
                  <a:gd name="connsiteY112" fmla="*/ 2361859 h 4297270"/>
                  <a:gd name="connsiteX113" fmla="*/ 2304453 w 5504755"/>
                  <a:gd name="connsiteY113" fmla="*/ 2255247 h 4297270"/>
                  <a:gd name="connsiteX114" fmla="*/ 2259347 w 5504755"/>
                  <a:gd name="connsiteY114" fmla="*/ 2197841 h 4297270"/>
                  <a:gd name="connsiteX115" fmla="*/ 2222444 w 5504755"/>
                  <a:gd name="connsiteY115" fmla="*/ 2132234 h 4297270"/>
                  <a:gd name="connsiteX116" fmla="*/ 2181440 w 5504755"/>
                  <a:gd name="connsiteY116" fmla="*/ 2066626 h 4297270"/>
                  <a:gd name="connsiteX117" fmla="*/ 2128133 w 5504755"/>
                  <a:gd name="connsiteY117" fmla="*/ 2005120 h 4297270"/>
                  <a:gd name="connsiteX118" fmla="*/ 2058426 w 5504755"/>
                  <a:gd name="connsiteY118" fmla="*/ 1927211 h 4297270"/>
                  <a:gd name="connsiteX119" fmla="*/ 2017421 w 5504755"/>
                  <a:gd name="connsiteY119" fmla="*/ 1906708 h 4297270"/>
                  <a:gd name="connsiteX120" fmla="*/ 1968217 w 5504755"/>
                  <a:gd name="connsiteY120" fmla="*/ 1882106 h 4297270"/>
                  <a:gd name="connsiteX121" fmla="*/ 1849303 w 5504755"/>
                  <a:gd name="connsiteY121" fmla="*/ 1841102 h 4297270"/>
                  <a:gd name="connsiteX122" fmla="*/ 1742692 w 5504755"/>
                  <a:gd name="connsiteY122" fmla="*/ 1808298 h 4297270"/>
                  <a:gd name="connsiteX123" fmla="*/ 1668883 w 5504755"/>
                  <a:gd name="connsiteY123" fmla="*/ 1763194 h 4297270"/>
                  <a:gd name="connsiteX124" fmla="*/ 1504865 w 5504755"/>
                  <a:gd name="connsiteY124" fmla="*/ 1726289 h 4297270"/>
                  <a:gd name="connsiteX125" fmla="*/ 1357249 w 5504755"/>
                  <a:gd name="connsiteY125" fmla="*/ 1615577 h 4297270"/>
                  <a:gd name="connsiteX126" fmla="*/ 1295742 w 5504755"/>
                  <a:gd name="connsiteY126" fmla="*/ 1488464 h 4297270"/>
                  <a:gd name="connsiteX127" fmla="*/ 1217834 w 5504755"/>
                  <a:gd name="connsiteY127" fmla="*/ 1472062 h 4297270"/>
                  <a:gd name="connsiteX128" fmla="*/ 1123524 w 5504755"/>
                  <a:gd name="connsiteY128" fmla="*/ 1455659 h 4297270"/>
                  <a:gd name="connsiteX129" fmla="*/ 1041515 w 5504755"/>
                  <a:gd name="connsiteY129" fmla="*/ 1426957 h 4297270"/>
                  <a:gd name="connsiteX130" fmla="*/ 951305 w 5504755"/>
                  <a:gd name="connsiteY130" fmla="*/ 1377751 h 4297270"/>
                  <a:gd name="connsiteX131" fmla="*/ 897999 w 5504755"/>
                  <a:gd name="connsiteY131" fmla="*/ 1344948 h 4297270"/>
                  <a:gd name="connsiteX132" fmla="*/ 824191 w 5504755"/>
                  <a:gd name="connsiteY132" fmla="*/ 1312144 h 4297270"/>
                  <a:gd name="connsiteX133" fmla="*/ 754483 w 5504755"/>
                  <a:gd name="connsiteY133" fmla="*/ 1299843 h 4297270"/>
                  <a:gd name="connsiteX134" fmla="*/ 692976 w 5504755"/>
                  <a:gd name="connsiteY134" fmla="*/ 1250636 h 4297270"/>
                  <a:gd name="connsiteX135" fmla="*/ 627369 w 5504755"/>
                  <a:gd name="connsiteY135" fmla="*/ 1209633 h 4297270"/>
                  <a:gd name="connsiteX136" fmla="*/ 602767 w 5504755"/>
                  <a:gd name="connsiteY136" fmla="*/ 1123524 h 4297270"/>
                  <a:gd name="connsiteX137" fmla="*/ 578164 w 5504755"/>
                  <a:gd name="connsiteY137" fmla="*/ 1021012 h 4297270"/>
                  <a:gd name="connsiteX138" fmla="*/ 549461 w 5504755"/>
                  <a:gd name="connsiteY138" fmla="*/ 885697 h 4297270"/>
                  <a:gd name="connsiteX139" fmla="*/ 471553 w 5504755"/>
                  <a:gd name="connsiteY139" fmla="*/ 787285 h 4297270"/>
                  <a:gd name="connsiteX140" fmla="*/ 299333 w 5504755"/>
                  <a:gd name="connsiteY140" fmla="*/ 623268 h 4297270"/>
                  <a:gd name="connsiteX141" fmla="*/ 246028 w 5504755"/>
                  <a:gd name="connsiteY141" fmla="*/ 508456 h 4297270"/>
                  <a:gd name="connsiteX142" fmla="*/ 151718 w 5504755"/>
                  <a:gd name="connsiteY142" fmla="*/ 266529 h 4297270"/>
                  <a:gd name="connsiteX143" fmla="*/ 0 w 5504755"/>
                  <a:gd name="connsiteY14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8935 w 5504755"/>
                  <a:gd name="connsiteY91" fmla="*/ 2628388 h 4297270"/>
                  <a:gd name="connsiteX92" fmla="*/ 3050734 w 5504755"/>
                  <a:gd name="connsiteY92" fmla="*/ 2603785 h 4297270"/>
                  <a:gd name="connsiteX93" fmla="*/ 3046634 w 5504755"/>
                  <a:gd name="connsiteY93" fmla="*/ 2591484 h 4297270"/>
                  <a:gd name="connsiteX94" fmla="*/ 3042533 w 5504755"/>
                  <a:gd name="connsiteY94" fmla="*/ 2575082 h 4297270"/>
                  <a:gd name="connsiteX95" fmla="*/ 3034333 w 5504755"/>
                  <a:gd name="connsiteY95" fmla="*/ 2562781 h 4297270"/>
                  <a:gd name="connsiteX96" fmla="*/ 3026132 w 5504755"/>
                  <a:gd name="connsiteY96" fmla="*/ 2534077 h 4297270"/>
                  <a:gd name="connsiteX97" fmla="*/ 3009730 w 5504755"/>
                  <a:gd name="connsiteY97" fmla="*/ 2509475 h 4297270"/>
                  <a:gd name="connsiteX98" fmla="*/ 3005629 w 5504755"/>
                  <a:gd name="connsiteY98" fmla="*/ 2497173 h 4297270"/>
                  <a:gd name="connsiteX99" fmla="*/ 2968725 w 5504755"/>
                  <a:gd name="connsiteY99" fmla="*/ 2468470 h 4297270"/>
                  <a:gd name="connsiteX100" fmla="*/ 2931821 w 5504755"/>
                  <a:gd name="connsiteY100" fmla="*/ 2443867 h 4297270"/>
                  <a:gd name="connsiteX101" fmla="*/ 2919520 w 5504755"/>
                  <a:gd name="connsiteY101" fmla="*/ 2435667 h 4297270"/>
                  <a:gd name="connsiteX102" fmla="*/ 2911319 w 5504755"/>
                  <a:gd name="connsiteY102" fmla="*/ 2423365 h 4297270"/>
                  <a:gd name="connsiteX103" fmla="*/ 2894917 w 5504755"/>
                  <a:gd name="connsiteY103" fmla="*/ 2419265 h 4297270"/>
                  <a:gd name="connsiteX104" fmla="*/ 2882616 w 5504755"/>
                  <a:gd name="connsiteY104" fmla="*/ 2411064 h 4297270"/>
                  <a:gd name="connsiteX105" fmla="*/ 2858013 w 5504755"/>
                  <a:gd name="connsiteY105" fmla="*/ 2402863 h 4297270"/>
                  <a:gd name="connsiteX106" fmla="*/ 2841612 w 5504755"/>
                  <a:gd name="connsiteY106" fmla="*/ 2394662 h 4297270"/>
                  <a:gd name="connsiteX107" fmla="*/ 2771904 w 5504755"/>
                  <a:gd name="connsiteY107" fmla="*/ 2382361 h 4297270"/>
                  <a:gd name="connsiteX108" fmla="*/ 2739100 w 5504755"/>
                  <a:gd name="connsiteY108" fmla="*/ 2378260 h 4297270"/>
                  <a:gd name="connsiteX109" fmla="*/ 2476672 w 5504755"/>
                  <a:gd name="connsiteY109" fmla="*/ 2374160 h 4297270"/>
                  <a:gd name="connsiteX110" fmla="*/ 2452069 w 5504755"/>
                  <a:gd name="connsiteY110" fmla="*/ 2370059 h 4297270"/>
                  <a:gd name="connsiteX111" fmla="*/ 2427466 w 5504755"/>
                  <a:gd name="connsiteY111" fmla="*/ 2361859 h 4297270"/>
                  <a:gd name="connsiteX112" fmla="*/ 2304453 w 5504755"/>
                  <a:gd name="connsiteY112" fmla="*/ 2255247 h 4297270"/>
                  <a:gd name="connsiteX113" fmla="*/ 2259347 w 5504755"/>
                  <a:gd name="connsiteY113" fmla="*/ 2197841 h 4297270"/>
                  <a:gd name="connsiteX114" fmla="*/ 2222444 w 5504755"/>
                  <a:gd name="connsiteY114" fmla="*/ 2132234 h 4297270"/>
                  <a:gd name="connsiteX115" fmla="*/ 2181440 w 5504755"/>
                  <a:gd name="connsiteY115" fmla="*/ 2066626 h 4297270"/>
                  <a:gd name="connsiteX116" fmla="*/ 2128133 w 5504755"/>
                  <a:gd name="connsiteY116" fmla="*/ 2005120 h 4297270"/>
                  <a:gd name="connsiteX117" fmla="*/ 2058426 w 5504755"/>
                  <a:gd name="connsiteY117" fmla="*/ 1927211 h 4297270"/>
                  <a:gd name="connsiteX118" fmla="*/ 2017421 w 5504755"/>
                  <a:gd name="connsiteY118" fmla="*/ 1906708 h 4297270"/>
                  <a:gd name="connsiteX119" fmla="*/ 1968217 w 5504755"/>
                  <a:gd name="connsiteY119" fmla="*/ 1882106 h 4297270"/>
                  <a:gd name="connsiteX120" fmla="*/ 1849303 w 5504755"/>
                  <a:gd name="connsiteY120" fmla="*/ 1841102 h 4297270"/>
                  <a:gd name="connsiteX121" fmla="*/ 1742692 w 5504755"/>
                  <a:gd name="connsiteY121" fmla="*/ 1808298 h 4297270"/>
                  <a:gd name="connsiteX122" fmla="*/ 1668883 w 5504755"/>
                  <a:gd name="connsiteY122" fmla="*/ 1763194 h 4297270"/>
                  <a:gd name="connsiteX123" fmla="*/ 1504865 w 5504755"/>
                  <a:gd name="connsiteY123" fmla="*/ 1726289 h 4297270"/>
                  <a:gd name="connsiteX124" fmla="*/ 1357249 w 5504755"/>
                  <a:gd name="connsiteY124" fmla="*/ 1615577 h 4297270"/>
                  <a:gd name="connsiteX125" fmla="*/ 1295742 w 5504755"/>
                  <a:gd name="connsiteY125" fmla="*/ 1488464 h 4297270"/>
                  <a:gd name="connsiteX126" fmla="*/ 1217834 w 5504755"/>
                  <a:gd name="connsiteY126" fmla="*/ 1472062 h 4297270"/>
                  <a:gd name="connsiteX127" fmla="*/ 1123524 w 5504755"/>
                  <a:gd name="connsiteY127" fmla="*/ 1455659 h 4297270"/>
                  <a:gd name="connsiteX128" fmla="*/ 1041515 w 5504755"/>
                  <a:gd name="connsiteY128" fmla="*/ 1426957 h 4297270"/>
                  <a:gd name="connsiteX129" fmla="*/ 951305 w 5504755"/>
                  <a:gd name="connsiteY129" fmla="*/ 1377751 h 4297270"/>
                  <a:gd name="connsiteX130" fmla="*/ 897999 w 5504755"/>
                  <a:gd name="connsiteY130" fmla="*/ 1344948 h 4297270"/>
                  <a:gd name="connsiteX131" fmla="*/ 824191 w 5504755"/>
                  <a:gd name="connsiteY131" fmla="*/ 1312144 h 4297270"/>
                  <a:gd name="connsiteX132" fmla="*/ 754483 w 5504755"/>
                  <a:gd name="connsiteY132" fmla="*/ 1299843 h 4297270"/>
                  <a:gd name="connsiteX133" fmla="*/ 692976 w 5504755"/>
                  <a:gd name="connsiteY133" fmla="*/ 1250636 h 4297270"/>
                  <a:gd name="connsiteX134" fmla="*/ 627369 w 5504755"/>
                  <a:gd name="connsiteY134" fmla="*/ 1209633 h 4297270"/>
                  <a:gd name="connsiteX135" fmla="*/ 602767 w 5504755"/>
                  <a:gd name="connsiteY135" fmla="*/ 1123524 h 4297270"/>
                  <a:gd name="connsiteX136" fmla="*/ 578164 w 5504755"/>
                  <a:gd name="connsiteY136" fmla="*/ 1021012 h 4297270"/>
                  <a:gd name="connsiteX137" fmla="*/ 549461 w 5504755"/>
                  <a:gd name="connsiteY137" fmla="*/ 885697 h 4297270"/>
                  <a:gd name="connsiteX138" fmla="*/ 471553 w 5504755"/>
                  <a:gd name="connsiteY138" fmla="*/ 787285 h 4297270"/>
                  <a:gd name="connsiteX139" fmla="*/ 299333 w 5504755"/>
                  <a:gd name="connsiteY139" fmla="*/ 623268 h 4297270"/>
                  <a:gd name="connsiteX140" fmla="*/ 246028 w 5504755"/>
                  <a:gd name="connsiteY140" fmla="*/ 508456 h 4297270"/>
                  <a:gd name="connsiteX141" fmla="*/ 151718 w 5504755"/>
                  <a:gd name="connsiteY141" fmla="*/ 266529 h 4297270"/>
                  <a:gd name="connsiteX142" fmla="*/ 0 w 5504755"/>
                  <a:gd name="connsiteY14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46634 w 5504755"/>
                  <a:gd name="connsiteY92" fmla="*/ 2591484 h 4297270"/>
                  <a:gd name="connsiteX93" fmla="*/ 3042533 w 5504755"/>
                  <a:gd name="connsiteY93" fmla="*/ 2575082 h 4297270"/>
                  <a:gd name="connsiteX94" fmla="*/ 3034333 w 5504755"/>
                  <a:gd name="connsiteY94" fmla="*/ 2562781 h 4297270"/>
                  <a:gd name="connsiteX95" fmla="*/ 3026132 w 5504755"/>
                  <a:gd name="connsiteY95" fmla="*/ 2534077 h 4297270"/>
                  <a:gd name="connsiteX96" fmla="*/ 3009730 w 5504755"/>
                  <a:gd name="connsiteY96" fmla="*/ 2509475 h 4297270"/>
                  <a:gd name="connsiteX97" fmla="*/ 3005629 w 5504755"/>
                  <a:gd name="connsiteY97" fmla="*/ 2497173 h 4297270"/>
                  <a:gd name="connsiteX98" fmla="*/ 2968725 w 5504755"/>
                  <a:gd name="connsiteY98" fmla="*/ 2468470 h 4297270"/>
                  <a:gd name="connsiteX99" fmla="*/ 2931821 w 5504755"/>
                  <a:gd name="connsiteY99" fmla="*/ 2443867 h 4297270"/>
                  <a:gd name="connsiteX100" fmla="*/ 2919520 w 5504755"/>
                  <a:gd name="connsiteY100" fmla="*/ 2435667 h 4297270"/>
                  <a:gd name="connsiteX101" fmla="*/ 2911319 w 5504755"/>
                  <a:gd name="connsiteY101" fmla="*/ 2423365 h 4297270"/>
                  <a:gd name="connsiteX102" fmla="*/ 2894917 w 5504755"/>
                  <a:gd name="connsiteY102" fmla="*/ 2419265 h 4297270"/>
                  <a:gd name="connsiteX103" fmla="*/ 2882616 w 5504755"/>
                  <a:gd name="connsiteY103" fmla="*/ 2411064 h 4297270"/>
                  <a:gd name="connsiteX104" fmla="*/ 2858013 w 5504755"/>
                  <a:gd name="connsiteY104" fmla="*/ 2402863 h 4297270"/>
                  <a:gd name="connsiteX105" fmla="*/ 2841612 w 5504755"/>
                  <a:gd name="connsiteY105" fmla="*/ 2394662 h 4297270"/>
                  <a:gd name="connsiteX106" fmla="*/ 2771904 w 5504755"/>
                  <a:gd name="connsiteY106" fmla="*/ 2382361 h 4297270"/>
                  <a:gd name="connsiteX107" fmla="*/ 2739100 w 5504755"/>
                  <a:gd name="connsiteY107" fmla="*/ 2378260 h 4297270"/>
                  <a:gd name="connsiteX108" fmla="*/ 2476672 w 5504755"/>
                  <a:gd name="connsiteY108" fmla="*/ 2374160 h 4297270"/>
                  <a:gd name="connsiteX109" fmla="*/ 2452069 w 5504755"/>
                  <a:gd name="connsiteY109" fmla="*/ 2370059 h 4297270"/>
                  <a:gd name="connsiteX110" fmla="*/ 2427466 w 5504755"/>
                  <a:gd name="connsiteY110" fmla="*/ 2361859 h 4297270"/>
                  <a:gd name="connsiteX111" fmla="*/ 2304453 w 5504755"/>
                  <a:gd name="connsiteY111" fmla="*/ 2255247 h 4297270"/>
                  <a:gd name="connsiteX112" fmla="*/ 2259347 w 5504755"/>
                  <a:gd name="connsiteY112" fmla="*/ 2197841 h 4297270"/>
                  <a:gd name="connsiteX113" fmla="*/ 2222444 w 5504755"/>
                  <a:gd name="connsiteY113" fmla="*/ 2132234 h 4297270"/>
                  <a:gd name="connsiteX114" fmla="*/ 2181440 w 5504755"/>
                  <a:gd name="connsiteY114" fmla="*/ 2066626 h 4297270"/>
                  <a:gd name="connsiteX115" fmla="*/ 2128133 w 5504755"/>
                  <a:gd name="connsiteY115" fmla="*/ 2005120 h 4297270"/>
                  <a:gd name="connsiteX116" fmla="*/ 2058426 w 5504755"/>
                  <a:gd name="connsiteY116" fmla="*/ 1927211 h 4297270"/>
                  <a:gd name="connsiteX117" fmla="*/ 2017421 w 5504755"/>
                  <a:gd name="connsiteY117" fmla="*/ 1906708 h 4297270"/>
                  <a:gd name="connsiteX118" fmla="*/ 1968217 w 5504755"/>
                  <a:gd name="connsiteY118" fmla="*/ 1882106 h 4297270"/>
                  <a:gd name="connsiteX119" fmla="*/ 1849303 w 5504755"/>
                  <a:gd name="connsiteY119" fmla="*/ 1841102 h 4297270"/>
                  <a:gd name="connsiteX120" fmla="*/ 1742692 w 5504755"/>
                  <a:gd name="connsiteY120" fmla="*/ 1808298 h 4297270"/>
                  <a:gd name="connsiteX121" fmla="*/ 1668883 w 5504755"/>
                  <a:gd name="connsiteY121" fmla="*/ 1763194 h 4297270"/>
                  <a:gd name="connsiteX122" fmla="*/ 1504865 w 5504755"/>
                  <a:gd name="connsiteY122" fmla="*/ 1726289 h 4297270"/>
                  <a:gd name="connsiteX123" fmla="*/ 1357249 w 5504755"/>
                  <a:gd name="connsiteY123" fmla="*/ 1615577 h 4297270"/>
                  <a:gd name="connsiteX124" fmla="*/ 1295742 w 5504755"/>
                  <a:gd name="connsiteY124" fmla="*/ 1488464 h 4297270"/>
                  <a:gd name="connsiteX125" fmla="*/ 1217834 w 5504755"/>
                  <a:gd name="connsiteY125" fmla="*/ 1472062 h 4297270"/>
                  <a:gd name="connsiteX126" fmla="*/ 1123524 w 5504755"/>
                  <a:gd name="connsiteY126" fmla="*/ 1455659 h 4297270"/>
                  <a:gd name="connsiteX127" fmla="*/ 1041515 w 5504755"/>
                  <a:gd name="connsiteY127" fmla="*/ 1426957 h 4297270"/>
                  <a:gd name="connsiteX128" fmla="*/ 951305 w 5504755"/>
                  <a:gd name="connsiteY128" fmla="*/ 1377751 h 4297270"/>
                  <a:gd name="connsiteX129" fmla="*/ 897999 w 5504755"/>
                  <a:gd name="connsiteY129" fmla="*/ 1344948 h 4297270"/>
                  <a:gd name="connsiteX130" fmla="*/ 824191 w 5504755"/>
                  <a:gd name="connsiteY130" fmla="*/ 1312144 h 4297270"/>
                  <a:gd name="connsiteX131" fmla="*/ 754483 w 5504755"/>
                  <a:gd name="connsiteY131" fmla="*/ 1299843 h 4297270"/>
                  <a:gd name="connsiteX132" fmla="*/ 692976 w 5504755"/>
                  <a:gd name="connsiteY132" fmla="*/ 1250636 h 4297270"/>
                  <a:gd name="connsiteX133" fmla="*/ 627369 w 5504755"/>
                  <a:gd name="connsiteY133" fmla="*/ 1209633 h 4297270"/>
                  <a:gd name="connsiteX134" fmla="*/ 602767 w 5504755"/>
                  <a:gd name="connsiteY134" fmla="*/ 1123524 h 4297270"/>
                  <a:gd name="connsiteX135" fmla="*/ 578164 w 5504755"/>
                  <a:gd name="connsiteY135" fmla="*/ 1021012 h 4297270"/>
                  <a:gd name="connsiteX136" fmla="*/ 549461 w 5504755"/>
                  <a:gd name="connsiteY136" fmla="*/ 885697 h 4297270"/>
                  <a:gd name="connsiteX137" fmla="*/ 471553 w 5504755"/>
                  <a:gd name="connsiteY137" fmla="*/ 787285 h 4297270"/>
                  <a:gd name="connsiteX138" fmla="*/ 299333 w 5504755"/>
                  <a:gd name="connsiteY138" fmla="*/ 623268 h 4297270"/>
                  <a:gd name="connsiteX139" fmla="*/ 246028 w 5504755"/>
                  <a:gd name="connsiteY139" fmla="*/ 508456 h 4297270"/>
                  <a:gd name="connsiteX140" fmla="*/ 151718 w 5504755"/>
                  <a:gd name="connsiteY140" fmla="*/ 266529 h 4297270"/>
                  <a:gd name="connsiteX141" fmla="*/ 0 w 5504755"/>
                  <a:gd name="connsiteY14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42533 w 5504755"/>
                  <a:gd name="connsiteY92" fmla="*/ 2575082 h 4297270"/>
                  <a:gd name="connsiteX93" fmla="*/ 3034333 w 5504755"/>
                  <a:gd name="connsiteY93" fmla="*/ 2562781 h 4297270"/>
                  <a:gd name="connsiteX94" fmla="*/ 3026132 w 5504755"/>
                  <a:gd name="connsiteY94" fmla="*/ 2534077 h 4297270"/>
                  <a:gd name="connsiteX95" fmla="*/ 3009730 w 5504755"/>
                  <a:gd name="connsiteY95" fmla="*/ 2509475 h 4297270"/>
                  <a:gd name="connsiteX96" fmla="*/ 3005629 w 5504755"/>
                  <a:gd name="connsiteY96" fmla="*/ 2497173 h 4297270"/>
                  <a:gd name="connsiteX97" fmla="*/ 2968725 w 5504755"/>
                  <a:gd name="connsiteY97" fmla="*/ 2468470 h 4297270"/>
                  <a:gd name="connsiteX98" fmla="*/ 2931821 w 5504755"/>
                  <a:gd name="connsiteY98" fmla="*/ 2443867 h 4297270"/>
                  <a:gd name="connsiteX99" fmla="*/ 2919520 w 5504755"/>
                  <a:gd name="connsiteY99" fmla="*/ 2435667 h 4297270"/>
                  <a:gd name="connsiteX100" fmla="*/ 2911319 w 5504755"/>
                  <a:gd name="connsiteY100" fmla="*/ 2423365 h 4297270"/>
                  <a:gd name="connsiteX101" fmla="*/ 2894917 w 5504755"/>
                  <a:gd name="connsiteY101" fmla="*/ 2419265 h 4297270"/>
                  <a:gd name="connsiteX102" fmla="*/ 2882616 w 5504755"/>
                  <a:gd name="connsiteY102" fmla="*/ 2411064 h 4297270"/>
                  <a:gd name="connsiteX103" fmla="*/ 2858013 w 5504755"/>
                  <a:gd name="connsiteY103" fmla="*/ 2402863 h 4297270"/>
                  <a:gd name="connsiteX104" fmla="*/ 2841612 w 5504755"/>
                  <a:gd name="connsiteY104" fmla="*/ 2394662 h 4297270"/>
                  <a:gd name="connsiteX105" fmla="*/ 2771904 w 5504755"/>
                  <a:gd name="connsiteY105" fmla="*/ 2382361 h 4297270"/>
                  <a:gd name="connsiteX106" fmla="*/ 2739100 w 5504755"/>
                  <a:gd name="connsiteY106" fmla="*/ 2378260 h 4297270"/>
                  <a:gd name="connsiteX107" fmla="*/ 2476672 w 5504755"/>
                  <a:gd name="connsiteY107" fmla="*/ 2374160 h 4297270"/>
                  <a:gd name="connsiteX108" fmla="*/ 2452069 w 5504755"/>
                  <a:gd name="connsiteY108" fmla="*/ 2370059 h 4297270"/>
                  <a:gd name="connsiteX109" fmla="*/ 2427466 w 5504755"/>
                  <a:gd name="connsiteY109" fmla="*/ 2361859 h 4297270"/>
                  <a:gd name="connsiteX110" fmla="*/ 2304453 w 5504755"/>
                  <a:gd name="connsiteY110" fmla="*/ 2255247 h 4297270"/>
                  <a:gd name="connsiteX111" fmla="*/ 2259347 w 5504755"/>
                  <a:gd name="connsiteY111" fmla="*/ 2197841 h 4297270"/>
                  <a:gd name="connsiteX112" fmla="*/ 2222444 w 5504755"/>
                  <a:gd name="connsiteY112" fmla="*/ 2132234 h 4297270"/>
                  <a:gd name="connsiteX113" fmla="*/ 2181440 w 5504755"/>
                  <a:gd name="connsiteY113" fmla="*/ 2066626 h 4297270"/>
                  <a:gd name="connsiteX114" fmla="*/ 2128133 w 5504755"/>
                  <a:gd name="connsiteY114" fmla="*/ 2005120 h 4297270"/>
                  <a:gd name="connsiteX115" fmla="*/ 2058426 w 5504755"/>
                  <a:gd name="connsiteY115" fmla="*/ 1927211 h 4297270"/>
                  <a:gd name="connsiteX116" fmla="*/ 2017421 w 5504755"/>
                  <a:gd name="connsiteY116" fmla="*/ 1906708 h 4297270"/>
                  <a:gd name="connsiteX117" fmla="*/ 1968217 w 5504755"/>
                  <a:gd name="connsiteY117" fmla="*/ 1882106 h 4297270"/>
                  <a:gd name="connsiteX118" fmla="*/ 1849303 w 5504755"/>
                  <a:gd name="connsiteY118" fmla="*/ 1841102 h 4297270"/>
                  <a:gd name="connsiteX119" fmla="*/ 1742692 w 5504755"/>
                  <a:gd name="connsiteY119" fmla="*/ 1808298 h 4297270"/>
                  <a:gd name="connsiteX120" fmla="*/ 1668883 w 5504755"/>
                  <a:gd name="connsiteY120" fmla="*/ 1763194 h 4297270"/>
                  <a:gd name="connsiteX121" fmla="*/ 1504865 w 5504755"/>
                  <a:gd name="connsiteY121" fmla="*/ 1726289 h 4297270"/>
                  <a:gd name="connsiteX122" fmla="*/ 1357249 w 5504755"/>
                  <a:gd name="connsiteY122" fmla="*/ 1615577 h 4297270"/>
                  <a:gd name="connsiteX123" fmla="*/ 1295742 w 5504755"/>
                  <a:gd name="connsiteY123" fmla="*/ 1488464 h 4297270"/>
                  <a:gd name="connsiteX124" fmla="*/ 1217834 w 5504755"/>
                  <a:gd name="connsiteY124" fmla="*/ 1472062 h 4297270"/>
                  <a:gd name="connsiteX125" fmla="*/ 1123524 w 5504755"/>
                  <a:gd name="connsiteY125" fmla="*/ 1455659 h 4297270"/>
                  <a:gd name="connsiteX126" fmla="*/ 1041515 w 5504755"/>
                  <a:gd name="connsiteY126" fmla="*/ 1426957 h 4297270"/>
                  <a:gd name="connsiteX127" fmla="*/ 951305 w 5504755"/>
                  <a:gd name="connsiteY127" fmla="*/ 1377751 h 4297270"/>
                  <a:gd name="connsiteX128" fmla="*/ 897999 w 5504755"/>
                  <a:gd name="connsiteY128" fmla="*/ 1344948 h 4297270"/>
                  <a:gd name="connsiteX129" fmla="*/ 824191 w 5504755"/>
                  <a:gd name="connsiteY129" fmla="*/ 1312144 h 4297270"/>
                  <a:gd name="connsiteX130" fmla="*/ 754483 w 5504755"/>
                  <a:gd name="connsiteY130" fmla="*/ 1299843 h 4297270"/>
                  <a:gd name="connsiteX131" fmla="*/ 692976 w 5504755"/>
                  <a:gd name="connsiteY131" fmla="*/ 1250636 h 4297270"/>
                  <a:gd name="connsiteX132" fmla="*/ 627369 w 5504755"/>
                  <a:gd name="connsiteY132" fmla="*/ 1209633 h 4297270"/>
                  <a:gd name="connsiteX133" fmla="*/ 602767 w 5504755"/>
                  <a:gd name="connsiteY133" fmla="*/ 1123524 h 4297270"/>
                  <a:gd name="connsiteX134" fmla="*/ 578164 w 5504755"/>
                  <a:gd name="connsiteY134" fmla="*/ 1021012 h 4297270"/>
                  <a:gd name="connsiteX135" fmla="*/ 549461 w 5504755"/>
                  <a:gd name="connsiteY135" fmla="*/ 885697 h 4297270"/>
                  <a:gd name="connsiteX136" fmla="*/ 471553 w 5504755"/>
                  <a:gd name="connsiteY136" fmla="*/ 787285 h 4297270"/>
                  <a:gd name="connsiteX137" fmla="*/ 299333 w 5504755"/>
                  <a:gd name="connsiteY137" fmla="*/ 623268 h 4297270"/>
                  <a:gd name="connsiteX138" fmla="*/ 246028 w 5504755"/>
                  <a:gd name="connsiteY138" fmla="*/ 508456 h 4297270"/>
                  <a:gd name="connsiteX139" fmla="*/ 151718 w 5504755"/>
                  <a:gd name="connsiteY139" fmla="*/ 266529 h 4297270"/>
                  <a:gd name="connsiteX140" fmla="*/ 0 w 5504755"/>
                  <a:gd name="connsiteY14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34333 w 5504755"/>
                  <a:gd name="connsiteY92" fmla="*/ 2562781 h 4297270"/>
                  <a:gd name="connsiteX93" fmla="*/ 3026132 w 5504755"/>
                  <a:gd name="connsiteY93" fmla="*/ 2534077 h 4297270"/>
                  <a:gd name="connsiteX94" fmla="*/ 3009730 w 5504755"/>
                  <a:gd name="connsiteY94" fmla="*/ 2509475 h 4297270"/>
                  <a:gd name="connsiteX95" fmla="*/ 3005629 w 5504755"/>
                  <a:gd name="connsiteY95" fmla="*/ 2497173 h 4297270"/>
                  <a:gd name="connsiteX96" fmla="*/ 2968725 w 5504755"/>
                  <a:gd name="connsiteY96" fmla="*/ 2468470 h 4297270"/>
                  <a:gd name="connsiteX97" fmla="*/ 2931821 w 5504755"/>
                  <a:gd name="connsiteY97" fmla="*/ 2443867 h 4297270"/>
                  <a:gd name="connsiteX98" fmla="*/ 2919520 w 5504755"/>
                  <a:gd name="connsiteY98" fmla="*/ 2435667 h 4297270"/>
                  <a:gd name="connsiteX99" fmla="*/ 2911319 w 5504755"/>
                  <a:gd name="connsiteY99" fmla="*/ 2423365 h 4297270"/>
                  <a:gd name="connsiteX100" fmla="*/ 2894917 w 5504755"/>
                  <a:gd name="connsiteY100" fmla="*/ 2419265 h 4297270"/>
                  <a:gd name="connsiteX101" fmla="*/ 2882616 w 5504755"/>
                  <a:gd name="connsiteY101" fmla="*/ 2411064 h 4297270"/>
                  <a:gd name="connsiteX102" fmla="*/ 2858013 w 5504755"/>
                  <a:gd name="connsiteY102" fmla="*/ 2402863 h 4297270"/>
                  <a:gd name="connsiteX103" fmla="*/ 2841612 w 5504755"/>
                  <a:gd name="connsiteY103" fmla="*/ 2394662 h 4297270"/>
                  <a:gd name="connsiteX104" fmla="*/ 2771904 w 5504755"/>
                  <a:gd name="connsiteY104" fmla="*/ 2382361 h 4297270"/>
                  <a:gd name="connsiteX105" fmla="*/ 2739100 w 5504755"/>
                  <a:gd name="connsiteY105" fmla="*/ 2378260 h 4297270"/>
                  <a:gd name="connsiteX106" fmla="*/ 2476672 w 5504755"/>
                  <a:gd name="connsiteY106" fmla="*/ 2374160 h 4297270"/>
                  <a:gd name="connsiteX107" fmla="*/ 2452069 w 5504755"/>
                  <a:gd name="connsiteY107" fmla="*/ 2370059 h 4297270"/>
                  <a:gd name="connsiteX108" fmla="*/ 2427466 w 5504755"/>
                  <a:gd name="connsiteY108" fmla="*/ 2361859 h 4297270"/>
                  <a:gd name="connsiteX109" fmla="*/ 2304453 w 5504755"/>
                  <a:gd name="connsiteY109" fmla="*/ 2255247 h 4297270"/>
                  <a:gd name="connsiteX110" fmla="*/ 2259347 w 5504755"/>
                  <a:gd name="connsiteY110" fmla="*/ 2197841 h 4297270"/>
                  <a:gd name="connsiteX111" fmla="*/ 2222444 w 5504755"/>
                  <a:gd name="connsiteY111" fmla="*/ 2132234 h 4297270"/>
                  <a:gd name="connsiteX112" fmla="*/ 2181440 w 5504755"/>
                  <a:gd name="connsiteY112" fmla="*/ 2066626 h 4297270"/>
                  <a:gd name="connsiteX113" fmla="*/ 2128133 w 5504755"/>
                  <a:gd name="connsiteY113" fmla="*/ 2005120 h 4297270"/>
                  <a:gd name="connsiteX114" fmla="*/ 2058426 w 5504755"/>
                  <a:gd name="connsiteY114" fmla="*/ 1927211 h 4297270"/>
                  <a:gd name="connsiteX115" fmla="*/ 2017421 w 5504755"/>
                  <a:gd name="connsiteY115" fmla="*/ 1906708 h 4297270"/>
                  <a:gd name="connsiteX116" fmla="*/ 1968217 w 5504755"/>
                  <a:gd name="connsiteY116" fmla="*/ 1882106 h 4297270"/>
                  <a:gd name="connsiteX117" fmla="*/ 1849303 w 5504755"/>
                  <a:gd name="connsiteY117" fmla="*/ 1841102 h 4297270"/>
                  <a:gd name="connsiteX118" fmla="*/ 1742692 w 5504755"/>
                  <a:gd name="connsiteY118" fmla="*/ 1808298 h 4297270"/>
                  <a:gd name="connsiteX119" fmla="*/ 1668883 w 5504755"/>
                  <a:gd name="connsiteY119" fmla="*/ 1763194 h 4297270"/>
                  <a:gd name="connsiteX120" fmla="*/ 1504865 w 5504755"/>
                  <a:gd name="connsiteY120" fmla="*/ 1726289 h 4297270"/>
                  <a:gd name="connsiteX121" fmla="*/ 1357249 w 5504755"/>
                  <a:gd name="connsiteY121" fmla="*/ 1615577 h 4297270"/>
                  <a:gd name="connsiteX122" fmla="*/ 1295742 w 5504755"/>
                  <a:gd name="connsiteY122" fmla="*/ 1488464 h 4297270"/>
                  <a:gd name="connsiteX123" fmla="*/ 1217834 w 5504755"/>
                  <a:gd name="connsiteY123" fmla="*/ 1472062 h 4297270"/>
                  <a:gd name="connsiteX124" fmla="*/ 1123524 w 5504755"/>
                  <a:gd name="connsiteY124" fmla="*/ 1455659 h 4297270"/>
                  <a:gd name="connsiteX125" fmla="*/ 1041515 w 5504755"/>
                  <a:gd name="connsiteY125" fmla="*/ 1426957 h 4297270"/>
                  <a:gd name="connsiteX126" fmla="*/ 951305 w 5504755"/>
                  <a:gd name="connsiteY126" fmla="*/ 1377751 h 4297270"/>
                  <a:gd name="connsiteX127" fmla="*/ 897999 w 5504755"/>
                  <a:gd name="connsiteY127" fmla="*/ 1344948 h 4297270"/>
                  <a:gd name="connsiteX128" fmla="*/ 824191 w 5504755"/>
                  <a:gd name="connsiteY128" fmla="*/ 1312144 h 4297270"/>
                  <a:gd name="connsiteX129" fmla="*/ 754483 w 5504755"/>
                  <a:gd name="connsiteY129" fmla="*/ 1299843 h 4297270"/>
                  <a:gd name="connsiteX130" fmla="*/ 692976 w 5504755"/>
                  <a:gd name="connsiteY130" fmla="*/ 1250636 h 4297270"/>
                  <a:gd name="connsiteX131" fmla="*/ 627369 w 5504755"/>
                  <a:gd name="connsiteY131" fmla="*/ 1209633 h 4297270"/>
                  <a:gd name="connsiteX132" fmla="*/ 602767 w 5504755"/>
                  <a:gd name="connsiteY132" fmla="*/ 1123524 h 4297270"/>
                  <a:gd name="connsiteX133" fmla="*/ 578164 w 5504755"/>
                  <a:gd name="connsiteY133" fmla="*/ 1021012 h 4297270"/>
                  <a:gd name="connsiteX134" fmla="*/ 549461 w 5504755"/>
                  <a:gd name="connsiteY134" fmla="*/ 885697 h 4297270"/>
                  <a:gd name="connsiteX135" fmla="*/ 471553 w 5504755"/>
                  <a:gd name="connsiteY135" fmla="*/ 787285 h 4297270"/>
                  <a:gd name="connsiteX136" fmla="*/ 299333 w 5504755"/>
                  <a:gd name="connsiteY136" fmla="*/ 623268 h 4297270"/>
                  <a:gd name="connsiteX137" fmla="*/ 246028 w 5504755"/>
                  <a:gd name="connsiteY137" fmla="*/ 508456 h 4297270"/>
                  <a:gd name="connsiteX138" fmla="*/ 151718 w 5504755"/>
                  <a:gd name="connsiteY138" fmla="*/ 266529 h 4297270"/>
                  <a:gd name="connsiteX139" fmla="*/ 0 w 5504755"/>
                  <a:gd name="connsiteY13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26132 w 5504755"/>
                  <a:gd name="connsiteY92" fmla="*/ 2534077 h 4297270"/>
                  <a:gd name="connsiteX93" fmla="*/ 3009730 w 5504755"/>
                  <a:gd name="connsiteY93" fmla="*/ 2509475 h 4297270"/>
                  <a:gd name="connsiteX94" fmla="*/ 3005629 w 5504755"/>
                  <a:gd name="connsiteY94" fmla="*/ 2497173 h 4297270"/>
                  <a:gd name="connsiteX95" fmla="*/ 2968725 w 5504755"/>
                  <a:gd name="connsiteY95" fmla="*/ 2468470 h 4297270"/>
                  <a:gd name="connsiteX96" fmla="*/ 2931821 w 5504755"/>
                  <a:gd name="connsiteY96" fmla="*/ 2443867 h 4297270"/>
                  <a:gd name="connsiteX97" fmla="*/ 2919520 w 5504755"/>
                  <a:gd name="connsiteY97" fmla="*/ 2435667 h 4297270"/>
                  <a:gd name="connsiteX98" fmla="*/ 2911319 w 5504755"/>
                  <a:gd name="connsiteY98" fmla="*/ 2423365 h 4297270"/>
                  <a:gd name="connsiteX99" fmla="*/ 2894917 w 5504755"/>
                  <a:gd name="connsiteY99" fmla="*/ 2419265 h 4297270"/>
                  <a:gd name="connsiteX100" fmla="*/ 2882616 w 5504755"/>
                  <a:gd name="connsiteY100" fmla="*/ 2411064 h 4297270"/>
                  <a:gd name="connsiteX101" fmla="*/ 2858013 w 5504755"/>
                  <a:gd name="connsiteY101" fmla="*/ 2402863 h 4297270"/>
                  <a:gd name="connsiteX102" fmla="*/ 2841612 w 5504755"/>
                  <a:gd name="connsiteY102" fmla="*/ 2394662 h 4297270"/>
                  <a:gd name="connsiteX103" fmla="*/ 2771904 w 5504755"/>
                  <a:gd name="connsiteY103" fmla="*/ 2382361 h 4297270"/>
                  <a:gd name="connsiteX104" fmla="*/ 2739100 w 5504755"/>
                  <a:gd name="connsiteY104" fmla="*/ 2378260 h 4297270"/>
                  <a:gd name="connsiteX105" fmla="*/ 2476672 w 5504755"/>
                  <a:gd name="connsiteY105" fmla="*/ 2374160 h 4297270"/>
                  <a:gd name="connsiteX106" fmla="*/ 2452069 w 5504755"/>
                  <a:gd name="connsiteY106" fmla="*/ 2370059 h 4297270"/>
                  <a:gd name="connsiteX107" fmla="*/ 2427466 w 5504755"/>
                  <a:gd name="connsiteY107" fmla="*/ 2361859 h 4297270"/>
                  <a:gd name="connsiteX108" fmla="*/ 2304453 w 5504755"/>
                  <a:gd name="connsiteY108" fmla="*/ 2255247 h 4297270"/>
                  <a:gd name="connsiteX109" fmla="*/ 2259347 w 5504755"/>
                  <a:gd name="connsiteY109" fmla="*/ 2197841 h 4297270"/>
                  <a:gd name="connsiteX110" fmla="*/ 2222444 w 5504755"/>
                  <a:gd name="connsiteY110" fmla="*/ 2132234 h 4297270"/>
                  <a:gd name="connsiteX111" fmla="*/ 2181440 w 5504755"/>
                  <a:gd name="connsiteY111" fmla="*/ 2066626 h 4297270"/>
                  <a:gd name="connsiteX112" fmla="*/ 2128133 w 5504755"/>
                  <a:gd name="connsiteY112" fmla="*/ 2005120 h 4297270"/>
                  <a:gd name="connsiteX113" fmla="*/ 2058426 w 5504755"/>
                  <a:gd name="connsiteY113" fmla="*/ 1927211 h 4297270"/>
                  <a:gd name="connsiteX114" fmla="*/ 2017421 w 5504755"/>
                  <a:gd name="connsiteY114" fmla="*/ 1906708 h 4297270"/>
                  <a:gd name="connsiteX115" fmla="*/ 1968217 w 5504755"/>
                  <a:gd name="connsiteY115" fmla="*/ 1882106 h 4297270"/>
                  <a:gd name="connsiteX116" fmla="*/ 1849303 w 5504755"/>
                  <a:gd name="connsiteY116" fmla="*/ 1841102 h 4297270"/>
                  <a:gd name="connsiteX117" fmla="*/ 1742692 w 5504755"/>
                  <a:gd name="connsiteY117" fmla="*/ 1808298 h 4297270"/>
                  <a:gd name="connsiteX118" fmla="*/ 1668883 w 5504755"/>
                  <a:gd name="connsiteY118" fmla="*/ 1763194 h 4297270"/>
                  <a:gd name="connsiteX119" fmla="*/ 1504865 w 5504755"/>
                  <a:gd name="connsiteY119" fmla="*/ 1726289 h 4297270"/>
                  <a:gd name="connsiteX120" fmla="*/ 1357249 w 5504755"/>
                  <a:gd name="connsiteY120" fmla="*/ 1615577 h 4297270"/>
                  <a:gd name="connsiteX121" fmla="*/ 1295742 w 5504755"/>
                  <a:gd name="connsiteY121" fmla="*/ 1488464 h 4297270"/>
                  <a:gd name="connsiteX122" fmla="*/ 1217834 w 5504755"/>
                  <a:gd name="connsiteY122" fmla="*/ 1472062 h 4297270"/>
                  <a:gd name="connsiteX123" fmla="*/ 1123524 w 5504755"/>
                  <a:gd name="connsiteY123" fmla="*/ 1455659 h 4297270"/>
                  <a:gd name="connsiteX124" fmla="*/ 1041515 w 5504755"/>
                  <a:gd name="connsiteY124" fmla="*/ 1426957 h 4297270"/>
                  <a:gd name="connsiteX125" fmla="*/ 951305 w 5504755"/>
                  <a:gd name="connsiteY125" fmla="*/ 1377751 h 4297270"/>
                  <a:gd name="connsiteX126" fmla="*/ 897999 w 5504755"/>
                  <a:gd name="connsiteY126" fmla="*/ 1344948 h 4297270"/>
                  <a:gd name="connsiteX127" fmla="*/ 824191 w 5504755"/>
                  <a:gd name="connsiteY127" fmla="*/ 1312144 h 4297270"/>
                  <a:gd name="connsiteX128" fmla="*/ 754483 w 5504755"/>
                  <a:gd name="connsiteY128" fmla="*/ 1299843 h 4297270"/>
                  <a:gd name="connsiteX129" fmla="*/ 692976 w 5504755"/>
                  <a:gd name="connsiteY129" fmla="*/ 1250636 h 4297270"/>
                  <a:gd name="connsiteX130" fmla="*/ 627369 w 5504755"/>
                  <a:gd name="connsiteY130" fmla="*/ 1209633 h 4297270"/>
                  <a:gd name="connsiteX131" fmla="*/ 602767 w 5504755"/>
                  <a:gd name="connsiteY131" fmla="*/ 1123524 h 4297270"/>
                  <a:gd name="connsiteX132" fmla="*/ 578164 w 5504755"/>
                  <a:gd name="connsiteY132" fmla="*/ 1021012 h 4297270"/>
                  <a:gd name="connsiteX133" fmla="*/ 549461 w 5504755"/>
                  <a:gd name="connsiteY133" fmla="*/ 885697 h 4297270"/>
                  <a:gd name="connsiteX134" fmla="*/ 471553 w 5504755"/>
                  <a:gd name="connsiteY134" fmla="*/ 787285 h 4297270"/>
                  <a:gd name="connsiteX135" fmla="*/ 299333 w 5504755"/>
                  <a:gd name="connsiteY135" fmla="*/ 623268 h 4297270"/>
                  <a:gd name="connsiteX136" fmla="*/ 246028 w 5504755"/>
                  <a:gd name="connsiteY136" fmla="*/ 508456 h 4297270"/>
                  <a:gd name="connsiteX137" fmla="*/ 151718 w 5504755"/>
                  <a:gd name="connsiteY137" fmla="*/ 266529 h 4297270"/>
                  <a:gd name="connsiteX138" fmla="*/ 0 w 5504755"/>
                  <a:gd name="connsiteY13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3005629 w 5504755"/>
                  <a:gd name="connsiteY93" fmla="*/ 2497173 h 4297270"/>
                  <a:gd name="connsiteX94" fmla="*/ 2968725 w 5504755"/>
                  <a:gd name="connsiteY94" fmla="*/ 2468470 h 4297270"/>
                  <a:gd name="connsiteX95" fmla="*/ 2931821 w 5504755"/>
                  <a:gd name="connsiteY95" fmla="*/ 2443867 h 4297270"/>
                  <a:gd name="connsiteX96" fmla="*/ 2919520 w 5504755"/>
                  <a:gd name="connsiteY96" fmla="*/ 2435667 h 4297270"/>
                  <a:gd name="connsiteX97" fmla="*/ 2911319 w 5504755"/>
                  <a:gd name="connsiteY97" fmla="*/ 2423365 h 4297270"/>
                  <a:gd name="connsiteX98" fmla="*/ 2894917 w 5504755"/>
                  <a:gd name="connsiteY98" fmla="*/ 2419265 h 4297270"/>
                  <a:gd name="connsiteX99" fmla="*/ 2882616 w 5504755"/>
                  <a:gd name="connsiteY99" fmla="*/ 2411064 h 4297270"/>
                  <a:gd name="connsiteX100" fmla="*/ 2858013 w 5504755"/>
                  <a:gd name="connsiteY100" fmla="*/ 2402863 h 4297270"/>
                  <a:gd name="connsiteX101" fmla="*/ 2841612 w 5504755"/>
                  <a:gd name="connsiteY101" fmla="*/ 2394662 h 4297270"/>
                  <a:gd name="connsiteX102" fmla="*/ 2771904 w 5504755"/>
                  <a:gd name="connsiteY102" fmla="*/ 2382361 h 4297270"/>
                  <a:gd name="connsiteX103" fmla="*/ 2739100 w 5504755"/>
                  <a:gd name="connsiteY103" fmla="*/ 2378260 h 4297270"/>
                  <a:gd name="connsiteX104" fmla="*/ 2476672 w 5504755"/>
                  <a:gd name="connsiteY104" fmla="*/ 2374160 h 4297270"/>
                  <a:gd name="connsiteX105" fmla="*/ 2452069 w 5504755"/>
                  <a:gd name="connsiteY105" fmla="*/ 2370059 h 4297270"/>
                  <a:gd name="connsiteX106" fmla="*/ 2427466 w 5504755"/>
                  <a:gd name="connsiteY106" fmla="*/ 2361859 h 4297270"/>
                  <a:gd name="connsiteX107" fmla="*/ 2304453 w 5504755"/>
                  <a:gd name="connsiteY107" fmla="*/ 2255247 h 4297270"/>
                  <a:gd name="connsiteX108" fmla="*/ 2259347 w 5504755"/>
                  <a:gd name="connsiteY108" fmla="*/ 2197841 h 4297270"/>
                  <a:gd name="connsiteX109" fmla="*/ 2222444 w 5504755"/>
                  <a:gd name="connsiteY109" fmla="*/ 2132234 h 4297270"/>
                  <a:gd name="connsiteX110" fmla="*/ 2181440 w 5504755"/>
                  <a:gd name="connsiteY110" fmla="*/ 2066626 h 4297270"/>
                  <a:gd name="connsiteX111" fmla="*/ 2128133 w 5504755"/>
                  <a:gd name="connsiteY111" fmla="*/ 2005120 h 4297270"/>
                  <a:gd name="connsiteX112" fmla="*/ 2058426 w 5504755"/>
                  <a:gd name="connsiteY112" fmla="*/ 1927211 h 4297270"/>
                  <a:gd name="connsiteX113" fmla="*/ 2017421 w 5504755"/>
                  <a:gd name="connsiteY113" fmla="*/ 1906708 h 4297270"/>
                  <a:gd name="connsiteX114" fmla="*/ 1968217 w 5504755"/>
                  <a:gd name="connsiteY114" fmla="*/ 1882106 h 4297270"/>
                  <a:gd name="connsiteX115" fmla="*/ 1849303 w 5504755"/>
                  <a:gd name="connsiteY115" fmla="*/ 1841102 h 4297270"/>
                  <a:gd name="connsiteX116" fmla="*/ 1742692 w 5504755"/>
                  <a:gd name="connsiteY116" fmla="*/ 1808298 h 4297270"/>
                  <a:gd name="connsiteX117" fmla="*/ 1668883 w 5504755"/>
                  <a:gd name="connsiteY117" fmla="*/ 1763194 h 4297270"/>
                  <a:gd name="connsiteX118" fmla="*/ 1504865 w 5504755"/>
                  <a:gd name="connsiteY118" fmla="*/ 1726289 h 4297270"/>
                  <a:gd name="connsiteX119" fmla="*/ 1357249 w 5504755"/>
                  <a:gd name="connsiteY119" fmla="*/ 1615577 h 4297270"/>
                  <a:gd name="connsiteX120" fmla="*/ 1295742 w 5504755"/>
                  <a:gd name="connsiteY120" fmla="*/ 1488464 h 4297270"/>
                  <a:gd name="connsiteX121" fmla="*/ 1217834 w 5504755"/>
                  <a:gd name="connsiteY121" fmla="*/ 1472062 h 4297270"/>
                  <a:gd name="connsiteX122" fmla="*/ 1123524 w 5504755"/>
                  <a:gd name="connsiteY122" fmla="*/ 1455659 h 4297270"/>
                  <a:gd name="connsiteX123" fmla="*/ 1041515 w 5504755"/>
                  <a:gd name="connsiteY123" fmla="*/ 1426957 h 4297270"/>
                  <a:gd name="connsiteX124" fmla="*/ 951305 w 5504755"/>
                  <a:gd name="connsiteY124" fmla="*/ 1377751 h 4297270"/>
                  <a:gd name="connsiteX125" fmla="*/ 897999 w 5504755"/>
                  <a:gd name="connsiteY125" fmla="*/ 1344948 h 4297270"/>
                  <a:gd name="connsiteX126" fmla="*/ 824191 w 5504755"/>
                  <a:gd name="connsiteY126" fmla="*/ 1312144 h 4297270"/>
                  <a:gd name="connsiteX127" fmla="*/ 754483 w 5504755"/>
                  <a:gd name="connsiteY127" fmla="*/ 1299843 h 4297270"/>
                  <a:gd name="connsiteX128" fmla="*/ 692976 w 5504755"/>
                  <a:gd name="connsiteY128" fmla="*/ 1250636 h 4297270"/>
                  <a:gd name="connsiteX129" fmla="*/ 627369 w 5504755"/>
                  <a:gd name="connsiteY129" fmla="*/ 1209633 h 4297270"/>
                  <a:gd name="connsiteX130" fmla="*/ 602767 w 5504755"/>
                  <a:gd name="connsiteY130" fmla="*/ 1123524 h 4297270"/>
                  <a:gd name="connsiteX131" fmla="*/ 578164 w 5504755"/>
                  <a:gd name="connsiteY131" fmla="*/ 1021012 h 4297270"/>
                  <a:gd name="connsiteX132" fmla="*/ 549461 w 5504755"/>
                  <a:gd name="connsiteY132" fmla="*/ 885697 h 4297270"/>
                  <a:gd name="connsiteX133" fmla="*/ 471553 w 5504755"/>
                  <a:gd name="connsiteY133" fmla="*/ 787285 h 4297270"/>
                  <a:gd name="connsiteX134" fmla="*/ 299333 w 5504755"/>
                  <a:gd name="connsiteY134" fmla="*/ 623268 h 4297270"/>
                  <a:gd name="connsiteX135" fmla="*/ 246028 w 5504755"/>
                  <a:gd name="connsiteY135" fmla="*/ 508456 h 4297270"/>
                  <a:gd name="connsiteX136" fmla="*/ 151718 w 5504755"/>
                  <a:gd name="connsiteY136" fmla="*/ 266529 h 4297270"/>
                  <a:gd name="connsiteX137" fmla="*/ 0 w 5504755"/>
                  <a:gd name="connsiteY13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3005629 w 5504755"/>
                  <a:gd name="connsiteY93" fmla="*/ 2497173 h 4297270"/>
                  <a:gd name="connsiteX94" fmla="*/ 2968725 w 5504755"/>
                  <a:gd name="connsiteY94" fmla="*/ 2468470 h 4297270"/>
                  <a:gd name="connsiteX95" fmla="*/ 2931821 w 5504755"/>
                  <a:gd name="connsiteY95" fmla="*/ 2443867 h 4297270"/>
                  <a:gd name="connsiteX96" fmla="*/ 2919520 w 5504755"/>
                  <a:gd name="connsiteY96" fmla="*/ 2435667 h 4297270"/>
                  <a:gd name="connsiteX97" fmla="*/ 2911319 w 5504755"/>
                  <a:gd name="connsiteY97" fmla="*/ 2423365 h 4297270"/>
                  <a:gd name="connsiteX98" fmla="*/ 2894917 w 5504755"/>
                  <a:gd name="connsiteY98" fmla="*/ 2419265 h 4297270"/>
                  <a:gd name="connsiteX99" fmla="*/ 2882616 w 5504755"/>
                  <a:gd name="connsiteY99" fmla="*/ 2411064 h 4297270"/>
                  <a:gd name="connsiteX100" fmla="*/ 2858013 w 5504755"/>
                  <a:gd name="connsiteY100" fmla="*/ 2402863 h 4297270"/>
                  <a:gd name="connsiteX101" fmla="*/ 2841612 w 5504755"/>
                  <a:gd name="connsiteY101" fmla="*/ 2394662 h 4297270"/>
                  <a:gd name="connsiteX102" fmla="*/ 2771904 w 5504755"/>
                  <a:gd name="connsiteY102" fmla="*/ 2382361 h 4297270"/>
                  <a:gd name="connsiteX103" fmla="*/ 2739100 w 5504755"/>
                  <a:gd name="connsiteY103" fmla="*/ 2378260 h 4297270"/>
                  <a:gd name="connsiteX104" fmla="*/ 2476672 w 5504755"/>
                  <a:gd name="connsiteY104" fmla="*/ 2374160 h 4297270"/>
                  <a:gd name="connsiteX105" fmla="*/ 2452069 w 5504755"/>
                  <a:gd name="connsiteY105" fmla="*/ 2370059 h 4297270"/>
                  <a:gd name="connsiteX106" fmla="*/ 2427466 w 5504755"/>
                  <a:gd name="connsiteY106" fmla="*/ 2361859 h 4297270"/>
                  <a:gd name="connsiteX107" fmla="*/ 2304453 w 5504755"/>
                  <a:gd name="connsiteY107" fmla="*/ 2255247 h 4297270"/>
                  <a:gd name="connsiteX108" fmla="*/ 2259347 w 5504755"/>
                  <a:gd name="connsiteY108" fmla="*/ 2197841 h 4297270"/>
                  <a:gd name="connsiteX109" fmla="*/ 2222444 w 5504755"/>
                  <a:gd name="connsiteY109" fmla="*/ 2132234 h 4297270"/>
                  <a:gd name="connsiteX110" fmla="*/ 2181440 w 5504755"/>
                  <a:gd name="connsiteY110" fmla="*/ 2066626 h 4297270"/>
                  <a:gd name="connsiteX111" fmla="*/ 2128133 w 5504755"/>
                  <a:gd name="connsiteY111" fmla="*/ 2005120 h 4297270"/>
                  <a:gd name="connsiteX112" fmla="*/ 2058426 w 5504755"/>
                  <a:gd name="connsiteY112" fmla="*/ 1927211 h 4297270"/>
                  <a:gd name="connsiteX113" fmla="*/ 2017421 w 5504755"/>
                  <a:gd name="connsiteY113" fmla="*/ 1906708 h 4297270"/>
                  <a:gd name="connsiteX114" fmla="*/ 1968217 w 5504755"/>
                  <a:gd name="connsiteY114" fmla="*/ 1882106 h 4297270"/>
                  <a:gd name="connsiteX115" fmla="*/ 1849303 w 5504755"/>
                  <a:gd name="connsiteY115" fmla="*/ 1841102 h 4297270"/>
                  <a:gd name="connsiteX116" fmla="*/ 1742692 w 5504755"/>
                  <a:gd name="connsiteY116" fmla="*/ 1808298 h 4297270"/>
                  <a:gd name="connsiteX117" fmla="*/ 1668883 w 5504755"/>
                  <a:gd name="connsiteY117" fmla="*/ 1763194 h 4297270"/>
                  <a:gd name="connsiteX118" fmla="*/ 1504865 w 5504755"/>
                  <a:gd name="connsiteY118" fmla="*/ 1726289 h 4297270"/>
                  <a:gd name="connsiteX119" fmla="*/ 1357249 w 5504755"/>
                  <a:gd name="connsiteY119" fmla="*/ 1615577 h 4297270"/>
                  <a:gd name="connsiteX120" fmla="*/ 1295742 w 5504755"/>
                  <a:gd name="connsiteY120" fmla="*/ 1488464 h 4297270"/>
                  <a:gd name="connsiteX121" fmla="*/ 1217834 w 5504755"/>
                  <a:gd name="connsiteY121" fmla="*/ 1472062 h 4297270"/>
                  <a:gd name="connsiteX122" fmla="*/ 1123524 w 5504755"/>
                  <a:gd name="connsiteY122" fmla="*/ 1455659 h 4297270"/>
                  <a:gd name="connsiteX123" fmla="*/ 1041515 w 5504755"/>
                  <a:gd name="connsiteY123" fmla="*/ 1426957 h 4297270"/>
                  <a:gd name="connsiteX124" fmla="*/ 951305 w 5504755"/>
                  <a:gd name="connsiteY124" fmla="*/ 1377751 h 4297270"/>
                  <a:gd name="connsiteX125" fmla="*/ 897999 w 5504755"/>
                  <a:gd name="connsiteY125" fmla="*/ 1344948 h 4297270"/>
                  <a:gd name="connsiteX126" fmla="*/ 824191 w 5504755"/>
                  <a:gd name="connsiteY126" fmla="*/ 1312144 h 4297270"/>
                  <a:gd name="connsiteX127" fmla="*/ 754483 w 5504755"/>
                  <a:gd name="connsiteY127" fmla="*/ 1299843 h 4297270"/>
                  <a:gd name="connsiteX128" fmla="*/ 692976 w 5504755"/>
                  <a:gd name="connsiteY128" fmla="*/ 1250636 h 4297270"/>
                  <a:gd name="connsiteX129" fmla="*/ 627369 w 5504755"/>
                  <a:gd name="connsiteY129" fmla="*/ 1209633 h 4297270"/>
                  <a:gd name="connsiteX130" fmla="*/ 602767 w 5504755"/>
                  <a:gd name="connsiteY130" fmla="*/ 1123524 h 4297270"/>
                  <a:gd name="connsiteX131" fmla="*/ 578164 w 5504755"/>
                  <a:gd name="connsiteY131" fmla="*/ 1021012 h 4297270"/>
                  <a:gd name="connsiteX132" fmla="*/ 549461 w 5504755"/>
                  <a:gd name="connsiteY132" fmla="*/ 885697 h 4297270"/>
                  <a:gd name="connsiteX133" fmla="*/ 471553 w 5504755"/>
                  <a:gd name="connsiteY133" fmla="*/ 787285 h 4297270"/>
                  <a:gd name="connsiteX134" fmla="*/ 299333 w 5504755"/>
                  <a:gd name="connsiteY134" fmla="*/ 623268 h 4297270"/>
                  <a:gd name="connsiteX135" fmla="*/ 246028 w 5504755"/>
                  <a:gd name="connsiteY135" fmla="*/ 508456 h 4297270"/>
                  <a:gd name="connsiteX136" fmla="*/ 151718 w 5504755"/>
                  <a:gd name="connsiteY136" fmla="*/ 266529 h 4297270"/>
                  <a:gd name="connsiteX137" fmla="*/ 0 w 5504755"/>
                  <a:gd name="connsiteY13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931821 w 5504755"/>
                  <a:gd name="connsiteY94" fmla="*/ 2443867 h 4297270"/>
                  <a:gd name="connsiteX95" fmla="*/ 2919520 w 5504755"/>
                  <a:gd name="connsiteY95" fmla="*/ 2435667 h 4297270"/>
                  <a:gd name="connsiteX96" fmla="*/ 2911319 w 5504755"/>
                  <a:gd name="connsiteY96" fmla="*/ 2423365 h 4297270"/>
                  <a:gd name="connsiteX97" fmla="*/ 2894917 w 5504755"/>
                  <a:gd name="connsiteY97" fmla="*/ 2419265 h 4297270"/>
                  <a:gd name="connsiteX98" fmla="*/ 2882616 w 5504755"/>
                  <a:gd name="connsiteY98" fmla="*/ 2411064 h 4297270"/>
                  <a:gd name="connsiteX99" fmla="*/ 2858013 w 5504755"/>
                  <a:gd name="connsiteY99" fmla="*/ 2402863 h 4297270"/>
                  <a:gd name="connsiteX100" fmla="*/ 2841612 w 5504755"/>
                  <a:gd name="connsiteY100" fmla="*/ 2394662 h 4297270"/>
                  <a:gd name="connsiteX101" fmla="*/ 2771904 w 5504755"/>
                  <a:gd name="connsiteY101" fmla="*/ 2382361 h 4297270"/>
                  <a:gd name="connsiteX102" fmla="*/ 2739100 w 5504755"/>
                  <a:gd name="connsiteY102" fmla="*/ 2378260 h 4297270"/>
                  <a:gd name="connsiteX103" fmla="*/ 2476672 w 5504755"/>
                  <a:gd name="connsiteY103" fmla="*/ 2374160 h 4297270"/>
                  <a:gd name="connsiteX104" fmla="*/ 2452069 w 5504755"/>
                  <a:gd name="connsiteY104" fmla="*/ 2370059 h 4297270"/>
                  <a:gd name="connsiteX105" fmla="*/ 2427466 w 5504755"/>
                  <a:gd name="connsiteY105" fmla="*/ 2361859 h 4297270"/>
                  <a:gd name="connsiteX106" fmla="*/ 2304453 w 5504755"/>
                  <a:gd name="connsiteY106" fmla="*/ 2255247 h 4297270"/>
                  <a:gd name="connsiteX107" fmla="*/ 2259347 w 5504755"/>
                  <a:gd name="connsiteY107" fmla="*/ 2197841 h 4297270"/>
                  <a:gd name="connsiteX108" fmla="*/ 2222444 w 5504755"/>
                  <a:gd name="connsiteY108" fmla="*/ 2132234 h 4297270"/>
                  <a:gd name="connsiteX109" fmla="*/ 2181440 w 5504755"/>
                  <a:gd name="connsiteY109" fmla="*/ 2066626 h 4297270"/>
                  <a:gd name="connsiteX110" fmla="*/ 2128133 w 5504755"/>
                  <a:gd name="connsiteY110" fmla="*/ 2005120 h 4297270"/>
                  <a:gd name="connsiteX111" fmla="*/ 2058426 w 5504755"/>
                  <a:gd name="connsiteY111" fmla="*/ 1927211 h 4297270"/>
                  <a:gd name="connsiteX112" fmla="*/ 2017421 w 5504755"/>
                  <a:gd name="connsiteY112" fmla="*/ 1906708 h 4297270"/>
                  <a:gd name="connsiteX113" fmla="*/ 1968217 w 5504755"/>
                  <a:gd name="connsiteY113" fmla="*/ 1882106 h 4297270"/>
                  <a:gd name="connsiteX114" fmla="*/ 1849303 w 5504755"/>
                  <a:gd name="connsiteY114" fmla="*/ 1841102 h 4297270"/>
                  <a:gd name="connsiteX115" fmla="*/ 1742692 w 5504755"/>
                  <a:gd name="connsiteY115" fmla="*/ 1808298 h 4297270"/>
                  <a:gd name="connsiteX116" fmla="*/ 1668883 w 5504755"/>
                  <a:gd name="connsiteY116" fmla="*/ 1763194 h 4297270"/>
                  <a:gd name="connsiteX117" fmla="*/ 1504865 w 5504755"/>
                  <a:gd name="connsiteY117" fmla="*/ 1726289 h 4297270"/>
                  <a:gd name="connsiteX118" fmla="*/ 1357249 w 5504755"/>
                  <a:gd name="connsiteY118" fmla="*/ 1615577 h 4297270"/>
                  <a:gd name="connsiteX119" fmla="*/ 1295742 w 5504755"/>
                  <a:gd name="connsiteY119" fmla="*/ 1488464 h 4297270"/>
                  <a:gd name="connsiteX120" fmla="*/ 1217834 w 5504755"/>
                  <a:gd name="connsiteY120" fmla="*/ 1472062 h 4297270"/>
                  <a:gd name="connsiteX121" fmla="*/ 1123524 w 5504755"/>
                  <a:gd name="connsiteY121" fmla="*/ 1455659 h 4297270"/>
                  <a:gd name="connsiteX122" fmla="*/ 1041515 w 5504755"/>
                  <a:gd name="connsiteY122" fmla="*/ 1426957 h 4297270"/>
                  <a:gd name="connsiteX123" fmla="*/ 951305 w 5504755"/>
                  <a:gd name="connsiteY123" fmla="*/ 1377751 h 4297270"/>
                  <a:gd name="connsiteX124" fmla="*/ 897999 w 5504755"/>
                  <a:gd name="connsiteY124" fmla="*/ 1344948 h 4297270"/>
                  <a:gd name="connsiteX125" fmla="*/ 824191 w 5504755"/>
                  <a:gd name="connsiteY125" fmla="*/ 1312144 h 4297270"/>
                  <a:gd name="connsiteX126" fmla="*/ 754483 w 5504755"/>
                  <a:gd name="connsiteY126" fmla="*/ 1299843 h 4297270"/>
                  <a:gd name="connsiteX127" fmla="*/ 692976 w 5504755"/>
                  <a:gd name="connsiteY127" fmla="*/ 1250636 h 4297270"/>
                  <a:gd name="connsiteX128" fmla="*/ 627369 w 5504755"/>
                  <a:gd name="connsiteY128" fmla="*/ 1209633 h 4297270"/>
                  <a:gd name="connsiteX129" fmla="*/ 602767 w 5504755"/>
                  <a:gd name="connsiteY129" fmla="*/ 1123524 h 4297270"/>
                  <a:gd name="connsiteX130" fmla="*/ 578164 w 5504755"/>
                  <a:gd name="connsiteY130" fmla="*/ 1021012 h 4297270"/>
                  <a:gd name="connsiteX131" fmla="*/ 549461 w 5504755"/>
                  <a:gd name="connsiteY131" fmla="*/ 885697 h 4297270"/>
                  <a:gd name="connsiteX132" fmla="*/ 471553 w 5504755"/>
                  <a:gd name="connsiteY132" fmla="*/ 787285 h 4297270"/>
                  <a:gd name="connsiteX133" fmla="*/ 299333 w 5504755"/>
                  <a:gd name="connsiteY133" fmla="*/ 623268 h 4297270"/>
                  <a:gd name="connsiteX134" fmla="*/ 246028 w 5504755"/>
                  <a:gd name="connsiteY134" fmla="*/ 508456 h 4297270"/>
                  <a:gd name="connsiteX135" fmla="*/ 151718 w 5504755"/>
                  <a:gd name="connsiteY135" fmla="*/ 266529 h 4297270"/>
                  <a:gd name="connsiteX136" fmla="*/ 0 w 5504755"/>
                  <a:gd name="connsiteY13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931821 w 5504755"/>
                  <a:gd name="connsiteY94" fmla="*/ 2443867 h 4297270"/>
                  <a:gd name="connsiteX95" fmla="*/ 2919520 w 5504755"/>
                  <a:gd name="connsiteY95" fmla="*/ 2435667 h 4297270"/>
                  <a:gd name="connsiteX96" fmla="*/ 2911319 w 5504755"/>
                  <a:gd name="connsiteY96" fmla="*/ 2423365 h 4297270"/>
                  <a:gd name="connsiteX97" fmla="*/ 2894917 w 5504755"/>
                  <a:gd name="connsiteY97" fmla="*/ 2419265 h 4297270"/>
                  <a:gd name="connsiteX98" fmla="*/ 2858013 w 5504755"/>
                  <a:gd name="connsiteY98" fmla="*/ 2402863 h 4297270"/>
                  <a:gd name="connsiteX99" fmla="*/ 2841612 w 5504755"/>
                  <a:gd name="connsiteY99" fmla="*/ 2394662 h 4297270"/>
                  <a:gd name="connsiteX100" fmla="*/ 2771904 w 5504755"/>
                  <a:gd name="connsiteY100" fmla="*/ 2382361 h 4297270"/>
                  <a:gd name="connsiteX101" fmla="*/ 2739100 w 5504755"/>
                  <a:gd name="connsiteY101" fmla="*/ 2378260 h 4297270"/>
                  <a:gd name="connsiteX102" fmla="*/ 2476672 w 5504755"/>
                  <a:gd name="connsiteY102" fmla="*/ 2374160 h 4297270"/>
                  <a:gd name="connsiteX103" fmla="*/ 2452069 w 5504755"/>
                  <a:gd name="connsiteY103" fmla="*/ 2370059 h 4297270"/>
                  <a:gd name="connsiteX104" fmla="*/ 2427466 w 5504755"/>
                  <a:gd name="connsiteY104" fmla="*/ 2361859 h 4297270"/>
                  <a:gd name="connsiteX105" fmla="*/ 2304453 w 5504755"/>
                  <a:gd name="connsiteY105" fmla="*/ 2255247 h 4297270"/>
                  <a:gd name="connsiteX106" fmla="*/ 2259347 w 5504755"/>
                  <a:gd name="connsiteY106" fmla="*/ 2197841 h 4297270"/>
                  <a:gd name="connsiteX107" fmla="*/ 2222444 w 5504755"/>
                  <a:gd name="connsiteY107" fmla="*/ 2132234 h 4297270"/>
                  <a:gd name="connsiteX108" fmla="*/ 2181440 w 5504755"/>
                  <a:gd name="connsiteY108" fmla="*/ 2066626 h 4297270"/>
                  <a:gd name="connsiteX109" fmla="*/ 2128133 w 5504755"/>
                  <a:gd name="connsiteY109" fmla="*/ 2005120 h 4297270"/>
                  <a:gd name="connsiteX110" fmla="*/ 2058426 w 5504755"/>
                  <a:gd name="connsiteY110" fmla="*/ 1927211 h 4297270"/>
                  <a:gd name="connsiteX111" fmla="*/ 2017421 w 5504755"/>
                  <a:gd name="connsiteY111" fmla="*/ 1906708 h 4297270"/>
                  <a:gd name="connsiteX112" fmla="*/ 1968217 w 5504755"/>
                  <a:gd name="connsiteY112" fmla="*/ 1882106 h 4297270"/>
                  <a:gd name="connsiteX113" fmla="*/ 1849303 w 5504755"/>
                  <a:gd name="connsiteY113" fmla="*/ 1841102 h 4297270"/>
                  <a:gd name="connsiteX114" fmla="*/ 1742692 w 5504755"/>
                  <a:gd name="connsiteY114" fmla="*/ 1808298 h 4297270"/>
                  <a:gd name="connsiteX115" fmla="*/ 1668883 w 5504755"/>
                  <a:gd name="connsiteY115" fmla="*/ 1763194 h 4297270"/>
                  <a:gd name="connsiteX116" fmla="*/ 1504865 w 5504755"/>
                  <a:gd name="connsiteY116" fmla="*/ 1726289 h 4297270"/>
                  <a:gd name="connsiteX117" fmla="*/ 1357249 w 5504755"/>
                  <a:gd name="connsiteY117" fmla="*/ 1615577 h 4297270"/>
                  <a:gd name="connsiteX118" fmla="*/ 1295742 w 5504755"/>
                  <a:gd name="connsiteY118" fmla="*/ 1488464 h 4297270"/>
                  <a:gd name="connsiteX119" fmla="*/ 1217834 w 5504755"/>
                  <a:gd name="connsiteY119" fmla="*/ 1472062 h 4297270"/>
                  <a:gd name="connsiteX120" fmla="*/ 1123524 w 5504755"/>
                  <a:gd name="connsiteY120" fmla="*/ 1455659 h 4297270"/>
                  <a:gd name="connsiteX121" fmla="*/ 1041515 w 5504755"/>
                  <a:gd name="connsiteY121" fmla="*/ 1426957 h 4297270"/>
                  <a:gd name="connsiteX122" fmla="*/ 951305 w 5504755"/>
                  <a:gd name="connsiteY122" fmla="*/ 1377751 h 4297270"/>
                  <a:gd name="connsiteX123" fmla="*/ 897999 w 5504755"/>
                  <a:gd name="connsiteY123" fmla="*/ 1344948 h 4297270"/>
                  <a:gd name="connsiteX124" fmla="*/ 824191 w 5504755"/>
                  <a:gd name="connsiteY124" fmla="*/ 1312144 h 4297270"/>
                  <a:gd name="connsiteX125" fmla="*/ 754483 w 5504755"/>
                  <a:gd name="connsiteY125" fmla="*/ 1299843 h 4297270"/>
                  <a:gd name="connsiteX126" fmla="*/ 692976 w 5504755"/>
                  <a:gd name="connsiteY126" fmla="*/ 1250636 h 4297270"/>
                  <a:gd name="connsiteX127" fmla="*/ 627369 w 5504755"/>
                  <a:gd name="connsiteY127" fmla="*/ 1209633 h 4297270"/>
                  <a:gd name="connsiteX128" fmla="*/ 602767 w 5504755"/>
                  <a:gd name="connsiteY128" fmla="*/ 1123524 h 4297270"/>
                  <a:gd name="connsiteX129" fmla="*/ 578164 w 5504755"/>
                  <a:gd name="connsiteY129" fmla="*/ 1021012 h 4297270"/>
                  <a:gd name="connsiteX130" fmla="*/ 549461 w 5504755"/>
                  <a:gd name="connsiteY130" fmla="*/ 885697 h 4297270"/>
                  <a:gd name="connsiteX131" fmla="*/ 471553 w 5504755"/>
                  <a:gd name="connsiteY131" fmla="*/ 787285 h 4297270"/>
                  <a:gd name="connsiteX132" fmla="*/ 299333 w 5504755"/>
                  <a:gd name="connsiteY132" fmla="*/ 623268 h 4297270"/>
                  <a:gd name="connsiteX133" fmla="*/ 246028 w 5504755"/>
                  <a:gd name="connsiteY133" fmla="*/ 508456 h 4297270"/>
                  <a:gd name="connsiteX134" fmla="*/ 151718 w 5504755"/>
                  <a:gd name="connsiteY134" fmla="*/ 266529 h 4297270"/>
                  <a:gd name="connsiteX135" fmla="*/ 0 w 5504755"/>
                  <a:gd name="connsiteY13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931821 w 5504755"/>
                  <a:gd name="connsiteY94" fmla="*/ 2443867 h 4297270"/>
                  <a:gd name="connsiteX95" fmla="*/ 2919520 w 5504755"/>
                  <a:gd name="connsiteY95" fmla="*/ 2435667 h 4297270"/>
                  <a:gd name="connsiteX96" fmla="*/ 2894917 w 5504755"/>
                  <a:gd name="connsiteY96" fmla="*/ 2419265 h 4297270"/>
                  <a:gd name="connsiteX97" fmla="*/ 2858013 w 5504755"/>
                  <a:gd name="connsiteY97" fmla="*/ 2402863 h 4297270"/>
                  <a:gd name="connsiteX98" fmla="*/ 2841612 w 5504755"/>
                  <a:gd name="connsiteY98" fmla="*/ 2394662 h 4297270"/>
                  <a:gd name="connsiteX99" fmla="*/ 2771904 w 5504755"/>
                  <a:gd name="connsiteY99" fmla="*/ 2382361 h 4297270"/>
                  <a:gd name="connsiteX100" fmla="*/ 2739100 w 5504755"/>
                  <a:gd name="connsiteY100" fmla="*/ 2378260 h 4297270"/>
                  <a:gd name="connsiteX101" fmla="*/ 2476672 w 5504755"/>
                  <a:gd name="connsiteY101" fmla="*/ 2374160 h 4297270"/>
                  <a:gd name="connsiteX102" fmla="*/ 2452069 w 5504755"/>
                  <a:gd name="connsiteY102" fmla="*/ 2370059 h 4297270"/>
                  <a:gd name="connsiteX103" fmla="*/ 2427466 w 5504755"/>
                  <a:gd name="connsiteY103" fmla="*/ 2361859 h 4297270"/>
                  <a:gd name="connsiteX104" fmla="*/ 2304453 w 5504755"/>
                  <a:gd name="connsiteY104" fmla="*/ 2255247 h 4297270"/>
                  <a:gd name="connsiteX105" fmla="*/ 2259347 w 5504755"/>
                  <a:gd name="connsiteY105" fmla="*/ 2197841 h 4297270"/>
                  <a:gd name="connsiteX106" fmla="*/ 2222444 w 5504755"/>
                  <a:gd name="connsiteY106" fmla="*/ 2132234 h 4297270"/>
                  <a:gd name="connsiteX107" fmla="*/ 2181440 w 5504755"/>
                  <a:gd name="connsiteY107" fmla="*/ 2066626 h 4297270"/>
                  <a:gd name="connsiteX108" fmla="*/ 2128133 w 5504755"/>
                  <a:gd name="connsiteY108" fmla="*/ 2005120 h 4297270"/>
                  <a:gd name="connsiteX109" fmla="*/ 2058426 w 5504755"/>
                  <a:gd name="connsiteY109" fmla="*/ 1927211 h 4297270"/>
                  <a:gd name="connsiteX110" fmla="*/ 2017421 w 5504755"/>
                  <a:gd name="connsiteY110" fmla="*/ 1906708 h 4297270"/>
                  <a:gd name="connsiteX111" fmla="*/ 1968217 w 5504755"/>
                  <a:gd name="connsiteY111" fmla="*/ 1882106 h 4297270"/>
                  <a:gd name="connsiteX112" fmla="*/ 1849303 w 5504755"/>
                  <a:gd name="connsiteY112" fmla="*/ 1841102 h 4297270"/>
                  <a:gd name="connsiteX113" fmla="*/ 1742692 w 5504755"/>
                  <a:gd name="connsiteY113" fmla="*/ 1808298 h 4297270"/>
                  <a:gd name="connsiteX114" fmla="*/ 1668883 w 5504755"/>
                  <a:gd name="connsiteY114" fmla="*/ 1763194 h 4297270"/>
                  <a:gd name="connsiteX115" fmla="*/ 1504865 w 5504755"/>
                  <a:gd name="connsiteY115" fmla="*/ 1726289 h 4297270"/>
                  <a:gd name="connsiteX116" fmla="*/ 1357249 w 5504755"/>
                  <a:gd name="connsiteY116" fmla="*/ 1615577 h 4297270"/>
                  <a:gd name="connsiteX117" fmla="*/ 1295742 w 5504755"/>
                  <a:gd name="connsiteY117" fmla="*/ 1488464 h 4297270"/>
                  <a:gd name="connsiteX118" fmla="*/ 1217834 w 5504755"/>
                  <a:gd name="connsiteY118" fmla="*/ 1472062 h 4297270"/>
                  <a:gd name="connsiteX119" fmla="*/ 1123524 w 5504755"/>
                  <a:gd name="connsiteY119" fmla="*/ 1455659 h 4297270"/>
                  <a:gd name="connsiteX120" fmla="*/ 1041515 w 5504755"/>
                  <a:gd name="connsiteY120" fmla="*/ 1426957 h 4297270"/>
                  <a:gd name="connsiteX121" fmla="*/ 951305 w 5504755"/>
                  <a:gd name="connsiteY121" fmla="*/ 1377751 h 4297270"/>
                  <a:gd name="connsiteX122" fmla="*/ 897999 w 5504755"/>
                  <a:gd name="connsiteY122" fmla="*/ 1344948 h 4297270"/>
                  <a:gd name="connsiteX123" fmla="*/ 824191 w 5504755"/>
                  <a:gd name="connsiteY123" fmla="*/ 1312144 h 4297270"/>
                  <a:gd name="connsiteX124" fmla="*/ 754483 w 5504755"/>
                  <a:gd name="connsiteY124" fmla="*/ 1299843 h 4297270"/>
                  <a:gd name="connsiteX125" fmla="*/ 692976 w 5504755"/>
                  <a:gd name="connsiteY125" fmla="*/ 1250636 h 4297270"/>
                  <a:gd name="connsiteX126" fmla="*/ 627369 w 5504755"/>
                  <a:gd name="connsiteY126" fmla="*/ 1209633 h 4297270"/>
                  <a:gd name="connsiteX127" fmla="*/ 602767 w 5504755"/>
                  <a:gd name="connsiteY127" fmla="*/ 1123524 h 4297270"/>
                  <a:gd name="connsiteX128" fmla="*/ 578164 w 5504755"/>
                  <a:gd name="connsiteY128" fmla="*/ 1021012 h 4297270"/>
                  <a:gd name="connsiteX129" fmla="*/ 549461 w 5504755"/>
                  <a:gd name="connsiteY129" fmla="*/ 885697 h 4297270"/>
                  <a:gd name="connsiteX130" fmla="*/ 471553 w 5504755"/>
                  <a:gd name="connsiteY130" fmla="*/ 787285 h 4297270"/>
                  <a:gd name="connsiteX131" fmla="*/ 299333 w 5504755"/>
                  <a:gd name="connsiteY131" fmla="*/ 623268 h 4297270"/>
                  <a:gd name="connsiteX132" fmla="*/ 246028 w 5504755"/>
                  <a:gd name="connsiteY132" fmla="*/ 508456 h 4297270"/>
                  <a:gd name="connsiteX133" fmla="*/ 151718 w 5504755"/>
                  <a:gd name="connsiteY133" fmla="*/ 266529 h 4297270"/>
                  <a:gd name="connsiteX134" fmla="*/ 0 w 5504755"/>
                  <a:gd name="connsiteY13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931821 w 5504755"/>
                  <a:gd name="connsiteY94" fmla="*/ 2443867 h 4297270"/>
                  <a:gd name="connsiteX95" fmla="*/ 2894917 w 5504755"/>
                  <a:gd name="connsiteY95" fmla="*/ 2419265 h 4297270"/>
                  <a:gd name="connsiteX96" fmla="*/ 2858013 w 5504755"/>
                  <a:gd name="connsiteY96" fmla="*/ 2402863 h 4297270"/>
                  <a:gd name="connsiteX97" fmla="*/ 2841612 w 5504755"/>
                  <a:gd name="connsiteY97" fmla="*/ 2394662 h 4297270"/>
                  <a:gd name="connsiteX98" fmla="*/ 2771904 w 5504755"/>
                  <a:gd name="connsiteY98" fmla="*/ 2382361 h 4297270"/>
                  <a:gd name="connsiteX99" fmla="*/ 2739100 w 5504755"/>
                  <a:gd name="connsiteY99" fmla="*/ 2378260 h 4297270"/>
                  <a:gd name="connsiteX100" fmla="*/ 2476672 w 5504755"/>
                  <a:gd name="connsiteY100" fmla="*/ 2374160 h 4297270"/>
                  <a:gd name="connsiteX101" fmla="*/ 2452069 w 5504755"/>
                  <a:gd name="connsiteY101" fmla="*/ 2370059 h 4297270"/>
                  <a:gd name="connsiteX102" fmla="*/ 2427466 w 5504755"/>
                  <a:gd name="connsiteY102" fmla="*/ 2361859 h 4297270"/>
                  <a:gd name="connsiteX103" fmla="*/ 2304453 w 5504755"/>
                  <a:gd name="connsiteY103" fmla="*/ 2255247 h 4297270"/>
                  <a:gd name="connsiteX104" fmla="*/ 2259347 w 5504755"/>
                  <a:gd name="connsiteY104" fmla="*/ 2197841 h 4297270"/>
                  <a:gd name="connsiteX105" fmla="*/ 2222444 w 5504755"/>
                  <a:gd name="connsiteY105" fmla="*/ 2132234 h 4297270"/>
                  <a:gd name="connsiteX106" fmla="*/ 2181440 w 5504755"/>
                  <a:gd name="connsiteY106" fmla="*/ 2066626 h 4297270"/>
                  <a:gd name="connsiteX107" fmla="*/ 2128133 w 5504755"/>
                  <a:gd name="connsiteY107" fmla="*/ 2005120 h 4297270"/>
                  <a:gd name="connsiteX108" fmla="*/ 2058426 w 5504755"/>
                  <a:gd name="connsiteY108" fmla="*/ 1927211 h 4297270"/>
                  <a:gd name="connsiteX109" fmla="*/ 2017421 w 5504755"/>
                  <a:gd name="connsiteY109" fmla="*/ 1906708 h 4297270"/>
                  <a:gd name="connsiteX110" fmla="*/ 1968217 w 5504755"/>
                  <a:gd name="connsiteY110" fmla="*/ 1882106 h 4297270"/>
                  <a:gd name="connsiteX111" fmla="*/ 1849303 w 5504755"/>
                  <a:gd name="connsiteY111" fmla="*/ 1841102 h 4297270"/>
                  <a:gd name="connsiteX112" fmla="*/ 1742692 w 5504755"/>
                  <a:gd name="connsiteY112" fmla="*/ 1808298 h 4297270"/>
                  <a:gd name="connsiteX113" fmla="*/ 1668883 w 5504755"/>
                  <a:gd name="connsiteY113" fmla="*/ 1763194 h 4297270"/>
                  <a:gd name="connsiteX114" fmla="*/ 1504865 w 5504755"/>
                  <a:gd name="connsiteY114" fmla="*/ 1726289 h 4297270"/>
                  <a:gd name="connsiteX115" fmla="*/ 1357249 w 5504755"/>
                  <a:gd name="connsiteY115" fmla="*/ 1615577 h 4297270"/>
                  <a:gd name="connsiteX116" fmla="*/ 1295742 w 5504755"/>
                  <a:gd name="connsiteY116" fmla="*/ 1488464 h 4297270"/>
                  <a:gd name="connsiteX117" fmla="*/ 1217834 w 5504755"/>
                  <a:gd name="connsiteY117" fmla="*/ 1472062 h 4297270"/>
                  <a:gd name="connsiteX118" fmla="*/ 1123524 w 5504755"/>
                  <a:gd name="connsiteY118" fmla="*/ 1455659 h 4297270"/>
                  <a:gd name="connsiteX119" fmla="*/ 1041515 w 5504755"/>
                  <a:gd name="connsiteY119" fmla="*/ 1426957 h 4297270"/>
                  <a:gd name="connsiteX120" fmla="*/ 951305 w 5504755"/>
                  <a:gd name="connsiteY120" fmla="*/ 1377751 h 4297270"/>
                  <a:gd name="connsiteX121" fmla="*/ 897999 w 5504755"/>
                  <a:gd name="connsiteY121" fmla="*/ 1344948 h 4297270"/>
                  <a:gd name="connsiteX122" fmla="*/ 824191 w 5504755"/>
                  <a:gd name="connsiteY122" fmla="*/ 1312144 h 4297270"/>
                  <a:gd name="connsiteX123" fmla="*/ 754483 w 5504755"/>
                  <a:gd name="connsiteY123" fmla="*/ 1299843 h 4297270"/>
                  <a:gd name="connsiteX124" fmla="*/ 692976 w 5504755"/>
                  <a:gd name="connsiteY124" fmla="*/ 1250636 h 4297270"/>
                  <a:gd name="connsiteX125" fmla="*/ 627369 w 5504755"/>
                  <a:gd name="connsiteY125" fmla="*/ 1209633 h 4297270"/>
                  <a:gd name="connsiteX126" fmla="*/ 602767 w 5504755"/>
                  <a:gd name="connsiteY126" fmla="*/ 1123524 h 4297270"/>
                  <a:gd name="connsiteX127" fmla="*/ 578164 w 5504755"/>
                  <a:gd name="connsiteY127" fmla="*/ 1021012 h 4297270"/>
                  <a:gd name="connsiteX128" fmla="*/ 549461 w 5504755"/>
                  <a:gd name="connsiteY128" fmla="*/ 885697 h 4297270"/>
                  <a:gd name="connsiteX129" fmla="*/ 471553 w 5504755"/>
                  <a:gd name="connsiteY129" fmla="*/ 787285 h 4297270"/>
                  <a:gd name="connsiteX130" fmla="*/ 299333 w 5504755"/>
                  <a:gd name="connsiteY130" fmla="*/ 623268 h 4297270"/>
                  <a:gd name="connsiteX131" fmla="*/ 246028 w 5504755"/>
                  <a:gd name="connsiteY131" fmla="*/ 508456 h 4297270"/>
                  <a:gd name="connsiteX132" fmla="*/ 151718 w 5504755"/>
                  <a:gd name="connsiteY132" fmla="*/ 266529 h 4297270"/>
                  <a:gd name="connsiteX133" fmla="*/ 0 w 5504755"/>
                  <a:gd name="connsiteY13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894917 w 5504755"/>
                  <a:gd name="connsiteY94" fmla="*/ 2419265 h 4297270"/>
                  <a:gd name="connsiteX95" fmla="*/ 2858013 w 5504755"/>
                  <a:gd name="connsiteY95" fmla="*/ 2402863 h 4297270"/>
                  <a:gd name="connsiteX96" fmla="*/ 2841612 w 5504755"/>
                  <a:gd name="connsiteY96" fmla="*/ 2394662 h 4297270"/>
                  <a:gd name="connsiteX97" fmla="*/ 2771904 w 5504755"/>
                  <a:gd name="connsiteY97" fmla="*/ 2382361 h 4297270"/>
                  <a:gd name="connsiteX98" fmla="*/ 2739100 w 5504755"/>
                  <a:gd name="connsiteY98" fmla="*/ 2378260 h 4297270"/>
                  <a:gd name="connsiteX99" fmla="*/ 2476672 w 5504755"/>
                  <a:gd name="connsiteY99" fmla="*/ 2374160 h 4297270"/>
                  <a:gd name="connsiteX100" fmla="*/ 2452069 w 5504755"/>
                  <a:gd name="connsiteY100" fmla="*/ 2370059 h 4297270"/>
                  <a:gd name="connsiteX101" fmla="*/ 2427466 w 5504755"/>
                  <a:gd name="connsiteY101" fmla="*/ 2361859 h 4297270"/>
                  <a:gd name="connsiteX102" fmla="*/ 2304453 w 5504755"/>
                  <a:gd name="connsiteY102" fmla="*/ 2255247 h 4297270"/>
                  <a:gd name="connsiteX103" fmla="*/ 2259347 w 5504755"/>
                  <a:gd name="connsiteY103" fmla="*/ 2197841 h 4297270"/>
                  <a:gd name="connsiteX104" fmla="*/ 2222444 w 5504755"/>
                  <a:gd name="connsiteY104" fmla="*/ 2132234 h 4297270"/>
                  <a:gd name="connsiteX105" fmla="*/ 2181440 w 5504755"/>
                  <a:gd name="connsiteY105" fmla="*/ 2066626 h 4297270"/>
                  <a:gd name="connsiteX106" fmla="*/ 2128133 w 5504755"/>
                  <a:gd name="connsiteY106" fmla="*/ 2005120 h 4297270"/>
                  <a:gd name="connsiteX107" fmla="*/ 2058426 w 5504755"/>
                  <a:gd name="connsiteY107" fmla="*/ 1927211 h 4297270"/>
                  <a:gd name="connsiteX108" fmla="*/ 2017421 w 5504755"/>
                  <a:gd name="connsiteY108" fmla="*/ 1906708 h 4297270"/>
                  <a:gd name="connsiteX109" fmla="*/ 1968217 w 5504755"/>
                  <a:gd name="connsiteY109" fmla="*/ 1882106 h 4297270"/>
                  <a:gd name="connsiteX110" fmla="*/ 1849303 w 5504755"/>
                  <a:gd name="connsiteY110" fmla="*/ 1841102 h 4297270"/>
                  <a:gd name="connsiteX111" fmla="*/ 1742692 w 5504755"/>
                  <a:gd name="connsiteY111" fmla="*/ 1808298 h 4297270"/>
                  <a:gd name="connsiteX112" fmla="*/ 1668883 w 5504755"/>
                  <a:gd name="connsiteY112" fmla="*/ 1763194 h 4297270"/>
                  <a:gd name="connsiteX113" fmla="*/ 1504865 w 5504755"/>
                  <a:gd name="connsiteY113" fmla="*/ 1726289 h 4297270"/>
                  <a:gd name="connsiteX114" fmla="*/ 1357249 w 5504755"/>
                  <a:gd name="connsiteY114" fmla="*/ 1615577 h 4297270"/>
                  <a:gd name="connsiteX115" fmla="*/ 1295742 w 5504755"/>
                  <a:gd name="connsiteY115" fmla="*/ 1488464 h 4297270"/>
                  <a:gd name="connsiteX116" fmla="*/ 1217834 w 5504755"/>
                  <a:gd name="connsiteY116" fmla="*/ 1472062 h 4297270"/>
                  <a:gd name="connsiteX117" fmla="*/ 1123524 w 5504755"/>
                  <a:gd name="connsiteY117" fmla="*/ 1455659 h 4297270"/>
                  <a:gd name="connsiteX118" fmla="*/ 1041515 w 5504755"/>
                  <a:gd name="connsiteY118" fmla="*/ 1426957 h 4297270"/>
                  <a:gd name="connsiteX119" fmla="*/ 951305 w 5504755"/>
                  <a:gd name="connsiteY119" fmla="*/ 1377751 h 4297270"/>
                  <a:gd name="connsiteX120" fmla="*/ 897999 w 5504755"/>
                  <a:gd name="connsiteY120" fmla="*/ 1344948 h 4297270"/>
                  <a:gd name="connsiteX121" fmla="*/ 824191 w 5504755"/>
                  <a:gd name="connsiteY121" fmla="*/ 1312144 h 4297270"/>
                  <a:gd name="connsiteX122" fmla="*/ 754483 w 5504755"/>
                  <a:gd name="connsiteY122" fmla="*/ 1299843 h 4297270"/>
                  <a:gd name="connsiteX123" fmla="*/ 692976 w 5504755"/>
                  <a:gd name="connsiteY123" fmla="*/ 1250636 h 4297270"/>
                  <a:gd name="connsiteX124" fmla="*/ 627369 w 5504755"/>
                  <a:gd name="connsiteY124" fmla="*/ 1209633 h 4297270"/>
                  <a:gd name="connsiteX125" fmla="*/ 602767 w 5504755"/>
                  <a:gd name="connsiteY125" fmla="*/ 1123524 h 4297270"/>
                  <a:gd name="connsiteX126" fmla="*/ 578164 w 5504755"/>
                  <a:gd name="connsiteY126" fmla="*/ 1021012 h 4297270"/>
                  <a:gd name="connsiteX127" fmla="*/ 549461 w 5504755"/>
                  <a:gd name="connsiteY127" fmla="*/ 885697 h 4297270"/>
                  <a:gd name="connsiteX128" fmla="*/ 471553 w 5504755"/>
                  <a:gd name="connsiteY128" fmla="*/ 787285 h 4297270"/>
                  <a:gd name="connsiteX129" fmla="*/ 299333 w 5504755"/>
                  <a:gd name="connsiteY129" fmla="*/ 623268 h 4297270"/>
                  <a:gd name="connsiteX130" fmla="*/ 246028 w 5504755"/>
                  <a:gd name="connsiteY130" fmla="*/ 508456 h 4297270"/>
                  <a:gd name="connsiteX131" fmla="*/ 151718 w 5504755"/>
                  <a:gd name="connsiteY131" fmla="*/ 266529 h 4297270"/>
                  <a:gd name="connsiteX132" fmla="*/ 0 w 5504755"/>
                  <a:gd name="connsiteY13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894917 w 5504755"/>
                  <a:gd name="connsiteY94" fmla="*/ 2419265 h 4297270"/>
                  <a:gd name="connsiteX95" fmla="*/ 2858013 w 5504755"/>
                  <a:gd name="connsiteY95" fmla="*/ 2402863 h 4297270"/>
                  <a:gd name="connsiteX96" fmla="*/ 2771904 w 5504755"/>
                  <a:gd name="connsiteY96" fmla="*/ 2382361 h 4297270"/>
                  <a:gd name="connsiteX97" fmla="*/ 2739100 w 5504755"/>
                  <a:gd name="connsiteY97" fmla="*/ 2378260 h 4297270"/>
                  <a:gd name="connsiteX98" fmla="*/ 2476672 w 5504755"/>
                  <a:gd name="connsiteY98" fmla="*/ 2374160 h 4297270"/>
                  <a:gd name="connsiteX99" fmla="*/ 2452069 w 5504755"/>
                  <a:gd name="connsiteY99" fmla="*/ 2370059 h 4297270"/>
                  <a:gd name="connsiteX100" fmla="*/ 2427466 w 5504755"/>
                  <a:gd name="connsiteY100" fmla="*/ 2361859 h 4297270"/>
                  <a:gd name="connsiteX101" fmla="*/ 2304453 w 5504755"/>
                  <a:gd name="connsiteY101" fmla="*/ 2255247 h 4297270"/>
                  <a:gd name="connsiteX102" fmla="*/ 2259347 w 5504755"/>
                  <a:gd name="connsiteY102" fmla="*/ 2197841 h 4297270"/>
                  <a:gd name="connsiteX103" fmla="*/ 2222444 w 5504755"/>
                  <a:gd name="connsiteY103" fmla="*/ 2132234 h 4297270"/>
                  <a:gd name="connsiteX104" fmla="*/ 2181440 w 5504755"/>
                  <a:gd name="connsiteY104" fmla="*/ 2066626 h 4297270"/>
                  <a:gd name="connsiteX105" fmla="*/ 2128133 w 5504755"/>
                  <a:gd name="connsiteY105" fmla="*/ 2005120 h 4297270"/>
                  <a:gd name="connsiteX106" fmla="*/ 2058426 w 5504755"/>
                  <a:gd name="connsiteY106" fmla="*/ 1927211 h 4297270"/>
                  <a:gd name="connsiteX107" fmla="*/ 2017421 w 5504755"/>
                  <a:gd name="connsiteY107" fmla="*/ 1906708 h 4297270"/>
                  <a:gd name="connsiteX108" fmla="*/ 1968217 w 5504755"/>
                  <a:gd name="connsiteY108" fmla="*/ 1882106 h 4297270"/>
                  <a:gd name="connsiteX109" fmla="*/ 1849303 w 5504755"/>
                  <a:gd name="connsiteY109" fmla="*/ 1841102 h 4297270"/>
                  <a:gd name="connsiteX110" fmla="*/ 1742692 w 5504755"/>
                  <a:gd name="connsiteY110" fmla="*/ 1808298 h 4297270"/>
                  <a:gd name="connsiteX111" fmla="*/ 1668883 w 5504755"/>
                  <a:gd name="connsiteY111" fmla="*/ 1763194 h 4297270"/>
                  <a:gd name="connsiteX112" fmla="*/ 1504865 w 5504755"/>
                  <a:gd name="connsiteY112" fmla="*/ 1726289 h 4297270"/>
                  <a:gd name="connsiteX113" fmla="*/ 1357249 w 5504755"/>
                  <a:gd name="connsiteY113" fmla="*/ 1615577 h 4297270"/>
                  <a:gd name="connsiteX114" fmla="*/ 1295742 w 5504755"/>
                  <a:gd name="connsiteY114" fmla="*/ 1488464 h 4297270"/>
                  <a:gd name="connsiteX115" fmla="*/ 1217834 w 5504755"/>
                  <a:gd name="connsiteY115" fmla="*/ 1472062 h 4297270"/>
                  <a:gd name="connsiteX116" fmla="*/ 1123524 w 5504755"/>
                  <a:gd name="connsiteY116" fmla="*/ 1455659 h 4297270"/>
                  <a:gd name="connsiteX117" fmla="*/ 1041515 w 5504755"/>
                  <a:gd name="connsiteY117" fmla="*/ 1426957 h 4297270"/>
                  <a:gd name="connsiteX118" fmla="*/ 951305 w 5504755"/>
                  <a:gd name="connsiteY118" fmla="*/ 1377751 h 4297270"/>
                  <a:gd name="connsiteX119" fmla="*/ 897999 w 5504755"/>
                  <a:gd name="connsiteY119" fmla="*/ 1344948 h 4297270"/>
                  <a:gd name="connsiteX120" fmla="*/ 824191 w 5504755"/>
                  <a:gd name="connsiteY120" fmla="*/ 1312144 h 4297270"/>
                  <a:gd name="connsiteX121" fmla="*/ 754483 w 5504755"/>
                  <a:gd name="connsiteY121" fmla="*/ 1299843 h 4297270"/>
                  <a:gd name="connsiteX122" fmla="*/ 692976 w 5504755"/>
                  <a:gd name="connsiteY122" fmla="*/ 1250636 h 4297270"/>
                  <a:gd name="connsiteX123" fmla="*/ 627369 w 5504755"/>
                  <a:gd name="connsiteY123" fmla="*/ 1209633 h 4297270"/>
                  <a:gd name="connsiteX124" fmla="*/ 602767 w 5504755"/>
                  <a:gd name="connsiteY124" fmla="*/ 1123524 h 4297270"/>
                  <a:gd name="connsiteX125" fmla="*/ 578164 w 5504755"/>
                  <a:gd name="connsiteY125" fmla="*/ 1021012 h 4297270"/>
                  <a:gd name="connsiteX126" fmla="*/ 549461 w 5504755"/>
                  <a:gd name="connsiteY126" fmla="*/ 885697 h 4297270"/>
                  <a:gd name="connsiteX127" fmla="*/ 471553 w 5504755"/>
                  <a:gd name="connsiteY127" fmla="*/ 787285 h 4297270"/>
                  <a:gd name="connsiteX128" fmla="*/ 299333 w 5504755"/>
                  <a:gd name="connsiteY128" fmla="*/ 623268 h 4297270"/>
                  <a:gd name="connsiteX129" fmla="*/ 246028 w 5504755"/>
                  <a:gd name="connsiteY129" fmla="*/ 508456 h 4297270"/>
                  <a:gd name="connsiteX130" fmla="*/ 151718 w 5504755"/>
                  <a:gd name="connsiteY130" fmla="*/ 266529 h 4297270"/>
                  <a:gd name="connsiteX131" fmla="*/ 0 w 5504755"/>
                  <a:gd name="connsiteY13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894917 w 5504755"/>
                  <a:gd name="connsiteY94" fmla="*/ 2419265 h 4297270"/>
                  <a:gd name="connsiteX95" fmla="*/ 2771904 w 5504755"/>
                  <a:gd name="connsiteY95" fmla="*/ 2382361 h 4297270"/>
                  <a:gd name="connsiteX96" fmla="*/ 2739100 w 5504755"/>
                  <a:gd name="connsiteY96" fmla="*/ 2378260 h 4297270"/>
                  <a:gd name="connsiteX97" fmla="*/ 2476672 w 5504755"/>
                  <a:gd name="connsiteY97" fmla="*/ 2374160 h 4297270"/>
                  <a:gd name="connsiteX98" fmla="*/ 2452069 w 5504755"/>
                  <a:gd name="connsiteY98" fmla="*/ 2370059 h 4297270"/>
                  <a:gd name="connsiteX99" fmla="*/ 2427466 w 5504755"/>
                  <a:gd name="connsiteY99" fmla="*/ 2361859 h 4297270"/>
                  <a:gd name="connsiteX100" fmla="*/ 2304453 w 5504755"/>
                  <a:gd name="connsiteY100" fmla="*/ 2255247 h 4297270"/>
                  <a:gd name="connsiteX101" fmla="*/ 2259347 w 5504755"/>
                  <a:gd name="connsiteY101" fmla="*/ 2197841 h 4297270"/>
                  <a:gd name="connsiteX102" fmla="*/ 2222444 w 5504755"/>
                  <a:gd name="connsiteY102" fmla="*/ 2132234 h 4297270"/>
                  <a:gd name="connsiteX103" fmla="*/ 2181440 w 5504755"/>
                  <a:gd name="connsiteY103" fmla="*/ 2066626 h 4297270"/>
                  <a:gd name="connsiteX104" fmla="*/ 2128133 w 5504755"/>
                  <a:gd name="connsiteY104" fmla="*/ 2005120 h 4297270"/>
                  <a:gd name="connsiteX105" fmla="*/ 2058426 w 5504755"/>
                  <a:gd name="connsiteY105" fmla="*/ 1927211 h 4297270"/>
                  <a:gd name="connsiteX106" fmla="*/ 2017421 w 5504755"/>
                  <a:gd name="connsiteY106" fmla="*/ 1906708 h 4297270"/>
                  <a:gd name="connsiteX107" fmla="*/ 1968217 w 5504755"/>
                  <a:gd name="connsiteY107" fmla="*/ 1882106 h 4297270"/>
                  <a:gd name="connsiteX108" fmla="*/ 1849303 w 5504755"/>
                  <a:gd name="connsiteY108" fmla="*/ 1841102 h 4297270"/>
                  <a:gd name="connsiteX109" fmla="*/ 1742692 w 5504755"/>
                  <a:gd name="connsiteY109" fmla="*/ 1808298 h 4297270"/>
                  <a:gd name="connsiteX110" fmla="*/ 1668883 w 5504755"/>
                  <a:gd name="connsiteY110" fmla="*/ 1763194 h 4297270"/>
                  <a:gd name="connsiteX111" fmla="*/ 1504865 w 5504755"/>
                  <a:gd name="connsiteY111" fmla="*/ 1726289 h 4297270"/>
                  <a:gd name="connsiteX112" fmla="*/ 1357249 w 5504755"/>
                  <a:gd name="connsiteY112" fmla="*/ 1615577 h 4297270"/>
                  <a:gd name="connsiteX113" fmla="*/ 1295742 w 5504755"/>
                  <a:gd name="connsiteY113" fmla="*/ 1488464 h 4297270"/>
                  <a:gd name="connsiteX114" fmla="*/ 1217834 w 5504755"/>
                  <a:gd name="connsiteY114" fmla="*/ 1472062 h 4297270"/>
                  <a:gd name="connsiteX115" fmla="*/ 1123524 w 5504755"/>
                  <a:gd name="connsiteY115" fmla="*/ 1455659 h 4297270"/>
                  <a:gd name="connsiteX116" fmla="*/ 1041515 w 5504755"/>
                  <a:gd name="connsiteY116" fmla="*/ 1426957 h 4297270"/>
                  <a:gd name="connsiteX117" fmla="*/ 951305 w 5504755"/>
                  <a:gd name="connsiteY117" fmla="*/ 1377751 h 4297270"/>
                  <a:gd name="connsiteX118" fmla="*/ 897999 w 5504755"/>
                  <a:gd name="connsiteY118" fmla="*/ 1344948 h 4297270"/>
                  <a:gd name="connsiteX119" fmla="*/ 824191 w 5504755"/>
                  <a:gd name="connsiteY119" fmla="*/ 1312144 h 4297270"/>
                  <a:gd name="connsiteX120" fmla="*/ 754483 w 5504755"/>
                  <a:gd name="connsiteY120" fmla="*/ 1299843 h 4297270"/>
                  <a:gd name="connsiteX121" fmla="*/ 692976 w 5504755"/>
                  <a:gd name="connsiteY121" fmla="*/ 1250636 h 4297270"/>
                  <a:gd name="connsiteX122" fmla="*/ 627369 w 5504755"/>
                  <a:gd name="connsiteY122" fmla="*/ 1209633 h 4297270"/>
                  <a:gd name="connsiteX123" fmla="*/ 602767 w 5504755"/>
                  <a:gd name="connsiteY123" fmla="*/ 1123524 h 4297270"/>
                  <a:gd name="connsiteX124" fmla="*/ 578164 w 5504755"/>
                  <a:gd name="connsiteY124" fmla="*/ 1021012 h 4297270"/>
                  <a:gd name="connsiteX125" fmla="*/ 549461 w 5504755"/>
                  <a:gd name="connsiteY125" fmla="*/ 885697 h 4297270"/>
                  <a:gd name="connsiteX126" fmla="*/ 471553 w 5504755"/>
                  <a:gd name="connsiteY126" fmla="*/ 787285 h 4297270"/>
                  <a:gd name="connsiteX127" fmla="*/ 299333 w 5504755"/>
                  <a:gd name="connsiteY127" fmla="*/ 623268 h 4297270"/>
                  <a:gd name="connsiteX128" fmla="*/ 246028 w 5504755"/>
                  <a:gd name="connsiteY128" fmla="*/ 508456 h 4297270"/>
                  <a:gd name="connsiteX129" fmla="*/ 151718 w 5504755"/>
                  <a:gd name="connsiteY129" fmla="*/ 266529 h 4297270"/>
                  <a:gd name="connsiteX130" fmla="*/ 0 w 5504755"/>
                  <a:gd name="connsiteY13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894917 w 5504755"/>
                  <a:gd name="connsiteY94" fmla="*/ 2419265 h 4297270"/>
                  <a:gd name="connsiteX95" fmla="*/ 2771904 w 5504755"/>
                  <a:gd name="connsiteY95" fmla="*/ 2382361 h 4297270"/>
                  <a:gd name="connsiteX96" fmla="*/ 2739100 w 5504755"/>
                  <a:gd name="connsiteY96" fmla="*/ 2378260 h 4297270"/>
                  <a:gd name="connsiteX97" fmla="*/ 2476672 w 5504755"/>
                  <a:gd name="connsiteY97" fmla="*/ 2374160 h 4297270"/>
                  <a:gd name="connsiteX98" fmla="*/ 2427466 w 5504755"/>
                  <a:gd name="connsiteY98" fmla="*/ 2361859 h 4297270"/>
                  <a:gd name="connsiteX99" fmla="*/ 2304453 w 5504755"/>
                  <a:gd name="connsiteY99" fmla="*/ 2255247 h 4297270"/>
                  <a:gd name="connsiteX100" fmla="*/ 2259347 w 5504755"/>
                  <a:gd name="connsiteY100" fmla="*/ 2197841 h 4297270"/>
                  <a:gd name="connsiteX101" fmla="*/ 2222444 w 5504755"/>
                  <a:gd name="connsiteY101" fmla="*/ 2132234 h 4297270"/>
                  <a:gd name="connsiteX102" fmla="*/ 2181440 w 5504755"/>
                  <a:gd name="connsiteY102" fmla="*/ 2066626 h 4297270"/>
                  <a:gd name="connsiteX103" fmla="*/ 2128133 w 5504755"/>
                  <a:gd name="connsiteY103" fmla="*/ 2005120 h 4297270"/>
                  <a:gd name="connsiteX104" fmla="*/ 2058426 w 5504755"/>
                  <a:gd name="connsiteY104" fmla="*/ 1927211 h 4297270"/>
                  <a:gd name="connsiteX105" fmla="*/ 2017421 w 5504755"/>
                  <a:gd name="connsiteY105" fmla="*/ 1906708 h 4297270"/>
                  <a:gd name="connsiteX106" fmla="*/ 1968217 w 5504755"/>
                  <a:gd name="connsiteY106" fmla="*/ 1882106 h 4297270"/>
                  <a:gd name="connsiteX107" fmla="*/ 1849303 w 5504755"/>
                  <a:gd name="connsiteY107" fmla="*/ 1841102 h 4297270"/>
                  <a:gd name="connsiteX108" fmla="*/ 1742692 w 5504755"/>
                  <a:gd name="connsiteY108" fmla="*/ 1808298 h 4297270"/>
                  <a:gd name="connsiteX109" fmla="*/ 1668883 w 5504755"/>
                  <a:gd name="connsiteY109" fmla="*/ 1763194 h 4297270"/>
                  <a:gd name="connsiteX110" fmla="*/ 1504865 w 5504755"/>
                  <a:gd name="connsiteY110" fmla="*/ 1726289 h 4297270"/>
                  <a:gd name="connsiteX111" fmla="*/ 1357249 w 5504755"/>
                  <a:gd name="connsiteY111" fmla="*/ 1615577 h 4297270"/>
                  <a:gd name="connsiteX112" fmla="*/ 1295742 w 5504755"/>
                  <a:gd name="connsiteY112" fmla="*/ 1488464 h 4297270"/>
                  <a:gd name="connsiteX113" fmla="*/ 1217834 w 5504755"/>
                  <a:gd name="connsiteY113" fmla="*/ 1472062 h 4297270"/>
                  <a:gd name="connsiteX114" fmla="*/ 1123524 w 5504755"/>
                  <a:gd name="connsiteY114" fmla="*/ 1455659 h 4297270"/>
                  <a:gd name="connsiteX115" fmla="*/ 1041515 w 5504755"/>
                  <a:gd name="connsiteY115" fmla="*/ 1426957 h 4297270"/>
                  <a:gd name="connsiteX116" fmla="*/ 951305 w 5504755"/>
                  <a:gd name="connsiteY116" fmla="*/ 1377751 h 4297270"/>
                  <a:gd name="connsiteX117" fmla="*/ 897999 w 5504755"/>
                  <a:gd name="connsiteY117" fmla="*/ 1344948 h 4297270"/>
                  <a:gd name="connsiteX118" fmla="*/ 824191 w 5504755"/>
                  <a:gd name="connsiteY118" fmla="*/ 1312144 h 4297270"/>
                  <a:gd name="connsiteX119" fmla="*/ 754483 w 5504755"/>
                  <a:gd name="connsiteY119" fmla="*/ 1299843 h 4297270"/>
                  <a:gd name="connsiteX120" fmla="*/ 692976 w 5504755"/>
                  <a:gd name="connsiteY120" fmla="*/ 1250636 h 4297270"/>
                  <a:gd name="connsiteX121" fmla="*/ 627369 w 5504755"/>
                  <a:gd name="connsiteY121" fmla="*/ 1209633 h 4297270"/>
                  <a:gd name="connsiteX122" fmla="*/ 602767 w 5504755"/>
                  <a:gd name="connsiteY122" fmla="*/ 1123524 h 4297270"/>
                  <a:gd name="connsiteX123" fmla="*/ 578164 w 5504755"/>
                  <a:gd name="connsiteY123" fmla="*/ 1021012 h 4297270"/>
                  <a:gd name="connsiteX124" fmla="*/ 549461 w 5504755"/>
                  <a:gd name="connsiteY124" fmla="*/ 885697 h 4297270"/>
                  <a:gd name="connsiteX125" fmla="*/ 471553 w 5504755"/>
                  <a:gd name="connsiteY125" fmla="*/ 787285 h 4297270"/>
                  <a:gd name="connsiteX126" fmla="*/ 299333 w 5504755"/>
                  <a:gd name="connsiteY126" fmla="*/ 623268 h 4297270"/>
                  <a:gd name="connsiteX127" fmla="*/ 246028 w 5504755"/>
                  <a:gd name="connsiteY127" fmla="*/ 508456 h 4297270"/>
                  <a:gd name="connsiteX128" fmla="*/ 151718 w 5504755"/>
                  <a:gd name="connsiteY128" fmla="*/ 266529 h 4297270"/>
                  <a:gd name="connsiteX129" fmla="*/ 0 w 5504755"/>
                  <a:gd name="connsiteY12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71237 w 5504755"/>
                  <a:gd name="connsiteY88" fmla="*/ 2677593 h 4297270"/>
                  <a:gd name="connsiteX89" fmla="*/ 3067136 w 5504755"/>
                  <a:gd name="connsiteY89" fmla="*/ 2665292 h 4297270"/>
                  <a:gd name="connsiteX90" fmla="*/ 3050734 w 5504755"/>
                  <a:gd name="connsiteY90" fmla="*/ 2603785 h 4297270"/>
                  <a:gd name="connsiteX91" fmla="*/ 3009730 w 5504755"/>
                  <a:gd name="connsiteY91" fmla="*/ 2509475 h 4297270"/>
                  <a:gd name="connsiteX92" fmla="*/ 2968725 w 5504755"/>
                  <a:gd name="connsiteY92" fmla="*/ 2468470 h 4297270"/>
                  <a:gd name="connsiteX93" fmla="*/ 2894917 w 5504755"/>
                  <a:gd name="connsiteY93" fmla="*/ 2419265 h 4297270"/>
                  <a:gd name="connsiteX94" fmla="*/ 2771904 w 5504755"/>
                  <a:gd name="connsiteY94" fmla="*/ 2382361 h 4297270"/>
                  <a:gd name="connsiteX95" fmla="*/ 2739100 w 5504755"/>
                  <a:gd name="connsiteY95" fmla="*/ 2378260 h 4297270"/>
                  <a:gd name="connsiteX96" fmla="*/ 2476672 w 5504755"/>
                  <a:gd name="connsiteY96" fmla="*/ 2374160 h 4297270"/>
                  <a:gd name="connsiteX97" fmla="*/ 2427466 w 5504755"/>
                  <a:gd name="connsiteY97" fmla="*/ 2361859 h 4297270"/>
                  <a:gd name="connsiteX98" fmla="*/ 2304453 w 5504755"/>
                  <a:gd name="connsiteY98" fmla="*/ 2255247 h 4297270"/>
                  <a:gd name="connsiteX99" fmla="*/ 2259347 w 5504755"/>
                  <a:gd name="connsiteY99" fmla="*/ 2197841 h 4297270"/>
                  <a:gd name="connsiteX100" fmla="*/ 2222444 w 5504755"/>
                  <a:gd name="connsiteY100" fmla="*/ 2132234 h 4297270"/>
                  <a:gd name="connsiteX101" fmla="*/ 2181440 w 5504755"/>
                  <a:gd name="connsiteY101" fmla="*/ 2066626 h 4297270"/>
                  <a:gd name="connsiteX102" fmla="*/ 2128133 w 5504755"/>
                  <a:gd name="connsiteY102" fmla="*/ 2005120 h 4297270"/>
                  <a:gd name="connsiteX103" fmla="*/ 2058426 w 5504755"/>
                  <a:gd name="connsiteY103" fmla="*/ 1927211 h 4297270"/>
                  <a:gd name="connsiteX104" fmla="*/ 2017421 w 5504755"/>
                  <a:gd name="connsiteY104" fmla="*/ 1906708 h 4297270"/>
                  <a:gd name="connsiteX105" fmla="*/ 1968217 w 5504755"/>
                  <a:gd name="connsiteY105" fmla="*/ 1882106 h 4297270"/>
                  <a:gd name="connsiteX106" fmla="*/ 1849303 w 5504755"/>
                  <a:gd name="connsiteY106" fmla="*/ 1841102 h 4297270"/>
                  <a:gd name="connsiteX107" fmla="*/ 1742692 w 5504755"/>
                  <a:gd name="connsiteY107" fmla="*/ 1808298 h 4297270"/>
                  <a:gd name="connsiteX108" fmla="*/ 1668883 w 5504755"/>
                  <a:gd name="connsiteY108" fmla="*/ 1763194 h 4297270"/>
                  <a:gd name="connsiteX109" fmla="*/ 1504865 w 5504755"/>
                  <a:gd name="connsiteY109" fmla="*/ 1726289 h 4297270"/>
                  <a:gd name="connsiteX110" fmla="*/ 1357249 w 5504755"/>
                  <a:gd name="connsiteY110" fmla="*/ 1615577 h 4297270"/>
                  <a:gd name="connsiteX111" fmla="*/ 1295742 w 5504755"/>
                  <a:gd name="connsiteY111" fmla="*/ 1488464 h 4297270"/>
                  <a:gd name="connsiteX112" fmla="*/ 1217834 w 5504755"/>
                  <a:gd name="connsiteY112" fmla="*/ 1472062 h 4297270"/>
                  <a:gd name="connsiteX113" fmla="*/ 1123524 w 5504755"/>
                  <a:gd name="connsiteY113" fmla="*/ 1455659 h 4297270"/>
                  <a:gd name="connsiteX114" fmla="*/ 1041515 w 5504755"/>
                  <a:gd name="connsiteY114" fmla="*/ 1426957 h 4297270"/>
                  <a:gd name="connsiteX115" fmla="*/ 951305 w 5504755"/>
                  <a:gd name="connsiteY115" fmla="*/ 1377751 h 4297270"/>
                  <a:gd name="connsiteX116" fmla="*/ 897999 w 5504755"/>
                  <a:gd name="connsiteY116" fmla="*/ 1344948 h 4297270"/>
                  <a:gd name="connsiteX117" fmla="*/ 824191 w 5504755"/>
                  <a:gd name="connsiteY117" fmla="*/ 1312144 h 4297270"/>
                  <a:gd name="connsiteX118" fmla="*/ 754483 w 5504755"/>
                  <a:gd name="connsiteY118" fmla="*/ 1299843 h 4297270"/>
                  <a:gd name="connsiteX119" fmla="*/ 692976 w 5504755"/>
                  <a:gd name="connsiteY119" fmla="*/ 1250636 h 4297270"/>
                  <a:gd name="connsiteX120" fmla="*/ 627369 w 5504755"/>
                  <a:gd name="connsiteY120" fmla="*/ 1209633 h 4297270"/>
                  <a:gd name="connsiteX121" fmla="*/ 602767 w 5504755"/>
                  <a:gd name="connsiteY121" fmla="*/ 1123524 h 4297270"/>
                  <a:gd name="connsiteX122" fmla="*/ 578164 w 5504755"/>
                  <a:gd name="connsiteY122" fmla="*/ 1021012 h 4297270"/>
                  <a:gd name="connsiteX123" fmla="*/ 549461 w 5504755"/>
                  <a:gd name="connsiteY123" fmla="*/ 885697 h 4297270"/>
                  <a:gd name="connsiteX124" fmla="*/ 471553 w 5504755"/>
                  <a:gd name="connsiteY124" fmla="*/ 787285 h 4297270"/>
                  <a:gd name="connsiteX125" fmla="*/ 299333 w 5504755"/>
                  <a:gd name="connsiteY125" fmla="*/ 623268 h 4297270"/>
                  <a:gd name="connsiteX126" fmla="*/ 246028 w 5504755"/>
                  <a:gd name="connsiteY126" fmla="*/ 508456 h 4297270"/>
                  <a:gd name="connsiteX127" fmla="*/ 151718 w 5504755"/>
                  <a:gd name="connsiteY127" fmla="*/ 266529 h 4297270"/>
                  <a:gd name="connsiteX128" fmla="*/ 0 w 5504755"/>
                  <a:gd name="connsiteY12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071237 w 5504755"/>
                  <a:gd name="connsiteY87" fmla="*/ 2677593 h 4297270"/>
                  <a:gd name="connsiteX88" fmla="*/ 3067136 w 5504755"/>
                  <a:gd name="connsiteY88" fmla="*/ 2665292 h 4297270"/>
                  <a:gd name="connsiteX89" fmla="*/ 3050734 w 5504755"/>
                  <a:gd name="connsiteY89" fmla="*/ 2603785 h 4297270"/>
                  <a:gd name="connsiteX90" fmla="*/ 3009730 w 5504755"/>
                  <a:gd name="connsiteY90" fmla="*/ 2509475 h 4297270"/>
                  <a:gd name="connsiteX91" fmla="*/ 2968725 w 5504755"/>
                  <a:gd name="connsiteY91" fmla="*/ 2468470 h 4297270"/>
                  <a:gd name="connsiteX92" fmla="*/ 2894917 w 5504755"/>
                  <a:gd name="connsiteY92" fmla="*/ 2419265 h 4297270"/>
                  <a:gd name="connsiteX93" fmla="*/ 2771904 w 5504755"/>
                  <a:gd name="connsiteY93" fmla="*/ 2382361 h 4297270"/>
                  <a:gd name="connsiteX94" fmla="*/ 2739100 w 5504755"/>
                  <a:gd name="connsiteY94" fmla="*/ 2378260 h 4297270"/>
                  <a:gd name="connsiteX95" fmla="*/ 2476672 w 5504755"/>
                  <a:gd name="connsiteY95" fmla="*/ 2374160 h 4297270"/>
                  <a:gd name="connsiteX96" fmla="*/ 2427466 w 5504755"/>
                  <a:gd name="connsiteY96" fmla="*/ 2361859 h 4297270"/>
                  <a:gd name="connsiteX97" fmla="*/ 2304453 w 5504755"/>
                  <a:gd name="connsiteY97" fmla="*/ 2255247 h 4297270"/>
                  <a:gd name="connsiteX98" fmla="*/ 2259347 w 5504755"/>
                  <a:gd name="connsiteY98" fmla="*/ 2197841 h 4297270"/>
                  <a:gd name="connsiteX99" fmla="*/ 2222444 w 5504755"/>
                  <a:gd name="connsiteY99" fmla="*/ 2132234 h 4297270"/>
                  <a:gd name="connsiteX100" fmla="*/ 2181440 w 5504755"/>
                  <a:gd name="connsiteY100" fmla="*/ 2066626 h 4297270"/>
                  <a:gd name="connsiteX101" fmla="*/ 2128133 w 5504755"/>
                  <a:gd name="connsiteY101" fmla="*/ 2005120 h 4297270"/>
                  <a:gd name="connsiteX102" fmla="*/ 2058426 w 5504755"/>
                  <a:gd name="connsiteY102" fmla="*/ 1927211 h 4297270"/>
                  <a:gd name="connsiteX103" fmla="*/ 2017421 w 5504755"/>
                  <a:gd name="connsiteY103" fmla="*/ 1906708 h 4297270"/>
                  <a:gd name="connsiteX104" fmla="*/ 1968217 w 5504755"/>
                  <a:gd name="connsiteY104" fmla="*/ 1882106 h 4297270"/>
                  <a:gd name="connsiteX105" fmla="*/ 1849303 w 5504755"/>
                  <a:gd name="connsiteY105" fmla="*/ 1841102 h 4297270"/>
                  <a:gd name="connsiteX106" fmla="*/ 1742692 w 5504755"/>
                  <a:gd name="connsiteY106" fmla="*/ 1808298 h 4297270"/>
                  <a:gd name="connsiteX107" fmla="*/ 1668883 w 5504755"/>
                  <a:gd name="connsiteY107" fmla="*/ 1763194 h 4297270"/>
                  <a:gd name="connsiteX108" fmla="*/ 1504865 w 5504755"/>
                  <a:gd name="connsiteY108" fmla="*/ 1726289 h 4297270"/>
                  <a:gd name="connsiteX109" fmla="*/ 1357249 w 5504755"/>
                  <a:gd name="connsiteY109" fmla="*/ 1615577 h 4297270"/>
                  <a:gd name="connsiteX110" fmla="*/ 1295742 w 5504755"/>
                  <a:gd name="connsiteY110" fmla="*/ 1488464 h 4297270"/>
                  <a:gd name="connsiteX111" fmla="*/ 1217834 w 5504755"/>
                  <a:gd name="connsiteY111" fmla="*/ 1472062 h 4297270"/>
                  <a:gd name="connsiteX112" fmla="*/ 1123524 w 5504755"/>
                  <a:gd name="connsiteY112" fmla="*/ 1455659 h 4297270"/>
                  <a:gd name="connsiteX113" fmla="*/ 1041515 w 5504755"/>
                  <a:gd name="connsiteY113" fmla="*/ 1426957 h 4297270"/>
                  <a:gd name="connsiteX114" fmla="*/ 951305 w 5504755"/>
                  <a:gd name="connsiteY114" fmla="*/ 1377751 h 4297270"/>
                  <a:gd name="connsiteX115" fmla="*/ 897999 w 5504755"/>
                  <a:gd name="connsiteY115" fmla="*/ 1344948 h 4297270"/>
                  <a:gd name="connsiteX116" fmla="*/ 824191 w 5504755"/>
                  <a:gd name="connsiteY116" fmla="*/ 1312144 h 4297270"/>
                  <a:gd name="connsiteX117" fmla="*/ 754483 w 5504755"/>
                  <a:gd name="connsiteY117" fmla="*/ 1299843 h 4297270"/>
                  <a:gd name="connsiteX118" fmla="*/ 692976 w 5504755"/>
                  <a:gd name="connsiteY118" fmla="*/ 1250636 h 4297270"/>
                  <a:gd name="connsiteX119" fmla="*/ 627369 w 5504755"/>
                  <a:gd name="connsiteY119" fmla="*/ 1209633 h 4297270"/>
                  <a:gd name="connsiteX120" fmla="*/ 602767 w 5504755"/>
                  <a:gd name="connsiteY120" fmla="*/ 1123524 h 4297270"/>
                  <a:gd name="connsiteX121" fmla="*/ 578164 w 5504755"/>
                  <a:gd name="connsiteY121" fmla="*/ 1021012 h 4297270"/>
                  <a:gd name="connsiteX122" fmla="*/ 549461 w 5504755"/>
                  <a:gd name="connsiteY122" fmla="*/ 885697 h 4297270"/>
                  <a:gd name="connsiteX123" fmla="*/ 471553 w 5504755"/>
                  <a:gd name="connsiteY123" fmla="*/ 787285 h 4297270"/>
                  <a:gd name="connsiteX124" fmla="*/ 299333 w 5504755"/>
                  <a:gd name="connsiteY124" fmla="*/ 623268 h 4297270"/>
                  <a:gd name="connsiteX125" fmla="*/ 246028 w 5504755"/>
                  <a:gd name="connsiteY125" fmla="*/ 508456 h 4297270"/>
                  <a:gd name="connsiteX126" fmla="*/ 151718 w 5504755"/>
                  <a:gd name="connsiteY126" fmla="*/ 266529 h 4297270"/>
                  <a:gd name="connsiteX127" fmla="*/ 0 w 5504755"/>
                  <a:gd name="connsiteY1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071237 w 5504755"/>
                  <a:gd name="connsiteY87" fmla="*/ 2677593 h 4297270"/>
                  <a:gd name="connsiteX88" fmla="*/ 3050734 w 5504755"/>
                  <a:gd name="connsiteY88" fmla="*/ 2603785 h 4297270"/>
                  <a:gd name="connsiteX89" fmla="*/ 3009730 w 5504755"/>
                  <a:gd name="connsiteY89" fmla="*/ 2509475 h 4297270"/>
                  <a:gd name="connsiteX90" fmla="*/ 2968725 w 5504755"/>
                  <a:gd name="connsiteY90" fmla="*/ 2468470 h 4297270"/>
                  <a:gd name="connsiteX91" fmla="*/ 2894917 w 5504755"/>
                  <a:gd name="connsiteY91" fmla="*/ 2419265 h 4297270"/>
                  <a:gd name="connsiteX92" fmla="*/ 2771904 w 5504755"/>
                  <a:gd name="connsiteY92" fmla="*/ 2382361 h 4297270"/>
                  <a:gd name="connsiteX93" fmla="*/ 2739100 w 5504755"/>
                  <a:gd name="connsiteY93" fmla="*/ 2378260 h 4297270"/>
                  <a:gd name="connsiteX94" fmla="*/ 2476672 w 5504755"/>
                  <a:gd name="connsiteY94" fmla="*/ 2374160 h 4297270"/>
                  <a:gd name="connsiteX95" fmla="*/ 2427466 w 5504755"/>
                  <a:gd name="connsiteY95" fmla="*/ 2361859 h 4297270"/>
                  <a:gd name="connsiteX96" fmla="*/ 2304453 w 5504755"/>
                  <a:gd name="connsiteY96" fmla="*/ 2255247 h 4297270"/>
                  <a:gd name="connsiteX97" fmla="*/ 2259347 w 5504755"/>
                  <a:gd name="connsiteY97" fmla="*/ 2197841 h 4297270"/>
                  <a:gd name="connsiteX98" fmla="*/ 2222444 w 5504755"/>
                  <a:gd name="connsiteY98" fmla="*/ 2132234 h 4297270"/>
                  <a:gd name="connsiteX99" fmla="*/ 2181440 w 5504755"/>
                  <a:gd name="connsiteY99" fmla="*/ 2066626 h 4297270"/>
                  <a:gd name="connsiteX100" fmla="*/ 2128133 w 5504755"/>
                  <a:gd name="connsiteY100" fmla="*/ 2005120 h 4297270"/>
                  <a:gd name="connsiteX101" fmla="*/ 2058426 w 5504755"/>
                  <a:gd name="connsiteY101" fmla="*/ 1927211 h 4297270"/>
                  <a:gd name="connsiteX102" fmla="*/ 2017421 w 5504755"/>
                  <a:gd name="connsiteY102" fmla="*/ 1906708 h 4297270"/>
                  <a:gd name="connsiteX103" fmla="*/ 1968217 w 5504755"/>
                  <a:gd name="connsiteY103" fmla="*/ 1882106 h 4297270"/>
                  <a:gd name="connsiteX104" fmla="*/ 1849303 w 5504755"/>
                  <a:gd name="connsiteY104" fmla="*/ 1841102 h 4297270"/>
                  <a:gd name="connsiteX105" fmla="*/ 1742692 w 5504755"/>
                  <a:gd name="connsiteY105" fmla="*/ 1808298 h 4297270"/>
                  <a:gd name="connsiteX106" fmla="*/ 1668883 w 5504755"/>
                  <a:gd name="connsiteY106" fmla="*/ 1763194 h 4297270"/>
                  <a:gd name="connsiteX107" fmla="*/ 1504865 w 5504755"/>
                  <a:gd name="connsiteY107" fmla="*/ 1726289 h 4297270"/>
                  <a:gd name="connsiteX108" fmla="*/ 1357249 w 5504755"/>
                  <a:gd name="connsiteY108" fmla="*/ 1615577 h 4297270"/>
                  <a:gd name="connsiteX109" fmla="*/ 1295742 w 5504755"/>
                  <a:gd name="connsiteY109" fmla="*/ 1488464 h 4297270"/>
                  <a:gd name="connsiteX110" fmla="*/ 1217834 w 5504755"/>
                  <a:gd name="connsiteY110" fmla="*/ 1472062 h 4297270"/>
                  <a:gd name="connsiteX111" fmla="*/ 1123524 w 5504755"/>
                  <a:gd name="connsiteY111" fmla="*/ 1455659 h 4297270"/>
                  <a:gd name="connsiteX112" fmla="*/ 1041515 w 5504755"/>
                  <a:gd name="connsiteY112" fmla="*/ 1426957 h 4297270"/>
                  <a:gd name="connsiteX113" fmla="*/ 951305 w 5504755"/>
                  <a:gd name="connsiteY113" fmla="*/ 1377751 h 4297270"/>
                  <a:gd name="connsiteX114" fmla="*/ 897999 w 5504755"/>
                  <a:gd name="connsiteY114" fmla="*/ 1344948 h 4297270"/>
                  <a:gd name="connsiteX115" fmla="*/ 824191 w 5504755"/>
                  <a:gd name="connsiteY115" fmla="*/ 1312144 h 4297270"/>
                  <a:gd name="connsiteX116" fmla="*/ 754483 w 5504755"/>
                  <a:gd name="connsiteY116" fmla="*/ 1299843 h 4297270"/>
                  <a:gd name="connsiteX117" fmla="*/ 692976 w 5504755"/>
                  <a:gd name="connsiteY117" fmla="*/ 1250636 h 4297270"/>
                  <a:gd name="connsiteX118" fmla="*/ 627369 w 5504755"/>
                  <a:gd name="connsiteY118" fmla="*/ 1209633 h 4297270"/>
                  <a:gd name="connsiteX119" fmla="*/ 602767 w 5504755"/>
                  <a:gd name="connsiteY119" fmla="*/ 1123524 h 4297270"/>
                  <a:gd name="connsiteX120" fmla="*/ 578164 w 5504755"/>
                  <a:gd name="connsiteY120" fmla="*/ 1021012 h 4297270"/>
                  <a:gd name="connsiteX121" fmla="*/ 549461 w 5504755"/>
                  <a:gd name="connsiteY121" fmla="*/ 885697 h 4297270"/>
                  <a:gd name="connsiteX122" fmla="*/ 471553 w 5504755"/>
                  <a:gd name="connsiteY122" fmla="*/ 787285 h 4297270"/>
                  <a:gd name="connsiteX123" fmla="*/ 299333 w 5504755"/>
                  <a:gd name="connsiteY123" fmla="*/ 623268 h 4297270"/>
                  <a:gd name="connsiteX124" fmla="*/ 246028 w 5504755"/>
                  <a:gd name="connsiteY124" fmla="*/ 508456 h 4297270"/>
                  <a:gd name="connsiteX125" fmla="*/ 151718 w 5504755"/>
                  <a:gd name="connsiteY125" fmla="*/ 266529 h 4297270"/>
                  <a:gd name="connsiteX126" fmla="*/ 0 w 5504755"/>
                  <a:gd name="connsiteY1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583793 w 5504755"/>
                  <a:gd name="connsiteY77" fmla="*/ 3120441 h 4297270"/>
                  <a:gd name="connsiteX78" fmla="*/ 3481281 w 5504755"/>
                  <a:gd name="connsiteY78" fmla="*/ 3046633 h 4297270"/>
                  <a:gd name="connsiteX79" fmla="*/ 3436177 w 5504755"/>
                  <a:gd name="connsiteY79" fmla="*/ 2993328 h 4297270"/>
                  <a:gd name="connsiteX80" fmla="*/ 3448478 w 5504755"/>
                  <a:gd name="connsiteY80" fmla="*/ 2907218 h 4297270"/>
                  <a:gd name="connsiteX81" fmla="*/ 3399272 w 5504755"/>
                  <a:gd name="connsiteY81" fmla="*/ 2874415 h 4297270"/>
                  <a:gd name="connsiteX82" fmla="*/ 3276259 w 5504755"/>
                  <a:gd name="connsiteY82" fmla="*/ 2878515 h 4297270"/>
                  <a:gd name="connsiteX83" fmla="*/ 3202451 w 5504755"/>
                  <a:gd name="connsiteY83" fmla="*/ 2845711 h 4297270"/>
                  <a:gd name="connsiteX84" fmla="*/ 3157345 w 5504755"/>
                  <a:gd name="connsiteY84" fmla="*/ 2821109 h 4297270"/>
                  <a:gd name="connsiteX85" fmla="*/ 3124542 w 5504755"/>
                  <a:gd name="connsiteY85" fmla="*/ 2763702 h 4297270"/>
                  <a:gd name="connsiteX86" fmla="*/ 3071237 w 5504755"/>
                  <a:gd name="connsiteY86" fmla="*/ 2677593 h 4297270"/>
                  <a:gd name="connsiteX87" fmla="*/ 3050734 w 5504755"/>
                  <a:gd name="connsiteY87" fmla="*/ 2603785 h 4297270"/>
                  <a:gd name="connsiteX88" fmla="*/ 3009730 w 5504755"/>
                  <a:gd name="connsiteY88" fmla="*/ 2509475 h 4297270"/>
                  <a:gd name="connsiteX89" fmla="*/ 2968725 w 5504755"/>
                  <a:gd name="connsiteY89" fmla="*/ 2468470 h 4297270"/>
                  <a:gd name="connsiteX90" fmla="*/ 2894917 w 5504755"/>
                  <a:gd name="connsiteY90" fmla="*/ 2419265 h 4297270"/>
                  <a:gd name="connsiteX91" fmla="*/ 2771904 w 5504755"/>
                  <a:gd name="connsiteY91" fmla="*/ 2382361 h 4297270"/>
                  <a:gd name="connsiteX92" fmla="*/ 2739100 w 5504755"/>
                  <a:gd name="connsiteY92" fmla="*/ 2378260 h 4297270"/>
                  <a:gd name="connsiteX93" fmla="*/ 2476672 w 5504755"/>
                  <a:gd name="connsiteY93" fmla="*/ 2374160 h 4297270"/>
                  <a:gd name="connsiteX94" fmla="*/ 2427466 w 5504755"/>
                  <a:gd name="connsiteY94" fmla="*/ 2361859 h 4297270"/>
                  <a:gd name="connsiteX95" fmla="*/ 2304453 w 5504755"/>
                  <a:gd name="connsiteY95" fmla="*/ 2255247 h 4297270"/>
                  <a:gd name="connsiteX96" fmla="*/ 2259347 w 5504755"/>
                  <a:gd name="connsiteY96" fmla="*/ 2197841 h 4297270"/>
                  <a:gd name="connsiteX97" fmla="*/ 2222444 w 5504755"/>
                  <a:gd name="connsiteY97" fmla="*/ 2132234 h 4297270"/>
                  <a:gd name="connsiteX98" fmla="*/ 2181440 w 5504755"/>
                  <a:gd name="connsiteY98" fmla="*/ 2066626 h 4297270"/>
                  <a:gd name="connsiteX99" fmla="*/ 2128133 w 5504755"/>
                  <a:gd name="connsiteY99" fmla="*/ 2005120 h 4297270"/>
                  <a:gd name="connsiteX100" fmla="*/ 2058426 w 5504755"/>
                  <a:gd name="connsiteY100" fmla="*/ 1927211 h 4297270"/>
                  <a:gd name="connsiteX101" fmla="*/ 2017421 w 5504755"/>
                  <a:gd name="connsiteY101" fmla="*/ 1906708 h 4297270"/>
                  <a:gd name="connsiteX102" fmla="*/ 1968217 w 5504755"/>
                  <a:gd name="connsiteY102" fmla="*/ 1882106 h 4297270"/>
                  <a:gd name="connsiteX103" fmla="*/ 1849303 w 5504755"/>
                  <a:gd name="connsiteY103" fmla="*/ 1841102 h 4297270"/>
                  <a:gd name="connsiteX104" fmla="*/ 1742692 w 5504755"/>
                  <a:gd name="connsiteY104" fmla="*/ 1808298 h 4297270"/>
                  <a:gd name="connsiteX105" fmla="*/ 1668883 w 5504755"/>
                  <a:gd name="connsiteY105" fmla="*/ 1763194 h 4297270"/>
                  <a:gd name="connsiteX106" fmla="*/ 1504865 w 5504755"/>
                  <a:gd name="connsiteY106" fmla="*/ 1726289 h 4297270"/>
                  <a:gd name="connsiteX107" fmla="*/ 1357249 w 5504755"/>
                  <a:gd name="connsiteY107" fmla="*/ 1615577 h 4297270"/>
                  <a:gd name="connsiteX108" fmla="*/ 1295742 w 5504755"/>
                  <a:gd name="connsiteY108" fmla="*/ 1488464 h 4297270"/>
                  <a:gd name="connsiteX109" fmla="*/ 1217834 w 5504755"/>
                  <a:gd name="connsiteY109" fmla="*/ 1472062 h 4297270"/>
                  <a:gd name="connsiteX110" fmla="*/ 1123524 w 5504755"/>
                  <a:gd name="connsiteY110" fmla="*/ 1455659 h 4297270"/>
                  <a:gd name="connsiteX111" fmla="*/ 1041515 w 5504755"/>
                  <a:gd name="connsiteY111" fmla="*/ 1426957 h 4297270"/>
                  <a:gd name="connsiteX112" fmla="*/ 951305 w 5504755"/>
                  <a:gd name="connsiteY112" fmla="*/ 1377751 h 4297270"/>
                  <a:gd name="connsiteX113" fmla="*/ 897999 w 5504755"/>
                  <a:gd name="connsiteY113" fmla="*/ 1344948 h 4297270"/>
                  <a:gd name="connsiteX114" fmla="*/ 824191 w 5504755"/>
                  <a:gd name="connsiteY114" fmla="*/ 1312144 h 4297270"/>
                  <a:gd name="connsiteX115" fmla="*/ 754483 w 5504755"/>
                  <a:gd name="connsiteY115" fmla="*/ 1299843 h 4297270"/>
                  <a:gd name="connsiteX116" fmla="*/ 692976 w 5504755"/>
                  <a:gd name="connsiteY116" fmla="*/ 1250636 h 4297270"/>
                  <a:gd name="connsiteX117" fmla="*/ 627369 w 5504755"/>
                  <a:gd name="connsiteY117" fmla="*/ 1209633 h 4297270"/>
                  <a:gd name="connsiteX118" fmla="*/ 602767 w 5504755"/>
                  <a:gd name="connsiteY118" fmla="*/ 1123524 h 4297270"/>
                  <a:gd name="connsiteX119" fmla="*/ 578164 w 5504755"/>
                  <a:gd name="connsiteY119" fmla="*/ 1021012 h 4297270"/>
                  <a:gd name="connsiteX120" fmla="*/ 549461 w 5504755"/>
                  <a:gd name="connsiteY120" fmla="*/ 885697 h 4297270"/>
                  <a:gd name="connsiteX121" fmla="*/ 471553 w 5504755"/>
                  <a:gd name="connsiteY121" fmla="*/ 787285 h 4297270"/>
                  <a:gd name="connsiteX122" fmla="*/ 299333 w 5504755"/>
                  <a:gd name="connsiteY122" fmla="*/ 623268 h 4297270"/>
                  <a:gd name="connsiteX123" fmla="*/ 246028 w 5504755"/>
                  <a:gd name="connsiteY123" fmla="*/ 508456 h 4297270"/>
                  <a:gd name="connsiteX124" fmla="*/ 151718 w 5504755"/>
                  <a:gd name="connsiteY124" fmla="*/ 266529 h 4297270"/>
                  <a:gd name="connsiteX125" fmla="*/ 0 w 5504755"/>
                  <a:gd name="connsiteY1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24797 w 5504755"/>
                  <a:gd name="connsiteY75" fmla="*/ 3136843 h 4297270"/>
                  <a:gd name="connsiteX76" fmla="*/ 3583793 w 5504755"/>
                  <a:gd name="connsiteY76" fmla="*/ 3120441 h 4297270"/>
                  <a:gd name="connsiteX77" fmla="*/ 3481281 w 5504755"/>
                  <a:gd name="connsiteY77" fmla="*/ 3046633 h 4297270"/>
                  <a:gd name="connsiteX78" fmla="*/ 3436177 w 5504755"/>
                  <a:gd name="connsiteY78" fmla="*/ 2993328 h 4297270"/>
                  <a:gd name="connsiteX79" fmla="*/ 3448478 w 5504755"/>
                  <a:gd name="connsiteY79" fmla="*/ 2907218 h 4297270"/>
                  <a:gd name="connsiteX80" fmla="*/ 3399272 w 5504755"/>
                  <a:gd name="connsiteY80" fmla="*/ 2874415 h 4297270"/>
                  <a:gd name="connsiteX81" fmla="*/ 3276259 w 5504755"/>
                  <a:gd name="connsiteY81" fmla="*/ 2878515 h 4297270"/>
                  <a:gd name="connsiteX82" fmla="*/ 3202451 w 5504755"/>
                  <a:gd name="connsiteY82" fmla="*/ 2845711 h 4297270"/>
                  <a:gd name="connsiteX83" fmla="*/ 3157345 w 5504755"/>
                  <a:gd name="connsiteY83" fmla="*/ 2821109 h 4297270"/>
                  <a:gd name="connsiteX84" fmla="*/ 3124542 w 5504755"/>
                  <a:gd name="connsiteY84" fmla="*/ 2763702 h 4297270"/>
                  <a:gd name="connsiteX85" fmla="*/ 3071237 w 5504755"/>
                  <a:gd name="connsiteY85" fmla="*/ 2677593 h 4297270"/>
                  <a:gd name="connsiteX86" fmla="*/ 3050734 w 5504755"/>
                  <a:gd name="connsiteY86" fmla="*/ 2603785 h 4297270"/>
                  <a:gd name="connsiteX87" fmla="*/ 3009730 w 5504755"/>
                  <a:gd name="connsiteY87" fmla="*/ 2509475 h 4297270"/>
                  <a:gd name="connsiteX88" fmla="*/ 2968725 w 5504755"/>
                  <a:gd name="connsiteY88" fmla="*/ 2468470 h 4297270"/>
                  <a:gd name="connsiteX89" fmla="*/ 2894917 w 5504755"/>
                  <a:gd name="connsiteY89" fmla="*/ 2419265 h 4297270"/>
                  <a:gd name="connsiteX90" fmla="*/ 2771904 w 5504755"/>
                  <a:gd name="connsiteY90" fmla="*/ 2382361 h 4297270"/>
                  <a:gd name="connsiteX91" fmla="*/ 2739100 w 5504755"/>
                  <a:gd name="connsiteY91" fmla="*/ 2378260 h 4297270"/>
                  <a:gd name="connsiteX92" fmla="*/ 2476672 w 5504755"/>
                  <a:gd name="connsiteY92" fmla="*/ 2374160 h 4297270"/>
                  <a:gd name="connsiteX93" fmla="*/ 2427466 w 5504755"/>
                  <a:gd name="connsiteY93" fmla="*/ 2361859 h 4297270"/>
                  <a:gd name="connsiteX94" fmla="*/ 2304453 w 5504755"/>
                  <a:gd name="connsiteY94" fmla="*/ 2255247 h 4297270"/>
                  <a:gd name="connsiteX95" fmla="*/ 2259347 w 5504755"/>
                  <a:gd name="connsiteY95" fmla="*/ 2197841 h 4297270"/>
                  <a:gd name="connsiteX96" fmla="*/ 2222444 w 5504755"/>
                  <a:gd name="connsiteY96" fmla="*/ 2132234 h 4297270"/>
                  <a:gd name="connsiteX97" fmla="*/ 2181440 w 5504755"/>
                  <a:gd name="connsiteY97" fmla="*/ 2066626 h 4297270"/>
                  <a:gd name="connsiteX98" fmla="*/ 2128133 w 5504755"/>
                  <a:gd name="connsiteY98" fmla="*/ 2005120 h 4297270"/>
                  <a:gd name="connsiteX99" fmla="*/ 2058426 w 5504755"/>
                  <a:gd name="connsiteY99" fmla="*/ 1927211 h 4297270"/>
                  <a:gd name="connsiteX100" fmla="*/ 2017421 w 5504755"/>
                  <a:gd name="connsiteY100" fmla="*/ 1906708 h 4297270"/>
                  <a:gd name="connsiteX101" fmla="*/ 1968217 w 5504755"/>
                  <a:gd name="connsiteY101" fmla="*/ 1882106 h 4297270"/>
                  <a:gd name="connsiteX102" fmla="*/ 1849303 w 5504755"/>
                  <a:gd name="connsiteY102" fmla="*/ 1841102 h 4297270"/>
                  <a:gd name="connsiteX103" fmla="*/ 1742692 w 5504755"/>
                  <a:gd name="connsiteY103" fmla="*/ 1808298 h 4297270"/>
                  <a:gd name="connsiteX104" fmla="*/ 1668883 w 5504755"/>
                  <a:gd name="connsiteY104" fmla="*/ 1763194 h 4297270"/>
                  <a:gd name="connsiteX105" fmla="*/ 1504865 w 5504755"/>
                  <a:gd name="connsiteY105" fmla="*/ 1726289 h 4297270"/>
                  <a:gd name="connsiteX106" fmla="*/ 1357249 w 5504755"/>
                  <a:gd name="connsiteY106" fmla="*/ 1615577 h 4297270"/>
                  <a:gd name="connsiteX107" fmla="*/ 1295742 w 5504755"/>
                  <a:gd name="connsiteY107" fmla="*/ 1488464 h 4297270"/>
                  <a:gd name="connsiteX108" fmla="*/ 1217834 w 5504755"/>
                  <a:gd name="connsiteY108" fmla="*/ 1472062 h 4297270"/>
                  <a:gd name="connsiteX109" fmla="*/ 1123524 w 5504755"/>
                  <a:gd name="connsiteY109" fmla="*/ 1455659 h 4297270"/>
                  <a:gd name="connsiteX110" fmla="*/ 1041515 w 5504755"/>
                  <a:gd name="connsiteY110" fmla="*/ 1426957 h 4297270"/>
                  <a:gd name="connsiteX111" fmla="*/ 951305 w 5504755"/>
                  <a:gd name="connsiteY111" fmla="*/ 1377751 h 4297270"/>
                  <a:gd name="connsiteX112" fmla="*/ 897999 w 5504755"/>
                  <a:gd name="connsiteY112" fmla="*/ 1344948 h 4297270"/>
                  <a:gd name="connsiteX113" fmla="*/ 824191 w 5504755"/>
                  <a:gd name="connsiteY113" fmla="*/ 1312144 h 4297270"/>
                  <a:gd name="connsiteX114" fmla="*/ 754483 w 5504755"/>
                  <a:gd name="connsiteY114" fmla="*/ 1299843 h 4297270"/>
                  <a:gd name="connsiteX115" fmla="*/ 692976 w 5504755"/>
                  <a:gd name="connsiteY115" fmla="*/ 1250636 h 4297270"/>
                  <a:gd name="connsiteX116" fmla="*/ 627369 w 5504755"/>
                  <a:gd name="connsiteY116" fmla="*/ 1209633 h 4297270"/>
                  <a:gd name="connsiteX117" fmla="*/ 602767 w 5504755"/>
                  <a:gd name="connsiteY117" fmla="*/ 1123524 h 4297270"/>
                  <a:gd name="connsiteX118" fmla="*/ 578164 w 5504755"/>
                  <a:gd name="connsiteY118" fmla="*/ 1021012 h 4297270"/>
                  <a:gd name="connsiteX119" fmla="*/ 549461 w 5504755"/>
                  <a:gd name="connsiteY119" fmla="*/ 885697 h 4297270"/>
                  <a:gd name="connsiteX120" fmla="*/ 471553 w 5504755"/>
                  <a:gd name="connsiteY120" fmla="*/ 787285 h 4297270"/>
                  <a:gd name="connsiteX121" fmla="*/ 299333 w 5504755"/>
                  <a:gd name="connsiteY121" fmla="*/ 623268 h 4297270"/>
                  <a:gd name="connsiteX122" fmla="*/ 246028 w 5504755"/>
                  <a:gd name="connsiteY122" fmla="*/ 508456 h 4297270"/>
                  <a:gd name="connsiteX123" fmla="*/ 151718 w 5504755"/>
                  <a:gd name="connsiteY123" fmla="*/ 266529 h 4297270"/>
                  <a:gd name="connsiteX124" fmla="*/ 0 w 5504755"/>
                  <a:gd name="connsiteY12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583793 w 5504755"/>
                  <a:gd name="connsiteY75" fmla="*/ 3120441 h 4297270"/>
                  <a:gd name="connsiteX76" fmla="*/ 3481281 w 5504755"/>
                  <a:gd name="connsiteY76" fmla="*/ 3046633 h 4297270"/>
                  <a:gd name="connsiteX77" fmla="*/ 3436177 w 5504755"/>
                  <a:gd name="connsiteY77" fmla="*/ 2993328 h 4297270"/>
                  <a:gd name="connsiteX78" fmla="*/ 3448478 w 5504755"/>
                  <a:gd name="connsiteY78" fmla="*/ 2907218 h 4297270"/>
                  <a:gd name="connsiteX79" fmla="*/ 3399272 w 5504755"/>
                  <a:gd name="connsiteY79" fmla="*/ 2874415 h 4297270"/>
                  <a:gd name="connsiteX80" fmla="*/ 3276259 w 5504755"/>
                  <a:gd name="connsiteY80" fmla="*/ 2878515 h 4297270"/>
                  <a:gd name="connsiteX81" fmla="*/ 3202451 w 5504755"/>
                  <a:gd name="connsiteY81" fmla="*/ 2845711 h 4297270"/>
                  <a:gd name="connsiteX82" fmla="*/ 3157345 w 5504755"/>
                  <a:gd name="connsiteY82" fmla="*/ 2821109 h 4297270"/>
                  <a:gd name="connsiteX83" fmla="*/ 3124542 w 5504755"/>
                  <a:gd name="connsiteY83" fmla="*/ 2763702 h 4297270"/>
                  <a:gd name="connsiteX84" fmla="*/ 3071237 w 5504755"/>
                  <a:gd name="connsiteY84" fmla="*/ 2677593 h 4297270"/>
                  <a:gd name="connsiteX85" fmla="*/ 3050734 w 5504755"/>
                  <a:gd name="connsiteY85" fmla="*/ 2603785 h 4297270"/>
                  <a:gd name="connsiteX86" fmla="*/ 3009730 w 5504755"/>
                  <a:gd name="connsiteY86" fmla="*/ 2509475 h 4297270"/>
                  <a:gd name="connsiteX87" fmla="*/ 2968725 w 5504755"/>
                  <a:gd name="connsiteY87" fmla="*/ 2468470 h 4297270"/>
                  <a:gd name="connsiteX88" fmla="*/ 2894917 w 5504755"/>
                  <a:gd name="connsiteY88" fmla="*/ 2419265 h 4297270"/>
                  <a:gd name="connsiteX89" fmla="*/ 2771904 w 5504755"/>
                  <a:gd name="connsiteY89" fmla="*/ 2382361 h 4297270"/>
                  <a:gd name="connsiteX90" fmla="*/ 2739100 w 5504755"/>
                  <a:gd name="connsiteY90" fmla="*/ 2378260 h 4297270"/>
                  <a:gd name="connsiteX91" fmla="*/ 2476672 w 5504755"/>
                  <a:gd name="connsiteY91" fmla="*/ 2374160 h 4297270"/>
                  <a:gd name="connsiteX92" fmla="*/ 2427466 w 5504755"/>
                  <a:gd name="connsiteY92" fmla="*/ 2361859 h 4297270"/>
                  <a:gd name="connsiteX93" fmla="*/ 2304453 w 5504755"/>
                  <a:gd name="connsiteY93" fmla="*/ 2255247 h 4297270"/>
                  <a:gd name="connsiteX94" fmla="*/ 2259347 w 5504755"/>
                  <a:gd name="connsiteY94" fmla="*/ 2197841 h 4297270"/>
                  <a:gd name="connsiteX95" fmla="*/ 2222444 w 5504755"/>
                  <a:gd name="connsiteY95" fmla="*/ 2132234 h 4297270"/>
                  <a:gd name="connsiteX96" fmla="*/ 2181440 w 5504755"/>
                  <a:gd name="connsiteY96" fmla="*/ 2066626 h 4297270"/>
                  <a:gd name="connsiteX97" fmla="*/ 2128133 w 5504755"/>
                  <a:gd name="connsiteY97" fmla="*/ 2005120 h 4297270"/>
                  <a:gd name="connsiteX98" fmla="*/ 2058426 w 5504755"/>
                  <a:gd name="connsiteY98" fmla="*/ 1927211 h 4297270"/>
                  <a:gd name="connsiteX99" fmla="*/ 2017421 w 5504755"/>
                  <a:gd name="connsiteY99" fmla="*/ 1906708 h 4297270"/>
                  <a:gd name="connsiteX100" fmla="*/ 1968217 w 5504755"/>
                  <a:gd name="connsiteY100" fmla="*/ 1882106 h 4297270"/>
                  <a:gd name="connsiteX101" fmla="*/ 1849303 w 5504755"/>
                  <a:gd name="connsiteY101" fmla="*/ 1841102 h 4297270"/>
                  <a:gd name="connsiteX102" fmla="*/ 1742692 w 5504755"/>
                  <a:gd name="connsiteY102" fmla="*/ 1808298 h 4297270"/>
                  <a:gd name="connsiteX103" fmla="*/ 1668883 w 5504755"/>
                  <a:gd name="connsiteY103" fmla="*/ 1763194 h 4297270"/>
                  <a:gd name="connsiteX104" fmla="*/ 1504865 w 5504755"/>
                  <a:gd name="connsiteY104" fmla="*/ 1726289 h 4297270"/>
                  <a:gd name="connsiteX105" fmla="*/ 1357249 w 5504755"/>
                  <a:gd name="connsiteY105" fmla="*/ 1615577 h 4297270"/>
                  <a:gd name="connsiteX106" fmla="*/ 1295742 w 5504755"/>
                  <a:gd name="connsiteY106" fmla="*/ 1488464 h 4297270"/>
                  <a:gd name="connsiteX107" fmla="*/ 1217834 w 5504755"/>
                  <a:gd name="connsiteY107" fmla="*/ 1472062 h 4297270"/>
                  <a:gd name="connsiteX108" fmla="*/ 1123524 w 5504755"/>
                  <a:gd name="connsiteY108" fmla="*/ 1455659 h 4297270"/>
                  <a:gd name="connsiteX109" fmla="*/ 1041515 w 5504755"/>
                  <a:gd name="connsiteY109" fmla="*/ 1426957 h 4297270"/>
                  <a:gd name="connsiteX110" fmla="*/ 951305 w 5504755"/>
                  <a:gd name="connsiteY110" fmla="*/ 1377751 h 4297270"/>
                  <a:gd name="connsiteX111" fmla="*/ 897999 w 5504755"/>
                  <a:gd name="connsiteY111" fmla="*/ 1344948 h 4297270"/>
                  <a:gd name="connsiteX112" fmla="*/ 824191 w 5504755"/>
                  <a:gd name="connsiteY112" fmla="*/ 1312144 h 4297270"/>
                  <a:gd name="connsiteX113" fmla="*/ 754483 w 5504755"/>
                  <a:gd name="connsiteY113" fmla="*/ 1299843 h 4297270"/>
                  <a:gd name="connsiteX114" fmla="*/ 692976 w 5504755"/>
                  <a:gd name="connsiteY114" fmla="*/ 1250636 h 4297270"/>
                  <a:gd name="connsiteX115" fmla="*/ 627369 w 5504755"/>
                  <a:gd name="connsiteY115" fmla="*/ 1209633 h 4297270"/>
                  <a:gd name="connsiteX116" fmla="*/ 602767 w 5504755"/>
                  <a:gd name="connsiteY116" fmla="*/ 1123524 h 4297270"/>
                  <a:gd name="connsiteX117" fmla="*/ 578164 w 5504755"/>
                  <a:gd name="connsiteY117" fmla="*/ 1021012 h 4297270"/>
                  <a:gd name="connsiteX118" fmla="*/ 549461 w 5504755"/>
                  <a:gd name="connsiteY118" fmla="*/ 885697 h 4297270"/>
                  <a:gd name="connsiteX119" fmla="*/ 471553 w 5504755"/>
                  <a:gd name="connsiteY119" fmla="*/ 787285 h 4297270"/>
                  <a:gd name="connsiteX120" fmla="*/ 299333 w 5504755"/>
                  <a:gd name="connsiteY120" fmla="*/ 623268 h 4297270"/>
                  <a:gd name="connsiteX121" fmla="*/ 246028 w 5504755"/>
                  <a:gd name="connsiteY121" fmla="*/ 508456 h 4297270"/>
                  <a:gd name="connsiteX122" fmla="*/ 151718 w 5504755"/>
                  <a:gd name="connsiteY122" fmla="*/ 266529 h 4297270"/>
                  <a:gd name="connsiteX123" fmla="*/ 0 w 5504755"/>
                  <a:gd name="connsiteY12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04295 w 5504755"/>
                  <a:gd name="connsiteY75" fmla="*/ 3083537 h 4297270"/>
                  <a:gd name="connsiteX76" fmla="*/ 3481281 w 5504755"/>
                  <a:gd name="connsiteY76" fmla="*/ 3046633 h 4297270"/>
                  <a:gd name="connsiteX77" fmla="*/ 3436177 w 5504755"/>
                  <a:gd name="connsiteY77" fmla="*/ 2993328 h 4297270"/>
                  <a:gd name="connsiteX78" fmla="*/ 3448478 w 5504755"/>
                  <a:gd name="connsiteY78" fmla="*/ 2907218 h 4297270"/>
                  <a:gd name="connsiteX79" fmla="*/ 3399272 w 5504755"/>
                  <a:gd name="connsiteY79" fmla="*/ 2874415 h 4297270"/>
                  <a:gd name="connsiteX80" fmla="*/ 3276259 w 5504755"/>
                  <a:gd name="connsiteY80" fmla="*/ 2878515 h 4297270"/>
                  <a:gd name="connsiteX81" fmla="*/ 3202451 w 5504755"/>
                  <a:gd name="connsiteY81" fmla="*/ 2845711 h 4297270"/>
                  <a:gd name="connsiteX82" fmla="*/ 3157345 w 5504755"/>
                  <a:gd name="connsiteY82" fmla="*/ 2821109 h 4297270"/>
                  <a:gd name="connsiteX83" fmla="*/ 3124542 w 5504755"/>
                  <a:gd name="connsiteY83" fmla="*/ 2763702 h 4297270"/>
                  <a:gd name="connsiteX84" fmla="*/ 3071237 w 5504755"/>
                  <a:gd name="connsiteY84" fmla="*/ 2677593 h 4297270"/>
                  <a:gd name="connsiteX85" fmla="*/ 3050734 w 5504755"/>
                  <a:gd name="connsiteY85" fmla="*/ 2603785 h 4297270"/>
                  <a:gd name="connsiteX86" fmla="*/ 3009730 w 5504755"/>
                  <a:gd name="connsiteY86" fmla="*/ 2509475 h 4297270"/>
                  <a:gd name="connsiteX87" fmla="*/ 2968725 w 5504755"/>
                  <a:gd name="connsiteY87" fmla="*/ 2468470 h 4297270"/>
                  <a:gd name="connsiteX88" fmla="*/ 2894917 w 5504755"/>
                  <a:gd name="connsiteY88" fmla="*/ 2419265 h 4297270"/>
                  <a:gd name="connsiteX89" fmla="*/ 2771904 w 5504755"/>
                  <a:gd name="connsiteY89" fmla="*/ 2382361 h 4297270"/>
                  <a:gd name="connsiteX90" fmla="*/ 2739100 w 5504755"/>
                  <a:gd name="connsiteY90" fmla="*/ 2378260 h 4297270"/>
                  <a:gd name="connsiteX91" fmla="*/ 2476672 w 5504755"/>
                  <a:gd name="connsiteY91" fmla="*/ 2374160 h 4297270"/>
                  <a:gd name="connsiteX92" fmla="*/ 2427466 w 5504755"/>
                  <a:gd name="connsiteY92" fmla="*/ 2361859 h 4297270"/>
                  <a:gd name="connsiteX93" fmla="*/ 2304453 w 5504755"/>
                  <a:gd name="connsiteY93" fmla="*/ 2255247 h 4297270"/>
                  <a:gd name="connsiteX94" fmla="*/ 2259347 w 5504755"/>
                  <a:gd name="connsiteY94" fmla="*/ 2197841 h 4297270"/>
                  <a:gd name="connsiteX95" fmla="*/ 2222444 w 5504755"/>
                  <a:gd name="connsiteY95" fmla="*/ 2132234 h 4297270"/>
                  <a:gd name="connsiteX96" fmla="*/ 2181440 w 5504755"/>
                  <a:gd name="connsiteY96" fmla="*/ 2066626 h 4297270"/>
                  <a:gd name="connsiteX97" fmla="*/ 2128133 w 5504755"/>
                  <a:gd name="connsiteY97" fmla="*/ 2005120 h 4297270"/>
                  <a:gd name="connsiteX98" fmla="*/ 2058426 w 5504755"/>
                  <a:gd name="connsiteY98" fmla="*/ 1927211 h 4297270"/>
                  <a:gd name="connsiteX99" fmla="*/ 2017421 w 5504755"/>
                  <a:gd name="connsiteY99" fmla="*/ 1906708 h 4297270"/>
                  <a:gd name="connsiteX100" fmla="*/ 1968217 w 5504755"/>
                  <a:gd name="connsiteY100" fmla="*/ 1882106 h 4297270"/>
                  <a:gd name="connsiteX101" fmla="*/ 1849303 w 5504755"/>
                  <a:gd name="connsiteY101" fmla="*/ 1841102 h 4297270"/>
                  <a:gd name="connsiteX102" fmla="*/ 1742692 w 5504755"/>
                  <a:gd name="connsiteY102" fmla="*/ 1808298 h 4297270"/>
                  <a:gd name="connsiteX103" fmla="*/ 1668883 w 5504755"/>
                  <a:gd name="connsiteY103" fmla="*/ 1763194 h 4297270"/>
                  <a:gd name="connsiteX104" fmla="*/ 1504865 w 5504755"/>
                  <a:gd name="connsiteY104" fmla="*/ 1726289 h 4297270"/>
                  <a:gd name="connsiteX105" fmla="*/ 1357249 w 5504755"/>
                  <a:gd name="connsiteY105" fmla="*/ 1615577 h 4297270"/>
                  <a:gd name="connsiteX106" fmla="*/ 1295742 w 5504755"/>
                  <a:gd name="connsiteY106" fmla="*/ 1488464 h 4297270"/>
                  <a:gd name="connsiteX107" fmla="*/ 1217834 w 5504755"/>
                  <a:gd name="connsiteY107" fmla="*/ 1472062 h 4297270"/>
                  <a:gd name="connsiteX108" fmla="*/ 1123524 w 5504755"/>
                  <a:gd name="connsiteY108" fmla="*/ 1455659 h 4297270"/>
                  <a:gd name="connsiteX109" fmla="*/ 1041515 w 5504755"/>
                  <a:gd name="connsiteY109" fmla="*/ 1426957 h 4297270"/>
                  <a:gd name="connsiteX110" fmla="*/ 951305 w 5504755"/>
                  <a:gd name="connsiteY110" fmla="*/ 1377751 h 4297270"/>
                  <a:gd name="connsiteX111" fmla="*/ 897999 w 5504755"/>
                  <a:gd name="connsiteY111" fmla="*/ 1344948 h 4297270"/>
                  <a:gd name="connsiteX112" fmla="*/ 824191 w 5504755"/>
                  <a:gd name="connsiteY112" fmla="*/ 1312144 h 4297270"/>
                  <a:gd name="connsiteX113" fmla="*/ 754483 w 5504755"/>
                  <a:gd name="connsiteY113" fmla="*/ 1299843 h 4297270"/>
                  <a:gd name="connsiteX114" fmla="*/ 692976 w 5504755"/>
                  <a:gd name="connsiteY114" fmla="*/ 1250636 h 4297270"/>
                  <a:gd name="connsiteX115" fmla="*/ 627369 w 5504755"/>
                  <a:gd name="connsiteY115" fmla="*/ 1209633 h 4297270"/>
                  <a:gd name="connsiteX116" fmla="*/ 602767 w 5504755"/>
                  <a:gd name="connsiteY116" fmla="*/ 1123524 h 4297270"/>
                  <a:gd name="connsiteX117" fmla="*/ 578164 w 5504755"/>
                  <a:gd name="connsiteY117" fmla="*/ 1021012 h 4297270"/>
                  <a:gd name="connsiteX118" fmla="*/ 549461 w 5504755"/>
                  <a:gd name="connsiteY118" fmla="*/ 885697 h 4297270"/>
                  <a:gd name="connsiteX119" fmla="*/ 471553 w 5504755"/>
                  <a:gd name="connsiteY119" fmla="*/ 787285 h 4297270"/>
                  <a:gd name="connsiteX120" fmla="*/ 299333 w 5504755"/>
                  <a:gd name="connsiteY120" fmla="*/ 623268 h 4297270"/>
                  <a:gd name="connsiteX121" fmla="*/ 246028 w 5504755"/>
                  <a:gd name="connsiteY121" fmla="*/ 508456 h 4297270"/>
                  <a:gd name="connsiteX122" fmla="*/ 151718 w 5504755"/>
                  <a:gd name="connsiteY122" fmla="*/ 266529 h 4297270"/>
                  <a:gd name="connsiteX123" fmla="*/ 0 w 5504755"/>
                  <a:gd name="connsiteY12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04295 w 5504755"/>
                  <a:gd name="connsiteY74" fmla="*/ 3083537 h 4297270"/>
                  <a:gd name="connsiteX75" fmla="*/ 3481281 w 5504755"/>
                  <a:gd name="connsiteY75" fmla="*/ 3046633 h 4297270"/>
                  <a:gd name="connsiteX76" fmla="*/ 3436177 w 5504755"/>
                  <a:gd name="connsiteY76" fmla="*/ 2993328 h 4297270"/>
                  <a:gd name="connsiteX77" fmla="*/ 3448478 w 5504755"/>
                  <a:gd name="connsiteY77" fmla="*/ 2907218 h 4297270"/>
                  <a:gd name="connsiteX78" fmla="*/ 3399272 w 5504755"/>
                  <a:gd name="connsiteY78" fmla="*/ 2874415 h 4297270"/>
                  <a:gd name="connsiteX79" fmla="*/ 3276259 w 5504755"/>
                  <a:gd name="connsiteY79" fmla="*/ 2878515 h 4297270"/>
                  <a:gd name="connsiteX80" fmla="*/ 3202451 w 5504755"/>
                  <a:gd name="connsiteY80" fmla="*/ 2845711 h 4297270"/>
                  <a:gd name="connsiteX81" fmla="*/ 3157345 w 5504755"/>
                  <a:gd name="connsiteY81" fmla="*/ 2821109 h 4297270"/>
                  <a:gd name="connsiteX82" fmla="*/ 3124542 w 5504755"/>
                  <a:gd name="connsiteY82" fmla="*/ 2763702 h 4297270"/>
                  <a:gd name="connsiteX83" fmla="*/ 3071237 w 5504755"/>
                  <a:gd name="connsiteY83" fmla="*/ 2677593 h 4297270"/>
                  <a:gd name="connsiteX84" fmla="*/ 3050734 w 5504755"/>
                  <a:gd name="connsiteY84" fmla="*/ 2603785 h 4297270"/>
                  <a:gd name="connsiteX85" fmla="*/ 3009730 w 5504755"/>
                  <a:gd name="connsiteY85" fmla="*/ 2509475 h 4297270"/>
                  <a:gd name="connsiteX86" fmla="*/ 2968725 w 5504755"/>
                  <a:gd name="connsiteY86" fmla="*/ 2468470 h 4297270"/>
                  <a:gd name="connsiteX87" fmla="*/ 2894917 w 5504755"/>
                  <a:gd name="connsiteY87" fmla="*/ 2419265 h 4297270"/>
                  <a:gd name="connsiteX88" fmla="*/ 2771904 w 5504755"/>
                  <a:gd name="connsiteY88" fmla="*/ 2382361 h 4297270"/>
                  <a:gd name="connsiteX89" fmla="*/ 2739100 w 5504755"/>
                  <a:gd name="connsiteY89" fmla="*/ 2378260 h 4297270"/>
                  <a:gd name="connsiteX90" fmla="*/ 2476672 w 5504755"/>
                  <a:gd name="connsiteY90" fmla="*/ 2374160 h 4297270"/>
                  <a:gd name="connsiteX91" fmla="*/ 2427466 w 5504755"/>
                  <a:gd name="connsiteY91" fmla="*/ 2361859 h 4297270"/>
                  <a:gd name="connsiteX92" fmla="*/ 2304453 w 5504755"/>
                  <a:gd name="connsiteY92" fmla="*/ 2255247 h 4297270"/>
                  <a:gd name="connsiteX93" fmla="*/ 2259347 w 5504755"/>
                  <a:gd name="connsiteY93" fmla="*/ 2197841 h 4297270"/>
                  <a:gd name="connsiteX94" fmla="*/ 2222444 w 5504755"/>
                  <a:gd name="connsiteY94" fmla="*/ 2132234 h 4297270"/>
                  <a:gd name="connsiteX95" fmla="*/ 2181440 w 5504755"/>
                  <a:gd name="connsiteY95" fmla="*/ 2066626 h 4297270"/>
                  <a:gd name="connsiteX96" fmla="*/ 2128133 w 5504755"/>
                  <a:gd name="connsiteY96" fmla="*/ 2005120 h 4297270"/>
                  <a:gd name="connsiteX97" fmla="*/ 2058426 w 5504755"/>
                  <a:gd name="connsiteY97" fmla="*/ 1927211 h 4297270"/>
                  <a:gd name="connsiteX98" fmla="*/ 2017421 w 5504755"/>
                  <a:gd name="connsiteY98" fmla="*/ 1906708 h 4297270"/>
                  <a:gd name="connsiteX99" fmla="*/ 1968217 w 5504755"/>
                  <a:gd name="connsiteY99" fmla="*/ 1882106 h 4297270"/>
                  <a:gd name="connsiteX100" fmla="*/ 1849303 w 5504755"/>
                  <a:gd name="connsiteY100" fmla="*/ 1841102 h 4297270"/>
                  <a:gd name="connsiteX101" fmla="*/ 1742692 w 5504755"/>
                  <a:gd name="connsiteY101" fmla="*/ 1808298 h 4297270"/>
                  <a:gd name="connsiteX102" fmla="*/ 1668883 w 5504755"/>
                  <a:gd name="connsiteY102" fmla="*/ 1763194 h 4297270"/>
                  <a:gd name="connsiteX103" fmla="*/ 1504865 w 5504755"/>
                  <a:gd name="connsiteY103" fmla="*/ 1726289 h 4297270"/>
                  <a:gd name="connsiteX104" fmla="*/ 1357249 w 5504755"/>
                  <a:gd name="connsiteY104" fmla="*/ 1615577 h 4297270"/>
                  <a:gd name="connsiteX105" fmla="*/ 1295742 w 5504755"/>
                  <a:gd name="connsiteY105" fmla="*/ 1488464 h 4297270"/>
                  <a:gd name="connsiteX106" fmla="*/ 1217834 w 5504755"/>
                  <a:gd name="connsiteY106" fmla="*/ 1472062 h 4297270"/>
                  <a:gd name="connsiteX107" fmla="*/ 1123524 w 5504755"/>
                  <a:gd name="connsiteY107" fmla="*/ 1455659 h 4297270"/>
                  <a:gd name="connsiteX108" fmla="*/ 1041515 w 5504755"/>
                  <a:gd name="connsiteY108" fmla="*/ 1426957 h 4297270"/>
                  <a:gd name="connsiteX109" fmla="*/ 951305 w 5504755"/>
                  <a:gd name="connsiteY109" fmla="*/ 1377751 h 4297270"/>
                  <a:gd name="connsiteX110" fmla="*/ 897999 w 5504755"/>
                  <a:gd name="connsiteY110" fmla="*/ 1344948 h 4297270"/>
                  <a:gd name="connsiteX111" fmla="*/ 824191 w 5504755"/>
                  <a:gd name="connsiteY111" fmla="*/ 1312144 h 4297270"/>
                  <a:gd name="connsiteX112" fmla="*/ 754483 w 5504755"/>
                  <a:gd name="connsiteY112" fmla="*/ 1299843 h 4297270"/>
                  <a:gd name="connsiteX113" fmla="*/ 692976 w 5504755"/>
                  <a:gd name="connsiteY113" fmla="*/ 1250636 h 4297270"/>
                  <a:gd name="connsiteX114" fmla="*/ 627369 w 5504755"/>
                  <a:gd name="connsiteY114" fmla="*/ 1209633 h 4297270"/>
                  <a:gd name="connsiteX115" fmla="*/ 602767 w 5504755"/>
                  <a:gd name="connsiteY115" fmla="*/ 1123524 h 4297270"/>
                  <a:gd name="connsiteX116" fmla="*/ 578164 w 5504755"/>
                  <a:gd name="connsiteY116" fmla="*/ 1021012 h 4297270"/>
                  <a:gd name="connsiteX117" fmla="*/ 549461 w 5504755"/>
                  <a:gd name="connsiteY117" fmla="*/ 885697 h 4297270"/>
                  <a:gd name="connsiteX118" fmla="*/ 471553 w 5504755"/>
                  <a:gd name="connsiteY118" fmla="*/ 787285 h 4297270"/>
                  <a:gd name="connsiteX119" fmla="*/ 299333 w 5504755"/>
                  <a:gd name="connsiteY119" fmla="*/ 623268 h 4297270"/>
                  <a:gd name="connsiteX120" fmla="*/ 246028 w 5504755"/>
                  <a:gd name="connsiteY120" fmla="*/ 508456 h 4297270"/>
                  <a:gd name="connsiteX121" fmla="*/ 151718 w 5504755"/>
                  <a:gd name="connsiteY121" fmla="*/ 266529 h 4297270"/>
                  <a:gd name="connsiteX122" fmla="*/ 0 w 5504755"/>
                  <a:gd name="connsiteY12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04295 w 5504755"/>
                  <a:gd name="connsiteY73" fmla="*/ 3083537 h 4297270"/>
                  <a:gd name="connsiteX74" fmla="*/ 3481281 w 5504755"/>
                  <a:gd name="connsiteY74" fmla="*/ 3046633 h 4297270"/>
                  <a:gd name="connsiteX75" fmla="*/ 3436177 w 5504755"/>
                  <a:gd name="connsiteY75" fmla="*/ 2993328 h 4297270"/>
                  <a:gd name="connsiteX76" fmla="*/ 3448478 w 5504755"/>
                  <a:gd name="connsiteY76" fmla="*/ 2907218 h 4297270"/>
                  <a:gd name="connsiteX77" fmla="*/ 3399272 w 5504755"/>
                  <a:gd name="connsiteY77" fmla="*/ 2874415 h 4297270"/>
                  <a:gd name="connsiteX78" fmla="*/ 3276259 w 5504755"/>
                  <a:gd name="connsiteY78" fmla="*/ 2878515 h 4297270"/>
                  <a:gd name="connsiteX79" fmla="*/ 3202451 w 5504755"/>
                  <a:gd name="connsiteY79" fmla="*/ 2845711 h 4297270"/>
                  <a:gd name="connsiteX80" fmla="*/ 3157345 w 5504755"/>
                  <a:gd name="connsiteY80" fmla="*/ 2821109 h 4297270"/>
                  <a:gd name="connsiteX81" fmla="*/ 3124542 w 5504755"/>
                  <a:gd name="connsiteY81" fmla="*/ 2763702 h 4297270"/>
                  <a:gd name="connsiteX82" fmla="*/ 3071237 w 5504755"/>
                  <a:gd name="connsiteY82" fmla="*/ 2677593 h 4297270"/>
                  <a:gd name="connsiteX83" fmla="*/ 3050734 w 5504755"/>
                  <a:gd name="connsiteY83" fmla="*/ 2603785 h 4297270"/>
                  <a:gd name="connsiteX84" fmla="*/ 3009730 w 5504755"/>
                  <a:gd name="connsiteY84" fmla="*/ 2509475 h 4297270"/>
                  <a:gd name="connsiteX85" fmla="*/ 2968725 w 5504755"/>
                  <a:gd name="connsiteY85" fmla="*/ 2468470 h 4297270"/>
                  <a:gd name="connsiteX86" fmla="*/ 2894917 w 5504755"/>
                  <a:gd name="connsiteY86" fmla="*/ 2419265 h 4297270"/>
                  <a:gd name="connsiteX87" fmla="*/ 2771904 w 5504755"/>
                  <a:gd name="connsiteY87" fmla="*/ 2382361 h 4297270"/>
                  <a:gd name="connsiteX88" fmla="*/ 2739100 w 5504755"/>
                  <a:gd name="connsiteY88" fmla="*/ 2378260 h 4297270"/>
                  <a:gd name="connsiteX89" fmla="*/ 2476672 w 5504755"/>
                  <a:gd name="connsiteY89" fmla="*/ 2374160 h 4297270"/>
                  <a:gd name="connsiteX90" fmla="*/ 2427466 w 5504755"/>
                  <a:gd name="connsiteY90" fmla="*/ 2361859 h 4297270"/>
                  <a:gd name="connsiteX91" fmla="*/ 2304453 w 5504755"/>
                  <a:gd name="connsiteY91" fmla="*/ 2255247 h 4297270"/>
                  <a:gd name="connsiteX92" fmla="*/ 2259347 w 5504755"/>
                  <a:gd name="connsiteY92" fmla="*/ 2197841 h 4297270"/>
                  <a:gd name="connsiteX93" fmla="*/ 2222444 w 5504755"/>
                  <a:gd name="connsiteY93" fmla="*/ 2132234 h 4297270"/>
                  <a:gd name="connsiteX94" fmla="*/ 2181440 w 5504755"/>
                  <a:gd name="connsiteY94" fmla="*/ 2066626 h 4297270"/>
                  <a:gd name="connsiteX95" fmla="*/ 2128133 w 5504755"/>
                  <a:gd name="connsiteY95" fmla="*/ 2005120 h 4297270"/>
                  <a:gd name="connsiteX96" fmla="*/ 2058426 w 5504755"/>
                  <a:gd name="connsiteY96" fmla="*/ 1927211 h 4297270"/>
                  <a:gd name="connsiteX97" fmla="*/ 2017421 w 5504755"/>
                  <a:gd name="connsiteY97" fmla="*/ 1906708 h 4297270"/>
                  <a:gd name="connsiteX98" fmla="*/ 1968217 w 5504755"/>
                  <a:gd name="connsiteY98" fmla="*/ 1882106 h 4297270"/>
                  <a:gd name="connsiteX99" fmla="*/ 1849303 w 5504755"/>
                  <a:gd name="connsiteY99" fmla="*/ 1841102 h 4297270"/>
                  <a:gd name="connsiteX100" fmla="*/ 1742692 w 5504755"/>
                  <a:gd name="connsiteY100" fmla="*/ 1808298 h 4297270"/>
                  <a:gd name="connsiteX101" fmla="*/ 1668883 w 5504755"/>
                  <a:gd name="connsiteY101" fmla="*/ 1763194 h 4297270"/>
                  <a:gd name="connsiteX102" fmla="*/ 1504865 w 5504755"/>
                  <a:gd name="connsiteY102" fmla="*/ 1726289 h 4297270"/>
                  <a:gd name="connsiteX103" fmla="*/ 1357249 w 5504755"/>
                  <a:gd name="connsiteY103" fmla="*/ 1615577 h 4297270"/>
                  <a:gd name="connsiteX104" fmla="*/ 1295742 w 5504755"/>
                  <a:gd name="connsiteY104" fmla="*/ 1488464 h 4297270"/>
                  <a:gd name="connsiteX105" fmla="*/ 1217834 w 5504755"/>
                  <a:gd name="connsiteY105" fmla="*/ 1472062 h 4297270"/>
                  <a:gd name="connsiteX106" fmla="*/ 1123524 w 5504755"/>
                  <a:gd name="connsiteY106" fmla="*/ 1455659 h 4297270"/>
                  <a:gd name="connsiteX107" fmla="*/ 1041515 w 5504755"/>
                  <a:gd name="connsiteY107" fmla="*/ 1426957 h 4297270"/>
                  <a:gd name="connsiteX108" fmla="*/ 951305 w 5504755"/>
                  <a:gd name="connsiteY108" fmla="*/ 1377751 h 4297270"/>
                  <a:gd name="connsiteX109" fmla="*/ 897999 w 5504755"/>
                  <a:gd name="connsiteY109" fmla="*/ 1344948 h 4297270"/>
                  <a:gd name="connsiteX110" fmla="*/ 824191 w 5504755"/>
                  <a:gd name="connsiteY110" fmla="*/ 1312144 h 4297270"/>
                  <a:gd name="connsiteX111" fmla="*/ 754483 w 5504755"/>
                  <a:gd name="connsiteY111" fmla="*/ 1299843 h 4297270"/>
                  <a:gd name="connsiteX112" fmla="*/ 692976 w 5504755"/>
                  <a:gd name="connsiteY112" fmla="*/ 1250636 h 4297270"/>
                  <a:gd name="connsiteX113" fmla="*/ 627369 w 5504755"/>
                  <a:gd name="connsiteY113" fmla="*/ 1209633 h 4297270"/>
                  <a:gd name="connsiteX114" fmla="*/ 602767 w 5504755"/>
                  <a:gd name="connsiteY114" fmla="*/ 1123524 h 4297270"/>
                  <a:gd name="connsiteX115" fmla="*/ 578164 w 5504755"/>
                  <a:gd name="connsiteY115" fmla="*/ 1021012 h 4297270"/>
                  <a:gd name="connsiteX116" fmla="*/ 549461 w 5504755"/>
                  <a:gd name="connsiteY116" fmla="*/ 885697 h 4297270"/>
                  <a:gd name="connsiteX117" fmla="*/ 471553 w 5504755"/>
                  <a:gd name="connsiteY117" fmla="*/ 787285 h 4297270"/>
                  <a:gd name="connsiteX118" fmla="*/ 299333 w 5504755"/>
                  <a:gd name="connsiteY118" fmla="*/ 623268 h 4297270"/>
                  <a:gd name="connsiteX119" fmla="*/ 246028 w 5504755"/>
                  <a:gd name="connsiteY119" fmla="*/ 508456 h 4297270"/>
                  <a:gd name="connsiteX120" fmla="*/ 151718 w 5504755"/>
                  <a:gd name="connsiteY120" fmla="*/ 266529 h 4297270"/>
                  <a:gd name="connsiteX121" fmla="*/ 0 w 5504755"/>
                  <a:gd name="connsiteY12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04295 w 5504755"/>
                  <a:gd name="connsiteY72" fmla="*/ 3083537 h 4297270"/>
                  <a:gd name="connsiteX73" fmla="*/ 3481281 w 5504755"/>
                  <a:gd name="connsiteY73" fmla="*/ 3046633 h 4297270"/>
                  <a:gd name="connsiteX74" fmla="*/ 3436177 w 5504755"/>
                  <a:gd name="connsiteY74" fmla="*/ 2993328 h 4297270"/>
                  <a:gd name="connsiteX75" fmla="*/ 3448478 w 5504755"/>
                  <a:gd name="connsiteY75" fmla="*/ 2907218 h 4297270"/>
                  <a:gd name="connsiteX76" fmla="*/ 3399272 w 5504755"/>
                  <a:gd name="connsiteY76" fmla="*/ 2874415 h 4297270"/>
                  <a:gd name="connsiteX77" fmla="*/ 3276259 w 5504755"/>
                  <a:gd name="connsiteY77" fmla="*/ 2878515 h 4297270"/>
                  <a:gd name="connsiteX78" fmla="*/ 3202451 w 5504755"/>
                  <a:gd name="connsiteY78" fmla="*/ 2845711 h 4297270"/>
                  <a:gd name="connsiteX79" fmla="*/ 3157345 w 5504755"/>
                  <a:gd name="connsiteY79" fmla="*/ 2821109 h 4297270"/>
                  <a:gd name="connsiteX80" fmla="*/ 3124542 w 5504755"/>
                  <a:gd name="connsiteY80" fmla="*/ 2763702 h 4297270"/>
                  <a:gd name="connsiteX81" fmla="*/ 3071237 w 5504755"/>
                  <a:gd name="connsiteY81" fmla="*/ 2677593 h 4297270"/>
                  <a:gd name="connsiteX82" fmla="*/ 3050734 w 5504755"/>
                  <a:gd name="connsiteY82" fmla="*/ 2603785 h 4297270"/>
                  <a:gd name="connsiteX83" fmla="*/ 3009730 w 5504755"/>
                  <a:gd name="connsiteY83" fmla="*/ 2509475 h 4297270"/>
                  <a:gd name="connsiteX84" fmla="*/ 2968725 w 5504755"/>
                  <a:gd name="connsiteY84" fmla="*/ 2468470 h 4297270"/>
                  <a:gd name="connsiteX85" fmla="*/ 2894917 w 5504755"/>
                  <a:gd name="connsiteY85" fmla="*/ 2419265 h 4297270"/>
                  <a:gd name="connsiteX86" fmla="*/ 2771904 w 5504755"/>
                  <a:gd name="connsiteY86" fmla="*/ 2382361 h 4297270"/>
                  <a:gd name="connsiteX87" fmla="*/ 2739100 w 5504755"/>
                  <a:gd name="connsiteY87" fmla="*/ 2378260 h 4297270"/>
                  <a:gd name="connsiteX88" fmla="*/ 2476672 w 5504755"/>
                  <a:gd name="connsiteY88" fmla="*/ 2374160 h 4297270"/>
                  <a:gd name="connsiteX89" fmla="*/ 2427466 w 5504755"/>
                  <a:gd name="connsiteY89" fmla="*/ 2361859 h 4297270"/>
                  <a:gd name="connsiteX90" fmla="*/ 2304453 w 5504755"/>
                  <a:gd name="connsiteY90" fmla="*/ 2255247 h 4297270"/>
                  <a:gd name="connsiteX91" fmla="*/ 2259347 w 5504755"/>
                  <a:gd name="connsiteY91" fmla="*/ 2197841 h 4297270"/>
                  <a:gd name="connsiteX92" fmla="*/ 2222444 w 5504755"/>
                  <a:gd name="connsiteY92" fmla="*/ 2132234 h 4297270"/>
                  <a:gd name="connsiteX93" fmla="*/ 2181440 w 5504755"/>
                  <a:gd name="connsiteY93" fmla="*/ 2066626 h 4297270"/>
                  <a:gd name="connsiteX94" fmla="*/ 2128133 w 5504755"/>
                  <a:gd name="connsiteY94" fmla="*/ 2005120 h 4297270"/>
                  <a:gd name="connsiteX95" fmla="*/ 2058426 w 5504755"/>
                  <a:gd name="connsiteY95" fmla="*/ 1927211 h 4297270"/>
                  <a:gd name="connsiteX96" fmla="*/ 2017421 w 5504755"/>
                  <a:gd name="connsiteY96" fmla="*/ 1906708 h 4297270"/>
                  <a:gd name="connsiteX97" fmla="*/ 1968217 w 5504755"/>
                  <a:gd name="connsiteY97" fmla="*/ 1882106 h 4297270"/>
                  <a:gd name="connsiteX98" fmla="*/ 1849303 w 5504755"/>
                  <a:gd name="connsiteY98" fmla="*/ 1841102 h 4297270"/>
                  <a:gd name="connsiteX99" fmla="*/ 1742692 w 5504755"/>
                  <a:gd name="connsiteY99" fmla="*/ 1808298 h 4297270"/>
                  <a:gd name="connsiteX100" fmla="*/ 1668883 w 5504755"/>
                  <a:gd name="connsiteY100" fmla="*/ 1763194 h 4297270"/>
                  <a:gd name="connsiteX101" fmla="*/ 1504865 w 5504755"/>
                  <a:gd name="connsiteY101" fmla="*/ 1726289 h 4297270"/>
                  <a:gd name="connsiteX102" fmla="*/ 1357249 w 5504755"/>
                  <a:gd name="connsiteY102" fmla="*/ 1615577 h 4297270"/>
                  <a:gd name="connsiteX103" fmla="*/ 1295742 w 5504755"/>
                  <a:gd name="connsiteY103" fmla="*/ 1488464 h 4297270"/>
                  <a:gd name="connsiteX104" fmla="*/ 1217834 w 5504755"/>
                  <a:gd name="connsiteY104" fmla="*/ 1472062 h 4297270"/>
                  <a:gd name="connsiteX105" fmla="*/ 1123524 w 5504755"/>
                  <a:gd name="connsiteY105" fmla="*/ 1455659 h 4297270"/>
                  <a:gd name="connsiteX106" fmla="*/ 1041515 w 5504755"/>
                  <a:gd name="connsiteY106" fmla="*/ 1426957 h 4297270"/>
                  <a:gd name="connsiteX107" fmla="*/ 951305 w 5504755"/>
                  <a:gd name="connsiteY107" fmla="*/ 1377751 h 4297270"/>
                  <a:gd name="connsiteX108" fmla="*/ 897999 w 5504755"/>
                  <a:gd name="connsiteY108" fmla="*/ 1344948 h 4297270"/>
                  <a:gd name="connsiteX109" fmla="*/ 824191 w 5504755"/>
                  <a:gd name="connsiteY109" fmla="*/ 1312144 h 4297270"/>
                  <a:gd name="connsiteX110" fmla="*/ 754483 w 5504755"/>
                  <a:gd name="connsiteY110" fmla="*/ 1299843 h 4297270"/>
                  <a:gd name="connsiteX111" fmla="*/ 692976 w 5504755"/>
                  <a:gd name="connsiteY111" fmla="*/ 1250636 h 4297270"/>
                  <a:gd name="connsiteX112" fmla="*/ 627369 w 5504755"/>
                  <a:gd name="connsiteY112" fmla="*/ 1209633 h 4297270"/>
                  <a:gd name="connsiteX113" fmla="*/ 602767 w 5504755"/>
                  <a:gd name="connsiteY113" fmla="*/ 1123524 h 4297270"/>
                  <a:gd name="connsiteX114" fmla="*/ 578164 w 5504755"/>
                  <a:gd name="connsiteY114" fmla="*/ 1021012 h 4297270"/>
                  <a:gd name="connsiteX115" fmla="*/ 549461 w 5504755"/>
                  <a:gd name="connsiteY115" fmla="*/ 885697 h 4297270"/>
                  <a:gd name="connsiteX116" fmla="*/ 471553 w 5504755"/>
                  <a:gd name="connsiteY116" fmla="*/ 787285 h 4297270"/>
                  <a:gd name="connsiteX117" fmla="*/ 299333 w 5504755"/>
                  <a:gd name="connsiteY117" fmla="*/ 623268 h 4297270"/>
                  <a:gd name="connsiteX118" fmla="*/ 246028 w 5504755"/>
                  <a:gd name="connsiteY118" fmla="*/ 508456 h 4297270"/>
                  <a:gd name="connsiteX119" fmla="*/ 151718 w 5504755"/>
                  <a:gd name="connsiteY119" fmla="*/ 266529 h 4297270"/>
                  <a:gd name="connsiteX120" fmla="*/ 0 w 5504755"/>
                  <a:gd name="connsiteY12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604295 w 5504755"/>
                  <a:gd name="connsiteY71" fmla="*/ 3083537 h 4297270"/>
                  <a:gd name="connsiteX72" fmla="*/ 3481281 w 5504755"/>
                  <a:gd name="connsiteY72" fmla="*/ 3046633 h 4297270"/>
                  <a:gd name="connsiteX73" fmla="*/ 3436177 w 5504755"/>
                  <a:gd name="connsiteY73" fmla="*/ 2993328 h 4297270"/>
                  <a:gd name="connsiteX74" fmla="*/ 3448478 w 5504755"/>
                  <a:gd name="connsiteY74" fmla="*/ 2907218 h 4297270"/>
                  <a:gd name="connsiteX75" fmla="*/ 3399272 w 5504755"/>
                  <a:gd name="connsiteY75" fmla="*/ 2874415 h 4297270"/>
                  <a:gd name="connsiteX76" fmla="*/ 3276259 w 5504755"/>
                  <a:gd name="connsiteY76" fmla="*/ 2878515 h 4297270"/>
                  <a:gd name="connsiteX77" fmla="*/ 3202451 w 5504755"/>
                  <a:gd name="connsiteY77" fmla="*/ 2845711 h 4297270"/>
                  <a:gd name="connsiteX78" fmla="*/ 3157345 w 5504755"/>
                  <a:gd name="connsiteY78" fmla="*/ 2821109 h 4297270"/>
                  <a:gd name="connsiteX79" fmla="*/ 3124542 w 5504755"/>
                  <a:gd name="connsiteY79" fmla="*/ 2763702 h 4297270"/>
                  <a:gd name="connsiteX80" fmla="*/ 3071237 w 5504755"/>
                  <a:gd name="connsiteY80" fmla="*/ 2677593 h 4297270"/>
                  <a:gd name="connsiteX81" fmla="*/ 3050734 w 5504755"/>
                  <a:gd name="connsiteY81" fmla="*/ 2603785 h 4297270"/>
                  <a:gd name="connsiteX82" fmla="*/ 3009730 w 5504755"/>
                  <a:gd name="connsiteY82" fmla="*/ 2509475 h 4297270"/>
                  <a:gd name="connsiteX83" fmla="*/ 2968725 w 5504755"/>
                  <a:gd name="connsiteY83" fmla="*/ 2468470 h 4297270"/>
                  <a:gd name="connsiteX84" fmla="*/ 2894917 w 5504755"/>
                  <a:gd name="connsiteY84" fmla="*/ 2419265 h 4297270"/>
                  <a:gd name="connsiteX85" fmla="*/ 2771904 w 5504755"/>
                  <a:gd name="connsiteY85" fmla="*/ 2382361 h 4297270"/>
                  <a:gd name="connsiteX86" fmla="*/ 2739100 w 5504755"/>
                  <a:gd name="connsiteY86" fmla="*/ 2378260 h 4297270"/>
                  <a:gd name="connsiteX87" fmla="*/ 2476672 w 5504755"/>
                  <a:gd name="connsiteY87" fmla="*/ 2374160 h 4297270"/>
                  <a:gd name="connsiteX88" fmla="*/ 2427466 w 5504755"/>
                  <a:gd name="connsiteY88" fmla="*/ 2361859 h 4297270"/>
                  <a:gd name="connsiteX89" fmla="*/ 2304453 w 5504755"/>
                  <a:gd name="connsiteY89" fmla="*/ 2255247 h 4297270"/>
                  <a:gd name="connsiteX90" fmla="*/ 2259347 w 5504755"/>
                  <a:gd name="connsiteY90" fmla="*/ 2197841 h 4297270"/>
                  <a:gd name="connsiteX91" fmla="*/ 2222444 w 5504755"/>
                  <a:gd name="connsiteY91" fmla="*/ 2132234 h 4297270"/>
                  <a:gd name="connsiteX92" fmla="*/ 2181440 w 5504755"/>
                  <a:gd name="connsiteY92" fmla="*/ 2066626 h 4297270"/>
                  <a:gd name="connsiteX93" fmla="*/ 2128133 w 5504755"/>
                  <a:gd name="connsiteY93" fmla="*/ 2005120 h 4297270"/>
                  <a:gd name="connsiteX94" fmla="*/ 2058426 w 5504755"/>
                  <a:gd name="connsiteY94" fmla="*/ 1927211 h 4297270"/>
                  <a:gd name="connsiteX95" fmla="*/ 2017421 w 5504755"/>
                  <a:gd name="connsiteY95" fmla="*/ 1906708 h 4297270"/>
                  <a:gd name="connsiteX96" fmla="*/ 1968217 w 5504755"/>
                  <a:gd name="connsiteY96" fmla="*/ 1882106 h 4297270"/>
                  <a:gd name="connsiteX97" fmla="*/ 1849303 w 5504755"/>
                  <a:gd name="connsiteY97" fmla="*/ 1841102 h 4297270"/>
                  <a:gd name="connsiteX98" fmla="*/ 1742692 w 5504755"/>
                  <a:gd name="connsiteY98" fmla="*/ 1808298 h 4297270"/>
                  <a:gd name="connsiteX99" fmla="*/ 1668883 w 5504755"/>
                  <a:gd name="connsiteY99" fmla="*/ 1763194 h 4297270"/>
                  <a:gd name="connsiteX100" fmla="*/ 1504865 w 5504755"/>
                  <a:gd name="connsiteY100" fmla="*/ 1726289 h 4297270"/>
                  <a:gd name="connsiteX101" fmla="*/ 1357249 w 5504755"/>
                  <a:gd name="connsiteY101" fmla="*/ 1615577 h 4297270"/>
                  <a:gd name="connsiteX102" fmla="*/ 1295742 w 5504755"/>
                  <a:gd name="connsiteY102" fmla="*/ 1488464 h 4297270"/>
                  <a:gd name="connsiteX103" fmla="*/ 1217834 w 5504755"/>
                  <a:gd name="connsiteY103" fmla="*/ 1472062 h 4297270"/>
                  <a:gd name="connsiteX104" fmla="*/ 1123524 w 5504755"/>
                  <a:gd name="connsiteY104" fmla="*/ 1455659 h 4297270"/>
                  <a:gd name="connsiteX105" fmla="*/ 1041515 w 5504755"/>
                  <a:gd name="connsiteY105" fmla="*/ 1426957 h 4297270"/>
                  <a:gd name="connsiteX106" fmla="*/ 951305 w 5504755"/>
                  <a:gd name="connsiteY106" fmla="*/ 1377751 h 4297270"/>
                  <a:gd name="connsiteX107" fmla="*/ 897999 w 5504755"/>
                  <a:gd name="connsiteY107" fmla="*/ 1344948 h 4297270"/>
                  <a:gd name="connsiteX108" fmla="*/ 824191 w 5504755"/>
                  <a:gd name="connsiteY108" fmla="*/ 1312144 h 4297270"/>
                  <a:gd name="connsiteX109" fmla="*/ 754483 w 5504755"/>
                  <a:gd name="connsiteY109" fmla="*/ 1299843 h 4297270"/>
                  <a:gd name="connsiteX110" fmla="*/ 692976 w 5504755"/>
                  <a:gd name="connsiteY110" fmla="*/ 1250636 h 4297270"/>
                  <a:gd name="connsiteX111" fmla="*/ 627369 w 5504755"/>
                  <a:gd name="connsiteY111" fmla="*/ 1209633 h 4297270"/>
                  <a:gd name="connsiteX112" fmla="*/ 602767 w 5504755"/>
                  <a:gd name="connsiteY112" fmla="*/ 1123524 h 4297270"/>
                  <a:gd name="connsiteX113" fmla="*/ 578164 w 5504755"/>
                  <a:gd name="connsiteY113" fmla="*/ 1021012 h 4297270"/>
                  <a:gd name="connsiteX114" fmla="*/ 549461 w 5504755"/>
                  <a:gd name="connsiteY114" fmla="*/ 885697 h 4297270"/>
                  <a:gd name="connsiteX115" fmla="*/ 471553 w 5504755"/>
                  <a:gd name="connsiteY115" fmla="*/ 787285 h 4297270"/>
                  <a:gd name="connsiteX116" fmla="*/ 299333 w 5504755"/>
                  <a:gd name="connsiteY116" fmla="*/ 623268 h 4297270"/>
                  <a:gd name="connsiteX117" fmla="*/ 246028 w 5504755"/>
                  <a:gd name="connsiteY117" fmla="*/ 508456 h 4297270"/>
                  <a:gd name="connsiteX118" fmla="*/ 151718 w 5504755"/>
                  <a:gd name="connsiteY118" fmla="*/ 266529 h 4297270"/>
                  <a:gd name="connsiteX119" fmla="*/ 0 w 5504755"/>
                  <a:gd name="connsiteY11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604295 w 5504755"/>
                  <a:gd name="connsiteY70" fmla="*/ 3083537 h 4297270"/>
                  <a:gd name="connsiteX71" fmla="*/ 3481281 w 5504755"/>
                  <a:gd name="connsiteY71" fmla="*/ 3046633 h 4297270"/>
                  <a:gd name="connsiteX72" fmla="*/ 3436177 w 5504755"/>
                  <a:gd name="connsiteY72" fmla="*/ 2993328 h 4297270"/>
                  <a:gd name="connsiteX73" fmla="*/ 3448478 w 5504755"/>
                  <a:gd name="connsiteY73" fmla="*/ 2907218 h 4297270"/>
                  <a:gd name="connsiteX74" fmla="*/ 3399272 w 5504755"/>
                  <a:gd name="connsiteY74" fmla="*/ 2874415 h 4297270"/>
                  <a:gd name="connsiteX75" fmla="*/ 3276259 w 5504755"/>
                  <a:gd name="connsiteY75" fmla="*/ 2878515 h 4297270"/>
                  <a:gd name="connsiteX76" fmla="*/ 3202451 w 5504755"/>
                  <a:gd name="connsiteY76" fmla="*/ 2845711 h 4297270"/>
                  <a:gd name="connsiteX77" fmla="*/ 3157345 w 5504755"/>
                  <a:gd name="connsiteY77" fmla="*/ 2821109 h 4297270"/>
                  <a:gd name="connsiteX78" fmla="*/ 3124542 w 5504755"/>
                  <a:gd name="connsiteY78" fmla="*/ 2763702 h 4297270"/>
                  <a:gd name="connsiteX79" fmla="*/ 3071237 w 5504755"/>
                  <a:gd name="connsiteY79" fmla="*/ 2677593 h 4297270"/>
                  <a:gd name="connsiteX80" fmla="*/ 3050734 w 5504755"/>
                  <a:gd name="connsiteY80" fmla="*/ 2603785 h 4297270"/>
                  <a:gd name="connsiteX81" fmla="*/ 3009730 w 5504755"/>
                  <a:gd name="connsiteY81" fmla="*/ 2509475 h 4297270"/>
                  <a:gd name="connsiteX82" fmla="*/ 2968725 w 5504755"/>
                  <a:gd name="connsiteY82" fmla="*/ 2468470 h 4297270"/>
                  <a:gd name="connsiteX83" fmla="*/ 2894917 w 5504755"/>
                  <a:gd name="connsiteY83" fmla="*/ 2419265 h 4297270"/>
                  <a:gd name="connsiteX84" fmla="*/ 2771904 w 5504755"/>
                  <a:gd name="connsiteY84" fmla="*/ 2382361 h 4297270"/>
                  <a:gd name="connsiteX85" fmla="*/ 2739100 w 5504755"/>
                  <a:gd name="connsiteY85" fmla="*/ 2378260 h 4297270"/>
                  <a:gd name="connsiteX86" fmla="*/ 2476672 w 5504755"/>
                  <a:gd name="connsiteY86" fmla="*/ 2374160 h 4297270"/>
                  <a:gd name="connsiteX87" fmla="*/ 2427466 w 5504755"/>
                  <a:gd name="connsiteY87" fmla="*/ 2361859 h 4297270"/>
                  <a:gd name="connsiteX88" fmla="*/ 2304453 w 5504755"/>
                  <a:gd name="connsiteY88" fmla="*/ 2255247 h 4297270"/>
                  <a:gd name="connsiteX89" fmla="*/ 2259347 w 5504755"/>
                  <a:gd name="connsiteY89" fmla="*/ 2197841 h 4297270"/>
                  <a:gd name="connsiteX90" fmla="*/ 2222444 w 5504755"/>
                  <a:gd name="connsiteY90" fmla="*/ 2132234 h 4297270"/>
                  <a:gd name="connsiteX91" fmla="*/ 2181440 w 5504755"/>
                  <a:gd name="connsiteY91" fmla="*/ 2066626 h 4297270"/>
                  <a:gd name="connsiteX92" fmla="*/ 2128133 w 5504755"/>
                  <a:gd name="connsiteY92" fmla="*/ 2005120 h 4297270"/>
                  <a:gd name="connsiteX93" fmla="*/ 2058426 w 5504755"/>
                  <a:gd name="connsiteY93" fmla="*/ 1927211 h 4297270"/>
                  <a:gd name="connsiteX94" fmla="*/ 2017421 w 5504755"/>
                  <a:gd name="connsiteY94" fmla="*/ 1906708 h 4297270"/>
                  <a:gd name="connsiteX95" fmla="*/ 1968217 w 5504755"/>
                  <a:gd name="connsiteY95" fmla="*/ 1882106 h 4297270"/>
                  <a:gd name="connsiteX96" fmla="*/ 1849303 w 5504755"/>
                  <a:gd name="connsiteY96" fmla="*/ 1841102 h 4297270"/>
                  <a:gd name="connsiteX97" fmla="*/ 1742692 w 5504755"/>
                  <a:gd name="connsiteY97" fmla="*/ 1808298 h 4297270"/>
                  <a:gd name="connsiteX98" fmla="*/ 1668883 w 5504755"/>
                  <a:gd name="connsiteY98" fmla="*/ 1763194 h 4297270"/>
                  <a:gd name="connsiteX99" fmla="*/ 1504865 w 5504755"/>
                  <a:gd name="connsiteY99" fmla="*/ 1726289 h 4297270"/>
                  <a:gd name="connsiteX100" fmla="*/ 1357249 w 5504755"/>
                  <a:gd name="connsiteY100" fmla="*/ 1615577 h 4297270"/>
                  <a:gd name="connsiteX101" fmla="*/ 1295742 w 5504755"/>
                  <a:gd name="connsiteY101" fmla="*/ 1488464 h 4297270"/>
                  <a:gd name="connsiteX102" fmla="*/ 1217834 w 5504755"/>
                  <a:gd name="connsiteY102" fmla="*/ 1472062 h 4297270"/>
                  <a:gd name="connsiteX103" fmla="*/ 1123524 w 5504755"/>
                  <a:gd name="connsiteY103" fmla="*/ 1455659 h 4297270"/>
                  <a:gd name="connsiteX104" fmla="*/ 1041515 w 5504755"/>
                  <a:gd name="connsiteY104" fmla="*/ 1426957 h 4297270"/>
                  <a:gd name="connsiteX105" fmla="*/ 951305 w 5504755"/>
                  <a:gd name="connsiteY105" fmla="*/ 1377751 h 4297270"/>
                  <a:gd name="connsiteX106" fmla="*/ 897999 w 5504755"/>
                  <a:gd name="connsiteY106" fmla="*/ 1344948 h 4297270"/>
                  <a:gd name="connsiteX107" fmla="*/ 824191 w 5504755"/>
                  <a:gd name="connsiteY107" fmla="*/ 1312144 h 4297270"/>
                  <a:gd name="connsiteX108" fmla="*/ 754483 w 5504755"/>
                  <a:gd name="connsiteY108" fmla="*/ 1299843 h 4297270"/>
                  <a:gd name="connsiteX109" fmla="*/ 692976 w 5504755"/>
                  <a:gd name="connsiteY109" fmla="*/ 1250636 h 4297270"/>
                  <a:gd name="connsiteX110" fmla="*/ 627369 w 5504755"/>
                  <a:gd name="connsiteY110" fmla="*/ 1209633 h 4297270"/>
                  <a:gd name="connsiteX111" fmla="*/ 602767 w 5504755"/>
                  <a:gd name="connsiteY111" fmla="*/ 1123524 h 4297270"/>
                  <a:gd name="connsiteX112" fmla="*/ 578164 w 5504755"/>
                  <a:gd name="connsiteY112" fmla="*/ 1021012 h 4297270"/>
                  <a:gd name="connsiteX113" fmla="*/ 549461 w 5504755"/>
                  <a:gd name="connsiteY113" fmla="*/ 885697 h 4297270"/>
                  <a:gd name="connsiteX114" fmla="*/ 471553 w 5504755"/>
                  <a:gd name="connsiteY114" fmla="*/ 787285 h 4297270"/>
                  <a:gd name="connsiteX115" fmla="*/ 299333 w 5504755"/>
                  <a:gd name="connsiteY115" fmla="*/ 623268 h 4297270"/>
                  <a:gd name="connsiteX116" fmla="*/ 246028 w 5504755"/>
                  <a:gd name="connsiteY116" fmla="*/ 508456 h 4297270"/>
                  <a:gd name="connsiteX117" fmla="*/ 151718 w 5504755"/>
                  <a:gd name="connsiteY117" fmla="*/ 266529 h 4297270"/>
                  <a:gd name="connsiteX118" fmla="*/ 0 w 5504755"/>
                  <a:gd name="connsiteY11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15007 w 5504755"/>
                  <a:gd name="connsiteY69" fmla="*/ 3153245 h 4297270"/>
                  <a:gd name="connsiteX70" fmla="*/ 3604295 w 5504755"/>
                  <a:gd name="connsiteY70" fmla="*/ 3083537 h 4297270"/>
                  <a:gd name="connsiteX71" fmla="*/ 3481281 w 5504755"/>
                  <a:gd name="connsiteY71" fmla="*/ 3046633 h 4297270"/>
                  <a:gd name="connsiteX72" fmla="*/ 3436177 w 5504755"/>
                  <a:gd name="connsiteY72" fmla="*/ 2993328 h 4297270"/>
                  <a:gd name="connsiteX73" fmla="*/ 3448478 w 5504755"/>
                  <a:gd name="connsiteY73" fmla="*/ 2907218 h 4297270"/>
                  <a:gd name="connsiteX74" fmla="*/ 3399272 w 5504755"/>
                  <a:gd name="connsiteY74" fmla="*/ 2874415 h 4297270"/>
                  <a:gd name="connsiteX75" fmla="*/ 3276259 w 5504755"/>
                  <a:gd name="connsiteY75" fmla="*/ 2878515 h 4297270"/>
                  <a:gd name="connsiteX76" fmla="*/ 3202451 w 5504755"/>
                  <a:gd name="connsiteY76" fmla="*/ 2845711 h 4297270"/>
                  <a:gd name="connsiteX77" fmla="*/ 3157345 w 5504755"/>
                  <a:gd name="connsiteY77" fmla="*/ 2821109 h 4297270"/>
                  <a:gd name="connsiteX78" fmla="*/ 3124542 w 5504755"/>
                  <a:gd name="connsiteY78" fmla="*/ 2763702 h 4297270"/>
                  <a:gd name="connsiteX79" fmla="*/ 3071237 w 5504755"/>
                  <a:gd name="connsiteY79" fmla="*/ 2677593 h 4297270"/>
                  <a:gd name="connsiteX80" fmla="*/ 3050734 w 5504755"/>
                  <a:gd name="connsiteY80" fmla="*/ 2603785 h 4297270"/>
                  <a:gd name="connsiteX81" fmla="*/ 3009730 w 5504755"/>
                  <a:gd name="connsiteY81" fmla="*/ 2509475 h 4297270"/>
                  <a:gd name="connsiteX82" fmla="*/ 2968725 w 5504755"/>
                  <a:gd name="connsiteY82" fmla="*/ 2468470 h 4297270"/>
                  <a:gd name="connsiteX83" fmla="*/ 2894917 w 5504755"/>
                  <a:gd name="connsiteY83" fmla="*/ 2419265 h 4297270"/>
                  <a:gd name="connsiteX84" fmla="*/ 2771904 w 5504755"/>
                  <a:gd name="connsiteY84" fmla="*/ 2382361 h 4297270"/>
                  <a:gd name="connsiteX85" fmla="*/ 2739100 w 5504755"/>
                  <a:gd name="connsiteY85" fmla="*/ 2378260 h 4297270"/>
                  <a:gd name="connsiteX86" fmla="*/ 2476672 w 5504755"/>
                  <a:gd name="connsiteY86" fmla="*/ 2374160 h 4297270"/>
                  <a:gd name="connsiteX87" fmla="*/ 2427466 w 5504755"/>
                  <a:gd name="connsiteY87" fmla="*/ 2361859 h 4297270"/>
                  <a:gd name="connsiteX88" fmla="*/ 2304453 w 5504755"/>
                  <a:gd name="connsiteY88" fmla="*/ 2255247 h 4297270"/>
                  <a:gd name="connsiteX89" fmla="*/ 2259347 w 5504755"/>
                  <a:gd name="connsiteY89" fmla="*/ 2197841 h 4297270"/>
                  <a:gd name="connsiteX90" fmla="*/ 2222444 w 5504755"/>
                  <a:gd name="connsiteY90" fmla="*/ 2132234 h 4297270"/>
                  <a:gd name="connsiteX91" fmla="*/ 2181440 w 5504755"/>
                  <a:gd name="connsiteY91" fmla="*/ 2066626 h 4297270"/>
                  <a:gd name="connsiteX92" fmla="*/ 2128133 w 5504755"/>
                  <a:gd name="connsiteY92" fmla="*/ 2005120 h 4297270"/>
                  <a:gd name="connsiteX93" fmla="*/ 2058426 w 5504755"/>
                  <a:gd name="connsiteY93" fmla="*/ 1927211 h 4297270"/>
                  <a:gd name="connsiteX94" fmla="*/ 2017421 w 5504755"/>
                  <a:gd name="connsiteY94" fmla="*/ 1906708 h 4297270"/>
                  <a:gd name="connsiteX95" fmla="*/ 1968217 w 5504755"/>
                  <a:gd name="connsiteY95" fmla="*/ 1882106 h 4297270"/>
                  <a:gd name="connsiteX96" fmla="*/ 1849303 w 5504755"/>
                  <a:gd name="connsiteY96" fmla="*/ 1841102 h 4297270"/>
                  <a:gd name="connsiteX97" fmla="*/ 1742692 w 5504755"/>
                  <a:gd name="connsiteY97" fmla="*/ 1808298 h 4297270"/>
                  <a:gd name="connsiteX98" fmla="*/ 1668883 w 5504755"/>
                  <a:gd name="connsiteY98" fmla="*/ 1763194 h 4297270"/>
                  <a:gd name="connsiteX99" fmla="*/ 1504865 w 5504755"/>
                  <a:gd name="connsiteY99" fmla="*/ 1726289 h 4297270"/>
                  <a:gd name="connsiteX100" fmla="*/ 1357249 w 5504755"/>
                  <a:gd name="connsiteY100" fmla="*/ 1615577 h 4297270"/>
                  <a:gd name="connsiteX101" fmla="*/ 1295742 w 5504755"/>
                  <a:gd name="connsiteY101" fmla="*/ 1488464 h 4297270"/>
                  <a:gd name="connsiteX102" fmla="*/ 1217834 w 5504755"/>
                  <a:gd name="connsiteY102" fmla="*/ 1472062 h 4297270"/>
                  <a:gd name="connsiteX103" fmla="*/ 1123524 w 5504755"/>
                  <a:gd name="connsiteY103" fmla="*/ 1455659 h 4297270"/>
                  <a:gd name="connsiteX104" fmla="*/ 1041515 w 5504755"/>
                  <a:gd name="connsiteY104" fmla="*/ 1426957 h 4297270"/>
                  <a:gd name="connsiteX105" fmla="*/ 951305 w 5504755"/>
                  <a:gd name="connsiteY105" fmla="*/ 1377751 h 4297270"/>
                  <a:gd name="connsiteX106" fmla="*/ 897999 w 5504755"/>
                  <a:gd name="connsiteY106" fmla="*/ 1344948 h 4297270"/>
                  <a:gd name="connsiteX107" fmla="*/ 824191 w 5504755"/>
                  <a:gd name="connsiteY107" fmla="*/ 1312144 h 4297270"/>
                  <a:gd name="connsiteX108" fmla="*/ 754483 w 5504755"/>
                  <a:gd name="connsiteY108" fmla="*/ 1299843 h 4297270"/>
                  <a:gd name="connsiteX109" fmla="*/ 692976 w 5504755"/>
                  <a:gd name="connsiteY109" fmla="*/ 1250636 h 4297270"/>
                  <a:gd name="connsiteX110" fmla="*/ 627369 w 5504755"/>
                  <a:gd name="connsiteY110" fmla="*/ 1209633 h 4297270"/>
                  <a:gd name="connsiteX111" fmla="*/ 602767 w 5504755"/>
                  <a:gd name="connsiteY111" fmla="*/ 1123524 h 4297270"/>
                  <a:gd name="connsiteX112" fmla="*/ 578164 w 5504755"/>
                  <a:gd name="connsiteY112" fmla="*/ 1021012 h 4297270"/>
                  <a:gd name="connsiteX113" fmla="*/ 549461 w 5504755"/>
                  <a:gd name="connsiteY113" fmla="*/ 885697 h 4297270"/>
                  <a:gd name="connsiteX114" fmla="*/ 471553 w 5504755"/>
                  <a:gd name="connsiteY114" fmla="*/ 787285 h 4297270"/>
                  <a:gd name="connsiteX115" fmla="*/ 299333 w 5504755"/>
                  <a:gd name="connsiteY115" fmla="*/ 623268 h 4297270"/>
                  <a:gd name="connsiteX116" fmla="*/ 246028 w 5504755"/>
                  <a:gd name="connsiteY116" fmla="*/ 508456 h 4297270"/>
                  <a:gd name="connsiteX117" fmla="*/ 151718 w 5504755"/>
                  <a:gd name="connsiteY117" fmla="*/ 266529 h 4297270"/>
                  <a:gd name="connsiteX118" fmla="*/ 0 w 5504755"/>
                  <a:gd name="connsiteY11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15007 w 5504755"/>
                  <a:gd name="connsiteY68" fmla="*/ 3153245 h 4297270"/>
                  <a:gd name="connsiteX69" fmla="*/ 3604295 w 5504755"/>
                  <a:gd name="connsiteY69" fmla="*/ 3083537 h 4297270"/>
                  <a:gd name="connsiteX70" fmla="*/ 3481281 w 5504755"/>
                  <a:gd name="connsiteY70" fmla="*/ 3046633 h 4297270"/>
                  <a:gd name="connsiteX71" fmla="*/ 3436177 w 5504755"/>
                  <a:gd name="connsiteY71" fmla="*/ 2993328 h 4297270"/>
                  <a:gd name="connsiteX72" fmla="*/ 3448478 w 5504755"/>
                  <a:gd name="connsiteY72" fmla="*/ 2907218 h 4297270"/>
                  <a:gd name="connsiteX73" fmla="*/ 3399272 w 5504755"/>
                  <a:gd name="connsiteY73" fmla="*/ 2874415 h 4297270"/>
                  <a:gd name="connsiteX74" fmla="*/ 3276259 w 5504755"/>
                  <a:gd name="connsiteY74" fmla="*/ 2878515 h 4297270"/>
                  <a:gd name="connsiteX75" fmla="*/ 3202451 w 5504755"/>
                  <a:gd name="connsiteY75" fmla="*/ 2845711 h 4297270"/>
                  <a:gd name="connsiteX76" fmla="*/ 3157345 w 5504755"/>
                  <a:gd name="connsiteY76" fmla="*/ 2821109 h 4297270"/>
                  <a:gd name="connsiteX77" fmla="*/ 3124542 w 5504755"/>
                  <a:gd name="connsiteY77" fmla="*/ 2763702 h 4297270"/>
                  <a:gd name="connsiteX78" fmla="*/ 3071237 w 5504755"/>
                  <a:gd name="connsiteY78" fmla="*/ 2677593 h 4297270"/>
                  <a:gd name="connsiteX79" fmla="*/ 3050734 w 5504755"/>
                  <a:gd name="connsiteY79" fmla="*/ 2603785 h 4297270"/>
                  <a:gd name="connsiteX80" fmla="*/ 3009730 w 5504755"/>
                  <a:gd name="connsiteY80" fmla="*/ 2509475 h 4297270"/>
                  <a:gd name="connsiteX81" fmla="*/ 2968725 w 5504755"/>
                  <a:gd name="connsiteY81" fmla="*/ 2468470 h 4297270"/>
                  <a:gd name="connsiteX82" fmla="*/ 2894917 w 5504755"/>
                  <a:gd name="connsiteY82" fmla="*/ 2419265 h 4297270"/>
                  <a:gd name="connsiteX83" fmla="*/ 2771904 w 5504755"/>
                  <a:gd name="connsiteY83" fmla="*/ 2382361 h 4297270"/>
                  <a:gd name="connsiteX84" fmla="*/ 2739100 w 5504755"/>
                  <a:gd name="connsiteY84" fmla="*/ 2378260 h 4297270"/>
                  <a:gd name="connsiteX85" fmla="*/ 2476672 w 5504755"/>
                  <a:gd name="connsiteY85" fmla="*/ 2374160 h 4297270"/>
                  <a:gd name="connsiteX86" fmla="*/ 2427466 w 5504755"/>
                  <a:gd name="connsiteY86" fmla="*/ 2361859 h 4297270"/>
                  <a:gd name="connsiteX87" fmla="*/ 2304453 w 5504755"/>
                  <a:gd name="connsiteY87" fmla="*/ 2255247 h 4297270"/>
                  <a:gd name="connsiteX88" fmla="*/ 2259347 w 5504755"/>
                  <a:gd name="connsiteY88" fmla="*/ 2197841 h 4297270"/>
                  <a:gd name="connsiteX89" fmla="*/ 2222444 w 5504755"/>
                  <a:gd name="connsiteY89" fmla="*/ 2132234 h 4297270"/>
                  <a:gd name="connsiteX90" fmla="*/ 2181440 w 5504755"/>
                  <a:gd name="connsiteY90" fmla="*/ 2066626 h 4297270"/>
                  <a:gd name="connsiteX91" fmla="*/ 2128133 w 5504755"/>
                  <a:gd name="connsiteY91" fmla="*/ 2005120 h 4297270"/>
                  <a:gd name="connsiteX92" fmla="*/ 2058426 w 5504755"/>
                  <a:gd name="connsiteY92" fmla="*/ 1927211 h 4297270"/>
                  <a:gd name="connsiteX93" fmla="*/ 2017421 w 5504755"/>
                  <a:gd name="connsiteY93" fmla="*/ 1906708 h 4297270"/>
                  <a:gd name="connsiteX94" fmla="*/ 1968217 w 5504755"/>
                  <a:gd name="connsiteY94" fmla="*/ 1882106 h 4297270"/>
                  <a:gd name="connsiteX95" fmla="*/ 1849303 w 5504755"/>
                  <a:gd name="connsiteY95" fmla="*/ 1841102 h 4297270"/>
                  <a:gd name="connsiteX96" fmla="*/ 1742692 w 5504755"/>
                  <a:gd name="connsiteY96" fmla="*/ 1808298 h 4297270"/>
                  <a:gd name="connsiteX97" fmla="*/ 1668883 w 5504755"/>
                  <a:gd name="connsiteY97" fmla="*/ 1763194 h 4297270"/>
                  <a:gd name="connsiteX98" fmla="*/ 1504865 w 5504755"/>
                  <a:gd name="connsiteY98" fmla="*/ 1726289 h 4297270"/>
                  <a:gd name="connsiteX99" fmla="*/ 1357249 w 5504755"/>
                  <a:gd name="connsiteY99" fmla="*/ 1615577 h 4297270"/>
                  <a:gd name="connsiteX100" fmla="*/ 1295742 w 5504755"/>
                  <a:gd name="connsiteY100" fmla="*/ 1488464 h 4297270"/>
                  <a:gd name="connsiteX101" fmla="*/ 1217834 w 5504755"/>
                  <a:gd name="connsiteY101" fmla="*/ 1472062 h 4297270"/>
                  <a:gd name="connsiteX102" fmla="*/ 1123524 w 5504755"/>
                  <a:gd name="connsiteY102" fmla="*/ 1455659 h 4297270"/>
                  <a:gd name="connsiteX103" fmla="*/ 1041515 w 5504755"/>
                  <a:gd name="connsiteY103" fmla="*/ 1426957 h 4297270"/>
                  <a:gd name="connsiteX104" fmla="*/ 951305 w 5504755"/>
                  <a:gd name="connsiteY104" fmla="*/ 1377751 h 4297270"/>
                  <a:gd name="connsiteX105" fmla="*/ 897999 w 5504755"/>
                  <a:gd name="connsiteY105" fmla="*/ 1344948 h 4297270"/>
                  <a:gd name="connsiteX106" fmla="*/ 824191 w 5504755"/>
                  <a:gd name="connsiteY106" fmla="*/ 1312144 h 4297270"/>
                  <a:gd name="connsiteX107" fmla="*/ 754483 w 5504755"/>
                  <a:gd name="connsiteY107" fmla="*/ 1299843 h 4297270"/>
                  <a:gd name="connsiteX108" fmla="*/ 692976 w 5504755"/>
                  <a:gd name="connsiteY108" fmla="*/ 1250636 h 4297270"/>
                  <a:gd name="connsiteX109" fmla="*/ 627369 w 5504755"/>
                  <a:gd name="connsiteY109" fmla="*/ 1209633 h 4297270"/>
                  <a:gd name="connsiteX110" fmla="*/ 602767 w 5504755"/>
                  <a:gd name="connsiteY110" fmla="*/ 1123524 h 4297270"/>
                  <a:gd name="connsiteX111" fmla="*/ 578164 w 5504755"/>
                  <a:gd name="connsiteY111" fmla="*/ 1021012 h 4297270"/>
                  <a:gd name="connsiteX112" fmla="*/ 549461 w 5504755"/>
                  <a:gd name="connsiteY112" fmla="*/ 885697 h 4297270"/>
                  <a:gd name="connsiteX113" fmla="*/ 471553 w 5504755"/>
                  <a:gd name="connsiteY113" fmla="*/ 787285 h 4297270"/>
                  <a:gd name="connsiteX114" fmla="*/ 299333 w 5504755"/>
                  <a:gd name="connsiteY114" fmla="*/ 623268 h 4297270"/>
                  <a:gd name="connsiteX115" fmla="*/ 246028 w 5504755"/>
                  <a:gd name="connsiteY115" fmla="*/ 508456 h 4297270"/>
                  <a:gd name="connsiteX116" fmla="*/ 151718 w 5504755"/>
                  <a:gd name="connsiteY116" fmla="*/ 266529 h 4297270"/>
                  <a:gd name="connsiteX117" fmla="*/ 0 w 5504755"/>
                  <a:gd name="connsiteY11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72413 w 5504755"/>
                  <a:gd name="connsiteY67" fmla="*/ 3181949 h 4297270"/>
                  <a:gd name="connsiteX68" fmla="*/ 3715007 w 5504755"/>
                  <a:gd name="connsiteY68" fmla="*/ 3153245 h 4297270"/>
                  <a:gd name="connsiteX69" fmla="*/ 3604295 w 5504755"/>
                  <a:gd name="connsiteY69" fmla="*/ 3083537 h 4297270"/>
                  <a:gd name="connsiteX70" fmla="*/ 3481281 w 5504755"/>
                  <a:gd name="connsiteY70" fmla="*/ 3046633 h 4297270"/>
                  <a:gd name="connsiteX71" fmla="*/ 3436177 w 5504755"/>
                  <a:gd name="connsiteY71" fmla="*/ 2993328 h 4297270"/>
                  <a:gd name="connsiteX72" fmla="*/ 3448478 w 5504755"/>
                  <a:gd name="connsiteY72" fmla="*/ 2907218 h 4297270"/>
                  <a:gd name="connsiteX73" fmla="*/ 3399272 w 5504755"/>
                  <a:gd name="connsiteY73" fmla="*/ 2874415 h 4297270"/>
                  <a:gd name="connsiteX74" fmla="*/ 3276259 w 5504755"/>
                  <a:gd name="connsiteY74" fmla="*/ 2878515 h 4297270"/>
                  <a:gd name="connsiteX75" fmla="*/ 3202451 w 5504755"/>
                  <a:gd name="connsiteY75" fmla="*/ 2845711 h 4297270"/>
                  <a:gd name="connsiteX76" fmla="*/ 3157345 w 5504755"/>
                  <a:gd name="connsiteY76" fmla="*/ 2821109 h 4297270"/>
                  <a:gd name="connsiteX77" fmla="*/ 3124542 w 5504755"/>
                  <a:gd name="connsiteY77" fmla="*/ 2763702 h 4297270"/>
                  <a:gd name="connsiteX78" fmla="*/ 3071237 w 5504755"/>
                  <a:gd name="connsiteY78" fmla="*/ 2677593 h 4297270"/>
                  <a:gd name="connsiteX79" fmla="*/ 3050734 w 5504755"/>
                  <a:gd name="connsiteY79" fmla="*/ 2603785 h 4297270"/>
                  <a:gd name="connsiteX80" fmla="*/ 3009730 w 5504755"/>
                  <a:gd name="connsiteY80" fmla="*/ 2509475 h 4297270"/>
                  <a:gd name="connsiteX81" fmla="*/ 2968725 w 5504755"/>
                  <a:gd name="connsiteY81" fmla="*/ 2468470 h 4297270"/>
                  <a:gd name="connsiteX82" fmla="*/ 2894917 w 5504755"/>
                  <a:gd name="connsiteY82" fmla="*/ 2419265 h 4297270"/>
                  <a:gd name="connsiteX83" fmla="*/ 2771904 w 5504755"/>
                  <a:gd name="connsiteY83" fmla="*/ 2382361 h 4297270"/>
                  <a:gd name="connsiteX84" fmla="*/ 2739100 w 5504755"/>
                  <a:gd name="connsiteY84" fmla="*/ 2378260 h 4297270"/>
                  <a:gd name="connsiteX85" fmla="*/ 2476672 w 5504755"/>
                  <a:gd name="connsiteY85" fmla="*/ 2374160 h 4297270"/>
                  <a:gd name="connsiteX86" fmla="*/ 2427466 w 5504755"/>
                  <a:gd name="connsiteY86" fmla="*/ 2361859 h 4297270"/>
                  <a:gd name="connsiteX87" fmla="*/ 2304453 w 5504755"/>
                  <a:gd name="connsiteY87" fmla="*/ 2255247 h 4297270"/>
                  <a:gd name="connsiteX88" fmla="*/ 2259347 w 5504755"/>
                  <a:gd name="connsiteY88" fmla="*/ 2197841 h 4297270"/>
                  <a:gd name="connsiteX89" fmla="*/ 2222444 w 5504755"/>
                  <a:gd name="connsiteY89" fmla="*/ 2132234 h 4297270"/>
                  <a:gd name="connsiteX90" fmla="*/ 2181440 w 5504755"/>
                  <a:gd name="connsiteY90" fmla="*/ 2066626 h 4297270"/>
                  <a:gd name="connsiteX91" fmla="*/ 2128133 w 5504755"/>
                  <a:gd name="connsiteY91" fmla="*/ 2005120 h 4297270"/>
                  <a:gd name="connsiteX92" fmla="*/ 2058426 w 5504755"/>
                  <a:gd name="connsiteY92" fmla="*/ 1927211 h 4297270"/>
                  <a:gd name="connsiteX93" fmla="*/ 2017421 w 5504755"/>
                  <a:gd name="connsiteY93" fmla="*/ 1906708 h 4297270"/>
                  <a:gd name="connsiteX94" fmla="*/ 1968217 w 5504755"/>
                  <a:gd name="connsiteY94" fmla="*/ 1882106 h 4297270"/>
                  <a:gd name="connsiteX95" fmla="*/ 1849303 w 5504755"/>
                  <a:gd name="connsiteY95" fmla="*/ 1841102 h 4297270"/>
                  <a:gd name="connsiteX96" fmla="*/ 1742692 w 5504755"/>
                  <a:gd name="connsiteY96" fmla="*/ 1808298 h 4297270"/>
                  <a:gd name="connsiteX97" fmla="*/ 1668883 w 5504755"/>
                  <a:gd name="connsiteY97" fmla="*/ 1763194 h 4297270"/>
                  <a:gd name="connsiteX98" fmla="*/ 1504865 w 5504755"/>
                  <a:gd name="connsiteY98" fmla="*/ 1726289 h 4297270"/>
                  <a:gd name="connsiteX99" fmla="*/ 1357249 w 5504755"/>
                  <a:gd name="connsiteY99" fmla="*/ 1615577 h 4297270"/>
                  <a:gd name="connsiteX100" fmla="*/ 1295742 w 5504755"/>
                  <a:gd name="connsiteY100" fmla="*/ 1488464 h 4297270"/>
                  <a:gd name="connsiteX101" fmla="*/ 1217834 w 5504755"/>
                  <a:gd name="connsiteY101" fmla="*/ 1472062 h 4297270"/>
                  <a:gd name="connsiteX102" fmla="*/ 1123524 w 5504755"/>
                  <a:gd name="connsiteY102" fmla="*/ 1455659 h 4297270"/>
                  <a:gd name="connsiteX103" fmla="*/ 1041515 w 5504755"/>
                  <a:gd name="connsiteY103" fmla="*/ 1426957 h 4297270"/>
                  <a:gd name="connsiteX104" fmla="*/ 951305 w 5504755"/>
                  <a:gd name="connsiteY104" fmla="*/ 1377751 h 4297270"/>
                  <a:gd name="connsiteX105" fmla="*/ 897999 w 5504755"/>
                  <a:gd name="connsiteY105" fmla="*/ 1344948 h 4297270"/>
                  <a:gd name="connsiteX106" fmla="*/ 824191 w 5504755"/>
                  <a:gd name="connsiteY106" fmla="*/ 1312144 h 4297270"/>
                  <a:gd name="connsiteX107" fmla="*/ 754483 w 5504755"/>
                  <a:gd name="connsiteY107" fmla="*/ 1299843 h 4297270"/>
                  <a:gd name="connsiteX108" fmla="*/ 692976 w 5504755"/>
                  <a:gd name="connsiteY108" fmla="*/ 1250636 h 4297270"/>
                  <a:gd name="connsiteX109" fmla="*/ 627369 w 5504755"/>
                  <a:gd name="connsiteY109" fmla="*/ 1209633 h 4297270"/>
                  <a:gd name="connsiteX110" fmla="*/ 602767 w 5504755"/>
                  <a:gd name="connsiteY110" fmla="*/ 1123524 h 4297270"/>
                  <a:gd name="connsiteX111" fmla="*/ 578164 w 5504755"/>
                  <a:gd name="connsiteY111" fmla="*/ 1021012 h 4297270"/>
                  <a:gd name="connsiteX112" fmla="*/ 549461 w 5504755"/>
                  <a:gd name="connsiteY112" fmla="*/ 885697 h 4297270"/>
                  <a:gd name="connsiteX113" fmla="*/ 471553 w 5504755"/>
                  <a:gd name="connsiteY113" fmla="*/ 787285 h 4297270"/>
                  <a:gd name="connsiteX114" fmla="*/ 299333 w 5504755"/>
                  <a:gd name="connsiteY114" fmla="*/ 623268 h 4297270"/>
                  <a:gd name="connsiteX115" fmla="*/ 246028 w 5504755"/>
                  <a:gd name="connsiteY115" fmla="*/ 508456 h 4297270"/>
                  <a:gd name="connsiteX116" fmla="*/ 151718 w 5504755"/>
                  <a:gd name="connsiteY116" fmla="*/ 266529 h 4297270"/>
                  <a:gd name="connsiteX117" fmla="*/ 0 w 5504755"/>
                  <a:gd name="connsiteY11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15007 w 5504755"/>
                  <a:gd name="connsiteY67" fmla="*/ 3153245 h 4297270"/>
                  <a:gd name="connsiteX68" fmla="*/ 3604295 w 5504755"/>
                  <a:gd name="connsiteY68" fmla="*/ 3083537 h 4297270"/>
                  <a:gd name="connsiteX69" fmla="*/ 3481281 w 5504755"/>
                  <a:gd name="connsiteY69" fmla="*/ 3046633 h 4297270"/>
                  <a:gd name="connsiteX70" fmla="*/ 3436177 w 5504755"/>
                  <a:gd name="connsiteY70" fmla="*/ 2993328 h 4297270"/>
                  <a:gd name="connsiteX71" fmla="*/ 3448478 w 5504755"/>
                  <a:gd name="connsiteY71" fmla="*/ 2907218 h 4297270"/>
                  <a:gd name="connsiteX72" fmla="*/ 3399272 w 5504755"/>
                  <a:gd name="connsiteY72" fmla="*/ 2874415 h 4297270"/>
                  <a:gd name="connsiteX73" fmla="*/ 3276259 w 5504755"/>
                  <a:gd name="connsiteY73" fmla="*/ 2878515 h 4297270"/>
                  <a:gd name="connsiteX74" fmla="*/ 3202451 w 5504755"/>
                  <a:gd name="connsiteY74" fmla="*/ 2845711 h 4297270"/>
                  <a:gd name="connsiteX75" fmla="*/ 3157345 w 5504755"/>
                  <a:gd name="connsiteY75" fmla="*/ 2821109 h 4297270"/>
                  <a:gd name="connsiteX76" fmla="*/ 3124542 w 5504755"/>
                  <a:gd name="connsiteY76" fmla="*/ 2763702 h 4297270"/>
                  <a:gd name="connsiteX77" fmla="*/ 3071237 w 5504755"/>
                  <a:gd name="connsiteY77" fmla="*/ 2677593 h 4297270"/>
                  <a:gd name="connsiteX78" fmla="*/ 3050734 w 5504755"/>
                  <a:gd name="connsiteY78" fmla="*/ 2603785 h 4297270"/>
                  <a:gd name="connsiteX79" fmla="*/ 3009730 w 5504755"/>
                  <a:gd name="connsiteY79" fmla="*/ 2509475 h 4297270"/>
                  <a:gd name="connsiteX80" fmla="*/ 2968725 w 5504755"/>
                  <a:gd name="connsiteY80" fmla="*/ 2468470 h 4297270"/>
                  <a:gd name="connsiteX81" fmla="*/ 2894917 w 5504755"/>
                  <a:gd name="connsiteY81" fmla="*/ 2419265 h 4297270"/>
                  <a:gd name="connsiteX82" fmla="*/ 2771904 w 5504755"/>
                  <a:gd name="connsiteY82" fmla="*/ 2382361 h 4297270"/>
                  <a:gd name="connsiteX83" fmla="*/ 2739100 w 5504755"/>
                  <a:gd name="connsiteY83" fmla="*/ 2378260 h 4297270"/>
                  <a:gd name="connsiteX84" fmla="*/ 2476672 w 5504755"/>
                  <a:gd name="connsiteY84" fmla="*/ 2374160 h 4297270"/>
                  <a:gd name="connsiteX85" fmla="*/ 2427466 w 5504755"/>
                  <a:gd name="connsiteY85" fmla="*/ 2361859 h 4297270"/>
                  <a:gd name="connsiteX86" fmla="*/ 2304453 w 5504755"/>
                  <a:gd name="connsiteY86" fmla="*/ 2255247 h 4297270"/>
                  <a:gd name="connsiteX87" fmla="*/ 2259347 w 5504755"/>
                  <a:gd name="connsiteY87" fmla="*/ 2197841 h 4297270"/>
                  <a:gd name="connsiteX88" fmla="*/ 2222444 w 5504755"/>
                  <a:gd name="connsiteY88" fmla="*/ 2132234 h 4297270"/>
                  <a:gd name="connsiteX89" fmla="*/ 2181440 w 5504755"/>
                  <a:gd name="connsiteY89" fmla="*/ 2066626 h 4297270"/>
                  <a:gd name="connsiteX90" fmla="*/ 2128133 w 5504755"/>
                  <a:gd name="connsiteY90" fmla="*/ 2005120 h 4297270"/>
                  <a:gd name="connsiteX91" fmla="*/ 2058426 w 5504755"/>
                  <a:gd name="connsiteY91" fmla="*/ 1927211 h 4297270"/>
                  <a:gd name="connsiteX92" fmla="*/ 2017421 w 5504755"/>
                  <a:gd name="connsiteY92" fmla="*/ 1906708 h 4297270"/>
                  <a:gd name="connsiteX93" fmla="*/ 1968217 w 5504755"/>
                  <a:gd name="connsiteY93" fmla="*/ 1882106 h 4297270"/>
                  <a:gd name="connsiteX94" fmla="*/ 1849303 w 5504755"/>
                  <a:gd name="connsiteY94" fmla="*/ 1841102 h 4297270"/>
                  <a:gd name="connsiteX95" fmla="*/ 1742692 w 5504755"/>
                  <a:gd name="connsiteY95" fmla="*/ 1808298 h 4297270"/>
                  <a:gd name="connsiteX96" fmla="*/ 1668883 w 5504755"/>
                  <a:gd name="connsiteY96" fmla="*/ 1763194 h 4297270"/>
                  <a:gd name="connsiteX97" fmla="*/ 1504865 w 5504755"/>
                  <a:gd name="connsiteY97" fmla="*/ 1726289 h 4297270"/>
                  <a:gd name="connsiteX98" fmla="*/ 1357249 w 5504755"/>
                  <a:gd name="connsiteY98" fmla="*/ 1615577 h 4297270"/>
                  <a:gd name="connsiteX99" fmla="*/ 1295742 w 5504755"/>
                  <a:gd name="connsiteY99" fmla="*/ 1488464 h 4297270"/>
                  <a:gd name="connsiteX100" fmla="*/ 1217834 w 5504755"/>
                  <a:gd name="connsiteY100" fmla="*/ 1472062 h 4297270"/>
                  <a:gd name="connsiteX101" fmla="*/ 1123524 w 5504755"/>
                  <a:gd name="connsiteY101" fmla="*/ 1455659 h 4297270"/>
                  <a:gd name="connsiteX102" fmla="*/ 1041515 w 5504755"/>
                  <a:gd name="connsiteY102" fmla="*/ 1426957 h 4297270"/>
                  <a:gd name="connsiteX103" fmla="*/ 951305 w 5504755"/>
                  <a:gd name="connsiteY103" fmla="*/ 1377751 h 4297270"/>
                  <a:gd name="connsiteX104" fmla="*/ 897999 w 5504755"/>
                  <a:gd name="connsiteY104" fmla="*/ 1344948 h 4297270"/>
                  <a:gd name="connsiteX105" fmla="*/ 824191 w 5504755"/>
                  <a:gd name="connsiteY105" fmla="*/ 1312144 h 4297270"/>
                  <a:gd name="connsiteX106" fmla="*/ 754483 w 5504755"/>
                  <a:gd name="connsiteY106" fmla="*/ 1299843 h 4297270"/>
                  <a:gd name="connsiteX107" fmla="*/ 692976 w 5504755"/>
                  <a:gd name="connsiteY107" fmla="*/ 1250636 h 4297270"/>
                  <a:gd name="connsiteX108" fmla="*/ 627369 w 5504755"/>
                  <a:gd name="connsiteY108" fmla="*/ 1209633 h 4297270"/>
                  <a:gd name="connsiteX109" fmla="*/ 602767 w 5504755"/>
                  <a:gd name="connsiteY109" fmla="*/ 1123524 h 4297270"/>
                  <a:gd name="connsiteX110" fmla="*/ 578164 w 5504755"/>
                  <a:gd name="connsiteY110" fmla="*/ 1021012 h 4297270"/>
                  <a:gd name="connsiteX111" fmla="*/ 549461 w 5504755"/>
                  <a:gd name="connsiteY111" fmla="*/ 885697 h 4297270"/>
                  <a:gd name="connsiteX112" fmla="*/ 471553 w 5504755"/>
                  <a:gd name="connsiteY112" fmla="*/ 787285 h 4297270"/>
                  <a:gd name="connsiteX113" fmla="*/ 299333 w 5504755"/>
                  <a:gd name="connsiteY113" fmla="*/ 623268 h 4297270"/>
                  <a:gd name="connsiteX114" fmla="*/ 246028 w 5504755"/>
                  <a:gd name="connsiteY114" fmla="*/ 508456 h 4297270"/>
                  <a:gd name="connsiteX115" fmla="*/ 151718 w 5504755"/>
                  <a:gd name="connsiteY115" fmla="*/ 266529 h 4297270"/>
                  <a:gd name="connsiteX116" fmla="*/ 0 w 5504755"/>
                  <a:gd name="connsiteY11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780614 w 5504755"/>
                  <a:gd name="connsiteY65" fmla="*/ 3190149 h 4297270"/>
                  <a:gd name="connsiteX66" fmla="*/ 3821619 w 5504755"/>
                  <a:gd name="connsiteY66" fmla="*/ 3231154 h 4297270"/>
                  <a:gd name="connsiteX67" fmla="*/ 3715007 w 5504755"/>
                  <a:gd name="connsiteY67" fmla="*/ 3153245 h 4297270"/>
                  <a:gd name="connsiteX68" fmla="*/ 3604295 w 5504755"/>
                  <a:gd name="connsiteY68" fmla="*/ 3083537 h 4297270"/>
                  <a:gd name="connsiteX69" fmla="*/ 3481281 w 5504755"/>
                  <a:gd name="connsiteY69" fmla="*/ 3046633 h 4297270"/>
                  <a:gd name="connsiteX70" fmla="*/ 3436177 w 5504755"/>
                  <a:gd name="connsiteY70" fmla="*/ 2993328 h 4297270"/>
                  <a:gd name="connsiteX71" fmla="*/ 3448478 w 5504755"/>
                  <a:gd name="connsiteY71" fmla="*/ 2907218 h 4297270"/>
                  <a:gd name="connsiteX72" fmla="*/ 3399272 w 5504755"/>
                  <a:gd name="connsiteY72" fmla="*/ 2874415 h 4297270"/>
                  <a:gd name="connsiteX73" fmla="*/ 3276259 w 5504755"/>
                  <a:gd name="connsiteY73" fmla="*/ 2878515 h 4297270"/>
                  <a:gd name="connsiteX74" fmla="*/ 3202451 w 5504755"/>
                  <a:gd name="connsiteY74" fmla="*/ 2845711 h 4297270"/>
                  <a:gd name="connsiteX75" fmla="*/ 3157345 w 5504755"/>
                  <a:gd name="connsiteY75" fmla="*/ 2821109 h 4297270"/>
                  <a:gd name="connsiteX76" fmla="*/ 3124542 w 5504755"/>
                  <a:gd name="connsiteY76" fmla="*/ 2763702 h 4297270"/>
                  <a:gd name="connsiteX77" fmla="*/ 3071237 w 5504755"/>
                  <a:gd name="connsiteY77" fmla="*/ 2677593 h 4297270"/>
                  <a:gd name="connsiteX78" fmla="*/ 3050734 w 5504755"/>
                  <a:gd name="connsiteY78" fmla="*/ 2603785 h 4297270"/>
                  <a:gd name="connsiteX79" fmla="*/ 3009730 w 5504755"/>
                  <a:gd name="connsiteY79" fmla="*/ 2509475 h 4297270"/>
                  <a:gd name="connsiteX80" fmla="*/ 2968725 w 5504755"/>
                  <a:gd name="connsiteY80" fmla="*/ 2468470 h 4297270"/>
                  <a:gd name="connsiteX81" fmla="*/ 2894917 w 5504755"/>
                  <a:gd name="connsiteY81" fmla="*/ 2419265 h 4297270"/>
                  <a:gd name="connsiteX82" fmla="*/ 2771904 w 5504755"/>
                  <a:gd name="connsiteY82" fmla="*/ 2382361 h 4297270"/>
                  <a:gd name="connsiteX83" fmla="*/ 2739100 w 5504755"/>
                  <a:gd name="connsiteY83" fmla="*/ 2378260 h 4297270"/>
                  <a:gd name="connsiteX84" fmla="*/ 2476672 w 5504755"/>
                  <a:gd name="connsiteY84" fmla="*/ 2374160 h 4297270"/>
                  <a:gd name="connsiteX85" fmla="*/ 2427466 w 5504755"/>
                  <a:gd name="connsiteY85" fmla="*/ 2361859 h 4297270"/>
                  <a:gd name="connsiteX86" fmla="*/ 2304453 w 5504755"/>
                  <a:gd name="connsiteY86" fmla="*/ 2255247 h 4297270"/>
                  <a:gd name="connsiteX87" fmla="*/ 2259347 w 5504755"/>
                  <a:gd name="connsiteY87" fmla="*/ 2197841 h 4297270"/>
                  <a:gd name="connsiteX88" fmla="*/ 2222444 w 5504755"/>
                  <a:gd name="connsiteY88" fmla="*/ 2132234 h 4297270"/>
                  <a:gd name="connsiteX89" fmla="*/ 2181440 w 5504755"/>
                  <a:gd name="connsiteY89" fmla="*/ 2066626 h 4297270"/>
                  <a:gd name="connsiteX90" fmla="*/ 2128133 w 5504755"/>
                  <a:gd name="connsiteY90" fmla="*/ 2005120 h 4297270"/>
                  <a:gd name="connsiteX91" fmla="*/ 2058426 w 5504755"/>
                  <a:gd name="connsiteY91" fmla="*/ 1927211 h 4297270"/>
                  <a:gd name="connsiteX92" fmla="*/ 2017421 w 5504755"/>
                  <a:gd name="connsiteY92" fmla="*/ 1906708 h 4297270"/>
                  <a:gd name="connsiteX93" fmla="*/ 1968217 w 5504755"/>
                  <a:gd name="connsiteY93" fmla="*/ 1882106 h 4297270"/>
                  <a:gd name="connsiteX94" fmla="*/ 1849303 w 5504755"/>
                  <a:gd name="connsiteY94" fmla="*/ 1841102 h 4297270"/>
                  <a:gd name="connsiteX95" fmla="*/ 1742692 w 5504755"/>
                  <a:gd name="connsiteY95" fmla="*/ 1808298 h 4297270"/>
                  <a:gd name="connsiteX96" fmla="*/ 1668883 w 5504755"/>
                  <a:gd name="connsiteY96" fmla="*/ 1763194 h 4297270"/>
                  <a:gd name="connsiteX97" fmla="*/ 1504865 w 5504755"/>
                  <a:gd name="connsiteY97" fmla="*/ 1726289 h 4297270"/>
                  <a:gd name="connsiteX98" fmla="*/ 1357249 w 5504755"/>
                  <a:gd name="connsiteY98" fmla="*/ 1615577 h 4297270"/>
                  <a:gd name="connsiteX99" fmla="*/ 1295742 w 5504755"/>
                  <a:gd name="connsiteY99" fmla="*/ 1488464 h 4297270"/>
                  <a:gd name="connsiteX100" fmla="*/ 1217834 w 5504755"/>
                  <a:gd name="connsiteY100" fmla="*/ 1472062 h 4297270"/>
                  <a:gd name="connsiteX101" fmla="*/ 1123524 w 5504755"/>
                  <a:gd name="connsiteY101" fmla="*/ 1455659 h 4297270"/>
                  <a:gd name="connsiteX102" fmla="*/ 1041515 w 5504755"/>
                  <a:gd name="connsiteY102" fmla="*/ 1426957 h 4297270"/>
                  <a:gd name="connsiteX103" fmla="*/ 951305 w 5504755"/>
                  <a:gd name="connsiteY103" fmla="*/ 1377751 h 4297270"/>
                  <a:gd name="connsiteX104" fmla="*/ 897999 w 5504755"/>
                  <a:gd name="connsiteY104" fmla="*/ 1344948 h 4297270"/>
                  <a:gd name="connsiteX105" fmla="*/ 824191 w 5504755"/>
                  <a:gd name="connsiteY105" fmla="*/ 1312144 h 4297270"/>
                  <a:gd name="connsiteX106" fmla="*/ 754483 w 5504755"/>
                  <a:gd name="connsiteY106" fmla="*/ 1299843 h 4297270"/>
                  <a:gd name="connsiteX107" fmla="*/ 692976 w 5504755"/>
                  <a:gd name="connsiteY107" fmla="*/ 1250636 h 4297270"/>
                  <a:gd name="connsiteX108" fmla="*/ 627369 w 5504755"/>
                  <a:gd name="connsiteY108" fmla="*/ 1209633 h 4297270"/>
                  <a:gd name="connsiteX109" fmla="*/ 602767 w 5504755"/>
                  <a:gd name="connsiteY109" fmla="*/ 1123524 h 4297270"/>
                  <a:gd name="connsiteX110" fmla="*/ 578164 w 5504755"/>
                  <a:gd name="connsiteY110" fmla="*/ 1021012 h 4297270"/>
                  <a:gd name="connsiteX111" fmla="*/ 549461 w 5504755"/>
                  <a:gd name="connsiteY111" fmla="*/ 885697 h 4297270"/>
                  <a:gd name="connsiteX112" fmla="*/ 471553 w 5504755"/>
                  <a:gd name="connsiteY112" fmla="*/ 787285 h 4297270"/>
                  <a:gd name="connsiteX113" fmla="*/ 299333 w 5504755"/>
                  <a:gd name="connsiteY113" fmla="*/ 623268 h 4297270"/>
                  <a:gd name="connsiteX114" fmla="*/ 246028 w 5504755"/>
                  <a:gd name="connsiteY114" fmla="*/ 508456 h 4297270"/>
                  <a:gd name="connsiteX115" fmla="*/ 151718 w 5504755"/>
                  <a:gd name="connsiteY115" fmla="*/ 266529 h 4297270"/>
                  <a:gd name="connsiteX116" fmla="*/ 0 w 5504755"/>
                  <a:gd name="connsiteY11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22541 w 5504755"/>
                  <a:gd name="connsiteY57" fmla="*/ 3317263 h 4297270"/>
                  <a:gd name="connsiteX58" fmla="*/ 3977436 w 5504755"/>
                  <a:gd name="connsiteY58" fmla="*/ 3296761 h 4297270"/>
                  <a:gd name="connsiteX59" fmla="*/ 3944632 w 5504755"/>
                  <a:gd name="connsiteY59" fmla="*/ 3280359 h 4297270"/>
                  <a:gd name="connsiteX60" fmla="*/ 3928230 w 5504755"/>
                  <a:gd name="connsiteY60" fmla="*/ 3276259 h 4297270"/>
                  <a:gd name="connsiteX61" fmla="*/ 3915929 w 5504755"/>
                  <a:gd name="connsiteY61" fmla="*/ 3272158 h 4297270"/>
                  <a:gd name="connsiteX62" fmla="*/ 3879025 w 5504755"/>
                  <a:gd name="connsiteY62" fmla="*/ 3255756 h 4297270"/>
                  <a:gd name="connsiteX63" fmla="*/ 3846221 w 5504755"/>
                  <a:gd name="connsiteY63" fmla="*/ 3243455 h 4297270"/>
                  <a:gd name="connsiteX64" fmla="*/ 3780614 w 5504755"/>
                  <a:gd name="connsiteY64" fmla="*/ 3190149 h 4297270"/>
                  <a:gd name="connsiteX65" fmla="*/ 3821619 w 5504755"/>
                  <a:gd name="connsiteY65" fmla="*/ 3231154 h 4297270"/>
                  <a:gd name="connsiteX66" fmla="*/ 3715007 w 5504755"/>
                  <a:gd name="connsiteY66" fmla="*/ 3153245 h 4297270"/>
                  <a:gd name="connsiteX67" fmla="*/ 3604295 w 5504755"/>
                  <a:gd name="connsiteY67" fmla="*/ 3083537 h 4297270"/>
                  <a:gd name="connsiteX68" fmla="*/ 3481281 w 5504755"/>
                  <a:gd name="connsiteY68" fmla="*/ 3046633 h 4297270"/>
                  <a:gd name="connsiteX69" fmla="*/ 3436177 w 5504755"/>
                  <a:gd name="connsiteY69" fmla="*/ 2993328 h 4297270"/>
                  <a:gd name="connsiteX70" fmla="*/ 3448478 w 5504755"/>
                  <a:gd name="connsiteY70" fmla="*/ 2907218 h 4297270"/>
                  <a:gd name="connsiteX71" fmla="*/ 3399272 w 5504755"/>
                  <a:gd name="connsiteY71" fmla="*/ 2874415 h 4297270"/>
                  <a:gd name="connsiteX72" fmla="*/ 3276259 w 5504755"/>
                  <a:gd name="connsiteY72" fmla="*/ 2878515 h 4297270"/>
                  <a:gd name="connsiteX73" fmla="*/ 3202451 w 5504755"/>
                  <a:gd name="connsiteY73" fmla="*/ 2845711 h 4297270"/>
                  <a:gd name="connsiteX74" fmla="*/ 3157345 w 5504755"/>
                  <a:gd name="connsiteY74" fmla="*/ 2821109 h 4297270"/>
                  <a:gd name="connsiteX75" fmla="*/ 3124542 w 5504755"/>
                  <a:gd name="connsiteY75" fmla="*/ 2763702 h 4297270"/>
                  <a:gd name="connsiteX76" fmla="*/ 3071237 w 5504755"/>
                  <a:gd name="connsiteY76" fmla="*/ 2677593 h 4297270"/>
                  <a:gd name="connsiteX77" fmla="*/ 3050734 w 5504755"/>
                  <a:gd name="connsiteY77" fmla="*/ 2603785 h 4297270"/>
                  <a:gd name="connsiteX78" fmla="*/ 3009730 w 5504755"/>
                  <a:gd name="connsiteY78" fmla="*/ 2509475 h 4297270"/>
                  <a:gd name="connsiteX79" fmla="*/ 2968725 w 5504755"/>
                  <a:gd name="connsiteY79" fmla="*/ 2468470 h 4297270"/>
                  <a:gd name="connsiteX80" fmla="*/ 2894917 w 5504755"/>
                  <a:gd name="connsiteY80" fmla="*/ 2419265 h 4297270"/>
                  <a:gd name="connsiteX81" fmla="*/ 2771904 w 5504755"/>
                  <a:gd name="connsiteY81" fmla="*/ 2382361 h 4297270"/>
                  <a:gd name="connsiteX82" fmla="*/ 2739100 w 5504755"/>
                  <a:gd name="connsiteY82" fmla="*/ 2378260 h 4297270"/>
                  <a:gd name="connsiteX83" fmla="*/ 2476672 w 5504755"/>
                  <a:gd name="connsiteY83" fmla="*/ 2374160 h 4297270"/>
                  <a:gd name="connsiteX84" fmla="*/ 2427466 w 5504755"/>
                  <a:gd name="connsiteY84" fmla="*/ 2361859 h 4297270"/>
                  <a:gd name="connsiteX85" fmla="*/ 2304453 w 5504755"/>
                  <a:gd name="connsiteY85" fmla="*/ 2255247 h 4297270"/>
                  <a:gd name="connsiteX86" fmla="*/ 2259347 w 5504755"/>
                  <a:gd name="connsiteY86" fmla="*/ 2197841 h 4297270"/>
                  <a:gd name="connsiteX87" fmla="*/ 2222444 w 5504755"/>
                  <a:gd name="connsiteY87" fmla="*/ 2132234 h 4297270"/>
                  <a:gd name="connsiteX88" fmla="*/ 2181440 w 5504755"/>
                  <a:gd name="connsiteY88" fmla="*/ 2066626 h 4297270"/>
                  <a:gd name="connsiteX89" fmla="*/ 2128133 w 5504755"/>
                  <a:gd name="connsiteY89" fmla="*/ 2005120 h 4297270"/>
                  <a:gd name="connsiteX90" fmla="*/ 2058426 w 5504755"/>
                  <a:gd name="connsiteY90" fmla="*/ 1927211 h 4297270"/>
                  <a:gd name="connsiteX91" fmla="*/ 2017421 w 5504755"/>
                  <a:gd name="connsiteY91" fmla="*/ 1906708 h 4297270"/>
                  <a:gd name="connsiteX92" fmla="*/ 1968217 w 5504755"/>
                  <a:gd name="connsiteY92" fmla="*/ 1882106 h 4297270"/>
                  <a:gd name="connsiteX93" fmla="*/ 1849303 w 5504755"/>
                  <a:gd name="connsiteY93" fmla="*/ 1841102 h 4297270"/>
                  <a:gd name="connsiteX94" fmla="*/ 1742692 w 5504755"/>
                  <a:gd name="connsiteY94" fmla="*/ 1808298 h 4297270"/>
                  <a:gd name="connsiteX95" fmla="*/ 1668883 w 5504755"/>
                  <a:gd name="connsiteY95" fmla="*/ 1763194 h 4297270"/>
                  <a:gd name="connsiteX96" fmla="*/ 1504865 w 5504755"/>
                  <a:gd name="connsiteY96" fmla="*/ 1726289 h 4297270"/>
                  <a:gd name="connsiteX97" fmla="*/ 1357249 w 5504755"/>
                  <a:gd name="connsiteY97" fmla="*/ 1615577 h 4297270"/>
                  <a:gd name="connsiteX98" fmla="*/ 1295742 w 5504755"/>
                  <a:gd name="connsiteY98" fmla="*/ 1488464 h 4297270"/>
                  <a:gd name="connsiteX99" fmla="*/ 1217834 w 5504755"/>
                  <a:gd name="connsiteY99" fmla="*/ 1472062 h 4297270"/>
                  <a:gd name="connsiteX100" fmla="*/ 1123524 w 5504755"/>
                  <a:gd name="connsiteY100" fmla="*/ 1455659 h 4297270"/>
                  <a:gd name="connsiteX101" fmla="*/ 1041515 w 5504755"/>
                  <a:gd name="connsiteY101" fmla="*/ 1426957 h 4297270"/>
                  <a:gd name="connsiteX102" fmla="*/ 951305 w 5504755"/>
                  <a:gd name="connsiteY102" fmla="*/ 1377751 h 4297270"/>
                  <a:gd name="connsiteX103" fmla="*/ 897999 w 5504755"/>
                  <a:gd name="connsiteY103" fmla="*/ 1344948 h 4297270"/>
                  <a:gd name="connsiteX104" fmla="*/ 824191 w 5504755"/>
                  <a:gd name="connsiteY104" fmla="*/ 1312144 h 4297270"/>
                  <a:gd name="connsiteX105" fmla="*/ 754483 w 5504755"/>
                  <a:gd name="connsiteY105" fmla="*/ 1299843 h 4297270"/>
                  <a:gd name="connsiteX106" fmla="*/ 692976 w 5504755"/>
                  <a:gd name="connsiteY106" fmla="*/ 1250636 h 4297270"/>
                  <a:gd name="connsiteX107" fmla="*/ 627369 w 5504755"/>
                  <a:gd name="connsiteY107" fmla="*/ 1209633 h 4297270"/>
                  <a:gd name="connsiteX108" fmla="*/ 602767 w 5504755"/>
                  <a:gd name="connsiteY108" fmla="*/ 1123524 h 4297270"/>
                  <a:gd name="connsiteX109" fmla="*/ 578164 w 5504755"/>
                  <a:gd name="connsiteY109" fmla="*/ 1021012 h 4297270"/>
                  <a:gd name="connsiteX110" fmla="*/ 549461 w 5504755"/>
                  <a:gd name="connsiteY110" fmla="*/ 885697 h 4297270"/>
                  <a:gd name="connsiteX111" fmla="*/ 471553 w 5504755"/>
                  <a:gd name="connsiteY111" fmla="*/ 787285 h 4297270"/>
                  <a:gd name="connsiteX112" fmla="*/ 299333 w 5504755"/>
                  <a:gd name="connsiteY112" fmla="*/ 623268 h 4297270"/>
                  <a:gd name="connsiteX113" fmla="*/ 246028 w 5504755"/>
                  <a:gd name="connsiteY113" fmla="*/ 508456 h 4297270"/>
                  <a:gd name="connsiteX114" fmla="*/ 151718 w 5504755"/>
                  <a:gd name="connsiteY114" fmla="*/ 266529 h 4297270"/>
                  <a:gd name="connsiteX115" fmla="*/ 0 w 5504755"/>
                  <a:gd name="connsiteY11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084047 w 5504755"/>
                  <a:gd name="connsiteY55" fmla="*/ 3333665 h 4297270"/>
                  <a:gd name="connsiteX56" fmla="*/ 4022541 w 5504755"/>
                  <a:gd name="connsiteY56" fmla="*/ 3317263 h 4297270"/>
                  <a:gd name="connsiteX57" fmla="*/ 3977436 w 5504755"/>
                  <a:gd name="connsiteY57" fmla="*/ 3296761 h 4297270"/>
                  <a:gd name="connsiteX58" fmla="*/ 3944632 w 5504755"/>
                  <a:gd name="connsiteY58" fmla="*/ 3280359 h 4297270"/>
                  <a:gd name="connsiteX59" fmla="*/ 3928230 w 5504755"/>
                  <a:gd name="connsiteY59" fmla="*/ 3276259 h 4297270"/>
                  <a:gd name="connsiteX60" fmla="*/ 3915929 w 5504755"/>
                  <a:gd name="connsiteY60" fmla="*/ 3272158 h 4297270"/>
                  <a:gd name="connsiteX61" fmla="*/ 3879025 w 5504755"/>
                  <a:gd name="connsiteY61" fmla="*/ 3255756 h 4297270"/>
                  <a:gd name="connsiteX62" fmla="*/ 3846221 w 5504755"/>
                  <a:gd name="connsiteY62" fmla="*/ 3243455 h 4297270"/>
                  <a:gd name="connsiteX63" fmla="*/ 3780614 w 5504755"/>
                  <a:gd name="connsiteY63" fmla="*/ 3190149 h 4297270"/>
                  <a:gd name="connsiteX64" fmla="*/ 3821619 w 5504755"/>
                  <a:gd name="connsiteY64" fmla="*/ 3231154 h 4297270"/>
                  <a:gd name="connsiteX65" fmla="*/ 3715007 w 5504755"/>
                  <a:gd name="connsiteY65" fmla="*/ 3153245 h 4297270"/>
                  <a:gd name="connsiteX66" fmla="*/ 3604295 w 5504755"/>
                  <a:gd name="connsiteY66" fmla="*/ 3083537 h 4297270"/>
                  <a:gd name="connsiteX67" fmla="*/ 3481281 w 5504755"/>
                  <a:gd name="connsiteY67" fmla="*/ 3046633 h 4297270"/>
                  <a:gd name="connsiteX68" fmla="*/ 3436177 w 5504755"/>
                  <a:gd name="connsiteY68" fmla="*/ 2993328 h 4297270"/>
                  <a:gd name="connsiteX69" fmla="*/ 3448478 w 5504755"/>
                  <a:gd name="connsiteY69" fmla="*/ 2907218 h 4297270"/>
                  <a:gd name="connsiteX70" fmla="*/ 3399272 w 5504755"/>
                  <a:gd name="connsiteY70" fmla="*/ 2874415 h 4297270"/>
                  <a:gd name="connsiteX71" fmla="*/ 3276259 w 5504755"/>
                  <a:gd name="connsiteY71" fmla="*/ 2878515 h 4297270"/>
                  <a:gd name="connsiteX72" fmla="*/ 3202451 w 5504755"/>
                  <a:gd name="connsiteY72" fmla="*/ 2845711 h 4297270"/>
                  <a:gd name="connsiteX73" fmla="*/ 3157345 w 5504755"/>
                  <a:gd name="connsiteY73" fmla="*/ 2821109 h 4297270"/>
                  <a:gd name="connsiteX74" fmla="*/ 3124542 w 5504755"/>
                  <a:gd name="connsiteY74" fmla="*/ 2763702 h 4297270"/>
                  <a:gd name="connsiteX75" fmla="*/ 3071237 w 5504755"/>
                  <a:gd name="connsiteY75" fmla="*/ 2677593 h 4297270"/>
                  <a:gd name="connsiteX76" fmla="*/ 3050734 w 5504755"/>
                  <a:gd name="connsiteY76" fmla="*/ 2603785 h 4297270"/>
                  <a:gd name="connsiteX77" fmla="*/ 3009730 w 5504755"/>
                  <a:gd name="connsiteY77" fmla="*/ 2509475 h 4297270"/>
                  <a:gd name="connsiteX78" fmla="*/ 2968725 w 5504755"/>
                  <a:gd name="connsiteY78" fmla="*/ 2468470 h 4297270"/>
                  <a:gd name="connsiteX79" fmla="*/ 2894917 w 5504755"/>
                  <a:gd name="connsiteY79" fmla="*/ 2419265 h 4297270"/>
                  <a:gd name="connsiteX80" fmla="*/ 2771904 w 5504755"/>
                  <a:gd name="connsiteY80" fmla="*/ 2382361 h 4297270"/>
                  <a:gd name="connsiteX81" fmla="*/ 2739100 w 5504755"/>
                  <a:gd name="connsiteY81" fmla="*/ 2378260 h 4297270"/>
                  <a:gd name="connsiteX82" fmla="*/ 2476672 w 5504755"/>
                  <a:gd name="connsiteY82" fmla="*/ 2374160 h 4297270"/>
                  <a:gd name="connsiteX83" fmla="*/ 2427466 w 5504755"/>
                  <a:gd name="connsiteY83" fmla="*/ 2361859 h 4297270"/>
                  <a:gd name="connsiteX84" fmla="*/ 2304453 w 5504755"/>
                  <a:gd name="connsiteY84" fmla="*/ 2255247 h 4297270"/>
                  <a:gd name="connsiteX85" fmla="*/ 2259347 w 5504755"/>
                  <a:gd name="connsiteY85" fmla="*/ 2197841 h 4297270"/>
                  <a:gd name="connsiteX86" fmla="*/ 2222444 w 5504755"/>
                  <a:gd name="connsiteY86" fmla="*/ 2132234 h 4297270"/>
                  <a:gd name="connsiteX87" fmla="*/ 2181440 w 5504755"/>
                  <a:gd name="connsiteY87" fmla="*/ 2066626 h 4297270"/>
                  <a:gd name="connsiteX88" fmla="*/ 2128133 w 5504755"/>
                  <a:gd name="connsiteY88" fmla="*/ 2005120 h 4297270"/>
                  <a:gd name="connsiteX89" fmla="*/ 2058426 w 5504755"/>
                  <a:gd name="connsiteY89" fmla="*/ 1927211 h 4297270"/>
                  <a:gd name="connsiteX90" fmla="*/ 2017421 w 5504755"/>
                  <a:gd name="connsiteY90" fmla="*/ 1906708 h 4297270"/>
                  <a:gd name="connsiteX91" fmla="*/ 1968217 w 5504755"/>
                  <a:gd name="connsiteY91" fmla="*/ 1882106 h 4297270"/>
                  <a:gd name="connsiteX92" fmla="*/ 1849303 w 5504755"/>
                  <a:gd name="connsiteY92" fmla="*/ 1841102 h 4297270"/>
                  <a:gd name="connsiteX93" fmla="*/ 1742692 w 5504755"/>
                  <a:gd name="connsiteY93" fmla="*/ 1808298 h 4297270"/>
                  <a:gd name="connsiteX94" fmla="*/ 1668883 w 5504755"/>
                  <a:gd name="connsiteY94" fmla="*/ 1763194 h 4297270"/>
                  <a:gd name="connsiteX95" fmla="*/ 1504865 w 5504755"/>
                  <a:gd name="connsiteY95" fmla="*/ 1726289 h 4297270"/>
                  <a:gd name="connsiteX96" fmla="*/ 1357249 w 5504755"/>
                  <a:gd name="connsiteY96" fmla="*/ 1615577 h 4297270"/>
                  <a:gd name="connsiteX97" fmla="*/ 1295742 w 5504755"/>
                  <a:gd name="connsiteY97" fmla="*/ 1488464 h 4297270"/>
                  <a:gd name="connsiteX98" fmla="*/ 1217834 w 5504755"/>
                  <a:gd name="connsiteY98" fmla="*/ 1472062 h 4297270"/>
                  <a:gd name="connsiteX99" fmla="*/ 1123524 w 5504755"/>
                  <a:gd name="connsiteY99" fmla="*/ 1455659 h 4297270"/>
                  <a:gd name="connsiteX100" fmla="*/ 1041515 w 5504755"/>
                  <a:gd name="connsiteY100" fmla="*/ 1426957 h 4297270"/>
                  <a:gd name="connsiteX101" fmla="*/ 951305 w 5504755"/>
                  <a:gd name="connsiteY101" fmla="*/ 1377751 h 4297270"/>
                  <a:gd name="connsiteX102" fmla="*/ 897999 w 5504755"/>
                  <a:gd name="connsiteY102" fmla="*/ 1344948 h 4297270"/>
                  <a:gd name="connsiteX103" fmla="*/ 824191 w 5504755"/>
                  <a:gd name="connsiteY103" fmla="*/ 1312144 h 4297270"/>
                  <a:gd name="connsiteX104" fmla="*/ 754483 w 5504755"/>
                  <a:gd name="connsiteY104" fmla="*/ 1299843 h 4297270"/>
                  <a:gd name="connsiteX105" fmla="*/ 692976 w 5504755"/>
                  <a:gd name="connsiteY105" fmla="*/ 1250636 h 4297270"/>
                  <a:gd name="connsiteX106" fmla="*/ 627369 w 5504755"/>
                  <a:gd name="connsiteY106" fmla="*/ 1209633 h 4297270"/>
                  <a:gd name="connsiteX107" fmla="*/ 602767 w 5504755"/>
                  <a:gd name="connsiteY107" fmla="*/ 1123524 h 4297270"/>
                  <a:gd name="connsiteX108" fmla="*/ 578164 w 5504755"/>
                  <a:gd name="connsiteY108" fmla="*/ 1021012 h 4297270"/>
                  <a:gd name="connsiteX109" fmla="*/ 549461 w 5504755"/>
                  <a:gd name="connsiteY109" fmla="*/ 885697 h 4297270"/>
                  <a:gd name="connsiteX110" fmla="*/ 471553 w 5504755"/>
                  <a:gd name="connsiteY110" fmla="*/ 787285 h 4297270"/>
                  <a:gd name="connsiteX111" fmla="*/ 299333 w 5504755"/>
                  <a:gd name="connsiteY111" fmla="*/ 623268 h 4297270"/>
                  <a:gd name="connsiteX112" fmla="*/ 246028 w 5504755"/>
                  <a:gd name="connsiteY112" fmla="*/ 508456 h 4297270"/>
                  <a:gd name="connsiteX113" fmla="*/ 151718 w 5504755"/>
                  <a:gd name="connsiteY113" fmla="*/ 266529 h 4297270"/>
                  <a:gd name="connsiteX114" fmla="*/ 0 w 5504755"/>
                  <a:gd name="connsiteY11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084047 w 5504755"/>
                  <a:gd name="connsiteY54" fmla="*/ 3333665 h 4297270"/>
                  <a:gd name="connsiteX55" fmla="*/ 4022541 w 5504755"/>
                  <a:gd name="connsiteY55" fmla="*/ 3317263 h 4297270"/>
                  <a:gd name="connsiteX56" fmla="*/ 3977436 w 5504755"/>
                  <a:gd name="connsiteY56" fmla="*/ 3296761 h 4297270"/>
                  <a:gd name="connsiteX57" fmla="*/ 3944632 w 5504755"/>
                  <a:gd name="connsiteY57" fmla="*/ 3280359 h 4297270"/>
                  <a:gd name="connsiteX58" fmla="*/ 3928230 w 5504755"/>
                  <a:gd name="connsiteY58" fmla="*/ 3276259 h 4297270"/>
                  <a:gd name="connsiteX59" fmla="*/ 3915929 w 5504755"/>
                  <a:gd name="connsiteY59" fmla="*/ 3272158 h 4297270"/>
                  <a:gd name="connsiteX60" fmla="*/ 3879025 w 5504755"/>
                  <a:gd name="connsiteY60" fmla="*/ 3255756 h 4297270"/>
                  <a:gd name="connsiteX61" fmla="*/ 3846221 w 5504755"/>
                  <a:gd name="connsiteY61" fmla="*/ 3243455 h 4297270"/>
                  <a:gd name="connsiteX62" fmla="*/ 3780614 w 5504755"/>
                  <a:gd name="connsiteY62" fmla="*/ 3190149 h 4297270"/>
                  <a:gd name="connsiteX63" fmla="*/ 3821619 w 5504755"/>
                  <a:gd name="connsiteY63" fmla="*/ 3231154 h 4297270"/>
                  <a:gd name="connsiteX64" fmla="*/ 3715007 w 5504755"/>
                  <a:gd name="connsiteY64" fmla="*/ 3153245 h 4297270"/>
                  <a:gd name="connsiteX65" fmla="*/ 3604295 w 5504755"/>
                  <a:gd name="connsiteY65" fmla="*/ 3083537 h 4297270"/>
                  <a:gd name="connsiteX66" fmla="*/ 3481281 w 5504755"/>
                  <a:gd name="connsiteY66" fmla="*/ 3046633 h 4297270"/>
                  <a:gd name="connsiteX67" fmla="*/ 3436177 w 5504755"/>
                  <a:gd name="connsiteY67" fmla="*/ 2993328 h 4297270"/>
                  <a:gd name="connsiteX68" fmla="*/ 3448478 w 5504755"/>
                  <a:gd name="connsiteY68" fmla="*/ 2907218 h 4297270"/>
                  <a:gd name="connsiteX69" fmla="*/ 3399272 w 5504755"/>
                  <a:gd name="connsiteY69" fmla="*/ 2874415 h 4297270"/>
                  <a:gd name="connsiteX70" fmla="*/ 3276259 w 5504755"/>
                  <a:gd name="connsiteY70" fmla="*/ 2878515 h 4297270"/>
                  <a:gd name="connsiteX71" fmla="*/ 3202451 w 5504755"/>
                  <a:gd name="connsiteY71" fmla="*/ 2845711 h 4297270"/>
                  <a:gd name="connsiteX72" fmla="*/ 3157345 w 5504755"/>
                  <a:gd name="connsiteY72" fmla="*/ 2821109 h 4297270"/>
                  <a:gd name="connsiteX73" fmla="*/ 3124542 w 5504755"/>
                  <a:gd name="connsiteY73" fmla="*/ 2763702 h 4297270"/>
                  <a:gd name="connsiteX74" fmla="*/ 3071237 w 5504755"/>
                  <a:gd name="connsiteY74" fmla="*/ 2677593 h 4297270"/>
                  <a:gd name="connsiteX75" fmla="*/ 3050734 w 5504755"/>
                  <a:gd name="connsiteY75" fmla="*/ 2603785 h 4297270"/>
                  <a:gd name="connsiteX76" fmla="*/ 3009730 w 5504755"/>
                  <a:gd name="connsiteY76" fmla="*/ 2509475 h 4297270"/>
                  <a:gd name="connsiteX77" fmla="*/ 2968725 w 5504755"/>
                  <a:gd name="connsiteY77" fmla="*/ 2468470 h 4297270"/>
                  <a:gd name="connsiteX78" fmla="*/ 2894917 w 5504755"/>
                  <a:gd name="connsiteY78" fmla="*/ 2419265 h 4297270"/>
                  <a:gd name="connsiteX79" fmla="*/ 2771904 w 5504755"/>
                  <a:gd name="connsiteY79" fmla="*/ 2382361 h 4297270"/>
                  <a:gd name="connsiteX80" fmla="*/ 2739100 w 5504755"/>
                  <a:gd name="connsiteY80" fmla="*/ 2378260 h 4297270"/>
                  <a:gd name="connsiteX81" fmla="*/ 2476672 w 5504755"/>
                  <a:gd name="connsiteY81" fmla="*/ 2374160 h 4297270"/>
                  <a:gd name="connsiteX82" fmla="*/ 2427466 w 5504755"/>
                  <a:gd name="connsiteY82" fmla="*/ 2361859 h 4297270"/>
                  <a:gd name="connsiteX83" fmla="*/ 2304453 w 5504755"/>
                  <a:gd name="connsiteY83" fmla="*/ 2255247 h 4297270"/>
                  <a:gd name="connsiteX84" fmla="*/ 2259347 w 5504755"/>
                  <a:gd name="connsiteY84" fmla="*/ 2197841 h 4297270"/>
                  <a:gd name="connsiteX85" fmla="*/ 2222444 w 5504755"/>
                  <a:gd name="connsiteY85" fmla="*/ 2132234 h 4297270"/>
                  <a:gd name="connsiteX86" fmla="*/ 2181440 w 5504755"/>
                  <a:gd name="connsiteY86" fmla="*/ 2066626 h 4297270"/>
                  <a:gd name="connsiteX87" fmla="*/ 2128133 w 5504755"/>
                  <a:gd name="connsiteY87" fmla="*/ 2005120 h 4297270"/>
                  <a:gd name="connsiteX88" fmla="*/ 2058426 w 5504755"/>
                  <a:gd name="connsiteY88" fmla="*/ 1927211 h 4297270"/>
                  <a:gd name="connsiteX89" fmla="*/ 2017421 w 5504755"/>
                  <a:gd name="connsiteY89" fmla="*/ 1906708 h 4297270"/>
                  <a:gd name="connsiteX90" fmla="*/ 1968217 w 5504755"/>
                  <a:gd name="connsiteY90" fmla="*/ 1882106 h 4297270"/>
                  <a:gd name="connsiteX91" fmla="*/ 1849303 w 5504755"/>
                  <a:gd name="connsiteY91" fmla="*/ 1841102 h 4297270"/>
                  <a:gd name="connsiteX92" fmla="*/ 1742692 w 5504755"/>
                  <a:gd name="connsiteY92" fmla="*/ 1808298 h 4297270"/>
                  <a:gd name="connsiteX93" fmla="*/ 1668883 w 5504755"/>
                  <a:gd name="connsiteY93" fmla="*/ 1763194 h 4297270"/>
                  <a:gd name="connsiteX94" fmla="*/ 1504865 w 5504755"/>
                  <a:gd name="connsiteY94" fmla="*/ 1726289 h 4297270"/>
                  <a:gd name="connsiteX95" fmla="*/ 1357249 w 5504755"/>
                  <a:gd name="connsiteY95" fmla="*/ 1615577 h 4297270"/>
                  <a:gd name="connsiteX96" fmla="*/ 1295742 w 5504755"/>
                  <a:gd name="connsiteY96" fmla="*/ 1488464 h 4297270"/>
                  <a:gd name="connsiteX97" fmla="*/ 1217834 w 5504755"/>
                  <a:gd name="connsiteY97" fmla="*/ 1472062 h 4297270"/>
                  <a:gd name="connsiteX98" fmla="*/ 1123524 w 5504755"/>
                  <a:gd name="connsiteY98" fmla="*/ 1455659 h 4297270"/>
                  <a:gd name="connsiteX99" fmla="*/ 1041515 w 5504755"/>
                  <a:gd name="connsiteY99" fmla="*/ 1426957 h 4297270"/>
                  <a:gd name="connsiteX100" fmla="*/ 951305 w 5504755"/>
                  <a:gd name="connsiteY100" fmla="*/ 1377751 h 4297270"/>
                  <a:gd name="connsiteX101" fmla="*/ 897999 w 5504755"/>
                  <a:gd name="connsiteY101" fmla="*/ 1344948 h 4297270"/>
                  <a:gd name="connsiteX102" fmla="*/ 824191 w 5504755"/>
                  <a:gd name="connsiteY102" fmla="*/ 1312144 h 4297270"/>
                  <a:gd name="connsiteX103" fmla="*/ 754483 w 5504755"/>
                  <a:gd name="connsiteY103" fmla="*/ 1299843 h 4297270"/>
                  <a:gd name="connsiteX104" fmla="*/ 692976 w 5504755"/>
                  <a:gd name="connsiteY104" fmla="*/ 1250636 h 4297270"/>
                  <a:gd name="connsiteX105" fmla="*/ 627369 w 5504755"/>
                  <a:gd name="connsiteY105" fmla="*/ 1209633 h 4297270"/>
                  <a:gd name="connsiteX106" fmla="*/ 602767 w 5504755"/>
                  <a:gd name="connsiteY106" fmla="*/ 1123524 h 4297270"/>
                  <a:gd name="connsiteX107" fmla="*/ 578164 w 5504755"/>
                  <a:gd name="connsiteY107" fmla="*/ 1021012 h 4297270"/>
                  <a:gd name="connsiteX108" fmla="*/ 549461 w 5504755"/>
                  <a:gd name="connsiteY108" fmla="*/ 885697 h 4297270"/>
                  <a:gd name="connsiteX109" fmla="*/ 471553 w 5504755"/>
                  <a:gd name="connsiteY109" fmla="*/ 787285 h 4297270"/>
                  <a:gd name="connsiteX110" fmla="*/ 299333 w 5504755"/>
                  <a:gd name="connsiteY110" fmla="*/ 623268 h 4297270"/>
                  <a:gd name="connsiteX111" fmla="*/ 246028 w 5504755"/>
                  <a:gd name="connsiteY111" fmla="*/ 508456 h 4297270"/>
                  <a:gd name="connsiteX112" fmla="*/ 151718 w 5504755"/>
                  <a:gd name="connsiteY112" fmla="*/ 266529 h 4297270"/>
                  <a:gd name="connsiteX113" fmla="*/ 0 w 5504755"/>
                  <a:gd name="connsiteY11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084047 w 5504755"/>
                  <a:gd name="connsiteY53" fmla="*/ 3333665 h 4297270"/>
                  <a:gd name="connsiteX54" fmla="*/ 4022541 w 5504755"/>
                  <a:gd name="connsiteY54" fmla="*/ 3317263 h 4297270"/>
                  <a:gd name="connsiteX55" fmla="*/ 3977436 w 5504755"/>
                  <a:gd name="connsiteY55" fmla="*/ 3296761 h 4297270"/>
                  <a:gd name="connsiteX56" fmla="*/ 3944632 w 5504755"/>
                  <a:gd name="connsiteY56" fmla="*/ 3280359 h 4297270"/>
                  <a:gd name="connsiteX57" fmla="*/ 3928230 w 5504755"/>
                  <a:gd name="connsiteY57" fmla="*/ 3276259 h 4297270"/>
                  <a:gd name="connsiteX58" fmla="*/ 3915929 w 5504755"/>
                  <a:gd name="connsiteY58" fmla="*/ 3272158 h 4297270"/>
                  <a:gd name="connsiteX59" fmla="*/ 3879025 w 5504755"/>
                  <a:gd name="connsiteY59" fmla="*/ 3255756 h 4297270"/>
                  <a:gd name="connsiteX60" fmla="*/ 3846221 w 5504755"/>
                  <a:gd name="connsiteY60" fmla="*/ 3243455 h 4297270"/>
                  <a:gd name="connsiteX61" fmla="*/ 3780614 w 5504755"/>
                  <a:gd name="connsiteY61" fmla="*/ 3190149 h 4297270"/>
                  <a:gd name="connsiteX62" fmla="*/ 3821619 w 5504755"/>
                  <a:gd name="connsiteY62" fmla="*/ 3231154 h 4297270"/>
                  <a:gd name="connsiteX63" fmla="*/ 3715007 w 5504755"/>
                  <a:gd name="connsiteY63" fmla="*/ 3153245 h 4297270"/>
                  <a:gd name="connsiteX64" fmla="*/ 3604295 w 5504755"/>
                  <a:gd name="connsiteY64" fmla="*/ 3083537 h 4297270"/>
                  <a:gd name="connsiteX65" fmla="*/ 3481281 w 5504755"/>
                  <a:gd name="connsiteY65" fmla="*/ 3046633 h 4297270"/>
                  <a:gd name="connsiteX66" fmla="*/ 3436177 w 5504755"/>
                  <a:gd name="connsiteY66" fmla="*/ 2993328 h 4297270"/>
                  <a:gd name="connsiteX67" fmla="*/ 3448478 w 5504755"/>
                  <a:gd name="connsiteY67" fmla="*/ 2907218 h 4297270"/>
                  <a:gd name="connsiteX68" fmla="*/ 3399272 w 5504755"/>
                  <a:gd name="connsiteY68" fmla="*/ 2874415 h 4297270"/>
                  <a:gd name="connsiteX69" fmla="*/ 3276259 w 5504755"/>
                  <a:gd name="connsiteY69" fmla="*/ 2878515 h 4297270"/>
                  <a:gd name="connsiteX70" fmla="*/ 3202451 w 5504755"/>
                  <a:gd name="connsiteY70" fmla="*/ 2845711 h 4297270"/>
                  <a:gd name="connsiteX71" fmla="*/ 3157345 w 5504755"/>
                  <a:gd name="connsiteY71" fmla="*/ 2821109 h 4297270"/>
                  <a:gd name="connsiteX72" fmla="*/ 3124542 w 5504755"/>
                  <a:gd name="connsiteY72" fmla="*/ 2763702 h 4297270"/>
                  <a:gd name="connsiteX73" fmla="*/ 3071237 w 5504755"/>
                  <a:gd name="connsiteY73" fmla="*/ 2677593 h 4297270"/>
                  <a:gd name="connsiteX74" fmla="*/ 3050734 w 5504755"/>
                  <a:gd name="connsiteY74" fmla="*/ 2603785 h 4297270"/>
                  <a:gd name="connsiteX75" fmla="*/ 3009730 w 5504755"/>
                  <a:gd name="connsiteY75" fmla="*/ 2509475 h 4297270"/>
                  <a:gd name="connsiteX76" fmla="*/ 2968725 w 5504755"/>
                  <a:gd name="connsiteY76" fmla="*/ 2468470 h 4297270"/>
                  <a:gd name="connsiteX77" fmla="*/ 2894917 w 5504755"/>
                  <a:gd name="connsiteY77" fmla="*/ 2419265 h 4297270"/>
                  <a:gd name="connsiteX78" fmla="*/ 2771904 w 5504755"/>
                  <a:gd name="connsiteY78" fmla="*/ 2382361 h 4297270"/>
                  <a:gd name="connsiteX79" fmla="*/ 2739100 w 5504755"/>
                  <a:gd name="connsiteY79" fmla="*/ 2378260 h 4297270"/>
                  <a:gd name="connsiteX80" fmla="*/ 2476672 w 5504755"/>
                  <a:gd name="connsiteY80" fmla="*/ 2374160 h 4297270"/>
                  <a:gd name="connsiteX81" fmla="*/ 2427466 w 5504755"/>
                  <a:gd name="connsiteY81" fmla="*/ 2361859 h 4297270"/>
                  <a:gd name="connsiteX82" fmla="*/ 2304453 w 5504755"/>
                  <a:gd name="connsiteY82" fmla="*/ 2255247 h 4297270"/>
                  <a:gd name="connsiteX83" fmla="*/ 2259347 w 5504755"/>
                  <a:gd name="connsiteY83" fmla="*/ 2197841 h 4297270"/>
                  <a:gd name="connsiteX84" fmla="*/ 2222444 w 5504755"/>
                  <a:gd name="connsiteY84" fmla="*/ 2132234 h 4297270"/>
                  <a:gd name="connsiteX85" fmla="*/ 2181440 w 5504755"/>
                  <a:gd name="connsiteY85" fmla="*/ 2066626 h 4297270"/>
                  <a:gd name="connsiteX86" fmla="*/ 2128133 w 5504755"/>
                  <a:gd name="connsiteY86" fmla="*/ 2005120 h 4297270"/>
                  <a:gd name="connsiteX87" fmla="*/ 2058426 w 5504755"/>
                  <a:gd name="connsiteY87" fmla="*/ 1927211 h 4297270"/>
                  <a:gd name="connsiteX88" fmla="*/ 2017421 w 5504755"/>
                  <a:gd name="connsiteY88" fmla="*/ 1906708 h 4297270"/>
                  <a:gd name="connsiteX89" fmla="*/ 1968217 w 5504755"/>
                  <a:gd name="connsiteY89" fmla="*/ 1882106 h 4297270"/>
                  <a:gd name="connsiteX90" fmla="*/ 1849303 w 5504755"/>
                  <a:gd name="connsiteY90" fmla="*/ 1841102 h 4297270"/>
                  <a:gd name="connsiteX91" fmla="*/ 1742692 w 5504755"/>
                  <a:gd name="connsiteY91" fmla="*/ 1808298 h 4297270"/>
                  <a:gd name="connsiteX92" fmla="*/ 1668883 w 5504755"/>
                  <a:gd name="connsiteY92" fmla="*/ 1763194 h 4297270"/>
                  <a:gd name="connsiteX93" fmla="*/ 1504865 w 5504755"/>
                  <a:gd name="connsiteY93" fmla="*/ 1726289 h 4297270"/>
                  <a:gd name="connsiteX94" fmla="*/ 1357249 w 5504755"/>
                  <a:gd name="connsiteY94" fmla="*/ 1615577 h 4297270"/>
                  <a:gd name="connsiteX95" fmla="*/ 1295742 w 5504755"/>
                  <a:gd name="connsiteY95" fmla="*/ 1488464 h 4297270"/>
                  <a:gd name="connsiteX96" fmla="*/ 1217834 w 5504755"/>
                  <a:gd name="connsiteY96" fmla="*/ 1472062 h 4297270"/>
                  <a:gd name="connsiteX97" fmla="*/ 1123524 w 5504755"/>
                  <a:gd name="connsiteY97" fmla="*/ 1455659 h 4297270"/>
                  <a:gd name="connsiteX98" fmla="*/ 1041515 w 5504755"/>
                  <a:gd name="connsiteY98" fmla="*/ 1426957 h 4297270"/>
                  <a:gd name="connsiteX99" fmla="*/ 951305 w 5504755"/>
                  <a:gd name="connsiteY99" fmla="*/ 1377751 h 4297270"/>
                  <a:gd name="connsiteX100" fmla="*/ 897999 w 5504755"/>
                  <a:gd name="connsiteY100" fmla="*/ 1344948 h 4297270"/>
                  <a:gd name="connsiteX101" fmla="*/ 824191 w 5504755"/>
                  <a:gd name="connsiteY101" fmla="*/ 1312144 h 4297270"/>
                  <a:gd name="connsiteX102" fmla="*/ 754483 w 5504755"/>
                  <a:gd name="connsiteY102" fmla="*/ 1299843 h 4297270"/>
                  <a:gd name="connsiteX103" fmla="*/ 692976 w 5504755"/>
                  <a:gd name="connsiteY103" fmla="*/ 1250636 h 4297270"/>
                  <a:gd name="connsiteX104" fmla="*/ 627369 w 5504755"/>
                  <a:gd name="connsiteY104" fmla="*/ 1209633 h 4297270"/>
                  <a:gd name="connsiteX105" fmla="*/ 602767 w 5504755"/>
                  <a:gd name="connsiteY105" fmla="*/ 1123524 h 4297270"/>
                  <a:gd name="connsiteX106" fmla="*/ 578164 w 5504755"/>
                  <a:gd name="connsiteY106" fmla="*/ 1021012 h 4297270"/>
                  <a:gd name="connsiteX107" fmla="*/ 549461 w 5504755"/>
                  <a:gd name="connsiteY107" fmla="*/ 885697 h 4297270"/>
                  <a:gd name="connsiteX108" fmla="*/ 471553 w 5504755"/>
                  <a:gd name="connsiteY108" fmla="*/ 787285 h 4297270"/>
                  <a:gd name="connsiteX109" fmla="*/ 299333 w 5504755"/>
                  <a:gd name="connsiteY109" fmla="*/ 623268 h 4297270"/>
                  <a:gd name="connsiteX110" fmla="*/ 246028 w 5504755"/>
                  <a:gd name="connsiteY110" fmla="*/ 508456 h 4297270"/>
                  <a:gd name="connsiteX111" fmla="*/ 151718 w 5504755"/>
                  <a:gd name="connsiteY111" fmla="*/ 266529 h 4297270"/>
                  <a:gd name="connsiteX112" fmla="*/ 0 w 5504755"/>
                  <a:gd name="connsiteY11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190659 w 5504755"/>
                  <a:gd name="connsiteY49" fmla="*/ 3386971 h 4297270"/>
                  <a:gd name="connsiteX50" fmla="*/ 4174257 w 5504755"/>
                  <a:gd name="connsiteY50" fmla="*/ 3378770 h 4297270"/>
                  <a:gd name="connsiteX51" fmla="*/ 4149655 w 5504755"/>
                  <a:gd name="connsiteY51" fmla="*/ 3362368 h 4297270"/>
                  <a:gd name="connsiteX52" fmla="*/ 4084047 w 5504755"/>
                  <a:gd name="connsiteY52" fmla="*/ 3333665 h 4297270"/>
                  <a:gd name="connsiteX53" fmla="*/ 4022541 w 5504755"/>
                  <a:gd name="connsiteY53" fmla="*/ 3317263 h 4297270"/>
                  <a:gd name="connsiteX54" fmla="*/ 3977436 w 5504755"/>
                  <a:gd name="connsiteY54" fmla="*/ 3296761 h 4297270"/>
                  <a:gd name="connsiteX55" fmla="*/ 3944632 w 5504755"/>
                  <a:gd name="connsiteY55" fmla="*/ 3280359 h 4297270"/>
                  <a:gd name="connsiteX56" fmla="*/ 3928230 w 5504755"/>
                  <a:gd name="connsiteY56" fmla="*/ 3276259 h 4297270"/>
                  <a:gd name="connsiteX57" fmla="*/ 3915929 w 5504755"/>
                  <a:gd name="connsiteY57" fmla="*/ 3272158 h 4297270"/>
                  <a:gd name="connsiteX58" fmla="*/ 3879025 w 5504755"/>
                  <a:gd name="connsiteY58" fmla="*/ 3255756 h 4297270"/>
                  <a:gd name="connsiteX59" fmla="*/ 3846221 w 5504755"/>
                  <a:gd name="connsiteY59" fmla="*/ 3243455 h 4297270"/>
                  <a:gd name="connsiteX60" fmla="*/ 3780614 w 5504755"/>
                  <a:gd name="connsiteY60" fmla="*/ 3190149 h 4297270"/>
                  <a:gd name="connsiteX61" fmla="*/ 3821619 w 5504755"/>
                  <a:gd name="connsiteY61" fmla="*/ 3231154 h 4297270"/>
                  <a:gd name="connsiteX62" fmla="*/ 3715007 w 5504755"/>
                  <a:gd name="connsiteY62" fmla="*/ 3153245 h 4297270"/>
                  <a:gd name="connsiteX63" fmla="*/ 3604295 w 5504755"/>
                  <a:gd name="connsiteY63" fmla="*/ 3083537 h 4297270"/>
                  <a:gd name="connsiteX64" fmla="*/ 3481281 w 5504755"/>
                  <a:gd name="connsiteY64" fmla="*/ 3046633 h 4297270"/>
                  <a:gd name="connsiteX65" fmla="*/ 3436177 w 5504755"/>
                  <a:gd name="connsiteY65" fmla="*/ 2993328 h 4297270"/>
                  <a:gd name="connsiteX66" fmla="*/ 3448478 w 5504755"/>
                  <a:gd name="connsiteY66" fmla="*/ 2907218 h 4297270"/>
                  <a:gd name="connsiteX67" fmla="*/ 3399272 w 5504755"/>
                  <a:gd name="connsiteY67" fmla="*/ 2874415 h 4297270"/>
                  <a:gd name="connsiteX68" fmla="*/ 3276259 w 5504755"/>
                  <a:gd name="connsiteY68" fmla="*/ 2878515 h 4297270"/>
                  <a:gd name="connsiteX69" fmla="*/ 3202451 w 5504755"/>
                  <a:gd name="connsiteY69" fmla="*/ 2845711 h 4297270"/>
                  <a:gd name="connsiteX70" fmla="*/ 3157345 w 5504755"/>
                  <a:gd name="connsiteY70" fmla="*/ 2821109 h 4297270"/>
                  <a:gd name="connsiteX71" fmla="*/ 3124542 w 5504755"/>
                  <a:gd name="connsiteY71" fmla="*/ 2763702 h 4297270"/>
                  <a:gd name="connsiteX72" fmla="*/ 3071237 w 5504755"/>
                  <a:gd name="connsiteY72" fmla="*/ 2677593 h 4297270"/>
                  <a:gd name="connsiteX73" fmla="*/ 3050734 w 5504755"/>
                  <a:gd name="connsiteY73" fmla="*/ 2603785 h 4297270"/>
                  <a:gd name="connsiteX74" fmla="*/ 3009730 w 5504755"/>
                  <a:gd name="connsiteY74" fmla="*/ 2509475 h 4297270"/>
                  <a:gd name="connsiteX75" fmla="*/ 2968725 w 5504755"/>
                  <a:gd name="connsiteY75" fmla="*/ 2468470 h 4297270"/>
                  <a:gd name="connsiteX76" fmla="*/ 2894917 w 5504755"/>
                  <a:gd name="connsiteY76" fmla="*/ 2419265 h 4297270"/>
                  <a:gd name="connsiteX77" fmla="*/ 2771904 w 5504755"/>
                  <a:gd name="connsiteY77" fmla="*/ 2382361 h 4297270"/>
                  <a:gd name="connsiteX78" fmla="*/ 2739100 w 5504755"/>
                  <a:gd name="connsiteY78" fmla="*/ 2378260 h 4297270"/>
                  <a:gd name="connsiteX79" fmla="*/ 2476672 w 5504755"/>
                  <a:gd name="connsiteY79" fmla="*/ 2374160 h 4297270"/>
                  <a:gd name="connsiteX80" fmla="*/ 2427466 w 5504755"/>
                  <a:gd name="connsiteY80" fmla="*/ 2361859 h 4297270"/>
                  <a:gd name="connsiteX81" fmla="*/ 2304453 w 5504755"/>
                  <a:gd name="connsiteY81" fmla="*/ 2255247 h 4297270"/>
                  <a:gd name="connsiteX82" fmla="*/ 2259347 w 5504755"/>
                  <a:gd name="connsiteY82" fmla="*/ 2197841 h 4297270"/>
                  <a:gd name="connsiteX83" fmla="*/ 2222444 w 5504755"/>
                  <a:gd name="connsiteY83" fmla="*/ 2132234 h 4297270"/>
                  <a:gd name="connsiteX84" fmla="*/ 2181440 w 5504755"/>
                  <a:gd name="connsiteY84" fmla="*/ 2066626 h 4297270"/>
                  <a:gd name="connsiteX85" fmla="*/ 2128133 w 5504755"/>
                  <a:gd name="connsiteY85" fmla="*/ 2005120 h 4297270"/>
                  <a:gd name="connsiteX86" fmla="*/ 2058426 w 5504755"/>
                  <a:gd name="connsiteY86" fmla="*/ 1927211 h 4297270"/>
                  <a:gd name="connsiteX87" fmla="*/ 2017421 w 5504755"/>
                  <a:gd name="connsiteY87" fmla="*/ 1906708 h 4297270"/>
                  <a:gd name="connsiteX88" fmla="*/ 1968217 w 5504755"/>
                  <a:gd name="connsiteY88" fmla="*/ 1882106 h 4297270"/>
                  <a:gd name="connsiteX89" fmla="*/ 1849303 w 5504755"/>
                  <a:gd name="connsiteY89" fmla="*/ 1841102 h 4297270"/>
                  <a:gd name="connsiteX90" fmla="*/ 1742692 w 5504755"/>
                  <a:gd name="connsiteY90" fmla="*/ 1808298 h 4297270"/>
                  <a:gd name="connsiteX91" fmla="*/ 1668883 w 5504755"/>
                  <a:gd name="connsiteY91" fmla="*/ 1763194 h 4297270"/>
                  <a:gd name="connsiteX92" fmla="*/ 1504865 w 5504755"/>
                  <a:gd name="connsiteY92" fmla="*/ 1726289 h 4297270"/>
                  <a:gd name="connsiteX93" fmla="*/ 1357249 w 5504755"/>
                  <a:gd name="connsiteY93" fmla="*/ 1615577 h 4297270"/>
                  <a:gd name="connsiteX94" fmla="*/ 1295742 w 5504755"/>
                  <a:gd name="connsiteY94" fmla="*/ 1488464 h 4297270"/>
                  <a:gd name="connsiteX95" fmla="*/ 1217834 w 5504755"/>
                  <a:gd name="connsiteY95" fmla="*/ 1472062 h 4297270"/>
                  <a:gd name="connsiteX96" fmla="*/ 1123524 w 5504755"/>
                  <a:gd name="connsiteY96" fmla="*/ 1455659 h 4297270"/>
                  <a:gd name="connsiteX97" fmla="*/ 1041515 w 5504755"/>
                  <a:gd name="connsiteY97" fmla="*/ 1426957 h 4297270"/>
                  <a:gd name="connsiteX98" fmla="*/ 951305 w 5504755"/>
                  <a:gd name="connsiteY98" fmla="*/ 1377751 h 4297270"/>
                  <a:gd name="connsiteX99" fmla="*/ 897999 w 5504755"/>
                  <a:gd name="connsiteY99" fmla="*/ 1344948 h 4297270"/>
                  <a:gd name="connsiteX100" fmla="*/ 824191 w 5504755"/>
                  <a:gd name="connsiteY100" fmla="*/ 1312144 h 4297270"/>
                  <a:gd name="connsiteX101" fmla="*/ 754483 w 5504755"/>
                  <a:gd name="connsiteY101" fmla="*/ 1299843 h 4297270"/>
                  <a:gd name="connsiteX102" fmla="*/ 692976 w 5504755"/>
                  <a:gd name="connsiteY102" fmla="*/ 1250636 h 4297270"/>
                  <a:gd name="connsiteX103" fmla="*/ 627369 w 5504755"/>
                  <a:gd name="connsiteY103" fmla="*/ 1209633 h 4297270"/>
                  <a:gd name="connsiteX104" fmla="*/ 602767 w 5504755"/>
                  <a:gd name="connsiteY104" fmla="*/ 1123524 h 4297270"/>
                  <a:gd name="connsiteX105" fmla="*/ 578164 w 5504755"/>
                  <a:gd name="connsiteY105" fmla="*/ 1021012 h 4297270"/>
                  <a:gd name="connsiteX106" fmla="*/ 549461 w 5504755"/>
                  <a:gd name="connsiteY106" fmla="*/ 885697 h 4297270"/>
                  <a:gd name="connsiteX107" fmla="*/ 471553 w 5504755"/>
                  <a:gd name="connsiteY107" fmla="*/ 787285 h 4297270"/>
                  <a:gd name="connsiteX108" fmla="*/ 299333 w 5504755"/>
                  <a:gd name="connsiteY108" fmla="*/ 623268 h 4297270"/>
                  <a:gd name="connsiteX109" fmla="*/ 246028 w 5504755"/>
                  <a:gd name="connsiteY109" fmla="*/ 508456 h 4297270"/>
                  <a:gd name="connsiteX110" fmla="*/ 151718 w 5504755"/>
                  <a:gd name="connsiteY110" fmla="*/ 266529 h 4297270"/>
                  <a:gd name="connsiteX111" fmla="*/ 0 w 5504755"/>
                  <a:gd name="connsiteY11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190659 w 5504755"/>
                  <a:gd name="connsiteY49" fmla="*/ 3386971 h 4297270"/>
                  <a:gd name="connsiteX50" fmla="*/ 4149655 w 5504755"/>
                  <a:gd name="connsiteY50" fmla="*/ 3362368 h 4297270"/>
                  <a:gd name="connsiteX51" fmla="*/ 4084047 w 5504755"/>
                  <a:gd name="connsiteY51" fmla="*/ 3333665 h 4297270"/>
                  <a:gd name="connsiteX52" fmla="*/ 4022541 w 5504755"/>
                  <a:gd name="connsiteY52" fmla="*/ 3317263 h 4297270"/>
                  <a:gd name="connsiteX53" fmla="*/ 3977436 w 5504755"/>
                  <a:gd name="connsiteY53" fmla="*/ 3296761 h 4297270"/>
                  <a:gd name="connsiteX54" fmla="*/ 3944632 w 5504755"/>
                  <a:gd name="connsiteY54" fmla="*/ 3280359 h 4297270"/>
                  <a:gd name="connsiteX55" fmla="*/ 3928230 w 5504755"/>
                  <a:gd name="connsiteY55" fmla="*/ 3276259 h 4297270"/>
                  <a:gd name="connsiteX56" fmla="*/ 3915929 w 5504755"/>
                  <a:gd name="connsiteY56" fmla="*/ 3272158 h 4297270"/>
                  <a:gd name="connsiteX57" fmla="*/ 3879025 w 5504755"/>
                  <a:gd name="connsiteY57" fmla="*/ 3255756 h 4297270"/>
                  <a:gd name="connsiteX58" fmla="*/ 3846221 w 5504755"/>
                  <a:gd name="connsiteY58" fmla="*/ 3243455 h 4297270"/>
                  <a:gd name="connsiteX59" fmla="*/ 3780614 w 5504755"/>
                  <a:gd name="connsiteY59" fmla="*/ 3190149 h 4297270"/>
                  <a:gd name="connsiteX60" fmla="*/ 3821619 w 5504755"/>
                  <a:gd name="connsiteY60" fmla="*/ 3231154 h 4297270"/>
                  <a:gd name="connsiteX61" fmla="*/ 3715007 w 5504755"/>
                  <a:gd name="connsiteY61" fmla="*/ 3153245 h 4297270"/>
                  <a:gd name="connsiteX62" fmla="*/ 3604295 w 5504755"/>
                  <a:gd name="connsiteY62" fmla="*/ 3083537 h 4297270"/>
                  <a:gd name="connsiteX63" fmla="*/ 3481281 w 5504755"/>
                  <a:gd name="connsiteY63" fmla="*/ 3046633 h 4297270"/>
                  <a:gd name="connsiteX64" fmla="*/ 3436177 w 5504755"/>
                  <a:gd name="connsiteY64" fmla="*/ 2993328 h 4297270"/>
                  <a:gd name="connsiteX65" fmla="*/ 3448478 w 5504755"/>
                  <a:gd name="connsiteY65" fmla="*/ 2907218 h 4297270"/>
                  <a:gd name="connsiteX66" fmla="*/ 3399272 w 5504755"/>
                  <a:gd name="connsiteY66" fmla="*/ 2874415 h 4297270"/>
                  <a:gd name="connsiteX67" fmla="*/ 3276259 w 5504755"/>
                  <a:gd name="connsiteY67" fmla="*/ 2878515 h 4297270"/>
                  <a:gd name="connsiteX68" fmla="*/ 3202451 w 5504755"/>
                  <a:gd name="connsiteY68" fmla="*/ 2845711 h 4297270"/>
                  <a:gd name="connsiteX69" fmla="*/ 3157345 w 5504755"/>
                  <a:gd name="connsiteY69" fmla="*/ 2821109 h 4297270"/>
                  <a:gd name="connsiteX70" fmla="*/ 3124542 w 5504755"/>
                  <a:gd name="connsiteY70" fmla="*/ 2763702 h 4297270"/>
                  <a:gd name="connsiteX71" fmla="*/ 3071237 w 5504755"/>
                  <a:gd name="connsiteY71" fmla="*/ 2677593 h 4297270"/>
                  <a:gd name="connsiteX72" fmla="*/ 3050734 w 5504755"/>
                  <a:gd name="connsiteY72" fmla="*/ 2603785 h 4297270"/>
                  <a:gd name="connsiteX73" fmla="*/ 3009730 w 5504755"/>
                  <a:gd name="connsiteY73" fmla="*/ 2509475 h 4297270"/>
                  <a:gd name="connsiteX74" fmla="*/ 2968725 w 5504755"/>
                  <a:gd name="connsiteY74" fmla="*/ 2468470 h 4297270"/>
                  <a:gd name="connsiteX75" fmla="*/ 2894917 w 5504755"/>
                  <a:gd name="connsiteY75" fmla="*/ 2419265 h 4297270"/>
                  <a:gd name="connsiteX76" fmla="*/ 2771904 w 5504755"/>
                  <a:gd name="connsiteY76" fmla="*/ 2382361 h 4297270"/>
                  <a:gd name="connsiteX77" fmla="*/ 2739100 w 5504755"/>
                  <a:gd name="connsiteY77" fmla="*/ 2378260 h 4297270"/>
                  <a:gd name="connsiteX78" fmla="*/ 2476672 w 5504755"/>
                  <a:gd name="connsiteY78" fmla="*/ 2374160 h 4297270"/>
                  <a:gd name="connsiteX79" fmla="*/ 2427466 w 5504755"/>
                  <a:gd name="connsiteY79" fmla="*/ 2361859 h 4297270"/>
                  <a:gd name="connsiteX80" fmla="*/ 2304453 w 5504755"/>
                  <a:gd name="connsiteY80" fmla="*/ 2255247 h 4297270"/>
                  <a:gd name="connsiteX81" fmla="*/ 2259347 w 5504755"/>
                  <a:gd name="connsiteY81" fmla="*/ 2197841 h 4297270"/>
                  <a:gd name="connsiteX82" fmla="*/ 2222444 w 5504755"/>
                  <a:gd name="connsiteY82" fmla="*/ 2132234 h 4297270"/>
                  <a:gd name="connsiteX83" fmla="*/ 2181440 w 5504755"/>
                  <a:gd name="connsiteY83" fmla="*/ 2066626 h 4297270"/>
                  <a:gd name="connsiteX84" fmla="*/ 2128133 w 5504755"/>
                  <a:gd name="connsiteY84" fmla="*/ 2005120 h 4297270"/>
                  <a:gd name="connsiteX85" fmla="*/ 2058426 w 5504755"/>
                  <a:gd name="connsiteY85" fmla="*/ 1927211 h 4297270"/>
                  <a:gd name="connsiteX86" fmla="*/ 2017421 w 5504755"/>
                  <a:gd name="connsiteY86" fmla="*/ 1906708 h 4297270"/>
                  <a:gd name="connsiteX87" fmla="*/ 1968217 w 5504755"/>
                  <a:gd name="connsiteY87" fmla="*/ 1882106 h 4297270"/>
                  <a:gd name="connsiteX88" fmla="*/ 1849303 w 5504755"/>
                  <a:gd name="connsiteY88" fmla="*/ 1841102 h 4297270"/>
                  <a:gd name="connsiteX89" fmla="*/ 1742692 w 5504755"/>
                  <a:gd name="connsiteY89" fmla="*/ 1808298 h 4297270"/>
                  <a:gd name="connsiteX90" fmla="*/ 1668883 w 5504755"/>
                  <a:gd name="connsiteY90" fmla="*/ 1763194 h 4297270"/>
                  <a:gd name="connsiteX91" fmla="*/ 1504865 w 5504755"/>
                  <a:gd name="connsiteY91" fmla="*/ 1726289 h 4297270"/>
                  <a:gd name="connsiteX92" fmla="*/ 1357249 w 5504755"/>
                  <a:gd name="connsiteY92" fmla="*/ 1615577 h 4297270"/>
                  <a:gd name="connsiteX93" fmla="*/ 1295742 w 5504755"/>
                  <a:gd name="connsiteY93" fmla="*/ 1488464 h 4297270"/>
                  <a:gd name="connsiteX94" fmla="*/ 1217834 w 5504755"/>
                  <a:gd name="connsiteY94" fmla="*/ 1472062 h 4297270"/>
                  <a:gd name="connsiteX95" fmla="*/ 1123524 w 5504755"/>
                  <a:gd name="connsiteY95" fmla="*/ 1455659 h 4297270"/>
                  <a:gd name="connsiteX96" fmla="*/ 1041515 w 5504755"/>
                  <a:gd name="connsiteY96" fmla="*/ 1426957 h 4297270"/>
                  <a:gd name="connsiteX97" fmla="*/ 951305 w 5504755"/>
                  <a:gd name="connsiteY97" fmla="*/ 1377751 h 4297270"/>
                  <a:gd name="connsiteX98" fmla="*/ 897999 w 5504755"/>
                  <a:gd name="connsiteY98" fmla="*/ 1344948 h 4297270"/>
                  <a:gd name="connsiteX99" fmla="*/ 824191 w 5504755"/>
                  <a:gd name="connsiteY99" fmla="*/ 1312144 h 4297270"/>
                  <a:gd name="connsiteX100" fmla="*/ 754483 w 5504755"/>
                  <a:gd name="connsiteY100" fmla="*/ 1299843 h 4297270"/>
                  <a:gd name="connsiteX101" fmla="*/ 692976 w 5504755"/>
                  <a:gd name="connsiteY101" fmla="*/ 1250636 h 4297270"/>
                  <a:gd name="connsiteX102" fmla="*/ 627369 w 5504755"/>
                  <a:gd name="connsiteY102" fmla="*/ 1209633 h 4297270"/>
                  <a:gd name="connsiteX103" fmla="*/ 602767 w 5504755"/>
                  <a:gd name="connsiteY103" fmla="*/ 1123524 h 4297270"/>
                  <a:gd name="connsiteX104" fmla="*/ 578164 w 5504755"/>
                  <a:gd name="connsiteY104" fmla="*/ 1021012 h 4297270"/>
                  <a:gd name="connsiteX105" fmla="*/ 549461 w 5504755"/>
                  <a:gd name="connsiteY105" fmla="*/ 885697 h 4297270"/>
                  <a:gd name="connsiteX106" fmla="*/ 471553 w 5504755"/>
                  <a:gd name="connsiteY106" fmla="*/ 787285 h 4297270"/>
                  <a:gd name="connsiteX107" fmla="*/ 299333 w 5504755"/>
                  <a:gd name="connsiteY107" fmla="*/ 623268 h 4297270"/>
                  <a:gd name="connsiteX108" fmla="*/ 246028 w 5504755"/>
                  <a:gd name="connsiteY108" fmla="*/ 508456 h 4297270"/>
                  <a:gd name="connsiteX109" fmla="*/ 151718 w 5504755"/>
                  <a:gd name="connsiteY109" fmla="*/ 266529 h 4297270"/>
                  <a:gd name="connsiteX110" fmla="*/ 0 w 5504755"/>
                  <a:gd name="connsiteY11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190659 w 5504755"/>
                  <a:gd name="connsiteY49" fmla="*/ 3386971 h 4297270"/>
                  <a:gd name="connsiteX50" fmla="*/ 4149655 w 5504755"/>
                  <a:gd name="connsiteY50" fmla="*/ 3362368 h 4297270"/>
                  <a:gd name="connsiteX51" fmla="*/ 4084047 w 5504755"/>
                  <a:gd name="connsiteY51" fmla="*/ 3333665 h 4297270"/>
                  <a:gd name="connsiteX52" fmla="*/ 4022541 w 5504755"/>
                  <a:gd name="connsiteY52" fmla="*/ 3317263 h 4297270"/>
                  <a:gd name="connsiteX53" fmla="*/ 3977436 w 5504755"/>
                  <a:gd name="connsiteY53" fmla="*/ 3296761 h 4297270"/>
                  <a:gd name="connsiteX54" fmla="*/ 3944632 w 5504755"/>
                  <a:gd name="connsiteY54" fmla="*/ 3280359 h 4297270"/>
                  <a:gd name="connsiteX55" fmla="*/ 3928230 w 5504755"/>
                  <a:gd name="connsiteY55" fmla="*/ 3276259 h 4297270"/>
                  <a:gd name="connsiteX56" fmla="*/ 3915929 w 5504755"/>
                  <a:gd name="connsiteY56" fmla="*/ 3272158 h 4297270"/>
                  <a:gd name="connsiteX57" fmla="*/ 3879025 w 5504755"/>
                  <a:gd name="connsiteY57" fmla="*/ 3255756 h 4297270"/>
                  <a:gd name="connsiteX58" fmla="*/ 3846221 w 5504755"/>
                  <a:gd name="connsiteY58" fmla="*/ 3243455 h 4297270"/>
                  <a:gd name="connsiteX59" fmla="*/ 3780614 w 5504755"/>
                  <a:gd name="connsiteY59" fmla="*/ 3190149 h 4297270"/>
                  <a:gd name="connsiteX60" fmla="*/ 3821619 w 5504755"/>
                  <a:gd name="connsiteY60" fmla="*/ 3231154 h 4297270"/>
                  <a:gd name="connsiteX61" fmla="*/ 3715007 w 5504755"/>
                  <a:gd name="connsiteY61" fmla="*/ 3153245 h 4297270"/>
                  <a:gd name="connsiteX62" fmla="*/ 3604295 w 5504755"/>
                  <a:gd name="connsiteY62" fmla="*/ 3083537 h 4297270"/>
                  <a:gd name="connsiteX63" fmla="*/ 3481281 w 5504755"/>
                  <a:gd name="connsiteY63" fmla="*/ 3046633 h 4297270"/>
                  <a:gd name="connsiteX64" fmla="*/ 3436177 w 5504755"/>
                  <a:gd name="connsiteY64" fmla="*/ 2993328 h 4297270"/>
                  <a:gd name="connsiteX65" fmla="*/ 3448478 w 5504755"/>
                  <a:gd name="connsiteY65" fmla="*/ 2907218 h 4297270"/>
                  <a:gd name="connsiteX66" fmla="*/ 3399272 w 5504755"/>
                  <a:gd name="connsiteY66" fmla="*/ 2874415 h 4297270"/>
                  <a:gd name="connsiteX67" fmla="*/ 3276259 w 5504755"/>
                  <a:gd name="connsiteY67" fmla="*/ 2878515 h 4297270"/>
                  <a:gd name="connsiteX68" fmla="*/ 3202451 w 5504755"/>
                  <a:gd name="connsiteY68" fmla="*/ 2845711 h 4297270"/>
                  <a:gd name="connsiteX69" fmla="*/ 3157345 w 5504755"/>
                  <a:gd name="connsiteY69" fmla="*/ 2821109 h 4297270"/>
                  <a:gd name="connsiteX70" fmla="*/ 3124542 w 5504755"/>
                  <a:gd name="connsiteY70" fmla="*/ 2763702 h 4297270"/>
                  <a:gd name="connsiteX71" fmla="*/ 3071237 w 5504755"/>
                  <a:gd name="connsiteY71" fmla="*/ 2677593 h 4297270"/>
                  <a:gd name="connsiteX72" fmla="*/ 3050734 w 5504755"/>
                  <a:gd name="connsiteY72" fmla="*/ 2603785 h 4297270"/>
                  <a:gd name="connsiteX73" fmla="*/ 3009730 w 5504755"/>
                  <a:gd name="connsiteY73" fmla="*/ 2509475 h 4297270"/>
                  <a:gd name="connsiteX74" fmla="*/ 2968725 w 5504755"/>
                  <a:gd name="connsiteY74" fmla="*/ 2468470 h 4297270"/>
                  <a:gd name="connsiteX75" fmla="*/ 2894917 w 5504755"/>
                  <a:gd name="connsiteY75" fmla="*/ 2419265 h 4297270"/>
                  <a:gd name="connsiteX76" fmla="*/ 2771904 w 5504755"/>
                  <a:gd name="connsiteY76" fmla="*/ 2382361 h 4297270"/>
                  <a:gd name="connsiteX77" fmla="*/ 2739100 w 5504755"/>
                  <a:gd name="connsiteY77" fmla="*/ 2378260 h 4297270"/>
                  <a:gd name="connsiteX78" fmla="*/ 2476672 w 5504755"/>
                  <a:gd name="connsiteY78" fmla="*/ 2374160 h 4297270"/>
                  <a:gd name="connsiteX79" fmla="*/ 2427466 w 5504755"/>
                  <a:gd name="connsiteY79" fmla="*/ 2361859 h 4297270"/>
                  <a:gd name="connsiteX80" fmla="*/ 2304453 w 5504755"/>
                  <a:gd name="connsiteY80" fmla="*/ 2255247 h 4297270"/>
                  <a:gd name="connsiteX81" fmla="*/ 2259347 w 5504755"/>
                  <a:gd name="connsiteY81" fmla="*/ 2197841 h 4297270"/>
                  <a:gd name="connsiteX82" fmla="*/ 2222444 w 5504755"/>
                  <a:gd name="connsiteY82" fmla="*/ 2132234 h 4297270"/>
                  <a:gd name="connsiteX83" fmla="*/ 2181440 w 5504755"/>
                  <a:gd name="connsiteY83" fmla="*/ 2066626 h 4297270"/>
                  <a:gd name="connsiteX84" fmla="*/ 2128133 w 5504755"/>
                  <a:gd name="connsiteY84" fmla="*/ 2005120 h 4297270"/>
                  <a:gd name="connsiteX85" fmla="*/ 2058426 w 5504755"/>
                  <a:gd name="connsiteY85" fmla="*/ 1927211 h 4297270"/>
                  <a:gd name="connsiteX86" fmla="*/ 2017421 w 5504755"/>
                  <a:gd name="connsiteY86" fmla="*/ 1906708 h 4297270"/>
                  <a:gd name="connsiteX87" fmla="*/ 1968217 w 5504755"/>
                  <a:gd name="connsiteY87" fmla="*/ 1882106 h 4297270"/>
                  <a:gd name="connsiteX88" fmla="*/ 1849303 w 5504755"/>
                  <a:gd name="connsiteY88" fmla="*/ 1841102 h 4297270"/>
                  <a:gd name="connsiteX89" fmla="*/ 1742692 w 5504755"/>
                  <a:gd name="connsiteY89" fmla="*/ 1808298 h 4297270"/>
                  <a:gd name="connsiteX90" fmla="*/ 1668883 w 5504755"/>
                  <a:gd name="connsiteY90" fmla="*/ 1763194 h 4297270"/>
                  <a:gd name="connsiteX91" fmla="*/ 1504865 w 5504755"/>
                  <a:gd name="connsiteY91" fmla="*/ 1726289 h 4297270"/>
                  <a:gd name="connsiteX92" fmla="*/ 1357249 w 5504755"/>
                  <a:gd name="connsiteY92" fmla="*/ 1615577 h 4297270"/>
                  <a:gd name="connsiteX93" fmla="*/ 1295742 w 5504755"/>
                  <a:gd name="connsiteY93" fmla="*/ 1488464 h 4297270"/>
                  <a:gd name="connsiteX94" fmla="*/ 1217834 w 5504755"/>
                  <a:gd name="connsiteY94" fmla="*/ 1472062 h 4297270"/>
                  <a:gd name="connsiteX95" fmla="*/ 1123524 w 5504755"/>
                  <a:gd name="connsiteY95" fmla="*/ 1455659 h 4297270"/>
                  <a:gd name="connsiteX96" fmla="*/ 1041515 w 5504755"/>
                  <a:gd name="connsiteY96" fmla="*/ 1426957 h 4297270"/>
                  <a:gd name="connsiteX97" fmla="*/ 951305 w 5504755"/>
                  <a:gd name="connsiteY97" fmla="*/ 1377751 h 4297270"/>
                  <a:gd name="connsiteX98" fmla="*/ 897999 w 5504755"/>
                  <a:gd name="connsiteY98" fmla="*/ 1344948 h 4297270"/>
                  <a:gd name="connsiteX99" fmla="*/ 824191 w 5504755"/>
                  <a:gd name="connsiteY99" fmla="*/ 1312144 h 4297270"/>
                  <a:gd name="connsiteX100" fmla="*/ 754483 w 5504755"/>
                  <a:gd name="connsiteY100" fmla="*/ 1299843 h 4297270"/>
                  <a:gd name="connsiteX101" fmla="*/ 692976 w 5504755"/>
                  <a:gd name="connsiteY101" fmla="*/ 1250636 h 4297270"/>
                  <a:gd name="connsiteX102" fmla="*/ 627369 w 5504755"/>
                  <a:gd name="connsiteY102" fmla="*/ 1209633 h 4297270"/>
                  <a:gd name="connsiteX103" fmla="*/ 602767 w 5504755"/>
                  <a:gd name="connsiteY103" fmla="*/ 1123524 h 4297270"/>
                  <a:gd name="connsiteX104" fmla="*/ 578164 w 5504755"/>
                  <a:gd name="connsiteY104" fmla="*/ 1021012 h 4297270"/>
                  <a:gd name="connsiteX105" fmla="*/ 549461 w 5504755"/>
                  <a:gd name="connsiteY105" fmla="*/ 885697 h 4297270"/>
                  <a:gd name="connsiteX106" fmla="*/ 471553 w 5504755"/>
                  <a:gd name="connsiteY106" fmla="*/ 787285 h 4297270"/>
                  <a:gd name="connsiteX107" fmla="*/ 299333 w 5504755"/>
                  <a:gd name="connsiteY107" fmla="*/ 623268 h 4297270"/>
                  <a:gd name="connsiteX108" fmla="*/ 246028 w 5504755"/>
                  <a:gd name="connsiteY108" fmla="*/ 508456 h 4297270"/>
                  <a:gd name="connsiteX109" fmla="*/ 151718 w 5504755"/>
                  <a:gd name="connsiteY109" fmla="*/ 266529 h 4297270"/>
                  <a:gd name="connsiteX110" fmla="*/ 0 w 5504755"/>
                  <a:gd name="connsiteY11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149655 w 5504755"/>
                  <a:gd name="connsiteY49" fmla="*/ 3362368 h 4297270"/>
                  <a:gd name="connsiteX50" fmla="*/ 4084047 w 5504755"/>
                  <a:gd name="connsiteY50" fmla="*/ 3333665 h 4297270"/>
                  <a:gd name="connsiteX51" fmla="*/ 4022541 w 5504755"/>
                  <a:gd name="connsiteY51" fmla="*/ 3317263 h 4297270"/>
                  <a:gd name="connsiteX52" fmla="*/ 3977436 w 5504755"/>
                  <a:gd name="connsiteY52" fmla="*/ 3296761 h 4297270"/>
                  <a:gd name="connsiteX53" fmla="*/ 3944632 w 5504755"/>
                  <a:gd name="connsiteY53" fmla="*/ 3280359 h 4297270"/>
                  <a:gd name="connsiteX54" fmla="*/ 3928230 w 5504755"/>
                  <a:gd name="connsiteY54" fmla="*/ 3276259 h 4297270"/>
                  <a:gd name="connsiteX55" fmla="*/ 3915929 w 5504755"/>
                  <a:gd name="connsiteY55" fmla="*/ 3272158 h 4297270"/>
                  <a:gd name="connsiteX56" fmla="*/ 3879025 w 5504755"/>
                  <a:gd name="connsiteY56" fmla="*/ 3255756 h 4297270"/>
                  <a:gd name="connsiteX57" fmla="*/ 3846221 w 5504755"/>
                  <a:gd name="connsiteY57" fmla="*/ 3243455 h 4297270"/>
                  <a:gd name="connsiteX58" fmla="*/ 3780614 w 5504755"/>
                  <a:gd name="connsiteY58" fmla="*/ 3190149 h 4297270"/>
                  <a:gd name="connsiteX59" fmla="*/ 3821619 w 5504755"/>
                  <a:gd name="connsiteY59" fmla="*/ 3231154 h 4297270"/>
                  <a:gd name="connsiteX60" fmla="*/ 3715007 w 5504755"/>
                  <a:gd name="connsiteY60" fmla="*/ 3153245 h 4297270"/>
                  <a:gd name="connsiteX61" fmla="*/ 3604295 w 5504755"/>
                  <a:gd name="connsiteY61" fmla="*/ 3083537 h 4297270"/>
                  <a:gd name="connsiteX62" fmla="*/ 3481281 w 5504755"/>
                  <a:gd name="connsiteY62" fmla="*/ 3046633 h 4297270"/>
                  <a:gd name="connsiteX63" fmla="*/ 3436177 w 5504755"/>
                  <a:gd name="connsiteY63" fmla="*/ 2993328 h 4297270"/>
                  <a:gd name="connsiteX64" fmla="*/ 3448478 w 5504755"/>
                  <a:gd name="connsiteY64" fmla="*/ 2907218 h 4297270"/>
                  <a:gd name="connsiteX65" fmla="*/ 3399272 w 5504755"/>
                  <a:gd name="connsiteY65" fmla="*/ 2874415 h 4297270"/>
                  <a:gd name="connsiteX66" fmla="*/ 3276259 w 5504755"/>
                  <a:gd name="connsiteY66" fmla="*/ 2878515 h 4297270"/>
                  <a:gd name="connsiteX67" fmla="*/ 3202451 w 5504755"/>
                  <a:gd name="connsiteY67" fmla="*/ 2845711 h 4297270"/>
                  <a:gd name="connsiteX68" fmla="*/ 3157345 w 5504755"/>
                  <a:gd name="connsiteY68" fmla="*/ 2821109 h 4297270"/>
                  <a:gd name="connsiteX69" fmla="*/ 3124542 w 5504755"/>
                  <a:gd name="connsiteY69" fmla="*/ 2763702 h 4297270"/>
                  <a:gd name="connsiteX70" fmla="*/ 3071237 w 5504755"/>
                  <a:gd name="connsiteY70" fmla="*/ 2677593 h 4297270"/>
                  <a:gd name="connsiteX71" fmla="*/ 3050734 w 5504755"/>
                  <a:gd name="connsiteY71" fmla="*/ 2603785 h 4297270"/>
                  <a:gd name="connsiteX72" fmla="*/ 3009730 w 5504755"/>
                  <a:gd name="connsiteY72" fmla="*/ 2509475 h 4297270"/>
                  <a:gd name="connsiteX73" fmla="*/ 2968725 w 5504755"/>
                  <a:gd name="connsiteY73" fmla="*/ 2468470 h 4297270"/>
                  <a:gd name="connsiteX74" fmla="*/ 2894917 w 5504755"/>
                  <a:gd name="connsiteY74" fmla="*/ 2419265 h 4297270"/>
                  <a:gd name="connsiteX75" fmla="*/ 2771904 w 5504755"/>
                  <a:gd name="connsiteY75" fmla="*/ 2382361 h 4297270"/>
                  <a:gd name="connsiteX76" fmla="*/ 2739100 w 5504755"/>
                  <a:gd name="connsiteY76" fmla="*/ 2378260 h 4297270"/>
                  <a:gd name="connsiteX77" fmla="*/ 2476672 w 5504755"/>
                  <a:gd name="connsiteY77" fmla="*/ 2374160 h 4297270"/>
                  <a:gd name="connsiteX78" fmla="*/ 2427466 w 5504755"/>
                  <a:gd name="connsiteY78" fmla="*/ 2361859 h 4297270"/>
                  <a:gd name="connsiteX79" fmla="*/ 2304453 w 5504755"/>
                  <a:gd name="connsiteY79" fmla="*/ 2255247 h 4297270"/>
                  <a:gd name="connsiteX80" fmla="*/ 2259347 w 5504755"/>
                  <a:gd name="connsiteY80" fmla="*/ 2197841 h 4297270"/>
                  <a:gd name="connsiteX81" fmla="*/ 2222444 w 5504755"/>
                  <a:gd name="connsiteY81" fmla="*/ 2132234 h 4297270"/>
                  <a:gd name="connsiteX82" fmla="*/ 2181440 w 5504755"/>
                  <a:gd name="connsiteY82" fmla="*/ 2066626 h 4297270"/>
                  <a:gd name="connsiteX83" fmla="*/ 2128133 w 5504755"/>
                  <a:gd name="connsiteY83" fmla="*/ 2005120 h 4297270"/>
                  <a:gd name="connsiteX84" fmla="*/ 2058426 w 5504755"/>
                  <a:gd name="connsiteY84" fmla="*/ 1927211 h 4297270"/>
                  <a:gd name="connsiteX85" fmla="*/ 2017421 w 5504755"/>
                  <a:gd name="connsiteY85" fmla="*/ 1906708 h 4297270"/>
                  <a:gd name="connsiteX86" fmla="*/ 1968217 w 5504755"/>
                  <a:gd name="connsiteY86" fmla="*/ 1882106 h 4297270"/>
                  <a:gd name="connsiteX87" fmla="*/ 1849303 w 5504755"/>
                  <a:gd name="connsiteY87" fmla="*/ 1841102 h 4297270"/>
                  <a:gd name="connsiteX88" fmla="*/ 1742692 w 5504755"/>
                  <a:gd name="connsiteY88" fmla="*/ 1808298 h 4297270"/>
                  <a:gd name="connsiteX89" fmla="*/ 1668883 w 5504755"/>
                  <a:gd name="connsiteY89" fmla="*/ 1763194 h 4297270"/>
                  <a:gd name="connsiteX90" fmla="*/ 1504865 w 5504755"/>
                  <a:gd name="connsiteY90" fmla="*/ 1726289 h 4297270"/>
                  <a:gd name="connsiteX91" fmla="*/ 1357249 w 5504755"/>
                  <a:gd name="connsiteY91" fmla="*/ 1615577 h 4297270"/>
                  <a:gd name="connsiteX92" fmla="*/ 1295742 w 5504755"/>
                  <a:gd name="connsiteY92" fmla="*/ 1488464 h 4297270"/>
                  <a:gd name="connsiteX93" fmla="*/ 1217834 w 5504755"/>
                  <a:gd name="connsiteY93" fmla="*/ 1472062 h 4297270"/>
                  <a:gd name="connsiteX94" fmla="*/ 1123524 w 5504755"/>
                  <a:gd name="connsiteY94" fmla="*/ 1455659 h 4297270"/>
                  <a:gd name="connsiteX95" fmla="*/ 1041515 w 5504755"/>
                  <a:gd name="connsiteY95" fmla="*/ 1426957 h 4297270"/>
                  <a:gd name="connsiteX96" fmla="*/ 951305 w 5504755"/>
                  <a:gd name="connsiteY96" fmla="*/ 1377751 h 4297270"/>
                  <a:gd name="connsiteX97" fmla="*/ 897999 w 5504755"/>
                  <a:gd name="connsiteY97" fmla="*/ 1344948 h 4297270"/>
                  <a:gd name="connsiteX98" fmla="*/ 824191 w 5504755"/>
                  <a:gd name="connsiteY98" fmla="*/ 1312144 h 4297270"/>
                  <a:gd name="connsiteX99" fmla="*/ 754483 w 5504755"/>
                  <a:gd name="connsiteY99" fmla="*/ 1299843 h 4297270"/>
                  <a:gd name="connsiteX100" fmla="*/ 692976 w 5504755"/>
                  <a:gd name="connsiteY100" fmla="*/ 1250636 h 4297270"/>
                  <a:gd name="connsiteX101" fmla="*/ 627369 w 5504755"/>
                  <a:gd name="connsiteY101" fmla="*/ 1209633 h 4297270"/>
                  <a:gd name="connsiteX102" fmla="*/ 602767 w 5504755"/>
                  <a:gd name="connsiteY102" fmla="*/ 1123524 h 4297270"/>
                  <a:gd name="connsiteX103" fmla="*/ 578164 w 5504755"/>
                  <a:gd name="connsiteY103" fmla="*/ 1021012 h 4297270"/>
                  <a:gd name="connsiteX104" fmla="*/ 549461 w 5504755"/>
                  <a:gd name="connsiteY104" fmla="*/ 885697 h 4297270"/>
                  <a:gd name="connsiteX105" fmla="*/ 471553 w 5504755"/>
                  <a:gd name="connsiteY105" fmla="*/ 787285 h 4297270"/>
                  <a:gd name="connsiteX106" fmla="*/ 299333 w 5504755"/>
                  <a:gd name="connsiteY106" fmla="*/ 623268 h 4297270"/>
                  <a:gd name="connsiteX107" fmla="*/ 246028 w 5504755"/>
                  <a:gd name="connsiteY107" fmla="*/ 508456 h 4297270"/>
                  <a:gd name="connsiteX108" fmla="*/ 151718 w 5504755"/>
                  <a:gd name="connsiteY108" fmla="*/ 266529 h 4297270"/>
                  <a:gd name="connsiteX109" fmla="*/ 0 w 5504755"/>
                  <a:gd name="connsiteY10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25974 w 5504755"/>
                  <a:gd name="connsiteY46" fmla="*/ 3473080 h 4297270"/>
                  <a:gd name="connsiteX47" fmla="*/ 4264467 w 5504755"/>
                  <a:gd name="connsiteY47" fmla="*/ 3448477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25974 w 5504755"/>
                  <a:gd name="connsiteY46" fmla="*/ 3473080 h 4297270"/>
                  <a:gd name="connsiteX47" fmla="*/ 4264467 w 5504755"/>
                  <a:gd name="connsiteY47" fmla="*/ 3350066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084047 w 5504755"/>
                  <a:gd name="connsiteY48" fmla="*/ 3333665 h 4297270"/>
                  <a:gd name="connsiteX49" fmla="*/ 4022541 w 5504755"/>
                  <a:gd name="connsiteY49" fmla="*/ 3317263 h 4297270"/>
                  <a:gd name="connsiteX50" fmla="*/ 3977436 w 5504755"/>
                  <a:gd name="connsiteY50" fmla="*/ 3296761 h 4297270"/>
                  <a:gd name="connsiteX51" fmla="*/ 3944632 w 5504755"/>
                  <a:gd name="connsiteY51" fmla="*/ 3280359 h 4297270"/>
                  <a:gd name="connsiteX52" fmla="*/ 3928230 w 5504755"/>
                  <a:gd name="connsiteY52" fmla="*/ 3276259 h 4297270"/>
                  <a:gd name="connsiteX53" fmla="*/ 3915929 w 5504755"/>
                  <a:gd name="connsiteY53" fmla="*/ 3272158 h 4297270"/>
                  <a:gd name="connsiteX54" fmla="*/ 3879025 w 5504755"/>
                  <a:gd name="connsiteY54" fmla="*/ 3255756 h 4297270"/>
                  <a:gd name="connsiteX55" fmla="*/ 3846221 w 5504755"/>
                  <a:gd name="connsiteY55" fmla="*/ 3243455 h 4297270"/>
                  <a:gd name="connsiteX56" fmla="*/ 3780614 w 5504755"/>
                  <a:gd name="connsiteY56" fmla="*/ 3190149 h 4297270"/>
                  <a:gd name="connsiteX57" fmla="*/ 3821619 w 5504755"/>
                  <a:gd name="connsiteY57" fmla="*/ 3231154 h 4297270"/>
                  <a:gd name="connsiteX58" fmla="*/ 3715007 w 5504755"/>
                  <a:gd name="connsiteY58" fmla="*/ 3153245 h 4297270"/>
                  <a:gd name="connsiteX59" fmla="*/ 3604295 w 5504755"/>
                  <a:gd name="connsiteY59" fmla="*/ 3083537 h 4297270"/>
                  <a:gd name="connsiteX60" fmla="*/ 3481281 w 5504755"/>
                  <a:gd name="connsiteY60" fmla="*/ 3046633 h 4297270"/>
                  <a:gd name="connsiteX61" fmla="*/ 3436177 w 5504755"/>
                  <a:gd name="connsiteY61" fmla="*/ 2993328 h 4297270"/>
                  <a:gd name="connsiteX62" fmla="*/ 3448478 w 5504755"/>
                  <a:gd name="connsiteY62" fmla="*/ 2907218 h 4297270"/>
                  <a:gd name="connsiteX63" fmla="*/ 3399272 w 5504755"/>
                  <a:gd name="connsiteY63" fmla="*/ 2874415 h 4297270"/>
                  <a:gd name="connsiteX64" fmla="*/ 3276259 w 5504755"/>
                  <a:gd name="connsiteY64" fmla="*/ 2878515 h 4297270"/>
                  <a:gd name="connsiteX65" fmla="*/ 3202451 w 5504755"/>
                  <a:gd name="connsiteY65" fmla="*/ 2845711 h 4297270"/>
                  <a:gd name="connsiteX66" fmla="*/ 3157345 w 5504755"/>
                  <a:gd name="connsiteY66" fmla="*/ 2821109 h 4297270"/>
                  <a:gd name="connsiteX67" fmla="*/ 3124542 w 5504755"/>
                  <a:gd name="connsiteY67" fmla="*/ 2763702 h 4297270"/>
                  <a:gd name="connsiteX68" fmla="*/ 3071237 w 5504755"/>
                  <a:gd name="connsiteY68" fmla="*/ 2677593 h 4297270"/>
                  <a:gd name="connsiteX69" fmla="*/ 3050734 w 5504755"/>
                  <a:gd name="connsiteY69" fmla="*/ 2603785 h 4297270"/>
                  <a:gd name="connsiteX70" fmla="*/ 3009730 w 5504755"/>
                  <a:gd name="connsiteY70" fmla="*/ 2509475 h 4297270"/>
                  <a:gd name="connsiteX71" fmla="*/ 2968725 w 5504755"/>
                  <a:gd name="connsiteY71" fmla="*/ 2468470 h 4297270"/>
                  <a:gd name="connsiteX72" fmla="*/ 2894917 w 5504755"/>
                  <a:gd name="connsiteY72" fmla="*/ 2419265 h 4297270"/>
                  <a:gd name="connsiteX73" fmla="*/ 2771904 w 5504755"/>
                  <a:gd name="connsiteY73" fmla="*/ 2382361 h 4297270"/>
                  <a:gd name="connsiteX74" fmla="*/ 2739100 w 5504755"/>
                  <a:gd name="connsiteY74" fmla="*/ 2378260 h 4297270"/>
                  <a:gd name="connsiteX75" fmla="*/ 2476672 w 5504755"/>
                  <a:gd name="connsiteY75" fmla="*/ 2374160 h 4297270"/>
                  <a:gd name="connsiteX76" fmla="*/ 2427466 w 5504755"/>
                  <a:gd name="connsiteY76" fmla="*/ 2361859 h 4297270"/>
                  <a:gd name="connsiteX77" fmla="*/ 2304453 w 5504755"/>
                  <a:gd name="connsiteY77" fmla="*/ 2255247 h 4297270"/>
                  <a:gd name="connsiteX78" fmla="*/ 2259347 w 5504755"/>
                  <a:gd name="connsiteY78" fmla="*/ 2197841 h 4297270"/>
                  <a:gd name="connsiteX79" fmla="*/ 2222444 w 5504755"/>
                  <a:gd name="connsiteY79" fmla="*/ 2132234 h 4297270"/>
                  <a:gd name="connsiteX80" fmla="*/ 2181440 w 5504755"/>
                  <a:gd name="connsiteY80" fmla="*/ 2066626 h 4297270"/>
                  <a:gd name="connsiteX81" fmla="*/ 2128133 w 5504755"/>
                  <a:gd name="connsiteY81" fmla="*/ 2005120 h 4297270"/>
                  <a:gd name="connsiteX82" fmla="*/ 2058426 w 5504755"/>
                  <a:gd name="connsiteY82" fmla="*/ 1927211 h 4297270"/>
                  <a:gd name="connsiteX83" fmla="*/ 2017421 w 5504755"/>
                  <a:gd name="connsiteY83" fmla="*/ 1906708 h 4297270"/>
                  <a:gd name="connsiteX84" fmla="*/ 1968217 w 5504755"/>
                  <a:gd name="connsiteY84" fmla="*/ 1882106 h 4297270"/>
                  <a:gd name="connsiteX85" fmla="*/ 1849303 w 5504755"/>
                  <a:gd name="connsiteY85" fmla="*/ 1841102 h 4297270"/>
                  <a:gd name="connsiteX86" fmla="*/ 1742692 w 5504755"/>
                  <a:gd name="connsiteY86" fmla="*/ 1808298 h 4297270"/>
                  <a:gd name="connsiteX87" fmla="*/ 1668883 w 5504755"/>
                  <a:gd name="connsiteY87" fmla="*/ 1763194 h 4297270"/>
                  <a:gd name="connsiteX88" fmla="*/ 1504865 w 5504755"/>
                  <a:gd name="connsiteY88" fmla="*/ 1726289 h 4297270"/>
                  <a:gd name="connsiteX89" fmla="*/ 1357249 w 5504755"/>
                  <a:gd name="connsiteY89" fmla="*/ 1615577 h 4297270"/>
                  <a:gd name="connsiteX90" fmla="*/ 1295742 w 5504755"/>
                  <a:gd name="connsiteY90" fmla="*/ 1488464 h 4297270"/>
                  <a:gd name="connsiteX91" fmla="*/ 1217834 w 5504755"/>
                  <a:gd name="connsiteY91" fmla="*/ 1472062 h 4297270"/>
                  <a:gd name="connsiteX92" fmla="*/ 1123524 w 5504755"/>
                  <a:gd name="connsiteY92" fmla="*/ 1455659 h 4297270"/>
                  <a:gd name="connsiteX93" fmla="*/ 1041515 w 5504755"/>
                  <a:gd name="connsiteY93" fmla="*/ 1426957 h 4297270"/>
                  <a:gd name="connsiteX94" fmla="*/ 951305 w 5504755"/>
                  <a:gd name="connsiteY94" fmla="*/ 1377751 h 4297270"/>
                  <a:gd name="connsiteX95" fmla="*/ 897999 w 5504755"/>
                  <a:gd name="connsiteY95" fmla="*/ 1344948 h 4297270"/>
                  <a:gd name="connsiteX96" fmla="*/ 824191 w 5504755"/>
                  <a:gd name="connsiteY96" fmla="*/ 1312144 h 4297270"/>
                  <a:gd name="connsiteX97" fmla="*/ 754483 w 5504755"/>
                  <a:gd name="connsiteY97" fmla="*/ 1299843 h 4297270"/>
                  <a:gd name="connsiteX98" fmla="*/ 692976 w 5504755"/>
                  <a:gd name="connsiteY98" fmla="*/ 1250636 h 4297270"/>
                  <a:gd name="connsiteX99" fmla="*/ 627369 w 5504755"/>
                  <a:gd name="connsiteY99" fmla="*/ 1209633 h 4297270"/>
                  <a:gd name="connsiteX100" fmla="*/ 602767 w 5504755"/>
                  <a:gd name="connsiteY100" fmla="*/ 1123524 h 4297270"/>
                  <a:gd name="connsiteX101" fmla="*/ 578164 w 5504755"/>
                  <a:gd name="connsiteY101" fmla="*/ 1021012 h 4297270"/>
                  <a:gd name="connsiteX102" fmla="*/ 549461 w 5504755"/>
                  <a:gd name="connsiteY102" fmla="*/ 885697 h 4297270"/>
                  <a:gd name="connsiteX103" fmla="*/ 471553 w 5504755"/>
                  <a:gd name="connsiteY103" fmla="*/ 787285 h 4297270"/>
                  <a:gd name="connsiteX104" fmla="*/ 299333 w 5504755"/>
                  <a:gd name="connsiteY104" fmla="*/ 623268 h 4297270"/>
                  <a:gd name="connsiteX105" fmla="*/ 246028 w 5504755"/>
                  <a:gd name="connsiteY105" fmla="*/ 508456 h 4297270"/>
                  <a:gd name="connsiteX106" fmla="*/ 151718 w 5504755"/>
                  <a:gd name="connsiteY106" fmla="*/ 266529 h 4297270"/>
                  <a:gd name="connsiteX107" fmla="*/ 0 w 5504755"/>
                  <a:gd name="connsiteY10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4022541 w 5504755"/>
                  <a:gd name="connsiteY49" fmla="*/ 3317263 h 4297270"/>
                  <a:gd name="connsiteX50" fmla="*/ 3977436 w 5504755"/>
                  <a:gd name="connsiteY50" fmla="*/ 3296761 h 4297270"/>
                  <a:gd name="connsiteX51" fmla="*/ 3944632 w 5504755"/>
                  <a:gd name="connsiteY51" fmla="*/ 3280359 h 4297270"/>
                  <a:gd name="connsiteX52" fmla="*/ 3928230 w 5504755"/>
                  <a:gd name="connsiteY52" fmla="*/ 3276259 h 4297270"/>
                  <a:gd name="connsiteX53" fmla="*/ 3915929 w 5504755"/>
                  <a:gd name="connsiteY53" fmla="*/ 3272158 h 4297270"/>
                  <a:gd name="connsiteX54" fmla="*/ 3879025 w 5504755"/>
                  <a:gd name="connsiteY54" fmla="*/ 3255756 h 4297270"/>
                  <a:gd name="connsiteX55" fmla="*/ 3846221 w 5504755"/>
                  <a:gd name="connsiteY55" fmla="*/ 3243455 h 4297270"/>
                  <a:gd name="connsiteX56" fmla="*/ 3780614 w 5504755"/>
                  <a:gd name="connsiteY56" fmla="*/ 3190149 h 4297270"/>
                  <a:gd name="connsiteX57" fmla="*/ 3821619 w 5504755"/>
                  <a:gd name="connsiteY57" fmla="*/ 3231154 h 4297270"/>
                  <a:gd name="connsiteX58" fmla="*/ 3715007 w 5504755"/>
                  <a:gd name="connsiteY58" fmla="*/ 3153245 h 4297270"/>
                  <a:gd name="connsiteX59" fmla="*/ 3604295 w 5504755"/>
                  <a:gd name="connsiteY59" fmla="*/ 3083537 h 4297270"/>
                  <a:gd name="connsiteX60" fmla="*/ 3481281 w 5504755"/>
                  <a:gd name="connsiteY60" fmla="*/ 3046633 h 4297270"/>
                  <a:gd name="connsiteX61" fmla="*/ 3436177 w 5504755"/>
                  <a:gd name="connsiteY61" fmla="*/ 2993328 h 4297270"/>
                  <a:gd name="connsiteX62" fmla="*/ 3448478 w 5504755"/>
                  <a:gd name="connsiteY62" fmla="*/ 2907218 h 4297270"/>
                  <a:gd name="connsiteX63" fmla="*/ 3399272 w 5504755"/>
                  <a:gd name="connsiteY63" fmla="*/ 2874415 h 4297270"/>
                  <a:gd name="connsiteX64" fmla="*/ 3276259 w 5504755"/>
                  <a:gd name="connsiteY64" fmla="*/ 2878515 h 4297270"/>
                  <a:gd name="connsiteX65" fmla="*/ 3202451 w 5504755"/>
                  <a:gd name="connsiteY65" fmla="*/ 2845711 h 4297270"/>
                  <a:gd name="connsiteX66" fmla="*/ 3157345 w 5504755"/>
                  <a:gd name="connsiteY66" fmla="*/ 2821109 h 4297270"/>
                  <a:gd name="connsiteX67" fmla="*/ 3124542 w 5504755"/>
                  <a:gd name="connsiteY67" fmla="*/ 2763702 h 4297270"/>
                  <a:gd name="connsiteX68" fmla="*/ 3071237 w 5504755"/>
                  <a:gd name="connsiteY68" fmla="*/ 2677593 h 4297270"/>
                  <a:gd name="connsiteX69" fmla="*/ 3050734 w 5504755"/>
                  <a:gd name="connsiteY69" fmla="*/ 2603785 h 4297270"/>
                  <a:gd name="connsiteX70" fmla="*/ 3009730 w 5504755"/>
                  <a:gd name="connsiteY70" fmla="*/ 2509475 h 4297270"/>
                  <a:gd name="connsiteX71" fmla="*/ 2968725 w 5504755"/>
                  <a:gd name="connsiteY71" fmla="*/ 2468470 h 4297270"/>
                  <a:gd name="connsiteX72" fmla="*/ 2894917 w 5504755"/>
                  <a:gd name="connsiteY72" fmla="*/ 2419265 h 4297270"/>
                  <a:gd name="connsiteX73" fmla="*/ 2771904 w 5504755"/>
                  <a:gd name="connsiteY73" fmla="*/ 2382361 h 4297270"/>
                  <a:gd name="connsiteX74" fmla="*/ 2739100 w 5504755"/>
                  <a:gd name="connsiteY74" fmla="*/ 2378260 h 4297270"/>
                  <a:gd name="connsiteX75" fmla="*/ 2476672 w 5504755"/>
                  <a:gd name="connsiteY75" fmla="*/ 2374160 h 4297270"/>
                  <a:gd name="connsiteX76" fmla="*/ 2427466 w 5504755"/>
                  <a:gd name="connsiteY76" fmla="*/ 2361859 h 4297270"/>
                  <a:gd name="connsiteX77" fmla="*/ 2304453 w 5504755"/>
                  <a:gd name="connsiteY77" fmla="*/ 2255247 h 4297270"/>
                  <a:gd name="connsiteX78" fmla="*/ 2259347 w 5504755"/>
                  <a:gd name="connsiteY78" fmla="*/ 2197841 h 4297270"/>
                  <a:gd name="connsiteX79" fmla="*/ 2222444 w 5504755"/>
                  <a:gd name="connsiteY79" fmla="*/ 2132234 h 4297270"/>
                  <a:gd name="connsiteX80" fmla="*/ 2181440 w 5504755"/>
                  <a:gd name="connsiteY80" fmla="*/ 2066626 h 4297270"/>
                  <a:gd name="connsiteX81" fmla="*/ 2128133 w 5504755"/>
                  <a:gd name="connsiteY81" fmla="*/ 2005120 h 4297270"/>
                  <a:gd name="connsiteX82" fmla="*/ 2058426 w 5504755"/>
                  <a:gd name="connsiteY82" fmla="*/ 1927211 h 4297270"/>
                  <a:gd name="connsiteX83" fmla="*/ 2017421 w 5504755"/>
                  <a:gd name="connsiteY83" fmla="*/ 1906708 h 4297270"/>
                  <a:gd name="connsiteX84" fmla="*/ 1968217 w 5504755"/>
                  <a:gd name="connsiteY84" fmla="*/ 1882106 h 4297270"/>
                  <a:gd name="connsiteX85" fmla="*/ 1849303 w 5504755"/>
                  <a:gd name="connsiteY85" fmla="*/ 1841102 h 4297270"/>
                  <a:gd name="connsiteX86" fmla="*/ 1742692 w 5504755"/>
                  <a:gd name="connsiteY86" fmla="*/ 1808298 h 4297270"/>
                  <a:gd name="connsiteX87" fmla="*/ 1668883 w 5504755"/>
                  <a:gd name="connsiteY87" fmla="*/ 1763194 h 4297270"/>
                  <a:gd name="connsiteX88" fmla="*/ 1504865 w 5504755"/>
                  <a:gd name="connsiteY88" fmla="*/ 1726289 h 4297270"/>
                  <a:gd name="connsiteX89" fmla="*/ 1357249 w 5504755"/>
                  <a:gd name="connsiteY89" fmla="*/ 1615577 h 4297270"/>
                  <a:gd name="connsiteX90" fmla="*/ 1295742 w 5504755"/>
                  <a:gd name="connsiteY90" fmla="*/ 1488464 h 4297270"/>
                  <a:gd name="connsiteX91" fmla="*/ 1217834 w 5504755"/>
                  <a:gd name="connsiteY91" fmla="*/ 1472062 h 4297270"/>
                  <a:gd name="connsiteX92" fmla="*/ 1123524 w 5504755"/>
                  <a:gd name="connsiteY92" fmla="*/ 1455659 h 4297270"/>
                  <a:gd name="connsiteX93" fmla="*/ 1041515 w 5504755"/>
                  <a:gd name="connsiteY93" fmla="*/ 1426957 h 4297270"/>
                  <a:gd name="connsiteX94" fmla="*/ 951305 w 5504755"/>
                  <a:gd name="connsiteY94" fmla="*/ 1377751 h 4297270"/>
                  <a:gd name="connsiteX95" fmla="*/ 897999 w 5504755"/>
                  <a:gd name="connsiteY95" fmla="*/ 1344948 h 4297270"/>
                  <a:gd name="connsiteX96" fmla="*/ 824191 w 5504755"/>
                  <a:gd name="connsiteY96" fmla="*/ 1312144 h 4297270"/>
                  <a:gd name="connsiteX97" fmla="*/ 754483 w 5504755"/>
                  <a:gd name="connsiteY97" fmla="*/ 1299843 h 4297270"/>
                  <a:gd name="connsiteX98" fmla="*/ 692976 w 5504755"/>
                  <a:gd name="connsiteY98" fmla="*/ 1250636 h 4297270"/>
                  <a:gd name="connsiteX99" fmla="*/ 627369 w 5504755"/>
                  <a:gd name="connsiteY99" fmla="*/ 1209633 h 4297270"/>
                  <a:gd name="connsiteX100" fmla="*/ 602767 w 5504755"/>
                  <a:gd name="connsiteY100" fmla="*/ 1123524 h 4297270"/>
                  <a:gd name="connsiteX101" fmla="*/ 578164 w 5504755"/>
                  <a:gd name="connsiteY101" fmla="*/ 1021012 h 4297270"/>
                  <a:gd name="connsiteX102" fmla="*/ 549461 w 5504755"/>
                  <a:gd name="connsiteY102" fmla="*/ 885697 h 4297270"/>
                  <a:gd name="connsiteX103" fmla="*/ 471553 w 5504755"/>
                  <a:gd name="connsiteY103" fmla="*/ 787285 h 4297270"/>
                  <a:gd name="connsiteX104" fmla="*/ 299333 w 5504755"/>
                  <a:gd name="connsiteY104" fmla="*/ 623268 h 4297270"/>
                  <a:gd name="connsiteX105" fmla="*/ 246028 w 5504755"/>
                  <a:gd name="connsiteY105" fmla="*/ 508456 h 4297270"/>
                  <a:gd name="connsiteX106" fmla="*/ 151718 w 5504755"/>
                  <a:gd name="connsiteY106" fmla="*/ 266529 h 4297270"/>
                  <a:gd name="connsiteX107" fmla="*/ 0 w 5504755"/>
                  <a:gd name="connsiteY10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928230 w 5504755"/>
                  <a:gd name="connsiteY51" fmla="*/ 3276259 h 4297270"/>
                  <a:gd name="connsiteX52" fmla="*/ 3915929 w 5504755"/>
                  <a:gd name="connsiteY52" fmla="*/ 3272158 h 4297270"/>
                  <a:gd name="connsiteX53" fmla="*/ 3879025 w 5504755"/>
                  <a:gd name="connsiteY53" fmla="*/ 3255756 h 4297270"/>
                  <a:gd name="connsiteX54" fmla="*/ 3846221 w 5504755"/>
                  <a:gd name="connsiteY54" fmla="*/ 3243455 h 4297270"/>
                  <a:gd name="connsiteX55" fmla="*/ 3780614 w 5504755"/>
                  <a:gd name="connsiteY55" fmla="*/ 3190149 h 4297270"/>
                  <a:gd name="connsiteX56" fmla="*/ 3821619 w 5504755"/>
                  <a:gd name="connsiteY56" fmla="*/ 3231154 h 4297270"/>
                  <a:gd name="connsiteX57" fmla="*/ 3715007 w 5504755"/>
                  <a:gd name="connsiteY57" fmla="*/ 3153245 h 4297270"/>
                  <a:gd name="connsiteX58" fmla="*/ 3604295 w 5504755"/>
                  <a:gd name="connsiteY58" fmla="*/ 3083537 h 4297270"/>
                  <a:gd name="connsiteX59" fmla="*/ 3481281 w 5504755"/>
                  <a:gd name="connsiteY59" fmla="*/ 3046633 h 4297270"/>
                  <a:gd name="connsiteX60" fmla="*/ 3436177 w 5504755"/>
                  <a:gd name="connsiteY60" fmla="*/ 2993328 h 4297270"/>
                  <a:gd name="connsiteX61" fmla="*/ 3448478 w 5504755"/>
                  <a:gd name="connsiteY61" fmla="*/ 2907218 h 4297270"/>
                  <a:gd name="connsiteX62" fmla="*/ 3399272 w 5504755"/>
                  <a:gd name="connsiteY62" fmla="*/ 2874415 h 4297270"/>
                  <a:gd name="connsiteX63" fmla="*/ 3276259 w 5504755"/>
                  <a:gd name="connsiteY63" fmla="*/ 2878515 h 4297270"/>
                  <a:gd name="connsiteX64" fmla="*/ 3202451 w 5504755"/>
                  <a:gd name="connsiteY64" fmla="*/ 2845711 h 4297270"/>
                  <a:gd name="connsiteX65" fmla="*/ 3157345 w 5504755"/>
                  <a:gd name="connsiteY65" fmla="*/ 2821109 h 4297270"/>
                  <a:gd name="connsiteX66" fmla="*/ 3124542 w 5504755"/>
                  <a:gd name="connsiteY66" fmla="*/ 2763702 h 4297270"/>
                  <a:gd name="connsiteX67" fmla="*/ 3071237 w 5504755"/>
                  <a:gd name="connsiteY67" fmla="*/ 2677593 h 4297270"/>
                  <a:gd name="connsiteX68" fmla="*/ 3050734 w 5504755"/>
                  <a:gd name="connsiteY68" fmla="*/ 2603785 h 4297270"/>
                  <a:gd name="connsiteX69" fmla="*/ 3009730 w 5504755"/>
                  <a:gd name="connsiteY69" fmla="*/ 2509475 h 4297270"/>
                  <a:gd name="connsiteX70" fmla="*/ 2968725 w 5504755"/>
                  <a:gd name="connsiteY70" fmla="*/ 2468470 h 4297270"/>
                  <a:gd name="connsiteX71" fmla="*/ 2894917 w 5504755"/>
                  <a:gd name="connsiteY71" fmla="*/ 2419265 h 4297270"/>
                  <a:gd name="connsiteX72" fmla="*/ 2771904 w 5504755"/>
                  <a:gd name="connsiteY72" fmla="*/ 2382361 h 4297270"/>
                  <a:gd name="connsiteX73" fmla="*/ 2739100 w 5504755"/>
                  <a:gd name="connsiteY73" fmla="*/ 2378260 h 4297270"/>
                  <a:gd name="connsiteX74" fmla="*/ 2476672 w 5504755"/>
                  <a:gd name="connsiteY74" fmla="*/ 2374160 h 4297270"/>
                  <a:gd name="connsiteX75" fmla="*/ 2427466 w 5504755"/>
                  <a:gd name="connsiteY75" fmla="*/ 2361859 h 4297270"/>
                  <a:gd name="connsiteX76" fmla="*/ 2304453 w 5504755"/>
                  <a:gd name="connsiteY76" fmla="*/ 2255247 h 4297270"/>
                  <a:gd name="connsiteX77" fmla="*/ 2259347 w 5504755"/>
                  <a:gd name="connsiteY77" fmla="*/ 2197841 h 4297270"/>
                  <a:gd name="connsiteX78" fmla="*/ 2222444 w 5504755"/>
                  <a:gd name="connsiteY78" fmla="*/ 2132234 h 4297270"/>
                  <a:gd name="connsiteX79" fmla="*/ 2181440 w 5504755"/>
                  <a:gd name="connsiteY79" fmla="*/ 2066626 h 4297270"/>
                  <a:gd name="connsiteX80" fmla="*/ 2128133 w 5504755"/>
                  <a:gd name="connsiteY80" fmla="*/ 2005120 h 4297270"/>
                  <a:gd name="connsiteX81" fmla="*/ 2058426 w 5504755"/>
                  <a:gd name="connsiteY81" fmla="*/ 1927211 h 4297270"/>
                  <a:gd name="connsiteX82" fmla="*/ 2017421 w 5504755"/>
                  <a:gd name="connsiteY82" fmla="*/ 1906708 h 4297270"/>
                  <a:gd name="connsiteX83" fmla="*/ 1968217 w 5504755"/>
                  <a:gd name="connsiteY83" fmla="*/ 1882106 h 4297270"/>
                  <a:gd name="connsiteX84" fmla="*/ 1849303 w 5504755"/>
                  <a:gd name="connsiteY84" fmla="*/ 1841102 h 4297270"/>
                  <a:gd name="connsiteX85" fmla="*/ 1742692 w 5504755"/>
                  <a:gd name="connsiteY85" fmla="*/ 1808298 h 4297270"/>
                  <a:gd name="connsiteX86" fmla="*/ 1668883 w 5504755"/>
                  <a:gd name="connsiteY86" fmla="*/ 1763194 h 4297270"/>
                  <a:gd name="connsiteX87" fmla="*/ 1504865 w 5504755"/>
                  <a:gd name="connsiteY87" fmla="*/ 1726289 h 4297270"/>
                  <a:gd name="connsiteX88" fmla="*/ 1357249 w 5504755"/>
                  <a:gd name="connsiteY88" fmla="*/ 1615577 h 4297270"/>
                  <a:gd name="connsiteX89" fmla="*/ 1295742 w 5504755"/>
                  <a:gd name="connsiteY89" fmla="*/ 1488464 h 4297270"/>
                  <a:gd name="connsiteX90" fmla="*/ 1217834 w 5504755"/>
                  <a:gd name="connsiteY90" fmla="*/ 1472062 h 4297270"/>
                  <a:gd name="connsiteX91" fmla="*/ 1123524 w 5504755"/>
                  <a:gd name="connsiteY91" fmla="*/ 1455659 h 4297270"/>
                  <a:gd name="connsiteX92" fmla="*/ 1041515 w 5504755"/>
                  <a:gd name="connsiteY92" fmla="*/ 1426957 h 4297270"/>
                  <a:gd name="connsiteX93" fmla="*/ 951305 w 5504755"/>
                  <a:gd name="connsiteY93" fmla="*/ 1377751 h 4297270"/>
                  <a:gd name="connsiteX94" fmla="*/ 897999 w 5504755"/>
                  <a:gd name="connsiteY94" fmla="*/ 1344948 h 4297270"/>
                  <a:gd name="connsiteX95" fmla="*/ 824191 w 5504755"/>
                  <a:gd name="connsiteY95" fmla="*/ 1312144 h 4297270"/>
                  <a:gd name="connsiteX96" fmla="*/ 754483 w 5504755"/>
                  <a:gd name="connsiteY96" fmla="*/ 1299843 h 4297270"/>
                  <a:gd name="connsiteX97" fmla="*/ 692976 w 5504755"/>
                  <a:gd name="connsiteY97" fmla="*/ 1250636 h 4297270"/>
                  <a:gd name="connsiteX98" fmla="*/ 627369 w 5504755"/>
                  <a:gd name="connsiteY98" fmla="*/ 1209633 h 4297270"/>
                  <a:gd name="connsiteX99" fmla="*/ 602767 w 5504755"/>
                  <a:gd name="connsiteY99" fmla="*/ 1123524 h 4297270"/>
                  <a:gd name="connsiteX100" fmla="*/ 578164 w 5504755"/>
                  <a:gd name="connsiteY100" fmla="*/ 1021012 h 4297270"/>
                  <a:gd name="connsiteX101" fmla="*/ 549461 w 5504755"/>
                  <a:gd name="connsiteY101" fmla="*/ 885697 h 4297270"/>
                  <a:gd name="connsiteX102" fmla="*/ 471553 w 5504755"/>
                  <a:gd name="connsiteY102" fmla="*/ 787285 h 4297270"/>
                  <a:gd name="connsiteX103" fmla="*/ 299333 w 5504755"/>
                  <a:gd name="connsiteY103" fmla="*/ 623268 h 4297270"/>
                  <a:gd name="connsiteX104" fmla="*/ 246028 w 5504755"/>
                  <a:gd name="connsiteY104" fmla="*/ 508456 h 4297270"/>
                  <a:gd name="connsiteX105" fmla="*/ 151718 w 5504755"/>
                  <a:gd name="connsiteY105" fmla="*/ 266529 h 4297270"/>
                  <a:gd name="connsiteX106" fmla="*/ 0 w 5504755"/>
                  <a:gd name="connsiteY10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915929 w 5504755"/>
                  <a:gd name="connsiteY51" fmla="*/ 3272158 h 4297270"/>
                  <a:gd name="connsiteX52" fmla="*/ 3879025 w 5504755"/>
                  <a:gd name="connsiteY52" fmla="*/ 3255756 h 4297270"/>
                  <a:gd name="connsiteX53" fmla="*/ 3846221 w 5504755"/>
                  <a:gd name="connsiteY53" fmla="*/ 3243455 h 4297270"/>
                  <a:gd name="connsiteX54" fmla="*/ 3780614 w 5504755"/>
                  <a:gd name="connsiteY54" fmla="*/ 3190149 h 4297270"/>
                  <a:gd name="connsiteX55" fmla="*/ 3821619 w 5504755"/>
                  <a:gd name="connsiteY55" fmla="*/ 3231154 h 4297270"/>
                  <a:gd name="connsiteX56" fmla="*/ 3715007 w 5504755"/>
                  <a:gd name="connsiteY56" fmla="*/ 3153245 h 4297270"/>
                  <a:gd name="connsiteX57" fmla="*/ 3604295 w 5504755"/>
                  <a:gd name="connsiteY57" fmla="*/ 3083537 h 4297270"/>
                  <a:gd name="connsiteX58" fmla="*/ 3481281 w 5504755"/>
                  <a:gd name="connsiteY58" fmla="*/ 3046633 h 4297270"/>
                  <a:gd name="connsiteX59" fmla="*/ 3436177 w 5504755"/>
                  <a:gd name="connsiteY59" fmla="*/ 2993328 h 4297270"/>
                  <a:gd name="connsiteX60" fmla="*/ 3448478 w 5504755"/>
                  <a:gd name="connsiteY60" fmla="*/ 2907218 h 4297270"/>
                  <a:gd name="connsiteX61" fmla="*/ 3399272 w 5504755"/>
                  <a:gd name="connsiteY61" fmla="*/ 2874415 h 4297270"/>
                  <a:gd name="connsiteX62" fmla="*/ 3276259 w 5504755"/>
                  <a:gd name="connsiteY62" fmla="*/ 2878515 h 4297270"/>
                  <a:gd name="connsiteX63" fmla="*/ 3202451 w 5504755"/>
                  <a:gd name="connsiteY63" fmla="*/ 2845711 h 4297270"/>
                  <a:gd name="connsiteX64" fmla="*/ 3157345 w 5504755"/>
                  <a:gd name="connsiteY64" fmla="*/ 2821109 h 4297270"/>
                  <a:gd name="connsiteX65" fmla="*/ 3124542 w 5504755"/>
                  <a:gd name="connsiteY65" fmla="*/ 2763702 h 4297270"/>
                  <a:gd name="connsiteX66" fmla="*/ 3071237 w 5504755"/>
                  <a:gd name="connsiteY66" fmla="*/ 2677593 h 4297270"/>
                  <a:gd name="connsiteX67" fmla="*/ 3050734 w 5504755"/>
                  <a:gd name="connsiteY67" fmla="*/ 2603785 h 4297270"/>
                  <a:gd name="connsiteX68" fmla="*/ 3009730 w 5504755"/>
                  <a:gd name="connsiteY68" fmla="*/ 2509475 h 4297270"/>
                  <a:gd name="connsiteX69" fmla="*/ 2968725 w 5504755"/>
                  <a:gd name="connsiteY69" fmla="*/ 2468470 h 4297270"/>
                  <a:gd name="connsiteX70" fmla="*/ 2894917 w 5504755"/>
                  <a:gd name="connsiteY70" fmla="*/ 2419265 h 4297270"/>
                  <a:gd name="connsiteX71" fmla="*/ 2771904 w 5504755"/>
                  <a:gd name="connsiteY71" fmla="*/ 2382361 h 4297270"/>
                  <a:gd name="connsiteX72" fmla="*/ 2739100 w 5504755"/>
                  <a:gd name="connsiteY72" fmla="*/ 2378260 h 4297270"/>
                  <a:gd name="connsiteX73" fmla="*/ 2476672 w 5504755"/>
                  <a:gd name="connsiteY73" fmla="*/ 2374160 h 4297270"/>
                  <a:gd name="connsiteX74" fmla="*/ 2427466 w 5504755"/>
                  <a:gd name="connsiteY74" fmla="*/ 2361859 h 4297270"/>
                  <a:gd name="connsiteX75" fmla="*/ 2304453 w 5504755"/>
                  <a:gd name="connsiteY75" fmla="*/ 2255247 h 4297270"/>
                  <a:gd name="connsiteX76" fmla="*/ 2259347 w 5504755"/>
                  <a:gd name="connsiteY76" fmla="*/ 2197841 h 4297270"/>
                  <a:gd name="connsiteX77" fmla="*/ 2222444 w 5504755"/>
                  <a:gd name="connsiteY77" fmla="*/ 2132234 h 4297270"/>
                  <a:gd name="connsiteX78" fmla="*/ 2181440 w 5504755"/>
                  <a:gd name="connsiteY78" fmla="*/ 2066626 h 4297270"/>
                  <a:gd name="connsiteX79" fmla="*/ 2128133 w 5504755"/>
                  <a:gd name="connsiteY79" fmla="*/ 2005120 h 4297270"/>
                  <a:gd name="connsiteX80" fmla="*/ 2058426 w 5504755"/>
                  <a:gd name="connsiteY80" fmla="*/ 1927211 h 4297270"/>
                  <a:gd name="connsiteX81" fmla="*/ 2017421 w 5504755"/>
                  <a:gd name="connsiteY81" fmla="*/ 1906708 h 4297270"/>
                  <a:gd name="connsiteX82" fmla="*/ 1968217 w 5504755"/>
                  <a:gd name="connsiteY82" fmla="*/ 1882106 h 4297270"/>
                  <a:gd name="connsiteX83" fmla="*/ 1849303 w 5504755"/>
                  <a:gd name="connsiteY83" fmla="*/ 1841102 h 4297270"/>
                  <a:gd name="connsiteX84" fmla="*/ 1742692 w 5504755"/>
                  <a:gd name="connsiteY84" fmla="*/ 1808298 h 4297270"/>
                  <a:gd name="connsiteX85" fmla="*/ 1668883 w 5504755"/>
                  <a:gd name="connsiteY85" fmla="*/ 1763194 h 4297270"/>
                  <a:gd name="connsiteX86" fmla="*/ 1504865 w 5504755"/>
                  <a:gd name="connsiteY86" fmla="*/ 1726289 h 4297270"/>
                  <a:gd name="connsiteX87" fmla="*/ 1357249 w 5504755"/>
                  <a:gd name="connsiteY87" fmla="*/ 1615577 h 4297270"/>
                  <a:gd name="connsiteX88" fmla="*/ 1295742 w 5504755"/>
                  <a:gd name="connsiteY88" fmla="*/ 1488464 h 4297270"/>
                  <a:gd name="connsiteX89" fmla="*/ 1217834 w 5504755"/>
                  <a:gd name="connsiteY89" fmla="*/ 1472062 h 4297270"/>
                  <a:gd name="connsiteX90" fmla="*/ 1123524 w 5504755"/>
                  <a:gd name="connsiteY90" fmla="*/ 1455659 h 4297270"/>
                  <a:gd name="connsiteX91" fmla="*/ 1041515 w 5504755"/>
                  <a:gd name="connsiteY91" fmla="*/ 1426957 h 4297270"/>
                  <a:gd name="connsiteX92" fmla="*/ 951305 w 5504755"/>
                  <a:gd name="connsiteY92" fmla="*/ 1377751 h 4297270"/>
                  <a:gd name="connsiteX93" fmla="*/ 897999 w 5504755"/>
                  <a:gd name="connsiteY93" fmla="*/ 1344948 h 4297270"/>
                  <a:gd name="connsiteX94" fmla="*/ 824191 w 5504755"/>
                  <a:gd name="connsiteY94" fmla="*/ 1312144 h 4297270"/>
                  <a:gd name="connsiteX95" fmla="*/ 754483 w 5504755"/>
                  <a:gd name="connsiteY95" fmla="*/ 1299843 h 4297270"/>
                  <a:gd name="connsiteX96" fmla="*/ 692976 w 5504755"/>
                  <a:gd name="connsiteY96" fmla="*/ 1250636 h 4297270"/>
                  <a:gd name="connsiteX97" fmla="*/ 627369 w 5504755"/>
                  <a:gd name="connsiteY97" fmla="*/ 1209633 h 4297270"/>
                  <a:gd name="connsiteX98" fmla="*/ 602767 w 5504755"/>
                  <a:gd name="connsiteY98" fmla="*/ 1123524 h 4297270"/>
                  <a:gd name="connsiteX99" fmla="*/ 578164 w 5504755"/>
                  <a:gd name="connsiteY99" fmla="*/ 1021012 h 4297270"/>
                  <a:gd name="connsiteX100" fmla="*/ 549461 w 5504755"/>
                  <a:gd name="connsiteY100" fmla="*/ 885697 h 4297270"/>
                  <a:gd name="connsiteX101" fmla="*/ 471553 w 5504755"/>
                  <a:gd name="connsiteY101" fmla="*/ 787285 h 4297270"/>
                  <a:gd name="connsiteX102" fmla="*/ 299333 w 5504755"/>
                  <a:gd name="connsiteY102" fmla="*/ 623268 h 4297270"/>
                  <a:gd name="connsiteX103" fmla="*/ 246028 w 5504755"/>
                  <a:gd name="connsiteY103" fmla="*/ 508456 h 4297270"/>
                  <a:gd name="connsiteX104" fmla="*/ 151718 w 5504755"/>
                  <a:gd name="connsiteY104" fmla="*/ 266529 h 4297270"/>
                  <a:gd name="connsiteX105" fmla="*/ 0 w 5504755"/>
                  <a:gd name="connsiteY10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879025 w 5504755"/>
                  <a:gd name="connsiteY51" fmla="*/ 3255756 h 4297270"/>
                  <a:gd name="connsiteX52" fmla="*/ 3846221 w 5504755"/>
                  <a:gd name="connsiteY52" fmla="*/ 3243455 h 4297270"/>
                  <a:gd name="connsiteX53" fmla="*/ 3780614 w 5504755"/>
                  <a:gd name="connsiteY53" fmla="*/ 3190149 h 4297270"/>
                  <a:gd name="connsiteX54" fmla="*/ 3821619 w 5504755"/>
                  <a:gd name="connsiteY54" fmla="*/ 3231154 h 4297270"/>
                  <a:gd name="connsiteX55" fmla="*/ 3715007 w 5504755"/>
                  <a:gd name="connsiteY55" fmla="*/ 3153245 h 4297270"/>
                  <a:gd name="connsiteX56" fmla="*/ 3604295 w 5504755"/>
                  <a:gd name="connsiteY56" fmla="*/ 3083537 h 4297270"/>
                  <a:gd name="connsiteX57" fmla="*/ 3481281 w 5504755"/>
                  <a:gd name="connsiteY57" fmla="*/ 3046633 h 4297270"/>
                  <a:gd name="connsiteX58" fmla="*/ 3436177 w 5504755"/>
                  <a:gd name="connsiteY58" fmla="*/ 2993328 h 4297270"/>
                  <a:gd name="connsiteX59" fmla="*/ 3448478 w 5504755"/>
                  <a:gd name="connsiteY59" fmla="*/ 2907218 h 4297270"/>
                  <a:gd name="connsiteX60" fmla="*/ 3399272 w 5504755"/>
                  <a:gd name="connsiteY60" fmla="*/ 2874415 h 4297270"/>
                  <a:gd name="connsiteX61" fmla="*/ 3276259 w 5504755"/>
                  <a:gd name="connsiteY61" fmla="*/ 2878515 h 4297270"/>
                  <a:gd name="connsiteX62" fmla="*/ 3202451 w 5504755"/>
                  <a:gd name="connsiteY62" fmla="*/ 2845711 h 4297270"/>
                  <a:gd name="connsiteX63" fmla="*/ 3157345 w 5504755"/>
                  <a:gd name="connsiteY63" fmla="*/ 2821109 h 4297270"/>
                  <a:gd name="connsiteX64" fmla="*/ 3124542 w 5504755"/>
                  <a:gd name="connsiteY64" fmla="*/ 2763702 h 4297270"/>
                  <a:gd name="connsiteX65" fmla="*/ 3071237 w 5504755"/>
                  <a:gd name="connsiteY65" fmla="*/ 2677593 h 4297270"/>
                  <a:gd name="connsiteX66" fmla="*/ 3050734 w 5504755"/>
                  <a:gd name="connsiteY66" fmla="*/ 2603785 h 4297270"/>
                  <a:gd name="connsiteX67" fmla="*/ 3009730 w 5504755"/>
                  <a:gd name="connsiteY67" fmla="*/ 2509475 h 4297270"/>
                  <a:gd name="connsiteX68" fmla="*/ 2968725 w 5504755"/>
                  <a:gd name="connsiteY68" fmla="*/ 2468470 h 4297270"/>
                  <a:gd name="connsiteX69" fmla="*/ 2894917 w 5504755"/>
                  <a:gd name="connsiteY69" fmla="*/ 2419265 h 4297270"/>
                  <a:gd name="connsiteX70" fmla="*/ 2771904 w 5504755"/>
                  <a:gd name="connsiteY70" fmla="*/ 2382361 h 4297270"/>
                  <a:gd name="connsiteX71" fmla="*/ 2739100 w 5504755"/>
                  <a:gd name="connsiteY71" fmla="*/ 2378260 h 4297270"/>
                  <a:gd name="connsiteX72" fmla="*/ 2476672 w 5504755"/>
                  <a:gd name="connsiteY72" fmla="*/ 2374160 h 4297270"/>
                  <a:gd name="connsiteX73" fmla="*/ 2427466 w 5504755"/>
                  <a:gd name="connsiteY73" fmla="*/ 2361859 h 4297270"/>
                  <a:gd name="connsiteX74" fmla="*/ 2304453 w 5504755"/>
                  <a:gd name="connsiteY74" fmla="*/ 2255247 h 4297270"/>
                  <a:gd name="connsiteX75" fmla="*/ 2259347 w 5504755"/>
                  <a:gd name="connsiteY75" fmla="*/ 2197841 h 4297270"/>
                  <a:gd name="connsiteX76" fmla="*/ 2222444 w 5504755"/>
                  <a:gd name="connsiteY76" fmla="*/ 2132234 h 4297270"/>
                  <a:gd name="connsiteX77" fmla="*/ 2181440 w 5504755"/>
                  <a:gd name="connsiteY77" fmla="*/ 2066626 h 4297270"/>
                  <a:gd name="connsiteX78" fmla="*/ 2128133 w 5504755"/>
                  <a:gd name="connsiteY78" fmla="*/ 2005120 h 4297270"/>
                  <a:gd name="connsiteX79" fmla="*/ 2058426 w 5504755"/>
                  <a:gd name="connsiteY79" fmla="*/ 1927211 h 4297270"/>
                  <a:gd name="connsiteX80" fmla="*/ 2017421 w 5504755"/>
                  <a:gd name="connsiteY80" fmla="*/ 1906708 h 4297270"/>
                  <a:gd name="connsiteX81" fmla="*/ 1968217 w 5504755"/>
                  <a:gd name="connsiteY81" fmla="*/ 1882106 h 4297270"/>
                  <a:gd name="connsiteX82" fmla="*/ 1849303 w 5504755"/>
                  <a:gd name="connsiteY82" fmla="*/ 1841102 h 4297270"/>
                  <a:gd name="connsiteX83" fmla="*/ 1742692 w 5504755"/>
                  <a:gd name="connsiteY83" fmla="*/ 1808298 h 4297270"/>
                  <a:gd name="connsiteX84" fmla="*/ 1668883 w 5504755"/>
                  <a:gd name="connsiteY84" fmla="*/ 1763194 h 4297270"/>
                  <a:gd name="connsiteX85" fmla="*/ 1504865 w 5504755"/>
                  <a:gd name="connsiteY85" fmla="*/ 1726289 h 4297270"/>
                  <a:gd name="connsiteX86" fmla="*/ 1357249 w 5504755"/>
                  <a:gd name="connsiteY86" fmla="*/ 1615577 h 4297270"/>
                  <a:gd name="connsiteX87" fmla="*/ 1295742 w 5504755"/>
                  <a:gd name="connsiteY87" fmla="*/ 1488464 h 4297270"/>
                  <a:gd name="connsiteX88" fmla="*/ 1217834 w 5504755"/>
                  <a:gd name="connsiteY88" fmla="*/ 1472062 h 4297270"/>
                  <a:gd name="connsiteX89" fmla="*/ 1123524 w 5504755"/>
                  <a:gd name="connsiteY89" fmla="*/ 1455659 h 4297270"/>
                  <a:gd name="connsiteX90" fmla="*/ 1041515 w 5504755"/>
                  <a:gd name="connsiteY90" fmla="*/ 1426957 h 4297270"/>
                  <a:gd name="connsiteX91" fmla="*/ 951305 w 5504755"/>
                  <a:gd name="connsiteY91" fmla="*/ 1377751 h 4297270"/>
                  <a:gd name="connsiteX92" fmla="*/ 897999 w 5504755"/>
                  <a:gd name="connsiteY92" fmla="*/ 1344948 h 4297270"/>
                  <a:gd name="connsiteX93" fmla="*/ 824191 w 5504755"/>
                  <a:gd name="connsiteY93" fmla="*/ 1312144 h 4297270"/>
                  <a:gd name="connsiteX94" fmla="*/ 754483 w 5504755"/>
                  <a:gd name="connsiteY94" fmla="*/ 1299843 h 4297270"/>
                  <a:gd name="connsiteX95" fmla="*/ 692976 w 5504755"/>
                  <a:gd name="connsiteY95" fmla="*/ 1250636 h 4297270"/>
                  <a:gd name="connsiteX96" fmla="*/ 627369 w 5504755"/>
                  <a:gd name="connsiteY96" fmla="*/ 1209633 h 4297270"/>
                  <a:gd name="connsiteX97" fmla="*/ 602767 w 5504755"/>
                  <a:gd name="connsiteY97" fmla="*/ 1123524 h 4297270"/>
                  <a:gd name="connsiteX98" fmla="*/ 578164 w 5504755"/>
                  <a:gd name="connsiteY98" fmla="*/ 1021012 h 4297270"/>
                  <a:gd name="connsiteX99" fmla="*/ 549461 w 5504755"/>
                  <a:gd name="connsiteY99" fmla="*/ 885697 h 4297270"/>
                  <a:gd name="connsiteX100" fmla="*/ 471553 w 5504755"/>
                  <a:gd name="connsiteY100" fmla="*/ 787285 h 4297270"/>
                  <a:gd name="connsiteX101" fmla="*/ 299333 w 5504755"/>
                  <a:gd name="connsiteY101" fmla="*/ 623268 h 4297270"/>
                  <a:gd name="connsiteX102" fmla="*/ 246028 w 5504755"/>
                  <a:gd name="connsiteY102" fmla="*/ 508456 h 4297270"/>
                  <a:gd name="connsiteX103" fmla="*/ 151718 w 5504755"/>
                  <a:gd name="connsiteY103" fmla="*/ 266529 h 4297270"/>
                  <a:gd name="connsiteX104" fmla="*/ 0 w 5504755"/>
                  <a:gd name="connsiteY10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846221 w 5504755"/>
                  <a:gd name="connsiteY51" fmla="*/ 3243455 h 4297270"/>
                  <a:gd name="connsiteX52" fmla="*/ 3780614 w 5504755"/>
                  <a:gd name="connsiteY52" fmla="*/ 3190149 h 4297270"/>
                  <a:gd name="connsiteX53" fmla="*/ 3821619 w 5504755"/>
                  <a:gd name="connsiteY53" fmla="*/ 3231154 h 4297270"/>
                  <a:gd name="connsiteX54" fmla="*/ 3715007 w 5504755"/>
                  <a:gd name="connsiteY54" fmla="*/ 3153245 h 4297270"/>
                  <a:gd name="connsiteX55" fmla="*/ 3604295 w 5504755"/>
                  <a:gd name="connsiteY55" fmla="*/ 3083537 h 4297270"/>
                  <a:gd name="connsiteX56" fmla="*/ 3481281 w 5504755"/>
                  <a:gd name="connsiteY56" fmla="*/ 3046633 h 4297270"/>
                  <a:gd name="connsiteX57" fmla="*/ 3436177 w 5504755"/>
                  <a:gd name="connsiteY57" fmla="*/ 2993328 h 4297270"/>
                  <a:gd name="connsiteX58" fmla="*/ 3448478 w 5504755"/>
                  <a:gd name="connsiteY58" fmla="*/ 2907218 h 4297270"/>
                  <a:gd name="connsiteX59" fmla="*/ 3399272 w 5504755"/>
                  <a:gd name="connsiteY59" fmla="*/ 2874415 h 4297270"/>
                  <a:gd name="connsiteX60" fmla="*/ 3276259 w 5504755"/>
                  <a:gd name="connsiteY60" fmla="*/ 2878515 h 4297270"/>
                  <a:gd name="connsiteX61" fmla="*/ 3202451 w 5504755"/>
                  <a:gd name="connsiteY61" fmla="*/ 2845711 h 4297270"/>
                  <a:gd name="connsiteX62" fmla="*/ 3157345 w 5504755"/>
                  <a:gd name="connsiteY62" fmla="*/ 2821109 h 4297270"/>
                  <a:gd name="connsiteX63" fmla="*/ 3124542 w 5504755"/>
                  <a:gd name="connsiteY63" fmla="*/ 2763702 h 4297270"/>
                  <a:gd name="connsiteX64" fmla="*/ 3071237 w 5504755"/>
                  <a:gd name="connsiteY64" fmla="*/ 2677593 h 4297270"/>
                  <a:gd name="connsiteX65" fmla="*/ 3050734 w 5504755"/>
                  <a:gd name="connsiteY65" fmla="*/ 2603785 h 4297270"/>
                  <a:gd name="connsiteX66" fmla="*/ 3009730 w 5504755"/>
                  <a:gd name="connsiteY66" fmla="*/ 2509475 h 4297270"/>
                  <a:gd name="connsiteX67" fmla="*/ 2968725 w 5504755"/>
                  <a:gd name="connsiteY67" fmla="*/ 2468470 h 4297270"/>
                  <a:gd name="connsiteX68" fmla="*/ 2894917 w 5504755"/>
                  <a:gd name="connsiteY68" fmla="*/ 2419265 h 4297270"/>
                  <a:gd name="connsiteX69" fmla="*/ 2771904 w 5504755"/>
                  <a:gd name="connsiteY69" fmla="*/ 2382361 h 4297270"/>
                  <a:gd name="connsiteX70" fmla="*/ 2739100 w 5504755"/>
                  <a:gd name="connsiteY70" fmla="*/ 2378260 h 4297270"/>
                  <a:gd name="connsiteX71" fmla="*/ 2476672 w 5504755"/>
                  <a:gd name="connsiteY71" fmla="*/ 2374160 h 4297270"/>
                  <a:gd name="connsiteX72" fmla="*/ 2427466 w 5504755"/>
                  <a:gd name="connsiteY72" fmla="*/ 2361859 h 4297270"/>
                  <a:gd name="connsiteX73" fmla="*/ 2304453 w 5504755"/>
                  <a:gd name="connsiteY73" fmla="*/ 2255247 h 4297270"/>
                  <a:gd name="connsiteX74" fmla="*/ 2259347 w 5504755"/>
                  <a:gd name="connsiteY74" fmla="*/ 2197841 h 4297270"/>
                  <a:gd name="connsiteX75" fmla="*/ 2222444 w 5504755"/>
                  <a:gd name="connsiteY75" fmla="*/ 2132234 h 4297270"/>
                  <a:gd name="connsiteX76" fmla="*/ 2181440 w 5504755"/>
                  <a:gd name="connsiteY76" fmla="*/ 2066626 h 4297270"/>
                  <a:gd name="connsiteX77" fmla="*/ 2128133 w 5504755"/>
                  <a:gd name="connsiteY77" fmla="*/ 2005120 h 4297270"/>
                  <a:gd name="connsiteX78" fmla="*/ 2058426 w 5504755"/>
                  <a:gd name="connsiteY78" fmla="*/ 1927211 h 4297270"/>
                  <a:gd name="connsiteX79" fmla="*/ 2017421 w 5504755"/>
                  <a:gd name="connsiteY79" fmla="*/ 1906708 h 4297270"/>
                  <a:gd name="connsiteX80" fmla="*/ 1968217 w 5504755"/>
                  <a:gd name="connsiteY80" fmla="*/ 1882106 h 4297270"/>
                  <a:gd name="connsiteX81" fmla="*/ 1849303 w 5504755"/>
                  <a:gd name="connsiteY81" fmla="*/ 1841102 h 4297270"/>
                  <a:gd name="connsiteX82" fmla="*/ 1742692 w 5504755"/>
                  <a:gd name="connsiteY82" fmla="*/ 1808298 h 4297270"/>
                  <a:gd name="connsiteX83" fmla="*/ 1668883 w 5504755"/>
                  <a:gd name="connsiteY83" fmla="*/ 1763194 h 4297270"/>
                  <a:gd name="connsiteX84" fmla="*/ 1504865 w 5504755"/>
                  <a:gd name="connsiteY84" fmla="*/ 1726289 h 4297270"/>
                  <a:gd name="connsiteX85" fmla="*/ 1357249 w 5504755"/>
                  <a:gd name="connsiteY85" fmla="*/ 1615577 h 4297270"/>
                  <a:gd name="connsiteX86" fmla="*/ 1295742 w 5504755"/>
                  <a:gd name="connsiteY86" fmla="*/ 1488464 h 4297270"/>
                  <a:gd name="connsiteX87" fmla="*/ 1217834 w 5504755"/>
                  <a:gd name="connsiteY87" fmla="*/ 1472062 h 4297270"/>
                  <a:gd name="connsiteX88" fmla="*/ 1123524 w 5504755"/>
                  <a:gd name="connsiteY88" fmla="*/ 1455659 h 4297270"/>
                  <a:gd name="connsiteX89" fmla="*/ 1041515 w 5504755"/>
                  <a:gd name="connsiteY89" fmla="*/ 1426957 h 4297270"/>
                  <a:gd name="connsiteX90" fmla="*/ 951305 w 5504755"/>
                  <a:gd name="connsiteY90" fmla="*/ 1377751 h 4297270"/>
                  <a:gd name="connsiteX91" fmla="*/ 897999 w 5504755"/>
                  <a:gd name="connsiteY91" fmla="*/ 1344948 h 4297270"/>
                  <a:gd name="connsiteX92" fmla="*/ 824191 w 5504755"/>
                  <a:gd name="connsiteY92" fmla="*/ 1312144 h 4297270"/>
                  <a:gd name="connsiteX93" fmla="*/ 754483 w 5504755"/>
                  <a:gd name="connsiteY93" fmla="*/ 1299843 h 4297270"/>
                  <a:gd name="connsiteX94" fmla="*/ 692976 w 5504755"/>
                  <a:gd name="connsiteY94" fmla="*/ 1250636 h 4297270"/>
                  <a:gd name="connsiteX95" fmla="*/ 627369 w 5504755"/>
                  <a:gd name="connsiteY95" fmla="*/ 1209633 h 4297270"/>
                  <a:gd name="connsiteX96" fmla="*/ 602767 w 5504755"/>
                  <a:gd name="connsiteY96" fmla="*/ 1123524 h 4297270"/>
                  <a:gd name="connsiteX97" fmla="*/ 578164 w 5504755"/>
                  <a:gd name="connsiteY97" fmla="*/ 1021012 h 4297270"/>
                  <a:gd name="connsiteX98" fmla="*/ 549461 w 5504755"/>
                  <a:gd name="connsiteY98" fmla="*/ 885697 h 4297270"/>
                  <a:gd name="connsiteX99" fmla="*/ 471553 w 5504755"/>
                  <a:gd name="connsiteY99" fmla="*/ 787285 h 4297270"/>
                  <a:gd name="connsiteX100" fmla="*/ 299333 w 5504755"/>
                  <a:gd name="connsiteY100" fmla="*/ 623268 h 4297270"/>
                  <a:gd name="connsiteX101" fmla="*/ 246028 w 5504755"/>
                  <a:gd name="connsiteY101" fmla="*/ 508456 h 4297270"/>
                  <a:gd name="connsiteX102" fmla="*/ 151718 w 5504755"/>
                  <a:gd name="connsiteY102" fmla="*/ 266529 h 4297270"/>
                  <a:gd name="connsiteX103" fmla="*/ 0 w 5504755"/>
                  <a:gd name="connsiteY10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846221 w 5504755"/>
                  <a:gd name="connsiteY51" fmla="*/ 3243455 h 4297270"/>
                  <a:gd name="connsiteX52" fmla="*/ 3780614 w 5504755"/>
                  <a:gd name="connsiteY52" fmla="*/ 3190149 h 4297270"/>
                  <a:gd name="connsiteX53" fmla="*/ 3715007 w 5504755"/>
                  <a:gd name="connsiteY53" fmla="*/ 3153245 h 4297270"/>
                  <a:gd name="connsiteX54" fmla="*/ 3604295 w 5504755"/>
                  <a:gd name="connsiteY54" fmla="*/ 3083537 h 4297270"/>
                  <a:gd name="connsiteX55" fmla="*/ 3481281 w 5504755"/>
                  <a:gd name="connsiteY55" fmla="*/ 3046633 h 4297270"/>
                  <a:gd name="connsiteX56" fmla="*/ 3436177 w 5504755"/>
                  <a:gd name="connsiteY56" fmla="*/ 2993328 h 4297270"/>
                  <a:gd name="connsiteX57" fmla="*/ 3448478 w 5504755"/>
                  <a:gd name="connsiteY57" fmla="*/ 2907218 h 4297270"/>
                  <a:gd name="connsiteX58" fmla="*/ 3399272 w 5504755"/>
                  <a:gd name="connsiteY58" fmla="*/ 2874415 h 4297270"/>
                  <a:gd name="connsiteX59" fmla="*/ 3276259 w 5504755"/>
                  <a:gd name="connsiteY59" fmla="*/ 2878515 h 4297270"/>
                  <a:gd name="connsiteX60" fmla="*/ 3202451 w 5504755"/>
                  <a:gd name="connsiteY60" fmla="*/ 2845711 h 4297270"/>
                  <a:gd name="connsiteX61" fmla="*/ 3157345 w 5504755"/>
                  <a:gd name="connsiteY61" fmla="*/ 2821109 h 4297270"/>
                  <a:gd name="connsiteX62" fmla="*/ 3124542 w 5504755"/>
                  <a:gd name="connsiteY62" fmla="*/ 2763702 h 4297270"/>
                  <a:gd name="connsiteX63" fmla="*/ 3071237 w 5504755"/>
                  <a:gd name="connsiteY63" fmla="*/ 2677593 h 4297270"/>
                  <a:gd name="connsiteX64" fmla="*/ 3050734 w 5504755"/>
                  <a:gd name="connsiteY64" fmla="*/ 2603785 h 4297270"/>
                  <a:gd name="connsiteX65" fmla="*/ 3009730 w 5504755"/>
                  <a:gd name="connsiteY65" fmla="*/ 2509475 h 4297270"/>
                  <a:gd name="connsiteX66" fmla="*/ 2968725 w 5504755"/>
                  <a:gd name="connsiteY66" fmla="*/ 2468470 h 4297270"/>
                  <a:gd name="connsiteX67" fmla="*/ 2894917 w 5504755"/>
                  <a:gd name="connsiteY67" fmla="*/ 2419265 h 4297270"/>
                  <a:gd name="connsiteX68" fmla="*/ 2771904 w 5504755"/>
                  <a:gd name="connsiteY68" fmla="*/ 2382361 h 4297270"/>
                  <a:gd name="connsiteX69" fmla="*/ 2739100 w 5504755"/>
                  <a:gd name="connsiteY69" fmla="*/ 2378260 h 4297270"/>
                  <a:gd name="connsiteX70" fmla="*/ 2476672 w 5504755"/>
                  <a:gd name="connsiteY70" fmla="*/ 2374160 h 4297270"/>
                  <a:gd name="connsiteX71" fmla="*/ 2427466 w 5504755"/>
                  <a:gd name="connsiteY71" fmla="*/ 2361859 h 4297270"/>
                  <a:gd name="connsiteX72" fmla="*/ 2304453 w 5504755"/>
                  <a:gd name="connsiteY72" fmla="*/ 2255247 h 4297270"/>
                  <a:gd name="connsiteX73" fmla="*/ 2259347 w 5504755"/>
                  <a:gd name="connsiteY73" fmla="*/ 2197841 h 4297270"/>
                  <a:gd name="connsiteX74" fmla="*/ 2222444 w 5504755"/>
                  <a:gd name="connsiteY74" fmla="*/ 2132234 h 4297270"/>
                  <a:gd name="connsiteX75" fmla="*/ 2181440 w 5504755"/>
                  <a:gd name="connsiteY75" fmla="*/ 2066626 h 4297270"/>
                  <a:gd name="connsiteX76" fmla="*/ 2128133 w 5504755"/>
                  <a:gd name="connsiteY76" fmla="*/ 2005120 h 4297270"/>
                  <a:gd name="connsiteX77" fmla="*/ 2058426 w 5504755"/>
                  <a:gd name="connsiteY77" fmla="*/ 1927211 h 4297270"/>
                  <a:gd name="connsiteX78" fmla="*/ 2017421 w 5504755"/>
                  <a:gd name="connsiteY78" fmla="*/ 1906708 h 4297270"/>
                  <a:gd name="connsiteX79" fmla="*/ 1968217 w 5504755"/>
                  <a:gd name="connsiteY79" fmla="*/ 1882106 h 4297270"/>
                  <a:gd name="connsiteX80" fmla="*/ 1849303 w 5504755"/>
                  <a:gd name="connsiteY80" fmla="*/ 1841102 h 4297270"/>
                  <a:gd name="connsiteX81" fmla="*/ 1742692 w 5504755"/>
                  <a:gd name="connsiteY81" fmla="*/ 1808298 h 4297270"/>
                  <a:gd name="connsiteX82" fmla="*/ 1668883 w 5504755"/>
                  <a:gd name="connsiteY82" fmla="*/ 1763194 h 4297270"/>
                  <a:gd name="connsiteX83" fmla="*/ 1504865 w 5504755"/>
                  <a:gd name="connsiteY83" fmla="*/ 1726289 h 4297270"/>
                  <a:gd name="connsiteX84" fmla="*/ 1357249 w 5504755"/>
                  <a:gd name="connsiteY84" fmla="*/ 1615577 h 4297270"/>
                  <a:gd name="connsiteX85" fmla="*/ 1295742 w 5504755"/>
                  <a:gd name="connsiteY85" fmla="*/ 1488464 h 4297270"/>
                  <a:gd name="connsiteX86" fmla="*/ 1217834 w 5504755"/>
                  <a:gd name="connsiteY86" fmla="*/ 1472062 h 4297270"/>
                  <a:gd name="connsiteX87" fmla="*/ 1123524 w 5504755"/>
                  <a:gd name="connsiteY87" fmla="*/ 1455659 h 4297270"/>
                  <a:gd name="connsiteX88" fmla="*/ 1041515 w 5504755"/>
                  <a:gd name="connsiteY88" fmla="*/ 1426957 h 4297270"/>
                  <a:gd name="connsiteX89" fmla="*/ 951305 w 5504755"/>
                  <a:gd name="connsiteY89" fmla="*/ 1377751 h 4297270"/>
                  <a:gd name="connsiteX90" fmla="*/ 897999 w 5504755"/>
                  <a:gd name="connsiteY90" fmla="*/ 1344948 h 4297270"/>
                  <a:gd name="connsiteX91" fmla="*/ 824191 w 5504755"/>
                  <a:gd name="connsiteY91" fmla="*/ 1312144 h 4297270"/>
                  <a:gd name="connsiteX92" fmla="*/ 754483 w 5504755"/>
                  <a:gd name="connsiteY92" fmla="*/ 1299843 h 4297270"/>
                  <a:gd name="connsiteX93" fmla="*/ 692976 w 5504755"/>
                  <a:gd name="connsiteY93" fmla="*/ 1250636 h 4297270"/>
                  <a:gd name="connsiteX94" fmla="*/ 627369 w 5504755"/>
                  <a:gd name="connsiteY94" fmla="*/ 1209633 h 4297270"/>
                  <a:gd name="connsiteX95" fmla="*/ 602767 w 5504755"/>
                  <a:gd name="connsiteY95" fmla="*/ 1123524 h 4297270"/>
                  <a:gd name="connsiteX96" fmla="*/ 578164 w 5504755"/>
                  <a:gd name="connsiteY96" fmla="*/ 1021012 h 4297270"/>
                  <a:gd name="connsiteX97" fmla="*/ 549461 w 5504755"/>
                  <a:gd name="connsiteY97" fmla="*/ 885697 h 4297270"/>
                  <a:gd name="connsiteX98" fmla="*/ 471553 w 5504755"/>
                  <a:gd name="connsiteY98" fmla="*/ 787285 h 4297270"/>
                  <a:gd name="connsiteX99" fmla="*/ 299333 w 5504755"/>
                  <a:gd name="connsiteY99" fmla="*/ 623268 h 4297270"/>
                  <a:gd name="connsiteX100" fmla="*/ 246028 w 5504755"/>
                  <a:gd name="connsiteY100" fmla="*/ 508456 h 4297270"/>
                  <a:gd name="connsiteX101" fmla="*/ 151718 w 5504755"/>
                  <a:gd name="connsiteY101" fmla="*/ 266529 h 4297270"/>
                  <a:gd name="connsiteX102" fmla="*/ 0 w 5504755"/>
                  <a:gd name="connsiteY10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780614 w 5504755"/>
                  <a:gd name="connsiteY51" fmla="*/ 3190149 h 4297270"/>
                  <a:gd name="connsiteX52" fmla="*/ 3715007 w 5504755"/>
                  <a:gd name="connsiteY52" fmla="*/ 3153245 h 4297270"/>
                  <a:gd name="connsiteX53" fmla="*/ 3604295 w 5504755"/>
                  <a:gd name="connsiteY53" fmla="*/ 3083537 h 4297270"/>
                  <a:gd name="connsiteX54" fmla="*/ 3481281 w 5504755"/>
                  <a:gd name="connsiteY54" fmla="*/ 3046633 h 4297270"/>
                  <a:gd name="connsiteX55" fmla="*/ 3436177 w 5504755"/>
                  <a:gd name="connsiteY55" fmla="*/ 2993328 h 4297270"/>
                  <a:gd name="connsiteX56" fmla="*/ 3448478 w 5504755"/>
                  <a:gd name="connsiteY56" fmla="*/ 2907218 h 4297270"/>
                  <a:gd name="connsiteX57" fmla="*/ 3399272 w 5504755"/>
                  <a:gd name="connsiteY57" fmla="*/ 2874415 h 4297270"/>
                  <a:gd name="connsiteX58" fmla="*/ 3276259 w 5504755"/>
                  <a:gd name="connsiteY58" fmla="*/ 2878515 h 4297270"/>
                  <a:gd name="connsiteX59" fmla="*/ 3202451 w 5504755"/>
                  <a:gd name="connsiteY59" fmla="*/ 2845711 h 4297270"/>
                  <a:gd name="connsiteX60" fmla="*/ 3157345 w 5504755"/>
                  <a:gd name="connsiteY60" fmla="*/ 2821109 h 4297270"/>
                  <a:gd name="connsiteX61" fmla="*/ 3124542 w 5504755"/>
                  <a:gd name="connsiteY61" fmla="*/ 2763702 h 4297270"/>
                  <a:gd name="connsiteX62" fmla="*/ 3071237 w 5504755"/>
                  <a:gd name="connsiteY62" fmla="*/ 2677593 h 4297270"/>
                  <a:gd name="connsiteX63" fmla="*/ 3050734 w 5504755"/>
                  <a:gd name="connsiteY63" fmla="*/ 2603785 h 4297270"/>
                  <a:gd name="connsiteX64" fmla="*/ 3009730 w 5504755"/>
                  <a:gd name="connsiteY64" fmla="*/ 2509475 h 4297270"/>
                  <a:gd name="connsiteX65" fmla="*/ 2968725 w 5504755"/>
                  <a:gd name="connsiteY65" fmla="*/ 2468470 h 4297270"/>
                  <a:gd name="connsiteX66" fmla="*/ 2894917 w 5504755"/>
                  <a:gd name="connsiteY66" fmla="*/ 2419265 h 4297270"/>
                  <a:gd name="connsiteX67" fmla="*/ 2771904 w 5504755"/>
                  <a:gd name="connsiteY67" fmla="*/ 2382361 h 4297270"/>
                  <a:gd name="connsiteX68" fmla="*/ 2739100 w 5504755"/>
                  <a:gd name="connsiteY68" fmla="*/ 2378260 h 4297270"/>
                  <a:gd name="connsiteX69" fmla="*/ 2476672 w 5504755"/>
                  <a:gd name="connsiteY69" fmla="*/ 2374160 h 4297270"/>
                  <a:gd name="connsiteX70" fmla="*/ 2427466 w 5504755"/>
                  <a:gd name="connsiteY70" fmla="*/ 2361859 h 4297270"/>
                  <a:gd name="connsiteX71" fmla="*/ 2304453 w 5504755"/>
                  <a:gd name="connsiteY71" fmla="*/ 2255247 h 4297270"/>
                  <a:gd name="connsiteX72" fmla="*/ 2259347 w 5504755"/>
                  <a:gd name="connsiteY72" fmla="*/ 2197841 h 4297270"/>
                  <a:gd name="connsiteX73" fmla="*/ 2222444 w 5504755"/>
                  <a:gd name="connsiteY73" fmla="*/ 2132234 h 4297270"/>
                  <a:gd name="connsiteX74" fmla="*/ 2181440 w 5504755"/>
                  <a:gd name="connsiteY74" fmla="*/ 2066626 h 4297270"/>
                  <a:gd name="connsiteX75" fmla="*/ 2128133 w 5504755"/>
                  <a:gd name="connsiteY75" fmla="*/ 2005120 h 4297270"/>
                  <a:gd name="connsiteX76" fmla="*/ 2058426 w 5504755"/>
                  <a:gd name="connsiteY76" fmla="*/ 1927211 h 4297270"/>
                  <a:gd name="connsiteX77" fmla="*/ 2017421 w 5504755"/>
                  <a:gd name="connsiteY77" fmla="*/ 1906708 h 4297270"/>
                  <a:gd name="connsiteX78" fmla="*/ 1968217 w 5504755"/>
                  <a:gd name="connsiteY78" fmla="*/ 1882106 h 4297270"/>
                  <a:gd name="connsiteX79" fmla="*/ 1849303 w 5504755"/>
                  <a:gd name="connsiteY79" fmla="*/ 1841102 h 4297270"/>
                  <a:gd name="connsiteX80" fmla="*/ 1742692 w 5504755"/>
                  <a:gd name="connsiteY80" fmla="*/ 1808298 h 4297270"/>
                  <a:gd name="connsiteX81" fmla="*/ 1668883 w 5504755"/>
                  <a:gd name="connsiteY81" fmla="*/ 1763194 h 4297270"/>
                  <a:gd name="connsiteX82" fmla="*/ 1504865 w 5504755"/>
                  <a:gd name="connsiteY82" fmla="*/ 1726289 h 4297270"/>
                  <a:gd name="connsiteX83" fmla="*/ 1357249 w 5504755"/>
                  <a:gd name="connsiteY83" fmla="*/ 1615577 h 4297270"/>
                  <a:gd name="connsiteX84" fmla="*/ 1295742 w 5504755"/>
                  <a:gd name="connsiteY84" fmla="*/ 1488464 h 4297270"/>
                  <a:gd name="connsiteX85" fmla="*/ 1217834 w 5504755"/>
                  <a:gd name="connsiteY85" fmla="*/ 1472062 h 4297270"/>
                  <a:gd name="connsiteX86" fmla="*/ 1123524 w 5504755"/>
                  <a:gd name="connsiteY86" fmla="*/ 1455659 h 4297270"/>
                  <a:gd name="connsiteX87" fmla="*/ 1041515 w 5504755"/>
                  <a:gd name="connsiteY87" fmla="*/ 1426957 h 4297270"/>
                  <a:gd name="connsiteX88" fmla="*/ 951305 w 5504755"/>
                  <a:gd name="connsiteY88" fmla="*/ 1377751 h 4297270"/>
                  <a:gd name="connsiteX89" fmla="*/ 897999 w 5504755"/>
                  <a:gd name="connsiteY89" fmla="*/ 1344948 h 4297270"/>
                  <a:gd name="connsiteX90" fmla="*/ 824191 w 5504755"/>
                  <a:gd name="connsiteY90" fmla="*/ 1312144 h 4297270"/>
                  <a:gd name="connsiteX91" fmla="*/ 754483 w 5504755"/>
                  <a:gd name="connsiteY91" fmla="*/ 1299843 h 4297270"/>
                  <a:gd name="connsiteX92" fmla="*/ 692976 w 5504755"/>
                  <a:gd name="connsiteY92" fmla="*/ 1250636 h 4297270"/>
                  <a:gd name="connsiteX93" fmla="*/ 627369 w 5504755"/>
                  <a:gd name="connsiteY93" fmla="*/ 1209633 h 4297270"/>
                  <a:gd name="connsiteX94" fmla="*/ 602767 w 5504755"/>
                  <a:gd name="connsiteY94" fmla="*/ 1123524 h 4297270"/>
                  <a:gd name="connsiteX95" fmla="*/ 578164 w 5504755"/>
                  <a:gd name="connsiteY95" fmla="*/ 1021012 h 4297270"/>
                  <a:gd name="connsiteX96" fmla="*/ 549461 w 5504755"/>
                  <a:gd name="connsiteY96" fmla="*/ 885697 h 4297270"/>
                  <a:gd name="connsiteX97" fmla="*/ 471553 w 5504755"/>
                  <a:gd name="connsiteY97" fmla="*/ 787285 h 4297270"/>
                  <a:gd name="connsiteX98" fmla="*/ 299333 w 5504755"/>
                  <a:gd name="connsiteY98" fmla="*/ 623268 h 4297270"/>
                  <a:gd name="connsiteX99" fmla="*/ 246028 w 5504755"/>
                  <a:gd name="connsiteY99" fmla="*/ 508456 h 4297270"/>
                  <a:gd name="connsiteX100" fmla="*/ 151718 w 5504755"/>
                  <a:gd name="connsiteY100" fmla="*/ 266529 h 4297270"/>
                  <a:gd name="connsiteX101" fmla="*/ 0 w 5504755"/>
                  <a:gd name="connsiteY1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83125 w 5504755"/>
                  <a:gd name="connsiteY50" fmla="*/ 3247556 h 4297270"/>
                  <a:gd name="connsiteX51" fmla="*/ 3780614 w 5504755"/>
                  <a:gd name="connsiteY51" fmla="*/ 3190149 h 4297270"/>
                  <a:gd name="connsiteX52" fmla="*/ 3715007 w 5504755"/>
                  <a:gd name="connsiteY52" fmla="*/ 3153245 h 4297270"/>
                  <a:gd name="connsiteX53" fmla="*/ 3604295 w 5504755"/>
                  <a:gd name="connsiteY53" fmla="*/ 3083537 h 4297270"/>
                  <a:gd name="connsiteX54" fmla="*/ 3481281 w 5504755"/>
                  <a:gd name="connsiteY54" fmla="*/ 3046633 h 4297270"/>
                  <a:gd name="connsiteX55" fmla="*/ 3436177 w 5504755"/>
                  <a:gd name="connsiteY55" fmla="*/ 2993328 h 4297270"/>
                  <a:gd name="connsiteX56" fmla="*/ 3448478 w 5504755"/>
                  <a:gd name="connsiteY56" fmla="*/ 2907218 h 4297270"/>
                  <a:gd name="connsiteX57" fmla="*/ 3399272 w 5504755"/>
                  <a:gd name="connsiteY57" fmla="*/ 2874415 h 4297270"/>
                  <a:gd name="connsiteX58" fmla="*/ 3276259 w 5504755"/>
                  <a:gd name="connsiteY58" fmla="*/ 2878515 h 4297270"/>
                  <a:gd name="connsiteX59" fmla="*/ 3202451 w 5504755"/>
                  <a:gd name="connsiteY59" fmla="*/ 2845711 h 4297270"/>
                  <a:gd name="connsiteX60" fmla="*/ 3157345 w 5504755"/>
                  <a:gd name="connsiteY60" fmla="*/ 2821109 h 4297270"/>
                  <a:gd name="connsiteX61" fmla="*/ 3124542 w 5504755"/>
                  <a:gd name="connsiteY61" fmla="*/ 2763702 h 4297270"/>
                  <a:gd name="connsiteX62" fmla="*/ 3071237 w 5504755"/>
                  <a:gd name="connsiteY62" fmla="*/ 2677593 h 4297270"/>
                  <a:gd name="connsiteX63" fmla="*/ 3050734 w 5504755"/>
                  <a:gd name="connsiteY63" fmla="*/ 2603785 h 4297270"/>
                  <a:gd name="connsiteX64" fmla="*/ 3009730 w 5504755"/>
                  <a:gd name="connsiteY64" fmla="*/ 2509475 h 4297270"/>
                  <a:gd name="connsiteX65" fmla="*/ 2968725 w 5504755"/>
                  <a:gd name="connsiteY65" fmla="*/ 2468470 h 4297270"/>
                  <a:gd name="connsiteX66" fmla="*/ 2894917 w 5504755"/>
                  <a:gd name="connsiteY66" fmla="*/ 2419265 h 4297270"/>
                  <a:gd name="connsiteX67" fmla="*/ 2771904 w 5504755"/>
                  <a:gd name="connsiteY67" fmla="*/ 2382361 h 4297270"/>
                  <a:gd name="connsiteX68" fmla="*/ 2739100 w 5504755"/>
                  <a:gd name="connsiteY68" fmla="*/ 2378260 h 4297270"/>
                  <a:gd name="connsiteX69" fmla="*/ 2476672 w 5504755"/>
                  <a:gd name="connsiteY69" fmla="*/ 2374160 h 4297270"/>
                  <a:gd name="connsiteX70" fmla="*/ 2427466 w 5504755"/>
                  <a:gd name="connsiteY70" fmla="*/ 2361859 h 4297270"/>
                  <a:gd name="connsiteX71" fmla="*/ 2304453 w 5504755"/>
                  <a:gd name="connsiteY71" fmla="*/ 2255247 h 4297270"/>
                  <a:gd name="connsiteX72" fmla="*/ 2259347 w 5504755"/>
                  <a:gd name="connsiteY72" fmla="*/ 2197841 h 4297270"/>
                  <a:gd name="connsiteX73" fmla="*/ 2222444 w 5504755"/>
                  <a:gd name="connsiteY73" fmla="*/ 2132234 h 4297270"/>
                  <a:gd name="connsiteX74" fmla="*/ 2181440 w 5504755"/>
                  <a:gd name="connsiteY74" fmla="*/ 2066626 h 4297270"/>
                  <a:gd name="connsiteX75" fmla="*/ 2128133 w 5504755"/>
                  <a:gd name="connsiteY75" fmla="*/ 2005120 h 4297270"/>
                  <a:gd name="connsiteX76" fmla="*/ 2058426 w 5504755"/>
                  <a:gd name="connsiteY76" fmla="*/ 1927211 h 4297270"/>
                  <a:gd name="connsiteX77" fmla="*/ 2017421 w 5504755"/>
                  <a:gd name="connsiteY77" fmla="*/ 1906708 h 4297270"/>
                  <a:gd name="connsiteX78" fmla="*/ 1968217 w 5504755"/>
                  <a:gd name="connsiteY78" fmla="*/ 1882106 h 4297270"/>
                  <a:gd name="connsiteX79" fmla="*/ 1849303 w 5504755"/>
                  <a:gd name="connsiteY79" fmla="*/ 1841102 h 4297270"/>
                  <a:gd name="connsiteX80" fmla="*/ 1742692 w 5504755"/>
                  <a:gd name="connsiteY80" fmla="*/ 1808298 h 4297270"/>
                  <a:gd name="connsiteX81" fmla="*/ 1668883 w 5504755"/>
                  <a:gd name="connsiteY81" fmla="*/ 1763194 h 4297270"/>
                  <a:gd name="connsiteX82" fmla="*/ 1504865 w 5504755"/>
                  <a:gd name="connsiteY82" fmla="*/ 1726289 h 4297270"/>
                  <a:gd name="connsiteX83" fmla="*/ 1357249 w 5504755"/>
                  <a:gd name="connsiteY83" fmla="*/ 1615577 h 4297270"/>
                  <a:gd name="connsiteX84" fmla="*/ 1295742 w 5504755"/>
                  <a:gd name="connsiteY84" fmla="*/ 1488464 h 4297270"/>
                  <a:gd name="connsiteX85" fmla="*/ 1217834 w 5504755"/>
                  <a:gd name="connsiteY85" fmla="*/ 1472062 h 4297270"/>
                  <a:gd name="connsiteX86" fmla="*/ 1123524 w 5504755"/>
                  <a:gd name="connsiteY86" fmla="*/ 1455659 h 4297270"/>
                  <a:gd name="connsiteX87" fmla="*/ 1041515 w 5504755"/>
                  <a:gd name="connsiteY87" fmla="*/ 1426957 h 4297270"/>
                  <a:gd name="connsiteX88" fmla="*/ 951305 w 5504755"/>
                  <a:gd name="connsiteY88" fmla="*/ 1377751 h 4297270"/>
                  <a:gd name="connsiteX89" fmla="*/ 897999 w 5504755"/>
                  <a:gd name="connsiteY89" fmla="*/ 1344948 h 4297270"/>
                  <a:gd name="connsiteX90" fmla="*/ 824191 w 5504755"/>
                  <a:gd name="connsiteY90" fmla="*/ 1312144 h 4297270"/>
                  <a:gd name="connsiteX91" fmla="*/ 754483 w 5504755"/>
                  <a:gd name="connsiteY91" fmla="*/ 1299843 h 4297270"/>
                  <a:gd name="connsiteX92" fmla="*/ 692976 w 5504755"/>
                  <a:gd name="connsiteY92" fmla="*/ 1250636 h 4297270"/>
                  <a:gd name="connsiteX93" fmla="*/ 627369 w 5504755"/>
                  <a:gd name="connsiteY93" fmla="*/ 1209633 h 4297270"/>
                  <a:gd name="connsiteX94" fmla="*/ 602767 w 5504755"/>
                  <a:gd name="connsiteY94" fmla="*/ 1123524 h 4297270"/>
                  <a:gd name="connsiteX95" fmla="*/ 578164 w 5504755"/>
                  <a:gd name="connsiteY95" fmla="*/ 1021012 h 4297270"/>
                  <a:gd name="connsiteX96" fmla="*/ 549461 w 5504755"/>
                  <a:gd name="connsiteY96" fmla="*/ 885697 h 4297270"/>
                  <a:gd name="connsiteX97" fmla="*/ 471553 w 5504755"/>
                  <a:gd name="connsiteY97" fmla="*/ 787285 h 4297270"/>
                  <a:gd name="connsiteX98" fmla="*/ 299333 w 5504755"/>
                  <a:gd name="connsiteY98" fmla="*/ 623268 h 4297270"/>
                  <a:gd name="connsiteX99" fmla="*/ 246028 w 5504755"/>
                  <a:gd name="connsiteY99" fmla="*/ 508456 h 4297270"/>
                  <a:gd name="connsiteX100" fmla="*/ 151718 w 5504755"/>
                  <a:gd name="connsiteY100" fmla="*/ 266529 h 4297270"/>
                  <a:gd name="connsiteX101" fmla="*/ 0 w 5504755"/>
                  <a:gd name="connsiteY1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780614 w 5504755"/>
                  <a:gd name="connsiteY50" fmla="*/ 3190149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99272 w 5504755"/>
                  <a:gd name="connsiteY56" fmla="*/ 2874415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57345 w 5504755"/>
                  <a:gd name="connsiteY59" fmla="*/ 2821109 h 4297270"/>
                  <a:gd name="connsiteX60" fmla="*/ 3124542 w 5504755"/>
                  <a:gd name="connsiteY60" fmla="*/ 2763702 h 4297270"/>
                  <a:gd name="connsiteX61" fmla="*/ 3071237 w 5504755"/>
                  <a:gd name="connsiteY61" fmla="*/ 2677593 h 4297270"/>
                  <a:gd name="connsiteX62" fmla="*/ 3050734 w 5504755"/>
                  <a:gd name="connsiteY62" fmla="*/ 2603785 h 4297270"/>
                  <a:gd name="connsiteX63" fmla="*/ 3009730 w 5504755"/>
                  <a:gd name="connsiteY63" fmla="*/ 2509475 h 4297270"/>
                  <a:gd name="connsiteX64" fmla="*/ 2968725 w 5504755"/>
                  <a:gd name="connsiteY64" fmla="*/ 2468470 h 4297270"/>
                  <a:gd name="connsiteX65" fmla="*/ 2894917 w 5504755"/>
                  <a:gd name="connsiteY65" fmla="*/ 2419265 h 4297270"/>
                  <a:gd name="connsiteX66" fmla="*/ 2771904 w 5504755"/>
                  <a:gd name="connsiteY66" fmla="*/ 2382361 h 4297270"/>
                  <a:gd name="connsiteX67" fmla="*/ 2739100 w 5504755"/>
                  <a:gd name="connsiteY67" fmla="*/ 2378260 h 4297270"/>
                  <a:gd name="connsiteX68" fmla="*/ 2476672 w 5504755"/>
                  <a:gd name="connsiteY68" fmla="*/ 2374160 h 4297270"/>
                  <a:gd name="connsiteX69" fmla="*/ 2427466 w 5504755"/>
                  <a:gd name="connsiteY69" fmla="*/ 2361859 h 4297270"/>
                  <a:gd name="connsiteX70" fmla="*/ 2304453 w 5504755"/>
                  <a:gd name="connsiteY70" fmla="*/ 2255247 h 4297270"/>
                  <a:gd name="connsiteX71" fmla="*/ 2259347 w 5504755"/>
                  <a:gd name="connsiteY71" fmla="*/ 2197841 h 4297270"/>
                  <a:gd name="connsiteX72" fmla="*/ 2222444 w 5504755"/>
                  <a:gd name="connsiteY72" fmla="*/ 2132234 h 4297270"/>
                  <a:gd name="connsiteX73" fmla="*/ 2181440 w 5504755"/>
                  <a:gd name="connsiteY73" fmla="*/ 2066626 h 4297270"/>
                  <a:gd name="connsiteX74" fmla="*/ 2128133 w 5504755"/>
                  <a:gd name="connsiteY74" fmla="*/ 2005120 h 4297270"/>
                  <a:gd name="connsiteX75" fmla="*/ 2058426 w 5504755"/>
                  <a:gd name="connsiteY75" fmla="*/ 1927211 h 4297270"/>
                  <a:gd name="connsiteX76" fmla="*/ 2017421 w 5504755"/>
                  <a:gd name="connsiteY76" fmla="*/ 1906708 h 4297270"/>
                  <a:gd name="connsiteX77" fmla="*/ 1968217 w 5504755"/>
                  <a:gd name="connsiteY77" fmla="*/ 1882106 h 4297270"/>
                  <a:gd name="connsiteX78" fmla="*/ 1849303 w 5504755"/>
                  <a:gd name="connsiteY78" fmla="*/ 1841102 h 4297270"/>
                  <a:gd name="connsiteX79" fmla="*/ 1742692 w 5504755"/>
                  <a:gd name="connsiteY79" fmla="*/ 1808298 h 4297270"/>
                  <a:gd name="connsiteX80" fmla="*/ 1668883 w 5504755"/>
                  <a:gd name="connsiteY80" fmla="*/ 1763194 h 4297270"/>
                  <a:gd name="connsiteX81" fmla="*/ 1504865 w 5504755"/>
                  <a:gd name="connsiteY81" fmla="*/ 1726289 h 4297270"/>
                  <a:gd name="connsiteX82" fmla="*/ 1357249 w 5504755"/>
                  <a:gd name="connsiteY82" fmla="*/ 1615577 h 4297270"/>
                  <a:gd name="connsiteX83" fmla="*/ 1295742 w 5504755"/>
                  <a:gd name="connsiteY83" fmla="*/ 1488464 h 4297270"/>
                  <a:gd name="connsiteX84" fmla="*/ 1217834 w 5504755"/>
                  <a:gd name="connsiteY84" fmla="*/ 1472062 h 4297270"/>
                  <a:gd name="connsiteX85" fmla="*/ 1123524 w 5504755"/>
                  <a:gd name="connsiteY85" fmla="*/ 1455659 h 4297270"/>
                  <a:gd name="connsiteX86" fmla="*/ 1041515 w 5504755"/>
                  <a:gd name="connsiteY86" fmla="*/ 1426957 h 4297270"/>
                  <a:gd name="connsiteX87" fmla="*/ 951305 w 5504755"/>
                  <a:gd name="connsiteY87" fmla="*/ 1377751 h 4297270"/>
                  <a:gd name="connsiteX88" fmla="*/ 897999 w 5504755"/>
                  <a:gd name="connsiteY88" fmla="*/ 1344948 h 4297270"/>
                  <a:gd name="connsiteX89" fmla="*/ 824191 w 5504755"/>
                  <a:gd name="connsiteY89" fmla="*/ 1312144 h 4297270"/>
                  <a:gd name="connsiteX90" fmla="*/ 754483 w 5504755"/>
                  <a:gd name="connsiteY90" fmla="*/ 1299843 h 4297270"/>
                  <a:gd name="connsiteX91" fmla="*/ 692976 w 5504755"/>
                  <a:gd name="connsiteY91" fmla="*/ 1250636 h 4297270"/>
                  <a:gd name="connsiteX92" fmla="*/ 627369 w 5504755"/>
                  <a:gd name="connsiteY92" fmla="*/ 1209633 h 4297270"/>
                  <a:gd name="connsiteX93" fmla="*/ 602767 w 5504755"/>
                  <a:gd name="connsiteY93" fmla="*/ 1123524 h 4297270"/>
                  <a:gd name="connsiteX94" fmla="*/ 578164 w 5504755"/>
                  <a:gd name="connsiteY94" fmla="*/ 1021012 h 4297270"/>
                  <a:gd name="connsiteX95" fmla="*/ 549461 w 5504755"/>
                  <a:gd name="connsiteY95" fmla="*/ 885697 h 4297270"/>
                  <a:gd name="connsiteX96" fmla="*/ 471553 w 5504755"/>
                  <a:gd name="connsiteY96" fmla="*/ 787285 h 4297270"/>
                  <a:gd name="connsiteX97" fmla="*/ 299333 w 5504755"/>
                  <a:gd name="connsiteY97" fmla="*/ 623268 h 4297270"/>
                  <a:gd name="connsiteX98" fmla="*/ 246028 w 5504755"/>
                  <a:gd name="connsiteY98" fmla="*/ 508456 h 4297270"/>
                  <a:gd name="connsiteX99" fmla="*/ 151718 w 5504755"/>
                  <a:gd name="connsiteY99" fmla="*/ 266529 h 4297270"/>
                  <a:gd name="connsiteX100" fmla="*/ 0 w 5504755"/>
                  <a:gd name="connsiteY1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99272 w 5504755"/>
                  <a:gd name="connsiteY56" fmla="*/ 2874415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57345 w 5504755"/>
                  <a:gd name="connsiteY59" fmla="*/ 2821109 h 4297270"/>
                  <a:gd name="connsiteX60" fmla="*/ 3124542 w 5504755"/>
                  <a:gd name="connsiteY60" fmla="*/ 2763702 h 4297270"/>
                  <a:gd name="connsiteX61" fmla="*/ 3071237 w 5504755"/>
                  <a:gd name="connsiteY61" fmla="*/ 2677593 h 4297270"/>
                  <a:gd name="connsiteX62" fmla="*/ 3050734 w 5504755"/>
                  <a:gd name="connsiteY62" fmla="*/ 2603785 h 4297270"/>
                  <a:gd name="connsiteX63" fmla="*/ 3009730 w 5504755"/>
                  <a:gd name="connsiteY63" fmla="*/ 2509475 h 4297270"/>
                  <a:gd name="connsiteX64" fmla="*/ 2968725 w 5504755"/>
                  <a:gd name="connsiteY64" fmla="*/ 2468470 h 4297270"/>
                  <a:gd name="connsiteX65" fmla="*/ 2894917 w 5504755"/>
                  <a:gd name="connsiteY65" fmla="*/ 2419265 h 4297270"/>
                  <a:gd name="connsiteX66" fmla="*/ 2771904 w 5504755"/>
                  <a:gd name="connsiteY66" fmla="*/ 2382361 h 4297270"/>
                  <a:gd name="connsiteX67" fmla="*/ 2739100 w 5504755"/>
                  <a:gd name="connsiteY67" fmla="*/ 2378260 h 4297270"/>
                  <a:gd name="connsiteX68" fmla="*/ 2476672 w 5504755"/>
                  <a:gd name="connsiteY68" fmla="*/ 2374160 h 4297270"/>
                  <a:gd name="connsiteX69" fmla="*/ 2427466 w 5504755"/>
                  <a:gd name="connsiteY69" fmla="*/ 2361859 h 4297270"/>
                  <a:gd name="connsiteX70" fmla="*/ 2304453 w 5504755"/>
                  <a:gd name="connsiteY70" fmla="*/ 2255247 h 4297270"/>
                  <a:gd name="connsiteX71" fmla="*/ 2259347 w 5504755"/>
                  <a:gd name="connsiteY71" fmla="*/ 2197841 h 4297270"/>
                  <a:gd name="connsiteX72" fmla="*/ 2222444 w 5504755"/>
                  <a:gd name="connsiteY72" fmla="*/ 2132234 h 4297270"/>
                  <a:gd name="connsiteX73" fmla="*/ 2181440 w 5504755"/>
                  <a:gd name="connsiteY73" fmla="*/ 2066626 h 4297270"/>
                  <a:gd name="connsiteX74" fmla="*/ 2128133 w 5504755"/>
                  <a:gd name="connsiteY74" fmla="*/ 2005120 h 4297270"/>
                  <a:gd name="connsiteX75" fmla="*/ 2058426 w 5504755"/>
                  <a:gd name="connsiteY75" fmla="*/ 1927211 h 4297270"/>
                  <a:gd name="connsiteX76" fmla="*/ 2017421 w 5504755"/>
                  <a:gd name="connsiteY76" fmla="*/ 1906708 h 4297270"/>
                  <a:gd name="connsiteX77" fmla="*/ 1968217 w 5504755"/>
                  <a:gd name="connsiteY77" fmla="*/ 1882106 h 4297270"/>
                  <a:gd name="connsiteX78" fmla="*/ 1849303 w 5504755"/>
                  <a:gd name="connsiteY78" fmla="*/ 1841102 h 4297270"/>
                  <a:gd name="connsiteX79" fmla="*/ 1742692 w 5504755"/>
                  <a:gd name="connsiteY79" fmla="*/ 1808298 h 4297270"/>
                  <a:gd name="connsiteX80" fmla="*/ 1668883 w 5504755"/>
                  <a:gd name="connsiteY80" fmla="*/ 1763194 h 4297270"/>
                  <a:gd name="connsiteX81" fmla="*/ 1504865 w 5504755"/>
                  <a:gd name="connsiteY81" fmla="*/ 1726289 h 4297270"/>
                  <a:gd name="connsiteX82" fmla="*/ 1357249 w 5504755"/>
                  <a:gd name="connsiteY82" fmla="*/ 1615577 h 4297270"/>
                  <a:gd name="connsiteX83" fmla="*/ 1295742 w 5504755"/>
                  <a:gd name="connsiteY83" fmla="*/ 1488464 h 4297270"/>
                  <a:gd name="connsiteX84" fmla="*/ 1217834 w 5504755"/>
                  <a:gd name="connsiteY84" fmla="*/ 1472062 h 4297270"/>
                  <a:gd name="connsiteX85" fmla="*/ 1123524 w 5504755"/>
                  <a:gd name="connsiteY85" fmla="*/ 1455659 h 4297270"/>
                  <a:gd name="connsiteX86" fmla="*/ 1041515 w 5504755"/>
                  <a:gd name="connsiteY86" fmla="*/ 1426957 h 4297270"/>
                  <a:gd name="connsiteX87" fmla="*/ 951305 w 5504755"/>
                  <a:gd name="connsiteY87" fmla="*/ 1377751 h 4297270"/>
                  <a:gd name="connsiteX88" fmla="*/ 897999 w 5504755"/>
                  <a:gd name="connsiteY88" fmla="*/ 1344948 h 4297270"/>
                  <a:gd name="connsiteX89" fmla="*/ 824191 w 5504755"/>
                  <a:gd name="connsiteY89" fmla="*/ 1312144 h 4297270"/>
                  <a:gd name="connsiteX90" fmla="*/ 754483 w 5504755"/>
                  <a:gd name="connsiteY90" fmla="*/ 1299843 h 4297270"/>
                  <a:gd name="connsiteX91" fmla="*/ 692976 w 5504755"/>
                  <a:gd name="connsiteY91" fmla="*/ 1250636 h 4297270"/>
                  <a:gd name="connsiteX92" fmla="*/ 627369 w 5504755"/>
                  <a:gd name="connsiteY92" fmla="*/ 1209633 h 4297270"/>
                  <a:gd name="connsiteX93" fmla="*/ 602767 w 5504755"/>
                  <a:gd name="connsiteY93" fmla="*/ 1123524 h 4297270"/>
                  <a:gd name="connsiteX94" fmla="*/ 578164 w 5504755"/>
                  <a:gd name="connsiteY94" fmla="*/ 1021012 h 4297270"/>
                  <a:gd name="connsiteX95" fmla="*/ 549461 w 5504755"/>
                  <a:gd name="connsiteY95" fmla="*/ 885697 h 4297270"/>
                  <a:gd name="connsiteX96" fmla="*/ 471553 w 5504755"/>
                  <a:gd name="connsiteY96" fmla="*/ 787285 h 4297270"/>
                  <a:gd name="connsiteX97" fmla="*/ 299333 w 5504755"/>
                  <a:gd name="connsiteY97" fmla="*/ 623268 h 4297270"/>
                  <a:gd name="connsiteX98" fmla="*/ 246028 w 5504755"/>
                  <a:gd name="connsiteY98" fmla="*/ 508456 h 4297270"/>
                  <a:gd name="connsiteX99" fmla="*/ 151718 w 5504755"/>
                  <a:gd name="connsiteY99" fmla="*/ 266529 h 4297270"/>
                  <a:gd name="connsiteX100" fmla="*/ 0 w 5504755"/>
                  <a:gd name="connsiteY1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99272 w 5504755"/>
                  <a:gd name="connsiteY56" fmla="*/ 2874415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57345 w 5504755"/>
                  <a:gd name="connsiteY59" fmla="*/ 2821109 h 4297270"/>
                  <a:gd name="connsiteX60" fmla="*/ 3124542 w 5504755"/>
                  <a:gd name="connsiteY60" fmla="*/ 2763702 h 4297270"/>
                  <a:gd name="connsiteX61" fmla="*/ 3071237 w 5504755"/>
                  <a:gd name="connsiteY61" fmla="*/ 2677593 h 4297270"/>
                  <a:gd name="connsiteX62" fmla="*/ 3050734 w 5504755"/>
                  <a:gd name="connsiteY62" fmla="*/ 2603785 h 4297270"/>
                  <a:gd name="connsiteX63" fmla="*/ 3009730 w 5504755"/>
                  <a:gd name="connsiteY63" fmla="*/ 2509475 h 4297270"/>
                  <a:gd name="connsiteX64" fmla="*/ 2968725 w 5504755"/>
                  <a:gd name="connsiteY64" fmla="*/ 2468470 h 4297270"/>
                  <a:gd name="connsiteX65" fmla="*/ 2894917 w 5504755"/>
                  <a:gd name="connsiteY65" fmla="*/ 2419265 h 4297270"/>
                  <a:gd name="connsiteX66" fmla="*/ 2771904 w 5504755"/>
                  <a:gd name="connsiteY66" fmla="*/ 2382361 h 4297270"/>
                  <a:gd name="connsiteX67" fmla="*/ 2739100 w 5504755"/>
                  <a:gd name="connsiteY67" fmla="*/ 2378260 h 4297270"/>
                  <a:gd name="connsiteX68" fmla="*/ 2476672 w 5504755"/>
                  <a:gd name="connsiteY68" fmla="*/ 2374160 h 4297270"/>
                  <a:gd name="connsiteX69" fmla="*/ 2427466 w 5504755"/>
                  <a:gd name="connsiteY69" fmla="*/ 2361859 h 4297270"/>
                  <a:gd name="connsiteX70" fmla="*/ 2304453 w 5504755"/>
                  <a:gd name="connsiteY70" fmla="*/ 2255247 h 4297270"/>
                  <a:gd name="connsiteX71" fmla="*/ 2259347 w 5504755"/>
                  <a:gd name="connsiteY71" fmla="*/ 2197841 h 4297270"/>
                  <a:gd name="connsiteX72" fmla="*/ 2222444 w 5504755"/>
                  <a:gd name="connsiteY72" fmla="*/ 2132234 h 4297270"/>
                  <a:gd name="connsiteX73" fmla="*/ 2128133 w 5504755"/>
                  <a:gd name="connsiteY73" fmla="*/ 2005120 h 4297270"/>
                  <a:gd name="connsiteX74" fmla="*/ 2058426 w 5504755"/>
                  <a:gd name="connsiteY74" fmla="*/ 1927211 h 4297270"/>
                  <a:gd name="connsiteX75" fmla="*/ 2017421 w 5504755"/>
                  <a:gd name="connsiteY75" fmla="*/ 1906708 h 4297270"/>
                  <a:gd name="connsiteX76" fmla="*/ 1968217 w 5504755"/>
                  <a:gd name="connsiteY76" fmla="*/ 1882106 h 4297270"/>
                  <a:gd name="connsiteX77" fmla="*/ 1849303 w 5504755"/>
                  <a:gd name="connsiteY77" fmla="*/ 1841102 h 4297270"/>
                  <a:gd name="connsiteX78" fmla="*/ 1742692 w 5504755"/>
                  <a:gd name="connsiteY78" fmla="*/ 1808298 h 4297270"/>
                  <a:gd name="connsiteX79" fmla="*/ 1668883 w 5504755"/>
                  <a:gd name="connsiteY79" fmla="*/ 1763194 h 4297270"/>
                  <a:gd name="connsiteX80" fmla="*/ 1504865 w 5504755"/>
                  <a:gd name="connsiteY80" fmla="*/ 1726289 h 4297270"/>
                  <a:gd name="connsiteX81" fmla="*/ 1357249 w 5504755"/>
                  <a:gd name="connsiteY81" fmla="*/ 1615577 h 4297270"/>
                  <a:gd name="connsiteX82" fmla="*/ 1295742 w 5504755"/>
                  <a:gd name="connsiteY82" fmla="*/ 1488464 h 4297270"/>
                  <a:gd name="connsiteX83" fmla="*/ 1217834 w 5504755"/>
                  <a:gd name="connsiteY83" fmla="*/ 1472062 h 4297270"/>
                  <a:gd name="connsiteX84" fmla="*/ 1123524 w 5504755"/>
                  <a:gd name="connsiteY84" fmla="*/ 1455659 h 4297270"/>
                  <a:gd name="connsiteX85" fmla="*/ 1041515 w 5504755"/>
                  <a:gd name="connsiteY85" fmla="*/ 1426957 h 4297270"/>
                  <a:gd name="connsiteX86" fmla="*/ 951305 w 5504755"/>
                  <a:gd name="connsiteY86" fmla="*/ 1377751 h 4297270"/>
                  <a:gd name="connsiteX87" fmla="*/ 897999 w 5504755"/>
                  <a:gd name="connsiteY87" fmla="*/ 1344948 h 4297270"/>
                  <a:gd name="connsiteX88" fmla="*/ 824191 w 5504755"/>
                  <a:gd name="connsiteY88" fmla="*/ 1312144 h 4297270"/>
                  <a:gd name="connsiteX89" fmla="*/ 754483 w 5504755"/>
                  <a:gd name="connsiteY89" fmla="*/ 1299843 h 4297270"/>
                  <a:gd name="connsiteX90" fmla="*/ 692976 w 5504755"/>
                  <a:gd name="connsiteY90" fmla="*/ 1250636 h 4297270"/>
                  <a:gd name="connsiteX91" fmla="*/ 627369 w 5504755"/>
                  <a:gd name="connsiteY91" fmla="*/ 1209633 h 4297270"/>
                  <a:gd name="connsiteX92" fmla="*/ 602767 w 5504755"/>
                  <a:gd name="connsiteY92" fmla="*/ 1123524 h 4297270"/>
                  <a:gd name="connsiteX93" fmla="*/ 578164 w 5504755"/>
                  <a:gd name="connsiteY93" fmla="*/ 1021012 h 4297270"/>
                  <a:gd name="connsiteX94" fmla="*/ 549461 w 5504755"/>
                  <a:gd name="connsiteY94" fmla="*/ 885697 h 4297270"/>
                  <a:gd name="connsiteX95" fmla="*/ 471553 w 5504755"/>
                  <a:gd name="connsiteY95" fmla="*/ 787285 h 4297270"/>
                  <a:gd name="connsiteX96" fmla="*/ 299333 w 5504755"/>
                  <a:gd name="connsiteY96" fmla="*/ 623268 h 4297270"/>
                  <a:gd name="connsiteX97" fmla="*/ 246028 w 5504755"/>
                  <a:gd name="connsiteY97" fmla="*/ 508456 h 4297270"/>
                  <a:gd name="connsiteX98" fmla="*/ 151718 w 5504755"/>
                  <a:gd name="connsiteY98" fmla="*/ 266529 h 4297270"/>
                  <a:gd name="connsiteX99" fmla="*/ 0 w 5504755"/>
                  <a:gd name="connsiteY9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99272 w 5504755"/>
                  <a:gd name="connsiteY56" fmla="*/ 2874415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24542 w 5504755"/>
                  <a:gd name="connsiteY59" fmla="*/ 2763702 h 4297270"/>
                  <a:gd name="connsiteX60" fmla="*/ 3071237 w 5504755"/>
                  <a:gd name="connsiteY60" fmla="*/ 2677593 h 4297270"/>
                  <a:gd name="connsiteX61" fmla="*/ 3050734 w 5504755"/>
                  <a:gd name="connsiteY61" fmla="*/ 2603785 h 4297270"/>
                  <a:gd name="connsiteX62" fmla="*/ 3009730 w 5504755"/>
                  <a:gd name="connsiteY62" fmla="*/ 2509475 h 4297270"/>
                  <a:gd name="connsiteX63" fmla="*/ 2968725 w 5504755"/>
                  <a:gd name="connsiteY63" fmla="*/ 2468470 h 4297270"/>
                  <a:gd name="connsiteX64" fmla="*/ 2894917 w 5504755"/>
                  <a:gd name="connsiteY64" fmla="*/ 2419265 h 4297270"/>
                  <a:gd name="connsiteX65" fmla="*/ 2771904 w 5504755"/>
                  <a:gd name="connsiteY65" fmla="*/ 2382361 h 4297270"/>
                  <a:gd name="connsiteX66" fmla="*/ 2739100 w 5504755"/>
                  <a:gd name="connsiteY66" fmla="*/ 2378260 h 4297270"/>
                  <a:gd name="connsiteX67" fmla="*/ 2476672 w 5504755"/>
                  <a:gd name="connsiteY67" fmla="*/ 2374160 h 4297270"/>
                  <a:gd name="connsiteX68" fmla="*/ 2427466 w 5504755"/>
                  <a:gd name="connsiteY68" fmla="*/ 2361859 h 4297270"/>
                  <a:gd name="connsiteX69" fmla="*/ 2304453 w 5504755"/>
                  <a:gd name="connsiteY69" fmla="*/ 2255247 h 4297270"/>
                  <a:gd name="connsiteX70" fmla="*/ 2259347 w 5504755"/>
                  <a:gd name="connsiteY70" fmla="*/ 2197841 h 4297270"/>
                  <a:gd name="connsiteX71" fmla="*/ 2222444 w 5504755"/>
                  <a:gd name="connsiteY71" fmla="*/ 2132234 h 4297270"/>
                  <a:gd name="connsiteX72" fmla="*/ 2128133 w 5504755"/>
                  <a:gd name="connsiteY72" fmla="*/ 2005120 h 4297270"/>
                  <a:gd name="connsiteX73" fmla="*/ 2058426 w 5504755"/>
                  <a:gd name="connsiteY73" fmla="*/ 1927211 h 4297270"/>
                  <a:gd name="connsiteX74" fmla="*/ 2017421 w 5504755"/>
                  <a:gd name="connsiteY74" fmla="*/ 1906708 h 4297270"/>
                  <a:gd name="connsiteX75" fmla="*/ 1968217 w 5504755"/>
                  <a:gd name="connsiteY75" fmla="*/ 1882106 h 4297270"/>
                  <a:gd name="connsiteX76" fmla="*/ 1849303 w 5504755"/>
                  <a:gd name="connsiteY76" fmla="*/ 1841102 h 4297270"/>
                  <a:gd name="connsiteX77" fmla="*/ 1742692 w 5504755"/>
                  <a:gd name="connsiteY77" fmla="*/ 1808298 h 4297270"/>
                  <a:gd name="connsiteX78" fmla="*/ 1668883 w 5504755"/>
                  <a:gd name="connsiteY78" fmla="*/ 1763194 h 4297270"/>
                  <a:gd name="connsiteX79" fmla="*/ 1504865 w 5504755"/>
                  <a:gd name="connsiteY79" fmla="*/ 1726289 h 4297270"/>
                  <a:gd name="connsiteX80" fmla="*/ 1357249 w 5504755"/>
                  <a:gd name="connsiteY80" fmla="*/ 1615577 h 4297270"/>
                  <a:gd name="connsiteX81" fmla="*/ 1295742 w 5504755"/>
                  <a:gd name="connsiteY81" fmla="*/ 1488464 h 4297270"/>
                  <a:gd name="connsiteX82" fmla="*/ 1217834 w 5504755"/>
                  <a:gd name="connsiteY82" fmla="*/ 1472062 h 4297270"/>
                  <a:gd name="connsiteX83" fmla="*/ 1123524 w 5504755"/>
                  <a:gd name="connsiteY83" fmla="*/ 1455659 h 4297270"/>
                  <a:gd name="connsiteX84" fmla="*/ 1041515 w 5504755"/>
                  <a:gd name="connsiteY84" fmla="*/ 1426957 h 4297270"/>
                  <a:gd name="connsiteX85" fmla="*/ 951305 w 5504755"/>
                  <a:gd name="connsiteY85" fmla="*/ 1377751 h 4297270"/>
                  <a:gd name="connsiteX86" fmla="*/ 897999 w 5504755"/>
                  <a:gd name="connsiteY86" fmla="*/ 1344948 h 4297270"/>
                  <a:gd name="connsiteX87" fmla="*/ 824191 w 5504755"/>
                  <a:gd name="connsiteY87" fmla="*/ 1312144 h 4297270"/>
                  <a:gd name="connsiteX88" fmla="*/ 754483 w 5504755"/>
                  <a:gd name="connsiteY88" fmla="*/ 1299843 h 4297270"/>
                  <a:gd name="connsiteX89" fmla="*/ 692976 w 5504755"/>
                  <a:gd name="connsiteY89" fmla="*/ 1250636 h 4297270"/>
                  <a:gd name="connsiteX90" fmla="*/ 627369 w 5504755"/>
                  <a:gd name="connsiteY90" fmla="*/ 1209633 h 4297270"/>
                  <a:gd name="connsiteX91" fmla="*/ 602767 w 5504755"/>
                  <a:gd name="connsiteY91" fmla="*/ 1123524 h 4297270"/>
                  <a:gd name="connsiteX92" fmla="*/ 578164 w 5504755"/>
                  <a:gd name="connsiteY92" fmla="*/ 1021012 h 4297270"/>
                  <a:gd name="connsiteX93" fmla="*/ 549461 w 5504755"/>
                  <a:gd name="connsiteY93" fmla="*/ 885697 h 4297270"/>
                  <a:gd name="connsiteX94" fmla="*/ 471553 w 5504755"/>
                  <a:gd name="connsiteY94" fmla="*/ 787285 h 4297270"/>
                  <a:gd name="connsiteX95" fmla="*/ 299333 w 5504755"/>
                  <a:gd name="connsiteY95" fmla="*/ 623268 h 4297270"/>
                  <a:gd name="connsiteX96" fmla="*/ 246028 w 5504755"/>
                  <a:gd name="connsiteY96" fmla="*/ 508456 h 4297270"/>
                  <a:gd name="connsiteX97" fmla="*/ 151718 w 5504755"/>
                  <a:gd name="connsiteY97" fmla="*/ 266529 h 4297270"/>
                  <a:gd name="connsiteX98" fmla="*/ 0 w 5504755"/>
                  <a:gd name="connsiteY9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62368 w 5504755"/>
                  <a:gd name="connsiteY56" fmla="*/ 2907218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24542 w 5504755"/>
                  <a:gd name="connsiteY59" fmla="*/ 2763702 h 4297270"/>
                  <a:gd name="connsiteX60" fmla="*/ 3071237 w 5504755"/>
                  <a:gd name="connsiteY60" fmla="*/ 2677593 h 4297270"/>
                  <a:gd name="connsiteX61" fmla="*/ 3050734 w 5504755"/>
                  <a:gd name="connsiteY61" fmla="*/ 2603785 h 4297270"/>
                  <a:gd name="connsiteX62" fmla="*/ 3009730 w 5504755"/>
                  <a:gd name="connsiteY62" fmla="*/ 2509475 h 4297270"/>
                  <a:gd name="connsiteX63" fmla="*/ 2968725 w 5504755"/>
                  <a:gd name="connsiteY63" fmla="*/ 2468470 h 4297270"/>
                  <a:gd name="connsiteX64" fmla="*/ 2894917 w 5504755"/>
                  <a:gd name="connsiteY64" fmla="*/ 2419265 h 4297270"/>
                  <a:gd name="connsiteX65" fmla="*/ 2771904 w 5504755"/>
                  <a:gd name="connsiteY65" fmla="*/ 2382361 h 4297270"/>
                  <a:gd name="connsiteX66" fmla="*/ 2739100 w 5504755"/>
                  <a:gd name="connsiteY66" fmla="*/ 2378260 h 4297270"/>
                  <a:gd name="connsiteX67" fmla="*/ 2476672 w 5504755"/>
                  <a:gd name="connsiteY67" fmla="*/ 2374160 h 4297270"/>
                  <a:gd name="connsiteX68" fmla="*/ 2427466 w 5504755"/>
                  <a:gd name="connsiteY68" fmla="*/ 2361859 h 4297270"/>
                  <a:gd name="connsiteX69" fmla="*/ 2304453 w 5504755"/>
                  <a:gd name="connsiteY69" fmla="*/ 2255247 h 4297270"/>
                  <a:gd name="connsiteX70" fmla="*/ 2259347 w 5504755"/>
                  <a:gd name="connsiteY70" fmla="*/ 2197841 h 4297270"/>
                  <a:gd name="connsiteX71" fmla="*/ 2222444 w 5504755"/>
                  <a:gd name="connsiteY71" fmla="*/ 2132234 h 4297270"/>
                  <a:gd name="connsiteX72" fmla="*/ 2128133 w 5504755"/>
                  <a:gd name="connsiteY72" fmla="*/ 2005120 h 4297270"/>
                  <a:gd name="connsiteX73" fmla="*/ 2058426 w 5504755"/>
                  <a:gd name="connsiteY73" fmla="*/ 1927211 h 4297270"/>
                  <a:gd name="connsiteX74" fmla="*/ 2017421 w 5504755"/>
                  <a:gd name="connsiteY74" fmla="*/ 1906708 h 4297270"/>
                  <a:gd name="connsiteX75" fmla="*/ 1968217 w 5504755"/>
                  <a:gd name="connsiteY75" fmla="*/ 1882106 h 4297270"/>
                  <a:gd name="connsiteX76" fmla="*/ 1849303 w 5504755"/>
                  <a:gd name="connsiteY76" fmla="*/ 1841102 h 4297270"/>
                  <a:gd name="connsiteX77" fmla="*/ 1742692 w 5504755"/>
                  <a:gd name="connsiteY77" fmla="*/ 1808298 h 4297270"/>
                  <a:gd name="connsiteX78" fmla="*/ 1668883 w 5504755"/>
                  <a:gd name="connsiteY78" fmla="*/ 1763194 h 4297270"/>
                  <a:gd name="connsiteX79" fmla="*/ 1504865 w 5504755"/>
                  <a:gd name="connsiteY79" fmla="*/ 1726289 h 4297270"/>
                  <a:gd name="connsiteX80" fmla="*/ 1357249 w 5504755"/>
                  <a:gd name="connsiteY80" fmla="*/ 1615577 h 4297270"/>
                  <a:gd name="connsiteX81" fmla="*/ 1295742 w 5504755"/>
                  <a:gd name="connsiteY81" fmla="*/ 1488464 h 4297270"/>
                  <a:gd name="connsiteX82" fmla="*/ 1217834 w 5504755"/>
                  <a:gd name="connsiteY82" fmla="*/ 1472062 h 4297270"/>
                  <a:gd name="connsiteX83" fmla="*/ 1123524 w 5504755"/>
                  <a:gd name="connsiteY83" fmla="*/ 1455659 h 4297270"/>
                  <a:gd name="connsiteX84" fmla="*/ 1041515 w 5504755"/>
                  <a:gd name="connsiteY84" fmla="*/ 1426957 h 4297270"/>
                  <a:gd name="connsiteX85" fmla="*/ 951305 w 5504755"/>
                  <a:gd name="connsiteY85" fmla="*/ 1377751 h 4297270"/>
                  <a:gd name="connsiteX86" fmla="*/ 897999 w 5504755"/>
                  <a:gd name="connsiteY86" fmla="*/ 1344948 h 4297270"/>
                  <a:gd name="connsiteX87" fmla="*/ 824191 w 5504755"/>
                  <a:gd name="connsiteY87" fmla="*/ 1312144 h 4297270"/>
                  <a:gd name="connsiteX88" fmla="*/ 754483 w 5504755"/>
                  <a:gd name="connsiteY88" fmla="*/ 1299843 h 4297270"/>
                  <a:gd name="connsiteX89" fmla="*/ 692976 w 5504755"/>
                  <a:gd name="connsiteY89" fmla="*/ 1250636 h 4297270"/>
                  <a:gd name="connsiteX90" fmla="*/ 627369 w 5504755"/>
                  <a:gd name="connsiteY90" fmla="*/ 1209633 h 4297270"/>
                  <a:gd name="connsiteX91" fmla="*/ 602767 w 5504755"/>
                  <a:gd name="connsiteY91" fmla="*/ 1123524 h 4297270"/>
                  <a:gd name="connsiteX92" fmla="*/ 578164 w 5504755"/>
                  <a:gd name="connsiteY92" fmla="*/ 1021012 h 4297270"/>
                  <a:gd name="connsiteX93" fmla="*/ 549461 w 5504755"/>
                  <a:gd name="connsiteY93" fmla="*/ 885697 h 4297270"/>
                  <a:gd name="connsiteX94" fmla="*/ 471553 w 5504755"/>
                  <a:gd name="connsiteY94" fmla="*/ 787285 h 4297270"/>
                  <a:gd name="connsiteX95" fmla="*/ 299333 w 5504755"/>
                  <a:gd name="connsiteY95" fmla="*/ 623268 h 4297270"/>
                  <a:gd name="connsiteX96" fmla="*/ 246028 w 5504755"/>
                  <a:gd name="connsiteY96" fmla="*/ 508456 h 4297270"/>
                  <a:gd name="connsiteX97" fmla="*/ 151718 w 5504755"/>
                  <a:gd name="connsiteY97" fmla="*/ 266529 h 4297270"/>
                  <a:gd name="connsiteX98" fmla="*/ 0 w 5504755"/>
                  <a:gd name="connsiteY9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62368 w 5504755"/>
                  <a:gd name="connsiteY56" fmla="*/ 2907218 h 4297270"/>
                  <a:gd name="connsiteX57" fmla="*/ 3202451 w 5504755"/>
                  <a:gd name="connsiteY57" fmla="*/ 2845711 h 4297270"/>
                  <a:gd name="connsiteX58" fmla="*/ 3124542 w 5504755"/>
                  <a:gd name="connsiteY58" fmla="*/ 2763702 h 4297270"/>
                  <a:gd name="connsiteX59" fmla="*/ 3071237 w 5504755"/>
                  <a:gd name="connsiteY59" fmla="*/ 2677593 h 4297270"/>
                  <a:gd name="connsiteX60" fmla="*/ 3050734 w 5504755"/>
                  <a:gd name="connsiteY60" fmla="*/ 2603785 h 4297270"/>
                  <a:gd name="connsiteX61" fmla="*/ 3009730 w 5504755"/>
                  <a:gd name="connsiteY61" fmla="*/ 2509475 h 4297270"/>
                  <a:gd name="connsiteX62" fmla="*/ 2968725 w 5504755"/>
                  <a:gd name="connsiteY62" fmla="*/ 2468470 h 4297270"/>
                  <a:gd name="connsiteX63" fmla="*/ 2894917 w 5504755"/>
                  <a:gd name="connsiteY63" fmla="*/ 2419265 h 4297270"/>
                  <a:gd name="connsiteX64" fmla="*/ 2771904 w 5504755"/>
                  <a:gd name="connsiteY64" fmla="*/ 2382361 h 4297270"/>
                  <a:gd name="connsiteX65" fmla="*/ 2739100 w 5504755"/>
                  <a:gd name="connsiteY65" fmla="*/ 2378260 h 4297270"/>
                  <a:gd name="connsiteX66" fmla="*/ 2476672 w 5504755"/>
                  <a:gd name="connsiteY66" fmla="*/ 2374160 h 4297270"/>
                  <a:gd name="connsiteX67" fmla="*/ 2427466 w 5504755"/>
                  <a:gd name="connsiteY67" fmla="*/ 2361859 h 4297270"/>
                  <a:gd name="connsiteX68" fmla="*/ 2304453 w 5504755"/>
                  <a:gd name="connsiteY68" fmla="*/ 2255247 h 4297270"/>
                  <a:gd name="connsiteX69" fmla="*/ 2259347 w 5504755"/>
                  <a:gd name="connsiteY69" fmla="*/ 2197841 h 4297270"/>
                  <a:gd name="connsiteX70" fmla="*/ 2222444 w 5504755"/>
                  <a:gd name="connsiteY70" fmla="*/ 2132234 h 4297270"/>
                  <a:gd name="connsiteX71" fmla="*/ 2128133 w 5504755"/>
                  <a:gd name="connsiteY71" fmla="*/ 2005120 h 4297270"/>
                  <a:gd name="connsiteX72" fmla="*/ 2058426 w 5504755"/>
                  <a:gd name="connsiteY72" fmla="*/ 1927211 h 4297270"/>
                  <a:gd name="connsiteX73" fmla="*/ 2017421 w 5504755"/>
                  <a:gd name="connsiteY73" fmla="*/ 1906708 h 4297270"/>
                  <a:gd name="connsiteX74" fmla="*/ 1968217 w 5504755"/>
                  <a:gd name="connsiteY74" fmla="*/ 1882106 h 4297270"/>
                  <a:gd name="connsiteX75" fmla="*/ 1849303 w 5504755"/>
                  <a:gd name="connsiteY75" fmla="*/ 1841102 h 4297270"/>
                  <a:gd name="connsiteX76" fmla="*/ 1742692 w 5504755"/>
                  <a:gd name="connsiteY76" fmla="*/ 1808298 h 4297270"/>
                  <a:gd name="connsiteX77" fmla="*/ 1668883 w 5504755"/>
                  <a:gd name="connsiteY77" fmla="*/ 1763194 h 4297270"/>
                  <a:gd name="connsiteX78" fmla="*/ 1504865 w 5504755"/>
                  <a:gd name="connsiteY78" fmla="*/ 1726289 h 4297270"/>
                  <a:gd name="connsiteX79" fmla="*/ 1357249 w 5504755"/>
                  <a:gd name="connsiteY79" fmla="*/ 1615577 h 4297270"/>
                  <a:gd name="connsiteX80" fmla="*/ 1295742 w 5504755"/>
                  <a:gd name="connsiteY80" fmla="*/ 1488464 h 4297270"/>
                  <a:gd name="connsiteX81" fmla="*/ 1217834 w 5504755"/>
                  <a:gd name="connsiteY81" fmla="*/ 1472062 h 4297270"/>
                  <a:gd name="connsiteX82" fmla="*/ 1123524 w 5504755"/>
                  <a:gd name="connsiteY82" fmla="*/ 1455659 h 4297270"/>
                  <a:gd name="connsiteX83" fmla="*/ 1041515 w 5504755"/>
                  <a:gd name="connsiteY83" fmla="*/ 1426957 h 4297270"/>
                  <a:gd name="connsiteX84" fmla="*/ 951305 w 5504755"/>
                  <a:gd name="connsiteY84" fmla="*/ 1377751 h 4297270"/>
                  <a:gd name="connsiteX85" fmla="*/ 897999 w 5504755"/>
                  <a:gd name="connsiteY85" fmla="*/ 1344948 h 4297270"/>
                  <a:gd name="connsiteX86" fmla="*/ 824191 w 5504755"/>
                  <a:gd name="connsiteY86" fmla="*/ 1312144 h 4297270"/>
                  <a:gd name="connsiteX87" fmla="*/ 754483 w 5504755"/>
                  <a:gd name="connsiteY87" fmla="*/ 1299843 h 4297270"/>
                  <a:gd name="connsiteX88" fmla="*/ 692976 w 5504755"/>
                  <a:gd name="connsiteY88" fmla="*/ 1250636 h 4297270"/>
                  <a:gd name="connsiteX89" fmla="*/ 627369 w 5504755"/>
                  <a:gd name="connsiteY89" fmla="*/ 1209633 h 4297270"/>
                  <a:gd name="connsiteX90" fmla="*/ 602767 w 5504755"/>
                  <a:gd name="connsiteY90" fmla="*/ 1123524 h 4297270"/>
                  <a:gd name="connsiteX91" fmla="*/ 578164 w 5504755"/>
                  <a:gd name="connsiteY91" fmla="*/ 1021012 h 4297270"/>
                  <a:gd name="connsiteX92" fmla="*/ 549461 w 5504755"/>
                  <a:gd name="connsiteY92" fmla="*/ 885697 h 4297270"/>
                  <a:gd name="connsiteX93" fmla="*/ 471553 w 5504755"/>
                  <a:gd name="connsiteY93" fmla="*/ 787285 h 4297270"/>
                  <a:gd name="connsiteX94" fmla="*/ 299333 w 5504755"/>
                  <a:gd name="connsiteY94" fmla="*/ 623268 h 4297270"/>
                  <a:gd name="connsiteX95" fmla="*/ 246028 w 5504755"/>
                  <a:gd name="connsiteY95" fmla="*/ 508456 h 4297270"/>
                  <a:gd name="connsiteX96" fmla="*/ 151718 w 5504755"/>
                  <a:gd name="connsiteY96" fmla="*/ 266529 h 4297270"/>
                  <a:gd name="connsiteX97" fmla="*/ 0 w 5504755"/>
                  <a:gd name="connsiteY9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62368 w 5504755"/>
                  <a:gd name="connsiteY56" fmla="*/ 2907218 h 4297270"/>
                  <a:gd name="connsiteX57" fmla="*/ 3161447 w 5504755"/>
                  <a:gd name="connsiteY57" fmla="*/ 2858012 h 4297270"/>
                  <a:gd name="connsiteX58" fmla="*/ 3124542 w 5504755"/>
                  <a:gd name="connsiteY58" fmla="*/ 2763702 h 4297270"/>
                  <a:gd name="connsiteX59" fmla="*/ 3071237 w 5504755"/>
                  <a:gd name="connsiteY59" fmla="*/ 2677593 h 4297270"/>
                  <a:gd name="connsiteX60" fmla="*/ 3050734 w 5504755"/>
                  <a:gd name="connsiteY60" fmla="*/ 2603785 h 4297270"/>
                  <a:gd name="connsiteX61" fmla="*/ 3009730 w 5504755"/>
                  <a:gd name="connsiteY61" fmla="*/ 2509475 h 4297270"/>
                  <a:gd name="connsiteX62" fmla="*/ 2968725 w 5504755"/>
                  <a:gd name="connsiteY62" fmla="*/ 2468470 h 4297270"/>
                  <a:gd name="connsiteX63" fmla="*/ 2894917 w 5504755"/>
                  <a:gd name="connsiteY63" fmla="*/ 2419265 h 4297270"/>
                  <a:gd name="connsiteX64" fmla="*/ 2771904 w 5504755"/>
                  <a:gd name="connsiteY64" fmla="*/ 2382361 h 4297270"/>
                  <a:gd name="connsiteX65" fmla="*/ 2739100 w 5504755"/>
                  <a:gd name="connsiteY65" fmla="*/ 2378260 h 4297270"/>
                  <a:gd name="connsiteX66" fmla="*/ 2476672 w 5504755"/>
                  <a:gd name="connsiteY66" fmla="*/ 2374160 h 4297270"/>
                  <a:gd name="connsiteX67" fmla="*/ 2427466 w 5504755"/>
                  <a:gd name="connsiteY67" fmla="*/ 2361859 h 4297270"/>
                  <a:gd name="connsiteX68" fmla="*/ 2304453 w 5504755"/>
                  <a:gd name="connsiteY68" fmla="*/ 2255247 h 4297270"/>
                  <a:gd name="connsiteX69" fmla="*/ 2259347 w 5504755"/>
                  <a:gd name="connsiteY69" fmla="*/ 2197841 h 4297270"/>
                  <a:gd name="connsiteX70" fmla="*/ 2222444 w 5504755"/>
                  <a:gd name="connsiteY70" fmla="*/ 2132234 h 4297270"/>
                  <a:gd name="connsiteX71" fmla="*/ 2128133 w 5504755"/>
                  <a:gd name="connsiteY71" fmla="*/ 2005120 h 4297270"/>
                  <a:gd name="connsiteX72" fmla="*/ 2058426 w 5504755"/>
                  <a:gd name="connsiteY72" fmla="*/ 1927211 h 4297270"/>
                  <a:gd name="connsiteX73" fmla="*/ 2017421 w 5504755"/>
                  <a:gd name="connsiteY73" fmla="*/ 1906708 h 4297270"/>
                  <a:gd name="connsiteX74" fmla="*/ 1968217 w 5504755"/>
                  <a:gd name="connsiteY74" fmla="*/ 1882106 h 4297270"/>
                  <a:gd name="connsiteX75" fmla="*/ 1849303 w 5504755"/>
                  <a:gd name="connsiteY75" fmla="*/ 1841102 h 4297270"/>
                  <a:gd name="connsiteX76" fmla="*/ 1742692 w 5504755"/>
                  <a:gd name="connsiteY76" fmla="*/ 1808298 h 4297270"/>
                  <a:gd name="connsiteX77" fmla="*/ 1668883 w 5504755"/>
                  <a:gd name="connsiteY77" fmla="*/ 1763194 h 4297270"/>
                  <a:gd name="connsiteX78" fmla="*/ 1504865 w 5504755"/>
                  <a:gd name="connsiteY78" fmla="*/ 1726289 h 4297270"/>
                  <a:gd name="connsiteX79" fmla="*/ 1357249 w 5504755"/>
                  <a:gd name="connsiteY79" fmla="*/ 1615577 h 4297270"/>
                  <a:gd name="connsiteX80" fmla="*/ 1295742 w 5504755"/>
                  <a:gd name="connsiteY80" fmla="*/ 1488464 h 4297270"/>
                  <a:gd name="connsiteX81" fmla="*/ 1217834 w 5504755"/>
                  <a:gd name="connsiteY81" fmla="*/ 1472062 h 4297270"/>
                  <a:gd name="connsiteX82" fmla="*/ 1123524 w 5504755"/>
                  <a:gd name="connsiteY82" fmla="*/ 1455659 h 4297270"/>
                  <a:gd name="connsiteX83" fmla="*/ 1041515 w 5504755"/>
                  <a:gd name="connsiteY83" fmla="*/ 1426957 h 4297270"/>
                  <a:gd name="connsiteX84" fmla="*/ 951305 w 5504755"/>
                  <a:gd name="connsiteY84" fmla="*/ 1377751 h 4297270"/>
                  <a:gd name="connsiteX85" fmla="*/ 897999 w 5504755"/>
                  <a:gd name="connsiteY85" fmla="*/ 1344948 h 4297270"/>
                  <a:gd name="connsiteX86" fmla="*/ 824191 w 5504755"/>
                  <a:gd name="connsiteY86" fmla="*/ 1312144 h 4297270"/>
                  <a:gd name="connsiteX87" fmla="*/ 754483 w 5504755"/>
                  <a:gd name="connsiteY87" fmla="*/ 1299843 h 4297270"/>
                  <a:gd name="connsiteX88" fmla="*/ 692976 w 5504755"/>
                  <a:gd name="connsiteY88" fmla="*/ 1250636 h 4297270"/>
                  <a:gd name="connsiteX89" fmla="*/ 627369 w 5504755"/>
                  <a:gd name="connsiteY89" fmla="*/ 1209633 h 4297270"/>
                  <a:gd name="connsiteX90" fmla="*/ 602767 w 5504755"/>
                  <a:gd name="connsiteY90" fmla="*/ 1123524 h 4297270"/>
                  <a:gd name="connsiteX91" fmla="*/ 578164 w 5504755"/>
                  <a:gd name="connsiteY91" fmla="*/ 1021012 h 4297270"/>
                  <a:gd name="connsiteX92" fmla="*/ 549461 w 5504755"/>
                  <a:gd name="connsiteY92" fmla="*/ 885697 h 4297270"/>
                  <a:gd name="connsiteX93" fmla="*/ 471553 w 5504755"/>
                  <a:gd name="connsiteY93" fmla="*/ 787285 h 4297270"/>
                  <a:gd name="connsiteX94" fmla="*/ 299333 w 5504755"/>
                  <a:gd name="connsiteY94" fmla="*/ 623268 h 4297270"/>
                  <a:gd name="connsiteX95" fmla="*/ 246028 w 5504755"/>
                  <a:gd name="connsiteY95" fmla="*/ 508456 h 4297270"/>
                  <a:gd name="connsiteX96" fmla="*/ 151718 w 5504755"/>
                  <a:gd name="connsiteY96" fmla="*/ 266529 h 4297270"/>
                  <a:gd name="connsiteX97" fmla="*/ 0 w 5504755"/>
                  <a:gd name="connsiteY9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62368 w 5504755"/>
                  <a:gd name="connsiteY56" fmla="*/ 2907218 h 4297270"/>
                  <a:gd name="connsiteX57" fmla="*/ 3161447 w 5504755"/>
                  <a:gd name="connsiteY57" fmla="*/ 2858012 h 4297270"/>
                  <a:gd name="connsiteX58" fmla="*/ 3095839 w 5504755"/>
                  <a:gd name="connsiteY58" fmla="*/ 2771903 h 4297270"/>
                  <a:gd name="connsiteX59" fmla="*/ 3071237 w 5504755"/>
                  <a:gd name="connsiteY59" fmla="*/ 2677593 h 4297270"/>
                  <a:gd name="connsiteX60" fmla="*/ 3050734 w 5504755"/>
                  <a:gd name="connsiteY60" fmla="*/ 2603785 h 4297270"/>
                  <a:gd name="connsiteX61" fmla="*/ 3009730 w 5504755"/>
                  <a:gd name="connsiteY61" fmla="*/ 2509475 h 4297270"/>
                  <a:gd name="connsiteX62" fmla="*/ 2968725 w 5504755"/>
                  <a:gd name="connsiteY62" fmla="*/ 2468470 h 4297270"/>
                  <a:gd name="connsiteX63" fmla="*/ 2894917 w 5504755"/>
                  <a:gd name="connsiteY63" fmla="*/ 2419265 h 4297270"/>
                  <a:gd name="connsiteX64" fmla="*/ 2771904 w 5504755"/>
                  <a:gd name="connsiteY64" fmla="*/ 2382361 h 4297270"/>
                  <a:gd name="connsiteX65" fmla="*/ 2739100 w 5504755"/>
                  <a:gd name="connsiteY65" fmla="*/ 2378260 h 4297270"/>
                  <a:gd name="connsiteX66" fmla="*/ 2476672 w 5504755"/>
                  <a:gd name="connsiteY66" fmla="*/ 2374160 h 4297270"/>
                  <a:gd name="connsiteX67" fmla="*/ 2427466 w 5504755"/>
                  <a:gd name="connsiteY67" fmla="*/ 2361859 h 4297270"/>
                  <a:gd name="connsiteX68" fmla="*/ 2304453 w 5504755"/>
                  <a:gd name="connsiteY68" fmla="*/ 2255247 h 4297270"/>
                  <a:gd name="connsiteX69" fmla="*/ 2259347 w 5504755"/>
                  <a:gd name="connsiteY69" fmla="*/ 2197841 h 4297270"/>
                  <a:gd name="connsiteX70" fmla="*/ 2222444 w 5504755"/>
                  <a:gd name="connsiteY70" fmla="*/ 2132234 h 4297270"/>
                  <a:gd name="connsiteX71" fmla="*/ 2128133 w 5504755"/>
                  <a:gd name="connsiteY71" fmla="*/ 2005120 h 4297270"/>
                  <a:gd name="connsiteX72" fmla="*/ 2058426 w 5504755"/>
                  <a:gd name="connsiteY72" fmla="*/ 1927211 h 4297270"/>
                  <a:gd name="connsiteX73" fmla="*/ 2017421 w 5504755"/>
                  <a:gd name="connsiteY73" fmla="*/ 1906708 h 4297270"/>
                  <a:gd name="connsiteX74" fmla="*/ 1968217 w 5504755"/>
                  <a:gd name="connsiteY74" fmla="*/ 1882106 h 4297270"/>
                  <a:gd name="connsiteX75" fmla="*/ 1849303 w 5504755"/>
                  <a:gd name="connsiteY75" fmla="*/ 1841102 h 4297270"/>
                  <a:gd name="connsiteX76" fmla="*/ 1742692 w 5504755"/>
                  <a:gd name="connsiteY76" fmla="*/ 1808298 h 4297270"/>
                  <a:gd name="connsiteX77" fmla="*/ 1668883 w 5504755"/>
                  <a:gd name="connsiteY77" fmla="*/ 1763194 h 4297270"/>
                  <a:gd name="connsiteX78" fmla="*/ 1504865 w 5504755"/>
                  <a:gd name="connsiteY78" fmla="*/ 1726289 h 4297270"/>
                  <a:gd name="connsiteX79" fmla="*/ 1357249 w 5504755"/>
                  <a:gd name="connsiteY79" fmla="*/ 1615577 h 4297270"/>
                  <a:gd name="connsiteX80" fmla="*/ 1295742 w 5504755"/>
                  <a:gd name="connsiteY80" fmla="*/ 1488464 h 4297270"/>
                  <a:gd name="connsiteX81" fmla="*/ 1217834 w 5504755"/>
                  <a:gd name="connsiteY81" fmla="*/ 1472062 h 4297270"/>
                  <a:gd name="connsiteX82" fmla="*/ 1123524 w 5504755"/>
                  <a:gd name="connsiteY82" fmla="*/ 1455659 h 4297270"/>
                  <a:gd name="connsiteX83" fmla="*/ 1041515 w 5504755"/>
                  <a:gd name="connsiteY83" fmla="*/ 1426957 h 4297270"/>
                  <a:gd name="connsiteX84" fmla="*/ 951305 w 5504755"/>
                  <a:gd name="connsiteY84" fmla="*/ 1377751 h 4297270"/>
                  <a:gd name="connsiteX85" fmla="*/ 897999 w 5504755"/>
                  <a:gd name="connsiteY85" fmla="*/ 1344948 h 4297270"/>
                  <a:gd name="connsiteX86" fmla="*/ 824191 w 5504755"/>
                  <a:gd name="connsiteY86" fmla="*/ 1312144 h 4297270"/>
                  <a:gd name="connsiteX87" fmla="*/ 754483 w 5504755"/>
                  <a:gd name="connsiteY87" fmla="*/ 1299843 h 4297270"/>
                  <a:gd name="connsiteX88" fmla="*/ 692976 w 5504755"/>
                  <a:gd name="connsiteY88" fmla="*/ 1250636 h 4297270"/>
                  <a:gd name="connsiteX89" fmla="*/ 627369 w 5504755"/>
                  <a:gd name="connsiteY89" fmla="*/ 1209633 h 4297270"/>
                  <a:gd name="connsiteX90" fmla="*/ 602767 w 5504755"/>
                  <a:gd name="connsiteY90" fmla="*/ 1123524 h 4297270"/>
                  <a:gd name="connsiteX91" fmla="*/ 578164 w 5504755"/>
                  <a:gd name="connsiteY91" fmla="*/ 1021012 h 4297270"/>
                  <a:gd name="connsiteX92" fmla="*/ 549461 w 5504755"/>
                  <a:gd name="connsiteY92" fmla="*/ 885697 h 4297270"/>
                  <a:gd name="connsiteX93" fmla="*/ 471553 w 5504755"/>
                  <a:gd name="connsiteY93" fmla="*/ 787285 h 4297270"/>
                  <a:gd name="connsiteX94" fmla="*/ 299333 w 5504755"/>
                  <a:gd name="connsiteY94" fmla="*/ 623268 h 4297270"/>
                  <a:gd name="connsiteX95" fmla="*/ 246028 w 5504755"/>
                  <a:gd name="connsiteY95" fmla="*/ 508456 h 4297270"/>
                  <a:gd name="connsiteX96" fmla="*/ 151718 w 5504755"/>
                  <a:gd name="connsiteY96" fmla="*/ 266529 h 4297270"/>
                  <a:gd name="connsiteX97" fmla="*/ 0 w 5504755"/>
                  <a:gd name="connsiteY9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740119 w 5504755"/>
                  <a:gd name="connsiteY42" fmla="*/ 3596094 h 4297270"/>
                  <a:gd name="connsiteX43" fmla="*/ 4551499 w 5504755"/>
                  <a:gd name="connsiteY43" fmla="*/ 3518185 h 4297270"/>
                  <a:gd name="connsiteX44" fmla="*/ 4432585 w 5504755"/>
                  <a:gd name="connsiteY44" fmla="*/ 3452578 h 4297270"/>
                  <a:gd name="connsiteX45" fmla="*/ 4346476 w 5504755"/>
                  <a:gd name="connsiteY45" fmla="*/ 3399272 h 4297270"/>
                  <a:gd name="connsiteX46" fmla="*/ 4264467 w 5504755"/>
                  <a:gd name="connsiteY46" fmla="*/ 3350066 h 4297270"/>
                  <a:gd name="connsiteX47" fmla="*/ 4120951 w 5504755"/>
                  <a:gd name="connsiteY47" fmla="*/ 3309063 h 4297270"/>
                  <a:gd name="connsiteX48" fmla="*/ 3977436 w 5504755"/>
                  <a:gd name="connsiteY48" fmla="*/ 3296761 h 4297270"/>
                  <a:gd name="connsiteX49" fmla="*/ 3825719 w 5504755"/>
                  <a:gd name="connsiteY49" fmla="*/ 3218852 h 4297270"/>
                  <a:gd name="connsiteX50" fmla="*/ 3715007 w 5504755"/>
                  <a:gd name="connsiteY50" fmla="*/ 3153245 h 4297270"/>
                  <a:gd name="connsiteX51" fmla="*/ 3604295 w 5504755"/>
                  <a:gd name="connsiteY51" fmla="*/ 3083537 h 4297270"/>
                  <a:gd name="connsiteX52" fmla="*/ 3481281 w 5504755"/>
                  <a:gd name="connsiteY52" fmla="*/ 3046633 h 4297270"/>
                  <a:gd name="connsiteX53" fmla="*/ 3436177 w 5504755"/>
                  <a:gd name="connsiteY53" fmla="*/ 2993328 h 4297270"/>
                  <a:gd name="connsiteX54" fmla="*/ 3448478 w 5504755"/>
                  <a:gd name="connsiteY54" fmla="*/ 2907218 h 4297270"/>
                  <a:gd name="connsiteX55" fmla="*/ 3362368 w 5504755"/>
                  <a:gd name="connsiteY55" fmla="*/ 2907218 h 4297270"/>
                  <a:gd name="connsiteX56" fmla="*/ 3161447 w 5504755"/>
                  <a:gd name="connsiteY56" fmla="*/ 2858012 h 4297270"/>
                  <a:gd name="connsiteX57" fmla="*/ 3095839 w 5504755"/>
                  <a:gd name="connsiteY57" fmla="*/ 2771903 h 4297270"/>
                  <a:gd name="connsiteX58" fmla="*/ 3071237 w 5504755"/>
                  <a:gd name="connsiteY58" fmla="*/ 2677593 h 4297270"/>
                  <a:gd name="connsiteX59" fmla="*/ 3050734 w 5504755"/>
                  <a:gd name="connsiteY59" fmla="*/ 2603785 h 4297270"/>
                  <a:gd name="connsiteX60" fmla="*/ 3009730 w 5504755"/>
                  <a:gd name="connsiteY60" fmla="*/ 2509475 h 4297270"/>
                  <a:gd name="connsiteX61" fmla="*/ 2968725 w 5504755"/>
                  <a:gd name="connsiteY61" fmla="*/ 2468470 h 4297270"/>
                  <a:gd name="connsiteX62" fmla="*/ 2894917 w 5504755"/>
                  <a:gd name="connsiteY62" fmla="*/ 2419265 h 4297270"/>
                  <a:gd name="connsiteX63" fmla="*/ 2771904 w 5504755"/>
                  <a:gd name="connsiteY63" fmla="*/ 2382361 h 4297270"/>
                  <a:gd name="connsiteX64" fmla="*/ 2739100 w 5504755"/>
                  <a:gd name="connsiteY64" fmla="*/ 2378260 h 4297270"/>
                  <a:gd name="connsiteX65" fmla="*/ 2476672 w 5504755"/>
                  <a:gd name="connsiteY65" fmla="*/ 2374160 h 4297270"/>
                  <a:gd name="connsiteX66" fmla="*/ 2427466 w 5504755"/>
                  <a:gd name="connsiteY66" fmla="*/ 2361859 h 4297270"/>
                  <a:gd name="connsiteX67" fmla="*/ 2304453 w 5504755"/>
                  <a:gd name="connsiteY67" fmla="*/ 2255247 h 4297270"/>
                  <a:gd name="connsiteX68" fmla="*/ 2259347 w 5504755"/>
                  <a:gd name="connsiteY68" fmla="*/ 2197841 h 4297270"/>
                  <a:gd name="connsiteX69" fmla="*/ 2222444 w 5504755"/>
                  <a:gd name="connsiteY69" fmla="*/ 2132234 h 4297270"/>
                  <a:gd name="connsiteX70" fmla="*/ 2128133 w 5504755"/>
                  <a:gd name="connsiteY70" fmla="*/ 2005120 h 4297270"/>
                  <a:gd name="connsiteX71" fmla="*/ 2058426 w 5504755"/>
                  <a:gd name="connsiteY71" fmla="*/ 1927211 h 4297270"/>
                  <a:gd name="connsiteX72" fmla="*/ 2017421 w 5504755"/>
                  <a:gd name="connsiteY72" fmla="*/ 1906708 h 4297270"/>
                  <a:gd name="connsiteX73" fmla="*/ 1968217 w 5504755"/>
                  <a:gd name="connsiteY73" fmla="*/ 1882106 h 4297270"/>
                  <a:gd name="connsiteX74" fmla="*/ 1849303 w 5504755"/>
                  <a:gd name="connsiteY74" fmla="*/ 1841102 h 4297270"/>
                  <a:gd name="connsiteX75" fmla="*/ 1742692 w 5504755"/>
                  <a:gd name="connsiteY75" fmla="*/ 1808298 h 4297270"/>
                  <a:gd name="connsiteX76" fmla="*/ 1668883 w 5504755"/>
                  <a:gd name="connsiteY76" fmla="*/ 1763194 h 4297270"/>
                  <a:gd name="connsiteX77" fmla="*/ 1504865 w 5504755"/>
                  <a:gd name="connsiteY77" fmla="*/ 1726289 h 4297270"/>
                  <a:gd name="connsiteX78" fmla="*/ 1357249 w 5504755"/>
                  <a:gd name="connsiteY78" fmla="*/ 1615577 h 4297270"/>
                  <a:gd name="connsiteX79" fmla="*/ 1295742 w 5504755"/>
                  <a:gd name="connsiteY79" fmla="*/ 1488464 h 4297270"/>
                  <a:gd name="connsiteX80" fmla="*/ 1217834 w 5504755"/>
                  <a:gd name="connsiteY80" fmla="*/ 1472062 h 4297270"/>
                  <a:gd name="connsiteX81" fmla="*/ 1123524 w 5504755"/>
                  <a:gd name="connsiteY81" fmla="*/ 1455659 h 4297270"/>
                  <a:gd name="connsiteX82" fmla="*/ 1041515 w 5504755"/>
                  <a:gd name="connsiteY82" fmla="*/ 1426957 h 4297270"/>
                  <a:gd name="connsiteX83" fmla="*/ 951305 w 5504755"/>
                  <a:gd name="connsiteY83" fmla="*/ 1377751 h 4297270"/>
                  <a:gd name="connsiteX84" fmla="*/ 897999 w 5504755"/>
                  <a:gd name="connsiteY84" fmla="*/ 1344948 h 4297270"/>
                  <a:gd name="connsiteX85" fmla="*/ 824191 w 5504755"/>
                  <a:gd name="connsiteY85" fmla="*/ 1312144 h 4297270"/>
                  <a:gd name="connsiteX86" fmla="*/ 754483 w 5504755"/>
                  <a:gd name="connsiteY86" fmla="*/ 1299843 h 4297270"/>
                  <a:gd name="connsiteX87" fmla="*/ 692976 w 5504755"/>
                  <a:gd name="connsiteY87" fmla="*/ 1250636 h 4297270"/>
                  <a:gd name="connsiteX88" fmla="*/ 627369 w 5504755"/>
                  <a:gd name="connsiteY88" fmla="*/ 1209633 h 4297270"/>
                  <a:gd name="connsiteX89" fmla="*/ 602767 w 5504755"/>
                  <a:gd name="connsiteY89" fmla="*/ 1123524 h 4297270"/>
                  <a:gd name="connsiteX90" fmla="*/ 578164 w 5504755"/>
                  <a:gd name="connsiteY90" fmla="*/ 1021012 h 4297270"/>
                  <a:gd name="connsiteX91" fmla="*/ 549461 w 5504755"/>
                  <a:gd name="connsiteY91" fmla="*/ 885697 h 4297270"/>
                  <a:gd name="connsiteX92" fmla="*/ 471553 w 5504755"/>
                  <a:gd name="connsiteY92" fmla="*/ 787285 h 4297270"/>
                  <a:gd name="connsiteX93" fmla="*/ 299333 w 5504755"/>
                  <a:gd name="connsiteY93" fmla="*/ 623268 h 4297270"/>
                  <a:gd name="connsiteX94" fmla="*/ 246028 w 5504755"/>
                  <a:gd name="connsiteY94" fmla="*/ 508456 h 4297270"/>
                  <a:gd name="connsiteX95" fmla="*/ 151718 w 5504755"/>
                  <a:gd name="connsiteY95" fmla="*/ 266529 h 4297270"/>
                  <a:gd name="connsiteX96" fmla="*/ 0 w 5504755"/>
                  <a:gd name="connsiteY9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883635 w 5504755"/>
                  <a:gd name="connsiteY38" fmla="*/ 3637098 h 4297270"/>
                  <a:gd name="connsiteX39" fmla="*/ 4859032 w 5504755"/>
                  <a:gd name="connsiteY39" fmla="*/ 3624797 h 4297270"/>
                  <a:gd name="connsiteX40" fmla="*/ 4842630 w 5504755"/>
                  <a:gd name="connsiteY40" fmla="*/ 3616596 h 4297270"/>
                  <a:gd name="connsiteX41" fmla="*/ 4740119 w 5504755"/>
                  <a:gd name="connsiteY41" fmla="*/ 3596094 h 4297270"/>
                  <a:gd name="connsiteX42" fmla="*/ 4551499 w 5504755"/>
                  <a:gd name="connsiteY42" fmla="*/ 3518185 h 4297270"/>
                  <a:gd name="connsiteX43" fmla="*/ 4432585 w 5504755"/>
                  <a:gd name="connsiteY43" fmla="*/ 3452578 h 4297270"/>
                  <a:gd name="connsiteX44" fmla="*/ 4346476 w 5504755"/>
                  <a:gd name="connsiteY44" fmla="*/ 3399272 h 4297270"/>
                  <a:gd name="connsiteX45" fmla="*/ 4264467 w 5504755"/>
                  <a:gd name="connsiteY45" fmla="*/ 3350066 h 4297270"/>
                  <a:gd name="connsiteX46" fmla="*/ 4120951 w 5504755"/>
                  <a:gd name="connsiteY46" fmla="*/ 3309063 h 4297270"/>
                  <a:gd name="connsiteX47" fmla="*/ 3977436 w 5504755"/>
                  <a:gd name="connsiteY47" fmla="*/ 3296761 h 4297270"/>
                  <a:gd name="connsiteX48" fmla="*/ 3825719 w 5504755"/>
                  <a:gd name="connsiteY48" fmla="*/ 3218852 h 4297270"/>
                  <a:gd name="connsiteX49" fmla="*/ 3715007 w 5504755"/>
                  <a:gd name="connsiteY49" fmla="*/ 3153245 h 4297270"/>
                  <a:gd name="connsiteX50" fmla="*/ 3604295 w 5504755"/>
                  <a:gd name="connsiteY50" fmla="*/ 3083537 h 4297270"/>
                  <a:gd name="connsiteX51" fmla="*/ 3481281 w 5504755"/>
                  <a:gd name="connsiteY51" fmla="*/ 3046633 h 4297270"/>
                  <a:gd name="connsiteX52" fmla="*/ 3436177 w 5504755"/>
                  <a:gd name="connsiteY52" fmla="*/ 2993328 h 4297270"/>
                  <a:gd name="connsiteX53" fmla="*/ 3448478 w 5504755"/>
                  <a:gd name="connsiteY53" fmla="*/ 2907218 h 4297270"/>
                  <a:gd name="connsiteX54" fmla="*/ 3362368 w 5504755"/>
                  <a:gd name="connsiteY54" fmla="*/ 2907218 h 4297270"/>
                  <a:gd name="connsiteX55" fmla="*/ 3161447 w 5504755"/>
                  <a:gd name="connsiteY55" fmla="*/ 2858012 h 4297270"/>
                  <a:gd name="connsiteX56" fmla="*/ 3095839 w 5504755"/>
                  <a:gd name="connsiteY56" fmla="*/ 2771903 h 4297270"/>
                  <a:gd name="connsiteX57" fmla="*/ 3071237 w 5504755"/>
                  <a:gd name="connsiteY57" fmla="*/ 2677593 h 4297270"/>
                  <a:gd name="connsiteX58" fmla="*/ 3050734 w 5504755"/>
                  <a:gd name="connsiteY58" fmla="*/ 2603785 h 4297270"/>
                  <a:gd name="connsiteX59" fmla="*/ 3009730 w 5504755"/>
                  <a:gd name="connsiteY59" fmla="*/ 2509475 h 4297270"/>
                  <a:gd name="connsiteX60" fmla="*/ 2968725 w 5504755"/>
                  <a:gd name="connsiteY60" fmla="*/ 2468470 h 4297270"/>
                  <a:gd name="connsiteX61" fmla="*/ 2894917 w 5504755"/>
                  <a:gd name="connsiteY61" fmla="*/ 2419265 h 4297270"/>
                  <a:gd name="connsiteX62" fmla="*/ 2771904 w 5504755"/>
                  <a:gd name="connsiteY62" fmla="*/ 2382361 h 4297270"/>
                  <a:gd name="connsiteX63" fmla="*/ 2739100 w 5504755"/>
                  <a:gd name="connsiteY63" fmla="*/ 2378260 h 4297270"/>
                  <a:gd name="connsiteX64" fmla="*/ 2476672 w 5504755"/>
                  <a:gd name="connsiteY64" fmla="*/ 2374160 h 4297270"/>
                  <a:gd name="connsiteX65" fmla="*/ 2427466 w 5504755"/>
                  <a:gd name="connsiteY65" fmla="*/ 2361859 h 4297270"/>
                  <a:gd name="connsiteX66" fmla="*/ 2304453 w 5504755"/>
                  <a:gd name="connsiteY66" fmla="*/ 2255247 h 4297270"/>
                  <a:gd name="connsiteX67" fmla="*/ 2259347 w 5504755"/>
                  <a:gd name="connsiteY67" fmla="*/ 2197841 h 4297270"/>
                  <a:gd name="connsiteX68" fmla="*/ 2222444 w 5504755"/>
                  <a:gd name="connsiteY68" fmla="*/ 2132234 h 4297270"/>
                  <a:gd name="connsiteX69" fmla="*/ 2128133 w 5504755"/>
                  <a:gd name="connsiteY69" fmla="*/ 2005120 h 4297270"/>
                  <a:gd name="connsiteX70" fmla="*/ 2058426 w 5504755"/>
                  <a:gd name="connsiteY70" fmla="*/ 1927211 h 4297270"/>
                  <a:gd name="connsiteX71" fmla="*/ 2017421 w 5504755"/>
                  <a:gd name="connsiteY71" fmla="*/ 1906708 h 4297270"/>
                  <a:gd name="connsiteX72" fmla="*/ 1968217 w 5504755"/>
                  <a:gd name="connsiteY72" fmla="*/ 1882106 h 4297270"/>
                  <a:gd name="connsiteX73" fmla="*/ 1849303 w 5504755"/>
                  <a:gd name="connsiteY73" fmla="*/ 1841102 h 4297270"/>
                  <a:gd name="connsiteX74" fmla="*/ 1742692 w 5504755"/>
                  <a:gd name="connsiteY74" fmla="*/ 1808298 h 4297270"/>
                  <a:gd name="connsiteX75" fmla="*/ 1668883 w 5504755"/>
                  <a:gd name="connsiteY75" fmla="*/ 1763194 h 4297270"/>
                  <a:gd name="connsiteX76" fmla="*/ 1504865 w 5504755"/>
                  <a:gd name="connsiteY76" fmla="*/ 1726289 h 4297270"/>
                  <a:gd name="connsiteX77" fmla="*/ 1357249 w 5504755"/>
                  <a:gd name="connsiteY77" fmla="*/ 1615577 h 4297270"/>
                  <a:gd name="connsiteX78" fmla="*/ 1295742 w 5504755"/>
                  <a:gd name="connsiteY78" fmla="*/ 1488464 h 4297270"/>
                  <a:gd name="connsiteX79" fmla="*/ 1217834 w 5504755"/>
                  <a:gd name="connsiteY79" fmla="*/ 1472062 h 4297270"/>
                  <a:gd name="connsiteX80" fmla="*/ 1123524 w 5504755"/>
                  <a:gd name="connsiteY80" fmla="*/ 1455659 h 4297270"/>
                  <a:gd name="connsiteX81" fmla="*/ 1041515 w 5504755"/>
                  <a:gd name="connsiteY81" fmla="*/ 1426957 h 4297270"/>
                  <a:gd name="connsiteX82" fmla="*/ 951305 w 5504755"/>
                  <a:gd name="connsiteY82" fmla="*/ 1377751 h 4297270"/>
                  <a:gd name="connsiteX83" fmla="*/ 897999 w 5504755"/>
                  <a:gd name="connsiteY83" fmla="*/ 1344948 h 4297270"/>
                  <a:gd name="connsiteX84" fmla="*/ 824191 w 5504755"/>
                  <a:gd name="connsiteY84" fmla="*/ 1312144 h 4297270"/>
                  <a:gd name="connsiteX85" fmla="*/ 754483 w 5504755"/>
                  <a:gd name="connsiteY85" fmla="*/ 1299843 h 4297270"/>
                  <a:gd name="connsiteX86" fmla="*/ 692976 w 5504755"/>
                  <a:gd name="connsiteY86" fmla="*/ 1250636 h 4297270"/>
                  <a:gd name="connsiteX87" fmla="*/ 627369 w 5504755"/>
                  <a:gd name="connsiteY87" fmla="*/ 1209633 h 4297270"/>
                  <a:gd name="connsiteX88" fmla="*/ 602767 w 5504755"/>
                  <a:gd name="connsiteY88" fmla="*/ 1123524 h 4297270"/>
                  <a:gd name="connsiteX89" fmla="*/ 578164 w 5504755"/>
                  <a:gd name="connsiteY89" fmla="*/ 1021012 h 4297270"/>
                  <a:gd name="connsiteX90" fmla="*/ 549461 w 5504755"/>
                  <a:gd name="connsiteY90" fmla="*/ 885697 h 4297270"/>
                  <a:gd name="connsiteX91" fmla="*/ 471553 w 5504755"/>
                  <a:gd name="connsiteY91" fmla="*/ 787285 h 4297270"/>
                  <a:gd name="connsiteX92" fmla="*/ 299333 w 5504755"/>
                  <a:gd name="connsiteY92" fmla="*/ 623268 h 4297270"/>
                  <a:gd name="connsiteX93" fmla="*/ 246028 w 5504755"/>
                  <a:gd name="connsiteY93" fmla="*/ 508456 h 4297270"/>
                  <a:gd name="connsiteX94" fmla="*/ 151718 w 5504755"/>
                  <a:gd name="connsiteY94" fmla="*/ 266529 h 4297270"/>
                  <a:gd name="connsiteX95" fmla="*/ 0 w 5504755"/>
                  <a:gd name="connsiteY9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53342 w 5504755"/>
                  <a:gd name="connsiteY35" fmla="*/ 3657600 h 4297270"/>
                  <a:gd name="connsiteX36" fmla="*/ 4928740 w 5504755"/>
                  <a:gd name="connsiteY36" fmla="*/ 3649399 h 4297270"/>
                  <a:gd name="connsiteX37" fmla="*/ 4883635 w 5504755"/>
                  <a:gd name="connsiteY37" fmla="*/ 3637098 h 4297270"/>
                  <a:gd name="connsiteX38" fmla="*/ 4859032 w 5504755"/>
                  <a:gd name="connsiteY38" fmla="*/ 3624797 h 4297270"/>
                  <a:gd name="connsiteX39" fmla="*/ 4842630 w 5504755"/>
                  <a:gd name="connsiteY39" fmla="*/ 3616596 h 4297270"/>
                  <a:gd name="connsiteX40" fmla="*/ 4740119 w 5504755"/>
                  <a:gd name="connsiteY40" fmla="*/ 3596094 h 4297270"/>
                  <a:gd name="connsiteX41" fmla="*/ 4551499 w 5504755"/>
                  <a:gd name="connsiteY41" fmla="*/ 3518185 h 4297270"/>
                  <a:gd name="connsiteX42" fmla="*/ 4432585 w 5504755"/>
                  <a:gd name="connsiteY42" fmla="*/ 3452578 h 4297270"/>
                  <a:gd name="connsiteX43" fmla="*/ 4346476 w 5504755"/>
                  <a:gd name="connsiteY43" fmla="*/ 3399272 h 4297270"/>
                  <a:gd name="connsiteX44" fmla="*/ 4264467 w 5504755"/>
                  <a:gd name="connsiteY44" fmla="*/ 3350066 h 4297270"/>
                  <a:gd name="connsiteX45" fmla="*/ 4120951 w 5504755"/>
                  <a:gd name="connsiteY45" fmla="*/ 3309063 h 4297270"/>
                  <a:gd name="connsiteX46" fmla="*/ 3977436 w 5504755"/>
                  <a:gd name="connsiteY46" fmla="*/ 3296761 h 4297270"/>
                  <a:gd name="connsiteX47" fmla="*/ 3825719 w 5504755"/>
                  <a:gd name="connsiteY47" fmla="*/ 3218852 h 4297270"/>
                  <a:gd name="connsiteX48" fmla="*/ 3715007 w 5504755"/>
                  <a:gd name="connsiteY48" fmla="*/ 3153245 h 4297270"/>
                  <a:gd name="connsiteX49" fmla="*/ 3604295 w 5504755"/>
                  <a:gd name="connsiteY49" fmla="*/ 3083537 h 4297270"/>
                  <a:gd name="connsiteX50" fmla="*/ 3481281 w 5504755"/>
                  <a:gd name="connsiteY50" fmla="*/ 3046633 h 4297270"/>
                  <a:gd name="connsiteX51" fmla="*/ 3436177 w 5504755"/>
                  <a:gd name="connsiteY51" fmla="*/ 2993328 h 4297270"/>
                  <a:gd name="connsiteX52" fmla="*/ 3448478 w 5504755"/>
                  <a:gd name="connsiteY52" fmla="*/ 2907218 h 4297270"/>
                  <a:gd name="connsiteX53" fmla="*/ 3362368 w 5504755"/>
                  <a:gd name="connsiteY53" fmla="*/ 2907218 h 4297270"/>
                  <a:gd name="connsiteX54" fmla="*/ 3161447 w 5504755"/>
                  <a:gd name="connsiteY54" fmla="*/ 2858012 h 4297270"/>
                  <a:gd name="connsiteX55" fmla="*/ 3095839 w 5504755"/>
                  <a:gd name="connsiteY55" fmla="*/ 2771903 h 4297270"/>
                  <a:gd name="connsiteX56" fmla="*/ 3071237 w 5504755"/>
                  <a:gd name="connsiteY56" fmla="*/ 2677593 h 4297270"/>
                  <a:gd name="connsiteX57" fmla="*/ 3050734 w 5504755"/>
                  <a:gd name="connsiteY57" fmla="*/ 2603785 h 4297270"/>
                  <a:gd name="connsiteX58" fmla="*/ 3009730 w 5504755"/>
                  <a:gd name="connsiteY58" fmla="*/ 2509475 h 4297270"/>
                  <a:gd name="connsiteX59" fmla="*/ 2968725 w 5504755"/>
                  <a:gd name="connsiteY59" fmla="*/ 2468470 h 4297270"/>
                  <a:gd name="connsiteX60" fmla="*/ 2894917 w 5504755"/>
                  <a:gd name="connsiteY60" fmla="*/ 2419265 h 4297270"/>
                  <a:gd name="connsiteX61" fmla="*/ 2771904 w 5504755"/>
                  <a:gd name="connsiteY61" fmla="*/ 2382361 h 4297270"/>
                  <a:gd name="connsiteX62" fmla="*/ 2739100 w 5504755"/>
                  <a:gd name="connsiteY62" fmla="*/ 2378260 h 4297270"/>
                  <a:gd name="connsiteX63" fmla="*/ 2476672 w 5504755"/>
                  <a:gd name="connsiteY63" fmla="*/ 2374160 h 4297270"/>
                  <a:gd name="connsiteX64" fmla="*/ 2427466 w 5504755"/>
                  <a:gd name="connsiteY64" fmla="*/ 2361859 h 4297270"/>
                  <a:gd name="connsiteX65" fmla="*/ 2304453 w 5504755"/>
                  <a:gd name="connsiteY65" fmla="*/ 2255247 h 4297270"/>
                  <a:gd name="connsiteX66" fmla="*/ 2259347 w 5504755"/>
                  <a:gd name="connsiteY66" fmla="*/ 2197841 h 4297270"/>
                  <a:gd name="connsiteX67" fmla="*/ 2222444 w 5504755"/>
                  <a:gd name="connsiteY67" fmla="*/ 2132234 h 4297270"/>
                  <a:gd name="connsiteX68" fmla="*/ 2128133 w 5504755"/>
                  <a:gd name="connsiteY68" fmla="*/ 2005120 h 4297270"/>
                  <a:gd name="connsiteX69" fmla="*/ 2058426 w 5504755"/>
                  <a:gd name="connsiteY69" fmla="*/ 1927211 h 4297270"/>
                  <a:gd name="connsiteX70" fmla="*/ 2017421 w 5504755"/>
                  <a:gd name="connsiteY70" fmla="*/ 1906708 h 4297270"/>
                  <a:gd name="connsiteX71" fmla="*/ 1968217 w 5504755"/>
                  <a:gd name="connsiteY71" fmla="*/ 1882106 h 4297270"/>
                  <a:gd name="connsiteX72" fmla="*/ 1849303 w 5504755"/>
                  <a:gd name="connsiteY72" fmla="*/ 1841102 h 4297270"/>
                  <a:gd name="connsiteX73" fmla="*/ 1742692 w 5504755"/>
                  <a:gd name="connsiteY73" fmla="*/ 1808298 h 4297270"/>
                  <a:gd name="connsiteX74" fmla="*/ 1668883 w 5504755"/>
                  <a:gd name="connsiteY74" fmla="*/ 1763194 h 4297270"/>
                  <a:gd name="connsiteX75" fmla="*/ 1504865 w 5504755"/>
                  <a:gd name="connsiteY75" fmla="*/ 1726289 h 4297270"/>
                  <a:gd name="connsiteX76" fmla="*/ 1357249 w 5504755"/>
                  <a:gd name="connsiteY76" fmla="*/ 1615577 h 4297270"/>
                  <a:gd name="connsiteX77" fmla="*/ 1295742 w 5504755"/>
                  <a:gd name="connsiteY77" fmla="*/ 1488464 h 4297270"/>
                  <a:gd name="connsiteX78" fmla="*/ 1217834 w 5504755"/>
                  <a:gd name="connsiteY78" fmla="*/ 1472062 h 4297270"/>
                  <a:gd name="connsiteX79" fmla="*/ 1123524 w 5504755"/>
                  <a:gd name="connsiteY79" fmla="*/ 1455659 h 4297270"/>
                  <a:gd name="connsiteX80" fmla="*/ 1041515 w 5504755"/>
                  <a:gd name="connsiteY80" fmla="*/ 1426957 h 4297270"/>
                  <a:gd name="connsiteX81" fmla="*/ 951305 w 5504755"/>
                  <a:gd name="connsiteY81" fmla="*/ 1377751 h 4297270"/>
                  <a:gd name="connsiteX82" fmla="*/ 897999 w 5504755"/>
                  <a:gd name="connsiteY82" fmla="*/ 1344948 h 4297270"/>
                  <a:gd name="connsiteX83" fmla="*/ 824191 w 5504755"/>
                  <a:gd name="connsiteY83" fmla="*/ 1312144 h 4297270"/>
                  <a:gd name="connsiteX84" fmla="*/ 754483 w 5504755"/>
                  <a:gd name="connsiteY84" fmla="*/ 1299843 h 4297270"/>
                  <a:gd name="connsiteX85" fmla="*/ 692976 w 5504755"/>
                  <a:gd name="connsiteY85" fmla="*/ 1250636 h 4297270"/>
                  <a:gd name="connsiteX86" fmla="*/ 627369 w 5504755"/>
                  <a:gd name="connsiteY86" fmla="*/ 1209633 h 4297270"/>
                  <a:gd name="connsiteX87" fmla="*/ 602767 w 5504755"/>
                  <a:gd name="connsiteY87" fmla="*/ 1123524 h 4297270"/>
                  <a:gd name="connsiteX88" fmla="*/ 578164 w 5504755"/>
                  <a:gd name="connsiteY88" fmla="*/ 1021012 h 4297270"/>
                  <a:gd name="connsiteX89" fmla="*/ 549461 w 5504755"/>
                  <a:gd name="connsiteY89" fmla="*/ 885697 h 4297270"/>
                  <a:gd name="connsiteX90" fmla="*/ 471553 w 5504755"/>
                  <a:gd name="connsiteY90" fmla="*/ 787285 h 4297270"/>
                  <a:gd name="connsiteX91" fmla="*/ 299333 w 5504755"/>
                  <a:gd name="connsiteY91" fmla="*/ 623268 h 4297270"/>
                  <a:gd name="connsiteX92" fmla="*/ 246028 w 5504755"/>
                  <a:gd name="connsiteY92" fmla="*/ 508456 h 4297270"/>
                  <a:gd name="connsiteX93" fmla="*/ 151718 w 5504755"/>
                  <a:gd name="connsiteY93" fmla="*/ 266529 h 4297270"/>
                  <a:gd name="connsiteX94" fmla="*/ 0 w 5504755"/>
                  <a:gd name="connsiteY9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02548 w 5504755"/>
                  <a:gd name="connsiteY32" fmla="*/ 3678102 h 4297270"/>
                  <a:gd name="connsiteX33" fmla="*/ 4990246 w 5504755"/>
                  <a:gd name="connsiteY33" fmla="*/ 3674002 h 4297270"/>
                  <a:gd name="connsiteX34" fmla="*/ 4953342 w 5504755"/>
                  <a:gd name="connsiteY34" fmla="*/ 3657600 h 4297270"/>
                  <a:gd name="connsiteX35" fmla="*/ 4928740 w 5504755"/>
                  <a:gd name="connsiteY35" fmla="*/ 3649399 h 4297270"/>
                  <a:gd name="connsiteX36" fmla="*/ 4883635 w 5504755"/>
                  <a:gd name="connsiteY36" fmla="*/ 3637098 h 4297270"/>
                  <a:gd name="connsiteX37" fmla="*/ 4859032 w 5504755"/>
                  <a:gd name="connsiteY37" fmla="*/ 3624797 h 4297270"/>
                  <a:gd name="connsiteX38" fmla="*/ 4842630 w 5504755"/>
                  <a:gd name="connsiteY38" fmla="*/ 3616596 h 4297270"/>
                  <a:gd name="connsiteX39" fmla="*/ 4740119 w 5504755"/>
                  <a:gd name="connsiteY39" fmla="*/ 3596094 h 4297270"/>
                  <a:gd name="connsiteX40" fmla="*/ 4551499 w 5504755"/>
                  <a:gd name="connsiteY40" fmla="*/ 3518185 h 4297270"/>
                  <a:gd name="connsiteX41" fmla="*/ 4432585 w 5504755"/>
                  <a:gd name="connsiteY41" fmla="*/ 3452578 h 4297270"/>
                  <a:gd name="connsiteX42" fmla="*/ 4346476 w 5504755"/>
                  <a:gd name="connsiteY42" fmla="*/ 3399272 h 4297270"/>
                  <a:gd name="connsiteX43" fmla="*/ 4264467 w 5504755"/>
                  <a:gd name="connsiteY43" fmla="*/ 3350066 h 4297270"/>
                  <a:gd name="connsiteX44" fmla="*/ 4120951 w 5504755"/>
                  <a:gd name="connsiteY44" fmla="*/ 3309063 h 4297270"/>
                  <a:gd name="connsiteX45" fmla="*/ 3977436 w 5504755"/>
                  <a:gd name="connsiteY45" fmla="*/ 3296761 h 4297270"/>
                  <a:gd name="connsiteX46" fmla="*/ 3825719 w 5504755"/>
                  <a:gd name="connsiteY46" fmla="*/ 3218852 h 4297270"/>
                  <a:gd name="connsiteX47" fmla="*/ 3715007 w 5504755"/>
                  <a:gd name="connsiteY47" fmla="*/ 3153245 h 4297270"/>
                  <a:gd name="connsiteX48" fmla="*/ 3604295 w 5504755"/>
                  <a:gd name="connsiteY48" fmla="*/ 3083537 h 4297270"/>
                  <a:gd name="connsiteX49" fmla="*/ 3481281 w 5504755"/>
                  <a:gd name="connsiteY49" fmla="*/ 3046633 h 4297270"/>
                  <a:gd name="connsiteX50" fmla="*/ 3436177 w 5504755"/>
                  <a:gd name="connsiteY50" fmla="*/ 2993328 h 4297270"/>
                  <a:gd name="connsiteX51" fmla="*/ 3448478 w 5504755"/>
                  <a:gd name="connsiteY51" fmla="*/ 2907218 h 4297270"/>
                  <a:gd name="connsiteX52" fmla="*/ 3362368 w 5504755"/>
                  <a:gd name="connsiteY52" fmla="*/ 2907218 h 4297270"/>
                  <a:gd name="connsiteX53" fmla="*/ 3161447 w 5504755"/>
                  <a:gd name="connsiteY53" fmla="*/ 2858012 h 4297270"/>
                  <a:gd name="connsiteX54" fmla="*/ 3095839 w 5504755"/>
                  <a:gd name="connsiteY54" fmla="*/ 2771903 h 4297270"/>
                  <a:gd name="connsiteX55" fmla="*/ 3071237 w 5504755"/>
                  <a:gd name="connsiteY55" fmla="*/ 2677593 h 4297270"/>
                  <a:gd name="connsiteX56" fmla="*/ 3050734 w 5504755"/>
                  <a:gd name="connsiteY56" fmla="*/ 2603785 h 4297270"/>
                  <a:gd name="connsiteX57" fmla="*/ 3009730 w 5504755"/>
                  <a:gd name="connsiteY57" fmla="*/ 2509475 h 4297270"/>
                  <a:gd name="connsiteX58" fmla="*/ 2968725 w 5504755"/>
                  <a:gd name="connsiteY58" fmla="*/ 2468470 h 4297270"/>
                  <a:gd name="connsiteX59" fmla="*/ 2894917 w 5504755"/>
                  <a:gd name="connsiteY59" fmla="*/ 2419265 h 4297270"/>
                  <a:gd name="connsiteX60" fmla="*/ 2771904 w 5504755"/>
                  <a:gd name="connsiteY60" fmla="*/ 2382361 h 4297270"/>
                  <a:gd name="connsiteX61" fmla="*/ 2739100 w 5504755"/>
                  <a:gd name="connsiteY61" fmla="*/ 2378260 h 4297270"/>
                  <a:gd name="connsiteX62" fmla="*/ 2476672 w 5504755"/>
                  <a:gd name="connsiteY62" fmla="*/ 2374160 h 4297270"/>
                  <a:gd name="connsiteX63" fmla="*/ 2427466 w 5504755"/>
                  <a:gd name="connsiteY63" fmla="*/ 2361859 h 4297270"/>
                  <a:gd name="connsiteX64" fmla="*/ 2304453 w 5504755"/>
                  <a:gd name="connsiteY64" fmla="*/ 2255247 h 4297270"/>
                  <a:gd name="connsiteX65" fmla="*/ 2259347 w 5504755"/>
                  <a:gd name="connsiteY65" fmla="*/ 2197841 h 4297270"/>
                  <a:gd name="connsiteX66" fmla="*/ 2222444 w 5504755"/>
                  <a:gd name="connsiteY66" fmla="*/ 2132234 h 4297270"/>
                  <a:gd name="connsiteX67" fmla="*/ 2128133 w 5504755"/>
                  <a:gd name="connsiteY67" fmla="*/ 2005120 h 4297270"/>
                  <a:gd name="connsiteX68" fmla="*/ 2058426 w 5504755"/>
                  <a:gd name="connsiteY68" fmla="*/ 1927211 h 4297270"/>
                  <a:gd name="connsiteX69" fmla="*/ 2017421 w 5504755"/>
                  <a:gd name="connsiteY69" fmla="*/ 1906708 h 4297270"/>
                  <a:gd name="connsiteX70" fmla="*/ 1968217 w 5504755"/>
                  <a:gd name="connsiteY70" fmla="*/ 1882106 h 4297270"/>
                  <a:gd name="connsiteX71" fmla="*/ 1849303 w 5504755"/>
                  <a:gd name="connsiteY71" fmla="*/ 1841102 h 4297270"/>
                  <a:gd name="connsiteX72" fmla="*/ 1742692 w 5504755"/>
                  <a:gd name="connsiteY72" fmla="*/ 1808298 h 4297270"/>
                  <a:gd name="connsiteX73" fmla="*/ 1668883 w 5504755"/>
                  <a:gd name="connsiteY73" fmla="*/ 1763194 h 4297270"/>
                  <a:gd name="connsiteX74" fmla="*/ 1504865 w 5504755"/>
                  <a:gd name="connsiteY74" fmla="*/ 1726289 h 4297270"/>
                  <a:gd name="connsiteX75" fmla="*/ 1357249 w 5504755"/>
                  <a:gd name="connsiteY75" fmla="*/ 1615577 h 4297270"/>
                  <a:gd name="connsiteX76" fmla="*/ 1295742 w 5504755"/>
                  <a:gd name="connsiteY76" fmla="*/ 1488464 h 4297270"/>
                  <a:gd name="connsiteX77" fmla="*/ 1217834 w 5504755"/>
                  <a:gd name="connsiteY77" fmla="*/ 1472062 h 4297270"/>
                  <a:gd name="connsiteX78" fmla="*/ 1123524 w 5504755"/>
                  <a:gd name="connsiteY78" fmla="*/ 1455659 h 4297270"/>
                  <a:gd name="connsiteX79" fmla="*/ 1041515 w 5504755"/>
                  <a:gd name="connsiteY79" fmla="*/ 1426957 h 4297270"/>
                  <a:gd name="connsiteX80" fmla="*/ 951305 w 5504755"/>
                  <a:gd name="connsiteY80" fmla="*/ 1377751 h 4297270"/>
                  <a:gd name="connsiteX81" fmla="*/ 897999 w 5504755"/>
                  <a:gd name="connsiteY81" fmla="*/ 1344948 h 4297270"/>
                  <a:gd name="connsiteX82" fmla="*/ 824191 w 5504755"/>
                  <a:gd name="connsiteY82" fmla="*/ 1312144 h 4297270"/>
                  <a:gd name="connsiteX83" fmla="*/ 754483 w 5504755"/>
                  <a:gd name="connsiteY83" fmla="*/ 1299843 h 4297270"/>
                  <a:gd name="connsiteX84" fmla="*/ 692976 w 5504755"/>
                  <a:gd name="connsiteY84" fmla="*/ 1250636 h 4297270"/>
                  <a:gd name="connsiteX85" fmla="*/ 627369 w 5504755"/>
                  <a:gd name="connsiteY85" fmla="*/ 1209633 h 4297270"/>
                  <a:gd name="connsiteX86" fmla="*/ 602767 w 5504755"/>
                  <a:gd name="connsiteY86" fmla="*/ 1123524 h 4297270"/>
                  <a:gd name="connsiteX87" fmla="*/ 578164 w 5504755"/>
                  <a:gd name="connsiteY87" fmla="*/ 1021012 h 4297270"/>
                  <a:gd name="connsiteX88" fmla="*/ 549461 w 5504755"/>
                  <a:gd name="connsiteY88" fmla="*/ 885697 h 4297270"/>
                  <a:gd name="connsiteX89" fmla="*/ 471553 w 5504755"/>
                  <a:gd name="connsiteY89" fmla="*/ 787285 h 4297270"/>
                  <a:gd name="connsiteX90" fmla="*/ 299333 w 5504755"/>
                  <a:gd name="connsiteY90" fmla="*/ 623268 h 4297270"/>
                  <a:gd name="connsiteX91" fmla="*/ 246028 w 5504755"/>
                  <a:gd name="connsiteY91" fmla="*/ 508456 h 4297270"/>
                  <a:gd name="connsiteX92" fmla="*/ 151718 w 5504755"/>
                  <a:gd name="connsiteY92" fmla="*/ 266529 h 4297270"/>
                  <a:gd name="connsiteX93" fmla="*/ 0 w 5504755"/>
                  <a:gd name="connsiteY9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39452 w 5504755"/>
                  <a:gd name="connsiteY30" fmla="*/ 3694504 h 4297270"/>
                  <a:gd name="connsiteX31" fmla="*/ 5002548 w 5504755"/>
                  <a:gd name="connsiteY31" fmla="*/ 3678102 h 4297270"/>
                  <a:gd name="connsiteX32" fmla="*/ 4990246 w 5504755"/>
                  <a:gd name="connsiteY32" fmla="*/ 3674002 h 4297270"/>
                  <a:gd name="connsiteX33" fmla="*/ 4953342 w 5504755"/>
                  <a:gd name="connsiteY33" fmla="*/ 3657600 h 4297270"/>
                  <a:gd name="connsiteX34" fmla="*/ 4928740 w 5504755"/>
                  <a:gd name="connsiteY34" fmla="*/ 3649399 h 4297270"/>
                  <a:gd name="connsiteX35" fmla="*/ 4883635 w 5504755"/>
                  <a:gd name="connsiteY35" fmla="*/ 3637098 h 4297270"/>
                  <a:gd name="connsiteX36" fmla="*/ 4859032 w 5504755"/>
                  <a:gd name="connsiteY36" fmla="*/ 3624797 h 4297270"/>
                  <a:gd name="connsiteX37" fmla="*/ 4842630 w 5504755"/>
                  <a:gd name="connsiteY37" fmla="*/ 3616596 h 4297270"/>
                  <a:gd name="connsiteX38" fmla="*/ 4740119 w 5504755"/>
                  <a:gd name="connsiteY38" fmla="*/ 3596094 h 4297270"/>
                  <a:gd name="connsiteX39" fmla="*/ 4551499 w 5504755"/>
                  <a:gd name="connsiteY39" fmla="*/ 3518185 h 4297270"/>
                  <a:gd name="connsiteX40" fmla="*/ 4432585 w 5504755"/>
                  <a:gd name="connsiteY40" fmla="*/ 3452578 h 4297270"/>
                  <a:gd name="connsiteX41" fmla="*/ 4346476 w 5504755"/>
                  <a:gd name="connsiteY41" fmla="*/ 3399272 h 4297270"/>
                  <a:gd name="connsiteX42" fmla="*/ 4264467 w 5504755"/>
                  <a:gd name="connsiteY42" fmla="*/ 3350066 h 4297270"/>
                  <a:gd name="connsiteX43" fmla="*/ 4120951 w 5504755"/>
                  <a:gd name="connsiteY43" fmla="*/ 3309063 h 4297270"/>
                  <a:gd name="connsiteX44" fmla="*/ 3977436 w 5504755"/>
                  <a:gd name="connsiteY44" fmla="*/ 3296761 h 4297270"/>
                  <a:gd name="connsiteX45" fmla="*/ 3825719 w 5504755"/>
                  <a:gd name="connsiteY45" fmla="*/ 3218852 h 4297270"/>
                  <a:gd name="connsiteX46" fmla="*/ 3715007 w 5504755"/>
                  <a:gd name="connsiteY46" fmla="*/ 3153245 h 4297270"/>
                  <a:gd name="connsiteX47" fmla="*/ 3604295 w 5504755"/>
                  <a:gd name="connsiteY47" fmla="*/ 3083537 h 4297270"/>
                  <a:gd name="connsiteX48" fmla="*/ 3481281 w 5504755"/>
                  <a:gd name="connsiteY48" fmla="*/ 3046633 h 4297270"/>
                  <a:gd name="connsiteX49" fmla="*/ 3436177 w 5504755"/>
                  <a:gd name="connsiteY49" fmla="*/ 2993328 h 4297270"/>
                  <a:gd name="connsiteX50" fmla="*/ 3448478 w 5504755"/>
                  <a:gd name="connsiteY50" fmla="*/ 2907218 h 4297270"/>
                  <a:gd name="connsiteX51" fmla="*/ 3362368 w 5504755"/>
                  <a:gd name="connsiteY51" fmla="*/ 2907218 h 4297270"/>
                  <a:gd name="connsiteX52" fmla="*/ 3161447 w 5504755"/>
                  <a:gd name="connsiteY52" fmla="*/ 2858012 h 4297270"/>
                  <a:gd name="connsiteX53" fmla="*/ 3095839 w 5504755"/>
                  <a:gd name="connsiteY53" fmla="*/ 2771903 h 4297270"/>
                  <a:gd name="connsiteX54" fmla="*/ 3071237 w 5504755"/>
                  <a:gd name="connsiteY54" fmla="*/ 2677593 h 4297270"/>
                  <a:gd name="connsiteX55" fmla="*/ 3050734 w 5504755"/>
                  <a:gd name="connsiteY55" fmla="*/ 2603785 h 4297270"/>
                  <a:gd name="connsiteX56" fmla="*/ 3009730 w 5504755"/>
                  <a:gd name="connsiteY56" fmla="*/ 2509475 h 4297270"/>
                  <a:gd name="connsiteX57" fmla="*/ 2968725 w 5504755"/>
                  <a:gd name="connsiteY57" fmla="*/ 2468470 h 4297270"/>
                  <a:gd name="connsiteX58" fmla="*/ 2894917 w 5504755"/>
                  <a:gd name="connsiteY58" fmla="*/ 2419265 h 4297270"/>
                  <a:gd name="connsiteX59" fmla="*/ 2771904 w 5504755"/>
                  <a:gd name="connsiteY59" fmla="*/ 2382361 h 4297270"/>
                  <a:gd name="connsiteX60" fmla="*/ 2739100 w 5504755"/>
                  <a:gd name="connsiteY60" fmla="*/ 2378260 h 4297270"/>
                  <a:gd name="connsiteX61" fmla="*/ 2476672 w 5504755"/>
                  <a:gd name="connsiteY61" fmla="*/ 2374160 h 4297270"/>
                  <a:gd name="connsiteX62" fmla="*/ 2427466 w 5504755"/>
                  <a:gd name="connsiteY62" fmla="*/ 2361859 h 4297270"/>
                  <a:gd name="connsiteX63" fmla="*/ 2304453 w 5504755"/>
                  <a:gd name="connsiteY63" fmla="*/ 2255247 h 4297270"/>
                  <a:gd name="connsiteX64" fmla="*/ 2259347 w 5504755"/>
                  <a:gd name="connsiteY64" fmla="*/ 2197841 h 4297270"/>
                  <a:gd name="connsiteX65" fmla="*/ 2222444 w 5504755"/>
                  <a:gd name="connsiteY65" fmla="*/ 2132234 h 4297270"/>
                  <a:gd name="connsiteX66" fmla="*/ 2128133 w 5504755"/>
                  <a:gd name="connsiteY66" fmla="*/ 2005120 h 4297270"/>
                  <a:gd name="connsiteX67" fmla="*/ 2058426 w 5504755"/>
                  <a:gd name="connsiteY67" fmla="*/ 1927211 h 4297270"/>
                  <a:gd name="connsiteX68" fmla="*/ 2017421 w 5504755"/>
                  <a:gd name="connsiteY68" fmla="*/ 1906708 h 4297270"/>
                  <a:gd name="connsiteX69" fmla="*/ 1968217 w 5504755"/>
                  <a:gd name="connsiteY69" fmla="*/ 1882106 h 4297270"/>
                  <a:gd name="connsiteX70" fmla="*/ 1849303 w 5504755"/>
                  <a:gd name="connsiteY70" fmla="*/ 1841102 h 4297270"/>
                  <a:gd name="connsiteX71" fmla="*/ 1742692 w 5504755"/>
                  <a:gd name="connsiteY71" fmla="*/ 1808298 h 4297270"/>
                  <a:gd name="connsiteX72" fmla="*/ 1668883 w 5504755"/>
                  <a:gd name="connsiteY72" fmla="*/ 1763194 h 4297270"/>
                  <a:gd name="connsiteX73" fmla="*/ 1504865 w 5504755"/>
                  <a:gd name="connsiteY73" fmla="*/ 1726289 h 4297270"/>
                  <a:gd name="connsiteX74" fmla="*/ 1357249 w 5504755"/>
                  <a:gd name="connsiteY74" fmla="*/ 1615577 h 4297270"/>
                  <a:gd name="connsiteX75" fmla="*/ 1295742 w 5504755"/>
                  <a:gd name="connsiteY75" fmla="*/ 1488464 h 4297270"/>
                  <a:gd name="connsiteX76" fmla="*/ 1217834 w 5504755"/>
                  <a:gd name="connsiteY76" fmla="*/ 1472062 h 4297270"/>
                  <a:gd name="connsiteX77" fmla="*/ 1123524 w 5504755"/>
                  <a:gd name="connsiteY77" fmla="*/ 1455659 h 4297270"/>
                  <a:gd name="connsiteX78" fmla="*/ 1041515 w 5504755"/>
                  <a:gd name="connsiteY78" fmla="*/ 1426957 h 4297270"/>
                  <a:gd name="connsiteX79" fmla="*/ 951305 w 5504755"/>
                  <a:gd name="connsiteY79" fmla="*/ 1377751 h 4297270"/>
                  <a:gd name="connsiteX80" fmla="*/ 897999 w 5504755"/>
                  <a:gd name="connsiteY80" fmla="*/ 1344948 h 4297270"/>
                  <a:gd name="connsiteX81" fmla="*/ 824191 w 5504755"/>
                  <a:gd name="connsiteY81" fmla="*/ 1312144 h 4297270"/>
                  <a:gd name="connsiteX82" fmla="*/ 754483 w 5504755"/>
                  <a:gd name="connsiteY82" fmla="*/ 1299843 h 4297270"/>
                  <a:gd name="connsiteX83" fmla="*/ 692976 w 5504755"/>
                  <a:gd name="connsiteY83" fmla="*/ 1250636 h 4297270"/>
                  <a:gd name="connsiteX84" fmla="*/ 627369 w 5504755"/>
                  <a:gd name="connsiteY84" fmla="*/ 1209633 h 4297270"/>
                  <a:gd name="connsiteX85" fmla="*/ 602767 w 5504755"/>
                  <a:gd name="connsiteY85" fmla="*/ 1123524 h 4297270"/>
                  <a:gd name="connsiteX86" fmla="*/ 578164 w 5504755"/>
                  <a:gd name="connsiteY86" fmla="*/ 1021012 h 4297270"/>
                  <a:gd name="connsiteX87" fmla="*/ 549461 w 5504755"/>
                  <a:gd name="connsiteY87" fmla="*/ 885697 h 4297270"/>
                  <a:gd name="connsiteX88" fmla="*/ 471553 w 5504755"/>
                  <a:gd name="connsiteY88" fmla="*/ 787285 h 4297270"/>
                  <a:gd name="connsiteX89" fmla="*/ 299333 w 5504755"/>
                  <a:gd name="connsiteY89" fmla="*/ 623268 h 4297270"/>
                  <a:gd name="connsiteX90" fmla="*/ 246028 w 5504755"/>
                  <a:gd name="connsiteY90" fmla="*/ 508456 h 4297270"/>
                  <a:gd name="connsiteX91" fmla="*/ 151718 w 5504755"/>
                  <a:gd name="connsiteY91" fmla="*/ 266529 h 4297270"/>
                  <a:gd name="connsiteX92" fmla="*/ 0 w 5504755"/>
                  <a:gd name="connsiteY9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59954 w 5504755"/>
                  <a:gd name="connsiteY28" fmla="*/ 3710906 h 4297270"/>
                  <a:gd name="connsiteX29" fmla="*/ 5039452 w 5504755"/>
                  <a:gd name="connsiteY29" fmla="*/ 3694504 h 4297270"/>
                  <a:gd name="connsiteX30" fmla="*/ 5002548 w 5504755"/>
                  <a:gd name="connsiteY30" fmla="*/ 3678102 h 4297270"/>
                  <a:gd name="connsiteX31" fmla="*/ 4990246 w 5504755"/>
                  <a:gd name="connsiteY31" fmla="*/ 3674002 h 4297270"/>
                  <a:gd name="connsiteX32" fmla="*/ 4953342 w 5504755"/>
                  <a:gd name="connsiteY32" fmla="*/ 3657600 h 4297270"/>
                  <a:gd name="connsiteX33" fmla="*/ 4928740 w 5504755"/>
                  <a:gd name="connsiteY33" fmla="*/ 3649399 h 4297270"/>
                  <a:gd name="connsiteX34" fmla="*/ 4883635 w 5504755"/>
                  <a:gd name="connsiteY34" fmla="*/ 3637098 h 4297270"/>
                  <a:gd name="connsiteX35" fmla="*/ 4859032 w 5504755"/>
                  <a:gd name="connsiteY35" fmla="*/ 3624797 h 4297270"/>
                  <a:gd name="connsiteX36" fmla="*/ 4842630 w 5504755"/>
                  <a:gd name="connsiteY36" fmla="*/ 3616596 h 4297270"/>
                  <a:gd name="connsiteX37" fmla="*/ 4740119 w 5504755"/>
                  <a:gd name="connsiteY37" fmla="*/ 3596094 h 4297270"/>
                  <a:gd name="connsiteX38" fmla="*/ 4551499 w 5504755"/>
                  <a:gd name="connsiteY38" fmla="*/ 3518185 h 4297270"/>
                  <a:gd name="connsiteX39" fmla="*/ 4432585 w 5504755"/>
                  <a:gd name="connsiteY39" fmla="*/ 3452578 h 4297270"/>
                  <a:gd name="connsiteX40" fmla="*/ 4346476 w 5504755"/>
                  <a:gd name="connsiteY40" fmla="*/ 3399272 h 4297270"/>
                  <a:gd name="connsiteX41" fmla="*/ 4264467 w 5504755"/>
                  <a:gd name="connsiteY41" fmla="*/ 3350066 h 4297270"/>
                  <a:gd name="connsiteX42" fmla="*/ 4120951 w 5504755"/>
                  <a:gd name="connsiteY42" fmla="*/ 3309063 h 4297270"/>
                  <a:gd name="connsiteX43" fmla="*/ 3977436 w 5504755"/>
                  <a:gd name="connsiteY43" fmla="*/ 3296761 h 4297270"/>
                  <a:gd name="connsiteX44" fmla="*/ 3825719 w 5504755"/>
                  <a:gd name="connsiteY44" fmla="*/ 3218852 h 4297270"/>
                  <a:gd name="connsiteX45" fmla="*/ 3715007 w 5504755"/>
                  <a:gd name="connsiteY45" fmla="*/ 3153245 h 4297270"/>
                  <a:gd name="connsiteX46" fmla="*/ 3604295 w 5504755"/>
                  <a:gd name="connsiteY46" fmla="*/ 3083537 h 4297270"/>
                  <a:gd name="connsiteX47" fmla="*/ 3481281 w 5504755"/>
                  <a:gd name="connsiteY47" fmla="*/ 3046633 h 4297270"/>
                  <a:gd name="connsiteX48" fmla="*/ 3436177 w 5504755"/>
                  <a:gd name="connsiteY48" fmla="*/ 2993328 h 4297270"/>
                  <a:gd name="connsiteX49" fmla="*/ 3448478 w 5504755"/>
                  <a:gd name="connsiteY49" fmla="*/ 2907218 h 4297270"/>
                  <a:gd name="connsiteX50" fmla="*/ 3362368 w 5504755"/>
                  <a:gd name="connsiteY50" fmla="*/ 2907218 h 4297270"/>
                  <a:gd name="connsiteX51" fmla="*/ 3161447 w 5504755"/>
                  <a:gd name="connsiteY51" fmla="*/ 2858012 h 4297270"/>
                  <a:gd name="connsiteX52" fmla="*/ 3095839 w 5504755"/>
                  <a:gd name="connsiteY52" fmla="*/ 2771903 h 4297270"/>
                  <a:gd name="connsiteX53" fmla="*/ 3071237 w 5504755"/>
                  <a:gd name="connsiteY53" fmla="*/ 2677593 h 4297270"/>
                  <a:gd name="connsiteX54" fmla="*/ 3050734 w 5504755"/>
                  <a:gd name="connsiteY54" fmla="*/ 2603785 h 4297270"/>
                  <a:gd name="connsiteX55" fmla="*/ 3009730 w 5504755"/>
                  <a:gd name="connsiteY55" fmla="*/ 2509475 h 4297270"/>
                  <a:gd name="connsiteX56" fmla="*/ 2968725 w 5504755"/>
                  <a:gd name="connsiteY56" fmla="*/ 2468470 h 4297270"/>
                  <a:gd name="connsiteX57" fmla="*/ 2894917 w 5504755"/>
                  <a:gd name="connsiteY57" fmla="*/ 2419265 h 4297270"/>
                  <a:gd name="connsiteX58" fmla="*/ 2771904 w 5504755"/>
                  <a:gd name="connsiteY58" fmla="*/ 2382361 h 4297270"/>
                  <a:gd name="connsiteX59" fmla="*/ 2739100 w 5504755"/>
                  <a:gd name="connsiteY59" fmla="*/ 2378260 h 4297270"/>
                  <a:gd name="connsiteX60" fmla="*/ 2476672 w 5504755"/>
                  <a:gd name="connsiteY60" fmla="*/ 2374160 h 4297270"/>
                  <a:gd name="connsiteX61" fmla="*/ 2427466 w 5504755"/>
                  <a:gd name="connsiteY61" fmla="*/ 2361859 h 4297270"/>
                  <a:gd name="connsiteX62" fmla="*/ 2304453 w 5504755"/>
                  <a:gd name="connsiteY62" fmla="*/ 2255247 h 4297270"/>
                  <a:gd name="connsiteX63" fmla="*/ 2259347 w 5504755"/>
                  <a:gd name="connsiteY63" fmla="*/ 2197841 h 4297270"/>
                  <a:gd name="connsiteX64" fmla="*/ 2222444 w 5504755"/>
                  <a:gd name="connsiteY64" fmla="*/ 2132234 h 4297270"/>
                  <a:gd name="connsiteX65" fmla="*/ 2128133 w 5504755"/>
                  <a:gd name="connsiteY65" fmla="*/ 2005120 h 4297270"/>
                  <a:gd name="connsiteX66" fmla="*/ 2058426 w 5504755"/>
                  <a:gd name="connsiteY66" fmla="*/ 1927211 h 4297270"/>
                  <a:gd name="connsiteX67" fmla="*/ 2017421 w 5504755"/>
                  <a:gd name="connsiteY67" fmla="*/ 1906708 h 4297270"/>
                  <a:gd name="connsiteX68" fmla="*/ 1968217 w 5504755"/>
                  <a:gd name="connsiteY68" fmla="*/ 1882106 h 4297270"/>
                  <a:gd name="connsiteX69" fmla="*/ 1849303 w 5504755"/>
                  <a:gd name="connsiteY69" fmla="*/ 1841102 h 4297270"/>
                  <a:gd name="connsiteX70" fmla="*/ 1742692 w 5504755"/>
                  <a:gd name="connsiteY70" fmla="*/ 1808298 h 4297270"/>
                  <a:gd name="connsiteX71" fmla="*/ 1668883 w 5504755"/>
                  <a:gd name="connsiteY71" fmla="*/ 1763194 h 4297270"/>
                  <a:gd name="connsiteX72" fmla="*/ 1504865 w 5504755"/>
                  <a:gd name="connsiteY72" fmla="*/ 1726289 h 4297270"/>
                  <a:gd name="connsiteX73" fmla="*/ 1357249 w 5504755"/>
                  <a:gd name="connsiteY73" fmla="*/ 1615577 h 4297270"/>
                  <a:gd name="connsiteX74" fmla="*/ 1295742 w 5504755"/>
                  <a:gd name="connsiteY74" fmla="*/ 1488464 h 4297270"/>
                  <a:gd name="connsiteX75" fmla="*/ 1217834 w 5504755"/>
                  <a:gd name="connsiteY75" fmla="*/ 1472062 h 4297270"/>
                  <a:gd name="connsiteX76" fmla="*/ 1123524 w 5504755"/>
                  <a:gd name="connsiteY76" fmla="*/ 1455659 h 4297270"/>
                  <a:gd name="connsiteX77" fmla="*/ 1041515 w 5504755"/>
                  <a:gd name="connsiteY77" fmla="*/ 1426957 h 4297270"/>
                  <a:gd name="connsiteX78" fmla="*/ 951305 w 5504755"/>
                  <a:gd name="connsiteY78" fmla="*/ 1377751 h 4297270"/>
                  <a:gd name="connsiteX79" fmla="*/ 897999 w 5504755"/>
                  <a:gd name="connsiteY79" fmla="*/ 1344948 h 4297270"/>
                  <a:gd name="connsiteX80" fmla="*/ 824191 w 5504755"/>
                  <a:gd name="connsiteY80" fmla="*/ 1312144 h 4297270"/>
                  <a:gd name="connsiteX81" fmla="*/ 754483 w 5504755"/>
                  <a:gd name="connsiteY81" fmla="*/ 1299843 h 4297270"/>
                  <a:gd name="connsiteX82" fmla="*/ 692976 w 5504755"/>
                  <a:gd name="connsiteY82" fmla="*/ 1250636 h 4297270"/>
                  <a:gd name="connsiteX83" fmla="*/ 627369 w 5504755"/>
                  <a:gd name="connsiteY83" fmla="*/ 1209633 h 4297270"/>
                  <a:gd name="connsiteX84" fmla="*/ 602767 w 5504755"/>
                  <a:gd name="connsiteY84" fmla="*/ 1123524 h 4297270"/>
                  <a:gd name="connsiteX85" fmla="*/ 578164 w 5504755"/>
                  <a:gd name="connsiteY85" fmla="*/ 1021012 h 4297270"/>
                  <a:gd name="connsiteX86" fmla="*/ 549461 w 5504755"/>
                  <a:gd name="connsiteY86" fmla="*/ 885697 h 4297270"/>
                  <a:gd name="connsiteX87" fmla="*/ 471553 w 5504755"/>
                  <a:gd name="connsiteY87" fmla="*/ 787285 h 4297270"/>
                  <a:gd name="connsiteX88" fmla="*/ 299333 w 5504755"/>
                  <a:gd name="connsiteY88" fmla="*/ 623268 h 4297270"/>
                  <a:gd name="connsiteX89" fmla="*/ 246028 w 5504755"/>
                  <a:gd name="connsiteY89" fmla="*/ 508456 h 4297270"/>
                  <a:gd name="connsiteX90" fmla="*/ 151718 w 5504755"/>
                  <a:gd name="connsiteY90" fmla="*/ 266529 h 4297270"/>
                  <a:gd name="connsiteX91" fmla="*/ 0 w 5504755"/>
                  <a:gd name="connsiteY9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096858 w 5504755"/>
                  <a:gd name="connsiteY26" fmla="*/ 3739609 h 4297270"/>
                  <a:gd name="connsiteX27" fmla="*/ 5059954 w 5504755"/>
                  <a:gd name="connsiteY27" fmla="*/ 3710906 h 4297270"/>
                  <a:gd name="connsiteX28" fmla="*/ 5039452 w 5504755"/>
                  <a:gd name="connsiteY28" fmla="*/ 3694504 h 4297270"/>
                  <a:gd name="connsiteX29" fmla="*/ 5002548 w 5504755"/>
                  <a:gd name="connsiteY29" fmla="*/ 3678102 h 4297270"/>
                  <a:gd name="connsiteX30" fmla="*/ 4990246 w 5504755"/>
                  <a:gd name="connsiteY30" fmla="*/ 3674002 h 4297270"/>
                  <a:gd name="connsiteX31" fmla="*/ 4953342 w 5504755"/>
                  <a:gd name="connsiteY31" fmla="*/ 3657600 h 4297270"/>
                  <a:gd name="connsiteX32" fmla="*/ 4928740 w 5504755"/>
                  <a:gd name="connsiteY32" fmla="*/ 3649399 h 4297270"/>
                  <a:gd name="connsiteX33" fmla="*/ 4883635 w 5504755"/>
                  <a:gd name="connsiteY33" fmla="*/ 3637098 h 4297270"/>
                  <a:gd name="connsiteX34" fmla="*/ 4859032 w 5504755"/>
                  <a:gd name="connsiteY34" fmla="*/ 3624797 h 4297270"/>
                  <a:gd name="connsiteX35" fmla="*/ 4842630 w 5504755"/>
                  <a:gd name="connsiteY35" fmla="*/ 3616596 h 4297270"/>
                  <a:gd name="connsiteX36" fmla="*/ 4740119 w 5504755"/>
                  <a:gd name="connsiteY36" fmla="*/ 3596094 h 4297270"/>
                  <a:gd name="connsiteX37" fmla="*/ 4551499 w 5504755"/>
                  <a:gd name="connsiteY37" fmla="*/ 3518185 h 4297270"/>
                  <a:gd name="connsiteX38" fmla="*/ 4432585 w 5504755"/>
                  <a:gd name="connsiteY38" fmla="*/ 3452578 h 4297270"/>
                  <a:gd name="connsiteX39" fmla="*/ 4346476 w 5504755"/>
                  <a:gd name="connsiteY39" fmla="*/ 3399272 h 4297270"/>
                  <a:gd name="connsiteX40" fmla="*/ 4264467 w 5504755"/>
                  <a:gd name="connsiteY40" fmla="*/ 3350066 h 4297270"/>
                  <a:gd name="connsiteX41" fmla="*/ 4120951 w 5504755"/>
                  <a:gd name="connsiteY41" fmla="*/ 3309063 h 4297270"/>
                  <a:gd name="connsiteX42" fmla="*/ 3977436 w 5504755"/>
                  <a:gd name="connsiteY42" fmla="*/ 3296761 h 4297270"/>
                  <a:gd name="connsiteX43" fmla="*/ 3825719 w 5504755"/>
                  <a:gd name="connsiteY43" fmla="*/ 3218852 h 4297270"/>
                  <a:gd name="connsiteX44" fmla="*/ 3715007 w 5504755"/>
                  <a:gd name="connsiteY44" fmla="*/ 3153245 h 4297270"/>
                  <a:gd name="connsiteX45" fmla="*/ 3604295 w 5504755"/>
                  <a:gd name="connsiteY45" fmla="*/ 3083537 h 4297270"/>
                  <a:gd name="connsiteX46" fmla="*/ 3481281 w 5504755"/>
                  <a:gd name="connsiteY46" fmla="*/ 3046633 h 4297270"/>
                  <a:gd name="connsiteX47" fmla="*/ 3436177 w 5504755"/>
                  <a:gd name="connsiteY47" fmla="*/ 2993328 h 4297270"/>
                  <a:gd name="connsiteX48" fmla="*/ 3448478 w 5504755"/>
                  <a:gd name="connsiteY48" fmla="*/ 2907218 h 4297270"/>
                  <a:gd name="connsiteX49" fmla="*/ 3362368 w 5504755"/>
                  <a:gd name="connsiteY49" fmla="*/ 2907218 h 4297270"/>
                  <a:gd name="connsiteX50" fmla="*/ 3161447 w 5504755"/>
                  <a:gd name="connsiteY50" fmla="*/ 2858012 h 4297270"/>
                  <a:gd name="connsiteX51" fmla="*/ 3095839 w 5504755"/>
                  <a:gd name="connsiteY51" fmla="*/ 2771903 h 4297270"/>
                  <a:gd name="connsiteX52" fmla="*/ 3071237 w 5504755"/>
                  <a:gd name="connsiteY52" fmla="*/ 2677593 h 4297270"/>
                  <a:gd name="connsiteX53" fmla="*/ 3050734 w 5504755"/>
                  <a:gd name="connsiteY53" fmla="*/ 2603785 h 4297270"/>
                  <a:gd name="connsiteX54" fmla="*/ 3009730 w 5504755"/>
                  <a:gd name="connsiteY54" fmla="*/ 2509475 h 4297270"/>
                  <a:gd name="connsiteX55" fmla="*/ 2968725 w 5504755"/>
                  <a:gd name="connsiteY55" fmla="*/ 2468470 h 4297270"/>
                  <a:gd name="connsiteX56" fmla="*/ 2894917 w 5504755"/>
                  <a:gd name="connsiteY56" fmla="*/ 2419265 h 4297270"/>
                  <a:gd name="connsiteX57" fmla="*/ 2771904 w 5504755"/>
                  <a:gd name="connsiteY57" fmla="*/ 2382361 h 4297270"/>
                  <a:gd name="connsiteX58" fmla="*/ 2739100 w 5504755"/>
                  <a:gd name="connsiteY58" fmla="*/ 2378260 h 4297270"/>
                  <a:gd name="connsiteX59" fmla="*/ 2476672 w 5504755"/>
                  <a:gd name="connsiteY59" fmla="*/ 2374160 h 4297270"/>
                  <a:gd name="connsiteX60" fmla="*/ 2427466 w 5504755"/>
                  <a:gd name="connsiteY60" fmla="*/ 2361859 h 4297270"/>
                  <a:gd name="connsiteX61" fmla="*/ 2304453 w 5504755"/>
                  <a:gd name="connsiteY61" fmla="*/ 2255247 h 4297270"/>
                  <a:gd name="connsiteX62" fmla="*/ 2259347 w 5504755"/>
                  <a:gd name="connsiteY62" fmla="*/ 2197841 h 4297270"/>
                  <a:gd name="connsiteX63" fmla="*/ 2222444 w 5504755"/>
                  <a:gd name="connsiteY63" fmla="*/ 2132234 h 4297270"/>
                  <a:gd name="connsiteX64" fmla="*/ 2128133 w 5504755"/>
                  <a:gd name="connsiteY64" fmla="*/ 2005120 h 4297270"/>
                  <a:gd name="connsiteX65" fmla="*/ 2058426 w 5504755"/>
                  <a:gd name="connsiteY65" fmla="*/ 1927211 h 4297270"/>
                  <a:gd name="connsiteX66" fmla="*/ 2017421 w 5504755"/>
                  <a:gd name="connsiteY66" fmla="*/ 1906708 h 4297270"/>
                  <a:gd name="connsiteX67" fmla="*/ 1968217 w 5504755"/>
                  <a:gd name="connsiteY67" fmla="*/ 1882106 h 4297270"/>
                  <a:gd name="connsiteX68" fmla="*/ 1849303 w 5504755"/>
                  <a:gd name="connsiteY68" fmla="*/ 1841102 h 4297270"/>
                  <a:gd name="connsiteX69" fmla="*/ 1742692 w 5504755"/>
                  <a:gd name="connsiteY69" fmla="*/ 1808298 h 4297270"/>
                  <a:gd name="connsiteX70" fmla="*/ 1668883 w 5504755"/>
                  <a:gd name="connsiteY70" fmla="*/ 1763194 h 4297270"/>
                  <a:gd name="connsiteX71" fmla="*/ 1504865 w 5504755"/>
                  <a:gd name="connsiteY71" fmla="*/ 1726289 h 4297270"/>
                  <a:gd name="connsiteX72" fmla="*/ 1357249 w 5504755"/>
                  <a:gd name="connsiteY72" fmla="*/ 1615577 h 4297270"/>
                  <a:gd name="connsiteX73" fmla="*/ 1295742 w 5504755"/>
                  <a:gd name="connsiteY73" fmla="*/ 1488464 h 4297270"/>
                  <a:gd name="connsiteX74" fmla="*/ 1217834 w 5504755"/>
                  <a:gd name="connsiteY74" fmla="*/ 1472062 h 4297270"/>
                  <a:gd name="connsiteX75" fmla="*/ 1123524 w 5504755"/>
                  <a:gd name="connsiteY75" fmla="*/ 1455659 h 4297270"/>
                  <a:gd name="connsiteX76" fmla="*/ 1041515 w 5504755"/>
                  <a:gd name="connsiteY76" fmla="*/ 1426957 h 4297270"/>
                  <a:gd name="connsiteX77" fmla="*/ 951305 w 5504755"/>
                  <a:gd name="connsiteY77" fmla="*/ 1377751 h 4297270"/>
                  <a:gd name="connsiteX78" fmla="*/ 897999 w 5504755"/>
                  <a:gd name="connsiteY78" fmla="*/ 1344948 h 4297270"/>
                  <a:gd name="connsiteX79" fmla="*/ 824191 w 5504755"/>
                  <a:gd name="connsiteY79" fmla="*/ 1312144 h 4297270"/>
                  <a:gd name="connsiteX80" fmla="*/ 754483 w 5504755"/>
                  <a:gd name="connsiteY80" fmla="*/ 1299843 h 4297270"/>
                  <a:gd name="connsiteX81" fmla="*/ 692976 w 5504755"/>
                  <a:gd name="connsiteY81" fmla="*/ 1250636 h 4297270"/>
                  <a:gd name="connsiteX82" fmla="*/ 627369 w 5504755"/>
                  <a:gd name="connsiteY82" fmla="*/ 1209633 h 4297270"/>
                  <a:gd name="connsiteX83" fmla="*/ 602767 w 5504755"/>
                  <a:gd name="connsiteY83" fmla="*/ 1123524 h 4297270"/>
                  <a:gd name="connsiteX84" fmla="*/ 578164 w 5504755"/>
                  <a:gd name="connsiteY84" fmla="*/ 1021012 h 4297270"/>
                  <a:gd name="connsiteX85" fmla="*/ 549461 w 5504755"/>
                  <a:gd name="connsiteY85" fmla="*/ 885697 h 4297270"/>
                  <a:gd name="connsiteX86" fmla="*/ 471553 w 5504755"/>
                  <a:gd name="connsiteY86" fmla="*/ 787285 h 4297270"/>
                  <a:gd name="connsiteX87" fmla="*/ 299333 w 5504755"/>
                  <a:gd name="connsiteY87" fmla="*/ 623268 h 4297270"/>
                  <a:gd name="connsiteX88" fmla="*/ 246028 w 5504755"/>
                  <a:gd name="connsiteY88" fmla="*/ 508456 h 4297270"/>
                  <a:gd name="connsiteX89" fmla="*/ 151718 w 5504755"/>
                  <a:gd name="connsiteY89" fmla="*/ 266529 h 4297270"/>
                  <a:gd name="connsiteX90" fmla="*/ 0 w 5504755"/>
                  <a:gd name="connsiteY9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50164 w 5504755"/>
                  <a:gd name="connsiteY23" fmla="*/ 3813417 h 4297270"/>
                  <a:gd name="connsiteX24" fmla="*/ 5133762 w 5504755"/>
                  <a:gd name="connsiteY24" fmla="*/ 3788815 h 4297270"/>
                  <a:gd name="connsiteX25" fmla="*/ 5096858 w 5504755"/>
                  <a:gd name="connsiteY25" fmla="*/ 3739609 h 4297270"/>
                  <a:gd name="connsiteX26" fmla="*/ 5059954 w 5504755"/>
                  <a:gd name="connsiteY26" fmla="*/ 3710906 h 4297270"/>
                  <a:gd name="connsiteX27" fmla="*/ 5039452 w 5504755"/>
                  <a:gd name="connsiteY27" fmla="*/ 3694504 h 4297270"/>
                  <a:gd name="connsiteX28" fmla="*/ 5002548 w 5504755"/>
                  <a:gd name="connsiteY28" fmla="*/ 3678102 h 4297270"/>
                  <a:gd name="connsiteX29" fmla="*/ 4990246 w 5504755"/>
                  <a:gd name="connsiteY29" fmla="*/ 3674002 h 4297270"/>
                  <a:gd name="connsiteX30" fmla="*/ 4953342 w 5504755"/>
                  <a:gd name="connsiteY30" fmla="*/ 3657600 h 4297270"/>
                  <a:gd name="connsiteX31" fmla="*/ 4928740 w 5504755"/>
                  <a:gd name="connsiteY31" fmla="*/ 3649399 h 4297270"/>
                  <a:gd name="connsiteX32" fmla="*/ 4883635 w 5504755"/>
                  <a:gd name="connsiteY32" fmla="*/ 3637098 h 4297270"/>
                  <a:gd name="connsiteX33" fmla="*/ 4859032 w 5504755"/>
                  <a:gd name="connsiteY33" fmla="*/ 3624797 h 4297270"/>
                  <a:gd name="connsiteX34" fmla="*/ 4842630 w 5504755"/>
                  <a:gd name="connsiteY34" fmla="*/ 3616596 h 4297270"/>
                  <a:gd name="connsiteX35" fmla="*/ 4740119 w 5504755"/>
                  <a:gd name="connsiteY35" fmla="*/ 3596094 h 4297270"/>
                  <a:gd name="connsiteX36" fmla="*/ 4551499 w 5504755"/>
                  <a:gd name="connsiteY36" fmla="*/ 3518185 h 4297270"/>
                  <a:gd name="connsiteX37" fmla="*/ 4432585 w 5504755"/>
                  <a:gd name="connsiteY37" fmla="*/ 3452578 h 4297270"/>
                  <a:gd name="connsiteX38" fmla="*/ 4346476 w 5504755"/>
                  <a:gd name="connsiteY38" fmla="*/ 3399272 h 4297270"/>
                  <a:gd name="connsiteX39" fmla="*/ 4264467 w 5504755"/>
                  <a:gd name="connsiteY39" fmla="*/ 3350066 h 4297270"/>
                  <a:gd name="connsiteX40" fmla="*/ 4120951 w 5504755"/>
                  <a:gd name="connsiteY40" fmla="*/ 3309063 h 4297270"/>
                  <a:gd name="connsiteX41" fmla="*/ 3977436 w 5504755"/>
                  <a:gd name="connsiteY41" fmla="*/ 3296761 h 4297270"/>
                  <a:gd name="connsiteX42" fmla="*/ 3825719 w 5504755"/>
                  <a:gd name="connsiteY42" fmla="*/ 3218852 h 4297270"/>
                  <a:gd name="connsiteX43" fmla="*/ 3715007 w 5504755"/>
                  <a:gd name="connsiteY43" fmla="*/ 3153245 h 4297270"/>
                  <a:gd name="connsiteX44" fmla="*/ 3604295 w 5504755"/>
                  <a:gd name="connsiteY44" fmla="*/ 3083537 h 4297270"/>
                  <a:gd name="connsiteX45" fmla="*/ 3481281 w 5504755"/>
                  <a:gd name="connsiteY45" fmla="*/ 3046633 h 4297270"/>
                  <a:gd name="connsiteX46" fmla="*/ 3436177 w 5504755"/>
                  <a:gd name="connsiteY46" fmla="*/ 2993328 h 4297270"/>
                  <a:gd name="connsiteX47" fmla="*/ 3448478 w 5504755"/>
                  <a:gd name="connsiteY47" fmla="*/ 2907218 h 4297270"/>
                  <a:gd name="connsiteX48" fmla="*/ 3362368 w 5504755"/>
                  <a:gd name="connsiteY48" fmla="*/ 2907218 h 4297270"/>
                  <a:gd name="connsiteX49" fmla="*/ 3161447 w 5504755"/>
                  <a:gd name="connsiteY49" fmla="*/ 2858012 h 4297270"/>
                  <a:gd name="connsiteX50" fmla="*/ 3095839 w 5504755"/>
                  <a:gd name="connsiteY50" fmla="*/ 2771903 h 4297270"/>
                  <a:gd name="connsiteX51" fmla="*/ 3071237 w 5504755"/>
                  <a:gd name="connsiteY51" fmla="*/ 2677593 h 4297270"/>
                  <a:gd name="connsiteX52" fmla="*/ 3050734 w 5504755"/>
                  <a:gd name="connsiteY52" fmla="*/ 2603785 h 4297270"/>
                  <a:gd name="connsiteX53" fmla="*/ 3009730 w 5504755"/>
                  <a:gd name="connsiteY53" fmla="*/ 2509475 h 4297270"/>
                  <a:gd name="connsiteX54" fmla="*/ 2968725 w 5504755"/>
                  <a:gd name="connsiteY54" fmla="*/ 2468470 h 4297270"/>
                  <a:gd name="connsiteX55" fmla="*/ 2894917 w 5504755"/>
                  <a:gd name="connsiteY55" fmla="*/ 2419265 h 4297270"/>
                  <a:gd name="connsiteX56" fmla="*/ 2771904 w 5504755"/>
                  <a:gd name="connsiteY56" fmla="*/ 2382361 h 4297270"/>
                  <a:gd name="connsiteX57" fmla="*/ 2739100 w 5504755"/>
                  <a:gd name="connsiteY57" fmla="*/ 2378260 h 4297270"/>
                  <a:gd name="connsiteX58" fmla="*/ 2476672 w 5504755"/>
                  <a:gd name="connsiteY58" fmla="*/ 2374160 h 4297270"/>
                  <a:gd name="connsiteX59" fmla="*/ 2427466 w 5504755"/>
                  <a:gd name="connsiteY59" fmla="*/ 2361859 h 4297270"/>
                  <a:gd name="connsiteX60" fmla="*/ 2304453 w 5504755"/>
                  <a:gd name="connsiteY60" fmla="*/ 2255247 h 4297270"/>
                  <a:gd name="connsiteX61" fmla="*/ 2259347 w 5504755"/>
                  <a:gd name="connsiteY61" fmla="*/ 2197841 h 4297270"/>
                  <a:gd name="connsiteX62" fmla="*/ 2222444 w 5504755"/>
                  <a:gd name="connsiteY62" fmla="*/ 2132234 h 4297270"/>
                  <a:gd name="connsiteX63" fmla="*/ 2128133 w 5504755"/>
                  <a:gd name="connsiteY63" fmla="*/ 2005120 h 4297270"/>
                  <a:gd name="connsiteX64" fmla="*/ 2058426 w 5504755"/>
                  <a:gd name="connsiteY64" fmla="*/ 1927211 h 4297270"/>
                  <a:gd name="connsiteX65" fmla="*/ 2017421 w 5504755"/>
                  <a:gd name="connsiteY65" fmla="*/ 1906708 h 4297270"/>
                  <a:gd name="connsiteX66" fmla="*/ 1968217 w 5504755"/>
                  <a:gd name="connsiteY66" fmla="*/ 1882106 h 4297270"/>
                  <a:gd name="connsiteX67" fmla="*/ 1849303 w 5504755"/>
                  <a:gd name="connsiteY67" fmla="*/ 1841102 h 4297270"/>
                  <a:gd name="connsiteX68" fmla="*/ 1742692 w 5504755"/>
                  <a:gd name="connsiteY68" fmla="*/ 1808298 h 4297270"/>
                  <a:gd name="connsiteX69" fmla="*/ 1668883 w 5504755"/>
                  <a:gd name="connsiteY69" fmla="*/ 1763194 h 4297270"/>
                  <a:gd name="connsiteX70" fmla="*/ 1504865 w 5504755"/>
                  <a:gd name="connsiteY70" fmla="*/ 1726289 h 4297270"/>
                  <a:gd name="connsiteX71" fmla="*/ 1357249 w 5504755"/>
                  <a:gd name="connsiteY71" fmla="*/ 1615577 h 4297270"/>
                  <a:gd name="connsiteX72" fmla="*/ 1295742 w 5504755"/>
                  <a:gd name="connsiteY72" fmla="*/ 1488464 h 4297270"/>
                  <a:gd name="connsiteX73" fmla="*/ 1217834 w 5504755"/>
                  <a:gd name="connsiteY73" fmla="*/ 1472062 h 4297270"/>
                  <a:gd name="connsiteX74" fmla="*/ 1123524 w 5504755"/>
                  <a:gd name="connsiteY74" fmla="*/ 1455659 h 4297270"/>
                  <a:gd name="connsiteX75" fmla="*/ 1041515 w 5504755"/>
                  <a:gd name="connsiteY75" fmla="*/ 1426957 h 4297270"/>
                  <a:gd name="connsiteX76" fmla="*/ 951305 w 5504755"/>
                  <a:gd name="connsiteY76" fmla="*/ 1377751 h 4297270"/>
                  <a:gd name="connsiteX77" fmla="*/ 897999 w 5504755"/>
                  <a:gd name="connsiteY77" fmla="*/ 1344948 h 4297270"/>
                  <a:gd name="connsiteX78" fmla="*/ 824191 w 5504755"/>
                  <a:gd name="connsiteY78" fmla="*/ 1312144 h 4297270"/>
                  <a:gd name="connsiteX79" fmla="*/ 754483 w 5504755"/>
                  <a:gd name="connsiteY79" fmla="*/ 1299843 h 4297270"/>
                  <a:gd name="connsiteX80" fmla="*/ 692976 w 5504755"/>
                  <a:gd name="connsiteY80" fmla="*/ 1250636 h 4297270"/>
                  <a:gd name="connsiteX81" fmla="*/ 627369 w 5504755"/>
                  <a:gd name="connsiteY81" fmla="*/ 1209633 h 4297270"/>
                  <a:gd name="connsiteX82" fmla="*/ 602767 w 5504755"/>
                  <a:gd name="connsiteY82" fmla="*/ 1123524 h 4297270"/>
                  <a:gd name="connsiteX83" fmla="*/ 578164 w 5504755"/>
                  <a:gd name="connsiteY83" fmla="*/ 1021012 h 4297270"/>
                  <a:gd name="connsiteX84" fmla="*/ 549461 w 5504755"/>
                  <a:gd name="connsiteY84" fmla="*/ 885697 h 4297270"/>
                  <a:gd name="connsiteX85" fmla="*/ 471553 w 5504755"/>
                  <a:gd name="connsiteY85" fmla="*/ 787285 h 4297270"/>
                  <a:gd name="connsiteX86" fmla="*/ 299333 w 5504755"/>
                  <a:gd name="connsiteY86" fmla="*/ 623268 h 4297270"/>
                  <a:gd name="connsiteX87" fmla="*/ 246028 w 5504755"/>
                  <a:gd name="connsiteY87" fmla="*/ 508456 h 4297270"/>
                  <a:gd name="connsiteX88" fmla="*/ 151718 w 5504755"/>
                  <a:gd name="connsiteY88" fmla="*/ 266529 h 4297270"/>
                  <a:gd name="connsiteX89" fmla="*/ 0 w 5504755"/>
                  <a:gd name="connsiteY8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50164 w 5504755"/>
                  <a:gd name="connsiteY22" fmla="*/ 3813417 h 4297270"/>
                  <a:gd name="connsiteX23" fmla="*/ 5133762 w 5504755"/>
                  <a:gd name="connsiteY23" fmla="*/ 3788815 h 4297270"/>
                  <a:gd name="connsiteX24" fmla="*/ 5096858 w 5504755"/>
                  <a:gd name="connsiteY24" fmla="*/ 3739609 h 4297270"/>
                  <a:gd name="connsiteX25" fmla="*/ 5059954 w 5504755"/>
                  <a:gd name="connsiteY25" fmla="*/ 3710906 h 4297270"/>
                  <a:gd name="connsiteX26" fmla="*/ 5039452 w 5504755"/>
                  <a:gd name="connsiteY26" fmla="*/ 3694504 h 4297270"/>
                  <a:gd name="connsiteX27" fmla="*/ 5002548 w 5504755"/>
                  <a:gd name="connsiteY27" fmla="*/ 3678102 h 4297270"/>
                  <a:gd name="connsiteX28" fmla="*/ 4990246 w 5504755"/>
                  <a:gd name="connsiteY28" fmla="*/ 3674002 h 4297270"/>
                  <a:gd name="connsiteX29" fmla="*/ 4953342 w 5504755"/>
                  <a:gd name="connsiteY29" fmla="*/ 3657600 h 4297270"/>
                  <a:gd name="connsiteX30" fmla="*/ 4928740 w 5504755"/>
                  <a:gd name="connsiteY30" fmla="*/ 3649399 h 4297270"/>
                  <a:gd name="connsiteX31" fmla="*/ 4883635 w 5504755"/>
                  <a:gd name="connsiteY31" fmla="*/ 3637098 h 4297270"/>
                  <a:gd name="connsiteX32" fmla="*/ 4859032 w 5504755"/>
                  <a:gd name="connsiteY32" fmla="*/ 3624797 h 4297270"/>
                  <a:gd name="connsiteX33" fmla="*/ 4842630 w 5504755"/>
                  <a:gd name="connsiteY33" fmla="*/ 3616596 h 4297270"/>
                  <a:gd name="connsiteX34" fmla="*/ 4740119 w 5504755"/>
                  <a:gd name="connsiteY34" fmla="*/ 3596094 h 4297270"/>
                  <a:gd name="connsiteX35" fmla="*/ 4551499 w 5504755"/>
                  <a:gd name="connsiteY35" fmla="*/ 3518185 h 4297270"/>
                  <a:gd name="connsiteX36" fmla="*/ 4432585 w 5504755"/>
                  <a:gd name="connsiteY36" fmla="*/ 3452578 h 4297270"/>
                  <a:gd name="connsiteX37" fmla="*/ 4346476 w 5504755"/>
                  <a:gd name="connsiteY37" fmla="*/ 3399272 h 4297270"/>
                  <a:gd name="connsiteX38" fmla="*/ 4264467 w 5504755"/>
                  <a:gd name="connsiteY38" fmla="*/ 3350066 h 4297270"/>
                  <a:gd name="connsiteX39" fmla="*/ 4120951 w 5504755"/>
                  <a:gd name="connsiteY39" fmla="*/ 3309063 h 4297270"/>
                  <a:gd name="connsiteX40" fmla="*/ 3977436 w 5504755"/>
                  <a:gd name="connsiteY40" fmla="*/ 3296761 h 4297270"/>
                  <a:gd name="connsiteX41" fmla="*/ 3825719 w 5504755"/>
                  <a:gd name="connsiteY41" fmla="*/ 3218852 h 4297270"/>
                  <a:gd name="connsiteX42" fmla="*/ 3715007 w 5504755"/>
                  <a:gd name="connsiteY42" fmla="*/ 3153245 h 4297270"/>
                  <a:gd name="connsiteX43" fmla="*/ 3604295 w 5504755"/>
                  <a:gd name="connsiteY43" fmla="*/ 3083537 h 4297270"/>
                  <a:gd name="connsiteX44" fmla="*/ 3481281 w 5504755"/>
                  <a:gd name="connsiteY44" fmla="*/ 3046633 h 4297270"/>
                  <a:gd name="connsiteX45" fmla="*/ 3436177 w 5504755"/>
                  <a:gd name="connsiteY45" fmla="*/ 2993328 h 4297270"/>
                  <a:gd name="connsiteX46" fmla="*/ 3448478 w 5504755"/>
                  <a:gd name="connsiteY46" fmla="*/ 2907218 h 4297270"/>
                  <a:gd name="connsiteX47" fmla="*/ 3362368 w 5504755"/>
                  <a:gd name="connsiteY47" fmla="*/ 2907218 h 4297270"/>
                  <a:gd name="connsiteX48" fmla="*/ 3161447 w 5504755"/>
                  <a:gd name="connsiteY48" fmla="*/ 2858012 h 4297270"/>
                  <a:gd name="connsiteX49" fmla="*/ 3095839 w 5504755"/>
                  <a:gd name="connsiteY49" fmla="*/ 2771903 h 4297270"/>
                  <a:gd name="connsiteX50" fmla="*/ 3071237 w 5504755"/>
                  <a:gd name="connsiteY50" fmla="*/ 2677593 h 4297270"/>
                  <a:gd name="connsiteX51" fmla="*/ 3050734 w 5504755"/>
                  <a:gd name="connsiteY51" fmla="*/ 2603785 h 4297270"/>
                  <a:gd name="connsiteX52" fmla="*/ 3009730 w 5504755"/>
                  <a:gd name="connsiteY52" fmla="*/ 2509475 h 4297270"/>
                  <a:gd name="connsiteX53" fmla="*/ 2968725 w 5504755"/>
                  <a:gd name="connsiteY53" fmla="*/ 2468470 h 4297270"/>
                  <a:gd name="connsiteX54" fmla="*/ 2894917 w 5504755"/>
                  <a:gd name="connsiteY54" fmla="*/ 2419265 h 4297270"/>
                  <a:gd name="connsiteX55" fmla="*/ 2771904 w 5504755"/>
                  <a:gd name="connsiteY55" fmla="*/ 2382361 h 4297270"/>
                  <a:gd name="connsiteX56" fmla="*/ 2739100 w 5504755"/>
                  <a:gd name="connsiteY56" fmla="*/ 2378260 h 4297270"/>
                  <a:gd name="connsiteX57" fmla="*/ 2476672 w 5504755"/>
                  <a:gd name="connsiteY57" fmla="*/ 2374160 h 4297270"/>
                  <a:gd name="connsiteX58" fmla="*/ 2427466 w 5504755"/>
                  <a:gd name="connsiteY58" fmla="*/ 2361859 h 4297270"/>
                  <a:gd name="connsiteX59" fmla="*/ 2304453 w 5504755"/>
                  <a:gd name="connsiteY59" fmla="*/ 2255247 h 4297270"/>
                  <a:gd name="connsiteX60" fmla="*/ 2259347 w 5504755"/>
                  <a:gd name="connsiteY60" fmla="*/ 2197841 h 4297270"/>
                  <a:gd name="connsiteX61" fmla="*/ 2222444 w 5504755"/>
                  <a:gd name="connsiteY61" fmla="*/ 2132234 h 4297270"/>
                  <a:gd name="connsiteX62" fmla="*/ 2128133 w 5504755"/>
                  <a:gd name="connsiteY62" fmla="*/ 2005120 h 4297270"/>
                  <a:gd name="connsiteX63" fmla="*/ 2058426 w 5504755"/>
                  <a:gd name="connsiteY63" fmla="*/ 1927211 h 4297270"/>
                  <a:gd name="connsiteX64" fmla="*/ 2017421 w 5504755"/>
                  <a:gd name="connsiteY64" fmla="*/ 1906708 h 4297270"/>
                  <a:gd name="connsiteX65" fmla="*/ 1968217 w 5504755"/>
                  <a:gd name="connsiteY65" fmla="*/ 1882106 h 4297270"/>
                  <a:gd name="connsiteX66" fmla="*/ 1849303 w 5504755"/>
                  <a:gd name="connsiteY66" fmla="*/ 1841102 h 4297270"/>
                  <a:gd name="connsiteX67" fmla="*/ 1742692 w 5504755"/>
                  <a:gd name="connsiteY67" fmla="*/ 1808298 h 4297270"/>
                  <a:gd name="connsiteX68" fmla="*/ 1668883 w 5504755"/>
                  <a:gd name="connsiteY68" fmla="*/ 1763194 h 4297270"/>
                  <a:gd name="connsiteX69" fmla="*/ 1504865 w 5504755"/>
                  <a:gd name="connsiteY69" fmla="*/ 1726289 h 4297270"/>
                  <a:gd name="connsiteX70" fmla="*/ 1357249 w 5504755"/>
                  <a:gd name="connsiteY70" fmla="*/ 1615577 h 4297270"/>
                  <a:gd name="connsiteX71" fmla="*/ 1295742 w 5504755"/>
                  <a:gd name="connsiteY71" fmla="*/ 1488464 h 4297270"/>
                  <a:gd name="connsiteX72" fmla="*/ 1217834 w 5504755"/>
                  <a:gd name="connsiteY72" fmla="*/ 1472062 h 4297270"/>
                  <a:gd name="connsiteX73" fmla="*/ 1123524 w 5504755"/>
                  <a:gd name="connsiteY73" fmla="*/ 1455659 h 4297270"/>
                  <a:gd name="connsiteX74" fmla="*/ 1041515 w 5504755"/>
                  <a:gd name="connsiteY74" fmla="*/ 1426957 h 4297270"/>
                  <a:gd name="connsiteX75" fmla="*/ 951305 w 5504755"/>
                  <a:gd name="connsiteY75" fmla="*/ 1377751 h 4297270"/>
                  <a:gd name="connsiteX76" fmla="*/ 897999 w 5504755"/>
                  <a:gd name="connsiteY76" fmla="*/ 1344948 h 4297270"/>
                  <a:gd name="connsiteX77" fmla="*/ 824191 w 5504755"/>
                  <a:gd name="connsiteY77" fmla="*/ 1312144 h 4297270"/>
                  <a:gd name="connsiteX78" fmla="*/ 754483 w 5504755"/>
                  <a:gd name="connsiteY78" fmla="*/ 1299843 h 4297270"/>
                  <a:gd name="connsiteX79" fmla="*/ 692976 w 5504755"/>
                  <a:gd name="connsiteY79" fmla="*/ 1250636 h 4297270"/>
                  <a:gd name="connsiteX80" fmla="*/ 627369 w 5504755"/>
                  <a:gd name="connsiteY80" fmla="*/ 1209633 h 4297270"/>
                  <a:gd name="connsiteX81" fmla="*/ 602767 w 5504755"/>
                  <a:gd name="connsiteY81" fmla="*/ 1123524 h 4297270"/>
                  <a:gd name="connsiteX82" fmla="*/ 578164 w 5504755"/>
                  <a:gd name="connsiteY82" fmla="*/ 1021012 h 4297270"/>
                  <a:gd name="connsiteX83" fmla="*/ 549461 w 5504755"/>
                  <a:gd name="connsiteY83" fmla="*/ 885697 h 4297270"/>
                  <a:gd name="connsiteX84" fmla="*/ 471553 w 5504755"/>
                  <a:gd name="connsiteY84" fmla="*/ 787285 h 4297270"/>
                  <a:gd name="connsiteX85" fmla="*/ 299333 w 5504755"/>
                  <a:gd name="connsiteY85" fmla="*/ 623268 h 4297270"/>
                  <a:gd name="connsiteX86" fmla="*/ 246028 w 5504755"/>
                  <a:gd name="connsiteY86" fmla="*/ 508456 h 4297270"/>
                  <a:gd name="connsiteX87" fmla="*/ 151718 w 5504755"/>
                  <a:gd name="connsiteY87" fmla="*/ 266529 h 4297270"/>
                  <a:gd name="connsiteX88" fmla="*/ 0 w 5504755"/>
                  <a:gd name="connsiteY8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87068 w 5504755"/>
                  <a:gd name="connsiteY20" fmla="*/ 3838020 h 4297270"/>
                  <a:gd name="connsiteX21" fmla="*/ 5150164 w 5504755"/>
                  <a:gd name="connsiteY21" fmla="*/ 3813417 h 4297270"/>
                  <a:gd name="connsiteX22" fmla="*/ 5133762 w 5504755"/>
                  <a:gd name="connsiteY22" fmla="*/ 3788815 h 4297270"/>
                  <a:gd name="connsiteX23" fmla="*/ 5096858 w 5504755"/>
                  <a:gd name="connsiteY23" fmla="*/ 3739609 h 4297270"/>
                  <a:gd name="connsiteX24" fmla="*/ 5059954 w 5504755"/>
                  <a:gd name="connsiteY24" fmla="*/ 3710906 h 4297270"/>
                  <a:gd name="connsiteX25" fmla="*/ 5039452 w 5504755"/>
                  <a:gd name="connsiteY25" fmla="*/ 3694504 h 4297270"/>
                  <a:gd name="connsiteX26" fmla="*/ 5002548 w 5504755"/>
                  <a:gd name="connsiteY26" fmla="*/ 3678102 h 4297270"/>
                  <a:gd name="connsiteX27" fmla="*/ 4990246 w 5504755"/>
                  <a:gd name="connsiteY27" fmla="*/ 3674002 h 4297270"/>
                  <a:gd name="connsiteX28" fmla="*/ 4953342 w 5504755"/>
                  <a:gd name="connsiteY28" fmla="*/ 3657600 h 4297270"/>
                  <a:gd name="connsiteX29" fmla="*/ 4928740 w 5504755"/>
                  <a:gd name="connsiteY29" fmla="*/ 3649399 h 4297270"/>
                  <a:gd name="connsiteX30" fmla="*/ 4883635 w 5504755"/>
                  <a:gd name="connsiteY30" fmla="*/ 3637098 h 4297270"/>
                  <a:gd name="connsiteX31" fmla="*/ 4859032 w 5504755"/>
                  <a:gd name="connsiteY31" fmla="*/ 3624797 h 4297270"/>
                  <a:gd name="connsiteX32" fmla="*/ 4842630 w 5504755"/>
                  <a:gd name="connsiteY32" fmla="*/ 3616596 h 4297270"/>
                  <a:gd name="connsiteX33" fmla="*/ 4740119 w 5504755"/>
                  <a:gd name="connsiteY33" fmla="*/ 3596094 h 4297270"/>
                  <a:gd name="connsiteX34" fmla="*/ 4551499 w 5504755"/>
                  <a:gd name="connsiteY34" fmla="*/ 3518185 h 4297270"/>
                  <a:gd name="connsiteX35" fmla="*/ 4432585 w 5504755"/>
                  <a:gd name="connsiteY35" fmla="*/ 3452578 h 4297270"/>
                  <a:gd name="connsiteX36" fmla="*/ 4346476 w 5504755"/>
                  <a:gd name="connsiteY36" fmla="*/ 3399272 h 4297270"/>
                  <a:gd name="connsiteX37" fmla="*/ 4264467 w 5504755"/>
                  <a:gd name="connsiteY37" fmla="*/ 3350066 h 4297270"/>
                  <a:gd name="connsiteX38" fmla="*/ 4120951 w 5504755"/>
                  <a:gd name="connsiteY38" fmla="*/ 3309063 h 4297270"/>
                  <a:gd name="connsiteX39" fmla="*/ 3977436 w 5504755"/>
                  <a:gd name="connsiteY39" fmla="*/ 3296761 h 4297270"/>
                  <a:gd name="connsiteX40" fmla="*/ 3825719 w 5504755"/>
                  <a:gd name="connsiteY40" fmla="*/ 3218852 h 4297270"/>
                  <a:gd name="connsiteX41" fmla="*/ 3715007 w 5504755"/>
                  <a:gd name="connsiteY41" fmla="*/ 3153245 h 4297270"/>
                  <a:gd name="connsiteX42" fmla="*/ 3604295 w 5504755"/>
                  <a:gd name="connsiteY42" fmla="*/ 3083537 h 4297270"/>
                  <a:gd name="connsiteX43" fmla="*/ 3481281 w 5504755"/>
                  <a:gd name="connsiteY43" fmla="*/ 3046633 h 4297270"/>
                  <a:gd name="connsiteX44" fmla="*/ 3436177 w 5504755"/>
                  <a:gd name="connsiteY44" fmla="*/ 2993328 h 4297270"/>
                  <a:gd name="connsiteX45" fmla="*/ 3448478 w 5504755"/>
                  <a:gd name="connsiteY45" fmla="*/ 2907218 h 4297270"/>
                  <a:gd name="connsiteX46" fmla="*/ 3362368 w 5504755"/>
                  <a:gd name="connsiteY46" fmla="*/ 2907218 h 4297270"/>
                  <a:gd name="connsiteX47" fmla="*/ 3161447 w 5504755"/>
                  <a:gd name="connsiteY47" fmla="*/ 2858012 h 4297270"/>
                  <a:gd name="connsiteX48" fmla="*/ 3095839 w 5504755"/>
                  <a:gd name="connsiteY48" fmla="*/ 2771903 h 4297270"/>
                  <a:gd name="connsiteX49" fmla="*/ 3071237 w 5504755"/>
                  <a:gd name="connsiteY49" fmla="*/ 2677593 h 4297270"/>
                  <a:gd name="connsiteX50" fmla="*/ 3050734 w 5504755"/>
                  <a:gd name="connsiteY50" fmla="*/ 2603785 h 4297270"/>
                  <a:gd name="connsiteX51" fmla="*/ 3009730 w 5504755"/>
                  <a:gd name="connsiteY51" fmla="*/ 2509475 h 4297270"/>
                  <a:gd name="connsiteX52" fmla="*/ 2968725 w 5504755"/>
                  <a:gd name="connsiteY52" fmla="*/ 2468470 h 4297270"/>
                  <a:gd name="connsiteX53" fmla="*/ 2894917 w 5504755"/>
                  <a:gd name="connsiteY53" fmla="*/ 2419265 h 4297270"/>
                  <a:gd name="connsiteX54" fmla="*/ 2771904 w 5504755"/>
                  <a:gd name="connsiteY54" fmla="*/ 2382361 h 4297270"/>
                  <a:gd name="connsiteX55" fmla="*/ 2739100 w 5504755"/>
                  <a:gd name="connsiteY55" fmla="*/ 2378260 h 4297270"/>
                  <a:gd name="connsiteX56" fmla="*/ 2476672 w 5504755"/>
                  <a:gd name="connsiteY56" fmla="*/ 2374160 h 4297270"/>
                  <a:gd name="connsiteX57" fmla="*/ 2427466 w 5504755"/>
                  <a:gd name="connsiteY57" fmla="*/ 2361859 h 4297270"/>
                  <a:gd name="connsiteX58" fmla="*/ 2304453 w 5504755"/>
                  <a:gd name="connsiteY58" fmla="*/ 2255247 h 4297270"/>
                  <a:gd name="connsiteX59" fmla="*/ 2259347 w 5504755"/>
                  <a:gd name="connsiteY59" fmla="*/ 2197841 h 4297270"/>
                  <a:gd name="connsiteX60" fmla="*/ 2222444 w 5504755"/>
                  <a:gd name="connsiteY60" fmla="*/ 2132234 h 4297270"/>
                  <a:gd name="connsiteX61" fmla="*/ 2128133 w 5504755"/>
                  <a:gd name="connsiteY61" fmla="*/ 2005120 h 4297270"/>
                  <a:gd name="connsiteX62" fmla="*/ 2058426 w 5504755"/>
                  <a:gd name="connsiteY62" fmla="*/ 1927211 h 4297270"/>
                  <a:gd name="connsiteX63" fmla="*/ 2017421 w 5504755"/>
                  <a:gd name="connsiteY63" fmla="*/ 1906708 h 4297270"/>
                  <a:gd name="connsiteX64" fmla="*/ 1968217 w 5504755"/>
                  <a:gd name="connsiteY64" fmla="*/ 1882106 h 4297270"/>
                  <a:gd name="connsiteX65" fmla="*/ 1849303 w 5504755"/>
                  <a:gd name="connsiteY65" fmla="*/ 1841102 h 4297270"/>
                  <a:gd name="connsiteX66" fmla="*/ 1742692 w 5504755"/>
                  <a:gd name="connsiteY66" fmla="*/ 1808298 h 4297270"/>
                  <a:gd name="connsiteX67" fmla="*/ 1668883 w 5504755"/>
                  <a:gd name="connsiteY67" fmla="*/ 1763194 h 4297270"/>
                  <a:gd name="connsiteX68" fmla="*/ 1504865 w 5504755"/>
                  <a:gd name="connsiteY68" fmla="*/ 1726289 h 4297270"/>
                  <a:gd name="connsiteX69" fmla="*/ 1357249 w 5504755"/>
                  <a:gd name="connsiteY69" fmla="*/ 1615577 h 4297270"/>
                  <a:gd name="connsiteX70" fmla="*/ 1295742 w 5504755"/>
                  <a:gd name="connsiteY70" fmla="*/ 1488464 h 4297270"/>
                  <a:gd name="connsiteX71" fmla="*/ 1217834 w 5504755"/>
                  <a:gd name="connsiteY71" fmla="*/ 1472062 h 4297270"/>
                  <a:gd name="connsiteX72" fmla="*/ 1123524 w 5504755"/>
                  <a:gd name="connsiteY72" fmla="*/ 1455659 h 4297270"/>
                  <a:gd name="connsiteX73" fmla="*/ 1041515 w 5504755"/>
                  <a:gd name="connsiteY73" fmla="*/ 1426957 h 4297270"/>
                  <a:gd name="connsiteX74" fmla="*/ 951305 w 5504755"/>
                  <a:gd name="connsiteY74" fmla="*/ 1377751 h 4297270"/>
                  <a:gd name="connsiteX75" fmla="*/ 897999 w 5504755"/>
                  <a:gd name="connsiteY75" fmla="*/ 1344948 h 4297270"/>
                  <a:gd name="connsiteX76" fmla="*/ 824191 w 5504755"/>
                  <a:gd name="connsiteY76" fmla="*/ 1312144 h 4297270"/>
                  <a:gd name="connsiteX77" fmla="*/ 754483 w 5504755"/>
                  <a:gd name="connsiteY77" fmla="*/ 1299843 h 4297270"/>
                  <a:gd name="connsiteX78" fmla="*/ 692976 w 5504755"/>
                  <a:gd name="connsiteY78" fmla="*/ 1250636 h 4297270"/>
                  <a:gd name="connsiteX79" fmla="*/ 627369 w 5504755"/>
                  <a:gd name="connsiteY79" fmla="*/ 1209633 h 4297270"/>
                  <a:gd name="connsiteX80" fmla="*/ 602767 w 5504755"/>
                  <a:gd name="connsiteY80" fmla="*/ 1123524 h 4297270"/>
                  <a:gd name="connsiteX81" fmla="*/ 578164 w 5504755"/>
                  <a:gd name="connsiteY81" fmla="*/ 1021012 h 4297270"/>
                  <a:gd name="connsiteX82" fmla="*/ 549461 w 5504755"/>
                  <a:gd name="connsiteY82" fmla="*/ 885697 h 4297270"/>
                  <a:gd name="connsiteX83" fmla="*/ 471553 w 5504755"/>
                  <a:gd name="connsiteY83" fmla="*/ 787285 h 4297270"/>
                  <a:gd name="connsiteX84" fmla="*/ 299333 w 5504755"/>
                  <a:gd name="connsiteY84" fmla="*/ 623268 h 4297270"/>
                  <a:gd name="connsiteX85" fmla="*/ 246028 w 5504755"/>
                  <a:gd name="connsiteY85" fmla="*/ 508456 h 4297270"/>
                  <a:gd name="connsiteX86" fmla="*/ 151718 w 5504755"/>
                  <a:gd name="connsiteY86" fmla="*/ 266529 h 4297270"/>
                  <a:gd name="connsiteX87" fmla="*/ 0 w 5504755"/>
                  <a:gd name="connsiteY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187068 w 5504755"/>
                  <a:gd name="connsiteY19" fmla="*/ 3838020 h 4297270"/>
                  <a:gd name="connsiteX20" fmla="*/ 5150164 w 5504755"/>
                  <a:gd name="connsiteY20" fmla="*/ 3813417 h 4297270"/>
                  <a:gd name="connsiteX21" fmla="*/ 5133762 w 5504755"/>
                  <a:gd name="connsiteY21" fmla="*/ 3788815 h 4297270"/>
                  <a:gd name="connsiteX22" fmla="*/ 5096858 w 5504755"/>
                  <a:gd name="connsiteY22" fmla="*/ 3739609 h 4297270"/>
                  <a:gd name="connsiteX23" fmla="*/ 5059954 w 5504755"/>
                  <a:gd name="connsiteY23" fmla="*/ 3710906 h 4297270"/>
                  <a:gd name="connsiteX24" fmla="*/ 5039452 w 5504755"/>
                  <a:gd name="connsiteY24" fmla="*/ 3694504 h 4297270"/>
                  <a:gd name="connsiteX25" fmla="*/ 5002548 w 5504755"/>
                  <a:gd name="connsiteY25" fmla="*/ 3678102 h 4297270"/>
                  <a:gd name="connsiteX26" fmla="*/ 4990246 w 5504755"/>
                  <a:gd name="connsiteY26" fmla="*/ 3674002 h 4297270"/>
                  <a:gd name="connsiteX27" fmla="*/ 4953342 w 5504755"/>
                  <a:gd name="connsiteY27" fmla="*/ 3657600 h 4297270"/>
                  <a:gd name="connsiteX28" fmla="*/ 4928740 w 5504755"/>
                  <a:gd name="connsiteY28" fmla="*/ 3649399 h 4297270"/>
                  <a:gd name="connsiteX29" fmla="*/ 4883635 w 5504755"/>
                  <a:gd name="connsiteY29" fmla="*/ 3637098 h 4297270"/>
                  <a:gd name="connsiteX30" fmla="*/ 4859032 w 5504755"/>
                  <a:gd name="connsiteY30" fmla="*/ 3624797 h 4297270"/>
                  <a:gd name="connsiteX31" fmla="*/ 4842630 w 5504755"/>
                  <a:gd name="connsiteY31" fmla="*/ 3616596 h 4297270"/>
                  <a:gd name="connsiteX32" fmla="*/ 4740119 w 5504755"/>
                  <a:gd name="connsiteY32" fmla="*/ 3596094 h 4297270"/>
                  <a:gd name="connsiteX33" fmla="*/ 4551499 w 5504755"/>
                  <a:gd name="connsiteY33" fmla="*/ 3518185 h 4297270"/>
                  <a:gd name="connsiteX34" fmla="*/ 4432585 w 5504755"/>
                  <a:gd name="connsiteY34" fmla="*/ 3452578 h 4297270"/>
                  <a:gd name="connsiteX35" fmla="*/ 4346476 w 5504755"/>
                  <a:gd name="connsiteY35" fmla="*/ 3399272 h 4297270"/>
                  <a:gd name="connsiteX36" fmla="*/ 4264467 w 5504755"/>
                  <a:gd name="connsiteY36" fmla="*/ 3350066 h 4297270"/>
                  <a:gd name="connsiteX37" fmla="*/ 4120951 w 5504755"/>
                  <a:gd name="connsiteY37" fmla="*/ 3309063 h 4297270"/>
                  <a:gd name="connsiteX38" fmla="*/ 3977436 w 5504755"/>
                  <a:gd name="connsiteY38" fmla="*/ 3296761 h 4297270"/>
                  <a:gd name="connsiteX39" fmla="*/ 3825719 w 5504755"/>
                  <a:gd name="connsiteY39" fmla="*/ 3218852 h 4297270"/>
                  <a:gd name="connsiteX40" fmla="*/ 3715007 w 5504755"/>
                  <a:gd name="connsiteY40" fmla="*/ 3153245 h 4297270"/>
                  <a:gd name="connsiteX41" fmla="*/ 3604295 w 5504755"/>
                  <a:gd name="connsiteY41" fmla="*/ 3083537 h 4297270"/>
                  <a:gd name="connsiteX42" fmla="*/ 3481281 w 5504755"/>
                  <a:gd name="connsiteY42" fmla="*/ 3046633 h 4297270"/>
                  <a:gd name="connsiteX43" fmla="*/ 3436177 w 5504755"/>
                  <a:gd name="connsiteY43" fmla="*/ 2993328 h 4297270"/>
                  <a:gd name="connsiteX44" fmla="*/ 3448478 w 5504755"/>
                  <a:gd name="connsiteY44" fmla="*/ 2907218 h 4297270"/>
                  <a:gd name="connsiteX45" fmla="*/ 3362368 w 5504755"/>
                  <a:gd name="connsiteY45" fmla="*/ 2907218 h 4297270"/>
                  <a:gd name="connsiteX46" fmla="*/ 3161447 w 5504755"/>
                  <a:gd name="connsiteY46" fmla="*/ 2858012 h 4297270"/>
                  <a:gd name="connsiteX47" fmla="*/ 3095839 w 5504755"/>
                  <a:gd name="connsiteY47" fmla="*/ 2771903 h 4297270"/>
                  <a:gd name="connsiteX48" fmla="*/ 3071237 w 5504755"/>
                  <a:gd name="connsiteY48" fmla="*/ 2677593 h 4297270"/>
                  <a:gd name="connsiteX49" fmla="*/ 3050734 w 5504755"/>
                  <a:gd name="connsiteY49" fmla="*/ 2603785 h 4297270"/>
                  <a:gd name="connsiteX50" fmla="*/ 3009730 w 5504755"/>
                  <a:gd name="connsiteY50" fmla="*/ 2509475 h 4297270"/>
                  <a:gd name="connsiteX51" fmla="*/ 2968725 w 5504755"/>
                  <a:gd name="connsiteY51" fmla="*/ 2468470 h 4297270"/>
                  <a:gd name="connsiteX52" fmla="*/ 2894917 w 5504755"/>
                  <a:gd name="connsiteY52" fmla="*/ 2419265 h 4297270"/>
                  <a:gd name="connsiteX53" fmla="*/ 2771904 w 5504755"/>
                  <a:gd name="connsiteY53" fmla="*/ 2382361 h 4297270"/>
                  <a:gd name="connsiteX54" fmla="*/ 2739100 w 5504755"/>
                  <a:gd name="connsiteY54" fmla="*/ 2378260 h 4297270"/>
                  <a:gd name="connsiteX55" fmla="*/ 2476672 w 5504755"/>
                  <a:gd name="connsiteY55" fmla="*/ 2374160 h 4297270"/>
                  <a:gd name="connsiteX56" fmla="*/ 2427466 w 5504755"/>
                  <a:gd name="connsiteY56" fmla="*/ 2361859 h 4297270"/>
                  <a:gd name="connsiteX57" fmla="*/ 2304453 w 5504755"/>
                  <a:gd name="connsiteY57" fmla="*/ 2255247 h 4297270"/>
                  <a:gd name="connsiteX58" fmla="*/ 2259347 w 5504755"/>
                  <a:gd name="connsiteY58" fmla="*/ 2197841 h 4297270"/>
                  <a:gd name="connsiteX59" fmla="*/ 2222444 w 5504755"/>
                  <a:gd name="connsiteY59" fmla="*/ 2132234 h 4297270"/>
                  <a:gd name="connsiteX60" fmla="*/ 2128133 w 5504755"/>
                  <a:gd name="connsiteY60" fmla="*/ 2005120 h 4297270"/>
                  <a:gd name="connsiteX61" fmla="*/ 2058426 w 5504755"/>
                  <a:gd name="connsiteY61" fmla="*/ 1927211 h 4297270"/>
                  <a:gd name="connsiteX62" fmla="*/ 2017421 w 5504755"/>
                  <a:gd name="connsiteY62" fmla="*/ 1906708 h 4297270"/>
                  <a:gd name="connsiteX63" fmla="*/ 1968217 w 5504755"/>
                  <a:gd name="connsiteY63" fmla="*/ 1882106 h 4297270"/>
                  <a:gd name="connsiteX64" fmla="*/ 1849303 w 5504755"/>
                  <a:gd name="connsiteY64" fmla="*/ 1841102 h 4297270"/>
                  <a:gd name="connsiteX65" fmla="*/ 1742692 w 5504755"/>
                  <a:gd name="connsiteY65" fmla="*/ 1808298 h 4297270"/>
                  <a:gd name="connsiteX66" fmla="*/ 1668883 w 5504755"/>
                  <a:gd name="connsiteY66" fmla="*/ 1763194 h 4297270"/>
                  <a:gd name="connsiteX67" fmla="*/ 1504865 w 5504755"/>
                  <a:gd name="connsiteY67" fmla="*/ 1726289 h 4297270"/>
                  <a:gd name="connsiteX68" fmla="*/ 1357249 w 5504755"/>
                  <a:gd name="connsiteY68" fmla="*/ 1615577 h 4297270"/>
                  <a:gd name="connsiteX69" fmla="*/ 1295742 w 5504755"/>
                  <a:gd name="connsiteY69" fmla="*/ 1488464 h 4297270"/>
                  <a:gd name="connsiteX70" fmla="*/ 1217834 w 5504755"/>
                  <a:gd name="connsiteY70" fmla="*/ 1472062 h 4297270"/>
                  <a:gd name="connsiteX71" fmla="*/ 1123524 w 5504755"/>
                  <a:gd name="connsiteY71" fmla="*/ 1455659 h 4297270"/>
                  <a:gd name="connsiteX72" fmla="*/ 1041515 w 5504755"/>
                  <a:gd name="connsiteY72" fmla="*/ 1426957 h 4297270"/>
                  <a:gd name="connsiteX73" fmla="*/ 951305 w 5504755"/>
                  <a:gd name="connsiteY73" fmla="*/ 1377751 h 4297270"/>
                  <a:gd name="connsiteX74" fmla="*/ 897999 w 5504755"/>
                  <a:gd name="connsiteY74" fmla="*/ 1344948 h 4297270"/>
                  <a:gd name="connsiteX75" fmla="*/ 824191 w 5504755"/>
                  <a:gd name="connsiteY75" fmla="*/ 1312144 h 4297270"/>
                  <a:gd name="connsiteX76" fmla="*/ 754483 w 5504755"/>
                  <a:gd name="connsiteY76" fmla="*/ 1299843 h 4297270"/>
                  <a:gd name="connsiteX77" fmla="*/ 692976 w 5504755"/>
                  <a:gd name="connsiteY77" fmla="*/ 1250636 h 4297270"/>
                  <a:gd name="connsiteX78" fmla="*/ 627369 w 5504755"/>
                  <a:gd name="connsiteY78" fmla="*/ 1209633 h 4297270"/>
                  <a:gd name="connsiteX79" fmla="*/ 602767 w 5504755"/>
                  <a:gd name="connsiteY79" fmla="*/ 1123524 h 4297270"/>
                  <a:gd name="connsiteX80" fmla="*/ 578164 w 5504755"/>
                  <a:gd name="connsiteY80" fmla="*/ 1021012 h 4297270"/>
                  <a:gd name="connsiteX81" fmla="*/ 549461 w 5504755"/>
                  <a:gd name="connsiteY81" fmla="*/ 885697 h 4297270"/>
                  <a:gd name="connsiteX82" fmla="*/ 471553 w 5504755"/>
                  <a:gd name="connsiteY82" fmla="*/ 787285 h 4297270"/>
                  <a:gd name="connsiteX83" fmla="*/ 299333 w 5504755"/>
                  <a:gd name="connsiteY83" fmla="*/ 623268 h 4297270"/>
                  <a:gd name="connsiteX84" fmla="*/ 246028 w 5504755"/>
                  <a:gd name="connsiteY84" fmla="*/ 508456 h 4297270"/>
                  <a:gd name="connsiteX85" fmla="*/ 151718 w 5504755"/>
                  <a:gd name="connsiteY85" fmla="*/ 266529 h 4297270"/>
                  <a:gd name="connsiteX86" fmla="*/ 0 w 5504755"/>
                  <a:gd name="connsiteY8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187068 w 5504755"/>
                  <a:gd name="connsiteY18" fmla="*/ 3838020 h 4297270"/>
                  <a:gd name="connsiteX19" fmla="*/ 5150164 w 5504755"/>
                  <a:gd name="connsiteY19" fmla="*/ 3813417 h 4297270"/>
                  <a:gd name="connsiteX20" fmla="*/ 5133762 w 5504755"/>
                  <a:gd name="connsiteY20" fmla="*/ 3788815 h 4297270"/>
                  <a:gd name="connsiteX21" fmla="*/ 5096858 w 5504755"/>
                  <a:gd name="connsiteY21" fmla="*/ 3739609 h 4297270"/>
                  <a:gd name="connsiteX22" fmla="*/ 5059954 w 5504755"/>
                  <a:gd name="connsiteY22" fmla="*/ 3710906 h 4297270"/>
                  <a:gd name="connsiteX23" fmla="*/ 5039452 w 5504755"/>
                  <a:gd name="connsiteY23" fmla="*/ 3694504 h 4297270"/>
                  <a:gd name="connsiteX24" fmla="*/ 5002548 w 5504755"/>
                  <a:gd name="connsiteY24" fmla="*/ 3678102 h 4297270"/>
                  <a:gd name="connsiteX25" fmla="*/ 4990246 w 5504755"/>
                  <a:gd name="connsiteY25" fmla="*/ 3674002 h 4297270"/>
                  <a:gd name="connsiteX26" fmla="*/ 4953342 w 5504755"/>
                  <a:gd name="connsiteY26" fmla="*/ 3657600 h 4297270"/>
                  <a:gd name="connsiteX27" fmla="*/ 4928740 w 5504755"/>
                  <a:gd name="connsiteY27" fmla="*/ 3649399 h 4297270"/>
                  <a:gd name="connsiteX28" fmla="*/ 4883635 w 5504755"/>
                  <a:gd name="connsiteY28" fmla="*/ 3637098 h 4297270"/>
                  <a:gd name="connsiteX29" fmla="*/ 4859032 w 5504755"/>
                  <a:gd name="connsiteY29" fmla="*/ 3624797 h 4297270"/>
                  <a:gd name="connsiteX30" fmla="*/ 4842630 w 5504755"/>
                  <a:gd name="connsiteY30" fmla="*/ 3616596 h 4297270"/>
                  <a:gd name="connsiteX31" fmla="*/ 4740119 w 5504755"/>
                  <a:gd name="connsiteY31" fmla="*/ 3596094 h 4297270"/>
                  <a:gd name="connsiteX32" fmla="*/ 4551499 w 5504755"/>
                  <a:gd name="connsiteY32" fmla="*/ 3518185 h 4297270"/>
                  <a:gd name="connsiteX33" fmla="*/ 4432585 w 5504755"/>
                  <a:gd name="connsiteY33" fmla="*/ 3452578 h 4297270"/>
                  <a:gd name="connsiteX34" fmla="*/ 4346476 w 5504755"/>
                  <a:gd name="connsiteY34" fmla="*/ 3399272 h 4297270"/>
                  <a:gd name="connsiteX35" fmla="*/ 4264467 w 5504755"/>
                  <a:gd name="connsiteY35" fmla="*/ 3350066 h 4297270"/>
                  <a:gd name="connsiteX36" fmla="*/ 4120951 w 5504755"/>
                  <a:gd name="connsiteY36" fmla="*/ 3309063 h 4297270"/>
                  <a:gd name="connsiteX37" fmla="*/ 3977436 w 5504755"/>
                  <a:gd name="connsiteY37" fmla="*/ 3296761 h 4297270"/>
                  <a:gd name="connsiteX38" fmla="*/ 3825719 w 5504755"/>
                  <a:gd name="connsiteY38" fmla="*/ 3218852 h 4297270"/>
                  <a:gd name="connsiteX39" fmla="*/ 3715007 w 5504755"/>
                  <a:gd name="connsiteY39" fmla="*/ 3153245 h 4297270"/>
                  <a:gd name="connsiteX40" fmla="*/ 3604295 w 5504755"/>
                  <a:gd name="connsiteY40" fmla="*/ 3083537 h 4297270"/>
                  <a:gd name="connsiteX41" fmla="*/ 3481281 w 5504755"/>
                  <a:gd name="connsiteY41" fmla="*/ 3046633 h 4297270"/>
                  <a:gd name="connsiteX42" fmla="*/ 3436177 w 5504755"/>
                  <a:gd name="connsiteY42" fmla="*/ 2993328 h 4297270"/>
                  <a:gd name="connsiteX43" fmla="*/ 3448478 w 5504755"/>
                  <a:gd name="connsiteY43" fmla="*/ 2907218 h 4297270"/>
                  <a:gd name="connsiteX44" fmla="*/ 3362368 w 5504755"/>
                  <a:gd name="connsiteY44" fmla="*/ 2907218 h 4297270"/>
                  <a:gd name="connsiteX45" fmla="*/ 3161447 w 5504755"/>
                  <a:gd name="connsiteY45" fmla="*/ 2858012 h 4297270"/>
                  <a:gd name="connsiteX46" fmla="*/ 3095839 w 5504755"/>
                  <a:gd name="connsiteY46" fmla="*/ 2771903 h 4297270"/>
                  <a:gd name="connsiteX47" fmla="*/ 3071237 w 5504755"/>
                  <a:gd name="connsiteY47" fmla="*/ 2677593 h 4297270"/>
                  <a:gd name="connsiteX48" fmla="*/ 3050734 w 5504755"/>
                  <a:gd name="connsiteY48" fmla="*/ 2603785 h 4297270"/>
                  <a:gd name="connsiteX49" fmla="*/ 3009730 w 5504755"/>
                  <a:gd name="connsiteY49" fmla="*/ 2509475 h 4297270"/>
                  <a:gd name="connsiteX50" fmla="*/ 2968725 w 5504755"/>
                  <a:gd name="connsiteY50" fmla="*/ 2468470 h 4297270"/>
                  <a:gd name="connsiteX51" fmla="*/ 2894917 w 5504755"/>
                  <a:gd name="connsiteY51" fmla="*/ 2419265 h 4297270"/>
                  <a:gd name="connsiteX52" fmla="*/ 2771904 w 5504755"/>
                  <a:gd name="connsiteY52" fmla="*/ 2382361 h 4297270"/>
                  <a:gd name="connsiteX53" fmla="*/ 2739100 w 5504755"/>
                  <a:gd name="connsiteY53" fmla="*/ 2378260 h 4297270"/>
                  <a:gd name="connsiteX54" fmla="*/ 2476672 w 5504755"/>
                  <a:gd name="connsiteY54" fmla="*/ 2374160 h 4297270"/>
                  <a:gd name="connsiteX55" fmla="*/ 2427466 w 5504755"/>
                  <a:gd name="connsiteY55" fmla="*/ 2361859 h 4297270"/>
                  <a:gd name="connsiteX56" fmla="*/ 2304453 w 5504755"/>
                  <a:gd name="connsiteY56" fmla="*/ 2255247 h 4297270"/>
                  <a:gd name="connsiteX57" fmla="*/ 2259347 w 5504755"/>
                  <a:gd name="connsiteY57" fmla="*/ 2197841 h 4297270"/>
                  <a:gd name="connsiteX58" fmla="*/ 2222444 w 5504755"/>
                  <a:gd name="connsiteY58" fmla="*/ 2132234 h 4297270"/>
                  <a:gd name="connsiteX59" fmla="*/ 2128133 w 5504755"/>
                  <a:gd name="connsiteY59" fmla="*/ 2005120 h 4297270"/>
                  <a:gd name="connsiteX60" fmla="*/ 2058426 w 5504755"/>
                  <a:gd name="connsiteY60" fmla="*/ 1927211 h 4297270"/>
                  <a:gd name="connsiteX61" fmla="*/ 2017421 w 5504755"/>
                  <a:gd name="connsiteY61" fmla="*/ 1906708 h 4297270"/>
                  <a:gd name="connsiteX62" fmla="*/ 1968217 w 5504755"/>
                  <a:gd name="connsiteY62" fmla="*/ 1882106 h 4297270"/>
                  <a:gd name="connsiteX63" fmla="*/ 1849303 w 5504755"/>
                  <a:gd name="connsiteY63" fmla="*/ 1841102 h 4297270"/>
                  <a:gd name="connsiteX64" fmla="*/ 1742692 w 5504755"/>
                  <a:gd name="connsiteY64" fmla="*/ 1808298 h 4297270"/>
                  <a:gd name="connsiteX65" fmla="*/ 1668883 w 5504755"/>
                  <a:gd name="connsiteY65" fmla="*/ 1763194 h 4297270"/>
                  <a:gd name="connsiteX66" fmla="*/ 1504865 w 5504755"/>
                  <a:gd name="connsiteY66" fmla="*/ 1726289 h 4297270"/>
                  <a:gd name="connsiteX67" fmla="*/ 1357249 w 5504755"/>
                  <a:gd name="connsiteY67" fmla="*/ 1615577 h 4297270"/>
                  <a:gd name="connsiteX68" fmla="*/ 1295742 w 5504755"/>
                  <a:gd name="connsiteY68" fmla="*/ 1488464 h 4297270"/>
                  <a:gd name="connsiteX69" fmla="*/ 1217834 w 5504755"/>
                  <a:gd name="connsiteY69" fmla="*/ 1472062 h 4297270"/>
                  <a:gd name="connsiteX70" fmla="*/ 1123524 w 5504755"/>
                  <a:gd name="connsiteY70" fmla="*/ 1455659 h 4297270"/>
                  <a:gd name="connsiteX71" fmla="*/ 1041515 w 5504755"/>
                  <a:gd name="connsiteY71" fmla="*/ 1426957 h 4297270"/>
                  <a:gd name="connsiteX72" fmla="*/ 951305 w 5504755"/>
                  <a:gd name="connsiteY72" fmla="*/ 1377751 h 4297270"/>
                  <a:gd name="connsiteX73" fmla="*/ 897999 w 5504755"/>
                  <a:gd name="connsiteY73" fmla="*/ 1344948 h 4297270"/>
                  <a:gd name="connsiteX74" fmla="*/ 824191 w 5504755"/>
                  <a:gd name="connsiteY74" fmla="*/ 1312144 h 4297270"/>
                  <a:gd name="connsiteX75" fmla="*/ 754483 w 5504755"/>
                  <a:gd name="connsiteY75" fmla="*/ 1299843 h 4297270"/>
                  <a:gd name="connsiteX76" fmla="*/ 692976 w 5504755"/>
                  <a:gd name="connsiteY76" fmla="*/ 1250636 h 4297270"/>
                  <a:gd name="connsiteX77" fmla="*/ 627369 w 5504755"/>
                  <a:gd name="connsiteY77" fmla="*/ 1209633 h 4297270"/>
                  <a:gd name="connsiteX78" fmla="*/ 602767 w 5504755"/>
                  <a:gd name="connsiteY78" fmla="*/ 1123524 h 4297270"/>
                  <a:gd name="connsiteX79" fmla="*/ 578164 w 5504755"/>
                  <a:gd name="connsiteY79" fmla="*/ 1021012 h 4297270"/>
                  <a:gd name="connsiteX80" fmla="*/ 549461 w 5504755"/>
                  <a:gd name="connsiteY80" fmla="*/ 885697 h 4297270"/>
                  <a:gd name="connsiteX81" fmla="*/ 471553 w 5504755"/>
                  <a:gd name="connsiteY81" fmla="*/ 787285 h 4297270"/>
                  <a:gd name="connsiteX82" fmla="*/ 299333 w 5504755"/>
                  <a:gd name="connsiteY82" fmla="*/ 623268 h 4297270"/>
                  <a:gd name="connsiteX83" fmla="*/ 246028 w 5504755"/>
                  <a:gd name="connsiteY83" fmla="*/ 508456 h 4297270"/>
                  <a:gd name="connsiteX84" fmla="*/ 151718 w 5504755"/>
                  <a:gd name="connsiteY84" fmla="*/ 266529 h 4297270"/>
                  <a:gd name="connsiteX85" fmla="*/ 0 w 5504755"/>
                  <a:gd name="connsiteY8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187068 w 5504755"/>
                  <a:gd name="connsiteY17" fmla="*/ 3838020 h 4297270"/>
                  <a:gd name="connsiteX18" fmla="*/ 5150164 w 5504755"/>
                  <a:gd name="connsiteY18" fmla="*/ 3813417 h 4297270"/>
                  <a:gd name="connsiteX19" fmla="*/ 5133762 w 5504755"/>
                  <a:gd name="connsiteY19" fmla="*/ 3788815 h 4297270"/>
                  <a:gd name="connsiteX20" fmla="*/ 5096858 w 5504755"/>
                  <a:gd name="connsiteY20" fmla="*/ 3739609 h 4297270"/>
                  <a:gd name="connsiteX21" fmla="*/ 5059954 w 5504755"/>
                  <a:gd name="connsiteY21" fmla="*/ 3710906 h 4297270"/>
                  <a:gd name="connsiteX22" fmla="*/ 5039452 w 5504755"/>
                  <a:gd name="connsiteY22" fmla="*/ 3694504 h 4297270"/>
                  <a:gd name="connsiteX23" fmla="*/ 5002548 w 5504755"/>
                  <a:gd name="connsiteY23" fmla="*/ 3678102 h 4297270"/>
                  <a:gd name="connsiteX24" fmla="*/ 4990246 w 5504755"/>
                  <a:gd name="connsiteY24" fmla="*/ 3674002 h 4297270"/>
                  <a:gd name="connsiteX25" fmla="*/ 4953342 w 5504755"/>
                  <a:gd name="connsiteY25" fmla="*/ 3657600 h 4297270"/>
                  <a:gd name="connsiteX26" fmla="*/ 4928740 w 5504755"/>
                  <a:gd name="connsiteY26" fmla="*/ 3649399 h 4297270"/>
                  <a:gd name="connsiteX27" fmla="*/ 4883635 w 5504755"/>
                  <a:gd name="connsiteY27" fmla="*/ 3637098 h 4297270"/>
                  <a:gd name="connsiteX28" fmla="*/ 4859032 w 5504755"/>
                  <a:gd name="connsiteY28" fmla="*/ 3624797 h 4297270"/>
                  <a:gd name="connsiteX29" fmla="*/ 4842630 w 5504755"/>
                  <a:gd name="connsiteY29" fmla="*/ 3616596 h 4297270"/>
                  <a:gd name="connsiteX30" fmla="*/ 4740119 w 5504755"/>
                  <a:gd name="connsiteY30" fmla="*/ 3596094 h 4297270"/>
                  <a:gd name="connsiteX31" fmla="*/ 4551499 w 5504755"/>
                  <a:gd name="connsiteY31" fmla="*/ 3518185 h 4297270"/>
                  <a:gd name="connsiteX32" fmla="*/ 4432585 w 5504755"/>
                  <a:gd name="connsiteY32" fmla="*/ 3452578 h 4297270"/>
                  <a:gd name="connsiteX33" fmla="*/ 4346476 w 5504755"/>
                  <a:gd name="connsiteY33" fmla="*/ 3399272 h 4297270"/>
                  <a:gd name="connsiteX34" fmla="*/ 4264467 w 5504755"/>
                  <a:gd name="connsiteY34" fmla="*/ 3350066 h 4297270"/>
                  <a:gd name="connsiteX35" fmla="*/ 4120951 w 5504755"/>
                  <a:gd name="connsiteY35" fmla="*/ 3309063 h 4297270"/>
                  <a:gd name="connsiteX36" fmla="*/ 3977436 w 5504755"/>
                  <a:gd name="connsiteY36" fmla="*/ 3296761 h 4297270"/>
                  <a:gd name="connsiteX37" fmla="*/ 3825719 w 5504755"/>
                  <a:gd name="connsiteY37" fmla="*/ 3218852 h 4297270"/>
                  <a:gd name="connsiteX38" fmla="*/ 3715007 w 5504755"/>
                  <a:gd name="connsiteY38" fmla="*/ 3153245 h 4297270"/>
                  <a:gd name="connsiteX39" fmla="*/ 3604295 w 5504755"/>
                  <a:gd name="connsiteY39" fmla="*/ 3083537 h 4297270"/>
                  <a:gd name="connsiteX40" fmla="*/ 3481281 w 5504755"/>
                  <a:gd name="connsiteY40" fmla="*/ 3046633 h 4297270"/>
                  <a:gd name="connsiteX41" fmla="*/ 3436177 w 5504755"/>
                  <a:gd name="connsiteY41" fmla="*/ 2993328 h 4297270"/>
                  <a:gd name="connsiteX42" fmla="*/ 3448478 w 5504755"/>
                  <a:gd name="connsiteY42" fmla="*/ 2907218 h 4297270"/>
                  <a:gd name="connsiteX43" fmla="*/ 3362368 w 5504755"/>
                  <a:gd name="connsiteY43" fmla="*/ 2907218 h 4297270"/>
                  <a:gd name="connsiteX44" fmla="*/ 3161447 w 5504755"/>
                  <a:gd name="connsiteY44" fmla="*/ 2858012 h 4297270"/>
                  <a:gd name="connsiteX45" fmla="*/ 3095839 w 5504755"/>
                  <a:gd name="connsiteY45" fmla="*/ 2771903 h 4297270"/>
                  <a:gd name="connsiteX46" fmla="*/ 3071237 w 5504755"/>
                  <a:gd name="connsiteY46" fmla="*/ 2677593 h 4297270"/>
                  <a:gd name="connsiteX47" fmla="*/ 3050734 w 5504755"/>
                  <a:gd name="connsiteY47" fmla="*/ 2603785 h 4297270"/>
                  <a:gd name="connsiteX48" fmla="*/ 3009730 w 5504755"/>
                  <a:gd name="connsiteY48" fmla="*/ 2509475 h 4297270"/>
                  <a:gd name="connsiteX49" fmla="*/ 2968725 w 5504755"/>
                  <a:gd name="connsiteY49" fmla="*/ 2468470 h 4297270"/>
                  <a:gd name="connsiteX50" fmla="*/ 2894917 w 5504755"/>
                  <a:gd name="connsiteY50" fmla="*/ 2419265 h 4297270"/>
                  <a:gd name="connsiteX51" fmla="*/ 2771904 w 5504755"/>
                  <a:gd name="connsiteY51" fmla="*/ 2382361 h 4297270"/>
                  <a:gd name="connsiteX52" fmla="*/ 2739100 w 5504755"/>
                  <a:gd name="connsiteY52" fmla="*/ 2378260 h 4297270"/>
                  <a:gd name="connsiteX53" fmla="*/ 2476672 w 5504755"/>
                  <a:gd name="connsiteY53" fmla="*/ 2374160 h 4297270"/>
                  <a:gd name="connsiteX54" fmla="*/ 2427466 w 5504755"/>
                  <a:gd name="connsiteY54" fmla="*/ 2361859 h 4297270"/>
                  <a:gd name="connsiteX55" fmla="*/ 2304453 w 5504755"/>
                  <a:gd name="connsiteY55" fmla="*/ 2255247 h 4297270"/>
                  <a:gd name="connsiteX56" fmla="*/ 2259347 w 5504755"/>
                  <a:gd name="connsiteY56" fmla="*/ 2197841 h 4297270"/>
                  <a:gd name="connsiteX57" fmla="*/ 2222444 w 5504755"/>
                  <a:gd name="connsiteY57" fmla="*/ 2132234 h 4297270"/>
                  <a:gd name="connsiteX58" fmla="*/ 2128133 w 5504755"/>
                  <a:gd name="connsiteY58" fmla="*/ 2005120 h 4297270"/>
                  <a:gd name="connsiteX59" fmla="*/ 2058426 w 5504755"/>
                  <a:gd name="connsiteY59" fmla="*/ 1927211 h 4297270"/>
                  <a:gd name="connsiteX60" fmla="*/ 2017421 w 5504755"/>
                  <a:gd name="connsiteY60" fmla="*/ 1906708 h 4297270"/>
                  <a:gd name="connsiteX61" fmla="*/ 1968217 w 5504755"/>
                  <a:gd name="connsiteY61" fmla="*/ 1882106 h 4297270"/>
                  <a:gd name="connsiteX62" fmla="*/ 1849303 w 5504755"/>
                  <a:gd name="connsiteY62" fmla="*/ 1841102 h 4297270"/>
                  <a:gd name="connsiteX63" fmla="*/ 1742692 w 5504755"/>
                  <a:gd name="connsiteY63" fmla="*/ 1808298 h 4297270"/>
                  <a:gd name="connsiteX64" fmla="*/ 1668883 w 5504755"/>
                  <a:gd name="connsiteY64" fmla="*/ 1763194 h 4297270"/>
                  <a:gd name="connsiteX65" fmla="*/ 1504865 w 5504755"/>
                  <a:gd name="connsiteY65" fmla="*/ 1726289 h 4297270"/>
                  <a:gd name="connsiteX66" fmla="*/ 1357249 w 5504755"/>
                  <a:gd name="connsiteY66" fmla="*/ 1615577 h 4297270"/>
                  <a:gd name="connsiteX67" fmla="*/ 1295742 w 5504755"/>
                  <a:gd name="connsiteY67" fmla="*/ 1488464 h 4297270"/>
                  <a:gd name="connsiteX68" fmla="*/ 1217834 w 5504755"/>
                  <a:gd name="connsiteY68" fmla="*/ 1472062 h 4297270"/>
                  <a:gd name="connsiteX69" fmla="*/ 1123524 w 5504755"/>
                  <a:gd name="connsiteY69" fmla="*/ 1455659 h 4297270"/>
                  <a:gd name="connsiteX70" fmla="*/ 1041515 w 5504755"/>
                  <a:gd name="connsiteY70" fmla="*/ 1426957 h 4297270"/>
                  <a:gd name="connsiteX71" fmla="*/ 951305 w 5504755"/>
                  <a:gd name="connsiteY71" fmla="*/ 1377751 h 4297270"/>
                  <a:gd name="connsiteX72" fmla="*/ 897999 w 5504755"/>
                  <a:gd name="connsiteY72" fmla="*/ 1344948 h 4297270"/>
                  <a:gd name="connsiteX73" fmla="*/ 824191 w 5504755"/>
                  <a:gd name="connsiteY73" fmla="*/ 1312144 h 4297270"/>
                  <a:gd name="connsiteX74" fmla="*/ 754483 w 5504755"/>
                  <a:gd name="connsiteY74" fmla="*/ 1299843 h 4297270"/>
                  <a:gd name="connsiteX75" fmla="*/ 692976 w 5504755"/>
                  <a:gd name="connsiteY75" fmla="*/ 1250636 h 4297270"/>
                  <a:gd name="connsiteX76" fmla="*/ 627369 w 5504755"/>
                  <a:gd name="connsiteY76" fmla="*/ 1209633 h 4297270"/>
                  <a:gd name="connsiteX77" fmla="*/ 602767 w 5504755"/>
                  <a:gd name="connsiteY77" fmla="*/ 1123524 h 4297270"/>
                  <a:gd name="connsiteX78" fmla="*/ 578164 w 5504755"/>
                  <a:gd name="connsiteY78" fmla="*/ 1021012 h 4297270"/>
                  <a:gd name="connsiteX79" fmla="*/ 549461 w 5504755"/>
                  <a:gd name="connsiteY79" fmla="*/ 885697 h 4297270"/>
                  <a:gd name="connsiteX80" fmla="*/ 471553 w 5504755"/>
                  <a:gd name="connsiteY80" fmla="*/ 787285 h 4297270"/>
                  <a:gd name="connsiteX81" fmla="*/ 299333 w 5504755"/>
                  <a:gd name="connsiteY81" fmla="*/ 623268 h 4297270"/>
                  <a:gd name="connsiteX82" fmla="*/ 246028 w 5504755"/>
                  <a:gd name="connsiteY82" fmla="*/ 508456 h 4297270"/>
                  <a:gd name="connsiteX83" fmla="*/ 151718 w 5504755"/>
                  <a:gd name="connsiteY83" fmla="*/ 266529 h 4297270"/>
                  <a:gd name="connsiteX84" fmla="*/ 0 w 5504755"/>
                  <a:gd name="connsiteY8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260876 w 5504755"/>
                  <a:gd name="connsiteY15" fmla="*/ 3866723 h 4297270"/>
                  <a:gd name="connsiteX16" fmla="*/ 5187068 w 5504755"/>
                  <a:gd name="connsiteY16" fmla="*/ 3838020 h 4297270"/>
                  <a:gd name="connsiteX17" fmla="*/ 5150164 w 5504755"/>
                  <a:gd name="connsiteY17" fmla="*/ 3813417 h 4297270"/>
                  <a:gd name="connsiteX18" fmla="*/ 5133762 w 5504755"/>
                  <a:gd name="connsiteY18" fmla="*/ 3788815 h 4297270"/>
                  <a:gd name="connsiteX19" fmla="*/ 5096858 w 5504755"/>
                  <a:gd name="connsiteY19" fmla="*/ 3739609 h 4297270"/>
                  <a:gd name="connsiteX20" fmla="*/ 5059954 w 5504755"/>
                  <a:gd name="connsiteY20" fmla="*/ 3710906 h 4297270"/>
                  <a:gd name="connsiteX21" fmla="*/ 5039452 w 5504755"/>
                  <a:gd name="connsiteY21" fmla="*/ 3694504 h 4297270"/>
                  <a:gd name="connsiteX22" fmla="*/ 5002548 w 5504755"/>
                  <a:gd name="connsiteY22" fmla="*/ 3678102 h 4297270"/>
                  <a:gd name="connsiteX23" fmla="*/ 4990246 w 5504755"/>
                  <a:gd name="connsiteY23" fmla="*/ 3674002 h 4297270"/>
                  <a:gd name="connsiteX24" fmla="*/ 4953342 w 5504755"/>
                  <a:gd name="connsiteY24" fmla="*/ 3657600 h 4297270"/>
                  <a:gd name="connsiteX25" fmla="*/ 4928740 w 5504755"/>
                  <a:gd name="connsiteY25" fmla="*/ 3649399 h 4297270"/>
                  <a:gd name="connsiteX26" fmla="*/ 4883635 w 5504755"/>
                  <a:gd name="connsiteY26" fmla="*/ 3637098 h 4297270"/>
                  <a:gd name="connsiteX27" fmla="*/ 4859032 w 5504755"/>
                  <a:gd name="connsiteY27" fmla="*/ 3624797 h 4297270"/>
                  <a:gd name="connsiteX28" fmla="*/ 4842630 w 5504755"/>
                  <a:gd name="connsiteY28" fmla="*/ 3616596 h 4297270"/>
                  <a:gd name="connsiteX29" fmla="*/ 4740119 w 5504755"/>
                  <a:gd name="connsiteY29" fmla="*/ 3596094 h 4297270"/>
                  <a:gd name="connsiteX30" fmla="*/ 4551499 w 5504755"/>
                  <a:gd name="connsiteY30" fmla="*/ 3518185 h 4297270"/>
                  <a:gd name="connsiteX31" fmla="*/ 4432585 w 5504755"/>
                  <a:gd name="connsiteY31" fmla="*/ 3452578 h 4297270"/>
                  <a:gd name="connsiteX32" fmla="*/ 4346476 w 5504755"/>
                  <a:gd name="connsiteY32" fmla="*/ 3399272 h 4297270"/>
                  <a:gd name="connsiteX33" fmla="*/ 4264467 w 5504755"/>
                  <a:gd name="connsiteY33" fmla="*/ 3350066 h 4297270"/>
                  <a:gd name="connsiteX34" fmla="*/ 4120951 w 5504755"/>
                  <a:gd name="connsiteY34" fmla="*/ 3309063 h 4297270"/>
                  <a:gd name="connsiteX35" fmla="*/ 3977436 w 5504755"/>
                  <a:gd name="connsiteY35" fmla="*/ 3296761 h 4297270"/>
                  <a:gd name="connsiteX36" fmla="*/ 3825719 w 5504755"/>
                  <a:gd name="connsiteY36" fmla="*/ 3218852 h 4297270"/>
                  <a:gd name="connsiteX37" fmla="*/ 3715007 w 5504755"/>
                  <a:gd name="connsiteY37" fmla="*/ 3153245 h 4297270"/>
                  <a:gd name="connsiteX38" fmla="*/ 3604295 w 5504755"/>
                  <a:gd name="connsiteY38" fmla="*/ 3083537 h 4297270"/>
                  <a:gd name="connsiteX39" fmla="*/ 3481281 w 5504755"/>
                  <a:gd name="connsiteY39" fmla="*/ 3046633 h 4297270"/>
                  <a:gd name="connsiteX40" fmla="*/ 3436177 w 5504755"/>
                  <a:gd name="connsiteY40" fmla="*/ 2993328 h 4297270"/>
                  <a:gd name="connsiteX41" fmla="*/ 3448478 w 5504755"/>
                  <a:gd name="connsiteY41" fmla="*/ 2907218 h 4297270"/>
                  <a:gd name="connsiteX42" fmla="*/ 3362368 w 5504755"/>
                  <a:gd name="connsiteY42" fmla="*/ 2907218 h 4297270"/>
                  <a:gd name="connsiteX43" fmla="*/ 3161447 w 5504755"/>
                  <a:gd name="connsiteY43" fmla="*/ 2858012 h 4297270"/>
                  <a:gd name="connsiteX44" fmla="*/ 3095839 w 5504755"/>
                  <a:gd name="connsiteY44" fmla="*/ 2771903 h 4297270"/>
                  <a:gd name="connsiteX45" fmla="*/ 3071237 w 5504755"/>
                  <a:gd name="connsiteY45" fmla="*/ 2677593 h 4297270"/>
                  <a:gd name="connsiteX46" fmla="*/ 3050734 w 5504755"/>
                  <a:gd name="connsiteY46" fmla="*/ 2603785 h 4297270"/>
                  <a:gd name="connsiteX47" fmla="*/ 3009730 w 5504755"/>
                  <a:gd name="connsiteY47" fmla="*/ 2509475 h 4297270"/>
                  <a:gd name="connsiteX48" fmla="*/ 2968725 w 5504755"/>
                  <a:gd name="connsiteY48" fmla="*/ 2468470 h 4297270"/>
                  <a:gd name="connsiteX49" fmla="*/ 2894917 w 5504755"/>
                  <a:gd name="connsiteY49" fmla="*/ 2419265 h 4297270"/>
                  <a:gd name="connsiteX50" fmla="*/ 2771904 w 5504755"/>
                  <a:gd name="connsiteY50" fmla="*/ 2382361 h 4297270"/>
                  <a:gd name="connsiteX51" fmla="*/ 2739100 w 5504755"/>
                  <a:gd name="connsiteY51" fmla="*/ 2378260 h 4297270"/>
                  <a:gd name="connsiteX52" fmla="*/ 2476672 w 5504755"/>
                  <a:gd name="connsiteY52" fmla="*/ 2374160 h 4297270"/>
                  <a:gd name="connsiteX53" fmla="*/ 2427466 w 5504755"/>
                  <a:gd name="connsiteY53" fmla="*/ 2361859 h 4297270"/>
                  <a:gd name="connsiteX54" fmla="*/ 2304453 w 5504755"/>
                  <a:gd name="connsiteY54" fmla="*/ 2255247 h 4297270"/>
                  <a:gd name="connsiteX55" fmla="*/ 2259347 w 5504755"/>
                  <a:gd name="connsiteY55" fmla="*/ 2197841 h 4297270"/>
                  <a:gd name="connsiteX56" fmla="*/ 2222444 w 5504755"/>
                  <a:gd name="connsiteY56" fmla="*/ 2132234 h 4297270"/>
                  <a:gd name="connsiteX57" fmla="*/ 2128133 w 5504755"/>
                  <a:gd name="connsiteY57" fmla="*/ 2005120 h 4297270"/>
                  <a:gd name="connsiteX58" fmla="*/ 2058426 w 5504755"/>
                  <a:gd name="connsiteY58" fmla="*/ 1927211 h 4297270"/>
                  <a:gd name="connsiteX59" fmla="*/ 2017421 w 5504755"/>
                  <a:gd name="connsiteY59" fmla="*/ 1906708 h 4297270"/>
                  <a:gd name="connsiteX60" fmla="*/ 1968217 w 5504755"/>
                  <a:gd name="connsiteY60" fmla="*/ 1882106 h 4297270"/>
                  <a:gd name="connsiteX61" fmla="*/ 1849303 w 5504755"/>
                  <a:gd name="connsiteY61" fmla="*/ 1841102 h 4297270"/>
                  <a:gd name="connsiteX62" fmla="*/ 1742692 w 5504755"/>
                  <a:gd name="connsiteY62" fmla="*/ 1808298 h 4297270"/>
                  <a:gd name="connsiteX63" fmla="*/ 1668883 w 5504755"/>
                  <a:gd name="connsiteY63" fmla="*/ 1763194 h 4297270"/>
                  <a:gd name="connsiteX64" fmla="*/ 1504865 w 5504755"/>
                  <a:gd name="connsiteY64" fmla="*/ 1726289 h 4297270"/>
                  <a:gd name="connsiteX65" fmla="*/ 1357249 w 5504755"/>
                  <a:gd name="connsiteY65" fmla="*/ 1615577 h 4297270"/>
                  <a:gd name="connsiteX66" fmla="*/ 1295742 w 5504755"/>
                  <a:gd name="connsiteY66" fmla="*/ 1488464 h 4297270"/>
                  <a:gd name="connsiteX67" fmla="*/ 1217834 w 5504755"/>
                  <a:gd name="connsiteY67" fmla="*/ 1472062 h 4297270"/>
                  <a:gd name="connsiteX68" fmla="*/ 1123524 w 5504755"/>
                  <a:gd name="connsiteY68" fmla="*/ 1455659 h 4297270"/>
                  <a:gd name="connsiteX69" fmla="*/ 1041515 w 5504755"/>
                  <a:gd name="connsiteY69" fmla="*/ 1426957 h 4297270"/>
                  <a:gd name="connsiteX70" fmla="*/ 951305 w 5504755"/>
                  <a:gd name="connsiteY70" fmla="*/ 1377751 h 4297270"/>
                  <a:gd name="connsiteX71" fmla="*/ 897999 w 5504755"/>
                  <a:gd name="connsiteY71" fmla="*/ 1344948 h 4297270"/>
                  <a:gd name="connsiteX72" fmla="*/ 824191 w 5504755"/>
                  <a:gd name="connsiteY72" fmla="*/ 1312144 h 4297270"/>
                  <a:gd name="connsiteX73" fmla="*/ 754483 w 5504755"/>
                  <a:gd name="connsiteY73" fmla="*/ 1299843 h 4297270"/>
                  <a:gd name="connsiteX74" fmla="*/ 692976 w 5504755"/>
                  <a:gd name="connsiteY74" fmla="*/ 1250636 h 4297270"/>
                  <a:gd name="connsiteX75" fmla="*/ 627369 w 5504755"/>
                  <a:gd name="connsiteY75" fmla="*/ 1209633 h 4297270"/>
                  <a:gd name="connsiteX76" fmla="*/ 602767 w 5504755"/>
                  <a:gd name="connsiteY76" fmla="*/ 1123524 h 4297270"/>
                  <a:gd name="connsiteX77" fmla="*/ 578164 w 5504755"/>
                  <a:gd name="connsiteY77" fmla="*/ 1021012 h 4297270"/>
                  <a:gd name="connsiteX78" fmla="*/ 549461 w 5504755"/>
                  <a:gd name="connsiteY78" fmla="*/ 885697 h 4297270"/>
                  <a:gd name="connsiteX79" fmla="*/ 471553 w 5504755"/>
                  <a:gd name="connsiteY79" fmla="*/ 787285 h 4297270"/>
                  <a:gd name="connsiteX80" fmla="*/ 299333 w 5504755"/>
                  <a:gd name="connsiteY80" fmla="*/ 623268 h 4297270"/>
                  <a:gd name="connsiteX81" fmla="*/ 246028 w 5504755"/>
                  <a:gd name="connsiteY81" fmla="*/ 508456 h 4297270"/>
                  <a:gd name="connsiteX82" fmla="*/ 151718 w 5504755"/>
                  <a:gd name="connsiteY82" fmla="*/ 266529 h 4297270"/>
                  <a:gd name="connsiteX83" fmla="*/ 0 w 5504755"/>
                  <a:gd name="connsiteY83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37195 w 5505402"/>
                  <a:gd name="connsiteY5" fmla="*/ 4120951 h 4297270"/>
                  <a:gd name="connsiteX6" fmla="*/ 5441296 w 5505402"/>
                  <a:gd name="connsiteY6" fmla="*/ 4108650 h 4297270"/>
                  <a:gd name="connsiteX7" fmla="*/ 5453597 w 5505402"/>
                  <a:gd name="connsiteY7" fmla="*/ 4092248 h 4297270"/>
                  <a:gd name="connsiteX8" fmla="*/ 5469999 w 5505402"/>
                  <a:gd name="connsiteY8" fmla="*/ 4055344 h 4297270"/>
                  <a:gd name="connsiteX9" fmla="*/ 5486401 w 5505402"/>
                  <a:gd name="connsiteY9" fmla="*/ 4006138 h 4297270"/>
                  <a:gd name="connsiteX10" fmla="*/ 5494602 w 5505402"/>
                  <a:gd name="connsiteY10" fmla="*/ 3993837 h 4297270"/>
                  <a:gd name="connsiteX11" fmla="*/ 5498702 w 5505402"/>
                  <a:gd name="connsiteY11" fmla="*/ 3981536 h 4297270"/>
                  <a:gd name="connsiteX12" fmla="*/ 5498702 w 5505402"/>
                  <a:gd name="connsiteY12" fmla="*/ 3891326 h 4297270"/>
                  <a:gd name="connsiteX13" fmla="*/ 5449497 w 5505402"/>
                  <a:gd name="connsiteY13" fmla="*/ 3866723 h 4297270"/>
                  <a:gd name="connsiteX14" fmla="*/ 5260876 w 5505402"/>
                  <a:gd name="connsiteY14" fmla="*/ 3866723 h 4297270"/>
                  <a:gd name="connsiteX15" fmla="*/ 5187068 w 5505402"/>
                  <a:gd name="connsiteY15" fmla="*/ 3838020 h 4297270"/>
                  <a:gd name="connsiteX16" fmla="*/ 5150164 w 5505402"/>
                  <a:gd name="connsiteY16" fmla="*/ 3813417 h 4297270"/>
                  <a:gd name="connsiteX17" fmla="*/ 5133762 w 5505402"/>
                  <a:gd name="connsiteY17" fmla="*/ 3788815 h 4297270"/>
                  <a:gd name="connsiteX18" fmla="*/ 5096858 w 5505402"/>
                  <a:gd name="connsiteY18" fmla="*/ 3739609 h 4297270"/>
                  <a:gd name="connsiteX19" fmla="*/ 5059954 w 5505402"/>
                  <a:gd name="connsiteY19" fmla="*/ 3710906 h 4297270"/>
                  <a:gd name="connsiteX20" fmla="*/ 5039452 w 5505402"/>
                  <a:gd name="connsiteY20" fmla="*/ 3694504 h 4297270"/>
                  <a:gd name="connsiteX21" fmla="*/ 5002548 w 5505402"/>
                  <a:gd name="connsiteY21" fmla="*/ 3678102 h 4297270"/>
                  <a:gd name="connsiteX22" fmla="*/ 4990246 w 5505402"/>
                  <a:gd name="connsiteY22" fmla="*/ 3674002 h 4297270"/>
                  <a:gd name="connsiteX23" fmla="*/ 4953342 w 5505402"/>
                  <a:gd name="connsiteY23" fmla="*/ 3657600 h 4297270"/>
                  <a:gd name="connsiteX24" fmla="*/ 4928740 w 5505402"/>
                  <a:gd name="connsiteY24" fmla="*/ 3649399 h 4297270"/>
                  <a:gd name="connsiteX25" fmla="*/ 4883635 w 5505402"/>
                  <a:gd name="connsiteY25" fmla="*/ 3637098 h 4297270"/>
                  <a:gd name="connsiteX26" fmla="*/ 4859032 w 5505402"/>
                  <a:gd name="connsiteY26" fmla="*/ 3624797 h 4297270"/>
                  <a:gd name="connsiteX27" fmla="*/ 4842630 w 5505402"/>
                  <a:gd name="connsiteY27" fmla="*/ 3616596 h 4297270"/>
                  <a:gd name="connsiteX28" fmla="*/ 4740119 w 5505402"/>
                  <a:gd name="connsiteY28" fmla="*/ 3596094 h 4297270"/>
                  <a:gd name="connsiteX29" fmla="*/ 4551499 w 5505402"/>
                  <a:gd name="connsiteY29" fmla="*/ 3518185 h 4297270"/>
                  <a:gd name="connsiteX30" fmla="*/ 4432585 w 5505402"/>
                  <a:gd name="connsiteY30" fmla="*/ 3452578 h 4297270"/>
                  <a:gd name="connsiteX31" fmla="*/ 4346476 w 5505402"/>
                  <a:gd name="connsiteY31" fmla="*/ 3399272 h 4297270"/>
                  <a:gd name="connsiteX32" fmla="*/ 4264467 w 5505402"/>
                  <a:gd name="connsiteY32" fmla="*/ 3350066 h 4297270"/>
                  <a:gd name="connsiteX33" fmla="*/ 4120951 w 5505402"/>
                  <a:gd name="connsiteY33" fmla="*/ 3309063 h 4297270"/>
                  <a:gd name="connsiteX34" fmla="*/ 3977436 w 5505402"/>
                  <a:gd name="connsiteY34" fmla="*/ 3296761 h 4297270"/>
                  <a:gd name="connsiteX35" fmla="*/ 3825719 w 5505402"/>
                  <a:gd name="connsiteY35" fmla="*/ 3218852 h 4297270"/>
                  <a:gd name="connsiteX36" fmla="*/ 3715007 w 5505402"/>
                  <a:gd name="connsiteY36" fmla="*/ 3153245 h 4297270"/>
                  <a:gd name="connsiteX37" fmla="*/ 3604295 w 5505402"/>
                  <a:gd name="connsiteY37" fmla="*/ 3083537 h 4297270"/>
                  <a:gd name="connsiteX38" fmla="*/ 3481281 w 5505402"/>
                  <a:gd name="connsiteY38" fmla="*/ 3046633 h 4297270"/>
                  <a:gd name="connsiteX39" fmla="*/ 3436177 w 5505402"/>
                  <a:gd name="connsiteY39" fmla="*/ 2993328 h 4297270"/>
                  <a:gd name="connsiteX40" fmla="*/ 3448478 w 5505402"/>
                  <a:gd name="connsiteY40" fmla="*/ 2907218 h 4297270"/>
                  <a:gd name="connsiteX41" fmla="*/ 3362368 w 5505402"/>
                  <a:gd name="connsiteY41" fmla="*/ 2907218 h 4297270"/>
                  <a:gd name="connsiteX42" fmla="*/ 3161447 w 5505402"/>
                  <a:gd name="connsiteY42" fmla="*/ 2858012 h 4297270"/>
                  <a:gd name="connsiteX43" fmla="*/ 3095839 w 5505402"/>
                  <a:gd name="connsiteY43" fmla="*/ 2771903 h 4297270"/>
                  <a:gd name="connsiteX44" fmla="*/ 3071237 w 5505402"/>
                  <a:gd name="connsiteY44" fmla="*/ 2677593 h 4297270"/>
                  <a:gd name="connsiteX45" fmla="*/ 3050734 w 5505402"/>
                  <a:gd name="connsiteY45" fmla="*/ 2603785 h 4297270"/>
                  <a:gd name="connsiteX46" fmla="*/ 3009730 w 5505402"/>
                  <a:gd name="connsiteY46" fmla="*/ 2509475 h 4297270"/>
                  <a:gd name="connsiteX47" fmla="*/ 2968725 w 5505402"/>
                  <a:gd name="connsiteY47" fmla="*/ 2468470 h 4297270"/>
                  <a:gd name="connsiteX48" fmla="*/ 2894917 w 5505402"/>
                  <a:gd name="connsiteY48" fmla="*/ 2419265 h 4297270"/>
                  <a:gd name="connsiteX49" fmla="*/ 2771904 w 5505402"/>
                  <a:gd name="connsiteY49" fmla="*/ 2382361 h 4297270"/>
                  <a:gd name="connsiteX50" fmla="*/ 2739100 w 5505402"/>
                  <a:gd name="connsiteY50" fmla="*/ 2378260 h 4297270"/>
                  <a:gd name="connsiteX51" fmla="*/ 2476672 w 5505402"/>
                  <a:gd name="connsiteY51" fmla="*/ 2374160 h 4297270"/>
                  <a:gd name="connsiteX52" fmla="*/ 2427466 w 5505402"/>
                  <a:gd name="connsiteY52" fmla="*/ 2361859 h 4297270"/>
                  <a:gd name="connsiteX53" fmla="*/ 2304453 w 5505402"/>
                  <a:gd name="connsiteY53" fmla="*/ 2255247 h 4297270"/>
                  <a:gd name="connsiteX54" fmla="*/ 2259347 w 5505402"/>
                  <a:gd name="connsiteY54" fmla="*/ 2197841 h 4297270"/>
                  <a:gd name="connsiteX55" fmla="*/ 2222444 w 5505402"/>
                  <a:gd name="connsiteY55" fmla="*/ 2132234 h 4297270"/>
                  <a:gd name="connsiteX56" fmla="*/ 2128133 w 5505402"/>
                  <a:gd name="connsiteY56" fmla="*/ 2005120 h 4297270"/>
                  <a:gd name="connsiteX57" fmla="*/ 2058426 w 5505402"/>
                  <a:gd name="connsiteY57" fmla="*/ 1927211 h 4297270"/>
                  <a:gd name="connsiteX58" fmla="*/ 2017421 w 5505402"/>
                  <a:gd name="connsiteY58" fmla="*/ 1906708 h 4297270"/>
                  <a:gd name="connsiteX59" fmla="*/ 1968217 w 5505402"/>
                  <a:gd name="connsiteY59" fmla="*/ 1882106 h 4297270"/>
                  <a:gd name="connsiteX60" fmla="*/ 1849303 w 5505402"/>
                  <a:gd name="connsiteY60" fmla="*/ 1841102 h 4297270"/>
                  <a:gd name="connsiteX61" fmla="*/ 1742692 w 5505402"/>
                  <a:gd name="connsiteY61" fmla="*/ 1808298 h 4297270"/>
                  <a:gd name="connsiteX62" fmla="*/ 1668883 w 5505402"/>
                  <a:gd name="connsiteY62" fmla="*/ 1763194 h 4297270"/>
                  <a:gd name="connsiteX63" fmla="*/ 1504865 w 5505402"/>
                  <a:gd name="connsiteY63" fmla="*/ 1726289 h 4297270"/>
                  <a:gd name="connsiteX64" fmla="*/ 1357249 w 5505402"/>
                  <a:gd name="connsiteY64" fmla="*/ 1615577 h 4297270"/>
                  <a:gd name="connsiteX65" fmla="*/ 1295742 w 5505402"/>
                  <a:gd name="connsiteY65" fmla="*/ 1488464 h 4297270"/>
                  <a:gd name="connsiteX66" fmla="*/ 1217834 w 5505402"/>
                  <a:gd name="connsiteY66" fmla="*/ 1472062 h 4297270"/>
                  <a:gd name="connsiteX67" fmla="*/ 1123524 w 5505402"/>
                  <a:gd name="connsiteY67" fmla="*/ 1455659 h 4297270"/>
                  <a:gd name="connsiteX68" fmla="*/ 1041515 w 5505402"/>
                  <a:gd name="connsiteY68" fmla="*/ 1426957 h 4297270"/>
                  <a:gd name="connsiteX69" fmla="*/ 951305 w 5505402"/>
                  <a:gd name="connsiteY69" fmla="*/ 1377751 h 4297270"/>
                  <a:gd name="connsiteX70" fmla="*/ 897999 w 5505402"/>
                  <a:gd name="connsiteY70" fmla="*/ 1344948 h 4297270"/>
                  <a:gd name="connsiteX71" fmla="*/ 824191 w 5505402"/>
                  <a:gd name="connsiteY71" fmla="*/ 1312144 h 4297270"/>
                  <a:gd name="connsiteX72" fmla="*/ 754483 w 5505402"/>
                  <a:gd name="connsiteY72" fmla="*/ 1299843 h 4297270"/>
                  <a:gd name="connsiteX73" fmla="*/ 692976 w 5505402"/>
                  <a:gd name="connsiteY73" fmla="*/ 1250636 h 4297270"/>
                  <a:gd name="connsiteX74" fmla="*/ 627369 w 5505402"/>
                  <a:gd name="connsiteY74" fmla="*/ 1209633 h 4297270"/>
                  <a:gd name="connsiteX75" fmla="*/ 602767 w 5505402"/>
                  <a:gd name="connsiteY75" fmla="*/ 1123524 h 4297270"/>
                  <a:gd name="connsiteX76" fmla="*/ 578164 w 5505402"/>
                  <a:gd name="connsiteY76" fmla="*/ 1021012 h 4297270"/>
                  <a:gd name="connsiteX77" fmla="*/ 549461 w 5505402"/>
                  <a:gd name="connsiteY77" fmla="*/ 885697 h 4297270"/>
                  <a:gd name="connsiteX78" fmla="*/ 471553 w 5505402"/>
                  <a:gd name="connsiteY78" fmla="*/ 787285 h 4297270"/>
                  <a:gd name="connsiteX79" fmla="*/ 299333 w 5505402"/>
                  <a:gd name="connsiteY79" fmla="*/ 623268 h 4297270"/>
                  <a:gd name="connsiteX80" fmla="*/ 246028 w 5505402"/>
                  <a:gd name="connsiteY80" fmla="*/ 508456 h 4297270"/>
                  <a:gd name="connsiteX81" fmla="*/ 151718 w 5505402"/>
                  <a:gd name="connsiteY81" fmla="*/ 266529 h 4297270"/>
                  <a:gd name="connsiteX82" fmla="*/ 0 w 5505402"/>
                  <a:gd name="connsiteY82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37195 w 5505402"/>
                  <a:gd name="connsiteY5" fmla="*/ 4120951 h 4297270"/>
                  <a:gd name="connsiteX6" fmla="*/ 5441296 w 5505402"/>
                  <a:gd name="connsiteY6" fmla="*/ 4108650 h 4297270"/>
                  <a:gd name="connsiteX7" fmla="*/ 5453597 w 5505402"/>
                  <a:gd name="connsiteY7" fmla="*/ 4092248 h 4297270"/>
                  <a:gd name="connsiteX8" fmla="*/ 5469999 w 5505402"/>
                  <a:gd name="connsiteY8" fmla="*/ 4055344 h 4297270"/>
                  <a:gd name="connsiteX9" fmla="*/ 5494602 w 5505402"/>
                  <a:gd name="connsiteY9" fmla="*/ 3993837 h 4297270"/>
                  <a:gd name="connsiteX10" fmla="*/ 5498702 w 5505402"/>
                  <a:gd name="connsiteY10" fmla="*/ 3981536 h 4297270"/>
                  <a:gd name="connsiteX11" fmla="*/ 5498702 w 5505402"/>
                  <a:gd name="connsiteY11" fmla="*/ 3891326 h 4297270"/>
                  <a:gd name="connsiteX12" fmla="*/ 5449497 w 5505402"/>
                  <a:gd name="connsiteY12" fmla="*/ 3866723 h 4297270"/>
                  <a:gd name="connsiteX13" fmla="*/ 5260876 w 5505402"/>
                  <a:gd name="connsiteY13" fmla="*/ 3866723 h 4297270"/>
                  <a:gd name="connsiteX14" fmla="*/ 5187068 w 5505402"/>
                  <a:gd name="connsiteY14" fmla="*/ 3838020 h 4297270"/>
                  <a:gd name="connsiteX15" fmla="*/ 5150164 w 5505402"/>
                  <a:gd name="connsiteY15" fmla="*/ 3813417 h 4297270"/>
                  <a:gd name="connsiteX16" fmla="*/ 5133762 w 5505402"/>
                  <a:gd name="connsiteY16" fmla="*/ 3788815 h 4297270"/>
                  <a:gd name="connsiteX17" fmla="*/ 5096858 w 5505402"/>
                  <a:gd name="connsiteY17" fmla="*/ 3739609 h 4297270"/>
                  <a:gd name="connsiteX18" fmla="*/ 5059954 w 5505402"/>
                  <a:gd name="connsiteY18" fmla="*/ 3710906 h 4297270"/>
                  <a:gd name="connsiteX19" fmla="*/ 5039452 w 5505402"/>
                  <a:gd name="connsiteY19" fmla="*/ 3694504 h 4297270"/>
                  <a:gd name="connsiteX20" fmla="*/ 5002548 w 5505402"/>
                  <a:gd name="connsiteY20" fmla="*/ 3678102 h 4297270"/>
                  <a:gd name="connsiteX21" fmla="*/ 4990246 w 5505402"/>
                  <a:gd name="connsiteY21" fmla="*/ 3674002 h 4297270"/>
                  <a:gd name="connsiteX22" fmla="*/ 4953342 w 5505402"/>
                  <a:gd name="connsiteY22" fmla="*/ 3657600 h 4297270"/>
                  <a:gd name="connsiteX23" fmla="*/ 4928740 w 5505402"/>
                  <a:gd name="connsiteY23" fmla="*/ 3649399 h 4297270"/>
                  <a:gd name="connsiteX24" fmla="*/ 4883635 w 5505402"/>
                  <a:gd name="connsiteY24" fmla="*/ 3637098 h 4297270"/>
                  <a:gd name="connsiteX25" fmla="*/ 4859032 w 5505402"/>
                  <a:gd name="connsiteY25" fmla="*/ 3624797 h 4297270"/>
                  <a:gd name="connsiteX26" fmla="*/ 4842630 w 5505402"/>
                  <a:gd name="connsiteY26" fmla="*/ 3616596 h 4297270"/>
                  <a:gd name="connsiteX27" fmla="*/ 4740119 w 5505402"/>
                  <a:gd name="connsiteY27" fmla="*/ 3596094 h 4297270"/>
                  <a:gd name="connsiteX28" fmla="*/ 4551499 w 5505402"/>
                  <a:gd name="connsiteY28" fmla="*/ 3518185 h 4297270"/>
                  <a:gd name="connsiteX29" fmla="*/ 4432585 w 5505402"/>
                  <a:gd name="connsiteY29" fmla="*/ 3452578 h 4297270"/>
                  <a:gd name="connsiteX30" fmla="*/ 4346476 w 5505402"/>
                  <a:gd name="connsiteY30" fmla="*/ 3399272 h 4297270"/>
                  <a:gd name="connsiteX31" fmla="*/ 4264467 w 5505402"/>
                  <a:gd name="connsiteY31" fmla="*/ 3350066 h 4297270"/>
                  <a:gd name="connsiteX32" fmla="*/ 4120951 w 5505402"/>
                  <a:gd name="connsiteY32" fmla="*/ 3309063 h 4297270"/>
                  <a:gd name="connsiteX33" fmla="*/ 3977436 w 5505402"/>
                  <a:gd name="connsiteY33" fmla="*/ 3296761 h 4297270"/>
                  <a:gd name="connsiteX34" fmla="*/ 3825719 w 5505402"/>
                  <a:gd name="connsiteY34" fmla="*/ 3218852 h 4297270"/>
                  <a:gd name="connsiteX35" fmla="*/ 3715007 w 5505402"/>
                  <a:gd name="connsiteY35" fmla="*/ 3153245 h 4297270"/>
                  <a:gd name="connsiteX36" fmla="*/ 3604295 w 5505402"/>
                  <a:gd name="connsiteY36" fmla="*/ 3083537 h 4297270"/>
                  <a:gd name="connsiteX37" fmla="*/ 3481281 w 5505402"/>
                  <a:gd name="connsiteY37" fmla="*/ 3046633 h 4297270"/>
                  <a:gd name="connsiteX38" fmla="*/ 3436177 w 5505402"/>
                  <a:gd name="connsiteY38" fmla="*/ 2993328 h 4297270"/>
                  <a:gd name="connsiteX39" fmla="*/ 3448478 w 5505402"/>
                  <a:gd name="connsiteY39" fmla="*/ 2907218 h 4297270"/>
                  <a:gd name="connsiteX40" fmla="*/ 3362368 w 5505402"/>
                  <a:gd name="connsiteY40" fmla="*/ 2907218 h 4297270"/>
                  <a:gd name="connsiteX41" fmla="*/ 3161447 w 5505402"/>
                  <a:gd name="connsiteY41" fmla="*/ 2858012 h 4297270"/>
                  <a:gd name="connsiteX42" fmla="*/ 3095839 w 5505402"/>
                  <a:gd name="connsiteY42" fmla="*/ 2771903 h 4297270"/>
                  <a:gd name="connsiteX43" fmla="*/ 3071237 w 5505402"/>
                  <a:gd name="connsiteY43" fmla="*/ 2677593 h 4297270"/>
                  <a:gd name="connsiteX44" fmla="*/ 3050734 w 5505402"/>
                  <a:gd name="connsiteY44" fmla="*/ 2603785 h 4297270"/>
                  <a:gd name="connsiteX45" fmla="*/ 3009730 w 5505402"/>
                  <a:gd name="connsiteY45" fmla="*/ 2509475 h 4297270"/>
                  <a:gd name="connsiteX46" fmla="*/ 2968725 w 5505402"/>
                  <a:gd name="connsiteY46" fmla="*/ 2468470 h 4297270"/>
                  <a:gd name="connsiteX47" fmla="*/ 2894917 w 5505402"/>
                  <a:gd name="connsiteY47" fmla="*/ 2419265 h 4297270"/>
                  <a:gd name="connsiteX48" fmla="*/ 2771904 w 5505402"/>
                  <a:gd name="connsiteY48" fmla="*/ 2382361 h 4297270"/>
                  <a:gd name="connsiteX49" fmla="*/ 2739100 w 5505402"/>
                  <a:gd name="connsiteY49" fmla="*/ 2378260 h 4297270"/>
                  <a:gd name="connsiteX50" fmla="*/ 2476672 w 5505402"/>
                  <a:gd name="connsiteY50" fmla="*/ 2374160 h 4297270"/>
                  <a:gd name="connsiteX51" fmla="*/ 2427466 w 5505402"/>
                  <a:gd name="connsiteY51" fmla="*/ 2361859 h 4297270"/>
                  <a:gd name="connsiteX52" fmla="*/ 2304453 w 5505402"/>
                  <a:gd name="connsiteY52" fmla="*/ 2255247 h 4297270"/>
                  <a:gd name="connsiteX53" fmla="*/ 2259347 w 5505402"/>
                  <a:gd name="connsiteY53" fmla="*/ 2197841 h 4297270"/>
                  <a:gd name="connsiteX54" fmla="*/ 2222444 w 5505402"/>
                  <a:gd name="connsiteY54" fmla="*/ 2132234 h 4297270"/>
                  <a:gd name="connsiteX55" fmla="*/ 2128133 w 5505402"/>
                  <a:gd name="connsiteY55" fmla="*/ 2005120 h 4297270"/>
                  <a:gd name="connsiteX56" fmla="*/ 2058426 w 5505402"/>
                  <a:gd name="connsiteY56" fmla="*/ 1927211 h 4297270"/>
                  <a:gd name="connsiteX57" fmla="*/ 2017421 w 5505402"/>
                  <a:gd name="connsiteY57" fmla="*/ 1906708 h 4297270"/>
                  <a:gd name="connsiteX58" fmla="*/ 1968217 w 5505402"/>
                  <a:gd name="connsiteY58" fmla="*/ 1882106 h 4297270"/>
                  <a:gd name="connsiteX59" fmla="*/ 1849303 w 5505402"/>
                  <a:gd name="connsiteY59" fmla="*/ 1841102 h 4297270"/>
                  <a:gd name="connsiteX60" fmla="*/ 1742692 w 5505402"/>
                  <a:gd name="connsiteY60" fmla="*/ 1808298 h 4297270"/>
                  <a:gd name="connsiteX61" fmla="*/ 1668883 w 5505402"/>
                  <a:gd name="connsiteY61" fmla="*/ 1763194 h 4297270"/>
                  <a:gd name="connsiteX62" fmla="*/ 1504865 w 5505402"/>
                  <a:gd name="connsiteY62" fmla="*/ 1726289 h 4297270"/>
                  <a:gd name="connsiteX63" fmla="*/ 1357249 w 5505402"/>
                  <a:gd name="connsiteY63" fmla="*/ 1615577 h 4297270"/>
                  <a:gd name="connsiteX64" fmla="*/ 1295742 w 5505402"/>
                  <a:gd name="connsiteY64" fmla="*/ 1488464 h 4297270"/>
                  <a:gd name="connsiteX65" fmla="*/ 1217834 w 5505402"/>
                  <a:gd name="connsiteY65" fmla="*/ 1472062 h 4297270"/>
                  <a:gd name="connsiteX66" fmla="*/ 1123524 w 5505402"/>
                  <a:gd name="connsiteY66" fmla="*/ 1455659 h 4297270"/>
                  <a:gd name="connsiteX67" fmla="*/ 1041515 w 5505402"/>
                  <a:gd name="connsiteY67" fmla="*/ 1426957 h 4297270"/>
                  <a:gd name="connsiteX68" fmla="*/ 951305 w 5505402"/>
                  <a:gd name="connsiteY68" fmla="*/ 1377751 h 4297270"/>
                  <a:gd name="connsiteX69" fmla="*/ 897999 w 5505402"/>
                  <a:gd name="connsiteY69" fmla="*/ 1344948 h 4297270"/>
                  <a:gd name="connsiteX70" fmla="*/ 824191 w 5505402"/>
                  <a:gd name="connsiteY70" fmla="*/ 1312144 h 4297270"/>
                  <a:gd name="connsiteX71" fmla="*/ 754483 w 5505402"/>
                  <a:gd name="connsiteY71" fmla="*/ 1299843 h 4297270"/>
                  <a:gd name="connsiteX72" fmla="*/ 692976 w 5505402"/>
                  <a:gd name="connsiteY72" fmla="*/ 1250636 h 4297270"/>
                  <a:gd name="connsiteX73" fmla="*/ 627369 w 5505402"/>
                  <a:gd name="connsiteY73" fmla="*/ 1209633 h 4297270"/>
                  <a:gd name="connsiteX74" fmla="*/ 602767 w 5505402"/>
                  <a:gd name="connsiteY74" fmla="*/ 1123524 h 4297270"/>
                  <a:gd name="connsiteX75" fmla="*/ 578164 w 5505402"/>
                  <a:gd name="connsiteY75" fmla="*/ 1021012 h 4297270"/>
                  <a:gd name="connsiteX76" fmla="*/ 549461 w 5505402"/>
                  <a:gd name="connsiteY76" fmla="*/ 885697 h 4297270"/>
                  <a:gd name="connsiteX77" fmla="*/ 471553 w 5505402"/>
                  <a:gd name="connsiteY77" fmla="*/ 787285 h 4297270"/>
                  <a:gd name="connsiteX78" fmla="*/ 299333 w 5505402"/>
                  <a:gd name="connsiteY78" fmla="*/ 623268 h 4297270"/>
                  <a:gd name="connsiteX79" fmla="*/ 246028 w 5505402"/>
                  <a:gd name="connsiteY79" fmla="*/ 508456 h 4297270"/>
                  <a:gd name="connsiteX80" fmla="*/ 151718 w 5505402"/>
                  <a:gd name="connsiteY80" fmla="*/ 266529 h 4297270"/>
                  <a:gd name="connsiteX81" fmla="*/ 0 w 5505402"/>
                  <a:gd name="connsiteY81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37195 w 5505402"/>
                  <a:gd name="connsiteY5" fmla="*/ 4120951 h 4297270"/>
                  <a:gd name="connsiteX6" fmla="*/ 5453597 w 5505402"/>
                  <a:gd name="connsiteY6" fmla="*/ 4092248 h 4297270"/>
                  <a:gd name="connsiteX7" fmla="*/ 5469999 w 5505402"/>
                  <a:gd name="connsiteY7" fmla="*/ 4055344 h 4297270"/>
                  <a:gd name="connsiteX8" fmla="*/ 5494602 w 5505402"/>
                  <a:gd name="connsiteY8" fmla="*/ 3993837 h 4297270"/>
                  <a:gd name="connsiteX9" fmla="*/ 5498702 w 5505402"/>
                  <a:gd name="connsiteY9" fmla="*/ 3981536 h 4297270"/>
                  <a:gd name="connsiteX10" fmla="*/ 5498702 w 5505402"/>
                  <a:gd name="connsiteY10" fmla="*/ 3891326 h 4297270"/>
                  <a:gd name="connsiteX11" fmla="*/ 5449497 w 5505402"/>
                  <a:gd name="connsiteY11" fmla="*/ 3866723 h 4297270"/>
                  <a:gd name="connsiteX12" fmla="*/ 5260876 w 5505402"/>
                  <a:gd name="connsiteY12" fmla="*/ 3866723 h 4297270"/>
                  <a:gd name="connsiteX13" fmla="*/ 5187068 w 5505402"/>
                  <a:gd name="connsiteY13" fmla="*/ 3838020 h 4297270"/>
                  <a:gd name="connsiteX14" fmla="*/ 5150164 w 5505402"/>
                  <a:gd name="connsiteY14" fmla="*/ 3813417 h 4297270"/>
                  <a:gd name="connsiteX15" fmla="*/ 5133762 w 5505402"/>
                  <a:gd name="connsiteY15" fmla="*/ 3788815 h 4297270"/>
                  <a:gd name="connsiteX16" fmla="*/ 5096858 w 5505402"/>
                  <a:gd name="connsiteY16" fmla="*/ 3739609 h 4297270"/>
                  <a:gd name="connsiteX17" fmla="*/ 5059954 w 5505402"/>
                  <a:gd name="connsiteY17" fmla="*/ 3710906 h 4297270"/>
                  <a:gd name="connsiteX18" fmla="*/ 5039452 w 5505402"/>
                  <a:gd name="connsiteY18" fmla="*/ 3694504 h 4297270"/>
                  <a:gd name="connsiteX19" fmla="*/ 5002548 w 5505402"/>
                  <a:gd name="connsiteY19" fmla="*/ 3678102 h 4297270"/>
                  <a:gd name="connsiteX20" fmla="*/ 4990246 w 5505402"/>
                  <a:gd name="connsiteY20" fmla="*/ 3674002 h 4297270"/>
                  <a:gd name="connsiteX21" fmla="*/ 4953342 w 5505402"/>
                  <a:gd name="connsiteY21" fmla="*/ 3657600 h 4297270"/>
                  <a:gd name="connsiteX22" fmla="*/ 4928740 w 5505402"/>
                  <a:gd name="connsiteY22" fmla="*/ 3649399 h 4297270"/>
                  <a:gd name="connsiteX23" fmla="*/ 4883635 w 5505402"/>
                  <a:gd name="connsiteY23" fmla="*/ 3637098 h 4297270"/>
                  <a:gd name="connsiteX24" fmla="*/ 4859032 w 5505402"/>
                  <a:gd name="connsiteY24" fmla="*/ 3624797 h 4297270"/>
                  <a:gd name="connsiteX25" fmla="*/ 4842630 w 5505402"/>
                  <a:gd name="connsiteY25" fmla="*/ 3616596 h 4297270"/>
                  <a:gd name="connsiteX26" fmla="*/ 4740119 w 5505402"/>
                  <a:gd name="connsiteY26" fmla="*/ 3596094 h 4297270"/>
                  <a:gd name="connsiteX27" fmla="*/ 4551499 w 5505402"/>
                  <a:gd name="connsiteY27" fmla="*/ 3518185 h 4297270"/>
                  <a:gd name="connsiteX28" fmla="*/ 4432585 w 5505402"/>
                  <a:gd name="connsiteY28" fmla="*/ 3452578 h 4297270"/>
                  <a:gd name="connsiteX29" fmla="*/ 4346476 w 5505402"/>
                  <a:gd name="connsiteY29" fmla="*/ 3399272 h 4297270"/>
                  <a:gd name="connsiteX30" fmla="*/ 4264467 w 5505402"/>
                  <a:gd name="connsiteY30" fmla="*/ 3350066 h 4297270"/>
                  <a:gd name="connsiteX31" fmla="*/ 4120951 w 5505402"/>
                  <a:gd name="connsiteY31" fmla="*/ 3309063 h 4297270"/>
                  <a:gd name="connsiteX32" fmla="*/ 3977436 w 5505402"/>
                  <a:gd name="connsiteY32" fmla="*/ 3296761 h 4297270"/>
                  <a:gd name="connsiteX33" fmla="*/ 3825719 w 5505402"/>
                  <a:gd name="connsiteY33" fmla="*/ 3218852 h 4297270"/>
                  <a:gd name="connsiteX34" fmla="*/ 3715007 w 5505402"/>
                  <a:gd name="connsiteY34" fmla="*/ 3153245 h 4297270"/>
                  <a:gd name="connsiteX35" fmla="*/ 3604295 w 5505402"/>
                  <a:gd name="connsiteY35" fmla="*/ 3083537 h 4297270"/>
                  <a:gd name="connsiteX36" fmla="*/ 3481281 w 5505402"/>
                  <a:gd name="connsiteY36" fmla="*/ 3046633 h 4297270"/>
                  <a:gd name="connsiteX37" fmla="*/ 3436177 w 5505402"/>
                  <a:gd name="connsiteY37" fmla="*/ 2993328 h 4297270"/>
                  <a:gd name="connsiteX38" fmla="*/ 3448478 w 5505402"/>
                  <a:gd name="connsiteY38" fmla="*/ 2907218 h 4297270"/>
                  <a:gd name="connsiteX39" fmla="*/ 3362368 w 5505402"/>
                  <a:gd name="connsiteY39" fmla="*/ 2907218 h 4297270"/>
                  <a:gd name="connsiteX40" fmla="*/ 3161447 w 5505402"/>
                  <a:gd name="connsiteY40" fmla="*/ 2858012 h 4297270"/>
                  <a:gd name="connsiteX41" fmla="*/ 3095839 w 5505402"/>
                  <a:gd name="connsiteY41" fmla="*/ 2771903 h 4297270"/>
                  <a:gd name="connsiteX42" fmla="*/ 3071237 w 5505402"/>
                  <a:gd name="connsiteY42" fmla="*/ 2677593 h 4297270"/>
                  <a:gd name="connsiteX43" fmla="*/ 3050734 w 5505402"/>
                  <a:gd name="connsiteY43" fmla="*/ 2603785 h 4297270"/>
                  <a:gd name="connsiteX44" fmla="*/ 3009730 w 5505402"/>
                  <a:gd name="connsiteY44" fmla="*/ 2509475 h 4297270"/>
                  <a:gd name="connsiteX45" fmla="*/ 2968725 w 5505402"/>
                  <a:gd name="connsiteY45" fmla="*/ 2468470 h 4297270"/>
                  <a:gd name="connsiteX46" fmla="*/ 2894917 w 5505402"/>
                  <a:gd name="connsiteY46" fmla="*/ 2419265 h 4297270"/>
                  <a:gd name="connsiteX47" fmla="*/ 2771904 w 5505402"/>
                  <a:gd name="connsiteY47" fmla="*/ 2382361 h 4297270"/>
                  <a:gd name="connsiteX48" fmla="*/ 2739100 w 5505402"/>
                  <a:gd name="connsiteY48" fmla="*/ 2378260 h 4297270"/>
                  <a:gd name="connsiteX49" fmla="*/ 2476672 w 5505402"/>
                  <a:gd name="connsiteY49" fmla="*/ 2374160 h 4297270"/>
                  <a:gd name="connsiteX50" fmla="*/ 2427466 w 5505402"/>
                  <a:gd name="connsiteY50" fmla="*/ 2361859 h 4297270"/>
                  <a:gd name="connsiteX51" fmla="*/ 2304453 w 5505402"/>
                  <a:gd name="connsiteY51" fmla="*/ 2255247 h 4297270"/>
                  <a:gd name="connsiteX52" fmla="*/ 2259347 w 5505402"/>
                  <a:gd name="connsiteY52" fmla="*/ 2197841 h 4297270"/>
                  <a:gd name="connsiteX53" fmla="*/ 2222444 w 5505402"/>
                  <a:gd name="connsiteY53" fmla="*/ 2132234 h 4297270"/>
                  <a:gd name="connsiteX54" fmla="*/ 2128133 w 5505402"/>
                  <a:gd name="connsiteY54" fmla="*/ 2005120 h 4297270"/>
                  <a:gd name="connsiteX55" fmla="*/ 2058426 w 5505402"/>
                  <a:gd name="connsiteY55" fmla="*/ 1927211 h 4297270"/>
                  <a:gd name="connsiteX56" fmla="*/ 2017421 w 5505402"/>
                  <a:gd name="connsiteY56" fmla="*/ 1906708 h 4297270"/>
                  <a:gd name="connsiteX57" fmla="*/ 1968217 w 5505402"/>
                  <a:gd name="connsiteY57" fmla="*/ 1882106 h 4297270"/>
                  <a:gd name="connsiteX58" fmla="*/ 1849303 w 5505402"/>
                  <a:gd name="connsiteY58" fmla="*/ 1841102 h 4297270"/>
                  <a:gd name="connsiteX59" fmla="*/ 1742692 w 5505402"/>
                  <a:gd name="connsiteY59" fmla="*/ 1808298 h 4297270"/>
                  <a:gd name="connsiteX60" fmla="*/ 1668883 w 5505402"/>
                  <a:gd name="connsiteY60" fmla="*/ 1763194 h 4297270"/>
                  <a:gd name="connsiteX61" fmla="*/ 1504865 w 5505402"/>
                  <a:gd name="connsiteY61" fmla="*/ 1726289 h 4297270"/>
                  <a:gd name="connsiteX62" fmla="*/ 1357249 w 5505402"/>
                  <a:gd name="connsiteY62" fmla="*/ 1615577 h 4297270"/>
                  <a:gd name="connsiteX63" fmla="*/ 1295742 w 5505402"/>
                  <a:gd name="connsiteY63" fmla="*/ 1488464 h 4297270"/>
                  <a:gd name="connsiteX64" fmla="*/ 1217834 w 5505402"/>
                  <a:gd name="connsiteY64" fmla="*/ 1472062 h 4297270"/>
                  <a:gd name="connsiteX65" fmla="*/ 1123524 w 5505402"/>
                  <a:gd name="connsiteY65" fmla="*/ 1455659 h 4297270"/>
                  <a:gd name="connsiteX66" fmla="*/ 1041515 w 5505402"/>
                  <a:gd name="connsiteY66" fmla="*/ 1426957 h 4297270"/>
                  <a:gd name="connsiteX67" fmla="*/ 951305 w 5505402"/>
                  <a:gd name="connsiteY67" fmla="*/ 1377751 h 4297270"/>
                  <a:gd name="connsiteX68" fmla="*/ 897999 w 5505402"/>
                  <a:gd name="connsiteY68" fmla="*/ 1344948 h 4297270"/>
                  <a:gd name="connsiteX69" fmla="*/ 824191 w 5505402"/>
                  <a:gd name="connsiteY69" fmla="*/ 1312144 h 4297270"/>
                  <a:gd name="connsiteX70" fmla="*/ 754483 w 5505402"/>
                  <a:gd name="connsiteY70" fmla="*/ 1299843 h 4297270"/>
                  <a:gd name="connsiteX71" fmla="*/ 692976 w 5505402"/>
                  <a:gd name="connsiteY71" fmla="*/ 1250636 h 4297270"/>
                  <a:gd name="connsiteX72" fmla="*/ 627369 w 5505402"/>
                  <a:gd name="connsiteY72" fmla="*/ 1209633 h 4297270"/>
                  <a:gd name="connsiteX73" fmla="*/ 602767 w 5505402"/>
                  <a:gd name="connsiteY73" fmla="*/ 1123524 h 4297270"/>
                  <a:gd name="connsiteX74" fmla="*/ 578164 w 5505402"/>
                  <a:gd name="connsiteY74" fmla="*/ 1021012 h 4297270"/>
                  <a:gd name="connsiteX75" fmla="*/ 549461 w 5505402"/>
                  <a:gd name="connsiteY75" fmla="*/ 885697 h 4297270"/>
                  <a:gd name="connsiteX76" fmla="*/ 471553 w 5505402"/>
                  <a:gd name="connsiteY76" fmla="*/ 787285 h 4297270"/>
                  <a:gd name="connsiteX77" fmla="*/ 299333 w 5505402"/>
                  <a:gd name="connsiteY77" fmla="*/ 623268 h 4297270"/>
                  <a:gd name="connsiteX78" fmla="*/ 246028 w 5505402"/>
                  <a:gd name="connsiteY78" fmla="*/ 508456 h 4297270"/>
                  <a:gd name="connsiteX79" fmla="*/ 151718 w 5505402"/>
                  <a:gd name="connsiteY79" fmla="*/ 266529 h 4297270"/>
                  <a:gd name="connsiteX80" fmla="*/ 0 w 5505402"/>
                  <a:gd name="connsiteY80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53597 w 5505402"/>
                  <a:gd name="connsiteY5" fmla="*/ 4092248 h 4297270"/>
                  <a:gd name="connsiteX6" fmla="*/ 5469999 w 5505402"/>
                  <a:gd name="connsiteY6" fmla="*/ 4055344 h 4297270"/>
                  <a:gd name="connsiteX7" fmla="*/ 5494602 w 5505402"/>
                  <a:gd name="connsiteY7" fmla="*/ 3993837 h 4297270"/>
                  <a:gd name="connsiteX8" fmla="*/ 5498702 w 5505402"/>
                  <a:gd name="connsiteY8" fmla="*/ 3981536 h 4297270"/>
                  <a:gd name="connsiteX9" fmla="*/ 5498702 w 5505402"/>
                  <a:gd name="connsiteY9" fmla="*/ 3891326 h 4297270"/>
                  <a:gd name="connsiteX10" fmla="*/ 5449497 w 5505402"/>
                  <a:gd name="connsiteY10" fmla="*/ 3866723 h 4297270"/>
                  <a:gd name="connsiteX11" fmla="*/ 5260876 w 5505402"/>
                  <a:gd name="connsiteY11" fmla="*/ 3866723 h 4297270"/>
                  <a:gd name="connsiteX12" fmla="*/ 5187068 w 5505402"/>
                  <a:gd name="connsiteY12" fmla="*/ 3838020 h 4297270"/>
                  <a:gd name="connsiteX13" fmla="*/ 5150164 w 5505402"/>
                  <a:gd name="connsiteY13" fmla="*/ 3813417 h 4297270"/>
                  <a:gd name="connsiteX14" fmla="*/ 5133762 w 5505402"/>
                  <a:gd name="connsiteY14" fmla="*/ 3788815 h 4297270"/>
                  <a:gd name="connsiteX15" fmla="*/ 5096858 w 5505402"/>
                  <a:gd name="connsiteY15" fmla="*/ 3739609 h 4297270"/>
                  <a:gd name="connsiteX16" fmla="*/ 5059954 w 5505402"/>
                  <a:gd name="connsiteY16" fmla="*/ 3710906 h 4297270"/>
                  <a:gd name="connsiteX17" fmla="*/ 5039452 w 5505402"/>
                  <a:gd name="connsiteY17" fmla="*/ 3694504 h 4297270"/>
                  <a:gd name="connsiteX18" fmla="*/ 5002548 w 5505402"/>
                  <a:gd name="connsiteY18" fmla="*/ 3678102 h 4297270"/>
                  <a:gd name="connsiteX19" fmla="*/ 4990246 w 5505402"/>
                  <a:gd name="connsiteY19" fmla="*/ 3674002 h 4297270"/>
                  <a:gd name="connsiteX20" fmla="*/ 4953342 w 5505402"/>
                  <a:gd name="connsiteY20" fmla="*/ 3657600 h 4297270"/>
                  <a:gd name="connsiteX21" fmla="*/ 4928740 w 5505402"/>
                  <a:gd name="connsiteY21" fmla="*/ 3649399 h 4297270"/>
                  <a:gd name="connsiteX22" fmla="*/ 4883635 w 5505402"/>
                  <a:gd name="connsiteY22" fmla="*/ 3637098 h 4297270"/>
                  <a:gd name="connsiteX23" fmla="*/ 4859032 w 5505402"/>
                  <a:gd name="connsiteY23" fmla="*/ 3624797 h 4297270"/>
                  <a:gd name="connsiteX24" fmla="*/ 4842630 w 5505402"/>
                  <a:gd name="connsiteY24" fmla="*/ 3616596 h 4297270"/>
                  <a:gd name="connsiteX25" fmla="*/ 4740119 w 5505402"/>
                  <a:gd name="connsiteY25" fmla="*/ 3596094 h 4297270"/>
                  <a:gd name="connsiteX26" fmla="*/ 4551499 w 5505402"/>
                  <a:gd name="connsiteY26" fmla="*/ 3518185 h 4297270"/>
                  <a:gd name="connsiteX27" fmla="*/ 4432585 w 5505402"/>
                  <a:gd name="connsiteY27" fmla="*/ 3452578 h 4297270"/>
                  <a:gd name="connsiteX28" fmla="*/ 4346476 w 5505402"/>
                  <a:gd name="connsiteY28" fmla="*/ 3399272 h 4297270"/>
                  <a:gd name="connsiteX29" fmla="*/ 4264467 w 5505402"/>
                  <a:gd name="connsiteY29" fmla="*/ 3350066 h 4297270"/>
                  <a:gd name="connsiteX30" fmla="*/ 4120951 w 5505402"/>
                  <a:gd name="connsiteY30" fmla="*/ 3309063 h 4297270"/>
                  <a:gd name="connsiteX31" fmla="*/ 3977436 w 5505402"/>
                  <a:gd name="connsiteY31" fmla="*/ 3296761 h 4297270"/>
                  <a:gd name="connsiteX32" fmla="*/ 3825719 w 5505402"/>
                  <a:gd name="connsiteY32" fmla="*/ 3218852 h 4297270"/>
                  <a:gd name="connsiteX33" fmla="*/ 3715007 w 5505402"/>
                  <a:gd name="connsiteY33" fmla="*/ 3153245 h 4297270"/>
                  <a:gd name="connsiteX34" fmla="*/ 3604295 w 5505402"/>
                  <a:gd name="connsiteY34" fmla="*/ 3083537 h 4297270"/>
                  <a:gd name="connsiteX35" fmla="*/ 3481281 w 5505402"/>
                  <a:gd name="connsiteY35" fmla="*/ 3046633 h 4297270"/>
                  <a:gd name="connsiteX36" fmla="*/ 3436177 w 5505402"/>
                  <a:gd name="connsiteY36" fmla="*/ 2993328 h 4297270"/>
                  <a:gd name="connsiteX37" fmla="*/ 3448478 w 5505402"/>
                  <a:gd name="connsiteY37" fmla="*/ 2907218 h 4297270"/>
                  <a:gd name="connsiteX38" fmla="*/ 3362368 w 5505402"/>
                  <a:gd name="connsiteY38" fmla="*/ 2907218 h 4297270"/>
                  <a:gd name="connsiteX39" fmla="*/ 3161447 w 5505402"/>
                  <a:gd name="connsiteY39" fmla="*/ 2858012 h 4297270"/>
                  <a:gd name="connsiteX40" fmla="*/ 3095839 w 5505402"/>
                  <a:gd name="connsiteY40" fmla="*/ 2771903 h 4297270"/>
                  <a:gd name="connsiteX41" fmla="*/ 3071237 w 5505402"/>
                  <a:gd name="connsiteY41" fmla="*/ 2677593 h 4297270"/>
                  <a:gd name="connsiteX42" fmla="*/ 3050734 w 5505402"/>
                  <a:gd name="connsiteY42" fmla="*/ 2603785 h 4297270"/>
                  <a:gd name="connsiteX43" fmla="*/ 3009730 w 5505402"/>
                  <a:gd name="connsiteY43" fmla="*/ 2509475 h 4297270"/>
                  <a:gd name="connsiteX44" fmla="*/ 2968725 w 5505402"/>
                  <a:gd name="connsiteY44" fmla="*/ 2468470 h 4297270"/>
                  <a:gd name="connsiteX45" fmla="*/ 2894917 w 5505402"/>
                  <a:gd name="connsiteY45" fmla="*/ 2419265 h 4297270"/>
                  <a:gd name="connsiteX46" fmla="*/ 2771904 w 5505402"/>
                  <a:gd name="connsiteY46" fmla="*/ 2382361 h 4297270"/>
                  <a:gd name="connsiteX47" fmla="*/ 2739100 w 5505402"/>
                  <a:gd name="connsiteY47" fmla="*/ 2378260 h 4297270"/>
                  <a:gd name="connsiteX48" fmla="*/ 2476672 w 5505402"/>
                  <a:gd name="connsiteY48" fmla="*/ 2374160 h 4297270"/>
                  <a:gd name="connsiteX49" fmla="*/ 2427466 w 5505402"/>
                  <a:gd name="connsiteY49" fmla="*/ 2361859 h 4297270"/>
                  <a:gd name="connsiteX50" fmla="*/ 2304453 w 5505402"/>
                  <a:gd name="connsiteY50" fmla="*/ 2255247 h 4297270"/>
                  <a:gd name="connsiteX51" fmla="*/ 2259347 w 5505402"/>
                  <a:gd name="connsiteY51" fmla="*/ 2197841 h 4297270"/>
                  <a:gd name="connsiteX52" fmla="*/ 2222444 w 5505402"/>
                  <a:gd name="connsiteY52" fmla="*/ 2132234 h 4297270"/>
                  <a:gd name="connsiteX53" fmla="*/ 2128133 w 5505402"/>
                  <a:gd name="connsiteY53" fmla="*/ 2005120 h 4297270"/>
                  <a:gd name="connsiteX54" fmla="*/ 2058426 w 5505402"/>
                  <a:gd name="connsiteY54" fmla="*/ 1927211 h 4297270"/>
                  <a:gd name="connsiteX55" fmla="*/ 2017421 w 5505402"/>
                  <a:gd name="connsiteY55" fmla="*/ 1906708 h 4297270"/>
                  <a:gd name="connsiteX56" fmla="*/ 1968217 w 5505402"/>
                  <a:gd name="connsiteY56" fmla="*/ 1882106 h 4297270"/>
                  <a:gd name="connsiteX57" fmla="*/ 1849303 w 5505402"/>
                  <a:gd name="connsiteY57" fmla="*/ 1841102 h 4297270"/>
                  <a:gd name="connsiteX58" fmla="*/ 1742692 w 5505402"/>
                  <a:gd name="connsiteY58" fmla="*/ 1808298 h 4297270"/>
                  <a:gd name="connsiteX59" fmla="*/ 1668883 w 5505402"/>
                  <a:gd name="connsiteY59" fmla="*/ 1763194 h 4297270"/>
                  <a:gd name="connsiteX60" fmla="*/ 1504865 w 5505402"/>
                  <a:gd name="connsiteY60" fmla="*/ 1726289 h 4297270"/>
                  <a:gd name="connsiteX61" fmla="*/ 1357249 w 5505402"/>
                  <a:gd name="connsiteY61" fmla="*/ 1615577 h 4297270"/>
                  <a:gd name="connsiteX62" fmla="*/ 1295742 w 5505402"/>
                  <a:gd name="connsiteY62" fmla="*/ 1488464 h 4297270"/>
                  <a:gd name="connsiteX63" fmla="*/ 1217834 w 5505402"/>
                  <a:gd name="connsiteY63" fmla="*/ 1472062 h 4297270"/>
                  <a:gd name="connsiteX64" fmla="*/ 1123524 w 5505402"/>
                  <a:gd name="connsiteY64" fmla="*/ 1455659 h 4297270"/>
                  <a:gd name="connsiteX65" fmla="*/ 1041515 w 5505402"/>
                  <a:gd name="connsiteY65" fmla="*/ 1426957 h 4297270"/>
                  <a:gd name="connsiteX66" fmla="*/ 951305 w 5505402"/>
                  <a:gd name="connsiteY66" fmla="*/ 1377751 h 4297270"/>
                  <a:gd name="connsiteX67" fmla="*/ 897999 w 5505402"/>
                  <a:gd name="connsiteY67" fmla="*/ 1344948 h 4297270"/>
                  <a:gd name="connsiteX68" fmla="*/ 824191 w 5505402"/>
                  <a:gd name="connsiteY68" fmla="*/ 1312144 h 4297270"/>
                  <a:gd name="connsiteX69" fmla="*/ 754483 w 5505402"/>
                  <a:gd name="connsiteY69" fmla="*/ 1299843 h 4297270"/>
                  <a:gd name="connsiteX70" fmla="*/ 692976 w 5505402"/>
                  <a:gd name="connsiteY70" fmla="*/ 1250636 h 4297270"/>
                  <a:gd name="connsiteX71" fmla="*/ 627369 w 5505402"/>
                  <a:gd name="connsiteY71" fmla="*/ 1209633 h 4297270"/>
                  <a:gd name="connsiteX72" fmla="*/ 602767 w 5505402"/>
                  <a:gd name="connsiteY72" fmla="*/ 1123524 h 4297270"/>
                  <a:gd name="connsiteX73" fmla="*/ 578164 w 5505402"/>
                  <a:gd name="connsiteY73" fmla="*/ 1021012 h 4297270"/>
                  <a:gd name="connsiteX74" fmla="*/ 549461 w 5505402"/>
                  <a:gd name="connsiteY74" fmla="*/ 885697 h 4297270"/>
                  <a:gd name="connsiteX75" fmla="*/ 471553 w 5505402"/>
                  <a:gd name="connsiteY75" fmla="*/ 787285 h 4297270"/>
                  <a:gd name="connsiteX76" fmla="*/ 299333 w 5505402"/>
                  <a:gd name="connsiteY76" fmla="*/ 623268 h 4297270"/>
                  <a:gd name="connsiteX77" fmla="*/ 246028 w 5505402"/>
                  <a:gd name="connsiteY77" fmla="*/ 508456 h 4297270"/>
                  <a:gd name="connsiteX78" fmla="*/ 151718 w 5505402"/>
                  <a:gd name="connsiteY78" fmla="*/ 266529 h 4297270"/>
                  <a:gd name="connsiteX79" fmla="*/ 0 w 5505402"/>
                  <a:gd name="connsiteY79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53597 w 5505402"/>
                  <a:gd name="connsiteY5" fmla="*/ 4092248 h 4297270"/>
                  <a:gd name="connsiteX6" fmla="*/ 5494602 w 5505402"/>
                  <a:gd name="connsiteY6" fmla="*/ 3993837 h 4297270"/>
                  <a:gd name="connsiteX7" fmla="*/ 5498702 w 5505402"/>
                  <a:gd name="connsiteY7" fmla="*/ 3981536 h 4297270"/>
                  <a:gd name="connsiteX8" fmla="*/ 5498702 w 5505402"/>
                  <a:gd name="connsiteY8" fmla="*/ 3891326 h 4297270"/>
                  <a:gd name="connsiteX9" fmla="*/ 5449497 w 5505402"/>
                  <a:gd name="connsiteY9" fmla="*/ 3866723 h 4297270"/>
                  <a:gd name="connsiteX10" fmla="*/ 5260876 w 5505402"/>
                  <a:gd name="connsiteY10" fmla="*/ 3866723 h 4297270"/>
                  <a:gd name="connsiteX11" fmla="*/ 5187068 w 5505402"/>
                  <a:gd name="connsiteY11" fmla="*/ 3838020 h 4297270"/>
                  <a:gd name="connsiteX12" fmla="*/ 5150164 w 5505402"/>
                  <a:gd name="connsiteY12" fmla="*/ 3813417 h 4297270"/>
                  <a:gd name="connsiteX13" fmla="*/ 5133762 w 5505402"/>
                  <a:gd name="connsiteY13" fmla="*/ 3788815 h 4297270"/>
                  <a:gd name="connsiteX14" fmla="*/ 5096858 w 5505402"/>
                  <a:gd name="connsiteY14" fmla="*/ 3739609 h 4297270"/>
                  <a:gd name="connsiteX15" fmla="*/ 5059954 w 5505402"/>
                  <a:gd name="connsiteY15" fmla="*/ 3710906 h 4297270"/>
                  <a:gd name="connsiteX16" fmla="*/ 5039452 w 5505402"/>
                  <a:gd name="connsiteY16" fmla="*/ 3694504 h 4297270"/>
                  <a:gd name="connsiteX17" fmla="*/ 5002548 w 5505402"/>
                  <a:gd name="connsiteY17" fmla="*/ 3678102 h 4297270"/>
                  <a:gd name="connsiteX18" fmla="*/ 4990246 w 5505402"/>
                  <a:gd name="connsiteY18" fmla="*/ 3674002 h 4297270"/>
                  <a:gd name="connsiteX19" fmla="*/ 4953342 w 5505402"/>
                  <a:gd name="connsiteY19" fmla="*/ 3657600 h 4297270"/>
                  <a:gd name="connsiteX20" fmla="*/ 4928740 w 5505402"/>
                  <a:gd name="connsiteY20" fmla="*/ 3649399 h 4297270"/>
                  <a:gd name="connsiteX21" fmla="*/ 4883635 w 5505402"/>
                  <a:gd name="connsiteY21" fmla="*/ 3637098 h 4297270"/>
                  <a:gd name="connsiteX22" fmla="*/ 4859032 w 5505402"/>
                  <a:gd name="connsiteY22" fmla="*/ 3624797 h 4297270"/>
                  <a:gd name="connsiteX23" fmla="*/ 4842630 w 5505402"/>
                  <a:gd name="connsiteY23" fmla="*/ 3616596 h 4297270"/>
                  <a:gd name="connsiteX24" fmla="*/ 4740119 w 5505402"/>
                  <a:gd name="connsiteY24" fmla="*/ 3596094 h 4297270"/>
                  <a:gd name="connsiteX25" fmla="*/ 4551499 w 5505402"/>
                  <a:gd name="connsiteY25" fmla="*/ 3518185 h 4297270"/>
                  <a:gd name="connsiteX26" fmla="*/ 4432585 w 5505402"/>
                  <a:gd name="connsiteY26" fmla="*/ 3452578 h 4297270"/>
                  <a:gd name="connsiteX27" fmla="*/ 4346476 w 5505402"/>
                  <a:gd name="connsiteY27" fmla="*/ 3399272 h 4297270"/>
                  <a:gd name="connsiteX28" fmla="*/ 4264467 w 5505402"/>
                  <a:gd name="connsiteY28" fmla="*/ 3350066 h 4297270"/>
                  <a:gd name="connsiteX29" fmla="*/ 4120951 w 5505402"/>
                  <a:gd name="connsiteY29" fmla="*/ 3309063 h 4297270"/>
                  <a:gd name="connsiteX30" fmla="*/ 3977436 w 5505402"/>
                  <a:gd name="connsiteY30" fmla="*/ 3296761 h 4297270"/>
                  <a:gd name="connsiteX31" fmla="*/ 3825719 w 5505402"/>
                  <a:gd name="connsiteY31" fmla="*/ 3218852 h 4297270"/>
                  <a:gd name="connsiteX32" fmla="*/ 3715007 w 5505402"/>
                  <a:gd name="connsiteY32" fmla="*/ 3153245 h 4297270"/>
                  <a:gd name="connsiteX33" fmla="*/ 3604295 w 5505402"/>
                  <a:gd name="connsiteY33" fmla="*/ 3083537 h 4297270"/>
                  <a:gd name="connsiteX34" fmla="*/ 3481281 w 5505402"/>
                  <a:gd name="connsiteY34" fmla="*/ 3046633 h 4297270"/>
                  <a:gd name="connsiteX35" fmla="*/ 3436177 w 5505402"/>
                  <a:gd name="connsiteY35" fmla="*/ 2993328 h 4297270"/>
                  <a:gd name="connsiteX36" fmla="*/ 3448478 w 5505402"/>
                  <a:gd name="connsiteY36" fmla="*/ 2907218 h 4297270"/>
                  <a:gd name="connsiteX37" fmla="*/ 3362368 w 5505402"/>
                  <a:gd name="connsiteY37" fmla="*/ 2907218 h 4297270"/>
                  <a:gd name="connsiteX38" fmla="*/ 3161447 w 5505402"/>
                  <a:gd name="connsiteY38" fmla="*/ 2858012 h 4297270"/>
                  <a:gd name="connsiteX39" fmla="*/ 3095839 w 5505402"/>
                  <a:gd name="connsiteY39" fmla="*/ 2771903 h 4297270"/>
                  <a:gd name="connsiteX40" fmla="*/ 3071237 w 5505402"/>
                  <a:gd name="connsiteY40" fmla="*/ 2677593 h 4297270"/>
                  <a:gd name="connsiteX41" fmla="*/ 3050734 w 5505402"/>
                  <a:gd name="connsiteY41" fmla="*/ 2603785 h 4297270"/>
                  <a:gd name="connsiteX42" fmla="*/ 3009730 w 5505402"/>
                  <a:gd name="connsiteY42" fmla="*/ 2509475 h 4297270"/>
                  <a:gd name="connsiteX43" fmla="*/ 2968725 w 5505402"/>
                  <a:gd name="connsiteY43" fmla="*/ 2468470 h 4297270"/>
                  <a:gd name="connsiteX44" fmla="*/ 2894917 w 5505402"/>
                  <a:gd name="connsiteY44" fmla="*/ 2419265 h 4297270"/>
                  <a:gd name="connsiteX45" fmla="*/ 2771904 w 5505402"/>
                  <a:gd name="connsiteY45" fmla="*/ 2382361 h 4297270"/>
                  <a:gd name="connsiteX46" fmla="*/ 2739100 w 5505402"/>
                  <a:gd name="connsiteY46" fmla="*/ 2378260 h 4297270"/>
                  <a:gd name="connsiteX47" fmla="*/ 2476672 w 5505402"/>
                  <a:gd name="connsiteY47" fmla="*/ 2374160 h 4297270"/>
                  <a:gd name="connsiteX48" fmla="*/ 2427466 w 5505402"/>
                  <a:gd name="connsiteY48" fmla="*/ 2361859 h 4297270"/>
                  <a:gd name="connsiteX49" fmla="*/ 2304453 w 5505402"/>
                  <a:gd name="connsiteY49" fmla="*/ 2255247 h 4297270"/>
                  <a:gd name="connsiteX50" fmla="*/ 2259347 w 5505402"/>
                  <a:gd name="connsiteY50" fmla="*/ 2197841 h 4297270"/>
                  <a:gd name="connsiteX51" fmla="*/ 2222444 w 5505402"/>
                  <a:gd name="connsiteY51" fmla="*/ 2132234 h 4297270"/>
                  <a:gd name="connsiteX52" fmla="*/ 2128133 w 5505402"/>
                  <a:gd name="connsiteY52" fmla="*/ 2005120 h 4297270"/>
                  <a:gd name="connsiteX53" fmla="*/ 2058426 w 5505402"/>
                  <a:gd name="connsiteY53" fmla="*/ 1927211 h 4297270"/>
                  <a:gd name="connsiteX54" fmla="*/ 2017421 w 5505402"/>
                  <a:gd name="connsiteY54" fmla="*/ 1906708 h 4297270"/>
                  <a:gd name="connsiteX55" fmla="*/ 1968217 w 5505402"/>
                  <a:gd name="connsiteY55" fmla="*/ 1882106 h 4297270"/>
                  <a:gd name="connsiteX56" fmla="*/ 1849303 w 5505402"/>
                  <a:gd name="connsiteY56" fmla="*/ 1841102 h 4297270"/>
                  <a:gd name="connsiteX57" fmla="*/ 1742692 w 5505402"/>
                  <a:gd name="connsiteY57" fmla="*/ 1808298 h 4297270"/>
                  <a:gd name="connsiteX58" fmla="*/ 1668883 w 5505402"/>
                  <a:gd name="connsiteY58" fmla="*/ 1763194 h 4297270"/>
                  <a:gd name="connsiteX59" fmla="*/ 1504865 w 5505402"/>
                  <a:gd name="connsiteY59" fmla="*/ 1726289 h 4297270"/>
                  <a:gd name="connsiteX60" fmla="*/ 1357249 w 5505402"/>
                  <a:gd name="connsiteY60" fmla="*/ 1615577 h 4297270"/>
                  <a:gd name="connsiteX61" fmla="*/ 1295742 w 5505402"/>
                  <a:gd name="connsiteY61" fmla="*/ 1488464 h 4297270"/>
                  <a:gd name="connsiteX62" fmla="*/ 1217834 w 5505402"/>
                  <a:gd name="connsiteY62" fmla="*/ 1472062 h 4297270"/>
                  <a:gd name="connsiteX63" fmla="*/ 1123524 w 5505402"/>
                  <a:gd name="connsiteY63" fmla="*/ 1455659 h 4297270"/>
                  <a:gd name="connsiteX64" fmla="*/ 1041515 w 5505402"/>
                  <a:gd name="connsiteY64" fmla="*/ 1426957 h 4297270"/>
                  <a:gd name="connsiteX65" fmla="*/ 951305 w 5505402"/>
                  <a:gd name="connsiteY65" fmla="*/ 1377751 h 4297270"/>
                  <a:gd name="connsiteX66" fmla="*/ 897999 w 5505402"/>
                  <a:gd name="connsiteY66" fmla="*/ 1344948 h 4297270"/>
                  <a:gd name="connsiteX67" fmla="*/ 824191 w 5505402"/>
                  <a:gd name="connsiteY67" fmla="*/ 1312144 h 4297270"/>
                  <a:gd name="connsiteX68" fmla="*/ 754483 w 5505402"/>
                  <a:gd name="connsiteY68" fmla="*/ 1299843 h 4297270"/>
                  <a:gd name="connsiteX69" fmla="*/ 692976 w 5505402"/>
                  <a:gd name="connsiteY69" fmla="*/ 1250636 h 4297270"/>
                  <a:gd name="connsiteX70" fmla="*/ 627369 w 5505402"/>
                  <a:gd name="connsiteY70" fmla="*/ 1209633 h 4297270"/>
                  <a:gd name="connsiteX71" fmla="*/ 602767 w 5505402"/>
                  <a:gd name="connsiteY71" fmla="*/ 1123524 h 4297270"/>
                  <a:gd name="connsiteX72" fmla="*/ 578164 w 5505402"/>
                  <a:gd name="connsiteY72" fmla="*/ 1021012 h 4297270"/>
                  <a:gd name="connsiteX73" fmla="*/ 549461 w 5505402"/>
                  <a:gd name="connsiteY73" fmla="*/ 885697 h 4297270"/>
                  <a:gd name="connsiteX74" fmla="*/ 471553 w 5505402"/>
                  <a:gd name="connsiteY74" fmla="*/ 787285 h 4297270"/>
                  <a:gd name="connsiteX75" fmla="*/ 299333 w 5505402"/>
                  <a:gd name="connsiteY75" fmla="*/ 623268 h 4297270"/>
                  <a:gd name="connsiteX76" fmla="*/ 246028 w 5505402"/>
                  <a:gd name="connsiteY76" fmla="*/ 508456 h 4297270"/>
                  <a:gd name="connsiteX77" fmla="*/ 151718 w 5505402"/>
                  <a:gd name="connsiteY77" fmla="*/ 266529 h 4297270"/>
                  <a:gd name="connsiteX78" fmla="*/ 0 w 5505402"/>
                  <a:gd name="connsiteY78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53597 w 5505402"/>
                  <a:gd name="connsiteY4" fmla="*/ 4092248 h 4297270"/>
                  <a:gd name="connsiteX5" fmla="*/ 5494602 w 5505402"/>
                  <a:gd name="connsiteY5" fmla="*/ 3993837 h 4297270"/>
                  <a:gd name="connsiteX6" fmla="*/ 5498702 w 5505402"/>
                  <a:gd name="connsiteY6" fmla="*/ 3981536 h 4297270"/>
                  <a:gd name="connsiteX7" fmla="*/ 5498702 w 5505402"/>
                  <a:gd name="connsiteY7" fmla="*/ 3891326 h 4297270"/>
                  <a:gd name="connsiteX8" fmla="*/ 5449497 w 5505402"/>
                  <a:gd name="connsiteY8" fmla="*/ 3866723 h 4297270"/>
                  <a:gd name="connsiteX9" fmla="*/ 5260876 w 5505402"/>
                  <a:gd name="connsiteY9" fmla="*/ 3866723 h 4297270"/>
                  <a:gd name="connsiteX10" fmla="*/ 5187068 w 5505402"/>
                  <a:gd name="connsiteY10" fmla="*/ 3838020 h 4297270"/>
                  <a:gd name="connsiteX11" fmla="*/ 5150164 w 5505402"/>
                  <a:gd name="connsiteY11" fmla="*/ 3813417 h 4297270"/>
                  <a:gd name="connsiteX12" fmla="*/ 5133762 w 5505402"/>
                  <a:gd name="connsiteY12" fmla="*/ 3788815 h 4297270"/>
                  <a:gd name="connsiteX13" fmla="*/ 5096858 w 5505402"/>
                  <a:gd name="connsiteY13" fmla="*/ 3739609 h 4297270"/>
                  <a:gd name="connsiteX14" fmla="*/ 5059954 w 5505402"/>
                  <a:gd name="connsiteY14" fmla="*/ 3710906 h 4297270"/>
                  <a:gd name="connsiteX15" fmla="*/ 5039452 w 5505402"/>
                  <a:gd name="connsiteY15" fmla="*/ 3694504 h 4297270"/>
                  <a:gd name="connsiteX16" fmla="*/ 5002548 w 5505402"/>
                  <a:gd name="connsiteY16" fmla="*/ 3678102 h 4297270"/>
                  <a:gd name="connsiteX17" fmla="*/ 4990246 w 5505402"/>
                  <a:gd name="connsiteY17" fmla="*/ 3674002 h 4297270"/>
                  <a:gd name="connsiteX18" fmla="*/ 4953342 w 5505402"/>
                  <a:gd name="connsiteY18" fmla="*/ 3657600 h 4297270"/>
                  <a:gd name="connsiteX19" fmla="*/ 4928740 w 5505402"/>
                  <a:gd name="connsiteY19" fmla="*/ 3649399 h 4297270"/>
                  <a:gd name="connsiteX20" fmla="*/ 4883635 w 5505402"/>
                  <a:gd name="connsiteY20" fmla="*/ 3637098 h 4297270"/>
                  <a:gd name="connsiteX21" fmla="*/ 4859032 w 5505402"/>
                  <a:gd name="connsiteY21" fmla="*/ 3624797 h 4297270"/>
                  <a:gd name="connsiteX22" fmla="*/ 4842630 w 5505402"/>
                  <a:gd name="connsiteY22" fmla="*/ 3616596 h 4297270"/>
                  <a:gd name="connsiteX23" fmla="*/ 4740119 w 5505402"/>
                  <a:gd name="connsiteY23" fmla="*/ 3596094 h 4297270"/>
                  <a:gd name="connsiteX24" fmla="*/ 4551499 w 5505402"/>
                  <a:gd name="connsiteY24" fmla="*/ 3518185 h 4297270"/>
                  <a:gd name="connsiteX25" fmla="*/ 4432585 w 5505402"/>
                  <a:gd name="connsiteY25" fmla="*/ 3452578 h 4297270"/>
                  <a:gd name="connsiteX26" fmla="*/ 4346476 w 5505402"/>
                  <a:gd name="connsiteY26" fmla="*/ 3399272 h 4297270"/>
                  <a:gd name="connsiteX27" fmla="*/ 4264467 w 5505402"/>
                  <a:gd name="connsiteY27" fmla="*/ 3350066 h 4297270"/>
                  <a:gd name="connsiteX28" fmla="*/ 4120951 w 5505402"/>
                  <a:gd name="connsiteY28" fmla="*/ 3309063 h 4297270"/>
                  <a:gd name="connsiteX29" fmla="*/ 3977436 w 5505402"/>
                  <a:gd name="connsiteY29" fmla="*/ 3296761 h 4297270"/>
                  <a:gd name="connsiteX30" fmla="*/ 3825719 w 5505402"/>
                  <a:gd name="connsiteY30" fmla="*/ 3218852 h 4297270"/>
                  <a:gd name="connsiteX31" fmla="*/ 3715007 w 5505402"/>
                  <a:gd name="connsiteY31" fmla="*/ 3153245 h 4297270"/>
                  <a:gd name="connsiteX32" fmla="*/ 3604295 w 5505402"/>
                  <a:gd name="connsiteY32" fmla="*/ 3083537 h 4297270"/>
                  <a:gd name="connsiteX33" fmla="*/ 3481281 w 5505402"/>
                  <a:gd name="connsiteY33" fmla="*/ 3046633 h 4297270"/>
                  <a:gd name="connsiteX34" fmla="*/ 3436177 w 5505402"/>
                  <a:gd name="connsiteY34" fmla="*/ 2993328 h 4297270"/>
                  <a:gd name="connsiteX35" fmla="*/ 3448478 w 5505402"/>
                  <a:gd name="connsiteY35" fmla="*/ 2907218 h 4297270"/>
                  <a:gd name="connsiteX36" fmla="*/ 3362368 w 5505402"/>
                  <a:gd name="connsiteY36" fmla="*/ 2907218 h 4297270"/>
                  <a:gd name="connsiteX37" fmla="*/ 3161447 w 5505402"/>
                  <a:gd name="connsiteY37" fmla="*/ 2858012 h 4297270"/>
                  <a:gd name="connsiteX38" fmla="*/ 3095839 w 5505402"/>
                  <a:gd name="connsiteY38" fmla="*/ 2771903 h 4297270"/>
                  <a:gd name="connsiteX39" fmla="*/ 3071237 w 5505402"/>
                  <a:gd name="connsiteY39" fmla="*/ 2677593 h 4297270"/>
                  <a:gd name="connsiteX40" fmla="*/ 3050734 w 5505402"/>
                  <a:gd name="connsiteY40" fmla="*/ 2603785 h 4297270"/>
                  <a:gd name="connsiteX41" fmla="*/ 3009730 w 5505402"/>
                  <a:gd name="connsiteY41" fmla="*/ 2509475 h 4297270"/>
                  <a:gd name="connsiteX42" fmla="*/ 2968725 w 5505402"/>
                  <a:gd name="connsiteY42" fmla="*/ 2468470 h 4297270"/>
                  <a:gd name="connsiteX43" fmla="*/ 2894917 w 5505402"/>
                  <a:gd name="connsiteY43" fmla="*/ 2419265 h 4297270"/>
                  <a:gd name="connsiteX44" fmla="*/ 2771904 w 5505402"/>
                  <a:gd name="connsiteY44" fmla="*/ 2382361 h 4297270"/>
                  <a:gd name="connsiteX45" fmla="*/ 2739100 w 5505402"/>
                  <a:gd name="connsiteY45" fmla="*/ 2378260 h 4297270"/>
                  <a:gd name="connsiteX46" fmla="*/ 2476672 w 5505402"/>
                  <a:gd name="connsiteY46" fmla="*/ 2374160 h 4297270"/>
                  <a:gd name="connsiteX47" fmla="*/ 2427466 w 5505402"/>
                  <a:gd name="connsiteY47" fmla="*/ 2361859 h 4297270"/>
                  <a:gd name="connsiteX48" fmla="*/ 2304453 w 5505402"/>
                  <a:gd name="connsiteY48" fmla="*/ 2255247 h 4297270"/>
                  <a:gd name="connsiteX49" fmla="*/ 2259347 w 5505402"/>
                  <a:gd name="connsiteY49" fmla="*/ 2197841 h 4297270"/>
                  <a:gd name="connsiteX50" fmla="*/ 2222444 w 5505402"/>
                  <a:gd name="connsiteY50" fmla="*/ 2132234 h 4297270"/>
                  <a:gd name="connsiteX51" fmla="*/ 2128133 w 5505402"/>
                  <a:gd name="connsiteY51" fmla="*/ 2005120 h 4297270"/>
                  <a:gd name="connsiteX52" fmla="*/ 2058426 w 5505402"/>
                  <a:gd name="connsiteY52" fmla="*/ 1927211 h 4297270"/>
                  <a:gd name="connsiteX53" fmla="*/ 2017421 w 5505402"/>
                  <a:gd name="connsiteY53" fmla="*/ 1906708 h 4297270"/>
                  <a:gd name="connsiteX54" fmla="*/ 1968217 w 5505402"/>
                  <a:gd name="connsiteY54" fmla="*/ 1882106 h 4297270"/>
                  <a:gd name="connsiteX55" fmla="*/ 1849303 w 5505402"/>
                  <a:gd name="connsiteY55" fmla="*/ 1841102 h 4297270"/>
                  <a:gd name="connsiteX56" fmla="*/ 1742692 w 5505402"/>
                  <a:gd name="connsiteY56" fmla="*/ 1808298 h 4297270"/>
                  <a:gd name="connsiteX57" fmla="*/ 1668883 w 5505402"/>
                  <a:gd name="connsiteY57" fmla="*/ 1763194 h 4297270"/>
                  <a:gd name="connsiteX58" fmla="*/ 1504865 w 5505402"/>
                  <a:gd name="connsiteY58" fmla="*/ 1726289 h 4297270"/>
                  <a:gd name="connsiteX59" fmla="*/ 1357249 w 5505402"/>
                  <a:gd name="connsiteY59" fmla="*/ 1615577 h 4297270"/>
                  <a:gd name="connsiteX60" fmla="*/ 1295742 w 5505402"/>
                  <a:gd name="connsiteY60" fmla="*/ 1488464 h 4297270"/>
                  <a:gd name="connsiteX61" fmla="*/ 1217834 w 5505402"/>
                  <a:gd name="connsiteY61" fmla="*/ 1472062 h 4297270"/>
                  <a:gd name="connsiteX62" fmla="*/ 1123524 w 5505402"/>
                  <a:gd name="connsiteY62" fmla="*/ 1455659 h 4297270"/>
                  <a:gd name="connsiteX63" fmla="*/ 1041515 w 5505402"/>
                  <a:gd name="connsiteY63" fmla="*/ 1426957 h 4297270"/>
                  <a:gd name="connsiteX64" fmla="*/ 951305 w 5505402"/>
                  <a:gd name="connsiteY64" fmla="*/ 1377751 h 4297270"/>
                  <a:gd name="connsiteX65" fmla="*/ 897999 w 5505402"/>
                  <a:gd name="connsiteY65" fmla="*/ 1344948 h 4297270"/>
                  <a:gd name="connsiteX66" fmla="*/ 824191 w 5505402"/>
                  <a:gd name="connsiteY66" fmla="*/ 1312144 h 4297270"/>
                  <a:gd name="connsiteX67" fmla="*/ 754483 w 5505402"/>
                  <a:gd name="connsiteY67" fmla="*/ 1299843 h 4297270"/>
                  <a:gd name="connsiteX68" fmla="*/ 692976 w 5505402"/>
                  <a:gd name="connsiteY68" fmla="*/ 1250636 h 4297270"/>
                  <a:gd name="connsiteX69" fmla="*/ 627369 w 5505402"/>
                  <a:gd name="connsiteY69" fmla="*/ 1209633 h 4297270"/>
                  <a:gd name="connsiteX70" fmla="*/ 602767 w 5505402"/>
                  <a:gd name="connsiteY70" fmla="*/ 1123524 h 4297270"/>
                  <a:gd name="connsiteX71" fmla="*/ 578164 w 5505402"/>
                  <a:gd name="connsiteY71" fmla="*/ 1021012 h 4297270"/>
                  <a:gd name="connsiteX72" fmla="*/ 549461 w 5505402"/>
                  <a:gd name="connsiteY72" fmla="*/ 885697 h 4297270"/>
                  <a:gd name="connsiteX73" fmla="*/ 471553 w 5505402"/>
                  <a:gd name="connsiteY73" fmla="*/ 787285 h 4297270"/>
                  <a:gd name="connsiteX74" fmla="*/ 299333 w 5505402"/>
                  <a:gd name="connsiteY74" fmla="*/ 623268 h 4297270"/>
                  <a:gd name="connsiteX75" fmla="*/ 246028 w 5505402"/>
                  <a:gd name="connsiteY75" fmla="*/ 508456 h 4297270"/>
                  <a:gd name="connsiteX76" fmla="*/ 151718 w 5505402"/>
                  <a:gd name="connsiteY76" fmla="*/ 266529 h 4297270"/>
                  <a:gd name="connsiteX77" fmla="*/ 0 w 5505402"/>
                  <a:gd name="connsiteY77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20794 w 5505402"/>
                  <a:gd name="connsiteY2" fmla="*/ 4157855 h 4297270"/>
                  <a:gd name="connsiteX3" fmla="*/ 5453597 w 5505402"/>
                  <a:gd name="connsiteY3" fmla="*/ 4092248 h 4297270"/>
                  <a:gd name="connsiteX4" fmla="*/ 5494602 w 5505402"/>
                  <a:gd name="connsiteY4" fmla="*/ 3993837 h 4297270"/>
                  <a:gd name="connsiteX5" fmla="*/ 5498702 w 5505402"/>
                  <a:gd name="connsiteY5" fmla="*/ 3981536 h 4297270"/>
                  <a:gd name="connsiteX6" fmla="*/ 5498702 w 5505402"/>
                  <a:gd name="connsiteY6" fmla="*/ 3891326 h 4297270"/>
                  <a:gd name="connsiteX7" fmla="*/ 5449497 w 5505402"/>
                  <a:gd name="connsiteY7" fmla="*/ 3866723 h 4297270"/>
                  <a:gd name="connsiteX8" fmla="*/ 5260876 w 5505402"/>
                  <a:gd name="connsiteY8" fmla="*/ 3866723 h 4297270"/>
                  <a:gd name="connsiteX9" fmla="*/ 5187068 w 5505402"/>
                  <a:gd name="connsiteY9" fmla="*/ 3838020 h 4297270"/>
                  <a:gd name="connsiteX10" fmla="*/ 5150164 w 5505402"/>
                  <a:gd name="connsiteY10" fmla="*/ 3813417 h 4297270"/>
                  <a:gd name="connsiteX11" fmla="*/ 5133762 w 5505402"/>
                  <a:gd name="connsiteY11" fmla="*/ 3788815 h 4297270"/>
                  <a:gd name="connsiteX12" fmla="*/ 5096858 w 5505402"/>
                  <a:gd name="connsiteY12" fmla="*/ 3739609 h 4297270"/>
                  <a:gd name="connsiteX13" fmla="*/ 5059954 w 5505402"/>
                  <a:gd name="connsiteY13" fmla="*/ 3710906 h 4297270"/>
                  <a:gd name="connsiteX14" fmla="*/ 5039452 w 5505402"/>
                  <a:gd name="connsiteY14" fmla="*/ 3694504 h 4297270"/>
                  <a:gd name="connsiteX15" fmla="*/ 5002548 w 5505402"/>
                  <a:gd name="connsiteY15" fmla="*/ 3678102 h 4297270"/>
                  <a:gd name="connsiteX16" fmla="*/ 4990246 w 5505402"/>
                  <a:gd name="connsiteY16" fmla="*/ 3674002 h 4297270"/>
                  <a:gd name="connsiteX17" fmla="*/ 4953342 w 5505402"/>
                  <a:gd name="connsiteY17" fmla="*/ 3657600 h 4297270"/>
                  <a:gd name="connsiteX18" fmla="*/ 4928740 w 5505402"/>
                  <a:gd name="connsiteY18" fmla="*/ 3649399 h 4297270"/>
                  <a:gd name="connsiteX19" fmla="*/ 4883635 w 5505402"/>
                  <a:gd name="connsiteY19" fmla="*/ 3637098 h 4297270"/>
                  <a:gd name="connsiteX20" fmla="*/ 4859032 w 5505402"/>
                  <a:gd name="connsiteY20" fmla="*/ 3624797 h 4297270"/>
                  <a:gd name="connsiteX21" fmla="*/ 4842630 w 5505402"/>
                  <a:gd name="connsiteY21" fmla="*/ 3616596 h 4297270"/>
                  <a:gd name="connsiteX22" fmla="*/ 4740119 w 5505402"/>
                  <a:gd name="connsiteY22" fmla="*/ 3596094 h 4297270"/>
                  <a:gd name="connsiteX23" fmla="*/ 4551499 w 5505402"/>
                  <a:gd name="connsiteY23" fmla="*/ 3518185 h 4297270"/>
                  <a:gd name="connsiteX24" fmla="*/ 4432585 w 5505402"/>
                  <a:gd name="connsiteY24" fmla="*/ 3452578 h 4297270"/>
                  <a:gd name="connsiteX25" fmla="*/ 4346476 w 5505402"/>
                  <a:gd name="connsiteY25" fmla="*/ 3399272 h 4297270"/>
                  <a:gd name="connsiteX26" fmla="*/ 4264467 w 5505402"/>
                  <a:gd name="connsiteY26" fmla="*/ 3350066 h 4297270"/>
                  <a:gd name="connsiteX27" fmla="*/ 4120951 w 5505402"/>
                  <a:gd name="connsiteY27" fmla="*/ 3309063 h 4297270"/>
                  <a:gd name="connsiteX28" fmla="*/ 3977436 w 5505402"/>
                  <a:gd name="connsiteY28" fmla="*/ 3296761 h 4297270"/>
                  <a:gd name="connsiteX29" fmla="*/ 3825719 w 5505402"/>
                  <a:gd name="connsiteY29" fmla="*/ 3218852 h 4297270"/>
                  <a:gd name="connsiteX30" fmla="*/ 3715007 w 5505402"/>
                  <a:gd name="connsiteY30" fmla="*/ 3153245 h 4297270"/>
                  <a:gd name="connsiteX31" fmla="*/ 3604295 w 5505402"/>
                  <a:gd name="connsiteY31" fmla="*/ 3083537 h 4297270"/>
                  <a:gd name="connsiteX32" fmla="*/ 3481281 w 5505402"/>
                  <a:gd name="connsiteY32" fmla="*/ 3046633 h 4297270"/>
                  <a:gd name="connsiteX33" fmla="*/ 3436177 w 5505402"/>
                  <a:gd name="connsiteY33" fmla="*/ 2993328 h 4297270"/>
                  <a:gd name="connsiteX34" fmla="*/ 3448478 w 5505402"/>
                  <a:gd name="connsiteY34" fmla="*/ 2907218 h 4297270"/>
                  <a:gd name="connsiteX35" fmla="*/ 3362368 w 5505402"/>
                  <a:gd name="connsiteY35" fmla="*/ 2907218 h 4297270"/>
                  <a:gd name="connsiteX36" fmla="*/ 3161447 w 5505402"/>
                  <a:gd name="connsiteY36" fmla="*/ 2858012 h 4297270"/>
                  <a:gd name="connsiteX37" fmla="*/ 3095839 w 5505402"/>
                  <a:gd name="connsiteY37" fmla="*/ 2771903 h 4297270"/>
                  <a:gd name="connsiteX38" fmla="*/ 3071237 w 5505402"/>
                  <a:gd name="connsiteY38" fmla="*/ 2677593 h 4297270"/>
                  <a:gd name="connsiteX39" fmla="*/ 3050734 w 5505402"/>
                  <a:gd name="connsiteY39" fmla="*/ 2603785 h 4297270"/>
                  <a:gd name="connsiteX40" fmla="*/ 3009730 w 5505402"/>
                  <a:gd name="connsiteY40" fmla="*/ 2509475 h 4297270"/>
                  <a:gd name="connsiteX41" fmla="*/ 2968725 w 5505402"/>
                  <a:gd name="connsiteY41" fmla="*/ 2468470 h 4297270"/>
                  <a:gd name="connsiteX42" fmla="*/ 2894917 w 5505402"/>
                  <a:gd name="connsiteY42" fmla="*/ 2419265 h 4297270"/>
                  <a:gd name="connsiteX43" fmla="*/ 2771904 w 5505402"/>
                  <a:gd name="connsiteY43" fmla="*/ 2382361 h 4297270"/>
                  <a:gd name="connsiteX44" fmla="*/ 2739100 w 5505402"/>
                  <a:gd name="connsiteY44" fmla="*/ 2378260 h 4297270"/>
                  <a:gd name="connsiteX45" fmla="*/ 2476672 w 5505402"/>
                  <a:gd name="connsiteY45" fmla="*/ 2374160 h 4297270"/>
                  <a:gd name="connsiteX46" fmla="*/ 2427466 w 5505402"/>
                  <a:gd name="connsiteY46" fmla="*/ 2361859 h 4297270"/>
                  <a:gd name="connsiteX47" fmla="*/ 2304453 w 5505402"/>
                  <a:gd name="connsiteY47" fmla="*/ 2255247 h 4297270"/>
                  <a:gd name="connsiteX48" fmla="*/ 2259347 w 5505402"/>
                  <a:gd name="connsiteY48" fmla="*/ 2197841 h 4297270"/>
                  <a:gd name="connsiteX49" fmla="*/ 2222444 w 5505402"/>
                  <a:gd name="connsiteY49" fmla="*/ 2132234 h 4297270"/>
                  <a:gd name="connsiteX50" fmla="*/ 2128133 w 5505402"/>
                  <a:gd name="connsiteY50" fmla="*/ 2005120 h 4297270"/>
                  <a:gd name="connsiteX51" fmla="*/ 2058426 w 5505402"/>
                  <a:gd name="connsiteY51" fmla="*/ 1927211 h 4297270"/>
                  <a:gd name="connsiteX52" fmla="*/ 2017421 w 5505402"/>
                  <a:gd name="connsiteY52" fmla="*/ 1906708 h 4297270"/>
                  <a:gd name="connsiteX53" fmla="*/ 1968217 w 5505402"/>
                  <a:gd name="connsiteY53" fmla="*/ 1882106 h 4297270"/>
                  <a:gd name="connsiteX54" fmla="*/ 1849303 w 5505402"/>
                  <a:gd name="connsiteY54" fmla="*/ 1841102 h 4297270"/>
                  <a:gd name="connsiteX55" fmla="*/ 1742692 w 5505402"/>
                  <a:gd name="connsiteY55" fmla="*/ 1808298 h 4297270"/>
                  <a:gd name="connsiteX56" fmla="*/ 1668883 w 5505402"/>
                  <a:gd name="connsiteY56" fmla="*/ 1763194 h 4297270"/>
                  <a:gd name="connsiteX57" fmla="*/ 1504865 w 5505402"/>
                  <a:gd name="connsiteY57" fmla="*/ 1726289 h 4297270"/>
                  <a:gd name="connsiteX58" fmla="*/ 1357249 w 5505402"/>
                  <a:gd name="connsiteY58" fmla="*/ 1615577 h 4297270"/>
                  <a:gd name="connsiteX59" fmla="*/ 1295742 w 5505402"/>
                  <a:gd name="connsiteY59" fmla="*/ 1488464 h 4297270"/>
                  <a:gd name="connsiteX60" fmla="*/ 1217834 w 5505402"/>
                  <a:gd name="connsiteY60" fmla="*/ 1472062 h 4297270"/>
                  <a:gd name="connsiteX61" fmla="*/ 1123524 w 5505402"/>
                  <a:gd name="connsiteY61" fmla="*/ 1455659 h 4297270"/>
                  <a:gd name="connsiteX62" fmla="*/ 1041515 w 5505402"/>
                  <a:gd name="connsiteY62" fmla="*/ 1426957 h 4297270"/>
                  <a:gd name="connsiteX63" fmla="*/ 951305 w 5505402"/>
                  <a:gd name="connsiteY63" fmla="*/ 1377751 h 4297270"/>
                  <a:gd name="connsiteX64" fmla="*/ 897999 w 5505402"/>
                  <a:gd name="connsiteY64" fmla="*/ 1344948 h 4297270"/>
                  <a:gd name="connsiteX65" fmla="*/ 824191 w 5505402"/>
                  <a:gd name="connsiteY65" fmla="*/ 1312144 h 4297270"/>
                  <a:gd name="connsiteX66" fmla="*/ 754483 w 5505402"/>
                  <a:gd name="connsiteY66" fmla="*/ 1299843 h 4297270"/>
                  <a:gd name="connsiteX67" fmla="*/ 692976 w 5505402"/>
                  <a:gd name="connsiteY67" fmla="*/ 1250636 h 4297270"/>
                  <a:gd name="connsiteX68" fmla="*/ 627369 w 5505402"/>
                  <a:gd name="connsiteY68" fmla="*/ 1209633 h 4297270"/>
                  <a:gd name="connsiteX69" fmla="*/ 602767 w 5505402"/>
                  <a:gd name="connsiteY69" fmla="*/ 1123524 h 4297270"/>
                  <a:gd name="connsiteX70" fmla="*/ 578164 w 5505402"/>
                  <a:gd name="connsiteY70" fmla="*/ 1021012 h 4297270"/>
                  <a:gd name="connsiteX71" fmla="*/ 549461 w 5505402"/>
                  <a:gd name="connsiteY71" fmla="*/ 885697 h 4297270"/>
                  <a:gd name="connsiteX72" fmla="*/ 471553 w 5505402"/>
                  <a:gd name="connsiteY72" fmla="*/ 787285 h 4297270"/>
                  <a:gd name="connsiteX73" fmla="*/ 299333 w 5505402"/>
                  <a:gd name="connsiteY73" fmla="*/ 623268 h 4297270"/>
                  <a:gd name="connsiteX74" fmla="*/ 246028 w 5505402"/>
                  <a:gd name="connsiteY74" fmla="*/ 508456 h 4297270"/>
                  <a:gd name="connsiteX75" fmla="*/ 151718 w 5505402"/>
                  <a:gd name="connsiteY75" fmla="*/ 266529 h 4297270"/>
                  <a:gd name="connsiteX76" fmla="*/ 0 w 5505402"/>
                  <a:gd name="connsiteY76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53597 w 5505402"/>
                  <a:gd name="connsiteY2" fmla="*/ 4092248 h 4297270"/>
                  <a:gd name="connsiteX3" fmla="*/ 5494602 w 5505402"/>
                  <a:gd name="connsiteY3" fmla="*/ 3993837 h 4297270"/>
                  <a:gd name="connsiteX4" fmla="*/ 5498702 w 5505402"/>
                  <a:gd name="connsiteY4" fmla="*/ 3981536 h 4297270"/>
                  <a:gd name="connsiteX5" fmla="*/ 5498702 w 5505402"/>
                  <a:gd name="connsiteY5" fmla="*/ 3891326 h 4297270"/>
                  <a:gd name="connsiteX6" fmla="*/ 5449497 w 5505402"/>
                  <a:gd name="connsiteY6" fmla="*/ 3866723 h 4297270"/>
                  <a:gd name="connsiteX7" fmla="*/ 5260876 w 5505402"/>
                  <a:gd name="connsiteY7" fmla="*/ 3866723 h 4297270"/>
                  <a:gd name="connsiteX8" fmla="*/ 5187068 w 5505402"/>
                  <a:gd name="connsiteY8" fmla="*/ 3838020 h 4297270"/>
                  <a:gd name="connsiteX9" fmla="*/ 5150164 w 5505402"/>
                  <a:gd name="connsiteY9" fmla="*/ 3813417 h 4297270"/>
                  <a:gd name="connsiteX10" fmla="*/ 5133762 w 5505402"/>
                  <a:gd name="connsiteY10" fmla="*/ 3788815 h 4297270"/>
                  <a:gd name="connsiteX11" fmla="*/ 5096858 w 5505402"/>
                  <a:gd name="connsiteY11" fmla="*/ 3739609 h 4297270"/>
                  <a:gd name="connsiteX12" fmla="*/ 5059954 w 5505402"/>
                  <a:gd name="connsiteY12" fmla="*/ 3710906 h 4297270"/>
                  <a:gd name="connsiteX13" fmla="*/ 5039452 w 5505402"/>
                  <a:gd name="connsiteY13" fmla="*/ 3694504 h 4297270"/>
                  <a:gd name="connsiteX14" fmla="*/ 5002548 w 5505402"/>
                  <a:gd name="connsiteY14" fmla="*/ 3678102 h 4297270"/>
                  <a:gd name="connsiteX15" fmla="*/ 4990246 w 5505402"/>
                  <a:gd name="connsiteY15" fmla="*/ 3674002 h 4297270"/>
                  <a:gd name="connsiteX16" fmla="*/ 4953342 w 5505402"/>
                  <a:gd name="connsiteY16" fmla="*/ 3657600 h 4297270"/>
                  <a:gd name="connsiteX17" fmla="*/ 4928740 w 5505402"/>
                  <a:gd name="connsiteY17" fmla="*/ 3649399 h 4297270"/>
                  <a:gd name="connsiteX18" fmla="*/ 4883635 w 5505402"/>
                  <a:gd name="connsiteY18" fmla="*/ 3637098 h 4297270"/>
                  <a:gd name="connsiteX19" fmla="*/ 4859032 w 5505402"/>
                  <a:gd name="connsiteY19" fmla="*/ 3624797 h 4297270"/>
                  <a:gd name="connsiteX20" fmla="*/ 4842630 w 5505402"/>
                  <a:gd name="connsiteY20" fmla="*/ 3616596 h 4297270"/>
                  <a:gd name="connsiteX21" fmla="*/ 4740119 w 5505402"/>
                  <a:gd name="connsiteY21" fmla="*/ 3596094 h 4297270"/>
                  <a:gd name="connsiteX22" fmla="*/ 4551499 w 5505402"/>
                  <a:gd name="connsiteY22" fmla="*/ 3518185 h 4297270"/>
                  <a:gd name="connsiteX23" fmla="*/ 4432585 w 5505402"/>
                  <a:gd name="connsiteY23" fmla="*/ 3452578 h 4297270"/>
                  <a:gd name="connsiteX24" fmla="*/ 4346476 w 5505402"/>
                  <a:gd name="connsiteY24" fmla="*/ 3399272 h 4297270"/>
                  <a:gd name="connsiteX25" fmla="*/ 4264467 w 5505402"/>
                  <a:gd name="connsiteY25" fmla="*/ 3350066 h 4297270"/>
                  <a:gd name="connsiteX26" fmla="*/ 4120951 w 5505402"/>
                  <a:gd name="connsiteY26" fmla="*/ 3309063 h 4297270"/>
                  <a:gd name="connsiteX27" fmla="*/ 3977436 w 5505402"/>
                  <a:gd name="connsiteY27" fmla="*/ 3296761 h 4297270"/>
                  <a:gd name="connsiteX28" fmla="*/ 3825719 w 5505402"/>
                  <a:gd name="connsiteY28" fmla="*/ 3218852 h 4297270"/>
                  <a:gd name="connsiteX29" fmla="*/ 3715007 w 5505402"/>
                  <a:gd name="connsiteY29" fmla="*/ 3153245 h 4297270"/>
                  <a:gd name="connsiteX30" fmla="*/ 3604295 w 5505402"/>
                  <a:gd name="connsiteY30" fmla="*/ 3083537 h 4297270"/>
                  <a:gd name="connsiteX31" fmla="*/ 3481281 w 5505402"/>
                  <a:gd name="connsiteY31" fmla="*/ 3046633 h 4297270"/>
                  <a:gd name="connsiteX32" fmla="*/ 3436177 w 5505402"/>
                  <a:gd name="connsiteY32" fmla="*/ 2993328 h 4297270"/>
                  <a:gd name="connsiteX33" fmla="*/ 3448478 w 5505402"/>
                  <a:gd name="connsiteY33" fmla="*/ 2907218 h 4297270"/>
                  <a:gd name="connsiteX34" fmla="*/ 3362368 w 5505402"/>
                  <a:gd name="connsiteY34" fmla="*/ 2907218 h 4297270"/>
                  <a:gd name="connsiteX35" fmla="*/ 3161447 w 5505402"/>
                  <a:gd name="connsiteY35" fmla="*/ 2858012 h 4297270"/>
                  <a:gd name="connsiteX36" fmla="*/ 3095839 w 5505402"/>
                  <a:gd name="connsiteY36" fmla="*/ 2771903 h 4297270"/>
                  <a:gd name="connsiteX37" fmla="*/ 3071237 w 5505402"/>
                  <a:gd name="connsiteY37" fmla="*/ 2677593 h 4297270"/>
                  <a:gd name="connsiteX38" fmla="*/ 3050734 w 5505402"/>
                  <a:gd name="connsiteY38" fmla="*/ 2603785 h 4297270"/>
                  <a:gd name="connsiteX39" fmla="*/ 3009730 w 5505402"/>
                  <a:gd name="connsiteY39" fmla="*/ 2509475 h 4297270"/>
                  <a:gd name="connsiteX40" fmla="*/ 2968725 w 5505402"/>
                  <a:gd name="connsiteY40" fmla="*/ 2468470 h 4297270"/>
                  <a:gd name="connsiteX41" fmla="*/ 2894917 w 5505402"/>
                  <a:gd name="connsiteY41" fmla="*/ 2419265 h 4297270"/>
                  <a:gd name="connsiteX42" fmla="*/ 2771904 w 5505402"/>
                  <a:gd name="connsiteY42" fmla="*/ 2382361 h 4297270"/>
                  <a:gd name="connsiteX43" fmla="*/ 2739100 w 5505402"/>
                  <a:gd name="connsiteY43" fmla="*/ 2378260 h 4297270"/>
                  <a:gd name="connsiteX44" fmla="*/ 2476672 w 5505402"/>
                  <a:gd name="connsiteY44" fmla="*/ 2374160 h 4297270"/>
                  <a:gd name="connsiteX45" fmla="*/ 2427466 w 5505402"/>
                  <a:gd name="connsiteY45" fmla="*/ 2361859 h 4297270"/>
                  <a:gd name="connsiteX46" fmla="*/ 2304453 w 5505402"/>
                  <a:gd name="connsiteY46" fmla="*/ 2255247 h 4297270"/>
                  <a:gd name="connsiteX47" fmla="*/ 2259347 w 5505402"/>
                  <a:gd name="connsiteY47" fmla="*/ 2197841 h 4297270"/>
                  <a:gd name="connsiteX48" fmla="*/ 2222444 w 5505402"/>
                  <a:gd name="connsiteY48" fmla="*/ 2132234 h 4297270"/>
                  <a:gd name="connsiteX49" fmla="*/ 2128133 w 5505402"/>
                  <a:gd name="connsiteY49" fmla="*/ 2005120 h 4297270"/>
                  <a:gd name="connsiteX50" fmla="*/ 2058426 w 5505402"/>
                  <a:gd name="connsiteY50" fmla="*/ 1927211 h 4297270"/>
                  <a:gd name="connsiteX51" fmla="*/ 2017421 w 5505402"/>
                  <a:gd name="connsiteY51" fmla="*/ 1906708 h 4297270"/>
                  <a:gd name="connsiteX52" fmla="*/ 1968217 w 5505402"/>
                  <a:gd name="connsiteY52" fmla="*/ 1882106 h 4297270"/>
                  <a:gd name="connsiteX53" fmla="*/ 1849303 w 5505402"/>
                  <a:gd name="connsiteY53" fmla="*/ 1841102 h 4297270"/>
                  <a:gd name="connsiteX54" fmla="*/ 1742692 w 5505402"/>
                  <a:gd name="connsiteY54" fmla="*/ 1808298 h 4297270"/>
                  <a:gd name="connsiteX55" fmla="*/ 1668883 w 5505402"/>
                  <a:gd name="connsiteY55" fmla="*/ 1763194 h 4297270"/>
                  <a:gd name="connsiteX56" fmla="*/ 1504865 w 5505402"/>
                  <a:gd name="connsiteY56" fmla="*/ 1726289 h 4297270"/>
                  <a:gd name="connsiteX57" fmla="*/ 1357249 w 5505402"/>
                  <a:gd name="connsiteY57" fmla="*/ 1615577 h 4297270"/>
                  <a:gd name="connsiteX58" fmla="*/ 1295742 w 5505402"/>
                  <a:gd name="connsiteY58" fmla="*/ 1488464 h 4297270"/>
                  <a:gd name="connsiteX59" fmla="*/ 1217834 w 5505402"/>
                  <a:gd name="connsiteY59" fmla="*/ 1472062 h 4297270"/>
                  <a:gd name="connsiteX60" fmla="*/ 1123524 w 5505402"/>
                  <a:gd name="connsiteY60" fmla="*/ 1455659 h 4297270"/>
                  <a:gd name="connsiteX61" fmla="*/ 1041515 w 5505402"/>
                  <a:gd name="connsiteY61" fmla="*/ 1426957 h 4297270"/>
                  <a:gd name="connsiteX62" fmla="*/ 951305 w 5505402"/>
                  <a:gd name="connsiteY62" fmla="*/ 1377751 h 4297270"/>
                  <a:gd name="connsiteX63" fmla="*/ 897999 w 5505402"/>
                  <a:gd name="connsiteY63" fmla="*/ 1344948 h 4297270"/>
                  <a:gd name="connsiteX64" fmla="*/ 824191 w 5505402"/>
                  <a:gd name="connsiteY64" fmla="*/ 1312144 h 4297270"/>
                  <a:gd name="connsiteX65" fmla="*/ 754483 w 5505402"/>
                  <a:gd name="connsiteY65" fmla="*/ 1299843 h 4297270"/>
                  <a:gd name="connsiteX66" fmla="*/ 692976 w 5505402"/>
                  <a:gd name="connsiteY66" fmla="*/ 1250636 h 4297270"/>
                  <a:gd name="connsiteX67" fmla="*/ 627369 w 5505402"/>
                  <a:gd name="connsiteY67" fmla="*/ 1209633 h 4297270"/>
                  <a:gd name="connsiteX68" fmla="*/ 602767 w 5505402"/>
                  <a:gd name="connsiteY68" fmla="*/ 1123524 h 4297270"/>
                  <a:gd name="connsiteX69" fmla="*/ 578164 w 5505402"/>
                  <a:gd name="connsiteY69" fmla="*/ 1021012 h 4297270"/>
                  <a:gd name="connsiteX70" fmla="*/ 549461 w 5505402"/>
                  <a:gd name="connsiteY70" fmla="*/ 885697 h 4297270"/>
                  <a:gd name="connsiteX71" fmla="*/ 471553 w 5505402"/>
                  <a:gd name="connsiteY71" fmla="*/ 787285 h 4297270"/>
                  <a:gd name="connsiteX72" fmla="*/ 299333 w 5505402"/>
                  <a:gd name="connsiteY72" fmla="*/ 623268 h 4297270"/>
                  <a:gd name="connsiteX73" fmla="*/ 246028 w 5505402"/>
                  <a:gd name="connsiteY73" fmla="*/ 508456 h 4297270"/>
                  <a:gd name="connsiteX74" fmla="*/ 151718 w 5505402"/>
                  <a:gd name="connsiteY74" fmla="*/ 266529 h 4297270"/>
                  <a:gd name="connsiteX75" fmla="*/ 0 w 5505402"/>
                  <a:gd name="connsiteY7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50164 w 5502690"/>
                  <a:gd name="connsiteY8" fmla="*/ 3813417 h 4297270"/>
                  <a:gd name="connsiteX9" fmla="*/ 5133762 w 5502690"/>
                  <a:gd name="connsiteY9" fmla="*/ 3788815 h 4297270"/>
                  <a:gd name="connsiteX10" fmla="*/ 5096858 w 5502690"/>
                  <a:gd name="connsiteY10" fmla="*/ 3739609 h 4297270"/>
                  <a:gd name="connsiteX11" fmla="*/ 5059954 w 5502690"/>
                  <a:gd name="connsiteY11" fmla="*/ 3710906 h 4297270"/>
                  <a:gd name="connsiteX12" fmla="*/ 5039452 w 5502690"/>
                  <a:gd name="connsiteY12" fmla="*/ 3694504 h 4297270"/>
                  <a:gd name="connsiteX13" fmla="*/ 5002548 w 5502690"/>
                  <a:gd name="connsiteY13" fmla="*/ 3678102 h 4297270"/>
                  <a:gd name="connsiteX14" fmla="*/ 4990246 w 5502690"/>
                  <a:gd name="connsiteY14" fmla="*/ 3674002 h 4297270"/>
                  <a:gd name="connsiteX15" fmla="*/ 4953342 w 5502690"/>
                  <a:gd name="connsiteY15" fmla="*/ 3657600 h 4297270"/>
                  <a:gd name="connsiteX16" fmla="*/ 4928740 w 5502690"/>
                  <a:gd name="connsiteY16" fmla="*/ 3649399 h 4297270"/>
                  <a:gd name="connsiteX17" fmla="*/ 4883635 w 5502690"/>
                  <a:gd name="connsiteY17" fmla="*/ 3637098 h 4297270"/>
                  <a:gd name="connsiteX18" fmla="*/ 4859032 w 5502690"/>
                  <a:gd name="connsiteY18" fmla="*/ 3624797 h 4297270"/>
                  <a:gd name="connsiteX19" fmla="*/ 4842630 w 5502690"/>
                  <a:gd name="connsiteY19" fmla="*/ 3616596 h 4297270"/>
                  <a:gd name="connsiteX20" fmla="*/ 4740119 w 5502690"/>
                  <a:gd name="connsiteY20" fmla="*/ 3596094 h 4297270"/>
                  <a:gd name="connsiteX21" fmla="*/ 4551499 w 5502690"/>
                  <a:gd name="connsiteY21" fmla="*/ 3518185 h 4297270"/>
                  <a:gd name="connsiteX22" fmla="*/ 4432585 w 5502690"/>
                  <a:gd name="connsiteY22" fmla="*/ 3452578 h 4297270"/>
                  <a:gd name="connsiteX23" fmla="*/ 4346476 w 5502690"/>
                  <a:gd name="connsiteY23" fmla="*/ 3399272 h 4297270"/>
                  <a:gd name="connsiteX24" fmla="*/ 4264467 w 5502690"/>
                  <a:gd name="connsiteY24" fmla="*/ 3350066 h 4297270"/>
                  <a:gd name="connsiteX25" fmla="*/ 4120951 w 5502690"/>
                  <a:gd name="connsiteY25" fmla="*/ 3309063 h 4297270"/>
                  <a:gd name="connsiteX26" fmla="*/ 3977436 w 5502690"/>
                  <a:gd name="connsiteY26" fmla="*/ 3296761 h 4297270"/>
                  <a:gd name="connsiteX27" fmla="*/ 3825719 w 5502690"/>
                  <a:gd name="connsiteY27" fmla="*/ 3218852 h 4297270"/>
                  <a:gd name="connsiteX28" fmla="*/ 3715007 w 5502690"/>
                  <a:gd name="connsiteY28" fmla="*/ 3153245 h 4297270"/>
                  <a:gd name="connsiteX29" fmla="*/ 3604295 w 5502690"/>
                  <a:gd name="connsiteY29" fmla="*/ 3083537 h 4297270"/>
                  <a:gd name="connsiteX30" fmla="*/ 3481281 w 5502690"/>
                  <a:gd name="connsiteY30" fmla="*/ 3046633 h 4297270"/>
                  <a:gd name="connsiteX31" fmla="*/ 3436177 w 5502690"/>
                  <a:gd name="connsiteY31" fmla="*/ 2993328 h 4297270"/>
                  <a:gd name="connsiteX32" fmla="*/ 3448478 w 5502690"/>
                  <a:gd name="connsiteY32" fmla="*/ 2907218 h 4297270"/>
                  <a:gd name="connsiteX33" fmla="*/ 3362368 w 5502690"/>
                  <a:gd name="connsiteY33" fmla="*/ 2907218 h 4297270"/>
                  <a:gd name="connsiteX34" fmla="*/ 3161447 w 5502690"/>
                  <a:gd name="connsiteY34" fmla="*/ 2858012 h 4297270"/>
                  <a:gd name="connsiteX35" fmla="*/ 3095839 w 5502690"/>
                  <a:gd name="connsiteY35" fmla="*/ 2771903 h 4297270"/>
                  <a:gd name="connsiteX36" fmla="*/ 3071237 w 5502690"/>
                  <a:gd name="connsiteY36" fmla="*/ 2677593 h 4297270"/>
                  <a:gd name="connsiteX37" fmla="*/ 3050734 w 5502690"/>
                  <a:gd name="connsiteY37" fmla="*/ 2603785 h 4297270"/>
                  <a:gd name="connsiteX38" fmla="*/ 3009730 w 5502690"/>
                  <a:gd name="connsiteY38" fmla="*/ 2509475 h 4297270"/>
                  <a:gd name="connsiteX39" fmla="*/ 2968725 w 5502690"/>
                  <a:gd name="connsiteY39" fmla="*/ 2468470 h 4297270"/>
                  <a:gd name="connsiteX40" fmla="*/ 2894917 w 5502690"/>
                  <a:gd name="connsiteY40" fmla="*/ 2419265 h 4297270"/>
                  <a:gd name="connsiteX41" fmla="*/ 2771904 w 5502690"/>
                  <a:gd name="connsiteY41" fmla="*/ 2382361 h 4297270"/>
                  <a:gd name="connsiteX42" fmla="*/ 2739100 w 5502690"/>
                  <a:gd name="connsiteY42" fmla="*/ 2378260 h 4297270"/>
                  <a:gd name="connsiteX43" fmla="*/ 2476672 w 5502690"/>
                  <a:gd name="connsiteY43" fmla="*/ 2374160 h 4297270"/>
                  <a:gd name="connsiteX44" fmla="*/ 2427466 w 5502690"/>
                  <a:gd name="connsiteY44" fmla="*/ 2361859 h 4297270"/>
                  <a:gd name="connsiteX45" fmla="*/ 2304453 w 5502690"/>
                  <a:gd name="connsiteY45" fmla="*/ 2255247 h 4297270"/>
                  <a:gd name="connsiteX46" fmla="*/ 2259347 w 5502690"/>
                  <a:gd name="connsiteY46" fmla="*/ 2197841 h 4297270"/>
                  <a:gd name="connsiteX47" fmla="*/ 2222444 w 5502690"/>
                  <a:gd name="connsiteY47" fmla="*/ 2132234 h 4297270"/>
                  <a:gd name="connsiteX48" fmla="*/ 2128133 w 5502690"/>
                  <a:gd name="connsiteY48" fmla="*/ 2005120 h 4297270"/>
                  <a:gd name="connsiteX49" fmla="*/ 2058426 w 5502690"/>
                  <a:gd name="connsiteY49" fmla="*/ 1927211 h 4297270"/>
                  <a:gd name="connsiteX50" fmla="*/ 2017421 w 5502690"/>
                  <a:gd name="connsiteY50" fmla="*/ 1906708 h 4297270"/>
                  <a:gd name="connsiteX51" fmla="*/ 1968217 w 5502690"/>
                  <a:gd name="connsiteY51" fmla="*/ 1882106 h 4297270"/>
                  <a:gd name="connsiteX52" fmla="*/ 1849303 w 5502690"/>
                  <a:gd name="connsiteY52" fmla="*/ 1841102 h 4297270"/>
                  <a:gd name="connsiteX53" fmla="*/ 1742692 w 5502690"/>
                  <a:gd name="connsiteY53" fmla="*/ 1808298 h 4297270"/>
                  <a:gd name="connsiteX54" fmla="*/ 1668883 w 5502690"/>
                  <a:gd name="connsiteY54" fmla="*/ 1763194 h 4297270"/>
                  <a:gd name="connsiteX55" fmla="*/ 1504865 w 5502690"/>
                  <a:gd name="connsiteY55" fmla="*/ 1726289 h 4297270"/>
                  <a:gd name="connsiteX56" fmla="*/ 1357249 w 5502690"/>
                  <a:gd name="connsiteY56" fmla="*/ 1615577 h 4297270"/>
                  <a:gd name="connsiteX57" fmla="*/ 1295742 w 5502690"/>
                  <a:gd name="connsiteY57" fmla="*/ 1488464 h 4297270"/>
                  <a:gd name="connsiteX58" fmla="*/ 1217834 w 5502690"/>
                  <a:gd name="connsiteY58" fmla="*/ 1472062 h 4297270"/>
                  <a:gd name="connsiteX59" fmla="*/ 1123524 w 5502690"/>
                  <a:gd name="connsiteY59" fmla="*/ 1455659 h 4297270"/>
                  <a:gd name="connsiteX60" fmla="*/ 1041515 w 5502690"/>
                  <a:gd name="connsiteY60" fmla="*/ 1426957 h 4297270"/>
                  <a:gd name="connsiteX61" fmla="*/ 951305 w 5502690"/>
                  <a:gd name="connsiteY61" fmla="*/ 1377751 h 4297270"/>
                  <a:gd name="connsiteX62" fmla="*/ 897999 w 5502690"/>
                  <a:gd name="connsiteY62" fmla="*/ 1344948 h 4297270"/>
                  <a:gd name="connsiteX63" fmla="*/ 824191 w 5502690"/>
                  <a:gd name="connsiteY63" fmla="*/ 1312144 h 4297270"/>
                  <a:gd name="connsiteX64" fmla="*/ 754483 w 5502690"/>
                  <a:gd name="connsiteY64" fmla="*/ 1299843 h 4297270"/>
                  <a:gd name="connsiteX65" fmla="*/ 692976 w 5502690"/>
                  <a:gd name="connsiteY65" fmla="*/ 1250636 h 4297270"/>
                  <a:gd name="connsiteX66" fmla="*/ 627369 w 5502690"/>
                  <a:gd name="connsiteY66" fmla="*/ 1209633 h 4297270"/>
                  <a:gd name="connsiteX67" fmla="*/ 602767 w 5502690"/>
                  <a:gd name="connsiteY67" fmla="*/ 1123524 h 4297270"/>
                  <a:gd name="connsiteX68" fmla="*/ 578164 w 5502690"/>
                  <a:gd name="connsiteY68" fmla="*/ 1021012 h 4297270"/>
                  <a:gd name="connsiteX69" fmla="*/ 549461 w 5502690"/>
                  <a:gd name="connsiteY69" fmla="*/ 885697 h 4297270"/>
                  <a:gd name="connsiteX70" fmla="*/ 471553 w 5502690"/>
                  <a:gd name="connsiteY70" fmla="*/ 787285 h 4297270"/>
                  <a:gd name="connsiteX71" fmla="*/ 299333 w 5502690"/>
                  <a:gd name="connsiteY71" fmla="*/ 623268 h 4297270"/>
                  <a:gd name="connsiteX72" fmla="*/ 246028 w 5502690"/>
                  <a:gd name="connsiteY72" fmla="*/ 508456 h 4297270"/>
                  <a:gd name="connsiteX73" fmla="*/ 151718 w 5502690"/>
                  <a:gd name="connsiteY73" fmla="*/ 266529 h 4297270"/>
                  <a:gd name="connsiteX74" fmla="*/ 0 w 5502690"/>
                  <a:gd name="connsiteY7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39452 w 5502690"/>
                  <a:gd name="connsiteY11" fmla="*/ 3694504 h 4297270"/>
                  <a:gd name="connsiteX12" fmla="*/ 5002548 w 5502690"/>
                  <a:gd name="connsiteY12" fmla="*/ 3678102 h 4297270"/>
                  <a:gd name="connsiteX13" fmla="*/ 4990246 w 5502690"/>
                  <a:gd name="connsiteY13" fmla="*/ 3674002 h 4297270"/>
                  <a:gd name="connsiteX14" fmla="*/ 4953342 w 5502690"/>
                  <a:gd name="connsiteY14" fmla="*/ 3657600 h 4297270"/>
                  <a:gd name="connsiteX15" fmla="*/ 4928740 w 5502690"/>
                  <a:gd name="connsiteY15" fmla="*/ 3649399 h 4297270"/>
                  <a:gd name="connsiteX16" fmla="*/ 4883635 w 5502690"/>
                  <a:gd name="connsiteY16" fmla="*/ 3637098 h 4297270"/>
                  <a:gd name="connsiteX17" fmla="*/ 4859032 w 5502690"/>
                  <a:gd name="connsiteY17" fmla="*/ 3624797 h 4297270"/>
                  <a:gd name="connsiteX18" fmla="*/ 4842630 w 5502690"/>
                  <a:gd name="connsiteY18" fmla="*/ 3616596 h 4297270"/>
                  <a:gd name="connsiteX19" fmla="*/ 4740119 w 5502690"/>
                  <a:gd name="connsiteY19" fmla="*/ 3596094 h 4297270"/>
                  <a:gd name="connsiteX20" fmla="*/ 4551499 w 5502690"/>
                  <a:gd name="connsiteY20" fmla="*/ 3518185 h 4297270"/>
                  <a:gd name="connsiteX21" fmla="*/ 4432585 w 5502690"/>
                  <a:gd name="connsiteY21" fmla="*/ 3452578 h 4297270"/>
                  <a:gd name="connsiteX22" fmla="*/ 4346476 w 5502690"/>
                  <a:gd name="connsiteY22" fmla="*/ 3399272 h 4297270"/>
                  <a:gd name="connsiteX23" fmla="*/ 4264467 w 5502690"/>
                  <a:gd name="connsiteY23" fmla="*/ 3350066 h 4297270"/>
                  <a:gd name="connsiteX24" fmla="*/ 4120951 w 5502690"/>
                  <a:gd name="connsiteY24" fmla="*/ 3309063 h 4297270"/>
                  <a:gd name="connsiteX25" fmla="*/ 3977436 w 5502690"/>
                  <a:gd name="connsiteY25" fmla="*/ 3296761 h 4297270"/>
                  <a:gd name="connsiteX26" fmla="*/ 3825719 w 5502690"/>
                  <a:gd name="connsiteY26" fmla="*/ 3218852 h 4297270"/>
                  <a:gd name="connsiteX27" fmla="*/ 3715007 w 5502690"/>
                  <a:gd name="connsiteY27" fmla="*/ 3153245 h 4297270"/>
                  <a:gd name="connsiteX28" fmla="*/ 3604295 w 5502690"/>
                  <a:gd name="connsiteY28" fmla="*/ 3083537 h 4297270"/>
                  <a:gd name="connsiteX29" fmla="*/ 3481281 w 5502690"/>
                  <a:gd name="connsiteY29" fmla="*/ 3046633 h 4297270"/>
                  <a:gd name="connsiteX30" fmla="*/ 3436177 w 5502690"/>
                  <a:gd name="connsiteY30" fmla="*/ 2993328 h 4297270"/>
                  <a:gd name="connsiteX31" fmla="*/ 3448478 w 5502690"/>
                  <a:gd name="connsiteY31" fmla="*/ 2907218 h 4297270"/>
                  <a:gd name="connsiteX32" fmla="*/ 3362368 w 5502690"/>
                  <a:gd name="connsiteY32" fmla="*/ 2907218 h 4297270"/>
                  <a:gd name="connsiteX33" fmla="*/ 3161447 w 5502690"/>
                  <a:gd name="connsiteY33" fmla="*/ 2858012 h 4297270"/>
                  <a:gd name="connsiteX34" fmla="*/ 3095839 w 5502690"/>
                  <a:gd name="connsiteY34" fmla="*/ 2771903 h 4297270"/>
                  <a:gd name="connsiteX35" fmla="*/ 3071237 w 5502690"/>
                  <a:gd name="connsiteY35" fmla="*/ 2677593 h 4297270"/>
                  <a:gd name="connsiteX36" fmla="*/ 3050734 w 5502690"/>
                  <a:gd name="connsiteY36" fmla="*/ 2603785 h 4297270"/>
                  <a:gd name="connsiteX37" fmla="*/ 3009730 w 5502690"/>
                  <a:gd name="connsiteY37" fmla="*/ 2509475 h 4297270"/>
                  <a:gd name="connsiteX38" fmla="*/ 2968725 w 5502690"/>
                  <a:gd name="connsiteY38" fmla="*/ 2468470 h 4297270"/>
                  <a:gd name="connsiteX39" fmla="*/ 2894917 w 5502690"/>
                  <a:gd name="connsiteY39" fmla="*/ 2419265 h 4297270"/>
                  <a:gd name="connsiteX40" fmla="*/ 2771904 w 5502690"/>
                  <a:gd name="connsiteY40" fmla="*/ 2382361 h 4297270"/>
                  <a:gd name="connsiteX41" fmla="*/ 2739100 w 5502690"/>
                  <a:gd name="connsiteY41" fmla="*/ 2378260 h 4297270"/>
                  <a:gd name="connsiteX42" fmla="*/ 2476672 w 5502690"/>
                  <a:gd name="connsiteY42" fmla="*/ 2374160 h 4297270"/>
                  <a:gd name="connsiteX43" fmla="*/ 2427466 w 5502690"/>
                  <a:gd name="connsiteY43" fmla="*/ 2361859 h 4297270"/>
                  <a:gd name="connsiteX44" fmla="*/ 2304453 w 5502690"/>
                  <a:gd name="connsiteY44" fmla="*/ 2255247 h 4297270"/>
                  <a:gd name="connsiteX45" fmla="*/ 2259347 w 5502690"/>
                  <a:gd name="connsiteY45" fmla="*/ 2197841 h 4297270"/>
                  <a:gd name="connsiteX46" fmla="*/ 2222444 w 5502690"/>
                  <a:gd name="connsiteY46" fmla="*/ 2132234 h 4297270"/>
                  <a:gd name="connsiteX47" fmla="*/ 2128133 w 5502690"/>
                  <a:gd name="connsiteY47" fmla="*/ 2005120 h 4297270"/>
                  <a:gd name="connsiteX48" fmla="*/ 2058426 w 5502690"/>
                  <a:gd name="connsiteY48" fmla="*/ 1927211 h 4297270"/>
                  <a:gd name="connsiteX49" fmla="*/ 2017421 w 5502690"/>
                  <a:gd name="connsiteY49" fmla="*/ 1906708 h 4297270"/>
                  <a:gd name="connsiteX50" fmla="*/ 1968217 w 5502690"/>
                  <a:gd name="connsiteY50" fmla="*/ 1882106 h 4297270"/>
                  <a:gd name="connsiteX51" fmla="*/ 1849303 w 5502690"/>
                  <a:gd name="connsiteY51" fmla="*/ 1841102 h 4297270"/>
                  <a:gd name="connsiteX52" fmla="*/ 1742692 w 5502690"/>
                  <a:gd name="connsiteY52" fmla="*/ 1808298 h 4297270"/>
                  <a:gd name="connsiteX53" fmla="*/ 1668883 w 5502690"/>
                  <a:gd name="connsiteY53" fmla="*/ 1763194 h 4297270"/>
                  <a:gd name="connsiteX54" fmla="*/ 1504865 w 5502690"/>
                  <a:gd name="connsiteY54" fmla="*/ 1726289 h 4297270"/>
                  <a:gd name="connsiteX55" fmla="*/ 1357249 w 5502690"/>
                  <a:gd name="connsiteY55" fmla="*/ 1615577 h 4297270"/>
                  <a:gd name="connsiteX56" fmla="*/ 1295742 w 5502690"/>
                  <a:gd name="connsiteY56" fmla="*/ 1488464 h 4297270"/>
                  <a:gd name="connsiteX57" fmla="*/ 1217834 w 5502690"/>
                  <a:gd name="connsiteY57" fmla="*/ 1472062 h 4297270"/>
                  <a:gd name="connsiteX58" fmla="*/ 1123524 w 5502690"/>
                  <a:gd name="connsiteY58" fmla="*/ 1455659 h 4297270"/>
                  <a:gd name="connsiteX59" fmla="*/ 1041515 w 5502690"/>
                  <a:gd name="connsiteY59" fmla="*/ 1426957 h 4297270"/>
                  <a:gd name="connsiteX60" fmla="*/ 951305 w 5502690"/>
                  <a:gd name="connsiteY60" fmla="*/ 1377751 h 4297270"/>
                  <a:gd name="connsiteX61" fmla="*/ 897999 w 5502690"/>
                  <a:gd name="connsiteY61" fmla="*/ 1344948 h 4297270"/>
                  <a:gd name="connsiteX62" fmla="*/ 824191 w 5502690"/>
                  <a:gd name="connsiteY62" fmla="*/ 1312144 h 4297270"/>
                  <a:gd name="connsiteX63" fmla="*/ 754483 w 5502690"/>
                  <a:gd name="connsiteY63" fmla="*/ 1299843 h 4297270"/>
                  <a:gd name="connsiteX64" fmla="*/ 692976 w 5502690"/>
                  <a:gd name="connsiteY64" fmla="*/ 1250636 h 4297270"/>
                  <a:gd name="connsiteX65" fmla="*/ 627369 w 5502690"/>
                  <a:gd name="connsiteY65" fmla="*/ 1209633 h 4297270"/>
                  <a:gd name="connsiteX66" fmla="*/ 602767 w 5502690"/>
                  <a:gd name="connsiteY66" fmla="*/ 1123524 h 4297270"/>
                  <a:gd name="connsiteX67" fmla="*/ 578164 w 5502690"/>
                  <a:gd name="connsiteY67" fmla="*/ 1021012 h 4297270"/>
                  <a:gd name="connsiteX68" fmla="*/ 549461 w 5502690"/>
                  <a:gd name="connsiteY68" fmla="*/ 885697 h 4297270"/>
                  <a:gd name="connsiteX69" fmla="*/ 471553 w 5502690"/>
                  <a:gd name="connsiteY69" fmla="*/ 787285 h 4297270"/>
                  <a:gd name="connsiteX70" fmla="*/ 299333 w 5502690"/>
                  <a:gd name="connsiteY70" fmla="*/ 623268 h 4297270"/>
                  <a:gd name="connsiteX71" fmla="*/ 246028 w 5502690"/>
                  <a:gd name="connsiteY71" fmla="*/ 508456 h 4297270"/>
                  <a:gd name="connsiteX72" fmla="*/ 151718 w 5502690"/>
                  <a:gd name="connsiteY72" fmla="*/ 266529 h 4297270"/>
                  <a:gd name="connsiteX73" fmla="*/ 0 w 5502690"/>
                  <a:gd name="connsiteY7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39452 w 5502690"/>
                  <a:gd name="connsiteY11" fmla="*/ 3694504 h 4297270"/>
                  <a:gd name="connsiteX12" fmla="*/ 5002548 w 5502690"/>
                  <a:gd name="connsiteY12" fmla="*/ 3678102 h 4297270"/>
                  <a:gd name="connsiteX13" fmla="*/ 4990246 w 5502690"/>
                  <a:gd name="connsiteY13" fmla="*/ 3674002 h 4297270"/>
                  <a:gd name="connsiteX14" fmla="*/ 4953342 w 5502690"/>
                  <a:gd name="connsiteY14" fmla="*/ 3657600 h 4297270"/>
                  <a:gd name="connsiteX15" fmla="*/ 4928740 w 5502690"/>
                  <a:gd name="connsiteY15" fmla="*/ 3649399 h 4297270"/>
                  <a:gd name="connsiteX16" fmla="*/ 4883635 w 5502690"/>
                  <a:gd name="connsiteY16" fmla="*/ 3637098 h 4297270"/>
                  <a:gd name="connsiteX17" fmla="*/ 4859032 w 5502690"/>
                  <a:gd name="connsiteY17" fmla="*/ 3624797 h 4297270"/>
                  <a:gd name="connsiteX18" fmla="*/ 4842630 w 5502690"/>
                  <a:gd name="connsiteY18" fmla="*/ 3616596 h 4297270"/>
                  <a:gd name="connsiteX19" fmla="*/ 4740119 w 5502690"/>
                  <a:gd name="connsiteY19" fmla="*/ 3596094 h 4297270"/>
                  <a:gd name="connsiteX20" fmla="*/ 4551499 w 5502690"/>
                  <a:gd name="connsiteY20" fmla="*/ 3518185 h 4297270"/>
                  <a:gd name="connsiteX21" fmla="*/ 4432585 w 5502690"/>
                  <a:gd name="connsiteY21" fmla="*/ 3452578 h 4297270"/>
                  <a:gd name="connsiteX22" fmla="*/ 4346476 w 5502690"/>
                  <a:gd name="connsiteY22" fmla="*/ 3399272 h 4297270"/>
                  <a:gd name="connsiteX23" fmla="*/ 4264467 w 5502690"/>
                  <a:gd name="connsiteY23" fmla="*/ 3350066 h 4297270"/>
                  <a:gd name="connsiteX24" fmla="*/ 4120951 w 5502690"/>
                  <a:gd name="connsiteY24" fmla="*/ 3309063 h 4297270"/>
                  <a:gd name="connsiteX25" fmla="*/ 3977436 w 5502690"/>
                  <a:gd name="connsiteY25" fmla="*/ 3296761 h 4297270"/>
                  <a:gd name="connsiteX26" fmla="*/ 3825719 w 5502690"/>
                  <a:gd name="connsiteY26" fmla="*/ 3218852 h 4297270"/>
                  <a:gd name="connsiteX27" fmla="*/ 3715007 w 5502690"/>
                  <a:gd name="connsiteY27" fmla="*/ 3153245 h 4297270"/>
                  <a:gd name="connsiteX28" fmla="*/ 3604295 w 5502690"/>
                  <a:gd name="connsiteY28" fmla="*/ 3083537 h 4297270"/>
                  <a:gd name="connsiteX29" fmla="*/ 3481281 w 5502690"/>
                  <a:gd name="connsiteY29" fmla="*/ 3046633 h 4297270"/>
                  <a:gd name="connsiteX30" fmla="*/ 3436177 w 5502690"/>
                  <a:gd name="connsiteY30" fmla="*/ 2993328 h 4297270"/>
                  <a:gd name="connsiteX31" fmla="*/ 3448478 w 5502690"/>
                  <a:gd name="connsiteY31" fmla="*/ 2907218 h 4297270"/>
                  <a:gd name="connsiteX32" fmla="*/ 3362368 w 5502690"/>
                  <a:gd name="connsiteY32" fmla="*/ 2907218 h 4297270"/>
                  <a:gd name="connsiteX33" fmla="*/ 3161447 w 5502690"/>
                  <a:gd name="connsiteY33" fmla="*/ 2858012 h 4297270"/>
                  <a:gd name="connsiteX34" fmla="*/ 3095839 w 5502690"/>
                  <a:gd name="connsiteY34" fmla="*/ 2771903 h 4297270"/>
                  <a:gd name="connsiteX35" fmla="*/ 3071237 w 5502690"/>
                  <a:gd name="connsiteY35" fmla="*/ 2677593 h 4297270"/>
                  <a:gd name="connsiteX36" fmla="*/ 3050734 w 5502690"/>
                  <a:gd name="connsiteY36" fmla="*/ 2603785 h 4297270"/>
                  <a:gd name="connsiteX37" fmla="*/ 3009730 w 5502690"/>
                  <a:gd name="connsiteY37" fmla="*/ 2509475 h 4297270"/>
                  <a:gd name="connsiteX38" fmla="*/ 2968725 w 5502690"/>
                  <a:gd name="connsiteY38" fmla="*/ 2468470 h 4297270"/>
                  <a:gd name="connsiteX39" fmla="*/ 2894917 w 5502690"/>
                  <a:gd name="connsiteY39" fmla="*/ 2419265 h 4297270"/>
                  <a:gd name="connsiteX40" fmla="*/ 2771904 w 5502690"/>
                  <a:gd name="connsiteY40" fmla="*/ 2382361 h 4297270"/>
                  <a:gd name="connsiteX41" fmla="*/ 2739100 w 5502690"/>
                  <a:gd name="connsiteY41" fmla="*/ 2378260 h 4297270"/>
                  <a:gd name="connsiteX42" fmla="*/ 2476672 w 5502690"/>
                  <a:gd name="connsiteY42" fmla="*/ 2374160 h 4297270"/>
                  <a:gd name="connsiteX43" fmla="*/ 2427466 w 5502690"/>
                  <a:gd name="connsiteY43" fmla="*/ 2361859 h 4297270"/>
                  <a:gd name="connsiteX44" fmla="*/ 2304453 w 5502690"/>
                  <a:gd name="connsiteY44" fmla="*/ 2255247 h 4297270"/>
                  <a:gd name="connsiteX45" fmla="*/ 2259347 w 5502690"/>
                  <a:gd name="connsiteY45" fmla="*/ 2197841 h 4297270"/>
                  <a:gd name="connsiteX46" fmla="*/ 2222444 w 5502690"/>
                  <a:gd name="connsiteY46" fmla="*/ 2132234 h 4297270"/>
                  <a:gd name="connsiteX47" fmla="*/ 2128133 w 5502690"/>
                  <a:gd name="connsiteY47" fmla="*/ 2005120 h 4297270"/>
                  <a:gd name="connsiteX48" fmla="*/ 2058426 w 5502690"/>
                  <a:gd name="connsiteY48" fmla="*/ 1927211 h 4297270"/>
                  <a:gd name="connsiteX49" fmla="*/ 2017421 w 5502690"/>
                  <a:gd name="connsiteY49" fmla="*/ 1906708 h 4297270"/>
                  <a:gd name="connsiteX50" fmla="*/ 1968217 w 5502690"/>
                  <a:gd name="connsiteY50" fmla="*/ 1882106 h 4297270"/>
                  <a:gd name="connsiteX51" fmla="*/ 1849303 w 5502690"/>
                  <a:gd name="connsiteY51" fmla="*/ 1841102 h 4297270"/>
                  <a:gd name="connsiteX52" fmla="*/ 1742692 w 5502690"/>
                  <a:gd name="connsiteY52" fmla="*/ 1808298 h 4297270"/>
                  <a:gd name="connsiteX53" fmla="*/ 1668883 w 5502690"/>
                  <a:gd name="connsiteY53" fmla="*/ 1763194 h 4297270"/>
                  <a:gd name="connsiteX54" fmla="*/ 1504865 w 5502690"/>
                  <a:gd name="connsiteY54" fmla="*/ 1726289 h 4297270"/>
                  <a:gd name="connsiteX55" fmla="*/ 1357249 w 5502690"/>
                  <a:gd name="connsiteY55" fmla="*/ 1615577 h 4297270"/>
                  <a:gd name="connsiteX56" fmla="*/ 1295742 w 5502690"/>
                  <a:gd name="connsiteY56" fmla="*/ 1488464 h 4297270"/>
                  <a:gd name="connsiteX57" fmla="*/ 1217834 w 5502690"/>
                  <a:gd name="connsiteY57" fmla="*/ 1472062 h 4297270"/>
                  <a:gd name="connsiteX58" fmla="*/ 1123524 w 5502690"/>
                  <a:gd name="connsiteY58" fmla="*/ 1455659 h 4297270"/>
                  <a:gd name="connsiteX59" fmla="*/ 1041515 w 5502690"/>
                  <a:gd name="connsiteY59" fmla="*/ 1426957 h 4297270"/>
                  <a:gd name="connsiteX60" fmla="*/ 951305 w 5502690"/>
                  <a:gd name="connsiteY60" fmla="*/ 1377751 h 4297270"/>
                  <a:gd name="connsiteX61" fmla="*/ 897999 w 5502690"/>
                  <a:gd name="connsiteY61" fmla="*/ 1344948 h 4297270"/>
                  <a:gd name="connsiteX62" fmla="*/ 824191 w 5502690"/>
                  <a:gd name="connsiteY62" fmla="*/ 1312144 h 4297270"/>
                  <a:gd name="connsiteX63" fmla="*/ 754483 w 5502690"/>
                  <a:gd name="connsiteY63" fmla="*/ 1299843 h 4297270"/>
                  <a:gd name="connsiteX64" fmla="*/ 692976 w 5502690"/>
                  <a:gd name="connsiteY64" fmla="*/ 1250636 h 4297270"/>
                  <a:gd name="connsiteX65" fmla="*/ 627369 w 5502690"/>
                  <a:gd name="connsiteY65" fmla="*/ 1209633 h 4297270"/>
                  <a:gd name="connsiteX66" fmla="*/ 602767 w 5502690"/>
                  <a:gd name="connsiteY66" fmla="*/ 1123524 h 4297270"/>
                  <a:gd name="connsiteX67" fmla="*/ 578164 w 5502690"/>
                  <a:gd name="connsiteY67" fmla="*/ 1021012 h 4297270"/>
                  <a:gd name="connsiteX68" fmla="*/ 549461 w 5502690"/>
                  <a:gd name="connsiteY68" fmla="*/ 885697 h 4297270"/>
                  <a:gd name="connsiteX69" fmla="*/ 471553 w 5502690"/>
                  <a:gd name="connsiteY69" fmla="*/ 787285 h 4297270"/>
                  <a:gd name="connsiteX70" fmla="*/ 299333 w 5502690"/>
                  <a:gd name="connsiteY70" fmla="*/ 623268 h 4297270"/>
                  <a:gd name="connsiteX71" fmla="*/ 246028 w 5502690"/>
                  <a:gd name="connsiteY71" fmla="*/ 508456 h 4297270"/>
                  <a:gd name="connsiteX72" fmla="*/ 151718 w 5502690"/>
                  <a:gd name="connsiteY72" fmla="*/ 266529 h 4297270"/>
                  <a:gd name="connsiteX73" fmla="*/ 0 w 5502690"/>
                  <a:gd name="connsiteY7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90246 w 5502690"/>
                  <a:gd name="connsiteY12" fmla="*/ 3674002 h 4297270"/>
                  <a:gd name="connsiteX13" fmla="*/ 4953342 w 5502690"/>
                  <a:gd name="connsiteY13" fmla="*/ 3657600 h 4297270"/>
                  <a:gd name="connsiteX14" fmla="*/ 4928740 w 5502690"/>
                  <a:gd name="connsiteY14" fmla="*/ 3649399 h 4297270"/>
                  <a:gd name="connsiteX15" fmla="*/ 4883635 w 5502690"/>
                  <a:gd name="connsiteY15" fmla="*/ 3637098 h 4297270"/>
                  <a:gd name="connsiteX16" fmla="*/ 4859032 w 5502690"/>
                  <a:gd name="connsiteY16" fmla="*/ 3624797 h 4297270"/>
                  <a:gd name="connsiteX17" fmla="*/ 4842630 w 5502690"/>
                  <a:gd name="connsiteY17" fmla="*/ 3616596 h 4297270"/>
                  <a:gd name="connsiteX18" fmla="*/ 4740119 w 5502690"/>
                  <a:gd name="connsiteY18" fmla="*/ 3596094 h 4297270"/>
                  <a:gd name="connsiteX19" fmla="*/ 4551499 w 5502690"/>
                  <a:gd name="connsiteY19" fmla="*/ 3518185 h 4297270"/>
                  <a:gd name="connsiteX20" fmla="*/ 4432585 w 5502690"/>
                  <a:gd name="connsiteY20" fmla="*/ 3452578 h 4297270"/>
                  <a:gd name="connsiteX21" fmla="*/ 4346476 w 5502690"/>
                  <a:gd name="connsiteY21" fmla="*/ 3399272 h 4297270"/>
                  <a:gd name="connsiteX22" fmla="*/ 4264467 w 5502690"/>
                  <a:gd name="connsiteY22" fmla="*/ 3350066 h 4297270"/>
                  <a:gd name="connsiteX23" fmla="*/ 4120951 w 5502690"/>
                  <a:gd name="connsiteY23" fmla="*/ 3309063 h 4297270"/>
                  <a:gd name="connsiteX24" fmla="*/ 3977436 w 5502690"/>
                  <a:gd name="connsiteY24" fmla="*/ 3296761 h 4297270"/>
                  <a:gd name="connsiteX25" fmla="*/ 3825719 w 5502690"/>
                  <a:gd name="connsiteY25" fmla="*/ 3218852 h 4297270"/>
                  <a:gd name="connsiteX26" fmla="*/ 3715007 w 5502690"/>
                  <a:gd name="connsiteY26" fmla="*/ 3153245 h 4297270"/>
                  <a:gd name="connsiteX27" fmla="*/ 3604295 w 5502690"/>
                  <a:gd name="connsiteY27" fmla="*/ 3083537 h 4297270"/>
                  <a:gd name="connsiteX28" fmla="*/ 3481281 w 5502690"/>
                  <a:gd name="connsiteY28" fmla="*/ 3046633 h 4297270"/>
                  <a:gd name="connsiteX29" fmla="*/ 3436177 w 5502690"/>
                  <a:gd name="connsiteY29" fmla="*/ 2993328 h 4297270"/>
                  <a:gd name="connsiteX30" fmla="*/ 3448478 w 5502690"/>
                  <a:gd name="connsiteY30" fmla="*/ 2907218 h 4297270"/>
                  <a:gd name="connsiteX31" fmla="*/ 3362368 w 5502690"/>
                  <a:gd name="connsiteY31" fmla="*/ 2907218 h 4297270"/>
                  <a:gd name="connsiteX32" fmla="*/ 3161447 w 5502690"/>
                  <a:gd name="connsiteY32" fmla="*/ 2858012 h 4297270"/>
                  <a:gd name="connsiteX33" fmla="*/ 3095839 w 5502690"/>
                  <a:gd name="connsiteY33" fmla="*/ 2771903 h 4297270"/>
                  <a:gd name="connsiteX34" fmla="*/ 3071237 w 5502690"/>
                  <a:gd name="connsiteY34" fmla="*/ 2677593 h 4297270"/>
                  <a:gd name="connsiteX35" fmla="*/ 3050734 w 5502690"/>
                  <a:gd name="connsiteY35" fmla="*/ 2603785 h 4297270"/>
                  <a:gd name="connsiteX36" fmla="*/ 3009730 w 5502690"/>
                  <a:gd name="connsiteY36" fmla="*/ 2509475 h 4297270"/>
                  <a:gd name="connsiteX37" fmla="*/ 2968725 w 5502690"/>
                  <a:gd name="connsiteY37" fmla="*/ 2468470 h 4297270"/>
                  <a:gd name="connsiteX38" fmla="*/ 2894917 w 5502690"/>
                  <a:gd name="connsiteY38" fmla="*/ 2419265 h 4297270"/>
                  <a:gd name="connsiteX39" fmla="*/ 2771904 w 5502690"/>
                  <a:gd name="connsiteY39" fmla="*/ 2382361 h 4297270"/>
                  <a:gd name="connsiteX40" fmla="*/ 2739100 w 5502690"/>
                  <a:gd name="connsiteY40" fmla="*/ 2378260 h 4297270"/>
                  <a:gd name="connsiteX41" fmla="*/ 2476672 w 5502690"/>
                  <a:gd name="connsiteY41" fmla="*/ 2374160 h 4297270"/>
                  <a:gd name="connsiteX42" fmla="*/ 2427466 w 5502690"/>
                  <a:gd name="connsiteY42" fmla="*/ 2361859 h 4297270"/>
                  <a:gd name="connsiteX43" fmla="*/ 2304453 w 5502690"/>
                  <a:gd name="connsiteY43" fmla="*/ 2255247 h 4297270"/>
                  <a:gd name="connsiteX44" fmla="*/ 2259347 w 5502690"/>
                  <a:gd name="connsiteY44" fmla="*/ 2197841 h 4297270"/>
                  <a:gd name="connsiteX45" fmla="*/ 2222444 w 5502690"/>
                  <a:gd name="connsiteY45" fmla="*/ 2132234 h 4297270"/>
                  <a:gd name="connsiteX46" fmla="*/ 2128133 w 5502690"/>
                  <a:gd name="connsiteY46" fmla="*/ 2005120 h 4297270"/>
                  <a:gd name="connsiteX47" fmla="*/ 2058426 w 5502690"/>
                  <a:gd name="connsiteY47" fmla="*/ 1927211 h 4297270"/>
                  <a:gd name="connsiteX48" fmla="*/ 2017421 w 5502690"/>
                  <a:gd name="connsiteY48" fmla="*/ 1906708 h 4297270"/>
                  <a:gd name="connsiteX49" fmla="*/ 1968217 w 5502690"/>
                  <a:gd name="connsiteY49" fmla="*/ 1882106 h 4297270"/>
                  <a:gd name="connsiteX50" fmla="*/ 1849303 w 5502690"/>
                  <a:gd name="connsiteY50" fmla="*/ 1841102 h 4297270"/>
                  <a:gd name="connsiteX51" fmla="*/ 1742692 w 5502690"/>
                  <a:gd name="connsiteY51" fmla="*/ 1808298 h 4297270"/>
                  <a:gd name="connsiteX52" fmla="*/ 1668883 w 5502690"/>
                  <a:gd name="connsiteY52" fmla="*/ 1763194 h 4297270"/>
                  <a:gd name="connsiteX53" fmla="*/ 1504865 w 5502690"/>
                  <a:gd name="connsiteY53" fmla="*/ 1726289 h 4297270"/>
                  <a:gd name="connsiteX54" fmla="*/ 1357249 w 5502690"/>
                  <a:gd name="connsiteY54" fmla="*/ 1615577 h 4297270"/>
                  <a:gd name="connsiteX55" fmla="*/ 1295742 w 5502690"/>
                  <a:gd name="connsiteY55" fmla="*/ 1488464 h 4297270"/>
                  <a:gd name="connsiteX56" fmla="*/ 1217834 w 5502690"/>
                  <a:gd name="connsiteY56" fmla="*/ 1472062 h 4297270"/>
                  <a:gd name="connsiteX57" fmla="*/ 1123524 w 5502690"/>
                  <a:gd name="connsiteY57" fmla="*/ 1455659 h 4297270"/>
                  <a:gd name="connsiteX58" fmla="*/ 1041515 w 5502690"/>
                  <a:gd name="connsiteY58" fmla="*/ 1426957 h 4297270"/>
                  <a:gd name="connsiteX59" fmla="*/ 951305 w 5502690"/>
                  <a:gd name="connsiteY59" fmla="*/ 1377751 h 4297270"/>
                  <a:gd name="connsiteX60" fmla="*/ 897999 w 5502690"/>
                  <a:gd name="connsiteY60" fmla="*/ 1344948 h 4297270"/>
                  <a:gd name="connsiteX61" fmla="*/ 824191 w 5502690"/>
                  <a:gd name="connsiteY61" fmla="*/ 1312144 h 4297270"/>
                  <a:gd name="connsiteX62" fmla="*/ 754483 w 5502690"/>
                  <a:gd name="connsiteY62" fmla="*/ 1299843 h 4297270"/>
                  <a:gd name="connsiteX63" fmla="*/ 692976 w 5502690"/>
                  <a:gd name="connsiteY63" fmla="*/ 1250636 h 4297270"/>
                  <a:gd name="connsiteX64" fmla="*/ 627369 w 5502690"/>
                  <a:gd name="connsiteY64" fmla="*/ 1209633 h 4297270"/>
                  <a:gd name="connsiteX65" fmla="*/ 602767 w 5502690"/>
                  <a:gd name="connsiteY65" fmla="*/ 1123524 h 4297270"/>
                  <a:gd name="connsiteX66" fmla="*/ 578164 w 5502690"/>
                  <a:gd name="connsiteY66" fmla="*/ 1021012 h 4297270"/>
                  <a:gd name="connsiteX67" fmla="*/ 549461 w 5502690"/>
                  <a:gd name="connsiteY67" fmla="*/ 885697 h 4297270"/>
                  <a:gd name="connsiteX68" fmla="*/ 471553 w 5502690"/>
                  <a:gd name="connsiteY68" fmla="*/ 787285 h 4297270"/>
                  <a:gd name="connsiteX69" fmla="*/ 299333 w 5502690"/>
                  <a:gd name="connsiteY69" fmla="*/ 623268 h 4297270"/>
                  <a:gd name="connsiteX70" fmla="*/ 246028 w 5502690"/>
                  <a:gd name="connsiteY70" fmla="*/ 508456 h 4297270"/>
                  <a:gd name="connsiteX71" fmla="*/ 151718 w 5502690"/>
                  <a:gd name="connsiteY71" fmla="*/ 266529 h 4297270"/>
                  <a:gd name="connsiteX72" fmla="*/ 0 w 5502690"/>
                  <a:gd name="connsiteY7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90246 w 5502690"/>
                  <a:gd name="connsiteY12" fmla="*/ 3674002 h 4297270"/>
                  <a:gd name="connsiteX13" fmla="*/ 4928740 w 5502690"/>
                  <a:gd name="connsiteY13" fmla="*/ 3649399 h 4297270"/>
                  <a:gd name="connsiteX14" fmla="*/ 4883635 w 5502690"/>
                  <a:gd name="connsiteY14" fmla="*/ 3637098 h 4297270"/>
                  <a:gd name="connsiteX15" fmla="*/ 4859032 w 5502690"/>
                  <a:gd name="connsiteY15" fmla="*/ 3624797 h 4297270"/>
                  <a:gd name="connsiteX16" fmla="*/ 4842630 w 5502690"/>
                  <a:gd name="connsiteY16" fmla="*/ 3616596 h 4297270"/>
                  <a:gd name="connsiteX17" fmla="*/ 4740119 w 5502690"/>
                  <a:gd name="connsiteY17" fmla="*/ 3596094 h 4297270"/>
                  <a:gd name="connsiteX18" fmla="*/ 4551499 w 5502690"/>
                  <a:gd name="connsiteY18" fmla="*/ 3518185 h 4297270"/>
                  <a:gd name="connsiteX19" fmla="*/ 4432585 w 5502690"/>
                  <a:gd name="connsiteY19" fmla="*/ 3452578 h 4297270"/>
                  <a:gd name="connsiteX20" fmla="*/ 4346476 w 5502690"/>
                  <a:gd name="connsiteY20" fmla="*/ 3399272 h 4297270"/>
                  <a:gd name="connsiteX21" fmla="*/ 4264467 w 5502690"/>
                  <a:gd name="connsiteY21" fmla="*/ 3350066 h 4297270"/>
                  <a:gd name="connsiteX22" fmla="*/ 4120951 w 5502690"/>
                  <a:gd name="connsiteY22" fmla="*/ 3309063 h 4297270"/>
                  <a:gd name="connsiteX23" fmla="*/ 3977436 w 5502690"/>
                  <a:gd name="connsiteY23" fmla="*/ 3296761 h 4297270"/>
                  <a:gd name="connsiteX24" fmla="*/ 3825719 w 5502690"/>
                  <a:gd name="connsiteY24" fmla="*/ 3218852 h 4297270"/>
                  <a:gd name="connsiteX25" fmla="*/ 3715007 w 5502690"/>
                  <a:gd name="connsiteY25" fmla="*/ 3153245 h 4297270"/>
                  <a:gd name="connsiteX26" fmla="*/ 3604295 w 5502690"/>
                  <a:gd name="connsiteY26" fmla="*/ 3083537 h 4297270"/>
                  <a:gd name="connsiteX27" fmla="*/ 3481281 w 5502690"/>
                  <a:gd name="connsiteY27" fmla="*/ 3046633 h 4297270"/>
                  <a:gd name="connsiteX28" fmla="*/ 3436177 w 5502690"/>
                  <a:gd name="connsiteY28" fmla="*/ 2993328 h 4297270"/>
                  <a:gd name="connsiteX29" fmla="*/ 3448478 w 5502690"/>
                  <a:gd name="connsiteY29" fmla="*/ 2907218 h 4297270"/>
                  <a:gd name="connsiteX30" fmla="*/ 3362368 w 5502690"/>
                  <a:gd name="connsiteY30" fmla="*/ 2907218 h 4297270"/>
                  <a:gd name="connsiteX31" fmla="*/ 3161447 w 5502690"/>
                  <a:gd name="connsiteY31" fmla="*/ 2858012 h 4297270"/>
                  <a:gd name="connsiteX32" fmla="*/ 3095839 w 5502690"/>
                  <a:gd name="connsiteY32" fmla="*/ 2771903 h 4297270"/>
                  <a:gd name="connsiteX33" fmla="*/ 3071237 w 5502690"/>
                  <a:gd name="connsiteY33" fmla="*/ 2677593 h 4297270"/>
                  <a:gd name="connsiteX34" fmla="*/ 3050734 w 5502690"/>
                  <a:gd name="connsiteY34" fmla="*/ 2603785 h 4297270"/>
                  <a:gd name="connsiteX35" fmla="*/ 3009730 w 5502690"/>
                  <a:gd name="connsiteY35" fmla="*/ 2509475 h 4297270"/>
                  <a:gd name="connsiteX36" fmla="*/ 2968725 w 5502690"/>
                  <a:gd name="connsiteY36" fmla="*/ 2468470 h 4297270"/>
                  <a:gd name="connsiteX37" fmla="*/ 2894917 w 5502690"/>
                  <a:gd name="connsiteY37" fmla="*/ 2419265 h 4297270"/>
                  <a:gd name="connsiteX38" fmla="*/ 2771904 w 5502690"/>
                  <a:gd name="connsiteY38" fmla="*/ 2382361 h 4297270"/>
                  <a:gd name="connsiteX39" fmla="*/ 2739100 w 5502690"/>
                  <a:gd name="connsiteY39" fmla="*/ 2378260 h 4297270"/>
                  <a:gd name="connsiteX40" fmla="*/ 2476672 w 5502690"/>
                  <a:gd name="connsiteY40" fmla="*/ 2374160 h 4297270"/>
                  <a:gd name="connsiteX41" fmla="*/ 2427466 w 5502690"/>
                  <a:gd name="connsiteY41" fmla="*/ 2361859 h 4297270"/>
                  <a:gd name="connsiteX42" fmla="*/ 2304453 w 5502690"/>
                  <a:gd name="connsiteY42" fmla="*/ 2255247 h 4297270"/>
                  <a:gd name="connsiteX43" fmla="*/ 2259347 w 5502690"/>
                  <a:gd name="connsiteY43" fmla="*/ 2197841 h 4297270"/>
                  <a:gd name="connsiteX44" fmla="*/ 2222444 w 5502690"/>
                  <a:gd name="connsiteY44" fmla="*/ 2132234 h 4297270"/>
                  <a:gd name="connsiteX45" fmla="*/ 2128133 w 5502690"/>
                  <a:gd name="connsiteY45" fmla="*/ 2005120 h 4297270"/>
                  <a:gd name="connsiteX46" fmla="*/ 2058426 w 5502690"/>
                  <a:gd name="connsiteY46" fmla="*/ 1927211 h 4297270"/>
                  <a:gd name="connsiteX47" fmla="*/ 2017421 w 5502690"/>
                  <a:gd name="connsiteY47" fmla="*/ 1906708 h 4297270"/>
                  <a:gd name="connsiteX48" fmla="*/ 1968217 w 5502690"/>
                  <a:gd name="connsiteY48" fmla="*/ 1882106 h 4297270"/>
                  <a:gd name="connsiteX49" fmla="*/ 1849303 w 5502690"/>
                  <a:gd name="connsiteY49" fmla="*/ 1841102 h 4297270"/>
                  <a:gd name="connsiteX50" fmla="*/ 1742692 w 5502690"/>
                  <a:gd name="connsiteY50" fmla="*/ 1808298 h 4297270"/>
                  <a:gd name="connsiteX51" fmla="*/ 1668883 w 5502690"/>
                  <a:gd name="connsiteY51" fmla="*/ 1763194 h 4297270"/>
                  <a:gd name="connsiteX52" fmla="*/ 1504865 w 5502690"/>
                  <a:gd name="connsiteY52" fmla="*/ 1726289 h 4297270"/>
                  <a:gd name="connsiteX53" fmla="*/ 1357249 w 5502690"/>
                  <a:gd name="connsiteY53" fmla="*/ 1615577 h 4297270"/>
                  <a:gd name="connsiteX54" fmla="*/ 1295742 w 5502690"/>
                  <a:gd name="connsiteY54" fmla="*/ 1488464 h 4297270"/>
                  <a:gd name="connsiteX55" fmla="*/ 1217834 w 5502690"/>
                  <a:gd name="connsiteY55" fmla="*/ 1472062 h 4297270"/>
                  <a:gd name="connsiteX56" fmla="*/ 1123524 w 5502690"/>
                  <a:gd name="connsiteY56" fmla="*/ 1455659 h 4297270"/>
                  <a:gd name="connsiteX57" fmla="*/ 1041515 w 5502690"/>
                  <a:gd name="connsiteY57" fmla="*/ 1426957 h 4297270"/>
                  <a:gd name="connsiteX58" fmla="*/ 951305 w 5502690"/>
                  <a:gd name="connsiteY58" fmla="*/ 1377751 h 4297270"/>
                  <a:gd name="connsiteX59" fmla="*/ 897999 w 5502690"/>
                  <a:gd name="connsiteY59" fmla="*/ 1344948 h 4297270"/>
                  <a:gd name="connsiteX60" fmla="*/ 824191 w 5502690"/>
                  <a:gd name="connsiteY60" fmla="*/ 1312144 h 4297270"/>
                  <a:gd name="connsiteX61" fmla="*/ 754483 w 5502690"/>
                  <a:gd name="connsiteY61" fmla="*/ 1299843 h 4297270"/>
                  <a:gd name="connsiteX62" fmla="*/ 692976 w 5502690"/>
                  <a:gd name="connsiteY62" fmla="*/ 1250636 h 4297270"/>
                  <a:gd name="connsiteX63" fmla="*/ 627369 w 5502690"/>
                  <a:gd name="connsiteY63" fmla="*/ 1209633 h 4297270"/>
                  <a:gd name="connsiteX64" fmla="*/ 602767 w 5502690"/>
                  <a:gd name="connsiteY64" fmla="*/ 1123524 h 4297270"/>
                  <a:gd name="connsiteX65" fmla="*/ 578164 w 5502690"/>
                  <a:gd name="connsiteY65" fmla="*/ 1021012 h 4297270"/>
                  <a:gd name="connsiteX66" fmla="*/ 549461 w 5502690"/>
                  <a:gd name="connsiteY66" fmla="*/ 885697 h 4297270"/>
                  <a:gd name="connsiteX67" fmla="*/ 471553 w 5502690"/>
                  <a:gd name="connsiteY67" fmla="*/ 787285 h 4297270"/>
                  <a:gd name="connsiteX68" fmla="*/ 299333 w 5502690"/>
                  <a:gd name="connsiteY68" fmla="*/ 623268 h 4297270"/>
                  <a:gd name="connsiteX69" fmla="*/ 246028 w 5502690"/>
                  <a:gd name="connsiteY69" fmla="*/ 508456 h 4297270"/>
                  <a:gd name="connsiteX70" fmla="*/ 151718 w 5502690"/>
                  <a:gd name="connsiteY70" fmla="*/ 266529 h 4297270"/>
                  <a:gd name="connsiteX71" fmla="*/ 0 w 5502690"/>
                  <a:gd name="connsiteY7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28740 w 5502690"/>
                  <a:gd name="connsiteY12" fmla="*/ 3649399 h 4297270"/>
                  <a:gd name="connsiteX13" fmla="*/ 4883635 w 5502690"/>
                  <a:gd name="connsiteY13" fmla="*/ 3637098 h 4297270"/>
                  <a:gd name="connsiteX14" fmla="*/ 4859032 w 5502690"/>
                  <a:gd name="connsiteY14" fmla="*/ 3624797 h 4297270"/>
                  <a:gd name="connsiteX15" fmla="*/ 4842630 w 5502690"/>
                  <a:gd name="connsiteY15" fmla="*/ 3616596 h 4297270"/>
                  <a:gd name="connsiteX16" fmla="*/ 4740119 w 5502690"/>
                  <a:gd name="connsiteY16" fmla="*/ 3596094 h 4297270"/>
                  <a:gd name="connsiteX17" fmla="*/ 4551499 w 5502690"/>
                  <a:gd name="connsiteY17" fmla="*/ 3518185 h 4297270"/>
                  <a:gd name="connsiteX18" fmla="*/ 4432585 w 5502690"/>
                  <a:gd name="connsiteY18" fmla="*/ 3452578 h 4297270"/>
                  <a:gd name="connsiteX19" fmla="*/ 4346476 w 5502690"/>
                  <a:gd name="connsiteY19" fmla="*/ 3399272 h 4297270"/>
                  <a:gd name="connsiteX20" fmla="*/ 4264467 w 5502690"/>
                  <a:gd name="connsiteY20" fmla="*/ 3350066 h 4297270"/>
                  <a:gd name="connsiteX21" fmla="*/ 4120951 w 5502690"/>
                  <a:gd name="connsiteY21" fmla="*/ 3309063 h 4297270"/>
                  <a:gd name="connsiteX22" fmla="*/ 3977436 w 5502690"/>
                  <a:gd name="connsiteY22" fmla="*/ 3296761 h 4297270"/>
                  <a:gd name="connsiteX23" fmla="*/ 3825719 w 5502690"/>
                  <a:gd name="connsiteY23" fmla="*/ 3218852 h 4297270"/>
                  <a:gd name="connsiteX24" fmla="*/ 3715007 w 5502690"/>
                  <a:gd name="connsiteY24" fmla="*/ 3153245 h 4297270"/>
                  <a:gd name="connsiteX25" fmla="*/ 3604295 w 5502690"/>
                  <a:gd name="connsiteY25" fmla="*/ 3083537 h 4297270"/>
                  <a:gd name="connsiteX26" fmla="*/ 3481281 w 5502690"/>
                  <a:gd name="connsiteY26" fmla="*/ 3046633 h 4297270"/>
                  <a:gd name="connsiteX27" fmla="*/ 3436177 w 5502690"/>
                  <a:gd name="connsiteY27" fmla="*/ 2993328 h 4297270"/>
                  <a:gd name="connsiteX28" fmla="*/ 3448478 w 5502690"/>
                  <a:gd name="connsiteY28" fmla="*/ 2907218 h 4297270"/>
                  <a:gd name="connsiteX29" fmla="*/ 3362368 w 5502690"/>
                  <a:gd name="connsiteY29" fmla="*/ 2907218 h 4297270"/>
                  <a:gd name="connsiteX30" fmla="*/ 3161447 w 5502690"/>
                  <a:gd name="connsiteY30" fmla="*/ 2858012 h 4297270"/>
                  <a:gd name="connsiteX31" fmla="*/ 3095839 w 5502690"/>
                  <a:gd name="connsiteY31" fmla="*/ 2771903 h 4297270"/>
                  <a:gd name="connsiteX32" fmla="*/ 3071237 w 5502690"/>
                  <a:gd name="connsiteY32" fmla="*/ 2677593 h 4297270"/>
                  <a:gd name="connsiteX33" fmla="*/ 3050734 w 5502690"/>
                  <a:gd name="connsiteY33" fmla="*/ 2603785 h 4297270"/>
                  <a:gd name="connsiteX34" fmla="*/ 3009730 w 5502690"/>
                  <a:gd name="connsiteY34" fmla="*/ 2509475 h 4297270"/>
                  <a:gd name="connsiteX35" fmla="*/ 2968725 w 5502690"/>
                  <a:gd name="connsiteY35" fmla="*/ 2468470 h 4297270"/>
                  <a:gd name="connsiteX36" fmla="*/ 2894917 w 5502690"/>
                  <a:gd name="connsiteY36" fmla="*/ 2419265 h 4297270"/>
                  <a:gd name="connsiteX37" fmla="*/ 2771904 w 5502690"/>
                  <a:gd name="connsiteY37" fmla="*/ 2382361 h 4297270"/>
                  <a:gd name="connsiteX38" fmla="*/ 2739100 w 5502690"/>
                  <a:gd name="connsiteY38" fmla="*/ 2378260 h 4297270"/>
                  <a:gd name="connsiteX39" fmla="*/ 2476672 w 5502690"/>
                  <a:gd name="connsiteY39" fmla="*/ 2374160 h 4297270"/>
                  <a:gd name="connsiteX40" fmla="*/ 2427466 w 5502690"/>
                  <a:gd name="connsiteY40" fmla="*/ 2361859 h 4297270"/>
                  <a:gd name="connsiteX41" fmla="*/ 2304453 w 5502690"/>
                  <a:gd name="connsiteY41" fmla="*/ 2255247 h 4297270"/>
                  <a:gd name="connsiteX42" fmla="*/ 2259347 w 5502690"/>
                  <a:gd name="connsiteY42" fmla="*/ 2197841 h 4297270"/>
                  <a:gd name="connsiteX43" fmla="*/ 2222444 w 5502690"/>
                  <a:gd name="connsiteY43" fmla="*/ 2132234 h 4297270"/>
                  <a:gd name="connsiteX44" fmla="*/ 2128133 w 5502690"/>
                  <a:gd name="connsiteY44" fmla="*/ 2005120 h 4297270"/>
                  <a:gd name="connsiteX45" fmla="*/ 2058426 w 5502690"/>
                  <a:gd name="connsiteY45" fmla="*/ 1927211 h 4297270"/>
                  <a:gd name="connsiteX46" fmla="*/ 2017421 w 5502690"/>
                  <a:gd name="connsiteY46" fmla="*/ 1906708 h 4297270"/>
                  <a:gd name="connsiteX47" fmla="*/ 1968217 w 5502690"/>
                  <a:gd name="connsiteY47" fmla="*/ 1882106 h 4297270"/>
                  <a:gd name="connsiteX48" fmla="*/ 1849303 w 5502690"/>
                  <a:gd name="connsiteY48" fmla="*/ 1841102 h 4297270"/>
                  <a:gd name="connsiteX49" fmla="*/ 1742692 w 5502690"/>
                  <a:gd name="connsiteY49" fmla="*/ 1808298 h 4297270"/>
                  <a:gd name="connsiteX50" fmla="*/ 1668883 w 5502690"/>
                  <a:gd name="connsiteY50" fmla="*/ 1763194 h 4297270"/>
                  <a:gd name="connsiteX51" fmla="*/ 1504865 w 5502690"/>
                  <a:gd name="connsiteY51" fmla="*/ 1726289 h 4297270"/>
                  <a:gd name="connsiteX52" fmla="*/ 1357249 w 5502690"/>
                  <a:gd name="connsiteY52" fmla="*/ 1615577 h 4297270"/>
                  <a:gd name="connsiteX53" fmla="*/ 1295742 w 5502690"/>
                  <a:gd name="connsiteY53" fmla="*/ 1488464 h 4297270"/>
                  <a:gd name="connsiteX54" fmla="*/ 1217834 w 5502690"/>
                  <a:gd name="connsiteY54" fmla="*/ 1472062 h 4297270"/>
                  <a:gd name="connsiteX55" fmla="*/ 1123524 w 5502690"/>
                  <a:gd name="connsiteY55" fmla="*/ 1455659 h 4297270"/>
                  <a:gd name="connsiteX56" fmla="*/ 1041515 w 5502690"/>
                  <a:gd name="connsiteY56" fmla="*/ 1426957 h 4297270"/>
                  <a:gd name="connsiteX57" fmla="*/ 951305 w 5502690"/>
                  <a:gd name="connsiteY57" fmla="*/ 1377751 h 4297270"/>
                  <a:gd name="connsiteX58" fmla="*/ 897999 w 5502690"/>
                  <a:gd name="connsiteY58" fmla="*/ 1344948 h 4297270"/>
                  <a:gd name="connsiteX59" fmla="*/ 824191 w 5502690"/>
                  <a:gd name="connsiteY59" fmla="*/ 1312144 h 4297270"/>
                  <a:gd name="connsiteX60" fmla="*/ 754483 w 5502690"/>
                  <a:gd name="connsiteY60" fmla="*/ 1299843 h 4297270"/>
                  <a:gd name="connsiteX61" fmla="*/ 692976 w 5502690"/>
                  <a:gd name="connsiteY61" fmla="*/ 1250636 h 4297270"/>
                  <a:gd name="connsiteX62" fmla="*/ 627369 w 5502690"/>
                  <a:gd name="connsiteY62" fmla="*/ 1209633 h 4297270"/>
                  <a:gd name="connsiteX63" fmla="*/ 602767 w 5502690"/>
                  <a:gd name="connsiteY63" fmla="*/ 1123524 h 4297270"/>
                  <a:gd name="connsiteX64" fmla="*/ 578164 w 5502690"/>
                  <a:gd name="connsiteY64" fmla="*/ 1021012 h 4297270"/>
                  <a:gd name="connsiteX65" fmla="*/ 549461 w 5502690"/>
                  <a:gd name="connsiteY65" fmla="*/ 885697 h 4297270"/>
                  <a:gd name="connsiteX66" fmla="*/ 471553 w 5502690"/>
                  <a:gd name="connsiteY66" fmla="*/ 787285 h 4297270"/>
                  <a:gd name="connsiteX67" fmla="*/ 299333 w 5502690"/>
                  <a:gd name="connsiteY67" fmla="*/ 623268 h 4297270"/>
                  <a:gd name="connsiteX68" fmla="*/ 246028 w 5502690"/>
                  <a:gd name="connsiteY68" fmla="*/ 508456 h 4297270"/>
                  <a:gd name="connsiteX69" fmla="*/ 151718 w 5502690"/>
                  <a:gd name="connsiteY69" fmla="*/ 266529 h 4297270"/>
                  <a:gd name="connsiteX70" fmla="*/ 0 w 5502690"/>
                  <a:gd name="connsiteY7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28740 w 5502690"/>
                  <a:gd name="connsiteY12" fmla="*/ 3649399 h 4297270"/>
                  <a:gd name="connsiteX13" fmla="*/ 4883635 w 5502690"/>
                  <a:gd name="connsiteY13" fmla="*/ 3637098 h 4297270"/>
                  <a:gd name="connsiteX14" fmla="*/ 4859032 w 5502690"/>
                  <a:gd name="connsiteY14" fmla="*/ 3624797 h 4297270"/>
                  <a:gd name="connsiteX15" fmla="*/ 4740119 w 5502690"/>
                  <a:gd name="connsiteY15" fmla="*/ 3596094 h 4297270"/>
                  <a:gd name="connsiteX16" fmla="*/ 4551499 w 5502690"/>
                  <a:gd name="connsiteY16" fmla="*/ 3518185 h 4297270"/>
                  <a:gd name="connsiteX17" fmla="*/ 4432585 w 5502690"/>
                  <a:gd name="connsiteY17" fmla="*/ 3452578 h 4297270"/>
                  <a:gd name="connsiteX18" fmla="*/ 4346476 w 5502690"/>
                  <a:gd name="connsiteY18" fmla="*/ 3399272 h 4297270"/>
                  <a:gd name="connsiteX19" fmla="*/ 4264467 w 5502690"/>
                  <a:gd name="connsiteY19" fmla="*/ 3350066 h 4297270"/>
                  <a:gd name="connsiteX20" fmla="*/ 4120951 w 5502690"/>
                  <a:gd name="connsiteY20" fmla="*/ 3309063 h 4297270"/>
                  <a:gd name="connsiteX21" fmla="*/ 3977436 w 5502690"/>
                  <a:gd name="connsiteY21" fmla="*/ 3296761 h 4297270"/>
                  <a:gd name="connsiteX22" fmla="*/ 3825719 w 5502690"/>
                  <a:gd name="connsiteY22" fmla="*/ 3218852 h 4297270"/>
                  <a:gd name="connsiteX23" fmla="*/ 3715007 w 5502690"/>
                  <a:gd name="connsiteY23" fmla="*/ 3153245 h 4297270"/>
                  <a:gd name="connsiteX24" fmla="*/ 3604295 w 5502690"/>
                  <a:gd name="connsiteY24" fmla="*/ 3083537 h 4297270"/>
                  <a:gd name="connsiteX25" fmla="*/ 3481281 w 5502690"/>
                  <a:gd name="connsiteY25" fmla="*/ 3046633 h 4297270"/>
                  <a:gd name="connsiteX26" fmla="*/ 3436177 w 5502690"/>
                  <a:gd name="connsiteY26" fmla="*/ 2993328 h 4297270"/>
                  <a:gd name="connsiteX27" fmla="*/ 3448478 w 5502690"/>
                  <a:gd name="connsiteY27" fmla="*/ 2907218 h 4297270"/>
                  <a:gd name="connsiteX28" fmla="*/ 3362368 w 5502690"/>
                  <a:gd name="connsiteY28" fmla="*/ 2907218 h 4297270"/>
                  <a:gd name="connsiteX29" fmla="*/ 3161447 w 5502690"/>
                  <a:gd name="connsiteY29" fmla="*/ 2858012 h 4297270"/>
                  <a:gd name="connsiteX30" fmla="*/ 3095839 w 5502690"/>
                  <a:gd name="connsiteY30" fmla="*/ 2771903 h 4297270"/>
                  <a:gd name="connsiteX31" fmla="*/ 3071237 w 5502690"/>
                  <a:gd name="connsiteY31" fmla="*/ 2677593 h 4297270"/>
                  <a:gd name="connsiteX32" fmla="*/ 3050734 w 5502690"/>
                  <a:gd name="connsiteY32" fmla="*/ 2603785 h 4297270"/>
                  <a:gd name="connsiteX33" fmla="*/ 3009730 w 5502690"/>
                  <a:gd name="connsiteY33" fmla="*/ 2509475 h 4297270"/>
                  <a:gd name="connsiteX34" fmla="*/ 2968725 w 5502690"/>
                  <a:gd name="connsiteY34" fmla="*/ 2468470 h 4297270"/>
                  <a:gd name="connsiteX35" fmla="*/ 2894917 w 5502690"/>
                  <a:gd name="connsiteY35" fmla="*/ 2419265 h 4297270"/>
                  <a:gd name="connsiteX36" fmla="*/ 2771904 w 5502690"/>
                  <a:gd name="connsiteY36" fmla="*/ 2382361 h 4297270"/>
                  <a:gd name="connsiteX37" fmla="*/ 2739100 w 5502690"/>
                  <a:gd name="connsiteY37" fmla="*/ 2378260 h 4297270"/>
                  <a:gd name="connsiteX38" fmla="*/ 2476672 w 5502690"/>
                  <a:gd name="connsiteY38" fmla="*/ 2374160 h 4297270"/>
                  <a:gd name="connsiteX39" fmla="*/ 2427466 w 5502690"/>
                  <a:gd name="connsiteY39" fmla="*/ 2361859 h 4297270"/>
                  <a:gd name="connsiteX40" fmla="*/ 2304453 w 5502690"/>
                  <a:gd name="connsiteY40" fmla="*/ 2255247 h 4297270"/>
                  <a:gd name="connsiteX41" fmla="*/ 2259347 w 5502690"/>
                  <a:gd name="connsiteY41" fmla="*/ 2197841 h 4297270"/>
                  <a:gd name="connsiteX42" fmla="*/ 2222444 w 5502690"/>
                  <a:gd name="connsiteY42" fmla="*/ 2132234 h 4297270"/>
                  <a:gd name="connsiteX43" fmla="*/ 2128133 w 5502690"/>
                  <a:gd name="connsiteY43" fmla="*/ 2005120 h 4297270"/>
                  <a:gd name="connsiteX44" fmla="*/ 2058426 w 5502690"/>
                  <a:gd name="connsiteY44" fmla="*/ 1927211 h 4297270"/>
                  <a:gd name="connsiteX45" fmla="*/ 2017421 w 5502690"/>
                  <a:gd name="connsiteY45" fmla="*/ 1906708 h 4297270"/>
                  <a:gd name="connsiteX46" fmla="*/ 1968217 w 5502690"/>
                  <a:gd name="connsiteY46" fmla="*/ 1882106 h 4297270"/>
                  <a:gd name="connsiteX47" fmla="*/ 1849303 w 5502690"/>
                  <a:gd name="connsiteY47" fmla="*/ 1841102 h 4297270"/>
                  <a:gd name="connsiteX48" fmla="*/ 1742692 w 5502690"/>
                  <a:gd name="connsiteY48" fmla="*/ 1808298 h 4297270"/>
                  <a:gd name="connsiteX49" fmla="*/ 1668883 w 5502690"/>
                  <a:gd name="connsiteY49" fmla="*/ 1763194 h 4297270"/>
                  <a:gd name="connsiteX50" fmla="*/ 1504865 w 5502690"/>
                  <a:gd name="connsiteY50" fmla="*/ 1726289 h 4297270"/>
                  <a:gd name="connsiteX51" fmla="*/ 1357249 w 5502690"/>
                  <a:gd name="connsiteY51" fmla="*/ 1615577 h 4297270"/>
                  <a:gd name="connsiteX52" fmla="*/ 1295742 w 5502690"/>
                  <a:gd name="connsiteY52" fmla="*/ 1488464 h 4297270"/>
                  <a:gd name="connsiteX53" fmla="*/ 1217834 w 5502690"/>
                  <a:gd name="connsiteY53" fmla="*/ 1472062 h 4297270"/>
                  <a:gd name="connsiteX54" fmla="*/ 1123524 w 5502690"/>
                  <a:gd name="connsiteY54" fmla="*/ 1455659 h 4297270"/>
                  <a:gd name="connsiteX55" fmla="*/ 1041515 w 5502690"/>
                  <a:gd name="connsiteY55" fmla="*/ 1426957 h 4297270"/>
                  <a:gd name="connsiteX56" fmla="*/ 951305 w 5502690"/>
                  <a:gd name="connsiteY56" fmla="*/ 1377751 h 4297270"/>
                  <a:gd name="connsiteX57" fmla="*/ 897999 w 5502690"/>
                  <a:gd name="connsiteY57" fmla="*/ 1344948 h 4297270"/>
                  <a:gd name="connsiteX58" fmla="*/ 824191 w 5502690"/>
                  <a:gd name="connsiteY58" fmla="*/ 1312144 h 4297270"/>
                  <a:gd name="connsiteX59" fmla="*/ 754483 w 5502690"/>
                  <a:gd name="connsiteY59" fmla="*/ 1299843 h 4297270"/>
                  <a:gd name="connsiteX60" fmla="*/ 692976 w 5502690"/>
                  <a:gd name="connsiteY60" fmla="*/ 1250636 h 4297270"/>
                  <a:gd name="connsiteX61" fmla="*/ 627369 w 5502690"/>
                  <a:gd name="connsiteY61" fmla="*/ 1209633 h 4297270"/>
                  <a:gd name="connsiteX62" fmla="*/ 602767 w 5502690"/>
                  <a:gd name="connsiteY62" fmla="*/ 1123524 h 4297270"/>
                  <a:gd name="connsiteX63" fmla="*/ 578164 w 5502690"/>
                  <a:gd name="connsiteY63" fmla="*/ 1021012 h 4297270"/>
                  <a:gd name="connsiteX64" fmla="*/ 549461 w 5502690"/>
                  <a:gd name="connsiteY64" fmla="*/ 885697 h 4297270"/>
                  <a:gd name="connsiteX65" fmla="*/ 471553 w 5502690"/>
                  <a:gd name="connsiteY65" fmla="*/ 787285 h 4297270"/>
                  <a:gd name="connsiteX66" fmla="*/ 299333 w 5502690"/>
                  <a:gd name="connsiteY66" fmla="*/ 623268 h 4297270"/>
                  <a:gd name="connsiteX67" fmla="*/ 246028 w 5502690"/>
                  <a:gd name="connsiteY67" fmla="*/ 508456 h 4297270"/>
                  <a:gd name="connsiteX68" fmla="*/ 151718 w 5502690"/>
                  <a:gd name="connsiteY68" fmla="*/ 266529 h 4297270"/>
                  <a:gd name="connsiteX69" fmla="*/ 0 w 5502690"/>
                  <a:gd name="connsiteY6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28740 w 5502690"/>
                  <a:gd name="connsiteY12" fmla="*/ 3649399 h 4297270"/>
                  <a:gd name="connsiteX13" fmla="*/ 4883635 w 5502690"/>
                  <a:gd name="connsiteY13" fmla="*/ 3637098 h 4297270"/>
                  <a:gd name="connsiteX14" fmla="*/ 4740119 w 5502690"/>
                  <a:gd name="connsiteY14" fmla="*/ 3596094 h 4297270"/>
                  <a:gd name="connsiteX15" fmla="*/ 4551499 w 5502690"/>
                  <a:gd name="connsiteY15" fmla="*/ 3518185 h 4297270"/>
                  <a:gd name="connsiteX16" fmla="*/ 4432585 w 5502690"/>
                  <a:gd name="connsiteY16" fmla="*/ 3452578 h 4297270"/>
                  <a:gd name="connsiteX17" fmla="*/ 4346476 w 5502690"/>
                  <a:gd name="connsiteY17" fmla="*/ 3399272 h 4297270"/>
                  <a:gd name="connsiteX18" fmla="*/ 4264467 w 5502690"/>
                  <a:gd name="connsiteY18" fmla="*/ 3350066 h 4297270"/>
                  <a:gd name="connsiteX19" fmla="*/ 4120951 w 5502690"/>
                  <a:gd name="connsiteY19" fmla="*/ 3309063 h 4297270"/>
                  <a:gd name="connsiteX20" fmla="*/ 3977436 w 5502690"/>
                  <a:gd name="connsiteY20" fmla="*/ 3296761 h 4297270"/>
                  <a:gd name="connsiteX21" fmla="*/ 3825719 w 5502690"/>
                  <a:gd name="connsiteY21" fmla="*/ 3218852 h 4297270"/>
                  <a:gd name="connsiteX22" fmla="*/ 3715007 w 5502690"/>
                  <a:gd name="connsiteY22" fmla="*/ 3153245 h 4297270"/>
                  <a:gd name="connsiteX23" fmla="*/ 3604295 w 5502690"/>
                  <a:gd name="connsiteY23" fmla="*/ 3083537 h 4297270"/>
                  <a:gd name="connsiteX24" fmla="*/ 3481281 w 5502690"/>
                  <a:gd name="connsiteY24" fmla="*/ 3046633 h 4297270"/>
                  <a:gd name="connsiteX25" fmla="*/ 3436177 w 5502690"/>
                  <a:gd name="connsiteY25" fmla="*/ 2993328 h 4297270"/>
                  <a:gd name="connsiteX26" fmla="*/ 3448478 w 5502690"/>
                  <a:gd name="connsiteY26" fmla="*/ 2907218 h 4297270"/>
                  <a:gd name="connsiteX27" fmla="*/ 3362368 w 5502690"/>
                  <a:gd name="connsiteY27" fmla="*/ 2907218 h 4297270"/>
                  <a:gd name="connsiteX28" fmla="*/ 3161447 w 5502690"/>
                  <a:gd name="connsiteY28" fmla="*/ 2858012 h 4297270"/>
                  <a:gd name="connsiteX29" fmla="*/ 3095839 w 5502690"/>
                  <a:gd name="connsiteY29" fmla="*/ 2771903 h 4297270"/>
                  <a:gd name="connsiteX30" fmla="*/ 3071237 w 5502690"/>
                  <a:gd name="connsiteY30" fmla="*/ 2677593 h 4297270"/>
                  <a:gd name="connsiteX31" fmla="*/ 3050734 w 5502690"/>
                  <a:gd name="connsiteY31" fmla="*/ 2603785 h 4297270"/>
                  <a:gd name="connsiteX32" fmla="*/ 3009730 w 5502690"/>
                  <a:gd name="connsiteY32" fmla="*/ 2509475 h 4297270"/>
                  <a:gd name="connsiteX33" fmla="*/ 2968725 w 5502690"/>
                  <a:gd name="connsiteY33" fmla="*/ 2468470 h 4297270"/>
                  <a:gd name="connsiteX34" fmla="*/ 2894917 w 5502690"/>
                  <a:gd name="connsiteY34" fmla="*/ 2419265 h 4297270"/>
                  <a:gd name="connsiteX35" fmla="*/ 2771904 w 5502690"/>
                  <a:gd name="connsiteY35" fmla="*/ 2382361 h 4297270"/>
                  <a:gd name="connsiteX36" fmla="*/ 2739100 w 5502690"/>
                  <a:gd name="connsiteY36" fmla="*/ 2378260 h 4297270"/>
                  <a:gd name="connsiteX37" fmla="*/ 2476672 w 5502690"/>
                  <a:gd name="connsiteY37" fmla="*/ 2374160 h 4297270"/>
                  <a:gd name="connsiteX38" fmla="*/ 2427466 w 5502690"/>
                  <a:gd name="connsiteY38" fmla="*/ 2361859 h 4297270"/>
                  <a:gd name="connsiteX39" fmla="*/ 2304453 w 5502690"/>
                  <a:gd name="connsiteY39" fmla="*/ 2255247 h 4297270"/>
                  <a:gd name="connsiteX40" fmla="*/ 2259347 w 5502690"/>
                  <a:gd name="connsiteY40" fmla="*/ 2197841 h 4297270"/>
                  <a:gd name="connsiteX41" fmla="*/ 2222444 w 5502690"/>
                  <a:gd name="connsiteY41" fmla="*/ 2132234 h 4297270"/>
                  <a:gd name="connsiteX42" fmla="*/ 2128133 w 5502690"/>
                  <a:gd name="connsiteY42" fmla="*/ 2005120 h 4297270"/>
                  <a:gd name="connsiteX43" fmla="*/ 2058426 w 5502690"/>
                  <a:gd name="connsiteY43" fmla="*/ 1927211 h 4297270"/>
                  <a:gd name="connsiteX44" fmla="*/ 2017421 w 5502690"/>
                  <a:gd name="connsiteY44" fmla="*/ 1906708 h 4297270"/>
                  <a:gd name="connsiteX45" fmla="*/ 1968217 w 5502690"/>
                  <a:gd name="connsiteY45" fmla="*/ 1882106 h 4297270"/>
                  <a:gd name="connsiteX46" fmla="*/ 1849303 w 5502690"/>
                  <a:gd name="connsiteY46" fmla="*/ 1841102 h 4297270"/>
                  <a:gd name="connsiteX47" fmla="*/ 1742692 w 5502690"/>
                  <a:gd name="connsiteY47" fmla="*/ 1808298 h 4297270"/>
                  <a:gd name="connsiteX48" fmla="*/ 1668883 w 5502690"/>
                  <a:gd name="connsiteY48" fmla="*/ 1763194 h 4297270"/>
                  <a:gd name="connsiteX49" fmla="*/ 1504865 w 5502690"/>
                  <a:gd name="connsiteY49" fmla="*/ 1726289 h 4297270"/>
                  <a:gd name="connsiteX50" fmla="*/ 1357249 w 5502690"/>
                  <a:gd name="connsiteY50" fmla="*/ 1615577 h 4297270"/>
                  <a:gd name="connsiteX51" fmla="*/ 1295742 w 5502690"/>
                  <a:gd name="connsiteY51" fmla="*/ 1488464 h 4297270"/>
                  <a:gd name="connsiteX52" fmla="*/ 1217834 w 5502690"/>
                  <a:gd name="connsiteY52" fmla="*/ 1472062 h 4297270"/>
                  <a:gd name="connsiteX53" fmla="*/ 1123524 w 5502690"/>
                  <a:gd name="connsiteY53" fmla="*/ 1455659 h 4297270"/>
                  <a:gd name="connsiteX54" fmla="*/ 1041515 w 5502690"/>
                  <a:gd name="connsiteY54" fmla="*/ 1426957 h 4297270"/>
                  <a:gd name="connsiteX55" fmla="*/ 951305 w 5502690"/>
                  <a:gd name="connsiteY55" fmla="*/ 1377751 h 4297270"/>
                  <a:gd name="connsiteX56" fmla="*/ 897999 w 5502690"/>
                  <a:gd name="connsiteY56" fmla="*/ 1344948 h 4297270"/>
                  <a:gd name="connsiteX57" fmla="*/ 824191 w 5502690"/>
                  <a:gd name="connsiteY57" fmla="*/ 1312144 h 4297270"/>
                  <a:gd name="connsiteX58" fmla="*/ 754483 w 5502690"/>
                  <a:gd name="connsiteY58" fmla="*/ 1299843 h 4297270"/>
                  <a:gd name="connsiteX59" fmla="*/ 692976 w 5502690"/>
                  <a:gd name="connsiteY59" fmla="*/ 1250636 h 4297270"/>
                  <a:gd name="connsiteX60" fmla="*/ 627369 w 5502690"/>
                  <a:gd name="connsiteY60" fmla="*/ 1209633 h 4297270"/>
                  <a:gd name="connsiteX61" fmla="*/ 602767 w 5502690"/>
                  <a:gd name="connsiteY61" fmla="*/ 1123524 h 4297270"/>
                  <a:gd name="connsiteX62" fmla="*/ 578164 w 5502690"/>
                  <a:gd name="connsiteY62" fmla="*/ 1021012 h 4297270"/>
                  <a:gd name="connsiteX63" fmla="*/ 549461 w 5502690"/>
                  <a:gd name="connsiteY63" fmla="*/ 885697 h 4297270"/>
                  <a:gd name="connsiteX64" fmla="*/ 471553 w 5502690"/>
                  <a:gd name="connsiteY64" fmla="*/ 787285 h 4297270"/>
                  <a:gd name="connsiteX65" fmla="*/ 299333 w 5502690"/>
                  <a:gd name="connsiteY65" fmla="*/ 623268 h 4297270"/>
                  <a:gd name="connsiteX66" fmla="*/ 246028 w 5502690"/>
                  <a:gd name="connsiteY66" fmla="*/ 508456 h 4297270"/>
                  <a:gd name="connsiteX67" fmla="*/ 151718 w 5502690"/>
                  <a:gd name="connsiteY67" fmla="*/ 266529 h 4297270"/>
                  <a:gd name="connsiteX68" fmla="*/ 0 w 5502690"/>
                  <a:gd name="connsiteY68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28740 w 5502690"/>
                  <a:gd name="connsiteY12" fmla="*/ 3649399 h 4297270"/>
                  <a:gd name="connsiteX13" fmla="*/ 4883635 w 5502690"/>
                  <a:gd name="connsiteY13" fmla="*/ 3637098 h 4297270"/>
                  <a:gd name="connsiteX14" fmla="*/ 4740119 w 5502690"/>
                  <a:gd name="connsiteY14" fmla="*/ 3596094 h 4297270"/>
                  <a:gd name="connsiteX15" fmla="*/ 4551499 w 5502690"/>
                  <a:gd name="connsiteY15" fmla="*/ 3518185 h 4297270"/>
                  <a:gd name="connsiteX16" fmla="*/ 4432585 w 5502690"/>
                  <a:gd name="connsiteY16" fmla="*/ 3452578 h 4297270"/>
                  <a:gd name="connsiteX17" fmla="*/ 4346476 w 5502690"/>
                  <a:gd name="connsiteY17" fmla="*/ 3399272 h 4297270"/>
                  <a:gd name="connsiteX18" fmla="*/ 4264467 w 5502690"/>
                  <a:gd name="connsiteY18" fmla="*/ 3350066 h 4297270"/>
                  <a:gd name="connsiteX19" fmla="*/ 4120951 w 5502690"/>
                  <a:gd name="connsiteY19" fmla="*/ 3309063 h 4297270"/>
                  <a:gd name="connsiteX20" fmla="*/ 3977436 w 5502690"/>
                  <a:gd name="connsiteY20" fmla="*/ 3296761 h 4297270"/>
                  <a:gd name="connsiteX21" fmla="*/ 3825719 w 5502690"/>
                  <a:gd name="connsiteY21" fmla="*/ 3218852 h 4297270"/>
                  <a:gd name="connsiteX22" fmla="*/ 3715007 w 5502690"/>
                  <a:gd name="connsiteY22" fmla="*/ 3153245 h 4297270"/>
                  <a:gd name="connsiteX23" fmla="*/ 3604295 w 5502690"/>
                  <a:gd name="connsiteY23" fmla="*/ 3083537 h 4297270"/>
                  <a:gd name="connsiteX24" fmla="*/ 3481281 w 5502690"/>
                  <a:gd name="connsiteY24" fmla="*/ 3046633 h 4297270"/>
                  <a:gd name="connsiteX25" fmla="*/ 3436177 w 5502690"/>
                  <a:gd name="connsiteY25" fmla="*/ 2993328 h 4297270"/>
                  <a:gd name="connsiteX26" fmla="*/ 3448478 w 5502690"/>
                  <a:gd name="connsiteY26" fmla="*/ 2907218 h 4297270"/>
                  <a:gd name="connsiteX27" fmla="*/ 3362368 w 5502690"/>
                  <a:gd name="connsiteY27" fmla="*/ 2907218 h 4297270"/>
                  <a:gd name="connsiteX28" fmla="*/ 3161447 w 5502690"/>
                  <a:gd name="connsiteY28" fmla="*/ 2858012 h 4297270"/>
                  <a:gd name="connsiteX29" fmla="*/ 3095839 w 5502690"/>
                  <a:gd name="connsiteY29" fmla="*/ 2771903 h 4297270"/>
                  <a:gd name="connsiteX30" fmla="*/ 3071237 w 5502690"/>
                  <a:gd name="connsiteY30" fmla="*/ 2677593 h 4297270"/>
                  <a:gd name="connsiteX31" fmla="*/ 3050734 w 5502690"/>
                  <a:gd name="connsiteY31" fmla="*/ 2603785 h 4297270"/>
                  <a:gd name="connsiteX32" fmla="*/ 3009730 w 5502690"/>
                  <a:gd name="connsiteY32" fmla="*/ 2509475 h 4297270"/>
                  <a:gd name="connsiteX33" fmla="*/ 2968725 w 5502690"/>
                  <a:gd name="connsiteY33" fmla="*/ 2468470 h 4297270"/>
                  <a:gd name="connsiteX34" fmla="*/ 2894917 w 5502690"/>
                  <a:gd name="connsiteY34" fmla="*/ 2419265 h 4297270"/>
                  <a:gd name="connsiteX35" fmla="*/ 2771904 w 5502690"/>
                  <a:gd name="connsiteY35" fmla="*/ 2382361 h 4297270"/>
                  <a:gd name="connsiteX36" fmla="*/ 2739100 w 5502690"/>
                  <a:gd name="connsiteY36" fmla="*/ 2378260 h 4297270"/>
                  <a:gd name="connsiteX37" fmla="*/ 2476672 w 5502690"/>
                  <a:gd name="connsiteY37" fmla="*/ 2374160 h 4297270"/>
                  <a:gd name="connsiteX38" fmla="*/ 2427466 w 5502690"/>
                  <a:gd name="connsiteY38" fmla="*/ 2361859 h 4297270"/>
                  <a:gd name="connsiteX39" fmla="*/ 2304453 w 5502690"/>
                  <a:gd name="connsiteY39" fmla="*/ 2255247 h 4297270"/>
                  <a:gd name="connsiteX40" fmla="*/ 2259347 w 5502690"/>
                  <a:gd name="connsiteY40" fmla="*/ 2197841 h 4297270"/>
                  <a:gd name="connsiteX41" fmla="*/ 2222444 w 5502690"/>
                  <a:gd name="connsiteY41" fmla="*/ 2132234 h 4297270"/>
                  <a:gd name="connsiteX42" fmla="*/ 2128133 w 5502690"/>
                  <a:gd name="connsiteY42" fmla="*/ 2005120 h 4297270"/>
                  <a:gd name="connsiteX43" fmla="*/ 2058426 w 5502690"/>
                  <a:gd name="connsiteY43" fmla="*/ 1927211 h 4297270"/>
                  <a:gd name="connsiteX44" fmla="*/ 2017421 w 5502690"/>
                  <a:gd name="connsiteY44" fmla="*/ 1906708 h 4297270"/>
                  <a:gd name="connsiteX45" fmla="*/ 1968217 w 5502690"/>
                  <a:gd name="connsiteY45" fmla="*/ 1882106 h 4297270"/>
                  <a:gd name="connsiteX46" fmla="*/ 1849303 w 5502690"/>
                  <a:gd name="connsiteY46" fmla="*/ 1841102 h 4297270"/>
                  <a:gd name="connsiteX47" fmla="*/ 1742692 w 5502690"/>
                  <a:gd name="connsiteY47" fmla="*/ 1808298 h 4297270"/>
                  <a:gd name="connsiteX48" fmla="*/ 1668883 w 5502690"/>
                  <a:gd name="connsiteY48" fmla="*/ 1763194 h 4297270"/>
                  <a:gd name="connsiteX49" fmla="*/ 1504865 w 5502690"/>
                  <a:gd name="connsiteY49" fmla="*/ 1726289 h 4297270"/>
                  <a:gd name="connsiteX50" fmla="*/ 1357249 w 5502690"/>
                  <a:gd name="connsiteY50" fmla="*/ 1615577 h 4297270"/>
                  <a:gd name="connsiteX51" fmla="*/ 1295742 w 5502690"/>
                  <a:gd name="connsiteY51" fmla="*/ 1488464 h 4297270"/>
                  <a:gd name="connsiteX52" fmla="*/ 1217834 w 5502690"/>
                  <a:gd name="connsiteY52" fmla="*/ 1472062 h 4297270"/>
                  <a:gd name="connsiteX53" fmla="*/ 1123524 w 5502690"/>
                  <a:gd name="connsiteY53" fmla="*/ 1455659 h 4297270"/>
                  <a:gd name="connsiteX54" fmla="*/ 1041515 w 5502690"/>
                  <a:gd name="connsiteY54" fmla="*/ 1426957 h 4297270"/>
                  <a:gd name="connsiteX55" fmla="*/ 951305 w 5502690"/>
                  <a:gd name="connsiteY55" fmla="*/ 1377751 h 4297270"/>
                  <a:gd name="connsiteX56" fmla="*/ 897999 w 5502690"/>
                  <a:gd name="connsiteY56" fmla="*/ 1344948 h 4297270"/>
                  <a:gd name="connsiteX57" fmla="*/ 824191 w 5502690"/>
                  <a:gd name="connsiteY57" fmla="*/ 1312144 h 4297270"/>
                  <a:gd name="connsiteX58" fmla="*/ 754483 w 5502690"/>
                  <a:gd name="connsiteY58" fmla="*/ 1299843 h 4297270"/>
                  <a:gd name="connsiteX59" fmla="*/ 692976 w 5502690"/>
                  <a:gd name="connsiteY59" fmla="*/ 1250636 h 4297270"/>
                  <a:gd name="connsiteX60" fmla="*/ 627369 w 5502690"/>
                  <a:gd name="connsiteY60" fmla="*/ 1209633 h 4297270"/>
                  <a:gd name="connsiteX61" fmla="*/ 602767 w 5502690"/>
                  <a:gd name="connsiteY61" fmla="*/ 1123524 h 4297270"/>
                  <a:gd name="connsiteX62" fmla="*/ 578164 w 5502690"/>
                  <a:gd name="connsiteY62" fmla="*/ 1021012 h 4297270"/>
                  <a:gd name="connsiteX63" fmla="*/ 549461 w 5502690"/>
                  <a:gd name="connsiteY63" fmla="*/ 885697 h 4297270"/>
                  <a:gd name="connsiteX64" fmla="*/ 471553 w 5502690"/>
                  <a:gd name="connsiteY64" fmla="*/ 787285 h 4297270"/>
                  <a:gd name="connsiteX65" fmla="*/ 299333 w 5502690"/>
                  <a:gd name="connsiteY65" fmla="*/ 623268 h 4297270"/>
                  <a:gd name="connsiteX66" fmla="*/ 246028 w 5502690"/>
                  <a:gd name="connsiteY66" fmla="*/ 508456 h 4297270"/>
                  <a:gd name="connsiteX67" fmla="*/ 151718 w 5502690"/>
                  <a:gd name="connsiteY67" fmla="*/ 266529 h 4297270"/>
                  <a:gd name="connsiteX68" fmla="*/ 0 w 5502690"/>
                  <a:gd name="connsiteY68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883635 w 5502690"/>
                  <a:gd name="connsiteY12" fmla="*/ 3637098 h 4297270"/>
                  <a:gd name="connsiteX13" fmla="*/ 4740119 w 5502690"/>
                  <a:gd name="connsiteY13" fmla="*/ 3596094 h 4297270"/>
                  <a:gd name="connsiteX14" fmla="*/ 4551499 w 5502690"/>
                  <a:gd name="connsiteY14" fmla="*/ 3518185 h 4297270"/>
                  <a:gd name="connsiteX15" fmla="*/ 4432585 w 5502690"/>
                  <a:gd name="connsiteY15" fmla="*/ 3452578 h 4297270"/>
                  <a:gd name="connsiteX16" fmla="*/ 4346476 w 5502690"/>
                  <a:gd name="connsiteY16" fmla="*/ 3399272 h 4297270"/>
                  <a:gd name="connsiteX17" fmla="*/ 4264467 w 5502690"/>
                  <a:gd name="connsiteY17" fmla="*/ 3350066 h 4297270"/>
                  <a:gd name="connsiteX18" fmla="*/ 4120951 w 5502690"/>
                  <a:gd name="connsiteY18" fmla="*/ 3309063 h 4297270"/>
                  <a:gd name="connsiteX19" fmla="*/ 3977436 w 5502690"/>
                  <a:gd name="connsiteY19" fmla="*/ 3296761 h 4297270"/>
                  <a:gd name="connsiteX20" fmla="*/ 3825719 w 5502690"/>
                  <a:gd name="connsiteY20" fmla="*/ 3218852 h 4297270"/>
                  <a:gd name="connsiteX21" fmla="*/ 3715007 w 5502690"/>
                  <a:gd name="connsiteY21" fmla="*/ 3153245 h 4297270"/>
                  <a:gd name="connsiteX22" fmla="*/ 3604295 w 5502690"/>
                  <a:gd name="connsiteY22" fmla="*/ 3083537 h 4297270"/>
                  <a:gd name="connsiteX23" fmla="*/ 3481281 w 5502690"/>
                  <a:gd name="connsiteY23" fmla="*/ 3046633 h 4297270"/>
                  <a:gd name="connsiteX24" fmla="*/ 3436177 w 5502690"/>
                  <a:gd name="connsiteY24" fmla="*/ 2993328 h 4297270"/>
                  <a:gd name="connsiteX25" fmla="*/ 3448478 w 5502690"/>
                  <a:gd name="connsiteY25" fmla="*/ 2907218 h 4297270"/>
                  <a:gd name="connsiteX26" fmla="*/ 3362368 w 5502690"/>
                  <a:gd name="connsiteY26" fmla="*/ 2907218 h 4297270"/>
                  <a:gd name="connsiteX27" fmla="*/ 3161447 w 5502690"/>
                  <a:gd name="connsiteY27" fmla="*/ 2858012 h 4297270"/>
                  <a:gd name="connsiteX28" fmla="*/ 3095839 w 5502690"/>
                  <a:gd name="connsiteY28" fmla="*/ 2771903 h 4297270"/>
                  <a:gd name="connsiteX29" fmla="*/ 3071237 w 5502690"/>
                  <a:gd name="connsiteY29" fmla="*/ 2677593 h 4297270"/>
                  <a:gd name="connsiteX30" fmla="*/ 3050734 w 5502690"/>
                  <a:gd name="connsiteY30" fmla="*/ 2603785 h 4297270"/>
                  <a:gd name="connsiteX31" fmla="*/ 3009730 w 5502690"/>
                  <a:gd name="connsiteY31" fmla="*/ 2509475 h 4297270"/>
                  <a:gd name="connsiteX32" fmla="*/ 2968725 w 5502690"/>
                  <a:gd name="connsiteY32" fmla="*/ 2468470 h 4297270"/>
                  <a:gd name="connsiteX33" fmla="*/ 2894917 w 5502690"/>
                  <a:gd name="connsiteY33" fmla="*/ 2419265 h 4297270"/>
                  <a:gd name="connsiteX34" fmla="*/ 2771904 w 5502690"/>
                  <a:gd name="connsiteY34" fmla="*/ 2382361 h 4297270"/>
                  <a:gd name="connsiteX35" fmla="*/ 2739100 w 5502690"/>
                  <a:gd name="connsiteY35" fmla="*/ 2378260 h 4297270"/>
                  <a:gd name="connsiteX36" fmla="*/ 2476672 w 5502690"/>
                  <a:gd name="connsiteY36" fmla="*/ 2374160 h 4297270"/>
                  <a:gd name="connsiteX37" fmla="*/ 2427466 w 5502690"/>
                  <a:gd name="connsiteY37" fmla="*/ 2361859 h 4297270"/>
                  <a:gd name="connsiteX38" fmla="*/ 2304453 w 5502690"/>
                  <a:gd name="connsiteY38" fmla="*/ 2255247 h 4297270"/>
                  <a:gd name="connsiteX39" fmla="*/ 2259347 w 5502690"/>
                  <a:gd name="connsiteY39" fmla="*/ 2197841 h 4297270"/>
                  <a:gd name="connsiteX40" fmla="*/ 2222444 w 5502690"/>
                  <a:gd name="connsiteY40" fmla="*/ 2132234 h 4297270"/>
                  <a:gd name="connsiteX41" fmla="*/ 2128133 w 5502690"/>
                  <a:gd name="connsiteY41" fmla="*/ 2005120 h 4297270"/>
                  <a:gd name="connsiteX42" fmla="*/ 2058426 w 5502690"/>
                  <a:gd name="connsiteY42" fmla="*/ 1927211 h 4297270"/>
                  <a:gd name="connsiteX43" fmla="*/ 2017421 w 5502690"/>
                  <a:gd name="connsiteY43" fmla="*/ 1906708 h 4297270"/>
                  <a:gd name="connsiteX44" fmla="*/ 1968217 w 5502690"/>
                  <a:gd name="connsiteY44" fmla="*/ 1882106 h 4297270"/>
                  <a:gd name="connsiteX45" fmla="*/ 1849303 w 5502690"/>
                  <a:gd name="connsiteY45" fmla="*/ 1841102 h 4297270"/>
                  <a:gd name="connsiteX46" fmla="*/ 1742692 w 5502690"/>
                  <a:gd name="connsiteY46" fmla="*/ 1808298 h 4297270"/>
                  <a:gd name="connsiteX47" fmla="*/ 1668883 w 5502690"/>
                  <a:gd name="connsiteY47" fmla="*/ 1763194 h 4297270"/>
                  <a:gd name="connsiteX48" fmla="*/ 1504865 w 5502690"/>
                  <a:gd name="connsiteY48" fmla="*/ 1726289 h 4297270"/>
                  <a:gd name="connsiteX49" fmla="*/ 1357249 w 5502690"/>
                  <a:gd name="connsiteY49" fmla="*/ 1615577 h 4297270"/>
                  <a:gd name="connsiteX50" fmla="*/ 1295742 w 5502690"/>
                  <a:gd name="connsiteY50" fmla="*/ 1488464 h 4297270"/>
                  <a:gd name="connsiteX51" fmla="*/ 1217834 w 5502690"/>
                  <a:gd name="connsiteY51" fmla="*/ 1472062 h 4297270"/>
                  <a:gd name="connsiteX52" fmla="*/ 1123524 w 5502690"/>
                  <a:gd name="connsiteY52" fmla="*/ 1455659 h 4297270"/>
                  <a:gd name="connsiteX53" fmla="*/ 1041515 w 5502690"/>
                  <a:gd name="connsiteY53" fmla="*/ 1426957 h 4297270"/>
                  <a:gd name="connsiteX54" fmla="*/ 951305 w 5502690"/>
                  <a:gd name="connsiteY54" fmla="*/ 1377751 h 4297270"/>
                  <a:gd name="connsiteX55" fmla="*/ 897999 w 5502690"/>
                  <a:gd name="connsiteY55" fmla="*/ 1344948 h 4297270"/>
                  <a:gd name="connsiteX56" fmla="*/ 824191 w 5502690"/>
                  <a:gd name="connsiteY56" fmla="*/ 1312144 h 4297270"/>
                  <a:gd name="connsiteX57" fmla="*/ 754483 w 5502690"/>
                  <a:gd name="connsiteY57" fmla="*/ 1299843 h 4297270"/>
                  <a:gd name="connsiteX58" fmla="*/ 692976 w 5502690"/>
                  <a:gd name="connsiteY58" fmla="*/ 1250636 h 4297270"/>
                  <a:gd name="connsiteX59" fmla="*/ 627369 w 5502690"/>
                  <a:gd name="connsiteY59" fmla="*/ 1209633 h 4297270"/>
                  <a:gd name="connsiteX60" fmla="*/ 602767 w 5502690"/>
                  <a:gd name="connsiteY60" fmla="*/ 1123524 h 4297270"/>
                  <a:gd name="connsiteX61" fmla="*/ 578164 w 5502690"/>
                  <a:gd name="connsiteY61" fmla="*/ 1021012 h 4297270"/>
                  <a:gd name="connsiteX62" fmla="*/ 549461 w 5502690"/>
                  <a:gd name="connsiteY62" fmla="*/ 885697 h 4297270"/>
                  <a:gd name="connsiteX63" fmla="*/ 471553 w 5502690"/>
                  <a:gd name="connsiteY63" fmla="*/ 787285 h 4297270"/>
                  <a:gd name="connsiteX64" fmla="*/ 299333 w 5502690"/>
                  <a:gd name="connsiteY64" fmla="*/ 623268 h 4297270"/>
                  <a:gd name="connsiteX65" fmla="*/ 246028 w 5502690"/>
                  <a:gd name="connsiteY65" fmla="*/ 508456 h 4297270"/>
                  <a:gd name="connsiteX66" fmla="*/ 151718 w 5502690"/>
                  <a:gd name="connsiteY66" fmla="*/ 266529 h 4297270"/>
                  <a:gd name="connsiteX67" fmla="*/ 0 w 5502690"/>
                  <a:gd name="connsiteY67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51499 w 5502690"/>
                  <a:gd name="connsiteY13" fmla="*/ 3518185 h 4297270"/>
                  <a:gd name="connsiteX14" fmla="*/ 4432585 w 5502690"/>
                  <a:gd name="connsiteY14" fmla="*/ 3452578 h 4297270"/>
                  <a:gd name="connsiteX15" fmla="*/ 4346476 w 5502690"/>
                  <a:gd name="connsiteY15" fmla="*/ 3399272 h 4297270"/>
                  <a:gd name="connsiteX16" fmla="*/ 4264467 w 5502690"/>
                  <a:gd name="connsiteY16" fmla="*/ 3350066 h 4297270"/>
                  <a:gd name="connsiteX17" fmla="*/ 4120951 w 5502690"/>
                  <a:gd name="connsiteY17" fmla="*/ 3309063 h 4297270"/>
                  <a:gd name="connsiteX18" fmla="*/ 3977436 w 5502690"/>
                  <a:gd name="connsiteY18" fmla="*/ 3296761 h 4297270"/>
                  <a:gd name="connsiteX19" fmla="*/ 3825719 w 5502690"/>
                  <a:gd name="connsiteY19" fmla="*/ 3218852 h 4297270"/>
                  <a:gd name="connsiteX20" fmla="*/ 3715007 w 5502690"/>
                  <a:gd name="connsiteY20" fmla="*/ 3153245 h 4297270"/>
                  <a:gd name="connsiteX21" fmla="*/ 3604295 w 5502690"/>
                  <a:gd name="connsiteY21" fmla="*/ 3083537 h 4297270"/>
                  <a:gd name="connsiteX22" fmla="*/ 3481281 w 5502690"/>
                  <a:gd name="connsiteY22" fmla="*/ 3046633 h 4297270"/>
                  <a:gd name="connsiteX23" fmla="*/ 3436177 w 5502690"/>
                  <a:gd name="connsiteY23" fmla="*/ 2993328 h 4297270"/>
                  <a:gd name="connsiteX24" fmla="*/ 3448478 w 5502690"/>
                  <a:gd name="connsiteY24" fmla="*/ 2907218 h 4297270"/>
                  <a:gd name="connsiteX25" fmla="*/ 3362368 w 5502690"/>
                  <a:gd name="connsiteY25" fmla="*/ 2907218 h 4297270"/>
                  <a:gd name="connsiteX26" fmla="*/ 3161447 w 5502690"/>
                  <a:gd name="connsiteY26" fmla="*/ 2858012 h 4297270"/>
                  <a:gd name="connsiteX27" fmla="*/ 3095839 w 5502690"/>
                  <a:gd name="connsiteY27" fmla="*/ 2771903 h 4297270"/>
                  <a:gd name="connsiteX28" fmla="*/ 3071237 w 5502690"/>
                  <a:gd name="connsiteY28" fmla="*/ 2677593 h 4297270"/>
                  <a:gd name="connsiteX29" fmla="*/ 3050734 w 5502690"/>
                  <a:gd name="connsiteY29" fmla="*/ 2603785 h 4297270"/>
                  <a:gd name="connsiteX30" fmla="*/ 3009730 w 5502690"/>
                  <a:gd name="connsiteY30" fmla="*/ 2509475 h 4297270"/>
                  <a:gd name="connsiteX31" fmla="*/ 2968725 w 5502690"/>
                  <a:gd name="connsiteY31" fmla="*/ 2468470 h 4297270"/>
                  <a:gd name="connsiteX32" fmla="*/ 2894917 w 5502690"/>
                  <a:gd name="connsiteY32" fmla="*/ 2419265 h 4297270"/>
                  <a:gd name="connsiteX33" fmla="*/ 2771904 w 5502690"/>
                  <a:gd name="connsiteY33" fmla="*/ 2382361 h 4297270"/>
                  <a:gd name="connsiteX34" fmla="*/ 2739100 w 5502690"/>
                  <a:gd name="connsiteY34" fmla="*/ 2378260 h 4297270"/>
                  <a:gd name="connsiteX35" fmla="*/ 2476672 w 5502690"/>
                  <a:gd name="connsiteY35" fmla="*/ 2374160 h 4297270"/>
                  <a:gd name="connsiteX36" fmla="*/ 2427466 w 5502690"/>
                  <a:gd name="connsiteY36" fmla="*/ 2361859 h 4297270"/>
                  <a:gd name="connsiteX37" fmla="*/ 2304453 w 5502690"/>
                  <a:gd name="connsiteY37" fmla="*/ 2255247 h 4297270"/>
                  <a:gd name="connsiteX38" fmla="*/ 2259347 w 5502690"/>
                  <a:gd name="connsiteY38" fmla="*/ 2197841 h 4297270"/>
                  <a:gd name="connsiteX39" fmla="*/ 2222444 w 5502690"/>
                  <a:gd name="connsiteY39" fmla="*/ 2132234 h 4297270"/>
                  <a:gd name="connsiteX40" fmla="*/ 2128133 w 5502690"/>
                  <a:gd name="connsiteY40" fmla="*/ 2005120 h 4297270"/>
                  <a:gd name="connsiteX41" fmla="*/ 2058426 w 5502690"/>
                  <a:gd name="connsiteY41" fmla="*/ 1927211 h 4297270"/>
                  <a:gd name="connsiteX42" fmla="*/ 2017421 w 5502690"/>
                  <a:gd name="connsiteY42" fmla="*/ 1906708 h 4297270"/>
                  <a:gd name="connsiteX43" fmla="*/ 1968217 w 5502690"/>
                  <a:gd name="connsiteY43" fmla="*/ 1882106 h 4297270"/>
                  <a:gd name="connsiteX44" fmla="*/ 1849303 w 5502690"/>
                  <a:gd name="connsiteY44" fmla="*/ 1841102 h 4297270"/>
                  <a:gd name="connsiteX45" fmla="*/ 1742692 w 5502690"/>
                  <a:gd name="connsiteY45" fmla="*/ 1808298 h 4297270"/>
                  <a:gd name="connsiteX46" fmla="*/ 1668883 w 5502690"/>
                  <a:gd name="connsiteY46" fmla="*/ 1763194 h 4297270"/>
                  <a:gd name="connsiteX47" fmla="*/ 1504865 w 5502690"/>
                  <a:gd name="connsiteY47" fmla="*/ 1726289 h 4297270"/>
                  <a:gd name="connsiteX48" fmla="*/ 1357249 w 5502690"/>
                  <a:gd name="connsiteY48" fmla="*/ 1615577 h 4297270"/>
                  <a:gd name="connsiteX49" fmla="*/ 1295742 w 5502690"/>
                  <a:gd name="connsiteY49" fmla="*/ 1488464 h 4297270"/>
                  <a:gd name="connsiteX50" fmla="*/ 1217834 w 5502690"/>
                  <a:gd name="connsiteY50" fmla="*/ 1472062 h 4297270"/>
                  <a:gd name="connsiteX51" fmla="*/ 1123524 w 5502690"/>
                  <a:gd name="connsiteY51" fmla="*/ 1455659 h 4297270"/>
                  <a:gd name="connsiteX52" fmla="*/ 1041515 w 5502690"/>
                  <a:gd name="connsiteY52" fmla="*/ 1426957 h 4297270"/>
                  <a:gd name="connsiteX53" fmla="*/ 951305 w 5502690"/>
                  <a:gd name="connsiteY53" fmla="*/ 1377751 h 4297270"/>
                  <a:gd name="connsiteX54" fmla="*/ 897999 w 5502690"/>
                  <a:gd name="connsiteY54" fmla="*/ 1344948 h 4297270"/>
                  <a:gd name="connsiteX55" fmla="*/ 824191 w 5502690"/>
                  <a:gd name="connsiteY55" fmla="*/ 1312144 h 4297270"/>
                  <a:gd name="connsiteX56" fmla="*/ 754483 w 5502690"/>
                  <a:gd name="connsiteY56" fmla="*/ 1299843 h 4297270"/>
                  <a:gd name="connsiteX57" fmla="*/ 692976 w 5502690"/>
                  <a:gd name="connsiteY57" fmla="*/ 1250636 h 4297270"/>
                  <a:gd name="connsiteX58" fmla="*/ 627369 w 5502690"/>
                  <a:gd name="connsiteY58" fmla="*/ 1209633 h 4297270"/>
                  <a:gd name="connsiteX59" fmla="*/ 602767 w 5502690"/>
                  <a:gd name="connsiteY59" fmla="*/ 1123524 h 4297270"/>
                  <a:gd name="connsiteX60" fmla="*/ 578164 w 5502690"/>
                  <a:gd name="connsiteY60" fmla="*/ 1021012 h 4297270"/>
                  <a:gd name="connsiteX61" fmla="*/ 549461 w 5502690"/>
                  <a:gd name="connsiteY61" fmla="*/ 885697 h 4297270"/>
                  <a:gd name="connsiteX62" fmla="*/ 471553 w 5502690"/>
                  <a:gd name="connsiteY62" fmla="*/ 787285 h 4297270"/>
                  <a:gd name="connsiteX63" fmla="*/ 299333 w 5502690"/>
                  <a:gd name="connsiteY63" fmla="*/ 623268 h 4297270"/>
                  <a:gd name="connsiteX64" fmla="*/ 246028 w 5502690"/>
                  <a:gd name="connsiteY64" fmla="*/ 508456 h 4297270"/>
                  <a:gd name="connsiteX65" fmla="*/ 151718 w 5502690"/>
                  <a:gd name="connsiteY65" fmla="*/ 266529 h 4297270"/>
                  <a:gd name="connsiteX66" fmla="*/ 0 w 5502690"/>
                  <a:gd name="connsiteY66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51499 w 5502690"/>
                  <a:gd name="connsiteY13" fmla="*/ 3518185 h 4297270"/>
                  <a:gd name="connsiteX14" fmla="*/ 4346476 w 5502690"/>
                  <a:gd name="connsiteY14" fmla="*/ 33992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95839 w 5502690"/>
                  <a:gd name="connsiteY26" fmla="*/ 2771903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46476 w 5502690"/>
                  <a:gd name="connsiteY14" fmla="*/ 33992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95839 w 5502690"/>
                  <a:gd name="connsiteY26" fmla="*/ 2771903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95839 w 5502690"/>
                  <a:gd name="connsiteY26" fmla="*/ 2771903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63036 w 5502690"/>
                  <a:gd name="connsiteY26" fmla="*/ 2788305 h 4297270"/>
                  <a:gd name="connsiteX27" fmla="*/ 3095839 w 5502690"/>
                  <a:gd name="connsiteY27" fmla="*/ 2771903 h 4297270"/>
                  <a:gd name="connsiteX28" fmla="*/ 3071237 w 5502690"/>
                  <a:gd name="connsiteY28" fmla="*/ 2677593 h 4297270"/>
                  <a:gd name="connsiteX29" fmla="*/ 3050734 w 5502690"/>
                  <a:gd name="connsiteY29" fmla="*/ 2603785 h 4297270"/>
                  <a:gd name="connsiteX30" fmla="*/ 3009730 w 5502690"/>
                  <a:gd name="connsiteY30" fmla="*/ 2509475 h 4297270"/>
                  <a:gd name="connsiteX31" fmla="*/ 2968725 w 5502690"/>
                  <a:gd name="connsiteY31" fmla="*/ 2468470 h 4297270"/>
                  <a:gd name="connsiteX32" fmla="*/ 2894917 w 5502690"/>
                  <a:gd name="connsiteY32" fmla="*/ 2419265 h 4297270"/>
                  <a:gd name="connsiteX33" fmla="*/ 2771904 w 5502690"/>
                  <a:gd name="connsiteY33" fmla="*/ 2382361 h 4297270"/>
                  <a:gd name="connsiteX34" fmla="*/ 2739100 w 5502690"/>
                  <a:gd name="connsiteY34" fmla="*/ 2378260 h 4297270"/>
                  <a:gd name="connsiteX35" fmla="*/ 2476672 w 5502690"/>
                  <a:gd name="connsiteY35" fmla="*/ 2374160 h 4297270"/>
                  <a:gd name="connsiteX36" fmla="*/ 2427466 w 5502690"/>
                  <a:gd name="connsiteY36" fmla="*/ 2361859 h 4297270"/>
                  <a:gd name="connsiteX37" fmla="*/ 2304453 w 5502690"/>
                  <a:gd name="connsiteY37" fmla="*/ 2255247 h 4297270"/>
                  <a:gd name="connsiteX38" fmla="*/ 2259347 w 5502690"/>
                  <a:gd name="connsiteY38" fmla="*/ 2197841 h 4297270"/>
                  <a:gd name="connsiteX39" fmla="*/ 2222444 w 5502690"/>
                  <a:gd name="connsiteY39" fmla="*/ 2132234 h 4297270"/>
                  <a:gd name="connsiteX40" fmla="*/ 2128133 w 5502690"/>
                  <a:gd name="connsiteY40" fmla="*/ 2005120 h 4297270"/>
                  <a:gd name="connsiteX41" fmla="*/ 2058426 w 5502690"/>
                  <a:gd name="connsiteY41" fmla="*/ 1927211 h 4297270"/>
                  <a:gd name="connsiteX42" fmla="*/ 2017421 w 5502690"/>
                  <a:gd name="connsiteY42" fmla="*/ 1906708 h 4297270"/>
                  <a:gd name="connsiteX43" fmla="*/ 1968217 w 5502690"/>
                  <a:gd name="connsiteY43" fmla="*/ 1882106 h 4297270"/>
                  <a:gd name="connsiteX44" fmla="*/ 1849303 w 5502690"/>
                  <a:gd name="connsiteY44" fmla="*/ 1841102 h 4297270"/>
                  <a:gd name="connsiteX45" fmla="*/ 1742692 w 5502690"/>
                  <a:gd name="connsiteY45" fmla="*/ 1808298 h 4297270"/>
                  <a:gd name="connsiteX46" fmla="*/ 1668883 w 5502690"/>
                  <a:gd name="connsiteY46" fmla="*/ 1763194 h 4297270"/>
                  <a:gd name="connsiteX47" fmla="*/ 1504865 w 5502690"/>
                  <a:gd name="connsiteY47" fmla="*/ 1726289 h 4297270"/>
                  <a:gd name="connsiteX48" fmla="*/ 1357249 w 5502690"/>
                  <a:gd name="connsiteY48" fmla="*/ 1615577 h 4297270"/>
                  <a:gd name="connsiteX49" fmla="*/ 1295742 w 5502690"/>
                  <a:gd name="connsiteY49" fmla="*/ 1488464 h 4297270"/>
                  <a:gd name="connsiteX50" fmla="*/ 1217834 w 5502690"/>
                  <a:gd name="connsiteY50" fmla="*/ 1472062 h 4297270"/>
                  <a:gd name="connsiteX51" fmla="*/ 1123524 w 5502690"/>
                  <a:gd name="connsiteY51" fmla="*/ 1455659 h 4297270"/>
                  <a:gd name="connsiteX52" fmla="*/ 1041515 w 5502690"/>
                  <a:gd name="connsiteY52" fmla="*/ 1426957 h 4297270"/>
                  <a:gd name="connsiteX53" fmla="*/ 951305 w 5502690"/>
                  <a:gd name="connsiteY53" fmla="*/ 1377751 h 4297270"/>
                  <a:gd name="connsiteX54" fmla="*/ 897999 w 5502690"/>
                  <a:gd name="connsiteY54" fmla="*/ 1344948 h 4297270"/>
                  <a:gd name="connsiteX55" fmla="*/ 824191 w 5502690"/>
                  <a:gd name="connsiteY55" fmla="*/ 1312144 h 4297270"/>
                  <a:gd name="connsiteX56" fmla="*/ 754483 w 5502690"/>
                  <a:gd name="connsiteY56" fmla="*/ 1299843 h 4297270"/>
                  <a:gd name="connsiteX57" fmla="*/ 692976 w 5502690"/>
                  <a:gd name="connsiteY57" fmla="*/ 1250636 h 4297270"/>
                  <a:gd name="connsiteX58" fmla="*/ 627369 w 5502690"/>
                  <a:gd name="connsiteY58" fmla="*/ 1209633 h 4297270"/>
                  <a:gd name="connsiteX59" fmla="*/ 602767 w 5502690"/>
                  <a:gd name="connsiteY59" fmla="*/ 1123524 h 4297270"/>
                  <a:gd name="connsiteX60" fmla="*/ 578164 w 5502690"/>
                  <a:gd name="connsiteY60" fmla="*/ 1021012 h 4297270"/>
                  <a:gd name="connsiteX61" fmla="*/ 549461 w 5502690"/>
                  <a:gd name="connsiteY61" fmla="*/ 885697 h 4297270"/>
                  <a:gd name="connsiteX62" fmla="*/ 471553 w 5502690"/>
                  <a:gd name="connsiteY62" fmla="*/ 787285 h 4297270"/>
                  <a:gd name="connsiteX63" fmla="*/ 299333 w 5502690"/>
                  <a:gd name="connsiteY63" fmla="*/ 623268 h 4297270"/>
                  <a:gd name="connsiteX64" fmla="*/ 246028 w 5502690"/>
                  <a:gd name="connsiteY64" fmla="*/ 508456 h 4297270"/>
                  <a:gd name="connsiteX65" fmla="*/ 151718 w 5502690"/>
                  <a:gd name="connsiteY65" fmla="*/ 266529 h 4297270"/>
                  <a:gd name="connsiteX66" fmla="*/ 0 w 5502690"/>
                  <a:gd name="connsiteY66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63036 w 5502690"/>
                  <a:gd name="connsiteY26" fmla="*/ 2788305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39100 w 5502690"/>
                  <a:gd name="connsiteY32" fmla="*/ 2378260 h 4297270"/>
                  <a:gd name="connsiteX33" fmla="*/ 2476672 w 5502690"/>
                  <a:gd name="connsiteY33" fmla="*/ 2374160 h 4297270"/>
                  <a:gd name="connsiteX34" fmla="*/ 2427466 w 5502690"/>
                  <a:gd name="connsiteY34" fmla="*/ 2361859 h 4297270"/>
                  <a:gd name="connsiteX35" fmla="*/ 2304453 w 5502690"/>
                  <a:gd name="connsiteY35" fmla="*/ 2255247 h 4297270"/>
                  <a:gd name="connsiteX36" fmla="*/ 2259347 w 5502690"/>
                  <a:gd name="connsiteY36" fmla="*/ 2197841 h 4297270"/>
                  <a:gd name="connsiteX37" fmla="*/ 2222444 w 5502690"/>
                  <a:gd name="connsiteY37" fmla="*/ 2132234 h 4297270"/>
                  <a:gd name="connsiteX38" fmla="*/ 2128133 w 5502690"/>
                  <a:gd name="connsiteY38" fmla="*/ 2005120 h 4297270"/>
                  <a:gd name="connsiteX39" fmla="*/ 2058426 w 5502690"/>
                  <a:gd name="connsiteY39" fmla="*/ 1927211 h 4297270"/>
                  <a:gd name="connsiteX40" fmla="*/ 2017421 w 5502690"/>
                  <a:gd name="connsiteY40" fmla="*/ 1906708 h 4297270"/>
                  <a:gd name="connsiteX41" fmla="*/ 1968217 w 5502690"/>
                  <a:gd name="connsiteY41" fmla="*/ 1882106 h 4297270"/>
                  <a:gd name="connsiteX42" fmla="*/ 1849303 w 5502690"/>
                  <a:gd name="connsiteY42" fmla="*/ 1841102 h 4297270"/>
                  <a:gd name="connsiteX43" fmla="*/ 1742692 w 5502690"/>
                  <a:gd name="connsiteY43" fmla="*/ 1808298 h 4297270"/>
                  <a:gd name="connsiteX44" fmla="*/ 1668883 w 5502690"/>
                  <a:gd name="connsiteY44" fmla="*/ 1763194 h 4297270"/>
                  <a:gd name="connsiteX45" fmla="*/ 1504865 w 5502690"/>
                  <a:gd name="connsiteY45" fmla="*/ 1726289 h 4297270"/>
                  <a:gd name="connsiteX46" fmla="*/ 1357249 w 5502690"/>
                  <a:gd name="connsiteY46" fmla="*/ 1615577 h 4297270"/>
                  <a:gd name="connsiteX47" fmla="*/ 1295742 w 5502690"/>
                  <a:gd name="connsiteY47" fmla="*/ 1488464 h 4297270"/>
                  <a:gd name="connsiteX48" fmla="*/ 1217834 w 5502690"/>
                  <a:gd name="connsiteY48" fmla="*/ 1472062 h 4297270"/>
                  <a:gd name="connsiteX49" fmla="*/ 1123524 w 5502690"/>
                  <a:gd name="connsiteY49" fmla="*/ 1455659 h 4297270"/>
                  <a:gd name="connsiteX50" fmla="*/ 1041515 w 5502690"/>
                  <a:gd name="connsiteY50" fmla="*/ 1426957 h 4297270"/>
                  <a:gd name="connsiteX51" fmla="*/ 951305 w 5502690"/>
                  <a:gd name="connsiteY51" fmla="*/ 1377751 h 4297270"/>
                  <a:gd name="connsiteX52" fmla="*/ 897999 w 5502690"/>
                  <a:gd name="connsiteY52" fmla="*/ 1344948 h 4297270"/>
                  <a:gd name="connsiteX53" fmla="*/ 824191 w 5502690"/>
                  <a:gd name="connsiteY53" fmla="*/ 1312144 h 4297270"/>
                  <a:gd name="connsiteX54" fmla="*/ 754483 w 5502690"/>
                  <a:gd name="connsiteY54" fmla="*/ 1299843 h 4297270"/>
                  <a:gd name="connsiteX55" fmla="*/ 692976 w 5502690"/>
                  <a:gd name="connsiteY55" fmla="*/ 1250636 h 4297270"/>
                  <a:gd name="connsiteX56" fmla="*/ 627369 w 5502690"/>
                  <a:gd name="connsiteY56" fmla="*/ 1209633 h 4297270"/>
                  <a:gd name="connsiteX57" fmla="*/ 602767 w 5502690"/>
                  <a:gd name="connsiteY57" fmla="*/ 1123524 h 4297270"/>
                  <a:gd name="connsiteX58" fmla="*/ 578164 w 5502690"/>
                  <a:gd name="connsiteY58" fmla="*/ 1021012 h 4297270"/>
                  <a:gd name="connsiteX59" fmla="*/ 549461 w 5502690"/>
                  <a:gd name="connsiteY59" fmla="*/ 885697 h 4297270"/>
                  <a:gd name="connsiteX60" fmla="*/ 471553 w 5502690"/>
                  <a:gd name="connsiteY60" fmla="*/ 787285 h 4297270"/>
                  <a:gd name="connsiteX61" fmla="*/ 299333 w 5502690"/>
                  <a:gd name="connsiteY61" fmla="*/ 623268 h 4297270"/>
                  <a:gd name="connsiteX62" fmla="*/ 246028 w 5502690"/>
                  <a:gd name="connsiteY62" fmla="*/ 508456 h 4297270"/>
                  <a:gd name="connsiteX63" fmla="*/ 151718 w 5502690"/>
                  <a:gd name="connsiteY63" fmla="*/ 266529 h 4297270"/>
                  <a:gd name="connsiteX64" fmla="*/ 0 w 5502690"/>
                  <a:gd name="connsiteY6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3001529 w 5502690"/>
                  <a:gd name="connsiteY30" fmla="*/ 2443867 h 4297270"/>
                  <a:gd name="connsiteX31" fmla="*/ 2894917 w 5502690"/>
                  <a:gd name="connsiteY31" fmla="*/ 2419265 h 4297270"/>
                  <a:gd name="connsiteX32" fmla="*/ 2739100 w 5502690"/>
                  <a:gd name="connsiteY32" fmla="*/ 2378260 h 4297270"/>
                  <a:gd name="connsiteX33" fmla="*/ 2476672 w 5502690"/>
                  <a:gd name="connsiteY33" fmla="*/ 2374160 h 4297270"/>
                  <a:gd name="connsiteX34" fmla="*/ 2427466 w 5502690"/>
                  <a:gd name="connsiteY34" fmla="*/ 2361859 h 4297270"/>
                  <a:gd name="connsiteX35" fmla="*/ 2304453 w 5502690"/>
                  <a:gd name="connsiteY35" fmla="*/ 2255247 h 4297270"/>
                  <a:gd name="connsiteX36" fmla="*/ 2259347 w 5502690"/>
                  <a:gd name="connsiteY36" fmla="*/ 2197841 h 4297270"/>
                  <a:gd name="connsiteX37" fmla="*/ 2222444 w 5502690"/>
                  <a:gd name="connsiteY37" fmla="*/ 2132234 h 4297270"/>
                  <a:gd name="connsiteX38" fmla="*/ 2128133 w 5502690"/>
                  <a:gd name="connsiteY38" fmla="*/ 2005120 h 4297270"/>
                  <a:gd name="connsiteX39" fmla="*/ 2058426 w 5502690"/>
                  <a:gd name="connsiteY39" fmla="*/ 1927211 h 4297270"/>
                  <a:gd name="connsiteX40" fmla="*/ 2017421 w 5502690"/>
                  <a:gd name="connsiteY40" fmla="*/ 1906708 h 4297270"/>
                  <a:gd name="connsiteX41" fmla="*/ 1968217 w 5502690"/>
                  <a:gd name="connsiteY41" fmla="*/ 1882106 h 4297270"/>
                  <a:gd name="connsiteX42" fmla="*/ 1849303 w 5502690"/>
                  <a:gd name="connsiteY42" fmla="*/ 1841102 h 4297270"/>
                  <a:gd name="connsiteX43" fmla="*/ 1742692 w 5502690"/>
                  <a:gd name="connsiteY43" fmla="*/ 1808298 h 4297270"/>
                  <a:gd name="connsiteX44" fmla="*/ 1668883 w 5502690"/>
                  <a:gd name="connsiteY44" fmla="*/ 1763194 h 4297270"/>
                  <a:gd name="connsiteX45" fmla="*/ 1504865 w 5502690"/>
                  <a:gd name="connsiteY45" fmla="*/ 1726289 h 4297270"/>
                  <a:gd name="connsiteX46" fmla="*/ 1357249 w 5502690"/>
                  <a:gd name="connsiteY46" fmla="*/ 1615577 h 4297270"/>
                  <a:gd name="connsiteX47" fmla="*/ 1295742 w 5502690"/>
                  <a:gd name="connsiteY47" fmla="*/ 1488464 h 4297270"/>
                  <a:gd name="connsiteX48" fmla="*/ 1217834 w 5502690"/>
                  <a:gd name="connsiteY48" fmla="*/ 1472062 h 4297270"/>
                  <a:gd name="connsiteX49" fmla="*/ 1123524 w 5502690"/>
                  <a:gd name="connsiteY49" fmla="*/ 1455659 h 4297270"/>
                  <a:gd name="connsiteX50" fmla="*/ 1041515 w 5502690"/>
                  <a:gd name="connsiteY50" fmla="*/ 1426957 h 4297270"/>
                  <a:gd name="connsiteX51" fmla="*/ 951305 w 5502690"/>
                  <a:gd name="connsiteY51" fmla="*/ 1377751 h 4297270"/>
                  <a:gd name="connsiteX52" fmla="*/ 897999 w 5502690"/>
                  <a:gd name="connsiteY52" fmla="*/ 1344948 h 4297270"/>
                  <a:gd name="connsiteX53" fmla="*/ 824191 w 5502690"/>
                  <a:gd name="connsiteY53" fmla="*/ 1312144 h 4297270"/>
                  <a:gd name="connsiteX54" fmla="*/ 754483 w 5502690"/>
                  <a:gd name="connsiteY54" fmla="*/ 1299843 h 4297270"/>
                  <a:gd name="connsiteX55" fmla="*/ 692976 w 5502690"/>
                  <a:gd name="connsiteY55" fmla="*/ 1250636 h 4297270"/>
                  <a:gd name="connsiteX56" fmla="*/ 627369 w 5502690"/>
                  <a:gd name="connsiteY56" fmla="*/ 1209633 h 4297270"/>
                  <a:gd name="connsiteX57" fmla="*/ 602767 w 5502690"/>
                  <a:gd name="connsiteY57" fmla="*/ 1123524 h 4297270"/>
                  <a:gd name="connsiteX58" fmla="*/ 578164 w 5502690"/>
                  <a:gd name="connsiteY58" fmla="*/ 1021012 h 4297270"/>
                  <a:gd name="connsiteX59" fmla="*/ 549461 w 5502690"/>
                  <a:gd name="connsiteY59" fmla="*/ 885697 h 4297270"/>
                  <a:gd name="connsiteX60" fmla="*/ 471553 w 5502690"/>
                  <a:gd name="connsiteY60" fmla="*/ 787285 h 4297270"/>
                  <a:gd name="connsiteX61" fmla="*/ 299333 w 5502690"/>
                  <a:gd name="connsiteY61" fmla="*/ 623268 h 4297270"/>
                  <a:gd name="connsiteX62" fmla="*/ 246028 w 5502690"/>
                  <a:gd name="connsiteY62" fmla="*/ 508456 h 4297270"/>
                  <a:gd name="connsiteX63" fmla="*/ 151718 w 5502690"/>
                  <a:gd name="connsiteY63" fmla="*/ 266529 h 4297270"/>
                  <a:gd name="connsiteX64" fmla="*/ 0 w 5502690"/>
                  <a:gd name="connsiteY6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3001529 w 5502690"/>
                  <a:gd name="connsiteY30" fmla="*/ 2443867 h 4297270"/>
                  <a:gd name="connsiteX31" fmla="*/ 2911319 w 5502690"/>
                  <a:gd name="connsiteY31" fmla="*/ 2386462 h 4297270"/>
                  <a:gd name="connsiteX32" fmla="*/ 2739100 w 5502690"/>
                  <a:gd name="connsiteY32" fmla="*/ 2378260 h 4297270"/>
                  <a:gd name="connsiteX33" fmla="*/ 2476672 w 5502690"/>
                  <a:gd name="connsiteY33" fmla="*/ 2374160 h 4297270"/>
                  <a:gd name="connsiteX34" fmla="*/ 2427466 w 5502690"/>
                  <a:gd name="connsiteY34" fmla="*/ 2361859 h 4297270"/>
                  <a:gd name="connsiteX35" fmla="*/ 2304453 w 5502690"/>
                  <a:gd name="connsiteY35" fmla="*/ 2255247 h 4297270"/>
                  <a:gd name="connsiteX36" fmla="*/ 2259347 w 5502690"/>
                  <a:gd name="connsiteY36" fmla="*/ 2197841 h 4297270"/>
                  <a:gd name="connsiteX37" fmla="*/ 2222444 w 5502690"/>
                  <a:gd name="connsiteY37" fmla="*/ 2132234 h 4297270"/>
                  <a:gd name="connsiteX38" fmla="*/ 2128133 w 5502690"/>
                  <a:gd name="connsiteY38" fmla="*/ 2005120 h 4297270"/>
                  <a:gd name="connsiteX39" fmla="*/ 2058426 w 5502690"/>
                  <a:gd name="connsiteY39" fmla="*/ 1927211 h 4297270"/>
                  <a:gd name="connsiteX40" fmla="*/ 2017421 w 5502690"/>
                  <a:gd name="connsiteY40" fmla="*/ 1906708 h 4297270"/>
                  <a:gd name="connsiteX41" fmla="*/ 1968217 w 5502690"/>
                  <a:gd name="connsiteY41" fmla="*/ 1882106 h 4297270"/>
                  <a:gd name="connsiteX42" fmla="*/ 1849303 w 5502690"/>
                  <a:gd name="connsiteY42" fmla="*/ 1841102 h 4297270"/>
                  <a:gd name="connsiteX43" fmla="*/ 1742692 w 5502690"/>
                  <a:gd name="connsiteY43" fmla="*/ 1808298 h 4297270"/>
                  <a:gd name="connsiteX44" fmla="*/ 1668883 w 5502690"/>
                  <a:gd name="connsiteY44" fmla="*/ 1763194 h 4297270"/>
                  <a:gd name="connsiteX45" fmla="*/ 1504865 w 5502690"/>
                  <a:gd name="connsiteY45" fmla="*/ 1726289 h 4297270"/>
                  <a:gd name="connsiteX46" fmla="*/ 1357249 w 5502690"/>
                  <a:gd name="connsiteY46" fmla="*/ 1615577 h 4297270"/>
                  <a:gd name="connsiteX47" fmla="*/ 1295742 w 5502690"/>
                  <a:gd name="connsiteY47" fmla="*/ 1488464 h 4297270"/>
                  <a:gd name="connsiteX48" fmla="*/ 1217834 w 5502690"/>
                  <a:gd name="connsiteY48" fmla="*/ 1472062 h 4297270"/>
                  <a:gd name="connsiteX49" fmla="*/ 1123524 w 5502690"/>
                  <a:gd name="connsiteY49" fmla="*/ 1455659 h 4297270"/>
                  <a:gd name="connsiteX50" fmla="*/ 1041515 w 5502690"/>
                  <a:gd name="connsiteY50" fmla="*/ 1426957 h 4297270"/>
                  <a:gd name="connsiteX51" fmla="*/ 951305 w 5502690"/>
                  <a:gd name="connsiteY51" fmla="*/ 1377751 h 4297270"/>
                  <a:gd name="connsiteX52" fmla="*/ 897999 w 5502690"/>
                  <a:gd name="connsiteY52" fmla="*/ 1344948 h 4297270"/>
                  <a:gd name="connsiteX53" fmla="*/ 824191 w 5502690"/>
                  <a:gd name="connsiteY53" fmla="*/ 1312144 h 4297270"/>
                  <a:gd name="connsiteX54" fmla="*/ 754483 w 5502690"/>
                  <a:gd name="connsiteY54" fmla="*/ 1299843 h 4297270"/>
                  <a:gd name="connsiteX55" fmla="*/ 692976 w 5502690"/>
                  <a:gd name="connsiteY55" fmla="*/ 1250636 h 4297270"/>
                  <a:gd name="connsiteX56" fmla="*/ 627369 w 5502690"/>
                  <a:gd name="connsiteY56" fmla="*/ 1209633 h 4297270"/>
                  <a:gd name="connsiteX57" fmla="*/ 602767 w 5502690"/>
                  <a:gd name="connsiteY57" fmla="*/ 1123524 h 4297270"/>
                  <a:gd name="connsiteX58" fmla="*/ 578164 w 5502690"/>
                  <a:gd name="connsiteY58" fmla="*/ 1021012 h 4297270"/>
                  <a:gd name="connsiteX59" fmla="*/ 549461 w 5502690"/>
                  <a:gd name="connsiteY59" fmla="*/ 885697 h 4297270"/>
                  <a:gd name="connsiteX60" fmla="*/ 471553 w 5502690"/>
                  <a:gd name="connsiteY60" fmla="*/ 787285 h 4297270"/>
                  <a:gd name="connsiteX61" fmla="*/ 299333 w 5502690"/>
                  <a:gd name="connsiteY61" fmla="*/ 623268 h 4297270"/>
                  <a:gd name="connsiteX62" fmla="*/ 246028 w 5502690"/>
                  <a:gd name="connsiteY62" fmla="*/ 508456 h 4297270"/>
                  <a:gd name="connsiteX63" fmla="*/ 151718 w 5502690"/>
                  <a:gd name="connsiteY63" fmla="*/ 266529 h 4297270"/>
                  <a:gd name="connsiteX64" fmla="*/ 0 w 5502690"/>
                  <a:gd name="connsiteY6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26132 w 5502690"/>
                  <a:gd name="connsiteY29" fmla="*/ 2509475 h 4297270"/>
                  <a:gd name="connsiteX30" fmla="*/ 3001529 w 5502690"/>
                  <a:gd name="connsiteY30" fmla="*/ 2443867 h 4297270"/>
                  <a:gd name="connsiteX31" fmla="*/ 2911319 w 5502690"/>
                  <a:gd name="connsiteY31" fmla="*/ 2386462 h 4297270"/>
                  <a:gd name="connsiteX32" fmla="*/ 2739100 w 5502690"/>
                  <a:gd name="connsiteY32" fmla="*/ 2378260 h 4297270"/>
                  <a:gd name="connsiteX33" fmla="*/ 2476672 w 5502690"/>
                  <a:gd name="connsiteY33" fmla="*/ 2374160 h 4297270"/>
                  <a:gd name="connsiteX34" fmla="*/ 2427466 w 5502690"/>
                  <a:gd name="connsiteY34" fmla="*/ 2361859 h 4297270"/>
                  <a:gd name="connsiteX35" fmla="*/ 2304453 w 5502690"/>
                  <a:gd name="connsiteY35" fmla="*/ 2255247 h 4297270"/>
                  <a:gd name="connsiteX36" fmla="*/ 2259347 w 5502690"/>
                  <a:gd name="connsiteY36" fmla="*/ 2197841 h 4297270"/>
                  <a:gd name="connsiteX37" fmla="*/ 2222444 w 5502690"/>
                  <a:gd name="connsiteY37" fmla="*/ 2132234 h 4297270"/>
                  <a:gd name="connsiteX38" fmla="*/ 2128133 w 5502690"/>
                  <a:gd name="connsiteY38" fmla="*/ 2005120 h 4297270"/>
                  <a:gd name="connsiteX39" fmla="*/ 2058426 w 5502690"/>
                  <a:gd name="connsiteY39" fmla="*/ 1927211 h 4297270"/>
                  <a:gd name="connsiteX40" fmla="*/ 2017421 w 5502690"/>
                  <a:gd name="connsiteY40" fmla="*/ 1906708 h 4297270"/>
                  <a:gd name="connsiteX41" fmla="*/ 1968217 w 5502690"/>
                  <a:gd name="connsiteY41" fmla="*/ 1882106 h 4297270"/>
                  <a:gd name="connsiteX42" fmla="*/ 1849303 w 5502690"/>
                  <a:gd name="connsiteY42" fmla="*/ 1841102 h 4297270"/>
                  <a:gd name="connsiteX43" fmla="*/ 1742692 w 5502690"/>
                  <a:gd name="connsiteY43" fmla="*/ 1808298 h 4297270"/>
                  <a:gd name="connsiteX44" fmla="*/ 1668883 w 5502690"/>
                  <a:gd name="connsiteY44" fmla="*/ 1763194 h 4297270"/>
                  <a:gd name="connsiteX45" fmla="*/ 1504865 w 5502690"/>
                  <a:gd name="connsiteY45" fmla="*/ 1726289 h 4297270"/>
                  <a:gd name="connsiteX46" fmla="*/ 1357249 w 5502690"/>
                  <a:gd name="connsiteY46" fmla="*/ 1615577 h 4297270"/>
                  <a:gd name="connsiteX47" fmla="*/ 1295742 w 5502690"/>
                  <a:gd name="connsiteY47" fmla="*/ 1488464 h 4297270"/>
                  <a:gd name="connsiteX48" fmla="*/ 1217834 w 5502690"/>
                  <a:gd name="connsiteY48" fmla="*/ 1472062 h 4297270"/>
                  <a:gd name="connsiteX49" fmla="*/ 1123524 w 5502690"/>
                  <a:gd name="connsiteY49" fmla="*/ 1455659 h 4297270"/>
                  <a:gd name="connsiteX50" fmla="*/ 1041515 w 5502690"/>
                  <a:gd name="connsiteY50" fmla="*/ 1426957 h 4297270"/>
                  <a:gd name="connsiteX51" fmla="*/ 951305 w 5502690"/>
                  <a:gd name="connsiteY51" fmla="*/ 1377751 h 4297270"/>
                  <a:gd name="connsiteX52" fmla="*/ 897999 w 5502690"/>
                  <a:gd name="connsiteY52" fmla="*/ 1344948 h 4297270"/>
                  <a:gd name="connsiteX53" fmla="*/ 824191 w 5502690"/>
                  <a:gd name="connsiteY53" fmla="*/ 1312144 h 4297270"/>
                  <a:gd name="connsiteX54" fmla="*/ 754483 w 5502690"/>
                  <a:gd name="connsiteY54" fmla="*/ 1299843 h 4297270"/>
                  <a:gd name="connsiteX55" fmla="*/ 692976 w 5502690"/>
                  <a:gd name="connsiteY55" fmla="*/ 1250636 h 4297270"/>
                  <a:gd name="connsiteX56" fmla="*/ 627369 w 5502690"/>
                  <a:gd name="connsiteY56" fmla="*/ 1209633 h 4297270"/>
                  <a:gd name="connsiteX57" fmla="*/ 602767 w 5502690"/>
                  <a:gd name="connsiteY57" fmla="*/ 1123524 h 4297270"/>
                  <a:gd name="connsiteX58" fmla="*/ 578164 w 5502690"/>
                  <a:gd name="connsiteY58" fmla="*/ 1021012 h 4297270"/>
                  <a:gd name="connsiteX59" fmla="*/ 549461 w 5502690"/>
                  <a:gd name="connsiteY59" fmla="*/ 885697 h 4297270"/>
                  <a:gd name="connsiteX60" fmla="*/ 471553 w 5502690"/>
                  <a:gd name="connsiteY60" fmla="*/ 787285 h 4297270"/>
                  <a:gd name="connsiteX61" fmla="*/ 299333 w 5502690"/>
                  <a:gd name="connsiteY61" fmla="*/ 623268 h 4297270"/>
                  <a:gd name="connsiteX62" fmla="*/ 246028 w 5502690"/>
                  <a:gd name="connsiteY62" fmla="*/ 508456 h 4297270"/>
                  <a:gd name="connsiteX63" fmla="*/ 151718 w 5502690"/>
                  <a:gd name="connsiteY63" fmla="*/ 266529 h 4297270"/>
                  <a:gd name="connsiteX64" fmla="*/ 0 w 5502690"/>
                  <a:gd name="connsiteY6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1529 w 5502690"/>
                  <a:gd name="connsiteY29" fmla="*/ 2443867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76672 w 5502690"/>
                  <a:gd name="connsiteY32" fmla="*/ 2374160 h 4297270"/>
                  <a:gd name="connsiteX33" fmla="*/ 2427466 w 5502690"/>
                  <a:gd name="connsiteY33" fmla="*/ 2361859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26132 w 5502690"/>
                  <a:gd name="connsiteY29" fmla="*/ 2468470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76672 w 5502690"/>
                  <a:gd name="connsiteY32" fmla="*/ 2374160 h 4297270"/>
                  <a:gd name="connsiteX33" fmla="*/ 2427466 w 5502690"/>
                  <a:gd name="connsiteY33" fmla="*/ 2361859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76672 w 5502690"/>
                  <a:gd name="connsiteY32" fmla="*/ 2374160 h 4297270"/>
                  <a:gd name="connsiteX33" fmla="*/ 2427466 w 5502690"/>
                  <a:gd name="connsiteY33" fmla="*/ 2361859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427466 w 5502690"/>
                  <a:gd name="connsiteY33" fmla="*/ 2361859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80772 w 5502690"/>
                  <a:gd name="connsiteY32" fmla="*/ 2386461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128133 w 5502690"/>
                  <a:gd name="connsiteY37" fmla="*/ 2005120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029722 w 5502690"/>
                  <a:gd name="connsiteY37" fmla="*/ 2160937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28134 w 5502690"/>
                  <a:gd name="connsiteY36" fmla="*/ 2226545 h 4297270"/>
                  <a:gd name="connsiteX37" fmla="*/ 2029722 w 5502690"/>
                  <a:gd name="connsiteY37" fmla="*/ 2160937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29722 w 5502690"/>
                  <a:gd name="connsiteY37" fmla="*/ 2160937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33822 w 5502690"/>
                  <a:gd name="connsiteY37" fmla="*/ 2115832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33822 w 5502690"/>
                  <a:gd name="connsiteY37" fmla="*/ 2115832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33822 w 5502690"/>
                  <a:gd name="connsiteY37" fmla="*/ 2115832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37923 w 5502690"/>
                  <a:gd name="connsiteY37" fmla="*/ 2115832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61604 w 5502690"/>
                  <a:gd name="connsiteY38" fmla="*/ 2050224 h 4297270"/>
                  <a:gd name="connsiteX39" fmla="*/ 1742692 w 5502690"/>
                  <a:gd name="connsiteY39" fmla="*/ 1968215 h 4297270"/>
                  <a:gd name="connsiteX40" fmla="*/ 1849303 w 5502690"/>
                  <a:gd name="connsiteY40" fmla="*/ 1841102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849303 w 5502690"/>
                  <a:gd name="connsiteY40" fmla="*/ 1841102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779596 w 5502690"/>
                  <a:gd name="connsiteY40" fmla="*/ 1919010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718090 w 5502690"/>
                  <a:gd name="connsiteY40" fmla="*/ 1878006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49970 w 5502690"/>
                  <a:gd name="connsiteY42" fmla="*/ 1816499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49970 w 5502690"/>
                  <a:gd name="connsiteY42" fmla="*/ 1816499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4865 w 5502690"/>
                  <a:gd name="connsiteY42" fmla="*/ 1726289 h 4297270"/>
                  <a:gd name="connsiteX43" fmla="*/ 1357249 w 5502690"/>
                  <a:gd name="connsiteY43" fmla="*/ 1615577 h 4297270"/>
                  <a:gd name="connsiteX44" fmla="*/ 1295742 w 5502690"/>
                  <a:gd name="connsiteY44" fmla="*/ 1488464 h 4297270"/>
                  <a:gd name="connsiteX45" fmla="*/ 1217834 w 5502690"/>
                  <a:gd name="connsiteY45" fmla="*/ 1472062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295742 w 5502690"/>
                  <a:gd name="connsiteY44" fmla="*/ 1488464 h 4297270"/>
                  <a:gd name="connsiteX45" fmla="*/ 1217834 w 5502690"/>
                  <a:gd name="connsiteY45" fmla="*/ 1472062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295742 w 5502690"/>
                  <a:gd name="connsiteY44" fmla="*/ 1488464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663575 w 5502690"/>
                  <a:gd name="connsiteY55" fmla="*/ 955697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663575 w 5502690"/>
                  <a:gd name="connsiteY55" fmla="*/ 955697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1140714 w 5502690"/>
                  <a:gd name="connsiteY50" fmla="*/ 1136298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1150762 w 5502690"/>
                  <a:gd name="connsiteY50" fmla="*/ 1096105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1058773 w 5502690"/>
                  <a:gd name="connsiteY49" fmla="*/ 1209295 h 4297270"/>
                  <a:gd name="connsiteX50" fmla="*/ 1150762 w 5502690"/>
                  <a:gd name="connsiteY50" fmla="*/ 1096105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1058773 w 5502690"/>
                  <a:gd name="connsiteY49" fmla="*/ 1209295 h 4297270"/>
                  <a:gd name="connsiteX50" fmla="*/ 1060327 w 5502690"/>
                  <a:gd name="connsiteY50" fmla="*/ 1131274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1058773 w 5502690"/>
                  <a:gd name="connsiteY49" fmla="*/ 1209295 h 4297270"/>
                  <a:gd name="connsiteX50" fmla="*/ 1060327 w 5502690"/>
                  <a:gd name="connsiteY50" fmla="*/ 1131274 h 4297270"/>
                  <a:gd name="connsiteX51" fmla="*/ 1035837 w 5502690"/>
                  <a:gd name="connsiteY51" fmla="*/ 1113948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1058773 w 5502690"/>
                  <a:gd name="connsiteY48" fmla="*/ 1209295 h 4297270"/>
                  <a:gd name="connsiteX49" fmla="*/ 1060327 w 5502690"/>
                  <a:gd name="connsiteY49" fmla="*/ 1131274 h 4297270"/>
                  <a:gd name="connsiteX50" fmla="*/ 1035837 w 5502690"/>
                  <a:gd name="connsiteY50" fmla="*/ 1113948 h 4297270"/>
                  <a:gd name="connsiteX51" fmla="*/ 964282 w 5502690"/>
                  <a:gd name="connsiteY51" fmla="*/ 1014500 h 4297270"/>
                  <a:gd name="connsiteX52" fmla="*/ 843408 w 5502690"/>
                  <a:gd name="connsiteY52" fmla="*/ 1003642 h 4297270"/>
                  <a:gd name="connsiteX53" fmla="*/ 763541 w 5502690"/>
                  <a:gd name="connsiteY53" fmla="*/ 972799 h 4297270"/>
                  <a:gd name="connsiteX54" fmla="*/ 663575 w 5502690"/>
                  <a:gd name="connsiteY54" fmla="*/ 955697 h 4297270"/>
                  <a:gd name="connsiteX55" fmla="*/ 569558 w 5502690"/>
                  <a:gd name="connsiteY55" fmla="*/ 860576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58773 w 5502690"/>
                  <a:gd name="connsiteY47" fmla="*/ 1209295 h 4297270"/>
                  <a:gd name="connsiteX48" fmla="*/ 1060327 w 5502690"/>
                  <a:gd name="connsiteY48" fmla="*/ 1131274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63575 w 5502690"/>
                  <a:gd name="connsiteY53" fmla="*/ 955697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058773 w 5502690"/>
                  <a:gd name="connsiteY47" fmla="*/ 1209295 h 4297270"/>
                  <a:gd name="connsiteX48" fmla="*/ 1060327 w 5502690"/>
                  <a:gd name="connsiteY48" fmla="*/ 1131274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63575 w 5502690"/>
                  <a:gd name="connsiteY53" fmla="*/ 955697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0327 w 5502690"/>
                  <a:gd name="connsiteY48" fmla="*/ 1131274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63575 w 5502690"/>
                  <a:gd name="connsiteY53" fmla="*/ 955697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63575 w 5502690"/>
                  <a:gd name="connsiteY53" fmla="*/ 955697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58551 w 5502690"/>
                  <a:gd name="connsiteY53" fmla="*/ 940624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774107 w 5502690"/>
                  <a:gd name="connsiteY53" fmla="*/ 764778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842823 w 5502690"/>
                  <a:gd name="connsiteY52" fmla="*/ 855394 h 4297270"/>
                  <a:gd name="connsiteX53" fmla="*/ 763541 w 5502690"/>
                  <a:gd name="connsiteY53" fmla="*/ 972799 h 4297270"/>
                  <a:gd name="connsiteX54" fmla="*/ 774107 w 5502690"/>
                  <a:gd name="connsiteY54" fmla="*/ 764778 h 4297270"/>
                  <a:gd name="connsiteX55" fmla="*/ 569558 w 5502690"/>
                  <a:gd name="connsiteY55" fmla="*/ 860576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569558 w 5502690"/>
                  <a:gd name="connsiteY55" fmla="*/ 860576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569558 w 5502690"/>
                  <a:gd name="connsiteY55" fmla="*/ 860576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690139 w 5502690"/>
                  <a:gd name="connsiteY55" fmla="*/ 629464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690139 w 5502690"/>
                  <a:gd name="connsiteY55" fmla="*/ 629464 h 4297270"/>
                  <a:gd name="connsiteX56" fmla="*/ 642375 w 5502690"/>
                  <a:gd name="connsiteY56" fmla="*/ 556173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715259 w 5502690"/>
                  <a:gd name="connsiteY55" fmla="*/ 634488 h 4297270"/>
                  <a:gd name="connsiteX56" fmla="*/ 642375 w 5502690"/>
                  <a:gd name="connsiteY56" fmla="*/ 556173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715259 w 5502690"/>
                  <a:gd name="connsiteY55" fmla="*/ 634488 h 4297270"/>
                  <a:gd name="connsiteX56" fmla="*/ 642375 w 5502690"/>
                  <a:gd name="connsiteY56" fmla="*/ 556173 h 4297270"/>
                  <a:gd name="connsiteX57" fmla="*/ 560590 w 5502690"/>
                  <a:gd name="connsiteY57" fmla="*/ 477567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715259 w 5502690"/>
                  <a:gd name="connsiteY55" fmla="*/ 634488 h 4297270"/>
                  <a:gd name="connsiteX56" fmla="*/ 642375 w 5502690"/>
                  <a:gd name="connsiteY56" fmla="*/ 556173 h 4297270"/>
                  <a:gd name="connsiteX57" fmla="*/ 560590 w 5502690"/>
                  <a:gd name="connsiteY57" fmla="*/ 477567 h 4297270"/>
                  <a:gd name="connsiteX58" fmla="*/ 522358 w 5502690"/>
                  <a:gd name="connsiteY58" fmla="*/ 392900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244473 w 5350972"/>
                  <a:gd name="connsiteY0" fmla="*/ 4030741 h 4030741"/>
                  <a:gd name="connsiteX1" fmla="*/ 5252674 w 5350972"/>
                  <a:gd name="connsiteY1" fmla="*/ 3961034 h 4030741"/>
                  <a:gd name="connsiteX2" fmla="*/ 5301879 w 5350972"/>
                  <a:gd name="connsiteY2" fmla="*/ 3825719 h 4030741"/>
                  <a:gd name="connsiteX3" fmla="*/ 5342884 w 5350972"/>
                  <a:gd name="connsiteY3" fmla="*/ 3727308 h 4030741"/>
                  <a:gd name="connsiteX4" fmla="*/ 5346984 w 5350972"/>
                  <a:gd name="connsiteY4" fmla="*/ 3624797 h 4030741"/>
                  <a:gd name="connsiteX5" fmla="*/ 5297779 w 5350972"/>
                  <a:gd name="connsiteY5" fmla="*/ 3600194 h 4030741"/>
                  <a:gd name="connsiteX6" fmla="*/ 5109158 w 5350972"/>
                  <a:gd name="connsiteY6" fmla="*/ 3600194 h 4030741"/>
                  <a:gd name="connsiteX7" fmla="*/ 5035350 w 5350972"/>
                  <a:gd name="connsiteY7" fmla="*/ 3571491 h 4030741"/>
                  <a:gd name="connsiteX8" fmla="*/ 4982044 w 5350972"/>
                  <a:gd name="connsiteY8" fmla="*/ 3522286 h 4030741"/>
                  <a:gd name="connsiteX9" fmla="*/ 4945140 w 5350972"/>
                  <a:gd name="connsiteY9" fmla="*/ 3473080 h 4030741"/>
                  <a:gd name="connsiteX10" fmla="*/ 4850830 w 5350972"/>
                  <a:gd name="connsiteY10" fmla="*/ 3411573 h 4030741"/>
                  <a:gd name="connsiteX11" fmla="*/ 4731917 w 5350972"/>
                  <a:gd name="connsiteY11" fmla="*/ 3370569 h 4030741"/>
                  <a:gd name="connsiteX12" fmla="*/ 4588401 w 5350972"/>
                  <a:gd name="connsiteY12" fmla="*/ 3329565 h 4030741"/>
                  <a:gd name="connsiteX13" fmla="*/ 4424384 w 5350972"/>
                  <a:gd name="connsiteY13" fmla="*/ 3255756 h 4030741"/>
                  <a:gd name="connsiteX14" fmla="*/ 4219361 w 5350972"/>
                  <a:gd name="connsiteY14" fmla="*/ 3136843 h 4030741"/>
                  <a:gd name="connsiteX15" fmla="*/ 4112749 w 5350972"/>
                  <a:gd name="connsiteY15" fmla="*/ 3083537 h 4030741"/>
                  <a:gd name="connsiteX16" fmla="*/ 3969233 w 5350972"/>
                  <a:gd name="connsiteY16" fmla="*/ 3042534 h 4030741"/>
                  <a:gd name="connsiteX17" fmla="*/ 3825718 w 5350972"/>
                  <a:gd name="connsiteY17" fmla="*/ 3030232 h 4030741"/>
                  <a:gd name="connsiteX18" fmla="*/ 3674001 w 5350972"/>
                  <a:gd name="connsiteY18" fmla="*/ 2952323 h 4030741"/>
                  <a:gd name="connsiteX19" fmla="*/ 3563289 w 5350972"/>
                  <a:gd name="connsiteY19" fmla="*/ 2886716 h 4030741"/>
                  <a:gd name="connsiteX20" fmla="*/ 3452577 w 5350972"/>
                  <a:gd name="connsiteY20" fmla="*/ 2817008 h 4030741"/>
                  <a:gd name="connsiteX21" fmla="*/ 3329563 w 5350972"/>
                  <a:gd name="connsiteY21" fmla="*/ 2780104 h 4030741"/>
                  <a:gd name="connsiteX22" fmla="*/ 3284459 w 5350972"/>
                  <a:gd name="connsiteY22" fmla="*/ 2726799 h 4030741"/>
                  <a:gd name="connsiteX23" fmla="*/ 3296760 w 5350972"/>
                  <a:gd name="connsiteY23" fmla="*/ 2640689 h 4030741"/>
                  <a:gd name="connsiteX24" fmla="*/ 3210650 w 5350972"/>
                  <a:gd name="connsiteY24" fmla="*/ 2640689 h 4030741"/>
                  <a:gd name="connsiteX25" fmla="*/ 3009729 w 5350972"/>
                  <a:gd name="connsiteY25" fmla="*/ 2591483 h 4030741"/>
                  <a:gd name="connsiteX26" fmla="*/ 2923620 w 5350972"/>
                  <a:gd name="connsiteY26" fmla="*/ 2517676 h 4030741"/>
                  <a:gd name="connsiteX27" fmla="*/ 2890816 w 5350972"/>
                  <a:gd name="connsiteY27" fmla="*/ 2435667 h 4030741"/>
                  <a:gd name="connsiteX28" fmla="*/ 2899016 w 5350972"/>
                  <a:gd name="connsiteY28" fmla="*/ 2337256 h 4030741"/>
                  <a:gd name="connsiteX29" fmla="*/ 2862112 w 5350972"/>
                  <a:gd name="connsiteY29" fmla="*/ 2218343 h 4030741"/>
                  <a:gd name="connsiteX30" fmla="*/ 2759601 w 5350972"/>
                  <a:gd name="connsiteY30" fmla="*/ 2119933 h 4030741"/>
                  <a:gd name="connsiteX31" fmla="*/ 2521775 w 5350972"/>
                  <a:gd name="connsiteY31" fmla="*/ 1980517 h 4030741"/>
                  <a:gd name="connsiteX32" fmla="*/ 2329054 w 5350972"/>
                  <a:gd name="connsiteY32" fmla="*/ 2119932 h 4030741"/>
                  <a:gd name="connsiteX33" fmla="*/ 2160936 w 5350972"/>
                  <a:gd name="connsiteY33" fmla="*/ 2140435 h 4030741"/>
                  <a:gd name="connsiteX34" fmla="*/ 2124032 w 5350972"/>
                  <a:gd name="connsiteY34" fmla="*/ 2001019 h 4030741"/>
                  <a:gd name="connsiteX35" fmla="*/ 2107629 w 5350972"/>
                  <a:gd name="connsiteY35" fmla="*/ 1931312 h 4030741"/>
                  <a:gd name="connsiteX36" fmla="*/ 1968215 w 5350972"/>
                  <a:gd name="connsiteY36" fmla="*/ 1878007 h 4030741"/>
                  <a:gd name="connsiteX37" fmla="*/ 1808297 w 5350972"/>
                  <a:gd name="connsiteY37" fmla="*/ 1832901 h 4030741"/>
                  <a:gd name="connsiteX38" fmla="*/ 1730388 w 5350972"/>
                  <a:gd name="connsiteY38" fmla="*/ 1775495 h 4030741"/>
                  <a:gd name="connsiteX39" fmla="*/ 1590974 w 5350972"/>
                  <a:gd name="connsiteY39" fmla="*/ 1701686 h 4030741"/>
                  <a:gd name="connsiteX40" fmla="*/ 1517167 w 5350972"/>
                  <a:gd name="connsiteY40" fmla="*/ 1640180 h 4030741"/>
                  <a:gd name="connsiteX41" fmla="*/ 1455659 w 5350972"/>
                  <a:gd name="connsiteY41" fmla="*/ 1590975 h 4030741"/>
                  <a:gd name="connsiteX42" fmla="*/ 1357248 w 5350972"/>
                  <a:gd name="connsiteY42" fmla="*/ 1488463 h 4030741"/>
                  <a:gd name="connsiteX43" fmla="*/ 1205531 w 5350972"/>
                  <a:gd name="connsiteY43" fmla="*/ 1349048 h 4030741"/>
                  <a:gd name="connsiteX44" fmla="*/ 1179193 w 5350972"/>
                  <a:gd name="connsiteY44" fmla="*/ 1176718 h 4030741"/>
                  <a:gd name="connsiteX45" fmla="*/ 1106309 w 5350972"/>
                  <a:gd name="connsiteY45" fmla="*/ 1074904 h 4030741"/>
                  <a:gd name="connsiteX46" fmla="*/ 1037120 w 5350972"/>
                  <a:gd name="connsiteY46" fmla="*/ 1028357 h 4030741"/>
                  <a:gd name="connsiteX47" fmla="*/ 952273 w 5350972"/>
                  <a:gd name="connsiteY47" fmla="*/ 962863 h 4030741"/>
                  <a:gd name="connsiteX48" fmla="*/ 913633 w 5350972"/>
                  <a:gd name="connsiteY48" fmla="*/ 894890 h 4030741"/>
                  <a:gd name="connsiteX49" fmla="*/ 884119 w 5350972"/>
                  <a:gd name="connsiteY49" fmla="*/ 847419 h 4030741"/>
                  <a:gd name="connsiteX50" fmla="*/ 812564 w 5350972"/>
                  <a:gd name="connsiteY50" fmla="*/ 747971 h 4030741"/>
                  <a:gd name="connsiteX51" fmla="*/ 741932 w 5350972"/>
                  <a:gd name="connsiteY51" fmla="*/ 651702 h 4030741"/>
                  <a:gd name="connsiteX52" fmla="*/ 691105 w 5350972"/>
                  <a:gd name="connsiteY52" fmla="*/ 588865 h 4030741"/>
                  <a:gd name="connsiteX53" fmla="*/ 662065 w 5350972"/>
                  <a:gd name="connsiteY53" fmla="*/ 550521 h 4030741"/>
                  <a:gd name="connsiteX54" fmla="*/ 622389 w 5350972"/>
                  <a:gd name="connsiteY54" fmla="*/ 498249 h 4030741"/>
                  <a:gd name="connsiteX55" fmla="*/ 563541 w 5350972"/>
                  <a:gd name="connsiteY55" fmla="*/ 367959 h 4030741"/>
                  <a:gd name="connsiteX56" fmla="*/ 490657 w 5350972"/>
                  <a:gd name="connsiteY56" fmla="*/ 289644 h 4030741"/>
                  <a:gd name="connsiteX57" fmla="*/ 408872 w 5350972"/>
                  <a:gd name="connsiteY57" fmla="*/ 211038 h 4030741"/>
                  <a:gd name="connsiteX58" fmla="*/ 370640 w 5350972"/>
                  <a:gd name="connsiteY58" fmla="*/ 126371 h 4030741"/>
                  <a:gd name="connsiteX59" fmla="*/ 0 w 5350972"/>
                  <a:gd name="connsiteY59" fmla="*/ 0 h 4030741"/>
                  <a:gd name="connsiteX0" fmla="*/ 4873833 w 4980332"/>
                  <a:gd name="connsiteY0" fmla="*/ 3904370 h 3904370"/>
                  <a:gd name="connsiteX1" fmla="*/ 4882034 w 4980332"/>
                  <a:gd name="connsiteY1" fmla="*/ 3834663 h 3904370"/>
                  <a:gd name="connsiteX2" fmla="*/ 4931239 w 4980332"/>
                  <a:gd name="connsiteY2" fmla="*/ 3699348 h 3904370"/>
                  <a:gd name="connsiteX3" fmla="*/ 4972244 w 4980332"/>
                  <a:gd name="connsiteY3" fmla="*/ 3600937 h 3904370"/>
                  <a:gd name="connsiteX4" fmla="*/ 4976344 w 4980332"/>
                  <a:gd name="connsiteY4" fmla="*/ 3498426 h 3904370"/>
                  <a:gd name="connsiteX5" fmla="*/ 4927139 w 4980332"/>
                  <a:gd name="connsiteY5" fmla="*/ 3473823 h 3904370"/>
                  <a:gd name="connsiteX6" fmla="*/ 4738518 w 4980332"/>
                  <a:gd name="connsiteY6" fmla="*/ 3473823 h 3904370"/>
                  <a:gd name="connsiteX7" fmla="*/ 4664710 w 4980332"/>
                  <a:gd name="connsiteY7" fmla="*/ 3445120 h 3904370"/>
                  <a:gd name="connsiteX8" fmla="*/ 4611404 w 4980332"/>
                  <a:gd name="connsiteY8" fmla="*/ 3395915 h 3904370"/>
                  <a:gd name="connsiteX9" fmla="*/ 4574500 w 4980332"/>
                  <a:gd name="connsiteY9" fmla="*/ 3346709 h 3904370"/>
                  <a:gd name="connsiteX10" fmla="*/ 4480190 w 4980332"/>
                  <a:gd name="connsiteY10" fmla="*/ 3285202 h 3904370"/>
                  <a:gd name="connsiteX11" fmla="*/ 4361277 w 4980332"/>
                  <a:gd name="connsiteY11" fmla="*/ 3244198 h 3904370"/>
                  <a:gd name="connsiteX12" fmla="*/ 4217761 w 4980332"/>
                  <a:gd name="connsiteY12" fmla="*/ 3203194 h 3904370"/>
                  <a:gd name="connsiteX13" fmla="*/ 4053744 w 4980332"/>
                  <a:gd name="connsiteY13" fmla="*/ 3129385 h 3904370"/>
                  <a:gd name="connsiteX14" fmla="*/ 3848721 w 4980332"/>
                  <a:gd name="connsiteY14" fmla="*/ 3010472 h 3904370"/>
                  <a:gd name="connsiteX15" fmla="*/ 3742109 w 4980332"/>
                  <a:gd name="connsiteY15" fmla="*/ 2957166 h 3904370"/>
                  <a:gd name="connsiteX16" fmla="*/ 3598593 w 4980332"/>
                  <a:gd name="connsiteY16" fmla="*/ 2916163 h 3904370"/>
                  <a:gd name="connsiteX17" fmla="*/ 3455078 w 4980332"/>
                  <a:gd name="connsiteY17" fmla="*/ 2903861 h 3904370"/>
                  <a:gd name="connsiteX18" fmla="*/ 3303361 w 4980332"/>
                  <a:gd name="connsiteY18" fmla="*/ 2825952 h 3904370"/>
                  <a:gd name="connsiteX19" fmla="*/ 3192649 w 4980332"/>
                  <a:gd name="connsiteY19" fmla="*/ 2760345 h 3904370"/>
                  <a:gd name="connsiteX20" fmla="*/ 3081937 w 4980332"/>
                  <a:gd name="connsiteY20" fmla="*/ 2690637 h 3904370"/>
                  <a:gd name="connsiteX21" fmla="*/ 2958923 w 4980332"/>
                  <a:gd name="connsiteY21" fmla="*/ 2653733 h 3904370"/>
                  <a:gd name="connsiteX22" fmla="*/ 2913819 w 4980332"/>
                  <a:gd name="connsiteY22" fmla="*/ 2600428 h 3904370"/>
                  <a:gd name="connsiteX23" fmla="*/ 2926120 w 4980332"/>
                  <a:gd name="connsiteY23" fmla="*/ 2514318 h 3904370"/>
                  <a:gd name="connsiteX24" fmla="*/ 2840010 w 4980332"/>
                  <a:gd name="connsiteY24" fmla="*/ 2514318 h 3904370"/>
                  <a:gd name="connsiteX25" fmla="*/ 2639089 w 4980332"/>
                  <a:gd name="connsiteY25" fmla="*/ 2465112 h 3904370"/>
                  <a:gd name="connsiteX26" fmla="*/ 2552980 w 4980332"/>
                  <a:gd name="connsiteY26" fmla="*/ 2391305 h 3904370"/>
                  <a:gd name="connsiteX27" fmla="*/ 2520176 w 4980332"/>
                  <a:gd name="connsiteY27" fmla="*/ 2309296 h 3904370"/>
                  <a:gd name="connsiteX28" fmla="*/ 2528376 w 4980332"/>
                  <a:gd name="connsiteY28" fmla="*/ 2210885 h 3904370"/>
                  <a:gd name="connsiteX29" fmla="*/ 2491472 w 4980332"/>
                  <a:gd name="connsiteY29" fmla="*/ 2091972 h 3904370"/>
                  <a:gd name="connsiteX30" fmla="*/ 2388961 w 4980332"/>
                  <a:gd name="connsiteY30" fmla="*/ 1993562 h 3904370"/>
                  <a:gd name="connsiteX31" fmla="*/ 2151135 w 4980332"/>
                  <a:gd name="connsiteY31" fmla="*/ 1854146 h 3904370"/>
                  <a:gd name="connsiteX32" fmla="*/ 1958414 w 4980332"/>
                  <a:gd name="connsiteY32" fmla="*/ 1993561 h 3904370"/>
                  <a:gd name="connsiteX33" fmla="*/ 1790296 w 4980332"/>
                  <a:gd name="connsiteY33" fmla="*/ 2014064 h 3904370"/>
                  <a:gd name="connsiteX34" fmla="*/ 1753392 w 4980332"/>
                  <a:gd name="connsiteY34" fmla="*/ 1874648 h 3904370"/>
                  <a:gd name="connsiteX35" fmla="*/ 1736989 w 4980332"/>
                  <a:gd name="connsiteY35" fmla="*/ 1804941 h 3904370"/>
                  <a:gd name="connsiteX36" fmla="*/ 1597575 w 4980332"/>
                  <a:gd name="connsiteY36" fmla="*/ 1751636 h 3904370"/>
                  <a:gd name="connsiteX37" fmla="*/ 1437657 w 4980332"/>
                  <a:gd name="connsiteY37" fmla="*/ 1706530 h 3904370"/>
                  <a:gd name="connsiteX38" fmla="*/ 1359748 w 4980332"/>
                  <a:gd name="connsiteY38" fmla="*/ 1649124 h 3904370"/>
                  <a:gd name="connsiteX39" fmla="*/ 1220334 w 4980332"/>
                  <a:gd name="connsiteY39" fmla="*/ 1575315 h 3904370"/>
                  <a:gd name="connsiteX40" fmla="*/ 1146527 w 4980332"/>
                  <a:gd name="connsiteY40" fmla="*/ 1513809 h 3904370"/>
                  <a:gd name="connsiteX41" fmla="*/ 1085019 w 4980332"/>
                  <a:gd name="connsiteY41" fmla="*/ 1464604 h 3904370"/>
                  <a:gd name="connsiteX42" fmla="*/ 986608 w 4980332"/>
                  <a:gd name="connsiteY42" fmla="*/ 1362092 h 3904370"/>
                  <a:gd name="connsiteX43" fmla="*/ 834891 w 4980332"/>
                  <a:gd name="connsiteY43" fmla="*/ 1222677 h 3904370"/>
                  <a:gd name="connsiteX44" fmla="*/ 808553 w 4980332"/>
                  <a:gd name="connsiteY44" fmla="*/ 1050347 h 3904370"/>
                  <a:gd name="connsiteX45" fmla="*/ 735669 w 4980332"/>
                  <a:gd name="connsiteY45" fmla="*/ 948533 h 3904370"/>
                  <a:gd name="connsiteX46" fmla="*/ 666480 w 4980332"/>
                  <a:gd name="connsiteY46" fmla="*/ 901986 h 3904370"/>
                  <a:gd name="connsiteX47" fmla="*/ 581633 w 4980332"/>
                  <a:gd name="connsiteY47" fmla="*/ 836492 h 3904370"/>
                  <a:gd name="connsiteX48" fmla="*/ 542993 w 4980332"/>
                  <a:gd name="connsiteY48" fmla="*/ 768519 h 3904370"/>
                  <a:gd name="connsiteX49" fmla="*/ 513479 w 4980332"/>
                  <a:gd name="connsiteY49" fmla="*/ 721048 h 3904370"/>
                  <a:gd name="connsiteX50" fmla="*/ 441924 w 4980332"/>
                  <a:gd name="connsiteY50" fmla="*/ 621600 h 3904370"/>
                  <a:gd name="connsiteX51" fmla="*/ 371292 w 4980332"/>
                  <a:gd name="connsiteY51" fmla="*/ 525331 h 3904370"/>
                  <a:gd name="connsiteX52" fmla="*/ 320465 w 4980332"/>
                  <a:gd name="connsiteY52" fmla="*/ 462494 h 3904370"/>
                  <a:gd name="connsiteX53" fmla="*/ 291425 w 4980332"/>
                  <a:gd name="connsiteY53" fmla="*/ 424150 h 3904370"/>
                  <a:gd name="connsiteX54" fmla="*/ 251749 w 4980332"/>
                  <a:gd name="connsiteY54" fmla="*/ 371878 h 3904370"/>
                  <a:gd name="connsiteX55" fmla="*/ 192901 w 4980332"/>
                  <a:gd name="connsiteY55" fmla="*/ 241588 h 3904370"/>
                  <a:gd name="connsiteX56" fmla="*/ 120017 w 4980332"/>
                  <a:gd name="connsiteY56" fmla="*/ 163273 h 3904370"/>
                  <a:gd name="connsiteX57" fmla="*/ 38232 w 4980332"/>
                  <a:gd name="connsiteY57" fmla="*/ 84667 h 3904370"/>
                  <a:gd name="connsiteX58" fmla="*/ 0 w 4980332"/>
                  <a:gd name="connsiteY58" fmla="*/ 0 h 3904370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676866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316546 w 5005453"/>
                  <a:gd name="connsiteY53" fmla="*/ 479416 h 3959636"/>
                  <a:gd name="connsiteX54" fmla="*/ 276870 w 5005453"/>
                  <a:gd name="connsiteY54" fmla="*/ 427144 h 3959636"/>
                  <a:gd name="connsiteX55" fmla="*/ 218022 w 5005453"/>
                  <a:gd name="connsiteY55" fmla="*/ 296854 h 3959636"/>
                  <a:gd name="connsiteX56" fmla="*/ 145138 w 5005453"/>
                  <a:gd name="connsiteY56" fmla="*/ 218539 h 3959636"/>
                  <a:gd name="connsiteX57" fmla="*/ 63353 w 5005453"/>
                  <a:gd name="connsiteY57" fmla="*/ 139933 h 3959636"/>
                  <a:gd name="connsiteX58" fmla="*/ 0 w 5005453"/>
                  <a:gd name="connsiteY58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676866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316546 w 5005453"/>
                  <a:gd name="connsiteY53" fmla="*/ 479416 h 3959636"/>
                  <a:gd name="connsiteX54" fmla="*/ 276870 w 5005453"/>
                  <a:gd name="connsiteY54" fmla="*/ 427144 h 3959636"/>
                  <a:gd name="connsiteX55" fmla="*/ 218022 w 5005453"/>
                  <a:gd name="connsiteY55" fmla="*/ 296854 h 3959636"/>
                  <a:gd name="connsiteX56" fmla="*/ 145138 w 5005453"/>
                  <a:gd name="connsiteY56" fmla="*/ 218539 h 3959636"/>
                  <a:gd name="connsiteX57" fmla="*/ 63353 w 5005453"/>
                  <a:gd name="connsiteY57" fmla="*/ 139933 h 3959636"/>
                  <a:gd name="connsiteX58" fmla="*/ 0 w 5005453"/>
                  <a:gd name="connsiteY58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676866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316546 w 5005453"/>
                  <a:gd name="connsiteY53" fmla="*/ 479416 h 3959636"/>
                  <a:gd name="connsiteX54" fmla="*/ 276870 w 5005453"/>
                  <a:gd name="connsiteY54" fmla="*/ 427144 h 3959636"/>
                  <a:gd name="connsiteX55" fmla="*/ 218022 w 5005453"/>
                  <a:gd name="connsiteY55" fmla="*/ 296854 h 3959636"/>
                  <a:gd name="connsiteX56" fmla="*/ 145138 w 5005453"/>
                  <a:gd name="connsiteY56" fmla="*/ 218539 h 3959636"/>
                  <a:gd name="connsiteX57" fmla="*/ 73402 w 5005453"/>
                  <a:gd name="connsiteY57" fmla="*/ 124861 h 3959636"/>
                  <a:gd name="connsiteX58" fmla="*/ 0 w 5005453"/>
                  <a:gd name="connsiteY58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676866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51973 w 5005453"/>
                  <a:gd name="connsiteY50" fmla="*/ 707011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51973 w 5005453"/>
                  <a:gd name="connsiteY50" fmla="*/ 707011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51973 w 5005453"/>
                  <a:gd name="connsiteY50" fmla="*/ 707011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30513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905230 w 5005453"/>
                  <a:gd name="connsiteY43" fmla="*/ 1272918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30513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905230 w 5005453"/>
                  <a:gd name="connsiteY43" fmla="*/ 1272918 h 3959636"/>
                  <a:gd name="connsiteX44" fmla="*/ 868843 w 5005453"/>
                  <a:gd name="connsiteY44" fmla="*/ 1100588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30513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950448 w 5005453"/>
                  <a:gd name="connsiteY43" fmla="*/ 1272918 h 3959636"/>
                  <a:gd name="connsiteX44" fmla="*/ 868843 w 5005453"/>
                  <a:gd name="connsiteY44" fmla="*/ 1100588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30513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924075 w 5030574"/>
                  <a:gd name="connsiteY0" fmla="*/ 3964661 h 3964661"/>
                  <a:gd name="connsiteX1" fmla="*/ 4932276 w 5030574"/>
                  <a:gd name="connsiteY1" fmla="*/ 3894954 h 3964661"/>
                  <a:gd name="connsiteX2" fmla="*/ 4981481 w 5030574"/>
                  <a:gd name="connsiteY2" fmla="*/ 3759639 h 3964661"/>
                  <a:gd name="connsiteX3" fmla="*/ 5022486 w 5030574"/>
                  <a:gd name="connsiteY3" fmla="*/ 3661228 h 3964661"/>
                  <a:gd name="connsiteX4" fmla="*/ 5026586 w 5030574"/>
                  <a:gd name="connsiteY4" fmla="*/ 3558717 h 3964661"/>
                  <a:gd name="connsiteX5" fmla="*/ 4977381 w 5030574"/>
                  <a:gd name="connsiteY5" fmla="*/ 3534114 h 3964661"/>
                  <a:gd name="connsiteX6" fmla="*/ 4788760 w 5030574"/>
                  <a:gd name="connsiteY6" fmla="*/ 3534114 h 3964661"/>
                  <a:gd name="connsiteX7" fmla="*/ 4714952 w 5030574"/>
                  <a:gd name="connsiteY7" fmla="*/ 3505411 h 3964661"/>
                  <a:gd name="connsiteX8" fmla="*/ 4661646 w 5030574"/>
                  <a:gd name="connsiteY8" fmla="*/ 3456206 h 3964661"/>
                  <a:gd name="connsiteX9" fmla="*/ 4624742 w 5030574"/>
                  <a:gd name="connsiteY9" fmla="*/ 3407000 h 3964661"/>
                  <a:gd name="connsiteX10" fmla="*/ 4530432 w 5030574"/>
                  <a:gd name="connsiteY10" fmla="*/ 3345493 h 3964661"/>
                  <a:gd name="connsiteX11" fmla="*/ 4411519 w 5030574"/>
                  <a:gd name="connsiteY11" fmla="*/ 3304489 h 3964661"/>
                  <a:gd name="connsiteX12" fmla="*/ 4268003 w 5030574"/>
                  <a:gd name="connsiteY12" fmla="*/ 3263485 h 3964661"/>
                  <a:gd name="connsiteX13" fmla="*/ 4103986 w 5030574"/>
                  <a:gd name="connsiteY13" fmla="*/ 3189676 h 3964661"/>
                  <a:gd name="connsiteX14" fmla="*/ 3898963 w 5030574"/>
                  <a:gd name="connsiteY14" fmla="*/ 3070763 h 3964661"/>
                  <a:gd name="connsiteX15" fmla="*/ 3792351 w 5030574"/>
                  <a:gd name="connsiteY15" fmla="*/ 3017457 h 3964661"/>
                  <a:gd name="connsiteX16" fmla="*/ 3648835 w 5030574"/>
                  <a:gd name="connsiteY16" fmla="*/ 2976454 h 3964661"/>
                  <a:gd name="connsiteX17" fmla="*/ 3505320 w 5030574"/>
                  <a:gd name="connsiteY17" fmla="*/ 2964152 h 3964661"/>
                  <a:gd name="connsiteX18" fmla="*/ 3353603 w 5030574"/>
                  <a:gd name="connsiteY18" fmla="*/ 2886243 h 3964661"/>
                  <a:gd name="connsiteX19" fmla="*/ 3242891 w 5030574"/>
                  <a:gd name="connsiteY19" fmla="*/ 2820636 h 3964661"/>
                  <a:gd name="connsiteX20" fmla="*/ 3132179 w 5030574"/>
                  <a:gd name="connsiteY20" fmla="*/ 2750928 h 3964661"/>
                  <a:gd name="connsiteX21" fmla="*/ 3009165 w 5030574"/>
                  <a:gd name="connsiteY21" fmla="*/ 2714024 h 3964661"/>
                  <a:gd name="connsiteX22" fmla="*/ 2964061 w 5030574"/>
                  <a:gd name="connsiteY22" fmla="*/ 2660719 h 3964661"/>
                  <a:gd name="connsiteX23" fmla="*/ 2976362 w 5030574"/>
                  <a:gd name="connsiteY23" fmla="*/ 2574609 h 3964661"/>
                  <a:gd name="connsiteX24" fmla="*/ 2890252 w 5030574"/>
                  <a:gd name="connsiteY24" fmla="*/ 2574609 h 3964661"/>
                  <a:gd name="connsiteX25" fmla="*/ 2689331 w 5030574"/>
                  <a:gd name="connsiteY25" fmla="*/ 2525403 h 3964661"/>
                  <a:gd name="connsiteX26" fmla="*/ 2603222 w 5030574"/>
                  <a:gd name="connsiteY26" fmla="*/ 2451596 h 3964661"/>
                  <a:gd name="connsiteX27" fmla="*/ 2570418 w 5030574"/>
                  <a:gd name="connsiteY27" fmla="*/ 2369587 h 3964661"/>
                  <a:gd name="connsiteX28" fmla="*/ 2578618 w 5030574"/>
                  <a:gd name="connsiteY28" fmla="*/ 2271176 h 3964661"/>
                  <a:gd name="connsiteX29" fmla="*/ 2541714 w 5030574"/>
                  <a:gd name="connsiteY29" fmla="*/ 2152263 h 3964661"/>
                  <a:gd name="connsiteX30" fmla="*/ 2439203 w 5030574"/>
                  <a:gd name="connsiteY30" fmla="*/ 2053853 h 3964661"/>
                  <a:gd name="connsiteX31" fmla="*/ 2201377 w 5030574"/>
                  <a:gd name="connsiteY31" fmla="*/ 1914437 h 3964661"/>
                  <a:gd name="connsiteX32" fmla="*/ 2008656 w 5030574"/>
                  <a:gd name="connsiteY32" fmla="*/ 2053852 h 3964661"/>
                  <a:gd name="connsiteX33" fmla="*/ 1840538 w 5030574"/>
                  <a:gd name="connsiteY33" fmla="*/ 2074355 h 3964661"/>
                  <a:gd name="connsiteX34" fmla="*/ 1803634 w 5030574"/>
                  <a:gd name="connsiteY34" fmla="*/ 1934939 h 3964661"/>
                  <a:gd name="connsiteX35" fmla="*/ 1787231 w 5030574"/>
                  <a:gd name="connsiteY35" fmla="*/ 1865232 h 3964661"/>
                  <a:gd name="connsiteX36" fmla="*/ 1647817 w 5030574"/>
                  <a:gd name="connsiteY36" fmla="*/ 1811927 h 3964661"/>
                  <a:gd name="connsiteX37" fmla="*/ 1487899 w 5030574"/>
                  <a:gd name="connsiteY37" fmla="*/ 1766821 h 3964661"/>
                  <a:gd name="connsiteX38" fmla="*/ 1409990 w 5030574"/>
                  <a:gd name="connsiteY38" fmla="*/ 1709415 h 3964661"/>
                  <a:gd name="connsiteX39" fmla="*/ 1270576 w 5030574"/>
                  <a:gd name="connsiteY39" fmla="*/ 1635606 h 3964661"/>
                  <a:gd name="connsiteX40" fmla="*/ 1196769 w 5030574"/>
                  <a:gd name="connsiteY40" fmla="*/ 1574100 h 3964661"/>
                  <a:gd name="connsiteX41" fmla="*/ 1135261 w 5030574"/>
                  <a:gd name="connsiteY41" fmla="*/ 1524895 h 3964661"/>
                  <a:gd name="connsiteX42" fmla="*/ 1036850 w 5030574"/>
                  <a:gd name="connsiteY42" fmla="*/ 1422383 h 3964661"/>
                  <a:gd name="connsiteX43" fmla="*/ 975569 w 5030574"/>
                  <a:gd name="connsiteY43" fmla="*/ 1277943 h 3964661"/>
                  <a:gd name="connsiteX44" fmla="*/ 893964 w 5030574"/>
                  <a:gd name="connsiteY44" fmla="*/ 1105613 h 3964661"/>
                  <a:gd name="connsiteX45" fmla="*/ 785911 w 5030574"/>
                  <a:gd name="connsiteY45" fmla="*/ 1008824 h 3964661"/>
                  <a:gd name="connsiteX46" fmla="*/ 716722 w 5030574"/>
                  <a:gd name="connsiteY46" fmla="*/ 962277 h 3964661"/>
                  <a:gd name="connsiteX47" fmla="*/ 631875 w 5030574"/>
                  <a:gd name="connsiteY47" fmla="*/ 896783 h 3964661"/>
                  <a:gd name="connsiteX48" fmla="*/ 593235 w 5030574"/>
                  <a:gd name="connsiteY48" fmla="*/ 828810 h 3964661"/>
                  <a:gd name="connsiteX49" fmla="*/ 563721 w 5030574"/>
                  <a:gd name="connsiteY49" fmla="*/ 781339 h 3964661"/>
                  <a:gd name="connsiteX50" fmla="*/ 492166 w 5030574"/>
                  <a:gd name="connsiteY50" fmla="*/ 712036 h 3964661"/>
                  <a:gd name="connsiteX51" fmla="*/ 416510 w 5030574"/>
                  <a:gd name="connsiteY51" fmla="*/ 590646 h 3964661"/>
                  <a:gd name="connsiteX52" fmla="*/ 355634 w 5030574"/>
                  <a:gd name="connsiteY52" fmla="*/ 522785 h 3964661"/>
                  <a:gd name="connsiteX53" fmla="*/ 301991 w 5030574"/>
                  <a:gd name="connsiteY53" fmla="*/ 432169 h 3964661"/>
                  <a:gd name="connsiteX54" fmla="*/ 243143 w 5030574"/>
                  <a:gd name="connsiteY54" fmla="*/ 301879 h 3964661"/>
                  <a:gd name="connsiteX55" fmla="*/ 170259 w 5030574"/>
                  <a:gd name="connsiteY55" fmla="*/ 223564 h 3964661"/>
                  <a:gd name="connsiteX56" fmla="*/ 98523 w 5030574"/>
                  <a:gd name="connsiteY56" fmla="*/ 129886 h 3964661"/>
                  <a:gd name="connsiteX57" fmla="*/ 0 w 5030574"/>
                  <a:gd name="connsiteY57" fmla="*/ 0 h 3964661"/>
                  <a:gd name="connsiteX0" fmla="*/ 4903978 w 5010477"/>
                  <a:gd name="connsiteY0" fmla="*/ 3964661 h 3964661"/>
                  <a:gd name="connsiteX1" fmla="*/ 4912179 w 5010477"/>
                  <a:gd name="connsiteY1" fmla="*/ 3894954 h 3964661"/>
                  <a:gd name="connsiteX2" fmla="*/ 4961384 w 5010477"/>
                  <a:gd name="connsiteY2" fmla="*/ 3759639 h 3964661"/>
                  <a:gd name="connsiteX3" fmla="*/ 5002389 w 5010477"/>
                  <a:gd name="connsiteY3" fmla="*/ 3661228 h 3964661"/>
                  <a:gd name="connsiteX4" fmla="*/ 5006489 w 5010477"/>
                  <a:gd name="connsiteY4" fmla="*/ 3558717 h 3964661"/>
                  <a:gd name="connsiteX5" fmla="*/ 4957284 w 5010477"/>
                  <a:gd name="connsiteY5" fmla="*/ 3534114 h 3964661"/>
                  <a:gd name="connsiteX6" fmla="*/ 4768663 w 5010477"/>
                  <a:gd name="connsiteY6" fmla="*/ 3534114 h 3964661"/>
                  <a:gd name="connsiteX7" fmla="*/ 4694855 w 5010477"/>
                  <a:gd name="connsiteY7" fmla="*/ 3505411 h 3964661"/>
                  <a:gd name="connsiteX8" fmla="*/ 4641549 w 5010477"/>
                  <a:gd name="connsiteY8" fmla="*/ 3456206 h 3964661"/>
                  <a:gd name="connsiteX9" fmla="*/ 4604645 w 5010477"/>
                  <a:gd name="connsiteY9" fmla="*/ 3407000 h 3964661"/>
                  <a:gd name="connsiteX10" fmla="*/ 4510335 w 5010477"/>
                  <a:gd name="connsiteY10" fmla="*/ 3345493 h 3964661"/>
                  <a:gd name="connsiteX11" fmla="*/ 4391422 w 5010477"/>
                  <a:gd name="connsiteY11" fmla="*/ 3304489 h 3964661"/>
                  <a:gd name="connsiteX12" fmla="*/ 4247906 w 5010477"/>
                  <a:gd name="connsiteY12" fmla="*/ 3263485 h 3964661"/>
                  <a:gd name="connsiteX13" fmla="*/ 4083889 w 5010477"/>
                  <a:gd name="connsiteY13" fmla="*/ 3189676 h 3964661"/>
                  <a:gd name="connsiteX14" fmla="*/ 3878866 w 5010477"/>
                  <a:gd name="connsiteY14" fmla="*/ 3070763 h 3964661"/>
                  <a:gd name="connsiteX15" fmla="*/ 3772254 w 5010477"/>
                  <a:gd name="connsiteY15" fmla="*/ 3017457 h 3964661"/>
                  <a:gd name="connsiteX16" fmla="*/ 3628738 w 5010477"/>
                  <a:gd name="connsiteY16" fmla="*/ 2976454 h 3964661"/>
                  <a:gd name="connsiteX17" fmla="*/ 3485223 w 5010477"/>
                  <a:gd name="connsiteY17" fmla="*/ 2964152 h 3964661"/>
                  <a:gd name="connsiteX18" fmla="*/ 3333506 w 5010477"/>
                  <a:gd name="connsiteY18" fmla="*/ 2886243 h 3964661"/>
                  <a:gd name="connsiteX19" fmla="*/ 3222794 w 5010477"/>
                  <a:gd name="connsiteY19" fmla="*/ 2820636 h 3964661"/>
                  <a:gd name="connsiteX20" fmla="*/ 3112082 w 5010477"/>
                  <a:gd name="connsiteY20" fmla="*/ 2750928 h 3964661"/>
                  <a:gd name="connsiteX21" fmla="*/ 2989068 w 5010477"/>
                  <a:gd name="connsiteY21" fmla="*/ 2714024 h 3964661"/>
                  <a:gd name="connsiteX22" fmla="*/ 2943964 w 5010477"/>
                  <a:gd name="connsiteY22" fmla="*/ 2660719 h 3964661"/>
                  <a:gd name="connsiteX23" fmla="*/ 2956265 w 5010477"/>
                  <a:gd name="connsiteY23" fmla="*/ 2574609 h 3964661"/>
                  <a:gd name="connsiteX24" fmla="*/ 2870155 w 5010477"/>
                  <a:gd name="connsiteY24" fmla="*/ 2574609 h 3964661"/>
                  <a:gd name="connsiteX25" fmla="*/ 2669234 w 5010477"/>
                  <a:gd name="connsiteY25" fmla="*/ 2525403 h 3964661"/>
                  <a:gd name="connsiteX26" fmla="*/ 2583125 w 5010477"/>
                  <a:gd name="connsiteY26" fmla="*/ 2451596 h 3964661"/>
                  <a:gd name="connsiteX27" fmla="*/ 2550321 w 5010477"/>
                  <a:gd name="connsiteY27" fmla="*/ 2369587 h 3964661"/>
                  <a:gd name="connsiteX28" fmla="*/ 2558521 w 5010477"/>
                  <a:gd name="connsiteY28" fmla="*/ 2271176 h 3964661"/>
                  <a:gd name="connsiteX29" fmla="*/ 2521617 w 5010477"/>
                  <a:gd name="connsiteY29" fmla="*/ 2152263 h 3964661"/>
                  <a:gd name="connsiteX30" fmla="*/ 2419106 w 5010477"/>
                  <a:gd name="connsiteY30" fmla="*/ 2053853 h 3964661"/>
                  <a:gd name="connsiteX31" fmla="*/ 2181280 w 5010477"/>
                  <a:gd name="connsiteY31" fmla="*/ 1914437 h 3964661"/>
                  <a:gd name="connsiteX32" fmla="*/ 1988559 w 5010477"/>
                  <a:gd name="connsiteY32" fmla="*/ 2053852 h 3964661"/>
                  <a:gd name="connsiteX33" fmla="*/ 1820441 w 5010477"/>
                  <a:gd name="connsiteY33" fmla="*/ 2074355 h 3964661"/>
                  <a:gd name="connsiteX34" fmla="*/ 1783537 w 5010477"/>
                  <a:gd name="connsiteY34" fmla="*/ 1934939 h 3964661"/>
                  <a:gd name="connsiteX35" fmla="*/ 1767134 w 5010477"/>
                  <a:gd name="connsiteY35" fmla="*/ 1865232 h 3964661"/>
                  <a:gd name="connsiteX36" fmla="*/ 1627720 w 5010477"/>
                  <a:gd name="connsiteY36" fmla="*/ 1811927 h 3964661"/>
                  <a:gd name="connsiteX37" fmla="*/ 1467802 w 5010477"/>
                  <a:gd name="connsiteY37" fmla="*/ 1766821 h 3964661"/>
                  <a:gd name="connsiteX38" fmla="*/ 1389893 w 5010477"/>
                  <a:gd name="connsiteY38" fmla="*/ 1709415 h 3964661"/>
                  <a:gd name="connsiteX39" fmla="*/ 1250479 w 5010477"/>
                  <a:gd name="connsiteY39" fmla="*/ 1635606 h 3964661"/>
                  <a:gd name="connsiteX40" fmla="*/ 1176672 w 5010477"/>
                  <a:gd name="connsiteY40" fmla="*/ 1574100 h 3964661"/>
                  <a:gd name="connsiteX41" fmla="*/ 1115164 w 5010477"/>
                  <a:gd name="connsiteY41" fmla="*/ 1524895 h 3964661"/>
                  <a:gd name="connsiteX42" fmla="*/ 1016753 w 5010477"/>
                  <a:gd name="connsiteY42" fmla="*/ 1422383 h 3964661"/>
                  <a:gd name="connsiteX43" fmla="*/ 955472 w 5010477"/>
                  <a:gd name="connsiteY43" fmla="*/ 1277943 h 3964661"/>
                  <a:gd name="connsiteX44" fmla="*/ 873867 w 5010477"/>
                  <a:gd name="connsiteY44" fmla="*/ 1105613 h 3964661"/>
                  <a:gd name="connsiteX45" fmla="*/ 765814 w 5010477"/>
                  <a:gd name="connsiteY45" fmla="*/ 1008824 h 3964661"/>
                  <a:gd name="connsiteX46" fmla="*/ 696625 w 5010477"/>
                  <a:gd name="connsiteY46" fmla="*/ 962277 h 3964661"/>
                  <a:gd name="connsiteX47" fmla="*/ 611778 w 5010477"/>
                  <a:gd name="connsiteY47" fmla="*/ 896783 h 3964661"/>
                  <a:gd name="connsiteX48" fmla="*/ 573138 w 5010477"/>
                  <a:gd name="connsiteY48" fmla="*/ 828810 h 3964661"/>
                  <a:gd name="connsiteX49" fmla="*/ 543624 w 5010477"/>
                  <a:gd name="connsiteY49" fmla="*/ 781339 h 3964661"/>
                  <a:gd name="connsiteX50" fmla="*/ 472069 w 5010477"/>
                  <a:gd name="connsiteY50" fmla="*/ 712036 h 3964661"/>
                  <a:gd name="connsiteX51" fmla="*/ 396413 w 5010477"/>
                  <a:gd name="connsiteY51" fmla="*/ 590646 h 3964661"/>
                  <a:gd name="connsiteX52" fmla="*/ 335537 w 5010477"/>
                  <a:gd name="connsiteY52" fmla="*/ 522785 h 3964661"/>
                  <a:gd name="connsiteX53" fmla="*/ 281894 w 5010477"/>
                  <a:gd name="connsiteY53" fmla="*/ 432169 h 3964661"/>
                  <a:gd name="connsiteX54" fmla="*/ 223046 w 5010477"/>
                  <a:gd name="connsiteY54" fmla="*/ 301879 h 3964661"/>
                  <a:gd name="connsiteX55" fmla="*/ 150162 w 5010477"/>
                  <a:gd name="connsiteY55" fmla="*/ 223564 h 3964661"/>
                  <a:gd name="connsiteX56" fmla="*/ 78426 w 5010477"/>
                  <a:gd name="connsiteY56" fmla="*/ 129886 h 3964661"/>
                  <a:gd name="connsiteX57" fmla="*/ 0 w 5010477"/>
                  <a:gd name="connsiteY57" fmla="*/ 0 h 3964661"/>
                  <a:gd name="connsiteX0" fmla="*/ 4868808 w 4975307"/>
                  <a:gd name="connsiteY0" fmla="*/ 4130458 h 4130458"/>
                  <a:gd name="connsiteX1" fmla="*/ 4877009 w 4975307"/>
                  <a:gd name="connsiteY1" fmla="*/ 4060751 h 4130458"/>
                  <a:gd name="connsiteX2" fmla="*/ 4926214 w 4975307"/>
                  <a:gd name="connsiteY2" fmla="*/ 3925436 h 4130458"/>
                  <a:gd name="connsiteX3" fmla="*/ 4967219 w 4975307"/>
                  <a:gd name="connsiteY3" fmla="*/ 3827025 h 4130458"/>
                  <a:gd name="connsiteX4" fmla="*/ 4971319 w 4975307"/>
                  <a:gd name="connsiteY4" fmla="*/ 3724514 h 4130458"/>
                  <a:gd name="connsiteX5" fmla="*/ 4922114 w 4975307"/>
                  <a:gd name="connsiteY5" fmla="*/ 3699911 h 4130458"/>
                  <a:gd name="connsiteX6" fmla="*/ 4733493 w 4975307"/>
                  <a:gd name="connsiteY6" fmla="*/ 3699911 h 4130458"/>
                  <a:gd name="connsiteX7" fmla="*/ 4659685 w 4975307"/>
                  <a:gd name="connsiteY7" fmla="*/ 3671208 h 4130458"/>
                  <a:gd name="connsiteX8" fmla="*/ 4606379 w 4975307"/>
                  <a:gd name="connsiteY8" fmla="*/ 3622003 h 4130458"/>
                  <a:gd name="connsiteX9" fmla="*/ 4569475 w 4975307"/>
                  <a:gd name="connsiteY9" fmla="*/ 3572797 h 4130458"/>
                  <a:gd name="connsiteX10" fmla="*/ 4475165 w 4975307"/>
                  <a:gd name="connsiteY10" fmla="*/ 3511290 h 4130458"/>
                  <a:gd name="connsiteX11" fmla="*/ 4356252 w 4975307"/>
                  <a:gd name="connsiteY11" fmla="*/ 3470286 h 4130458"/>
                  <a:gd name="connsiteX12" fmla="*/ 4212736 w 4975307"/>
                  <a:gd name="connsiteY12" fmla="*/ 3429282 h 4130458"/>
                  <a:gd name="connsiteX13" fmla="*/ 4048719 w 4975307"/>
                  <a:gd name="connsiteY13" fmla="*/ 3355473 h 4130458"/>
                  <a:gd name="connsiteX14" fmla="*/ 3843696 w 4975307"/>
                  <a:gd name="connsiteY14" fmla="*/ 3236560 h 4130458"/>
                  <a:gd name="connsiteX15" fmla="*/ 3737084 w 4975307"/>
                  <a:gd name="connsiteY15" fmla="*/ 3183254 h 4130458"/>
                  <a:gd name="connsiteX16" fmla="*/ 3593568 w 4975307"/>
                  <a:gd name="connsiteY16" fmla="*/ 3142251 h 4130458"/>
                  <a:gd name="connsiteX17" fmla="*/ 3450053 w 4975307"/>
                  <a:gd name="connsiteY17" fmla="*/ 3129949 h 4130458"/>
                  <a:gd name="connsiteX18" fmla="*/ 3298336 w 4975307"/>
                  <a:gd name="connsiteY18" fmla="*/ 3052040 h 4130458"/>
                  <a:gd name="connsiteX19" fmla="*/ 3187624 w 4975307"/>
                  <a:gd name="connsiteY19" fmla="*/ 2986433 h 4130458"/>
                  <a:gd name="connsiteX20" fmla="*/ 3076912 w 4975307"/>
                  <a:gd name="connsiteY20" fmla="*/ 2916725 h 4130458"/>
                  <a:gd name="connsiteX21" fmla="*/ 2953898 w 4975307"/>
                  <a:gd name="connsiteY21" fmla="*/ 2879821 h 4130458"/>
                  <a:gd name="connsiteX22" fmla="*/ 2908794 w 4975307"/>
                  <a:gd name="connsiteY22" fmla="*/ 2826516 h 4130458"/>
                  <a:gd name="connsiteX23" fmla="*/ 2921095 w 4975307"/>
                  <a:gd name="connsiteY23" fmla="*/ 2740406 h 4130458"/>
                  <a:gd name="connsiteX24" fmla="*/ 2834985 w 4975307"/>
                  <a:gd name="connsiteY24" fmla="*/ 2740406 h 4130458"/>
                  <a:gd name="connsiteX25" fmla="*/ 2634064 w 4975307"/>
                  <a:gd name="connsiteY25" fmla="*/ 2691200 h 4130458"/>
                  <a:gd name="connsiteX26" fmla="*/ 2547955 w 4975307"/>
                  <a:gd name="connsiteY26" fmla="*/ 2617393 h 4130458"/>
                  <a:gd name="connsiteX27" fmla="*/ 2515151 w 4975307"/>
                  <a:gd name="connsiteY27" fmla="*/ 2535384 h 4130458"/>
                  <a:gd name="connsiteX28" fmla="*/ 2523351 w 4975307"/>
                  <a:gd name="connsiteY28" fmla="*/ 2436973 h 4130458"/>
                  <a:gd name="connsiteX29" fmla="*/ 2486447 w 4975307"/>
                  <a:gd name="connsiteY29" fmla="*/ 2318060 h 4130458"/>
                  <a:gd name="connsiteX30" fmla="*/ 2383936 w 4975307"/>
                  <a:gd name="connsiteY30" fmla="*/ 2219650 h 4130458"/>
                  <a:gd name="connsiteX31" fmla="*/ 2146110 w 4975307"/>
                  <a:gd name="connsiteY31" fmla="*/ 2080234 h 4130458"/>
                  <a:gd name="connsiteX32" fmla="*/ 1953389 w 4975307"/>
                  <a:gd name="connsiteY32" fmla="*/ 2219649 h 4130458"/>
                  <a:gd name="connsiteX33" fmla="*/ 1785271 w 4975307"/>
                  <a:gd name="connsiteY33" fmla="*/ 2240152 h 4130458"/>
                  <a:gd name="connsiteX34" fmla="*/ 1748367 w 4975307"/>
                  <a:gd name="connsiteY34" fmla="*/ 2100736 h 4130458"/>
                  <a:gd name="connsiteX35" fmla="*/ 1731964 w 4975307"/>
                  <a:gd name="connsiteY35" fmla="*/ 2031029 h 4130458"/>
                  <a:gd name="connsiteX36" fmla="*/ 1592550 w 4975307"/>
                  <a:gd name="connsiteY36" fmla="*/ 1977724 h 4130458"/>
                  <a:gd name="connsiteX37" fmla="*/ 1432632 w 4975307"/>
                  <a:gd name="connsiteY37" fmla="*/ 1932618 h 4130458"/>
                  <a:gd name="connsiteX38" fmla="*/ 1354723 w 4975307"/>
                  <a:gd name="connsiteY38" fmla="*/ 1875212 h 4130458"/>
                  <a:gd name="connsiteX39" fmla="*/ 1215309 w 4975307"/>
                  <a:gd name="connsiteY39" fmla="*/ 1801403 h 4130458"/>
                  <a:gd name="connsiteX40" fmla="*/ 1141502 w 4975307"/>
                  <a:gd name="connsiteY40" fmla="*/ 1739897 h 4130458"/>
                  <a:gd name="connsiteX41" fmla="*/ 1079994 w 4975307"/>
                  <a:gd name="connsiteY41" fmla="*/ 1690692 h 4130458"/>
                  <a:gd name="connsiteX42" fmla="*/ 981583 w 4975307"/>
                  <a:gd name="connsiteY42" fmla="*/ 1588180 h 4130458"/>
                  <a:gd name="connsiteX43" fmla="*/ 920302 w 4975307"/>
                  <a:gd name="connsiteY43" fmla="*/ 1443740 h 4130458"/>
                  <a:gd name="connsiteX44" fmla="*/ 838697 w 4975307"/>
                  <a:gd name="connsiteY44" fmla="*/ 1271410 h 4130458"/>
                  <a:gd name="connsiteX45" fmla="*/ 730644 w 4975307"/>
                  <a:gd name="connsiteY45" fmla="*/ 1174621 h 4130458"/>
                  <a:gd name="connsiteX46" fmla="*/ 661455 w 4975307"/>
                  <a:gd name="connsiteY46" fmla="*/ 1128074 h 4130458"/>
                  <a:gd name="connsiteX47" fmla="*/ 576608 w 4975307"/>
                  <a:gd name="connsiteY47" fmla="*/ 1062580 h 4130458"/>
                  <a:gd name="connsiteX48" fmla="*/ 537968 w 4975307"/>
                  <a:gd name="connsiteY48" fmla="*/ 994607 h 4130458"/>
                  <a:gd name="connsiteX49" fmla="*/ 508454 w 4975307"/>
                  <a:gd name="connsiteY49" fmla="*/ 947136 h 4130458"/>
                  <a:gd name="connsiteX50" fmla="*/ 436899 w 4975307"/>
                  <a:gd name="connsiteY50" fmla="*/ 877833 h 4130458"/>
                  <a:gd name="connsiteX51" fmla="*/ 361243 w 4975307"/>
                  <a:gd name="connsiteY51" fmla="*/ 756443 h 4130458"/>
                  <a:gd name="connsiteX52" fmla="*/ 300367 w 4975307"/>
                  <a:gd name="connsiteY52" fmla="*/ 688582 h 4130458"/>
                  <a:gd name="connsiteX53" fmla="*/ 246724 w 4975307"/>
                  <a:gd name="connsiteY53" fmla="*/ 597966 h 4130458"/>
                  <a:gd name="connsiteX54" fmla="*/ 187876 w 4975307"/>
                  <a:gd name="connsiteY54" fmla="*/ 467676 h 4130458"/>
                  <a:gd name="connsiteX55" fmla="*/ 114992 w 4975307"/>
                  <a:gd name="connsiteY55" fmla="*/ 389361 h 4130458"/>
                  <a:gd name="connsiteX56" fmla="*/ 43256 w 4975307"/>
                  <a:gd name="connsiteY56" fmla="*/ 295683 h 4130458"/>
                  <a:gd name="connsiteX57" fmla="*/ 0 w 4975307"/>
                  <a:gd name="connsiteY57" fmla="*/ 0 h 4130458"/>
                  <a:gd name="connsiteX0" fmla="*/ 4891121 w 4997620"/>
                  <a:gd name="connsiteY0" fmla="*/ 4130458 h 4130458"/>
                  <a:gd name="connsiteX1" fmla="*/ 4899322 w 4997620"/>
                  <a:gd name="connsiteY1" fmla="*/ 4060751 h 4130458"/>
                  <a:gd name="connsiteX2" fmla="*/ 4948527 w 4997620"/>
                  <a:gd name="connsiteY2" fmla="*/ 3925436 h 4130458"/>
                  <a:gd name="connsiteX3" fmla="*/ 4989532 w 4997620"/>
                  <a:gd name="connsiteY3" fmla="*/ 3827025 h 4130458"/>
                  <a:gd name="connsiteX4" fmla="*/ 4993632 w 4997620"/>
                  <a:gd name="connsiteY4" fmla="*/ 3724514 h 4130458"/>
                  <a:gd name="connsiteX5" fmla="*/ 4944427 w 4997620"/>
                  <a:gd name="connsiteY5" fmla="*/ 3699911 h 4130458"/>
                  <a:gd name="connsiteX6" fmla="*/ 4755806 w 4997620"/>
                  <a:gd name="connsiteY6" fmla="*/ 3699911 h 4130458"/>
                  <a:gd name="connsiteX7" fmla="*/ 4681998 w 4997620"/>
                  <a:gd name="connsiteY7" fmla="*/ 3671208 h 4130458"/>
                  <a:gd name="connsiteX8" fmla="*/ 4628692 w 4997620"/>
                  <a:gd name="connsiteY8" fmla="*/ 3622003 h 4130458"/>
                  <a:gd name="connsiteX9" fmla="*/ 4591788 w 4997620"/>
                  <a:gd name="connsiteY9" fmla="*/ 3572797 h 4130458"/>
                  <a:gd name="connsiteX10" fmla="*/ 4497478 w 4997620"/>
                  <a:gd name="connsiteY10" fmla="*/ 3511290 h 4130458"/>
                  <a:gd name="connsiteX11" fmla="*/ 4378565 w 4997620"/>
                  <a:gd name="connsiteY11" fmla="*/ 3470286 h 4130458"/>
                  <a:gd name="connsiteX12" fmla="*/ 4235049 w 4997620"/>
                  <a:gd name="connsiteY12" fmla="*/ 3429282 h 4130458"/>
                  <a:gd name="connsiteX13" fmla="*/ 4071032 w 4997620"/>
                  <a:gd name="connsiteY13" fmla="*/ 3355473 h 4130458"/>
                  <a:gd name="connsiteX14" fmla="*/ 3866009 w 4997620"/>
                  <a:gd name="connsiteY14" fmla="*/ 3236560 h 4130458"/>
                  <a:gd name="connsiteX15" fmla="*/ 3759397 w 4997620"/>
                  <a:gd name="connsiteY15" fmla="*/ 3183254 h 4130458"/>
                  <a:gd name="connsiteX16" fmla="*/ 3615881 w 4997620"/>
                  <a:gd name="connsiteY16" fmla="*/ 3142251 h 4130458"/>
                  <a:gd name="connsiteX17" fmla="*/ 3472366 w 4997620"/>
                  <a:gd name="connsiteY17" fmla="*/ 3129949 h 4130458"/>
                  <a:gd name="connsiteX18" fmla="*/ 3320649 w 4997620"/>
                  <a:gd name="connsiteY18" fmla="*/ 3052040 h 4130458"/>
                  <a:gd name="connsiteX19" fmla="*/ 3209937 w 4997620"/>
                  <a:gd name="connsiteY19" fmla="*/ 2986433 h 4130458"/>
                  <a:gd name="connsiteX20" fmla="*/ 3099225 w 4997620"/>
                  <a:gd name="connsiteY20" fmla="*/ 2916725 h 4130458"/>
                  <a:gd name="connsiteX21" fmla="*/ 2976211 w 4997620"/>
                  <a:gd name="connsiteY21" fmla="*/ 2879821 h 4130458"/>
                  <a:gd name="connsiteX22" fmla="*/ 2931107 w 4997620"/>
                  <a:gd name="connsiteY22" fmla="*/ 2826516 h 4130458"/>
                  <a:gd name="connsiteX23" fmla="*/ 2943408 w 4997620"/>
                  <a:gd name="connsiteY23" fmla="*/ 2740406 h 4130458"/>
                  <a:gd name="connsiteX24" fmla="*/ 2857298 w 4997620"/>
                  <a:gd name="connsiteY24" fmla="*/ 2740406 h 4130458"/>
                  <a:gd name="connsiteX25" fmla="*/ 2656377 w 4997620"/>
                  <a:gd name="connsiteY25" fmla="*/ 2691200 h 4130458"/>
                  <a:gd name="connsiteX26" fmla="*/ 2570268 w 4997620"/>
                  <a:gd name="connsiteY26" fmla="*/ 2617393 h 4130458"/>
                  <a:gd name="connsiteX27" fmla="*/ 2537464 w 4997620"/>
                  <a:gd name="connsiteY27" fmla="*/ 2535384 h 4130458"/>
                  <a:gd name="connsiteX28" fmla="*/ 2545664 w 4997620"/>
                  <a:gd name="connsiteY28" fmla="*/ 2436973 h 4130458"/>
                  <a:gd name="connsiteX29" fmla="*/ 2508760 w 4997620"/>
                  <a:gd name="connsiteY29" fmla="*/ 2318060 h 4130458"/>
                  <a:gd name="connsiteX30" fmla="*/ 2406249 w 4997620"/>
                  <a:gd name="connsiteY30" fmla="*/ 2219650 h 4130458"/>
                  <a:gd name="connsiteX31" fmla="*/ 2168423 w 4997620"/>
                  <a:gd name="connsiteY31" fmla="*/ 2080234 h 4130458"/>
                  <a:gd name="connsiteX32" fmla="*/ 1975702 w 4997620"/>
                  <a:gd name="connsiteY32" fmla="*/ 2219649 h 4130458"/>
                  <a:gd name="connsiteX33" fmla="*/ 1807584 w 4997620"/>
                  <a:gd name="connsiteY33" fmla="*/ 2240152 h 4130458"/>
                  <a:gd name="connsiteX34" fmla="*/ 1770680 w 4997620"/>
                  <a:gd name="connsiteY34" fmla="*/ 2100736 h 4130458"/>
                  <a:gd name="connsiteX35" fmla="*/ 1754277 w 4997620"/>
                  <a:gd name="connsiteY35" fmla="*/ 2031029 h 4130458"/>
                  <a:gd name="connsiteX36" fmla="*/ 1614863 w 4997620"/>
                  <a:gd name="connsiteY36" fmla="*/ 1977724 h 4130458"/>
                  <a:gd name="connsiteX37" fmla="*/ 1454945 w 4997620"/>
                  <a:gd name="connsiteY37" fmla="*/ 1932618 h 4130458"/>
                  <a:gd name="connsiteX38" fmla="*/ 1377036 w 4997620"/>
                  <a:gd name="connsiteY38" fmla="*/ 1875212 h 4130458"/>
                  <a:gd name="connsiteX39" fmla="*/ 1237622 w 4997620"/>
                  <a:gd name="connsiteY39" fmla="*/ 1801403 h 4130458"/>
                  <a:gd name="connsiteX40" fmla="*/ 1163815 w 4997620"/>
                  <a:gd name="connsiteY40" fmla="*/ 1739897 h 4130458"/>
                  <a:gd name="connsiteX41" fmla="*/ 1102307 w 4997620"/>
                  <a:gd name="connsiteY41" fmla="*/ 1690692 h 4130458"/>
                  <a:gd name="connsiteX42" fmla="*/ 1003896 w 4997620"/>
                  <a:gd name="connsiteY42" fmla="*/ 1588180 h 4130458"/>
                  <a:gd name="connsiteX43" fmla="*/ 942615 w 4997620"/>
                  <a:gd name="connsiteY43" fmla="*/ 1443740 h 4130458"/>
                  <a:gd name="connsiteX44" fmla="*/ 861010 w 4997620"/>
                  <a:gd name="connsiteY44" fmla="*/ 1271410 h 4130458"/>
                  <a:gd name="connsiteX45" fmla="*/ 752957 w 4997620"/>
                  <a:gd name="connsiteY45" fmla="*/ 1174621 h 4130458"/>
                  <a:gd name="connsiteX46" fmla="*/ 683768 w 4997620"/>
                  <a:gd name="connsiteY46" fmla="*/ 1128074 h 4130458"/>
                  <a:gd name="connsiteX47" fmla="*/ 598921 w 4997620"/>
                  <a:gd name="connsiteY47" fmla="*/ 1062580 h 4130458"/>
                  <a:gd name="connsiteX48" fmla="*/ 560281 w 4997620"/>
                  <a:gd name="connsiteY48" fmla="*/ 994607 h 4130458"/>
                  <a:gd name="connsiteX49" fmla="*/ 530767 w 4997620"/>
                  <a:gd name="connsiteY49" fmla="*/ 947136 h 4130458"/>
                  <a:gd name="connsiteX50" fmla="*/ 459212 w 4997620"/>
                  <a:gd name="connsiteY50" fmla="*/ 877833 h 4130458"/>
                  <a:gd name="connsiteX51" fmla="*/ 383556 w 4997620"/>
                  <a:gd name="connsiteY51" fmla="*/ 756443 h 4130458"/>
                  <a:gd name="connsiteX52" fmla="*/ 322680 w 4997620"/>
                  <a:gd name="connsiteY52" fmla="*/ 688582 h 4130458"/>
                  <a:gd name="connsiteX53" fmla="*/ 269037 w 4997620"/>
                  <a:gd name="connsiteY53" fmla="*/ 597966 h 4130458"/>
                  <a:gd name="connsiteX54" fmla="*/ 210189 w 4997620"/>
                  <a:gd name="connsiteY54" fmla="*/ 467676 h 4130458"/>
                  <a:gd name="connsiteX55" fmla="*/ 137305 w 4997620"/>
                  <a:gd name="connsiteY55" fmla="*/ 389361 h 4130458"/>
                  <a:gd name="connsiteX56" fmla="*/ 65569 w 4997620"/>
                  <a:gd name="connsiteY56" fmla="*/ 295683 h 4130458"/>
                  <a:gd name="connsiteX57" fmla="*/ 22313 w 4997620"/>
                  <a:gd name="connsiteY57" fmla="*/ 0 h 4130458"/>
                  <a:gd name="connsiteX0" fmla="*/ 4893268 w 4999767"/>
                  <a:gd name="connsiteY0" fmla="*/ 4130458 h 4130458"/>
                  <a:gd name="connsiteX1" fmla="*/ 4901469 w 4999767"/>
                  <a:gd name="connsiteY1" fmla="*/ 4060751 h 4130458"/>
                  <a:gd name="connsiteX2" fmla="*/ 4950674 w 4999767"/>
                  <a:gd name="connsiteY2" fmla="*/ 3925436 h 4130458"/>
                  <a:gd name="connsiteX3" fmla="*/ 4991679 w 4999767"/>
                  <a:gd name="connsiteY3" fmla="*/ 3827025 h 4130458"/>
                  <a:gd name="connsiteX4" fmla="*/ 4995779 w 4999767"/>
                  <a:gd name="connsiteY4" fmla="*/ 3724514 h 4130458"/>
                  <a:gd name="connsiteX5" fmla="*/ 4946574 w 4999767"/>
                  <a:gd name="connsiteY5" fmla="*/ 3699911 h 4130458"/>
                  <a:gd name="connsiteX6" fmla="*/ 4757953 w 4999767"/>
                  <a:gd name="connsiteY6" fmla="*/ 3699911 h 4130458"/>
                  <a:gd name="connsiteX7" fmla="*/ 4684145 w 4999767"/>
                  <a:gd name="connsiteY7" fmla="*/ 3671208 h 4130458"/>
                  <a:gd name="connsiteX8" fmla="*/ 4630839 w 4999767"/>
                  <a:gd name="connsiteY8" fmla="*/ 3622003 h 4130458"/>
                  <a:gd name="connsiteX9" fmla="*/ 4593935 w 4999767"/>
                  <a:gd name="connsiteY9" fmla="*/ 3572797 h 4130458"/>
                  <a:gd name="connsiteX10" fmla="*/ 4499625 w 4999767"/>
                  <a:gd name="connsiteY10" fmla="*/ 3511290 h 4130458"/>
                  <a:gd name="connsiteX11" fmla="*/ 4380712 w 4999767"/>
                  <a:gd name="connsiteY11" fmla="*/ 3470286 h 4130458"/>
                  <a:gd name="connsiteX12" fmla="*/ 4237196 w 4999767"/>
                  <a:gd name="connsiteY12" fmla="*/ 3429282 h 4130458"/>
                  <a:gd name="connsiteX13" fmla="*/ 4073179 w 4999767"/>
                  <a:gd name="connsiteY13" fmla="*/ 3355473 h 4130458"/>
                  <a:gd name="connsiteX14" fmla="*/ 3868156 w 4999767"/>
                  <a:gd name="connsiteY14" fmla="*/ 3236560 h 4130458"/>
                  <a:gd name="connsiteX15" fmla="*/ 3761544 w 4999767"/>
                  <a:gd name="connsiteY15" fmla="*/ 3183254 h 4130458"/>
                  <a:gd name="connsiteX16" fmla="*/ 3618028 w 4999767"/>
                  <a:gd name="connsiteY16" fmla="*/ 3142251 h 4130458"/>
                  <a:gd name="connsiteX17" fmla="*/ 3474513 w 4999767"/>
                  <a:gd name="connsiteY17" fmla="*/ 3129949 h 4130458"/>
                  <a:gd name="connsiteX18" fmla="*/ 3322796 w 4999767"/>
                  <a:gd name="connsiteY18" fmla="*/ 3052040 h 4130458"/>
                  <a:gd name="connsiteX19" fmla="*/ 3212084 w 4999767"/>
                  <a:gd name="connsiteY19" fmla="*/ 2986433 h 4130458"/>
                  <a:gd name="connsiteX20" fmla="*/ 3101372 w 4999767"/>
                  <a:gd name="connsiteY20" fmla="*/ 2916725 h 4130458"/>
                  <a:gd name="connsiteX21" fmla="*/ 2978358 w 4999767"/>
                  <a:gd name="connsiteY21" fmla="*/ 2879821 h 4130458"/>
                  <a:gd name="connsiteX22" fmla="*/ 2933254 w 4999767"/>
                  <a:gd name="connsiteY22" fmla="*/ 2826516 h 4130458"/>
                  <a:gd name="connsiteX23" fmla="*/ 2945555 w 4999767"/>
                  <a:gd name="connsiteY23" fmla="*/ 2740406 h 4130458"/>
                  <a:gd name="connsiteX24" fmla="*/ 2859445 w 4999767"/>
                  <a:gd name="connsiteY24" fmla="*/ 2740406 h 4130458"/>
                  <a:gd name="connsiteX25" fmla="*/ 2658524 w 4999767"/>
                  <a:gd name="connsiteY25" fmla="*/ 2691200 h 4130458"/>
                  <a:gd name="connsiteX26" fmla="*/ 2572415 w 4999767"/>
                  <a:gd name="connsiteY26" fmla="*/ 2617393 h 4130458"/>
                  <a:gd name="connsiteX27" fmla="*/ 2539611 w 4999767"/>
                  <a:gd name="connsiteY27" fmla="*/ 2535384 h 4130458"/>
                  <a:gd name="connsiteX28" fmla="*/ 2547811 w 4999767"/>
                  <a:gd name="connsiteY28" fmla="*/ 2436973 h 4130458"/>
                  <a:gd name="connsiteX29" fmla="*/ 2510907 w 4999767"/>
                  <a:gd name="connsiteY29" fmla="*/ 2318060 h 4130458"/>
                  <a:gd name="connsiteX30" fmla="*/ 2408396 w 4999767"/>
                  <a:gd name="connsiteY30" fmla="*/ 2219650 h 4130458"/>
                  <a:gd name="connsiteX31" fmla="*/ 2170570 w 4999767"/>
                  <a:gd name="connsiteY31" fmla="*/ 2080234 h 4130458"/>
                  <a:gd name="connsiteX32" fmla="*/ 1977849 w 4999767"/>
                  <a:gd name="connsiteY32" fmla="*/ 2219649 h 4130458"/>
                  <a:gd name="connsiteX33" fmla="*/ 1809731 w 4999767"/>
                  <a:gd name="connsiteY33" fmla="*/ 2240152 h 4130458"/>
                  <a:gd name="connsiteX34" fmla="*/ 1772827 w 4999767"/>
                  <a:gd name="connsiteY34" fmla="*/ 2100736 h 4130458"/>
                  <a:gd name="connsiteX35" fmla="*/ 1756424 w 4999767"/>
                  <a:gd name="connsiteY35" fmla="*/ 2031029 h 4130458"/>
                  <a:gd name="connsiteX36" fmla="*/ 1617010 w 4999767"/>
                  <a:gd name="connsiteY36" fmla="*/ 1977724 h 4130458"/>
                  <a:gd name="connsiteX37" fmla="*/ 1457092 w 4999767"/>
                  <a:gd name="connsiteY37" fmla="*/ 1932618 h 4130458"/>
                  <a:gd name="connsiteX38" fmla="*/ 1379183 w 4999767"/>
                  <a:gd name="connsiteY38" fmla="*/ 1875212 h 4130458"/>
                  <a:gd name="connsiteX39" fmla="*/ 1239769 w 4999767"/>
                  <a:gd name="connsiteY39" fmla="*/ 1801403 h 4130458"/>
                  <a:gd name="connsiteX40" fmla="*/ 1165962 w 4999767"/>
                  <a:gd name="connsiteY40" fmla="*/ 1739897 h 4130458"/>
                  <a:gd name="connsiteX41" fmla="*/ 1104454 w 4999767"/>
                  <a:gd name="connsiteY41" fmla="*/ 1690692 h 4130458"/>
                  <a:gd name="connsiteX42" fmla="*/ 1006043 w 4999767"/>
                  <a:gd name="connsiteY42" fmla="*/ 1588180 h 4130458"/>
                  <a:gd name="connsiteX43" fmla="*/ 944762 w 4999767"/>
                  <a:gd name="connsiteY43" fmla="*/ 1443740 h 4130458"/>
                  <a:gd name="connsiteX44" fmla="*/ 863157 w 4999767"/>
                  <a:gd name="connsiteY44" fmla="*/ 1271410 h 4130458"/>
                  <a:gd name="connsiteX45" fmla="*/ 755104 w 4999767"/>
                  <a:gd name="connsiteY45" fmla="*/ 1174621 h 4130458"/>
                  <a:gd name="connsiteX46" fmla="*/ 685915 w 4999767"/>
                  <a:gd name="connsiteY46" fmla="*/ 1128074 h 4130458"/>
                  <a:gd name="connsiteX47" fmla="*/ 601068 w 4999767"/>
                  <a:gd name="connsiteY47" fmla="*/ 1062580 h 4130458"/>
                  <a:gd name="connsiteX48" fmla="*/ 562428 w 4999767"/>
                  <a:gd name="connsiteY48" fmla="*/ 994607 h 4130458"/>
                  <a:gd name="connsiteX49" fmla="*/ 532914 w 4999767"/>
                  <a:gd name="connsiteY49" fmla="*/ 947136 h 4130458"/>
                  <a:gd name="connsiteX50" fmla="*/ 461359 w 4999767"/>
                  <a:gd name="connsiteY50" fmla="*/ 877833 h 4130458"/>
                  <a:gd name="connsiteX51" fmla="*/ 385703 w 4999767"/>
                  <a:gd name="connsiteY51" fmla="*/ 756443 h 4130458"/>
                  <a:gd name="connsiteX52" fmla="*/ 324827 w 4999767"/>
                  <a:gd name="connsiteY52" fmla="*/ 688582 h 4130458"/>
                  <a:gd name="connsiteX53" fmla="*/ 271184 w 4999767"/>
                  <a:gd name="connsiteY53" fmla="*/ 597966 h 4130458"/>
                  <a:gd name="connsiteX54" fmla="*/ 212336 w 4999767"/>
                  <a:gd name="connsiteY54" fmla="*/ 467676 h 4130458"/>
                  <a:gd name="connsiteX55" fmla="*/ 139452 w 4999767"/>
                  <a:gd name="connsiteY55" fmla="*/ 389361 h 4130458"/>
                  <a:gd name="connsiteX56" fmla="*/ 67716 w 4999767"/>
                  <a:gd name="connsiteY56" fmla="*/ 295683 h 4130458"/>
                  <a:gd name="connsiteX57" fmla="*/ 24460 w 4999767"/>
                  <a:gd name="connsiteY57" fmla="*/ 0 h 4130458"/>
                  <a:gd name="connsiteX0" fmla="*/ 4924217 w 5030716"/>
                  <a:gd name="connsiteY0" fmla="*/ 4140506 h 4140506"/>
                  <a:gd name="connsiteX1" fmla="*/ 4932418 w 5030716"/>
                  <a:gd name="connsiteY1" fmla="*/ 4070799 h 4140506"/>
                  <a:gd name="connsiteX2" fmla="*/ 4981623 w 5030716"/>
                  <a:gd name="connsiteY2" fmla="*/ 3935484 h 4140506"/>
                  <a:gd name="connsiteX3" fmla="*/ 5022628 w 5030716"/>
                  <a:gd name="connsiteY3" fmla="*/ 3837073 h 4140506"/>
                  <a:gd name="connsiteX4" fmla="*/ 5026728 w 5030716"/>
                  <a:gd name="connsiteY4" fmla="*/ 3734562 h 4140506"/>
                  <a:gd name="connsiteX5" fmla="*/ 4977523 w 5030716"/>
                  <a:gd name="connsiteY5" fmla="*/ 3709959 h 4140506"/>
                  <a:gd name="connsiteX6" fmla="*/ 4788902 w 5030716"/>
                  <a:gd name="connsiteY6" fmla="*/ 3709959 h 4140506"/>
                  <a:gd name="connsiteX7" fmla="*/ 4715094 w 5030716"/>
                  <a:gd name="connsiteY7" fmla="*/ 3681256 h 4140506"/>
                  <a:gd name="connsiteX8" fmla="*/ 4661788 w 5030716"/>
                  <a:gd name="connsiteY8" fmla="*/ 3632051 h 4140506"/>
                  <a:gd name="connsiteX9" fmla="*/ 4624884 w 5030716"/>
                  <a:gd name="connsiteY9" fmla="*/ 3582845 h 4140506"/>
                  <a:gd name="connsiteX10" fmla="*/ 4530574 w 5030716"/>
                  <a:gd name="connsiteY10" fmla="*/ 3521338 h 4140506"/>
                  <a:gd name="connsiteX11" fmla="*/ 4411661 w 5030716"/>
                  <a:gd name="connsiteY11" fmla="*/ 3480334 h 4140506"/>
                  <a:gd name="connsiteX12" fmla="*/ 4268145 w 5030716"/>
                  <a:gd name="connsiteY12" fmla="*/ 3439330 h 4140506"/>
                  <a:gd name="connsiteX13" fmla="*/ 4104128 w 5030716"/>
                  <a:gd name="connsiteY13" fmla="*/ 3365521 h 4140506"/>
                  <a:gd name="connsiteX14" fmla="*/ 3899105 w 5030716"/>
                  <a:gd name="connsiteY14" fmla="*/ 3246608 h 4140506"/>
                  <a:gd name="connsiteX15" fmla="*/ 3792493 w 5030716"/>
                  <a:gd name="connsiteY15" fmla="*/ 3193302 h 4140506"/>
                  <a:gd name="connsiteX16" fmla="*/ 3648977 w 5030716"/>
                  <a:gd name="connsiteY16" fmla="*/ 3152299 h 4140506"/>
                  <a:gd name="connsiteX17" fmla="*/ 3505462 w 5030716"/>
                  <a:gd name="connsiteY17" fmla="*/ 3139997 h 4140506"/>
                  <a:gd name="connsiteX18" fmla="*/ 3353745 w 5030716"/>
                  <a:gd name="connsiteY18" fmla="*/ 3062088 h 4140506"/>
                  <a:gd name="connsiteX19" fmla="*/ 3243033 w 5030716"/>
                  <a:gd name="connsiteY19" fmla="*/ 2996481 h 4140506"/>
                  <a:gd name="connsiteX20" fmla="*/ 3132321 w 5030716"/>
                  <a:gd name="connsiteY20" fmla="*/ 2926773 h 4140506"/>
                  <a:gd name="connsiteX21" fmla="*/ 3009307 w 5030716"/>
                  <a:gd name="connsiteY21" fmla="*/ 2889869 h 4140506"/>
                  <a:gd name="connsiteX22" fmla="*/ 2964203 w 5030716"/>
                  <a:gd name="connsiteY22" fmla="*/ 2836564 h 4140506"/>
                  <a:gd name="connsiteX23" fmla="*/ 2976504 w 5030716"/>
                  <a:gd name="connsiteY23" fmla="*/ 2750454 h 4140506"/>
                  <a:gd name="connsiteX24" fmla="*/ 2890394 w 5030716"/>
                  <a:gd name="connsiteY24" fmla="*/ 2750454 h 4140506"/>
                  <a:gd name="connsiteX25" fmla="*/ 2689473 w 5030716"/>
                  <a:gd name="connsiteY25" fmla="*/ 2701248 h 4140506"/>
                  <a:gd name="connsiteX26" fmla="*/ 2603364 w 5030716"/>
                  <a:gd name="connsiteY26" fmla="*/ 2627441 h 4140506"/>
                  <a:gd name="connsiteX27" fmla="*/ 2570560 w 5030716"/>
                  <a:gd name="connsiteY27" fmla="*/ 2545432 h 4140506"/>
                  <a:gd name="connsiteX28" fmla="*/ 2578760 w 5030716"/>
                  <a:gd name="connsiteY28" fmla="*/ 2447021 h 4140506"/>
                  <a:gd name="connsiteX29" fmla="*/ 2541856 w 5030716"/>
                  <a:gd name="connsiteY29" fmla="*/ 2328108 h 4140506"/>
                  <a:gd name="connsiteX30" fmla="*/ 2439345 w 5030716"/>
                  <a:gd name="connsiteY30" fmla="*/ 2229698 h 4140506"/>
                  <a:gd name="connsiteX31" fmla="*/ 2201519 w 5030716"/>
                  <a:gd name="connsiteY31" fmla="*/ 2090282 h 4140506"/>
                  <a:gd name="connsiteX32" fmla="*/ 2008798 w 5030716"/>
                  <a:gd name="connsiteY32" fmla="*/ 2229697 h 4140506"/>
                  <a:gd name="connsiteX33" fmla="*/ 1840680 w 5030716"/>
                  <a:gd name="connsiteY33" fmla="*/ 2250200 h 4140506"/>
                  <a:gd name="connsiteX34" fmla="*/ 1803776 w 5030716"/>
                  <a:gd name="connsiteY34" fmla="*/ 2110784 h 4140506"/>
                  <a:gd name="connsiteX35" fmla="*/ 1787373 w 5030716"/>
                  <a:gd name="connsiteY35" fmla="*/ 2041077 h 4140506"/>
                  <a:gd name="connsiteX36" fmla="*/ 1647959 w 5030716"/>
                  <a:gd name="connsiteY36" fmla="*/ 1987772 h 4140506"/>
                  <a:gd name="connsiteX37" fmla="*/ 1488041 w 5030716"/>
                  <a:gd name="connsiteY37" fmla="*/ 1942666 h 4140506"/>
                  <a:gd name="connsiteX38" fmla="*/ 1410132 w 5030716"/>
                  <a:gd name="connsiteY38" fmla="*/ 1885260 h 4140506"/>
                  <a:gd name="connsiteX39" fmla="*/ 1270718 w 5030716"/>
                  <a:gd name="connsiteY39" fmla="*/ 1811451 h 4140506"/>
                  <a:gd name="connsiteX40" fmla="*/ 1196911 w 5030716"/>
                  <a:gd name="connsiteY40" fmla="*/ 1749945 h 4140506"/>
                  <a:gd name="connsiteX41" fmla="*/ 1135403 w 5030716"/>
                  <a:gd name="connsiteY41" fmla="*/ 1700740 h 4140506"/>
                  <a:gd name="connsiteX42" fmla="*/ 1036992 w 5030716"/>
                  <a:gd name="connsiteY42" fmla="*/ 1598228 h 4140506"/>
                  <a:gd name="connsiteX43" fmla="*/ 975711 w 5030716"/>
                  <a:gd name="connsiteY43" fmla="*/ 1453788 h 4140506"/>
                  <a:gd name="connsiteX44" fmla="*/ 894106 w 5030716"/>
                  <a:gd name="connsiteY44" fmla="*/ 1281458 h 4140506"/>
                  <a:gd name="connsiteX45" fmla="*/ 786053 w 5030716"/>
                  <a:gd name="connsiteY45" fmla="*/ 1184669 h 4140506"/>
                  <a:gd name="connsiteX46" fmla="*/ 716864 w 5030716"/>
                  <a:gd name="connsiteY46" fmla="*/ 1138122 h 4140506"/>
                  <a:gd name="connsiteX47" fmla="*/ 632017 w 5030716"/>
                  <a:gd name="connsiteY47" fmla="*/ 1072628 h 4140506"/>
                  <a:gd name="connsiteX48" fmla="*/ 593377 w 5030716"/>
                  <a:gd name="connsiteY48" fmla="*/ 1004655 h 4140506"/>
                  <a:gd name="connsiteX49" fmla="*/ 563863 w 5030716"/>
                  <a:gd name="connsiteY49" fmla="*/ 957184 h 4140506"/>
                  <a:gd name="connsiteX50" fmla="*/ 492308 w 5030716"/>
                  <a:gd name="connsiteY50" fmla="*/ 887881 h 4140506"/>
                  <a:gd name="connsiteX51" fmla="*/ 416652 w 5030716"/>
                  <a:gd name="connsiteY51" fmla="*/ 766491 h 4140506"/>
                  <a:gd name="connsiteX52" fmla="*/ 355776 w 5030716"/>
                  <a:gd name="connsiteY52" fmla="*/ 698630 h 4140506"/>
                  <a:gd name="connsiteX53" fmla="*/ 302133 w 5030716"/>
                  <a:gd name="connsiteY53" fmla="*/ 608014 h 4140506"/>
                  <a:gd name="connsiteX54" fmla="*/ 243285 w 5030716"/>
                  <a:gd name="connsiteY54" fmla="*/ 477724 h 4140506"/>
                  <a:gd name="connsiteX55" fmla="*/ 170401 w 5030716"/>
                  <a:gd name="connsiteY55" fmla="*/ 399409 h 4140506"/>
                  <a:gd name="connsiteX56" fmla="*/ 98665 w 5030716"/>
                  <a:gd name="connsiteY56" fmla="*/ 305731 h 4140506"/>
                  <a:gd name="connsiteX57" fmla="*/ 20240 w 5030716"/>
                  <a:gd name="connsiteY57" fmla="*/ 0 h 4140506"/>
                  <a:gd name="connsiteX0" fmla="*/ 4909547 w 5016046"/>
                  <a:gd name="connsiteY0" fmla="*/ 4140506 h 4140506"/>
                  <a:gd name="connsiteX1" fmla="*/ 4917748 w 5016046"/>
                  <a:gd name="connsiteY1" fmla="*/ 4070799 h 4140506"/>
                  <a:gd name="connsiteX2" fmla="*/ 4966953 w 5016046"/>
                  <a:gd name="connsiteY2" fmla="*/ 3935484 h 4140506"/>
                  <a:gd name="connsiteX3" fmla="*/ 5007958 w 5016046"/>
                  <a:gd name="connsiteY3" fmla="*/ 3837073 h 4140506"/>
                  <a:gd name="connsiteX4" fmla="*/ 5012058 w 5016046"/>
                  <a:gd name="connsiteY4" fmla="*/ 3734562 h 4140506"/>
                  <a:gd name="connsiteX5" fmla="*/ 4962853 w 5016046"/>
                  <a:gd name="connsiteY5" fmla="*/ 3709959 h 4140506"/>
                  <a:gd name="connsiteX6" fmla="*/ 4774232 w 5016046"/>
                  <a:gd name="connsiteY6" fmla="*/ 3709959 h 4140506"/>
                  <a:gd name="connsiteX7" fmla="*/ 4700424 w 5016046"/>
                  <a:gd name="connsiteY7" fmla="*/ 3681256 h 4140506"/>
                  <a:gd name="connsiteX8" fmla="*/ 4647118 w 5016046"/>
                  <a:gd name="connsiteY8" fmla="*/ 3632051 h 4140506"/>
                  <a:gd name="connsiteX9" fmla="*/ 4610214 w 5016046"/>
                  <a:gd name="connsiteY9" fmla="*/ 3582845 h 4140506"/>
                  <a:gd name="connsiteX10" fmla="*/ 4515904 w 5016046"/>
                  <a:gd name="connsiteY10" fmla="*/ 3521338 h 4140506"/>
                  <a:gd name="connsiteX11" fmla="*/ 4396991 w 5016046"/>
                  <a:gd name="connsiteY11" fmla="*/ 3480334 h 4140506"/>
                  <a:gd name="connsiteX12" fmla="*/ 4253475 w 5016046"/>
                  <a:gd name="connsiteY12" fmla="*/ 3439330 h 4140506"/>
                  <a:gd name="connsiteX13" fmla="*/ 4089458 w 5016046"/>
                  <a:gd name="connsiteY13" fmla="*/ 3365521 h 4140506"/>
                  <a:gd name="connsiteX14" fmla="*/ 3884435 w 5016046"/>
                  <a:gd name="connsiteY14" fmla="*/ 3246608 h 4140506"/>
                  <a:gd name="connsiteX15" fmla="*/ 3777823 w 5016046"/>
                  <a:gd name="connsiteY15" fmla="*/ 3193302 h 4140506"/>
                  <a:gd name="connsiteX16" fmla="*/ 3634307 w 5016046"/>
                  <a:gd name="connsiteY16" fmla="*/ 3152299 h 4140506"/>
                  <a:gd name="connsiteX17" fmla="*/ 3490792 w 5016046"/>
                  <a:gd name="connsiteY17" fmla="*/ 3139997 h 4140506"/>
                  <a:gd name="connsiteX18" fmla="*/ 3339075 w 5016046"/>
                  <a:gd name="connsiteY18" fmla="*/ 3062088 h 4140506"/>
                  <a:gd name="connsiteX19" fmla="*/ 3228363 w 5016046"/>
                  <a:gd name="connsiteY19" fmla="*/ 2996481 h 4140506"/>
                  <a:gd name="connsiteX20" fmla="*/ 3117651 w 5016046"/>
                  <a:gd name="connsiteY20" fmla="*/ 2926773 h 4140506"/>
                  <a:gd name="connsiteX21" fmla="*/ 2994637 w 5016046"/>
                  <a:gd name="connsiteY21" fmla="*/ 2889869 h 4140506"/>
                  <a:gd name="connsiteX22" fmla="*/ 2949533 w 5016046"/>
                  <a:gd name="connsiteY22" fmla="*/ 2836564 h 4140506"/>
                  <a:gd name="connsiteX23" fmla="*/ 2961834 w 5016046"/>
                  <a:gd name="connsiteY23" fmla="*/ 2750454 h 4140506"/>
                  <a:gd name="connsiteX24" fmla="*/ 2875724 w 5016046"/>
                  <a:gd name="connsiteY24" fmla="*/ 2750454 h 4140506"/>
                  <a:gd name="connsiteX25" fmla="*/ 2674803 w 5016046"/>
                  <a:gd name="connsiteY25" fmla="*/ 2701248 h 4140506"/>
                  <a:gd name="connsiteX26" fmla="*/ 2588694 w 5016046"/>
                  <a:gd name="connsiteY26" fmla="*/ 2627441 h 4140506"/>
                  <a:gd name="connsiteX27" fmla="*/ 2555890 w 5016046"/>
                  <a:gd name="connsiteY27" fmla="*/ 2545432 h 4140506"/>
                  <a:gd name="connsiteX28" fmla="*/ 2564090 w 5016046"/>
                  <a:gd name="connsiteY28" fmla="*/ 2447021 h 4140506"/>
                  <a:gd name="connsiteX29" fmla="*/ 2527186 w 5016046"/>
                  <a:gd name="connsiteY29" fmla="*/ 2328108 h 4140506"/>
                  <a:gd name="connsiteX30" fmla="*/ 2424675 w 5016046"/>
                  <a:gd name="connsiteY30" fmla="*/ 2229698 h 4140506"/>
                  <a:gd name="connsiteX31" fmla="*/ 2186849 w 5016046"/>
                  <a:gd name="connsiteY31" fmla="*/ 2090282 h 4140506"/>
                  <a:gd name="connsiteX32" fmla="*/ 1994128 w 5016046"/>
                  <a:gd name="connsiteY32" fmla="*/ 2229697 h 4140506"/>
                  <a:gd name="connsiteX33" fmla="*/ 1826010 w 5016046"/>
                  <a:gd name="connsiteY33" fmla="*/ 2250200 h 4140506"/>
                  <a:gd name="connsiteX34" fmla="*/ 1789106 w 5016046"/>
                  <a:gd name="connsiteY34" fmla="*/ 2110784 h 4140506"/>
                  <a:gd name="connsiteX35" fmla="*/ 1772703 w 5016046"/>
                  <a:gd name="connsiteY35" fmla="*/ 2041077 h 4140506"/>
                  <a:gd name="connsiteX36" fmla="*/ 1633289 w 5016046"/>
                  <a:gd name="connsiteY36" fmla="*/ 1987772 h 4140506"/>
                  <a:gd name="connsiteX37" fmla="*/ 1473371 w 5016046"/>
                  <a:gd name="connsiteY37" fmla="*/ 1942666 h 4140506"/>
                  <a:gd name="connsiteX38" fmla="*/ 1395462 w 5016046"/>
                  <a:gd name="connsiteY38" fmla="*/ 1885260 h 4140506"/>
                  <a:gd name="connsiteX39" fmla="*/ 1256048 w 5016046"/>
                  <a:gd name="connsiteY39" fmla="*/ 1811451 h 4140506"/>
                  <a:gd name="connsiteX40" fmla="*/ 1182241 w 5016046"/>
                  <a:gd name="connsiteY40" fmla="*/ 1749945 h 4140506"/>
                  <a:gd name="connsiteX41" fmla="*/ 1120733 w 5016046"/>
                  <a:gd name="connsiteY41" fmla="*/ 1700740 h 4140506"/>
                  <a:gd name="connsiteX42" fmla="*/ 1022322 w 5016046"/>
                  <a:gd name="connsiteY42" fmla="*/ 1598228 h 4140506"/>
                  <a:gd name="connsiteX43" fmla="*/ 961041 w 5016046"/>
                  <a:gd name="connsiteY43" fmla="*/ 1453788 h 4140506"/>
                  <a:gd name="connsiteX44" fmla="*/ 879436 w 5016046"/>
                  <a:gd name="connsiteY44" fmla="*/ 1281458 h 4140506"/>
                  <a:gd name="connsiteX45" fmla="*/ 771383 w 5016046"/>
                  <a:gd name="connsiteY45" fmla="*/ 1184669 h 4140506"/>
                  <a:gd name="connsiteX46" fmla="*/ 702194 w 5016046"/>
                  <a:gd name="connsiteY46" fmla="*/ 1138122 h 4140506"/>
                  <a:gd name="connsiteX47" fmla="*/ 617347 w 5016046"/>
                  <a:gd name="connsiteY47" fmla="*/ 1072628 h 4140506"/>
                  <a:gd name="connsiteX48" fmla="*/ 578707 w 5016046"/>
                  <a:gd name="connsiteY48" fmla="*/ 1004655 h 4140506"/>
                  <a:gd name="connsiteX49" fmla="*/ 549193 w 5016046"/>
                  <a:gd name="connsiteY49" fmla="*/ 957184 h 4140506"/>
                  <a:gd name="connsiteX50" fmla="*/ 477638 w 5016046"/>
                  <a:gd name="connsiteY50" fmla="*/ 887881 h 4140506"/>
                  <a:gd name="connsiteX51" fmla="*/ 401982 w 5016046"/>
                  <a:gd name="connsiteY51" fmla="*/ 766491 h 4140506"/>
                  <a:gd name="connsiteX52" fmla="*/ 341106 w 5016046"/>
                  <a:gd name="connsiteY52" fmla="*/ 698630 h 4140506"/>
                  <a:gd name="connsiteX53" fmla="*/ 287463 w 5016046"/>
                  <a:gd name="connsiteY53" fmla="*/ 608014 h 4140506"/>
                  <a:gd name="connsiteX54" fmla="*/ 228615 w 5016046"/>
                  <a:gd name="connsiteY54" fmla="*/ 477724 h 4140506"/>
                  <a:gd name="connsiteX55" fmla="*/ 155731 w 5016046"/>
                  <a:gd name="connsiteY55" fmla="*/ 399409 h 4140506"/>
                  <a:gd name="connsiteX56" fmla="*/ 83995 w 5016046"/>
                  <a:gd name="connsiteY56" fmla="*/ 305731 h 4140506"/>
                  <a:gd name="connsiteX57" fmla="*/ 5570 w 5016046"/>
                  <a:gd name="connsiteY57" fmla="*/ 0 h 4140506"/>
                  <a:gd name="connsiteX0" fmla="*/ 4910245 w 5016744"/>
                  <a:gd name="connsiteY0" fmla="*/ 4140506 h 4140506"/>
                  <a:gd name="connsiteX1" fmla="*/ 4918446 w 5016744"/>
                  <a:gd name="connsiteY1" fmla="*/ 4070799 h 4140506"/>
                  <a:gd name="connsiteX2" fmla="*/ 4967651 w 5016744"/>
                  <a:gd name="connsiteY2" fmla="*/ 3935484 h 4140506"/>
                  <a:gd name="connsiteX3" fmla="*/ 5008656 w 5016744"/>
                  <a:gd name="connsiteY3" fmla="*/ 3837073 h 4140506"/>
                  <a:gd name="connsiteX4" fmla="*/ 5012756 w 5016744"/>
                  <a:gd name="connsiteY4" fmla="*/ 3734562 h 4140506"/>
                  <a:gd name="connsiteX5" fmla="*/ 4963551 w 5016744"/>
                  <a:gd name="connsiteY5" fmla="*/ 3709959 h 4140506"/>
                  <a:gd name="connsiteX6" fmla="*/ 4774930 w 5016744"/>
                  <a:gd name="connsiteY6" fmla="*/ 3709959 h 4140506"/>
                  <a:gd name="connsiteX7" fmla="*/ 4701122 w 5016744"/>
                  <a:gd name="connsiteY7" fmla="*/ 3681256 h 4140506"/>
                  <a:gd name="connsiteX8" fmla="*/ 4647816 w 5016744"/>
                  <a:gd name="connsiteY8" fmla="*/ 3632051 h 4140506"/>
                  <a:gd name="connsiteX9" fmla="*/ 4610912 w 5016744"/>
                  <a:gd name="connsiteY9" fmla="*/ 3582845 h 4140506"/>
                  <a:gd name="connsiteX10" fmla="*/ 4516602 w 5016744"/>
                  <a:gd name="connsiteY10" fmla="*/ 3521338 h 4140506"/>
                  <a:gd name="connsiteX11" fmla="*/ 4397689 w 5016744"/>
                  <a:gd name="connsiteY11" fmla="*/ 3480334 h 4140506"/>
                  <a:gd name="connsiteX12" fmla="*/ 4254173 w 5016744"/>
                  <a:gd name="connsiteY12" fmla="*/ 3439330 h 4140506"/>
                  <a:gd name="connsiteX13" fmla="*/ 4090156 w 5016744"/>
                  <a:gd name="connsiteY13" fmla="*/ 3365521 h 4140506"/>
                  <a:gd name="connsiteX14" fmla="*/ 3885133 w 5016744"/>
                  <a:gd name="connsiteY14" fmla="*/ 3246608 h 4140506"/>
                  <a:gd name="connsiteX15" fmla="*/ 3778521 w 5016744"/>
                  <a:gd name="connsiteY15" fmla="*/ 3193302 h 4140506"/>
                  <a:gd name="connsiteX16" fmla="*/ 3635005 w 5016744"/>
                  <a:gd name="connsiteY16" fmla="*/ 3152299 h 4140506"/>
                  <a:gd name="connsiteX17" fmla="*/ 3491490 w 5016744"/>
                  <a:gd name="connsiteY17" fmla="*/ 3139997 h 4140506"/>
                  <a:gd name="connsiteX18" fmla="*/ 3339773 w 5016744"/>
                  <a:gd name="connsiteY18" fmla="*/ 3062088 h 4140506"/>
                  <a:gd name="connsiteX19" fmla="*/ 3229061 w 5016744"/>
                  <a:gd name="connsiteY19" fmla="*/ 2996481 h 4140506"/>
                  <a:gd name="connsiteX20" fmla="*/ 3118349 w 5016744"/>
                  <a:gd name="connsiteY20" fmla="*/ 2926773 h 4140506"/>
                  <a:gd name="connsiteX21" fmla="*/ 2995335 w 5016744"/>
                  <a:gd name="connsiteY21" fmla="*/ 2889869 h 4140506"/>
                  <a:gd name="connsiteX22" fmla="*/ 2950231 w 5016744"/>
                  <a:gd name="connsiteY22" fmla="*/ 2836564 h 4140506"/>
                  <a:gd name="connsiteX23" fmla="*/ 2962532 w 5016744"/>
                  <a:gd name="connsiteY23" fmla="*/ 2750454 h 4140506"/>
                  <a:gd name="connsiteX24" fmla="*/ 2876422 w 5016744"/>
                  <a:gd name="connsiteY24" fmla="*/ 2750454 h 4140506"/>
                  <a:gd name="connsiteX25" fmla="*/ 2675501 w 5016744"/>
                  <a:gd name="connsiteY25" fmla="*/ 2701248 h 4140506"/>
                  <a:gd name="connsiteX26" fmla="*/ 2589392 w 5016744"/>
                  <a:gd name="connsiteY26" fmla="*/ 2627441 h 4140506"/>
                  <a:gd name="connsiteX27" fmla="*/ 2556588 w 5016744"/>
                  <a:gd name="connsiteY27" fmla="*/ 2545432 h 4140506"/>
                  <a:gd name="connsiteX28" fmla="*/ 2564788 w 5016744"/>
                  <a:gd name="connsiteY28" fmla="*/ 2447021 h 4140506"/>
                  <a:gd name="connsiteX29" fmla="*/ 2527884 w 5016744"/>
                  <a:gd name="connsiteY29" fmla="*/ 2328108 h 4140506"/>
                  <a:gd name="connsiteX30" fmla="*/ 2425373 w 5016744"/>
                  <a:gd name="connsiteY30" fmla="*/ 2229698 h 4140506"/>
                  <a:gd name="connsiteX31" fmla="*/ 2187547 w 5016744"/>
                  <a:gd name="connsiteY31" fmla="*/ 2090282 h 4140506"/>
                  <a:gd name="connsiteX32" fmla="*/ 1994826 w 5016744"/>
                  <a:gd name="connsiteY32" fmla="*/ 2229697 h 4140506"/>
                  <a:gd name="connsiteX33" fmla="*/ 1826708 w 5016744"/>
                  <a:gd name="connsiteY33" fmla="*/ 2250200 h 4140506"/>
                  <a:gd name="connsiteX34" fmla="*/ 1789804 w 5016744"/>
                  <a:gd name="connsiteY34" fmla="*/ 2110784 h 4140506"/>
                  <a:gd name="connsiteX35" fmla="*/ 1773401 w 5016744"/>
                  <a:gd name="connsiteY35" fmla="*/ 2041077 h 4140506"/>
                  <a:gd name="connsiteX36" fmla="*/ 1633987 w 5016744"/>
                  <a:gd name="connsiteY36" fmla="*/ 1987772 h 4140506"/>
                  <a:gd name="connsiteX37" fmla="*/ 1474069 w 5016744"/>
                  <a:gd name="connsiteY37" fmla="*/ 1942666 h 4140506"/>
                  <a:gd name="connsiteX38" fmla="*/ 1396160 w 5016744"/>
                  <a:gd name="connsiteY38" fmla="*/ 1885260 h 4140506"/>
                  <a:gd name="connsiteX39" fmla="*/ 1256746 w 5016744"/>
                  <a:gd name="connsiteY39" fmla="*/ 1811451 h 4140506"/>
                  <a:gd name="connsiteX40" fmla="*/ 1182939 w 5016744"/>
                  <a:gd name="connsiteY40" fmla="*/ 1749945 h 4140506"/>
                  <a:gd name="connsiteX41" fmla="*/ 1121431 w 5016744"/>
                  <a:gd name="connsiteY41" fmla="*/ 1700740 h 4140506"/>
                  <a:gd name="connsiteX42" fmla="*/ 1023020 w 5016744"/>
                  <a:gd name="connsiteY42" fmla="*/ 1598228 h 4140506"/>
                  <a:gd name="connsiteX43" fmla="*/ 961739 w 5016744"/>
                  <a:gd name="connsiteY43" fmla="*/ 1453788 h 4140506"/>
                  <a:gd name="connsiteX44" fmla="*/ 880134 w 5016744"/>
                  <a:gd name="connsiteY44" fmla="*/ 1281458 h 4140506"/>
                  <a:gd name="connsiteX45" fmla="*/ 772081 w 5016744"/>
                  <a:gd name="connsiteY45" fmla="*/ 1184669 h 4140506"/>
                  <a:gd name="connsiteX46" fmla="*/ 702892 w 5016744"/>
                  <a:gd name="connsiteY46" fmla="*/ 1138122 h 4140506"/>
                  <a:gd name="connsiteX47" fmla="*/ 618045 w 5016744"/>
                  <a:gd name="connsiteY47" fmla="*/ 1072628 h 4140506"/>
                  <a:gd name="connsiteX48" fmla="*/ 579405 w 5016744"/>
                  <a:gd name="connsiteY48" fmla="*/ 1004655 h 4140506"/>
                  <a:gd name="connsiteX49" fmla="*/ 549891 w 5016744"/>
                  <a:gd name="connsiteY49" fmla="*/ 957184 h 4140506"/>
                  <a:gd name="connsiteX50" fmla="*/ 478336 w 5016744"/>
                  <a:gd name="connsiteY50" fmla="*/ 887881 h 4140506"/>
                  <a:gd name="connsiteX51" fmla="*/ 402680 w 5016744"/>
                  <a:gd name="connsiteY51" fmla="*/ 766491 h 4140506"/>
                  <a:gd name="connsiteX52" fmla="*/ 341804 w 5016744"/>
                  <a:gd name="connsiteY52" fmla="*/ 698630 h 4140506"/>
                  <a:gd name="connsiteX53" fmla="*/ 288161 w 5016744"/>
                  <a:gd name="connsiteY53" fmla="*/ 608014 h 4140506"/>
                  <a:gd name="connsiteX54" fmla="*/ 229313 w 5016744"/>
                  <a:gd name="connsiteY54" fmla="*/ 477724 h 4140506"/>
                  <a:gd name="connsiteX55" fmla="*/ 84693 w 5016744"/>
                  <a:gd name="connsiteY55" fmla="*/ 305731 h 4140506"/>
                  <a:gd name="connsiteX56" fmla="*/ 6268 w 5016744"/>
                  <a:gd name="connsiteY56" fmla="*/ 0 h 4140506"/>
                  <a:gd name="connsiteX0" fmla="*/ 4927148 w 5033647"/>
                  <a:gd name="connsiteY0" fmla="*/ 3943282 h 3943282"/>
                  <a:gd name="connsiteX1" fmla="*/ 4935349 w 5033647"/>
                  <a:gd name="connsiteY1" fmla="*/ 3873575 h 3943282"/>
                  <a:gd name="connsiteX2" fmla="*/ 4984554 w 5033647"/>
                  <a:gd name="connsiteY2" fmla="*/ 3738260 h 3943282"/>
                  <a:gd name="connsiteX3" fmla="*/ 5025559 w 5033647"/>
                  <a:gd name="connsiteY3" fmla="*/ 3639849 h 3943282"/>
                  <a:gd name="connsiteX4" fmla="*/ 5029659 w 5033647"/>
                  <a:gd name="connsiteY4" fmla="*/ 3537338 h 3943282"/>
                  <a:gd name="connsiteX5" fmla="*/ 4980454 w 5033647"/>
                  <a:gd name="connsiteY5" fmla="*/ 3512735 h 3943282"/>
                  <a:gd name="connsiteX6" fmla="*/ 4791833 w 5033647"/>
                  <a:gd name="connsiteY6" fmla="*/ 3512735 h 3943282"/>
                  <a:gd name="connsiteX7" fmla="*/ 4718025 w 5033647"/>
                  <a:gd name="connsiteY7" fmla="*/ 3484032 h 3943282"/>
                  <a:gd name="connsiteX8" fmla="*/ 4664719 w 5033647"/>
                  <a:gd name="connsiteY8" fmla="*/ 3434827 h 3943282"/>
                  <a:gd name="connsiteX9" fmla="*/ 4627815 w 5033647"/>
                  <a:gd name="connsiteY9" fmla="*/ 3385621 h 3943282"/>
                  <a:gd name="connsiteX10" fmla="*/ 4533505 w 5033647"/>
                  <a:gd name="connsiteY10" fmla="*/ 3324114 h 3943282"/>
                  <a:gd name="connsiteX11" fmla="*/ 4414592 w 5033647"/>
                  <a:gd name="connsiteY11" fmla="*/ 3283110 h 3943282"/>
                  <a:gd name="connsiteX12" fmla="*/ 4271076 w 5033647"/>
                  <a:gd name="connsiteY12" fmla="*/ 3242106 h 3943282"/>
                  <a:gd name="connsiteX13" fmla="*/ 4107059 w 5033647"/>
                  <a:gd name="connsiteY13" fmla="*/ 3168297 h 3943282"/>
                  <a:gd name="connsiteX14" fmla="*/ 3902036 w 5033647"/>
                  <a:gd name="connsiteY14" fmla="*/ 3049384 h 3943282"/>
                  <a:gd name="connsiteX15" fmla="*/ 3795424 w 5033647"/>
                  <a:gd name="connsiteY15" fmla="*/ 2996078 h 3943282"/>
                  <a:gd name="connsiteX16" fmla="*/ 3651908 w 5033647"/>
                  <a:gd name="connsiteY16" fmla="*/ 2955075 h 3943282"/>
                  <a:gd name="connsiteX17" fmla="*/ 3508393 w 5033647"/>
                  <a:gd name="connsiteY17" fmla="*/ 2942773 h 3943282"/>
                  <a:gd name="connsiteX18" fmla="*/ 3356676 w 5033647"/>
                  <a:gd name="connsiteY18" fmla="*/ 2864864 h 3943282"/>
                  <a:gd name="connsiteX19" fmla="*/ 3245964 w 5033647"/>
                  <a:gd name="connsiteY19" fmla="*/ 2799257 h 3943282"/>
                  <a:gd name="connsiteX20" fmla="*/ 3135252 w 5033647"/>
                  <a:gd name="connsiteY20" fmla="*/ 2729549 h 3943282"/>
                  <a:gd name="connsiteX21" fmla="*/ 3012238 w 5033647"/>
                  <a:gd name="connsiteY21" fmla="*/ 2692645 h 3943282"/>
                  <a:gd name="connsiteX22" fmla="*/ 2967134 w 5033647"/>
                  <a:gd name="connsiteY22" fmla="*/ 2639340 h 3943282"/>
                  <a:gd name="connsiteX23" fmla="*/ 2979435 w 5033647"/>
                  <a:gd name="connsiteY23" fmla="*/ 2553230 h 3943282"/>
                  <a:gd name="connsiteX24" fmla="*/ 2893325 w 5033647"/>
                  <a:gd name="connsiteY24" fmla="*/ 2553230 h 3943282"/>
                  <a:gd name="connsiteX25" fmla="*/ 2692404 w 5033647"/>
                  <a:gd name="connsiteY25" fmla="*/ 2504024 h 3943282"/>
                  <a:gd name="connsiteX26" fmla="*/ 2606295 w 5033647"/>
                  <a:gd name="connsiteY26" fmla="*/ 2430217 h 3943282"/>
                  <a:gd name="connsiteX27" fmla="*/ 2573491 w 5033647"/>
                  <a:gd name="connsiteY27" fmla="*/ 2348208 h 3943282"/>
                  <a:gd name="connsiteX28" fmla="*/ 2581691 w 5033647"/>
                  <a:gd name="connsiteY28" fmla="*/ 2249797 h 3943282"/>
                  <a:gd name="connsiteX29" fmla="*/ 2544787 w 5033647"/>
                  <a:gd name="connsiteY29" fmla="*/ 2130884 h 3943282"/>
                  <a:gd name="connsiteX30" fmla="*/ 2442276 w 5033647"/>
                  <a:gd name="connsiteY30" fmla="*/ 2032474 h 3943282"/>
                  <a:gd name="connsiteX31" fmla="*/ 2204450 w 5033647"/>
                  <a:gd name="connsiteY31" fmla="*/ 1893058 h 3943282"/>
                  <a:gd name="connsiteX32" fmla="*/ 2011729 w 5033647"/>
                  <a:gd name="connsiteY32" fmla="*/ 2032473 h 3943282"/>
                  <a:gd name="connsiteX33" fmla="*/ 1843611 w 5033647"/>
                  <a:gd name="connsiteY33" fmla="*/ 2052976 h 3943282"/>
                  <a:gd name="connsiteX34" fmla="*/ 1806707 w 5033647"/>
                  <a:gd name="connsiteY34" fmla="*/ 1913560 h 3943282"/>
                  <a:gd name="connsiteX35" fmla="*/ 1790304 w 5033647"/>
                  <a:gd name="connsiteY35" fmla="*/ 1843853 h 3943282"/>
                  <a:gd name="connsiteX36" fmla="*/ 1650890 w 5033647"/>
                  <a:gd name="connsiteY36" fmla="*/ 1790548 h 3943282"/>
                  <a:gd name="connsiteX37" fmla="*/ 1490972 w 5033647"/>
                  <a:gd name="connsiteY37" fmla="*/ 1745442 h 3943282"/>
                  <a:gd name="connsiteX38" fmla="*/ 1413063 w 5033647"/>
                  <a:gd name="connsiteY38" fmla="*/ 1688036 h 3943282"/>
                  <a:gd name="connsiteX39" fmla="*/ 1273649 w 5033647"/>
                  <a:gd name="connsiteY39" fmla="*/ 1614227 h 3943282"/>
                  <a:gd name="connsiteX40" fmla="*/ 1199842 w 5033647"/>
                  <a:gd name="connsiteY40" fmla="*/ 1552721 h 3943282"/>
                  <a:gd name="connsiteX41" fmla="*/ 1138334 w 5033647"/>
                  <a:gd name="connsiteY41" fmla="*/ 1503516 h 3943282"/>
                  <a:gd name="connsiteX42" fmla="*/ 1039923 w 5033647"/>
                  <a:gd name="connsiteY42" fmla="*/ 1401004 h 3943282"/>
                  <a:gd name="connsiteX43" fmla="*/ 978642 w 5033647"/>
                  <a:gd name="connsiteY43" fmla="*/ 1256564 h 3943282"/>
                  <a:gd name="connsiteX44" fmla="*/ 897037 w 5033647"/>
                  <a:gd name="connsiteY44" fmla="*/ 1084234 h 3943282"/>
                  <a:gd name="connsiteX45" fmla="*/ 788984 w 5033647"/>
                  <a:gd name="connsiteY45" fmla="*/ 987445 h 3943282"/>
                  <a:gd name="connsiteX46" fmla="*/ 719795 w 5033647"/>
                  <a:gd name="connsiteY46" fmla="*/ 940898 h 3943282"/>
                  <a:gd name="connsiteX47" fmla="*/ 634948 w 5033647"/>
                  <a:gd name="connsiteY47" fmla="*/ 875404 h 3943282"/>
                  <a:gd name="connsiteX48" fmla="*/ 596308 w 5033647"/>
                  <a:gd name="connsiteY48" fmla="*/ 807431 h 3943282"/>
                  <a:gd name="connsiteX49" fmla="*/ 566794 w 5033647"/>
                  <a:gd name="connsiteY49" fmla="*/ 759960 h 3943282"/>
                  <a:gd name="connsiteX50" fmla="*/ 495239 w 5033647"/>
                  <a:gd name="connsiteY50" fmla="*/ 690657 h 3943282"/>
                  <a:gd name="connsiteX51" fmla="*/ 419583 w 5033647"/>
                  <a:gd name="connsiteY51" fmla="*/ 569267 h 3943282"/>
                  <a:gd name="connsiteX52" fmla="*/ 358707 w 5033647"/>
                  <a:gd name="connsiteY52" fmla="*/ 501406 h 3943282"/>
                  <a:gd name="connsiteX53" fmla="*/ 305064 w 5033647"/>
                  <a:gd name="connsiteY53" fmla="*/ 410790 h 3943282"/>
                  <a:gd name="connsiteX54" fmla="*/ 246216 w 5033647"/>
                  <a:gd name="connsiteY54" fmla="*/ 280500 h 3943282"/>
                  <a:gd name="connsiteX55" fmla="*/ 101596 w 5033647"/>
                  <a:gd name="connsiteY55" fmla="*/ 108507 h 3943282"/>
                  <a:gd name="connsiteX56" fmla="*/ 5242 w 5033647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539545 w 5028405"/>
                  <a:gd name="connsiteY29" fmla="*/ 2130884 h 3943282"/>
                  <a:gd name="connsiteX30" fmla="*/ 2437034 w 5028405"/>
                  <a:gd name="connsiteY30" fmla="*/ 2032474 h 3943282"/>
                  <a:gd name="connsiteX31" fmla="*/ 2199208 w 5028405"/>
                  <a:gd name="connsiteY31" fmla="*/ 1893058 h 3943282"/>
                  <a:gd name="connsiteX32" fmla="*/ 2006487 w 5028405"/>
                  <a:gd name="connsiteY32" fmla="*/ 2032473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539545 w 5028405"/>
                  <a:gd name="connsiteY29" fmla="*/ 2130884 h 3943282"/>
                  <a:gd name="connsiteX30" fmla="*/ 2437034 w 5028405"/>
                  <a:gd name="connsiteY30" fmla="*/ 2032474 h 3943282"/>
                  <a:gd name="connsiteX31" fmla="*/ 2199208 w 5028405"/>
                  <a:gd name="connsiteY31" fmla="*/ 1893058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539545 w 5028405"/>
                  <a:gd name="connsiteY29" fmla="*/ 2130884 h 3943282"/>
                  <a:gd name="connsiteX30" fmla="*/ 2437034 w 5028405"/>
                  <a:gd name="connsiteY30" fmla="*/ 2032474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539545 w 5028405"/>
                  <a:gd name="connsiteY29" fmla="*/ 2130884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502442 w 5028405"/>
                  <a:gd name="connsiteY26" fmla="*/ 2690193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884386 w 5028405"/>
                  <a:gd name="connsiteY25" fmla="*/ 2835718 h 3943282"/>
                  <a:gd name="connsiteX26" fmla="*/ 2502442 w 5028405"/>
                  <a:gd name="connsiteY26" fmla="*/ 2690193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51304 w 5028405"/>
                  <a:gd name="connsiteY25" fmla="*/ 2764000 h 3943282"/>
                  <a:gd name="connsiteX26" fmla="*/ 2502442 w 5028405"/>
                  <a:gd name="connsiteY26" fmla="*/ 2690193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914977 w 5028405"/>
                  <a:gd name="connsiteY24" fmla="*/ 2858030 h 3943282"/>
                  <a:gd name="connsiteX25" fmla="*/ 2651304 w 5028405"/>
                  <a:gd name="connsiteY25" fmla="*/ 2764000 h 3943282"/>
                  <a:gd name="connsiteX26" fmla="*/ 2502442 w 5028405"/>
                  <a:gd name="connsiteY26" fmla="*/ 2690193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14977 w 5028405"/>
                  <a:gd name="connsiteY23" fmla="*/ 2858030 h 3943282"/>
                  <a:gd name="connsiteX24" fmla="*/ 2651304 w 5028405"/>
                  <a:gd name="connsiteY24" fmla="*/ 2764000 h 3943282"/>
                  <a:gd name="connsiteX25" fmla="*/ 2502442 w 5028405"/>
                  <a:gd name="connsiteY25" fmla="*/ 2690193 h 3943282"/>
                  <a:gd name="connsiteX26" fmla="*/ 2406884 w 5028405"/>
                  <a:gd name="connsiteY26" fmla="*/ 2608184 h 3943282"/>
                  <a:gd name="connsiteX27" fmla="*/ 2325438 w 5028405"/>
                  <a:gd name="connsiteY27" fmla="*/ 2590456 h 3943282"/>
                  <a:gd name="connsiteX28" fmla="*/ 2261639 w 5028405"/>
                  <a:gd name="connsiteY28" fmla="*/ 2498437 h 3943282"/>
                  <a:gd name="connsiteX29" fmla="*/ 2159129 w 5028405"/>
                  <a:gd name="connsiteY29" fmla="*/ 2417956 h 3943282"/>
                  <a:gd name="connsiteX30" fmla="*/ 2055773 w 5028405"/>
                  <a:gd name="connsiteY30" fmla="*/ 2269575 h 3943282"/>
                  <a:gd name="connsiteX31" fmla="*/ 1925805 w 5028405"/>
                  <a:gd name="connsiteY31" fmla="*/ 2175908 h 3943282"/>
                  <a:gd name="connsiteX32" fmla="*/ 1838369 w 5028405"/>
                  <a:gd name="connsiteY32" fmla="*/ 2052976 h 3943282"/>
                  <a:gd name="connsiteX33" fmla="*/ 1801465 w 5028405"/>
                  <a:gd name="connsiteY33" fmla="*/ 1913560 h 3943282"/>
                  <a:gd name="connsiteX34" fmla="*/ 1785062 w 5028405"/>
                  <a:gd name="connsiteY34" fmla="*/ 1843853 h 3943282"/>
                  <a:gd name="connsiteX35" fmla="*/ 1645648 w 5028405"/>
                  <a:gd name="connsiteY35" fmla="*/ 1790548 h 3943282"/>
                  <a:gd name="connsiteX36" fmla="*/ 1485730 w 5028405"/>
                  <a:gd name="connsiteY36" fmla="*/ 1745442 h 3943282"/>
                  <a:gd name="connsiteX37" fmla="*/ 1407821 w 5028405"/>
                  <a:gd name="connsiteY37" fmla="*/ 1688036 h 3943282"/>
                  <a:gd name="connsiteX38" fmla="*/ 1268407 w 5028405"/>
                  <a:gd name="connsiteY38" fmla="*/ 1614227 h 3943282"/>
                  <a:gd name="connsiteX39" fmla="*/ 1194600 w 5028405"/>
                  <a:gd name="connsiteY39" fmla="*/ 1552721 h 3943282"/>
                  <a:gd name="connsiteX40" fmla="*/ 1133092 w 5028405"/>
                  <a:gd name="connsiteY40" fmla="*/ 1503516 h 3943282"/>
                  <a:gd name="connsiteX41" fmla="*/ 1034681 w 5028405"/>
                  <a:gd name="connsiteY41" fmla="*/ 1401004 h 3943282"/>
                  <a:gd name="connsiteX42" fmla="*/ 973400 w 5028405"/>
                  <a:gd name="connsiteY42" fmla="*/ 1256564 h 3943282"/>
                  <a:gd name="connsiteX43" fmla="*/ 891795 w 5028405"/>
                  <a:gd name="connsiteY43" fmla="*/ 1084234 h 3943282"/>
                  <a:gd name="connsiteX44" fmla="*/ 783742 w 5028405"/>
                  <a:gd name="connsiteY44" fmla="*/ 987445 h 3943282"/>
                  <a:gd name="connsiteX45" fmla="*/ 714553 w 5028405"/>
                  <a:gd name="connsiteY45" fmla="*/ 940898 h 3943282"/>
                  <a:gd name="connsiteX46" fmla="*/ 629706 w 5028405"/>
                  <a:gd name="connsiteY46" fmla="*/ 875404 h 3943282"/>
                  <a:gd name="connsiteX47" fmla="*/ 591066 w 5028405"/>
                  <a:gd name="connsiteY47" fmla="*/ 807431 h 3943282"/>
                  <a:gd name="connsiteX48" fmla="*/ 561552 w 5028405"/>
                  <a:gd name="connsiteY48" fmla="*/ 759960 h 3943282"/>
                  <a:gd name="connsiteX49" fmla="*/ 489997 w 5028405"/>
                  <a:gd name="connsiteY49" fmla="*/ 690657 h 3943282"/>
                  <a:gd name="connsiteX50" fmla="*/ 414341 w 5028405"/>
                  <a:gd name="connsiteY50" fmla="*/ 569267 h 3943282"/>
                  <a:gd name="connsiteX51" fmla="*/ 353465 w 5028405"/>
                  <a:gd name="connsiteY51" fmla="*/ 501406 h 3943282"/>
                  <a:gd name="connsiteX52" fmla="*/ 299822 w 5028405"/>
                  <a:gd name="connsiteY52" fmla="*/ 410790 h 3943282"/>
                  <a:gd name="connsiteX53" fmla="*/ 240974 w 5028405"/>
                  <a:gd name="connsiteY53" fmla="*/ 280500 h 3943282"/>
                  <a:gd name="connsiteX54" fmla="*/ 96354 w 5028405"/>
                  <a:gd name="connsiteY54" fmla="*/ 108507 h 3943282"/>
                  <a:gd name="connsiteX55" fmla="*/ 0 w 5028405"/>
                  <a:gd name="connsiteY55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26723 w 5028405"/>
                  <a:gd name="connsiteY22" fmla="*/ 2734800 h 3943282"/>
                  <a:gd name="connsiteX23" fmla="*/ 2914977 w 5028405"/>
                  <a:gd name="connsiteY23" fmla="*/ 2858030 h 3943282"/>
                  <a:gd name="connsiteX24" fmla="*/ 2651304 w 5028405"/>
                  <a:gd name="connsiteY24" fmla="*/ 2764000 h 3943282"/>
                  <a:gd name="connsiteX25" fmla="*/ 2502442 w 5028405"/>
                  <a:gd name="connsiteY25" fmla="*/ 2690193 h 3943282"/>
                  <a:gd name="connsiteX26" fmla="*/ 2406884 w 5028405"/>
                  <a:gd name="connsiteY26" fmla="*/ 2608184 h 3943282"/>
                  <a:gd name="connsiteX27" fmla="*/ 2325438 w 5028405"/>
                  <a:gd name="connsiteY27" fmla="*/ 2590456 h 3943282"/>
                  <a:gd name="connsiteX28" fmla="*/ 2261639 w 5028405"/>
                  <a:gd name="connsiteY28" fmla="*/ 2498437 h 3943282"/>
                  <a:gd name="connsiteX29" fmla="*/ 2159129 w 5028405"/>
                  <a:gd name="connsiteY29" fmla="*/ 2417956 h 3943282"/>
                  <a:gd name="connsiteX30" fmla="*/ 2055773 w 5028405"/>
                  <a:gd name="connsiteY30" fmla="*/ 2269575 h 3943282"/>
                  <a:gd name="connsiteX31" fmla="*/ 1925805 w 5028405"/>
                  <a:gd name="connsiteY31" fmla="*/ 2175908 h 3943282"/>
                  <a:gd name="connsiteX32" fmla="*/ 1838369 w 5028405"/>
                  <a:gd name="connsiteY32" fmla="*/ 2052976 h 3943282"/>
                  <a:gd name="connsiteX33" fmla="*/ 1801465 w 5028405"/>
                  <a:gd name="connsiteY33" fmla="*/ 1913560 h 3943282"/>
                  <a:gd name="connsiteX34" fmla="*/ 1785062 w 5028405"/>
                  <a:gd name="connsiteY34" fmla="*/ 1843853 h 3943282"/>
                  <a:gd name="connsiteX35" fmla="*/ 1645648 w 5028405"/>
                  <a:gd name="connsiteY35" fmla="*/ 1790548 h 3943282"/>
                  <a:gd name="connsiteX36" fmla="*/ 1485730 w 5028405"/>
                  <a:gd name="connsiteY36" fmla="*/ 1745442 h 3943282"/>
                  <a:gd name="connsiteX37" fmla="*/ 1407821 w 5028405"/>
                  <a:gd name="connsiteY37" fmla="*/ 1688036 h 3943282"/>
                  <a:gd name="connsiteX38" fmla="*/ 1268407 w 5028405"/>
                  <a:gd name="connsiteY38" fmla="*/ 1614227 h 3943282"/>
                  <a:gd name="connsiteX39" fmla="*/ 1194600 w 5028405"/>
                  <a:gd name="connsiteY39" fmla="*/ 1552721 h 3943282"/>
                  <a:gd name="connsiteX40" fmla="*/ 1133092 w 5028405"/>
                  <a:gd name="connsiteY40" fmla="*/ 1503516 h 3943282"/>
                  <a:gd name="connsiteX41" fmla="*/ 1034681 w 5028405"/>
                  <a:gd name="connsiteY41" fmla="*/ 1401004 h 3943282"/>
                  <a:gd name="connsiteX42" fmla="*/ 973400 w 5028405"/>
                  <a:gd name="connsiteY42" fmla="*/ 1256564 h 3943282"/>
                  <a:gd name="connsiteX43" fmla="*/ 891795 w 5028405"/>
                  <a:gd name="connsiteY43" fmla="*/ 1084234 h 3943282"/>
                  <a:gd name="connsiteX44" fmla="*/ 783742 w 5028405"/>
                  <a:gd name="connsiteY44" fmla="*/ 987445 h 3943282"/>
                  <a:gd name="connsiteX45" fmla="*/ 714553 w 5028405"/>
                  <a:gd name="connsiteY45" fmla="*/ 940898 h 3943282"/>
                  <a:gd name="connsiteX46" fmla="*/ 629706 w 5028405"/>
                  <a:gd name="connsiteY46" fmla="*/ 875404 h 3943282"/>
                  <a:gd name="connsiteX47" fmla="*/ 591066 w 5028405"/>
                  <a:gd name="connsiteY47" fmla="*/ 807431 h 3943282"/>
                  <a:gd name="connsiteX48" fmla="*/ 561552 w 5028405"/>
                  <a:gd name="connsiteY48" fmla="*/ 759960 h 3943282"/>
                  <a:gd name="connsiteX49" fmla="*/ 489997 w 5028405"/>
                  <a:gd name="connsiteY49" fmla="*/ 690657 h 3943282"/>
                  <a:gd name="connsiteX50" fmla="*/ 414341 w 5028405"/>
                  <a:gd name="connsiteY50" fmla="*/ 569267 h 3943282"/>
                  <a:gd name="connsiteX51" fmla="*/ 353465 w 5028405"/>
                  <a:gd name="connsiteY51" fmla="*/ 501406 h 3943282"/>
                  <a:gd name="connsiteX52" fmla="*/ 299822 w 5028405"/>
                  <a:gd name="connsiteY52" fmla="*/ 410790 h 3943282"/>
                  <a:gd name="connsiteX53" fmla="*/ 240974 w 5028405"/>
                  <a:gd name="connsiteY53" fmla="*/ 280500 h 3943282"/>
                  <a:gd name="connsiteX54" fmla="*/ 96354 w 5028405"/>
                  <a:gd name="connsiteY54" fmla="*/ 108507 h 3943282"/>
                  <a:gd name="connsiteX55" fmla="*/ 0 w 5028405"/>
                  <a:gd name="connsiteY55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51304 w 5028405"/>
                  <a:gd name="connsiteY24" fmla="*/ 2764000 h 3943282"/>
                  <a:gd name="connsiteX25" fmla="*/ 2502442 w 5028405"/>
                  <a:gd name="connsiteY25" fmla="*/ 2690193 h 3943282"/>
                  <a:gd name="connsiteX26" fmla="*/ 2406884 w 5028405"/>
                  <a:gd name="connsiteY26" fmla="*/ 2608184 h 3943282"/>
                  <a:gd name="connsiteX27" fmla="*/ 2325438 w 5028405"/>
                  <a:gd name="connsiteY27" fmla="*/ 2590456 h 3943282"/>
                  <a:gd name="connsiteX28" fmla="*/ 2261639 w 5028405"/>
                  <a:gd name="connsiteY28" fmla="*/ 2498437 h 3943282"/>
                  <a:gd name="connsiteX29" fmla="*/ 2159129 w 5028405"/>
                  <a:gd name="connsiteY29" fmla="*/ 2417956 h 3943282"/>
                  <a:gd name="connsiteX30" fmla="*/ 2055773 w 5028405"/>
                  <a:gd name="connsiteY30" fmla="*/ 2269575 h 3943282"/>
                  <a:gd name="connsiteX31" fmla="*/ 1925805 w 5028405"/>
                  <a:gd name="connsiteY31" fmla="*/ 2175908 h 3943282"/>
                  <a:gd name="connsiteX32" fmla="*/ 1838369 w 5028405"/>
                  <a:gd name="connsiteY32" fmla="*/ 2052976 h 3943282"/>
                  <a:gd name="connsiteX33" fmla="*/ 1801465 w 5028405"/>
                  <a:gd name="connsiteY33" fmla="*/ 1913560 h 3943282"/>
                  <a:gd name="connsiteX34" fmla="*/ 1785062 w 5028405"/>
                  <a:gd name="connsiteY34" fmla="*/ 1843853 h 3943282"/>
                  <a:gd name="connsiteX35" fmla="*/ 1645648 w 5028405"/>
                  <a:gd name="connsiteY35" fmla="*/ 1790548 h 3943282"/>
                  <a:gd name="connsiteX36" fmla="*/ 1485730 w 5028405"/>
                  <a:gd name="connsiteY36" fmla="*/ 1745442 h 3943282"/>
                  <a:gd name="connsiteX37" fmla="*/ 1407821 w 5028405"/>
                  <a:gd name="connsiteY37" fmla="*/ 1688036 h 3943282"/>
                  <a:gd name="connsiteX38" fmla="*/ 1268407 w 5028405"/>
                  <a:gd name="connsiteY38" fmla="*/ 1614227 h 3943282"/>
                  <a:gd name="connsiteX39" fmla="*/ 1194600 w 5028405"/>
                  <a:gd name="connsiteY39" fmla="*/ 1552721 h 3943282"/>
                  <a:gd name="connsiteX40" fmla="*/ 1133092 w 5028405"/>
                  <a:gd name="connsiteY40" fmla="*/ 1503516 h 3943282"/>
                  <a:gd name="connsiteX41" fmla="*/ 1034681 w 5028405"/>
                  <a:gd name="connsiteY41" fmla="*/ 1401004 h 3943282"/>
                  <a:gd name="connsiteX42" fmla="*/ 973400 w 5028405"/>
                  <a:gd name="connsiteY42" fmla="*/ 1256564 h 3943282"/>
                  <a:gd name="connsiteX43" fmla="*/ 891795 w 5028405"/>
                  <a:gd name="connsiteY43" fmla="*/ 1084234 h 3943282"/>
                  <a:gd name="connsiteX44" fmla="*/ 783742 w 5028405"/>
                  <a:gd name="connsiteY44" fmla="*/ 987445 h 3943282"/>
                  <a:gd name="connsiteX45" fmla="*/ 714553 w 5028405"/>
                  <a:gd name="connsiteY45" fmla="*/ 940898 h 3943282"/>
                  <a:gd name="connsiteX46" fmla="*/ 629706 w 5028405"/>
                  <a:gd name="connsiteY46" fmla="*/ 875404 h 3943282"/>
                  <a:gd name="connsiteX47" fmla="*/ 591066 w 5028405"/>
                  <a:gd name="connsiteY47" fmla="*/ 807431 h 3943282"/>
                  <a:gd name="connsiteX48" fmla="*/ 561552 w 5028405"/>
                  <a:gd name="connsiteY48" fmla="*/ 759960 h 3943282"/>
                  <a:gd name="connsiteX49" fmla="*/ 489997 w 5028405"/>
                  <a:gd name="connsiteY49" fmla="*/ 690657 h 3943282"/>
                  <a:gd name="connsiteX50" fmla="*/ 414341 w 5028405"/>
                  <a:gd name="connsiteY50" fmla="*/ 569267 h 3943282"/>
                  <a:gd name="connsiteX51" fmla="*/ 353465 w 5028405"/>
                  <a:gd name="connsiteY51" fmla="*/ 501406 h 3943282"/>
                  <a:gd name="connsiteX52" fmla="*/ 299822 w 5028405"/>
                  <a:gd name="connsiteY52" fmla="*/ 410790 h 3943282"/>
                  <a:gd name="connsiteX53" fmla="*/ 240974 w 5028405"/>
                  <a:gd name="connsiteY53" fmla="*/ 280500 h 3943282"/>
                  <a:gd name="connsiteX54" fmla="*/ 96354 w 5028405"/>
                  <a:gd name="connsiteY54" fmla="*/ 108507 h 3943282"/>
                  <a:gd name="connsiteX55" fmla="*/ 0 w 5028405"/>
                  <a:gd name="connsiteY55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51304 w 5028405"/>
                  <a:gd name="connsiteY24" fmla="*/ 2764000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61639 w 5028405"/>
                  <a:gd name="connsiteY27" fmla="*/ 2498437 h 3943282"/>
                  <a:gd name="connsiteX28" fmla="*/ 2159129 w 5028405"/>
                  <a:gd name="connsiteY28" fmla="*/ 2417956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61639 w 5028405"/>
                  <a:gd name="connsiteY27" fmla="*/ 2498437 h 3943282"/>
                  <a:gd name="connsiteX28" fmla="*/ 2159129 w 5028405"/>
                  <a:gd name="connsiteY28" fmla="*/ 2417956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59129 w 5028405"/>
                  <a:gd name="connsiteY28" fmla="*/ 2417956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1925805 w 5028405"/>
                  <a:gd name="connsiteY29" fmla="*/ 2175908 h 3943282"/>
                  <a:gd name="connsiteX30" fmla="*/ 1838369 w 5028405"/>
                  <a:gd name="connsiteY30" fmla="*/ 2052976 h 3943282"/>
                  <a:gd name="connsiteX31" fmla="*/ 1801465 w 5028405"/>
                  <a:gd name="connsiteY31" fmla="*/ 1913560 h 3943282"/>
                  <a:gd name="connsiteX32" fmla="*/ 1785062 w 5028405"/>
                  <a:gd name="connsiteY32" fmla="*/ 1843853 h 3943282"/>
                  <a:gd name="connsiteX33" fmla="*/ 1645648 w 5028405"/>
                  <a:gd name="connsiteY33" fmla="*/ 1790548 h 3943282"/>
                  <a:gd name="connsiteX34" fmla="*/ 1485730 w 5028405"/>
                  <a:gd name="connsiteY34" fmla="*/ 1745442 h 3943282"/>
                  <a:gd name="connsiteX35" fmla="*/ 1407821 w 5028405"/>
                  <a:gd name="connsiteY35" fmla="*/ 1688036 h 3943282"/>
                  <a:gd name="connsiteX36" fmla="*/ 1268407 w 5028405"/>
                  <a:gd name="connsiteY36" fmla="*/ 1614227 h 3943282"/>
                  <a:gd name="connsiteX37" fmla="*/ 1194600 w 5028405"/>
                  <a:gd name="connsiteY37" fmla="*/ 1552721 h 3943282"/>
                  <a:gd name="connsiteX38" fmla="*/ 1133092 w 5028405"/>
                  <a:gd name="connsiteY38" fmla="*/ 1503516 h 3943282"/>
                  <a:gd name="connsiteX39" fmla="*/ 1034681 w 5028405"/>
                  <a:gd name="connsiteY39" fmla="*/ 1401004 h 3943282"/>
                  <a:gd name="connsiteX40" fmla="*/ 973400 w 5028405"/>
                  <a:gd name="connsiteY40" fmla="*/ 1256564 h 3943282"/>
                  <a:gd name="connsiteX41" fmla="*/ 891795 w 5028405"/>
                  <a:gd name="connsiteY41" fmla="*/ 1084234 h 3943282"/>
                  <a:gd name="connsiteX42" fmla="*/ 783742 w 5028405"/>
                  <a:gd name="connsiteY42" fmla="*/ 987445 h 3943282"/>
                  <a:gd name="connsiteX43" fmla="*/ 714553 w 5028405"/>
                  <a:gd name="connsiteY43" fmla="*/ 940898 h 3943282"/>
                  <a:gd name="connsiteX44" fmla="*/ 629706 w 5028405"/>
                  <a:gd name="connsiteY44" fmla="*/ 875404 h 3943282"/>
                  <a:gd name="connsiteX45" fmla="*/ 591066 w 5028405"/>
                  <a:gd name="connsiteY45" fmla="*/ 807431 h 3943282"/>
                  <a:gd name="connsiteX46" fmla="*/ 561552 w 5028405"/>
                  <a:gd name="connsiteY46" fmla="*/ 759960 h 3943282"/>
                  <a:gd name="connsiteX47" fmla="*/ 489997 w 5028405"/>
                  <a:gd name="connsiteY47" fmla="*/ 690657 h 3943282"/>
                  <a:gd name="connsiteX48" fmla="*/ 414341 w 5028405"/>
                  <a:gd name="connsiteY48" fmla="*/ 569267 h 3943282"/>
                  <a:gd name="connsiteX49" fmla="*/ 353465 w 5028405"/>
                  <a:gd name="connsiteY49" fmla="*/ 501406 h 3943282"/>
                  <a:gd name="connsiteX50" fmla="*/ 299822 w 5028405"/>
                  <a:gd name="connsiteY50" fmla="*/ 410790 h 3943282"/>
                  <a:gd name="connsiteX51" fmla="*/ 240974 w 5028405"/>
                  <a:gd name="connsiteY51" fmla="*/ 280500 h 3943282"/>
                  <a:gd name="connsiteX52" fmla="*/ 96354 w 5028405"/>
                  <a:gd name="connsiteY52" fmla="*/ 108507 h 3943282"/>
                  <a:gd name="connsiteX53" fmla="*/ 0 w 5028405"/>
                  <a:gd name="connsiteY53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1925805 w 5028405"/>
                  <a:gd name="connsiteY29" fmla="*/ 2175908 h 3943282"/>
                  <a:gd name="connsiteX30" fmla="*/ 1801465 w 5028405"/>
                  <a:gd name="connsiteY30" fmla="*/ 1913560 h 3943282"/>
                  <a:gd name="connsiteX31" fmla="*/ 1785062 w 5028405"/>
                  <a:gd name="connsiteY31" fmla="*/ 1843853 h 3943282"/>
                  <a:gd name="connsiteX32" fmla="*/ 1645648 w 5028405"/>
                  <a:gd name="connsiteY32" fmla="*/ 1790548 h 3943282"/>
                  <a:gd name="connsiteX33" fmla="*/ 1485730 w 5028405"/>
                  <a:gd name="connsiteY33" fmla="*/ 1745442 h 3943282"/>
                  <a:gd name="connsiteX34" fmla="*/ 1407821 w 5028405"/>
                  <a:gd name="connsiteY34" fmla="*/ 1688036 h 3943282"/>
                  <a:gd name="connsiteX35" fmla="*/ 1268407 w 5028405"/>
                  <a:gd name="connsiteY35" fmla="*/ 1614227 h 3943282"/>
                  <a:gd name="connsiteX36" fmla="*/ 1194600 w 5028405"/>
                  <a:gd name="connsiteY36" fmla="*/ 1552721 h 3943282"/>
                  <a:gd name="connsiteX37" fmla="*/ 1133092 w 5028405"/>
                  <a:gd name="connsiteY37" fmla="*/ 1503516 h 3943282"/>
                  <a:gd name="connsiteX38" fmla="*/ 1034681 w 5028405"/>
                  <a:gd name="connsiteY38" fmla="*/ 1401004 h 3943282"/>
                  <a:gd name="connsiteX39" fmla="*/ 973400 w 5028405"/>
                  <a:gd name="connsiteY39" fmla="*/ 1256564 h 3943282"/>
                  <a:gd name="connsiteX40" fmla="*/ 891795 w 5028405"/>
                  <a:gd name="connsiteY40" fmla="*/ 1084234 h 3943282"/>
                  <a:gd name="connsiteX41" fmla="*/ 783742 w 5028405"/>
                  <a:gd name="connsiteY41" fmla="*/ 987445 h 3943282"/>
                  <a:gd name="connsiteX42" fmla="*/ 714553 w 5028405"/>
                  <a:gd name="connsiteY42" fmla="*/ 940898 h 3943282"/>
                  <a:gd name="connsiteX43" fmla="*/ 629706 w 5028405"/>
                  <a:gd name="connsiteY43" fmla="*/ 875404 h 3943282"/>
                  <a:gd name="connsiteX44" fmla="*/ 591066 w 5028405"/>
                  <a:gd name="connsiteY44" fmla="*/ 807431 h 3943282"/>
                  <a:gd name="connsiteX45" fmla="*/ 561552 w 5028405"/>
                  <a:gd name="connsiteY45" fmla="*/ 759960 h 3943282"/>
                  <a:gd name="connsiteX46" fmla="*/ 489997 w 5028405"/>
                  <a:gd name="connsiteY46" fmla="*/ 690657 h 3943282"/>
                  <a:gd name="connsiteX47" fmla="*/ 414341 w 5028405"/>
                  <a:gd name="connsiteY47" fmla="*/ 569267 h 3943282"/>
                  <a:gd name="connsiteX48" fmla="*/ 353465 w 5028405"/>
                  <a:gd name="connsiteY48" fmla="*/ 501406 h 3943282"/>
                  <a:gd name="connsiteX49" fmla="*/ 299822 w 5028405"/>
                  <a:gd name="connsiteY49" fmla="*/ 410790 h 3943282"/>
                  <a:gd name="connsiteX50" fmla="*/ 240974 w 5028405"/>
                  <a:gd name="connsiteY50" fmla="*/ 280500 h 3943282"/>
                  <a:gd name="connsiteX51" fmla="*/ 96354 w 5028405"/>
                  <a:gd name="connsiteY51" fmla="*/ 108507 h 3943282"/>
                  <a:gd name="connsiteX52" fmla="*/ 0 w 5028405"/>
                  <a:gd name="connsiteY52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1925805 w 5028405"/>
                  <a:gd name="connsiteY29" fmla="*/ 2175908 h 3943282"/>
                  <a:gd name="connsiteX30" fmla="*/ 1801465 w 5028405"/>
                  <a:gd name="connsiteY30" fmla="*/ 1913560 h 3943282"/>
                  <a:gd name="connsiteX31" fmla="*/ 1785062 w 5028405"/>
                  <a:gd name="connsiteY31" fmla="*/ 1843853 h 3943282"/>
                  <a:gd name="connsiteX32" fmla="*/ 1645648 w 5028405"/>
                  <a:gd name="connsiteY32" fmla="*/ 1790548 h 3943282"/>
                  <a:gd name="connsiteX33" fmla="*/ 1485730 w 5028405"/>
                  <a:gd name="connsiteY33" fmla="*/ 1745442 h 3943282"/>
                  <a:gd name="connsiteX34" fmla="*/ 1407821 w 5028405"/>
                  <a:gd name="connsiteY34" fmla="*/ 1688036 h 3943282"/>
                  <a:gd name="connsiteX35" fmla="*/ 1268407 w 5028405"/>
                  <a:gd name="connsiteY35" fmla="*/ 1614227 h 3943282"/>
                  <a:gd name="connsiteX36" fmla="*/ 1194600 w 5028405"/>
                  <a:gd name="connsiteY36" fmla="*/ 1552721 h 3943282"/>
                  <a:gd name="connsiteX37" fmla="*/ 1133092 w 5028405"/>
                  <a:gd name="connsiteY37" fmla="*/ 1503516 h 3943282"/>
                  <a:gd name="connsiteX38" fmla="*/ 1034681 w 5028405"/>
                  <a:gd name="connsiteY38" fmla="*/ 1401004 h 3943282"/>
                  <a:gd name="connsiteX39" fmla="*/ 973400 w 5028405"/>
                  <a:gd name="connsiteY39" fmla="*/ 1256564 h 3943282"/>
                  <a:gd name="connsiteX40" fmla="*/ 891795 w 5028405"/>
                  <a:gd name="connsiteY40" fmla="*/ 1084234 h 3943282"/>
                  <a:gd name="connsiteX41" fmla="*/ 783742 w 5028405"/>
                  <a:gd name="connsiteY41" fmla="*/ 987445 h 3943282"/>
                  <a:gd name="connsiteX42" fmla="*/ 714553 w 5028405"/>
                  <a:gd name="connsiteY42" fmla="*/ 940898 h 3943282"/>
                  <a:gd name="connsiteX43" fmla="*/ 629706 w 5028405"/>
                  <a:gd name="connsiteY43" fmla="*/ 875404 h 3943282"/>
                  <a:gd name="connsiteX44" fmla="*/ 591066 w 5028405"/>
                  <a:gd name="connsiteY44" fmla="*/ 807431 h 3943282"/>
                  <a:gd name="connsiteX45" fmla="*/ 561552 w 5028405"/>
                  <a:gd name="connsiteY45" fmla="*/ 759960 h 3943282"/>
                  <a:gd name="connsiteX46" fmla="*/ 489997 w 5028405"/>
                  <a:gd name="connsiteY46" fmla="*/ 690657 h 3943282"/>
                  <a:gd name="connsiteX47" fmla="*/ 414341 w 5028405"/>
                  <a:gd name="connsiteY47" fmla="*/ 569267 h 3943282"/>
                  <a:gd name="connsiteX48" fmla="*/ 353465 w 5028405"/>
                  <a:gd name="connsiteY48" fmla="*/ 501406 h 3943282"/>
                  <a:gd name="connsiteX49" fmla="*/ 299822 w 5028405"/>
                  <a:gd name="connsiteY49" fmla="*/ 410790 h 3943282"/>
                  <a:gd name="connsiteX50" fmla="*/ 240974 w 5028405"/>
                  <a:gd name="connsiteY50" fmla="*/ 280500 h 3943282"/>
                  <a:gd name="connsiteX51" fmla="*/ 96354 w 5028405"/>
                  <a:gd name="connsiteY51" fmla="*/ 108507 h 3943282"/>
                  <a:gd name="connsiteX52" fmla="*/ 0 w 5028405"/>
                  <a:gd name="connsiteY52" fmla="*/ 0 h 3943282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179528 w 5013333"/>
                  <a:gd name="connsiteY36" fmla="*/ 1572818 h 3963379"/>
                  <a:gd name="connsiteX37" fmla="*/ 1118020 w 5013333"/>
                  <a:gd name="connsiteY37" fmla="*/ 1523613 h 3963379"/>
                  <a:gd name="connsiteX38" fmla="*/ 1019609 w 5013333"/>
                  <a:gd name="connsiteY38" fmla="*/ 1421101 h 3963379"/>
                  <a:gd name="connsiteX39" fmla="*/ 958328 w 5013333"/>
                  <a:gd name="connsiteY39" fmla="*/ 1276661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118020 w 5013333"/>
                  <a:gd name="connsiteY37" fmla="*/ 1523613 h 3963379"/>
                  <a:gd name="connsiteX38" fmla="*/ 1019609 w 5013333"/>
                  <a:gd name="connsiteY38" fmla="*/ 1421101 h 3963379"/>
                  <a:gd name="connsiteX39" fmla="*/ 958328 w 5013333"/>
                  <a:gd name="connsiteY39" fmla="*/ 1276661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019609 w 5013333"/>
                  <a:gd name="connsiteY38" fmla="*/ 1421101 h 3963379"/>
                  <a:gd name="connsiteX39" fmla="*/ 958328 w 5013333"/>
                  <a:gd name="connsiteY39" fmla="*/ 1276661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958328 w 5013333"/>
                  <a:gd name="connsiteY39" fmla="*/ 1276661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668699 w 5013333"/>
                  <a:gd name="connsiteY44" fmla="*/ 764320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773717 w 5013333"/>
                  <a:gd name="connsiteY43" fmla="*/ 827331 h 3963379"/>
                  <a:gd name="connsiteX44" fmla="*/ 614634 w 5013333"/>
                  <a:gd name="connsiteY44" fmla="*/ 895501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842751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958293 w 5013333"/>
                  <a:gd name="connsiteY41" fmla="*/ 919052 h 3963379"/>
                  <a:gd name="connsiteX42" fmla="*/ 842751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42751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253335 w 5013333"/>
                  <a:gd name="connsiteY36" fmla="*/ 1634324 h 3963379"/>
                  <a:gd name="connsiteX37" fmla="*/ 1289087 w 5013333"/>
                  <a:gd name="connsiteY37" fmla="*/ 1471686 h 3963379"/>
                  <a:gd name="connsiteX38" fmla="*/ 1278146 w 5013333"/>
                  <a:gd name="connsiteY38" fmla="*/ 1346633 h 3963379"/>
                  <a:gd name="connsiteX39" fmla="*/ 1226086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521224 w 5013333"/>
                  <a:gd name="connsiteY33" fmla="*/ 1643338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630576 w 5013333"/>
                  <a:gd name="connsiteY33" fmla="*/ 1810645 h 3963379"/>
                  <a:gd name="connsiteX34" fmla="*/ 1521224 w 5013333"/>
                  <a:gd name="connsiteY34" fmla="*/ 1643338 h 3963379"/>
                  <a:gd name="connsiteX35" fmla="*/ 1392749 w 5013333"/>
                  <a:gd name="connsiteY35" fmla="*/ 1708133 h 3963379"/>
                  <a:gd name="connsiteX36" fmla="*/ 1363653 w 5013333"/>
                  <a:gd name="connsiteY36" fmla="*/ 1615316 h 3963379"/>
                  <a:gd name="connsiteX37" fmla="*/ 1305942 w 5013333"/>
                  <a:gd name="connsiteY37" fmla="*/ 1471686 h 3963379"/>
                  <a:gd name="connsiteX38" fmla="*/ 1278146 w 5013333"/>
                  <a:gd name="connsiteY38" fmla="*/ 1346633 h 3963379"/>
                  <a:gd name="connsiteX39" fmla="*/ 1226086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451742 w 5013333"/>
                  <a:gd name="connsiteY34" fmla="*/ 1552222 h 3963379"/>
                  <a:gd name="connsiteX35" fmla="*/ 1363653 w 5013333"/>
                  <a:gd name="connsiteY35" fmla="*/ 1615316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311857 w 5013333"/>
                  <a:gd name="connsiteY37" fmla="*/ 1249715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311857 w 5013333"/>
                  <a:gd name="connsiteY37" fmla="*/ 1249715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58307 w 5013333"/>
                  <a:gd name="connsiteY37" fmla="*/ 1295065 h 3963379"/>
                  <a:gd name="connsiteX38" fmla="*/ 1311857 w 5013333"/>
                  <a:gd name="connsiteY38" fmla="*/ 1249715 h 3963379"/>
                  <a:gd name="connsiteX39" fmla="*/ 1226086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311857 w 5013333"/>
                  <a:gd name="connsiteY39" fmla="*/ 1249715 h 3963379"/>
                  <a:gd name="connsiteX40" fmla="*/ 1226086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226086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200803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5438 w 5013333"/>
                  <a:gd name="connsiteY33" fmla="*/ 1618055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45979 w 5013333"/>
                  <a:gd name="connsiteY32" fmla="*/ 1771228 h 3963379"/>
                  <a:gd name="connsiteX33" fmla="*/ 1658620 w 5013333"/>
                  <a:gd name="connsiteY33" fmla="*/ 1741731 h 3963379"/>
                  <a:gd name="connsiteX34" fmla="*/ 1525438 w 5013333"/>
                  <a:gd name="connsiteY34" fmla="*/ 1618055 h 3963379"/>
                  <a:gd name="connsiteX35" fmla="*/ 1451742 w 5013333"/>
                  <a:gd name="connsiteY35" fmla="*/ 1552222 h 3963379"/>
                  <a:gd name="connsiteX36" fmla="*/ 1401577 w 5013333"/>
                  <a:gd name="connsiteY36" fmla="*/ 1459404 h 3963379"/>
                  <a:gd name="connsiteX37" fmla="*/ 1317301 w 5013333"/>
                  <a:gd name="connsiteY37" fmla="*/ 1375128 h 3963379"/>
                  <a:gd name="connsiteX38" fmla="*/ 1352294 w 5013333"/>
                  <a:gd name="connsiteY38" fmla="*/ 1341058 h 3963379"/>
                  <a:gd name="connsiteX39" fmla="*/ 1258307 w 5013333"/>
                  <a:gd name="connsiteY39" fmla="*/ 1295065 h 3963379"/>
                  <a:gd name="connsiteX40" fmla="*/ 1211955 w 5013333"/>
                  <a:gd name="connsiteY40" fmla="*/ 1282424 h 3963379"/>
                  <a:gd name="connsiteX41" fmla="*/ 1200803 w 5013333"/>
                  <a:gd name="connsiteY41" fmla="*/ 1193555 h 3963379"/>
                  <a:gd name="connsiteX42" fmla="*/ 1105812 w 5013333"/>
                  <a:gd name="connsiteY42" fmla="*/ 1124963 h 3963379"/>
                  <a:gd name="connsiteX43" fmla="*/ 1024206 w 5013333"/>
                  <a:gd name="connsiteY43" fmla="*/ 986344 h 3963379"/>
                  <a:gd name="connsiteX44" fmla="*/ 958293 w 5013333"/>
                  <a:gd name="connsiteY44" fmla="*/ 919052 h 3963379"/>
                  <a:gd name="connsiteX45" fmla="*/ 859607 w 5013333"/>
                  <a:gd name="connsiteY45" fmla="*/ 876719 h 3963379"/>
                  <a:gd name="connsiteX46" fmla="*/ 753691 w 5013333"/>
                  <a:gd name="connsiteY46" fmla="*/ 807010 h 3963379"/>
                  <a:gd name="connsiteX47" fmla="*/ 668699 w 5013333"/>
                  <a:gd name="connsiteY47" fmla="*/ 764320 h 3963379"/>
                  <a:gd name="connsiteX48" fmla="*/ 554908 w 5013333"/>
                  <a:gd name="connsiteY48" fmla="*/ 737918 h 3963379"/>
                  <a:gd name="connsiteX49" fmla="*/ 474925 w 5013333"/>
                  <a:gd name="connsiteY49" fmla="*/ 710754 h 3963379"/>
                  <a:gd name="connsiteX50" fmla="*/ 399269 w 5013333"/>
                  <a:gd name="connsiteY50" fmla="*/ 589364 h 3963379"/>
                  <a:gd name="connsiteX51" fmla="*/ 338393 w 5013333"/>
                  <a:gd name="connsiteY51" fmla="*/ 521503 h 3963379"/>
                  <a:gd name="connsiteX52" fmla="*/ 284750 w 5013333"/>
                  <a:gd name="connsiteY52" fmla="*/ 430887 h 3963379"/>
                  <a:gd name="connsiteX53" fmla="*/ 225902 w 5013333"/>
                  <a:gd name="connsiteY53" fmla="*/ 300597 h 3963379"/>
                  <a:gd name="connsiteX54" fmla="*/ 81282 w 5013333"/>
                  <a:gd name="connsiteY54" fmla="*/ 128604 h 3963379"/>
                  <a:gd name="connsiteX55" fmla="*/ 0 w 5013333"/>
                  <a:gd name="connsiteY55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45979 w 5013333"/>
                  <a:gd name="connsiteY32" fmla="*/ 1771228 h 3963379"/>
                  <a:gd name="connsiteX33" fmla="*/ 1525438 w 5013333"/>
                  <a:gd name="connsiteY33" fmla="*/ 1618055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25438 w 5013333"/>
                  <a:gd name="connsiteY33" fmla="*/ 1618055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76294 w 5013333"/>
                  <a:gd name="connsiteY35" fmla="*/ 1467832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200803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200803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11955 w 5013333"/>
                  <a:gd name="connsiteY37" fmla="*/ 1282424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632014 w 5013333"/>
                  <a:gd name="connsiteY25" fmla="*/ 2795187 h 3963379"/>
                  <a:gd name="connsiteX26" fmla="*/ 2474729 w 5013333"/>
                  <a:gd name="connsiteY26" fmla="*/ 2714504 h 3963379"/>
                  <a:gd name="connsiteX27" fmla="*/ 2310366 w 5013333"/>
                  <a:gd name="connsiteY27" fmla="*/ 2610553 h 3963379"/>
                  <a:gd name="connsiteX28" fmla="*/ 2201349 w 5013333"/>
                  <a:gd name="connsiteY28" fmla="*/ 2538631 h 3963379"/>
                  <a:gd name="connsiteX29" fmla="*/ 2118936 w 5013333"/>
                  <a:gd name="connsiteY29" fmla="*/ 2443077 h 3963379"/>
                  <a:gd name="connsiteX30" fmla="*/ 1910733 w 5013333"/>
                  <a:gd name="connsiteY30" fmla="*/ 2196005 h 3963379"/>
                  <a:gd name="connsiteX31" fmla="*/ 1786393 w 5013333"/>
                  <a:gd name="connsiteY31" fmla="*/ 1933657 h 3963379"/>
                  <a:gd name="connsiteX32" fmla="*/ 1769990 w 5013333"/>
                  <a:gd name="connsiteY32" fmla="*/ 1863950 h 3963379"/>
                  <a:gd name="connsiteX33" fmla="*/ 1637551 w 5013333"/>
                  <a:gd name="connsiteY33" fmla="*/ 1758586 h 3963379"/>
                  <a:gd name="connsiteX34" fmla="*/ 1517010 w 5013333"/>
                  <a:gd name="connsiteY34" fmla="*/ 1634910 h 3963379"/>
                  <a:gd name="connsiteX35" fmla="*/ 1451742 w 5013333"/>
                  <a:gd name="connsiteY35" fmla="*/ 1552222 h 3963379"/>
                  <a:gd name="connsiteX36" fmla="*/ 1388935 w 5013333"/>
                  <a:gd name="connsiteY36" fmla="*/ 1472046 h 3963379"/>
                  <a:gd name="connsiteX37" fmla="*/ 1317301 w 5013333"/>
                  <a:gd name="connsiteY37" fmla="*/ 1375128 h 3963379"/>
                  <a:gd name="connsiteX38" fmla="*/ 1220383 w 5013333"/>
                  <a:gd name="connsiteY38" fmla="*/ 1286638 h 3963379"/>
                  <a:gd name="connsiteX39" fmla="*/ 1200803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0408 w 5013333"/>
                  <a:gd name="connsiteY23" fmla="*/ 2882341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0408 w 5013333"/>
                  <a:gd name="connsiteY23" fmla="*/ 2882341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87264 w 5013333"/>
                  <a:gd name="connsiteY23" fmla="*/ 2882341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81259 w 5013333"/>
                  <a:gd name="connsiteY39" fmla="*/ 1115142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74574 w 5013333"/>
                  <a:gd name="connsiteY29" fmla="*/ 2186184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49879 w 5013333"/>
                  <a:gd name="connsiteY42" fmla="*/ 915340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22868 w 5013333"/>
                  <a:gd name="connsiteY41" fmla="*/ 957674 h 3963379"/>
                  <a:gd name="connsiteX42" fmla="*/ 849879 w 5013333"/>
                  <a:gd name="connsiteY42" fmla="*/ 915340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24930 w 5013333"/>
                  <a:gd name="connsiteY40" fmla="*/ 1019301 h 3963379"/>
                  <a:gd name="connsiteX41" fmla="*/ 922868 w 5013333"/>
                  <a:gd name="connsiteY41" fmla="*/ 957674 h 3963379"/>
                  <a:gd name="connsiteX42" fmla="*/ 849879 w 5013333"/>
                  <a:gd name="connsiteY42" fmla="*/ 915340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89386 w 5013333"/>
                  <a:gd name="connsiteY39" fmla="*/ 1133701 h 3963379"/>
                  <a:gd name="connsiteX40" fmla="*/ 1024930 w 5013333"/>
                  <a:gd name="connsiteY40" fmla="*/ 1019301 h 3963379"/>
                  <a:gd name="connsiteX41" fmla="*/ 922868 w 5013333"/>
                  <a:gd name="connsiteY41" fmla="*/ 957674 h 3963379"/>
                  <a:gd name="connsiteX42" fmla="*/ 849879 w 5013333"/>
                  <a:gd name="connsiteY42" fmla="*/ 915340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15035 w 5013333"/>
                  <a:gd name="connsiteY0" fmla="*/ 3893672 h 3893672"/>
                  <a:gd name="connsiteX1" fmla="*/ 4964240 w 5013333"/>
                  <a:gd name="connsiteY1" fmla="*/ 3758357 h 3893672"/>
                  <a:gd name="connsiteX2" fmla="*/ 5005245 w 5013333"/>
                  <a:gd name="connsiteY2" fmla="*/ 3659946 h 3893672"/>
                  <a:gd name="connsiteX3" fmla="*/ 5009345 w 5013333"/>
                  <a:gd name="connsiteY3" fmla="*/ 3557435 h 3893672"/>
                  <a:gd name="connsiteX4" fmla="*/ 4960140 w 5013333"/>
                  <a:gd name="connsiteY4" fmla="*/ 3532832 h 3893672"/>
                  <a:gd name="connsiteX5" fmla="*/ 4771519 w 5013333"/>
                  <a:gd name="connsiteY5" fmla="*/ 3532832 h 3893672"/>
                  <a:gd name="connsiteX6" fmla="*/ 4697711 w 5013333"/>
                  <a:gd name="connsiteY6" fmla="*/ 3504129 h 3893672"/>
                  <a:gd name="connsiteX7" fmla="*/ 4644405 w 5013333"/>
                  <a:gd name="connsiteY7" fmla="*/ 3454924 h 3893672"/>
                  <a:gd name="connsiteX8" fmla="*/ 4607501 w 5013333"/>
                  <a:gd name="connsiteY8" fmla="*/ 3405718 h 3893672"/>
                  <a:gd name="connsiteX9" fmla="*/ 4513191 w 5013333"/>
                  <a:gd name="connsiteY9" fmla="*/ 3344211 h 3893672"/>
                  <a:gd name="connsiteX10" fmla="*/ 4394278 w 5013333"/>
                  <a:gd name="connsiteY10" fmla="*/ 3303207 h 3893672"/>
                  <a:gd name="connsiteX11" fmla="*/ 4250762 w 5013333"/>
                  <a:gd name="connsiteY11" fmla="*/ 3262203 h 3893672"/>
                  <a:gd name="connsiteX12" fmla="*/ 4086745 w 5013333"/>
                  <a:gd name="connsiteY12" fmla="*/ 3188394 h 3893672"/>
                  <a:gd name="connsiteX13" fmla="*/ 3881722 w 5013333"/>
                  <a:gd name="connsiteY13" fmla="*/ 3069481 h 3893672"/>
                  <a:gd name="connsiteX14" fmla="*/ 3775110 w 5013333"/>
                  <a:gd name="connsiteY14" fmla="*/ 3016175 h 3893672"/>
                  <a:gd name="connsiteX15" fmla="*/ 3631594 w 5013333"/>
                  <a:gd name="connsiteY15" fmla="*/ 2975172 h 3893672"/>
                  <a:gd name="connsiteX16" fmla="*/ 3488079 w 5013333"/>
                  <a:gd name="connsiteY16" fmla="*/ 2962870 h 3893672"/>
                  <a:gd name="connsiteX17" fmla="*/ 3336362 w 5013333"/>
                  <a:gd name="connsiteY17" fmla="*/ 2884961 h 3893672"/>
                  <a:gd name="connsiteX18" fmla="*/ 3225650 w 5013333"/>
                  <a:gd name="connsiteY18" fmla="*/ 2819354 h 3893672"/>
                  <a:gd name="connsiteX19" fmla="*/ 3114938 w 5013333"/>
                  <a:gd name="connsiteY19" fmla="*/ 2749646 h 3893672"/>
                  <a:gd name="connsiteX20" fmla="*/ 2991924 w 5013333"/>
                  <a:gd name="connsiteY20" fmla="*/ 2712742 h 3893672"/>
                  <a:gd name="connsiteX21" fmla="*/ 2936772 w 5013333"/>
                  <a:gd name="connsiteY21" fmla="*/ 2744848 h 3893672"/>
                  <a:gd name="connsiteX22" fmla="*/ 2874624 w 5013333"/>
                  <a:gd name="connsiteY22" fmla="*/ 2853573 h 3893672"/>
                  <a:gd name="connsiteX23" fmla="*/ 2692148 w 5013333"/>
                  <a:gd name="connsiteY23" fmla="*/ 2763400 h 3893672"/>
                  <a:gd name="connsiteX24" fmla="*/ 2514016 w 5013333"/>
                  <a:gd name="connsiteY24" fmla="*/ 2675218 h 3893672"/>
                  <a:gd name="connsiteX25" fmla="*/ 2349652 w 5013333"/>
                  <a:gd name="connsiteY25" fmla="*/ 2581089 h 3893672"/>
                  <a:gd name="connsiteX26" fmla="*/ 2244153 w 5013333"/>
                  <a:gd name="connsiteY26" fmla="*/ 2514775 h 3893672"/>
                  <a:gd name="connsiteX27" fmla="*/ 2121659 w 5013333"/>
                  <a:gd name="connsiteY27" fmla="*/ 2347553 h 3893672"/>
                  <a:gd name="connsiteX28" fmla="*/ 1974574 w 5013333"/>
                  <a:gd name="connsiteY28" fmla="*/ 2186184 h 3893672"/>
                  <a:gd name="connsiteX29" fmla="*/ 1825680 w 5013333"/>
                  <a:gd name="connsiteY29" fmla="*/ 1909104 h 3893672"/>
                  <a:gd name="connsiteX30" fmla="*/ 1769990 w 5013333"/>
                  <a:gd name="connsiteY30" fmla="*/ 1863950 h 3893672"/>
                  <a:gd name="connsiteX31" fmla="*/ 1637551 w 5013333"/>
                  <a:gd name="connsiteY31" fmla="*/ 1758586 h 3893672"/>
                  <a:gd name="connsiteX32" fmla="*/ 1517010 w 5013333"/>
                  <a:gd name="connsiteY32" fmla="*/ 1634910 h 3893672"/>
                  <a:gd name="connsiteX33" fmla="*/ 1451742 w 5013333"/>
                  <a:gd name="connsiteY33" fmla="*/ 1552222 h 3893672"/>
                  <a:gd name="connsiteX34" fmla="*/ 1388935 w 5013333"/>
                  <a:gd name="connsiteY34" fmla="*/ 1472046 h 3893672"/>
                  <a:gd name="connsiteX35" fmla="*/ 1317301 w 5013333"/>
                  <a:gd name="connsiteY35" fmla="*/ 1375128 h 3893672"/>
                  <a:gd name="connsiteX36" fmla="*/ 1237238 w 5013333"/>
                  <a:gd name="connsiteY36" fmla="*/ 1295065 h 3893672"/>
                  <a:gd name="connsiteX37" fmla="*/ 1192375 w 5013333"/>
                  <a:gd name="connsiteY37" fmla="*/ 1189341 h 3893672"/>
                  <a:gd name="connsiteX38" fmla="*/ 1089386 w 5013333"/>
                  <a:gd name="connsiteY38" fmla="*/ 1133701 h 3893672"/>
                  <a:gd name="connsiteX39" fmla="*/ 1024930 w 5013333"/>
                  <a:gd name="connsiteY39" fmla="*/ 1019301 h 3893672"/>
                  <a:gd name="connsiteX40" fmla="*/ 922868 w 5013333"/>
                  <a:gd name="connsiteY40" fmla="*/ 957674 h 3893672"/>
                  <a:gd name="connsiteX41" fmla="*/ 849879 w 5013333"/>
                  <a:gd name="connsiteY41" fmla="*/ 915340 h 3893672"/>
                  <a:gd name="connsiteX42" fmla="*/ 725595 w 5013333"/>
                  <a:gd name="connsiteY42" fmla="*/ 871766 h 3893672"/>
                  <a:gd name="connsiteX43" fmla="*/ 601507 w 5013333"/>
                  <a:gd name="connsiteY43" fmla="*/ 823288 h 3893672"/>
                  <a:gd name="connsiteX44" fmla="*/ 530354 w 5013333"/>
                  <a:gd name="connsiteY44" fmla="*/ 752650 h 3893672"/>
                  <a:gd name="connsiteX45" fmla="*/ 474925 w 5013333"/>
                  <a:gd name="connsiteY45" fmla="*/ 710754 h 3893672"/>
                  <a:gd name="connsiteX46" fmla="*/ 399269 w 5013333"/>
                  <a:gd name="connsiteY46" fmla="*/ 589364 h 3893672"/>
                  <a:gd name="connsiteX47" fmla="*/ 338393 w 5013333"/>
                  <a:gd name="connsiteY47" fmla="*/ 521503 h 3893672"/>
                  <a:gd name="connsiteX48" fmla="*/ 284750 w 5013333"/>
                  <a:gd name="connsiteY48" fmla="*/ 430887 h 3893672"/>
                  <a:gd name="connsiteX49" fmla="*/ 225902 w 5013333"/>
                  <a:gd name="connsiteY49" fmla="*/ 300597 h 3893672"/>
                  <a:gd name="connsiteX50" fmla="*/ 81282 w 5013333"/>
                  <a:gd name="connsiteY50" fmla="*/ 128604 h 3893672"/>
                  <a:gd name="connsiteX51" fmla="*/ 0 w 5013333"/>
                  <a:gd name="connsiteY51" fmla="*/ 0 h 3893672"/>
                  <a:gd name="connsiteX0" fmla="*/ 4964240 w 5013333"/>
                  <a:gd name="connsiteY0" fmla="*/ 3758357 h 3758357"/>
                  <a:gd name="connsiteX1" fmla="*/ 5005245 w 5013333"/>
                  <a:gd name="connsiteY1" fmla="*/ 3659946 h 3758357"/>
                  <a:gd name="connsiteX2" fmla="*/ 5009345 w 5013333"/>
                  <a:gd name="connsiteY2" fmla="*/ 3557435 h 3758357"/>
                  <a:gd name="connsiteX3" fmla="*/ 4960140 w 5013333"/>
                  <a:gd name="connsiteY3" fmla="*/ 3532832 h 3758357"/>
                  <a:gd name="connsiteX4" fmla="*/ 4771519 w 5013333"/>
                  <a:gd name="connsiteY4" fmla="*/ 3532832 h 3758357"/>
                  <a:gd name="connsiteX5" fmla="*/ 4697711 w 5013333"/>
                  <a:gd name="connsiteY5" fmla="*/ 3504129 h 3758357"/>
                  <a:gd name="connsiteX6" fmla="*/ 4644405 w 5013333"/>
                  <a:gd name="connsiteY6" fmla="*/ 3454924 h 3758357"/>
                  <a:gd name="connsiteX7" fmla="*/ 4607501 w 5013333"/>
                  <a:gd name="connsiteY7" fmla="*/ 3405718 h 3758357"/>
                  <a:gd name="connsiteX8" fmla="*/ 4513191 w 5013333"/>
                  <a:gd name="connsiteY8" fmla="*/ 3344211 h 3758357"/>
                  <a:gd name="connsiteX9" fmla="*/ 4394278 w 5013333"/>
                  <a:gd name="connsiteY9" fmla="*/ 3303207 h 3758357"/>
                  <a:gd name="connsiteX10" fmla="*/ 4250762 w 5013333"/>
                  <a:gd name="connsiteY10" fmla="*/ 3262203 h 3758357"/>
                  <a:gd name="connsiteX11" fmla="*/ 4086745 w 5013333"/>
                  <a:gd name="connsiteY11" fmla="*/ 3188394 h 3758357"/>
                  <a:gd name="connsiteX12" fmla="*/ 3881722 w 5013333"/>
                  <a:gd name="connsiteY12" fmla="*/ 3069481 h 3758357"/>
                  <a:gd name="connsiteX13" fmla="*/ 3775110 w 5013333"/>
                  <a:gd name="connsiteY13" fmla="*/ 3016175 h 3758357"/>
                  <a:gd name="connsiteX14" fmla="*/ 3631594 w 5013333"/>
                  <a:gd name="connsiteY14" fmla="*/ 2975172 h 3758357"/>
                  <a:gd name="connsiteX15" fmla="*/ 3488079 w 5013333"/>
                  <a:gd name="connsiteY15" fmla="*/ 2962870 h 3758357"/>
                  <a:gd name="connsiteX16" fmla="*/ 3336362 w 5013333"/>
                  <a:gd name="connsiteY16" fmla="*/ 2884961 h 3758357"/>
                  <a:gd name="connsiteX17" fmla="*/ 3225650 w 5013333"/>
                  <a:gd name="connsiteY17" fmla="*/ 2819354 h 3758357"/>
                  <a:gd name="connsiteX18" fmla="*/ 3114938 w 5013333"/>
                  <a:gd name="connsiteY18" fmla="*/ 2749646 h 3758357"/>
                  <a:gd name="connsiteX19" fmla="*/ 2991924 w 5013333"/>
                  <a:gd name="connsiteY19" fmla="*/ 2712742 h 3758357"/>
                  <a:gd name="connsiteX20" fmla="*/ 2936772 w 5013333"/>
                  <a:gd name="connsiteY20" fmla="*/ 2744848 h 3758357"/>
                  <a:gd name="connsiteX21" fmla="*/ 2874624 w 5013333"/>
                  <a:gd name="connsiteY21" fmla="*/ 2853573 h 3758357"/>
                  <a:gd name="connsiteX22" fmla="*/ 2692148 w 5013333"/>
                  <a:gd name="connsiteY22" fmla="*/ 2763400 h 3758357"/>
                  <a:gd name="connsiteX23" fmla="*/ 2514016 w 5013333"/>
                  <a:gd name="connsiteY23" fmla="*/ 2675218 h 3758357"/>
                  <a:gd name="connsiteX24" fmla="*/ 2349652 w 5013333"/>
                  <a:gd name="connsiteY24" fmla="*/ 2581089 h 3758357"/>
                  <a:gd name="connsiteX25" fmla="*/ 2244153 w 5013333"/>
                  <a:gd name="connsiteY25" fmla="*/ 2514775 h 3758357"/>
                  <a:gd name="connsiteX26" fmla="*/ 2121659 w 5013333"/>
                  <a:gd name="connsiteY26" fmla="*/ 2347553 h 3758357"/>
                  <a:gd name="connsiteX27" fmla="*/ 1974574 w 5013333"/>
                  <a:gd name="connsiteY27" fmla="*/ 2186184 h 3758357"/>
                  <a:gd name="connsiteX28" fmla="*/ 1825680 w 5013333"/>
                  <a:gd name="connsiteY28" fmla="*/ 1909104 h 3758357"/>
                  <a:gd name="connsiteX29" fmla="*/ 1769990 w 5013333"/>
                  <a:gd name="connsiteY29" fmla="*/ 1863950 h 3758357"/>
                  <a:gd name="connsiteX30" fmla="*/ 1637551 w 5013333"/>
                  <a:gd name="connsiteY30" fmla="*/ 1758586 h 3758357"/>
                  <a:gd name="connsiteX31" fmla="*/ 1517010 w 5013333"/>
                  <a:gd name="connsiteY31" fmla="*/ 1634910 h 3758357"/>
                  <a:gd name="connsiteX32" fmla="*/ 1451742 w 5013333"/>
                  <a:gd name="connsiteY32" fmla="*/ 1552222 h 3758357"/>
                  <a:gd name="connsiteX33" fmla="*/ 1388935 w 5013333"/>
                  <a:gd name="connsiteY33" fmla="*/ 1472046 h 3758357"/>
                  <a:gd name="connsiteX34" fmla="*/ 1317301 w 5013333"/>
                  <a:gd name="connsiteY34" fmla="*/ 1375128 h 3758357"/>
                  <a:gd name="connsiteX35" fmla="*/ 1237238 w 5013333"/>
                  <a:gd name="connsiteY35" fmla="*/ 1295065 h 3758357"/>
                  <a:gd name="connsiteX36" fmla="*/ 1192375 w 5013333"/>
                  <a:gd name="connsiteY36" fmla="*/ 1189341 h 3758357"/>
                  <a:gd name="connsiteX37" fmla="*/ 1089386 w 5013333"/>
                  <a:gd name="connsiteY37" fmla="*/ 1133701 h 3758357"/>
                  <a:gd name="connsiteX38" fmla="*/ 1024930 w 5013333"/>
                  <a:gd name="connsiteY38" fmla="*/ 1019301 h 3758357"/>
                  <a:gd name="connsiteX39" fmla="*/ 922868 w 5013333"/>
                  <a:gd name="connsiteY39" fmla="*/ 957674 h 3758357"/>
                  <a:gd name="connsiteX40" fmla="*/ 849879 w 5013333"/>
                  <a:gd name="connsiteY40" fmla="*/ 915340 h 3758357"/>
                  <a:gd name="connsiteX41" fmla="*/ 725595 w 5013333"/>
                  <a:gd name="connsiteY41" fmla="*/ 871766 h 3758357"/>
                  <a:gd name="connsiteX42" fmla="*/ 601507 w 5013333"/>
                  <a:gd name="connsiteY42" fmla="*/ 823288 h 3758357"/>
                  <a:gd name="connsiteX43" fmla="*/ 530354 w 5013333"/>
                  <a:gd name="connsiteY43" fmla="*/ 752650 h 3758357"/>
                  <a:gd name="connsiteX44" fmla="*/ 474925 w 5013333"/>
                  <a:gd name="connsiteY44" fmla="*/ 710754 h 3758357"/>
                  <a:gd name="connsiteX45" fmla="*/ 399269 w 5013333"/>
                  <a:gd name="connsiteY45" fmla="*/ 589364 h 3758357"/>
                  <a:gd name="connsiteX46" fmla="*/ 338393 w 5013333"/>
                  <a:gd name="connsiteY46" fmla="*/ 521503 h 3758357"/>
                  <a:gd name="connsiteX47" fmla="*/ 284750 w 5013333"/>
                  <a:gd name="connsiteY47" fmla="*/ 430887 h 3758357"/>
                  <a:gd name="connsiteX48" fmla="*/ 225902 w 5013333"/>
                  <a:gd name="connsiteY48" fmla="*/ 300597 h 3758357"/>
                  <a:gd name="connsiteX49" fmla="*/ 81282 w 5013333"/>
                  <a:gd name="connsiteY49" fmla="*/ 128604 h 3758357"/>
                  <a:gd name="connsiteX50" fmla="*/ 0 w 5013333"/>
                  <a:gd name="connsiteY50" fmla="*/ 0 h 3758357"/>
                  <a:gd name="connsiteX0" fmla="*/ 5005245 w 5013333"/>
                  <a:gd name="connsiteY0" fmla="*/ 3659946 h 3659946"/>
                  <a:gd name="connsiteX1" fmla="*/ 5009345 w 5013333"/>
                  <a:gd name="connsiteY1" fmla="*/ 3557435 h 3659946"/>
                  <a:gd name="connsiteX2" fmla="*/ 4960140 w 5013333"/>
                  <a:gd name="connsiteY2" fmla="*/ 3532832 h 3659946"/>
                  <a:gd name="connsiteX3" fmla="*/ 4771519 w 5013333"/>
                  <a:gd name="connsiteY3" fmla="*/ 3532832 h 3659946"/>
                  <a:gd name="connsiteX4" fmla="*/ 4697711 w 5013333"/>
                  <a:gd name="connsiteY4" fmla="*/ 3504129 h 3659946"/>
                  <a:gd name="connsiteX5" fmla="*/ 4644405 w 5013333"/>
                  <a:gd name="connsiteY5" fmla="*/ 3454924 h 3659946"/>
                  <a:gd name="connsiteX6" fmla="*/ 4607501 w 5013333"/>
                  <a:gd name="connsiteY6" fmla="*/ 3405718 h 3659946"/>
                  <a:gd name="connsiteX7" fmla="*/ 4513191 w 5013333"/>
                  <a:gd name="connsiteY7" fmla="*/ 3344211 h 3659946"/>
                  <a:gd name="connsiteX8" fmla="*/ 4394278 w 5013333"/>
                  <a:gd name="connsiteY8" fmla="*/ 3303207 h 3659946"/>
                  <a:gd name="connsiteX9" fmla="*/ 4250762 w 5013333"/>
                  <a:gd name="connsiteY9" fmla="*/ 3262203 h 3659946"/>
                  <a:gd name="connsiteX10" fmla="*/ 4086745 w 5013333"/>
                  <a:gd name="connsiteY10" fmla="*/ 3188394 h 3659946"/>
                  <a:gd name="connsiteX11" fmla="*/ 3881722 w 5013333"/>
                  <a:gd name="connsiteY11" fmla="*/ 3069481 h 3659946"/>
                  <a:gd name="connsiteX12" fmla="*/ 3775110 w 5013333"/>
                  <a:gd name="connsiteY12" fmla="*/ 3016175 h 3659946"/>
                  <a:gd name="connsiteX13" fmla="*/ 3631594 w 5013333"/>
                  <a:gd name="connsiteY13" fmla="*/ 2975172 h 3659946"/>
                  <a:gd name="connsiteX14" fmla="*/ 3488079 w 5013333"/>
                  <a:gd name="connsiteY14" fmla="*/ 2962870 h 3659946"/>
                  <a:gd name="connsiteX15" fmla="*/ 3336362 w 5013333"/>
                  <a:gd name="connsiteY15" fmla="*/ 2884961 h 3659946"/>
                  <a:gd name="connsiteX16" fmla="*/ 3225650 w 5013333"/>
                  <a:gd name="connsiteY16" fmla="*/ 2819354 h 3659946"/>
                  <a:gd name="connsiteX17" fmla="*/ 3114938 w 5013333"/>
                  <a:gd name="connsiteY17" fmla="*/ 2749646 h 3659946"/>
                  <a:gd name="connsiteX18" fmla="*/ 2991924 w 5013333"/>
                  <a:gd name="connsiteY18" fmla="*/ 2712742 h 3659946"/>
                  <a:gd name="connsiteX19" fmla="*/ 2936772 w 5013333"/>
                  <a:gd name="connsiteY19" fmla="*/ 2744848 h 3659946"/>
                  <a:gd name="connsiteX20" fmla="*/ 2874624 w 5013333"/>
                  <a:gd name="connsiteY20" fmla="*/ 2853573 h 3659946"/>
                  <a:gd name="connsiteX21" fmla="*/ 2692148 w 5013333"/>
                  <a:gd name="connsiteY21" fmla="*/ 2763400 h 3659946"/>
                  <a:gd name="connsiteX22" fmla="*/ 2514016 w 5013333"/>
                  <a:gd name="connsiteY22" fmla="*/ 2675218 h 3659946"/>
                  <a:gd name="connsiteX23" fmla="*/ 2349652 w 5013333"/>
                  <a:gd name="connsiteY23" fmla="*/ 2581089 h 3659946"/>
                  <a:gd name="connsiteX24" fmla="*/ 2244153 w 5013333"/>
                  <a:gd name="connsiteY24" fmla="*/ 2514775 h 3659946"/>
                  <a:gd name="connsiteX25" fmla="*/ 2121659 w 5013333"/>
                  <a:gd name="connsiteY25" fmla="*/ 2347553 h 3659946"/>
                  <a:gd name="connsiteX26" fmla="*/ 1974574 w 5013333"/>
                  <a:gd name="connsiteY26" fmla="*/ 2186184 h 3659946"/>
                  <a:gd name="connsiteX27" fmla="*/ 1825680 w 5013333"/>
                  <a:gd name="connsiteY27" fmla="*/ 1909104 h 3659946"/>
                  <a:gd name="connsiteX28" fmla="*/ 1769990 w 5013333"/>
                  <a:gd name="connsiteY28" fmla="*/ 1863950 h 3659946"/>
                  <a:gd name="connsiteX29" fmla="*/ 1637551 w 5013333"/>
                  <a:gd name="connsiteY29" fmla="*/ 1758586 h 3659946"/>
                  <a:gd name="connsiteX30" fmla="*/ 1517010 w 5013333"/>
                  <a:gd name="connsiteY30" fmla="*/ 1634910 h 3659946"/>
                  <a:gd name="connsiteX31" fmla="*/ 1451742 w 5013333"/>
                  <a:gd name="connsiteY31" fmla="*/ 1552222 h 3659946"/>
                  <a:gd name="connsiteX32" fmla="*/ 1388935 w 5013333"/>
                  <a:gd name="connsiteY32" fmla="*/ 1472046 h 3659946"/>
                  <a:gd name="connsiteX33" fmla="*/ 1317301 w 5013333"/>
                  <a:gd name="connsiteY33" fmla="*/ 1375128 h 3659946"/>
                  <a:gd name="connsiteX34" fmla="*/ 1237238 w 5013333"/>
                  <a:gd name="connsiteY34" fmla="*/ 1295065 h 3659946"/>
                  <a:gd name="connsiteX35" fmla="*/ 1192375 w 5013333"/>
                  <a:gd name="connsiteY35" fmla="*/ 1189341 h 3659946"/>
                  <a:gd name="connsiteX36" fmla="*/ 1089386 w 5013333"/>
                  <a:gd name="connsiteY36" fmla="*/ 1133701 h 3659946"/>
                  <a:gd name="connsiteX37" fmla="*/ 1024930 w 5013333"/>
                  <a:gd name="connsiteY37" fmla="*/ 1019301 h 3659946"/>
                  <a:gd name="connsiteX38" fmla="*/ 922868 w 5013333"/>
                  <a:gd name="connsiteY38" fmla="*/ 957674 h 3659946"/>
                  <a:gd name="connsiteX39" fmla="*/ 849879 w 5013333"/>
                  <a:gd name="connsiteY39" fmla="*/ 915340 h 3659946"/>
                  <a:gd name="connsiteX40" fmla="*/ 725595 w 5013333"/>
                  <a:gd name="connsiteY40" fmla="*/ 871766 h 3659946"/>
                  <a:gd name="connsiteX41" fmla="*/ 601507 w 5013333"/>
                  <a:gd name="connsiteY41" fmla="*/ 823288 h 3659946"/>
                  <a:gd name="connsiteX42" fmla="*/ 530354 w 5013333"/>
                  <a:gd name="connsiteY42" fmla="*/ 752650 h 3659946"/>
                  <a:gd name="connsiteX43" fmla="*/ 474925 w 5013333"/>
                  <a:gd name="connsiteY43" fmla="*/ 710754 h 3659946"/>
                  <a:gd name="connsiteX44" fmla="*/ 399269 w 5013333"/>
                  <a:gd name="connsiteY44" fmla="*/ 589364 h 3659946"/>
                  <a:gd name="connsiteX45" fmla="*/ 338393 w 5013333"/>
                  <a:gd name="connsiteY45" fmla="*/ 521503 h 3659946"/>
                  <a:gd name="connsiteX46" fmla="*/ 284750 w 5013333"/>
                  <a:gd name="connsiteY46" fmla="*/ 430887 h 3659946"/>
                  <a:gd name="connsiteX47" fmla="*/ 225902 w 5013333"/>
                  <a:gd name="connsiteY47" fmla="*/ 300597 h 3659946"/>
                  <a:gd name="connsiteX48" fmla="*/ 81282 w 5013333"/>
                  <a:gd name="connsiteY48" fmla="*/ 128604 h 3659946"/>
                  <a:gd name="connsiteX49" fmla="*/ 0 w 5013333"/>
                  <a:gd name="connsiteY49" fmla="*/ 0 h 3659946"/>
                  <a:gd name="connsiteX0" fmla="*/ 5009345 w 5009345"/>
                  <a:gd name="connsiteY0" fmla="*/ 3557435 h 3557435"/>
                  <a:gd name="connsiteX1" fmla="*/ 4960140 w 5009345"/>
                  <a:gd name="connsiteY1" fmla="*/ 3532832 h 3557435"/>
                  <a:gd name="connsiteX2" fmla="*/ 4771519 w 5009345"/>
                  <a:gd name="connsiteY2" fmla="*/ 3532832 h 3557435"/>
                  <a:gd name="connsiteX3" fmla="*/ 4697711 w 5009345"/>
                  <a:gd name="connsiteY3" fmla="*/ 3504129 h 3557435"/>
                  <a:gd name="connsiteX4" fmla="*/ 4644405 w 5009345"/>
                  <a:gd name="connsiteY4" fmla="*/ 3454924 h 3557435"/>
                  <a:gd name="connsiteX5" fmla="*/ 4607501 w 5009345"/>
                  <a:gd name="connsiteY5" fmla="*/ 3405718 h 3557435"/>
                  <a:gd name="connsiteX6" fmla="*/ 4513191 w 5009345"/>
                  <a:gd name="connsiteY6" fmla="*/ 3344211 h 3557435"/>
                  <a:gd name="connsiteX7" fmla="*/ 4394278 w 5009345"/>
                  <a:gd name="connsiteY7" fmla="*/ 3303207 h 3557435"/>
                  <a:gd name="connsiteX8" fmla="*/ 4250762 w 5009345"/>
                  <a:gd name="connsiteY8" fmla="*/ 3262203 h 3557435"/>
                  <a:gd name="connsiteX9" fmla="*/ 4086745 w 5009345"/>
                  <a:gd name="connsiteY9" fmla="*/ 3188394 h 3557435"/>
                  <a:gd name="connsiteX10" fmla="*/ 3881722 w 5009345"/>
                  <a:gd name="connsiteY10" fmla="*/ 3069481 h 3557435"/>
                  <a:gd name="connsiteX11" fmla="*/ 3775110 w 5009345"/>
                  <a:gd name="connsiteY11" fmla="*/ 3016175 h 3557435"/>
                  <a:gd name="connsiteX12" fmla="*/ 3631594 w 5009345"/>
                  <a:gd name="connsiteY12" fmla="*/ 2975172 h 3557435"/>
                  <a:gd name="connsiteX13" fmla="*/ 3488079 w 5009345"/>
                  <a:gd name="connsiteY13" fmla="*/ 2962870 h 3557435"/>
                  <a:gd name="connsiteX14" fmla="*/ 3336362 w 5009345"/>
                  <a:gd name="connsiteY14" fmla="*/ 2884961 h 3557435"/>
                  <a:gd name="connsiteX15" fmla="*/ 3225650 w 5009345"/>
                  <a:gd name="connsiteY15" fmla="*/ 2819354 h 3557435"/>
                  <a:gd name="connsiteX16" fmla="*/ 3114938 w 5009345"/>
                  <a:gd name="connsiteY16" fmla="*/ 2749646 h 3557435"/>
                  <a:gd name="connsiteX17" fmla="*/ 2991924 w 5009345"/>
                  <a:gd name="connsiteY17" fmla="*/ 2712742 h 3557435"/>
                  <a:gd name="connsiteX18" fmla="*/ 2936772 w 5009345"/>
                  <a:gd name="connsiteY18" fmla="*/ 2744848 h 3557435"/>
                  <a:gd name="connsiteX19" fmla="*/ 2874624 w 5009345"/>
                  <a:gd name="connsiteY19" fmla="*/ 2853573 h 3557435"/>
                  <a:gd name="connsiteX20" fmla="*/ 2692148 w 5009345"/>
                  <a:gd name="connsiteY20" fmla="*/ 2763400 h 3557435"/>
                  <a:gd name="connsiteX21" fmla="*/ 2514016 w 5009345"/>
                  <a:gd name="connsiteY21" fmla="*/ 2675218 h 3557435"/>
                  <a:gd name="connsiteX22" fmla="*/ 2349652 w 5009345"/>
                  <a:gd name="connsiteY22" fmla="*/ 2581089 h 3557435"/>
                  <a:gd name="connsiteX23" fmla="*/ 2244153 w 5009345"/>
                  <a:gd name="connsiteY23" fmla="*/ 2514775 h 3557435"/>
                  <a:gd name="connsiteX24" fmla="*/ 2121659 w 5009345"/>
                  <a:gd name="connsiteY24" fmla="*/ 2347553 h 3557435"/>
                  <a:gd name="connsiteX25" fmla="*/ 1974574 w 5009345"/>
                  <a:gd name="connsiteY25" fmla="*/ 2186184 h 3557435"/>
                  <a:gd name="connsiteX26" fmla="*/ 1825680 w 5009345"/>
                  <a:gd name="connsiteY26" fmla="*/ 1909104 h 3557435"/>
                  <a:gd name="connsiteX27" fmla="*/ 1769990 w 5009345"/>
                  <a:gd name="connsiteY27" fmla="*/ 1863950 h 3557435"/>
                  <a:gd name="connsiteX28" fmla="*/ 1637551 w 5009345"/>
                  <a:gd name="connsiteY28" fmla="*/ 1758586 h 3557435"/>
                  <a:gd name="connsiteX29" fmla="*/ 1517010 w 5009345"/>
                  <a:gd name="connsiteY29" fmla="*/ 1634910 h 3557435"/>
                  <a:gd name="connsiteX30" fmla="*/ 1451742 w 5009345"/>
                  <a:gd name="connsiteY30" fmla="*/ 1552222 h 3557435"/>
                  <a:gd name="connsiteX31" fmla="*/ 1388935 w 5009345"/>
                  <a:gd name="connsiteY31" fmla="*/ 1472046 h 3557435"/>
                  <a:gd name="connsiteX32" fmla="*/ 1317301 w 5009345"/>
                  <a:gd name="connsiteY32" fmla="*/ 1375128 h 3557435"/>
                  <a:gd name="connsiteX33" fmla="*/ 1237238 w 5009345"/>
                  <a:gd name="connsiteY33" fmla="*/ 1295065 h 3557435"/>
                  <a:gd name="connsiteX34" fmla="*/ 1192375 w 5009345"/>
                  <a:gd name="connsiteY34" fmla="*/ 1189341 h 3557435"/>
                  <a:gd name="connsiteX35" fmla="*/ 1089386 w 5009345"/>
                  <a:gd name="connsiteY35" fmla="*/ 1133701 h 3557435"/>
                  <a:gd name="connsiteX36" fmla="*/ 1024930 w 5009345"/>
                  <a:gd name="connsiteY36" fmla="*/ 1019301 h 3557435"/>
                  <a:gd name="connsiteX37" fmla="*/ 922868 w 5009345"/>
                  <a:gd name="connsiteY37" fmla="*/ 957674 h 3557435"/>
                  <a:gd name="connsiteX38" fmla="*/ 849879 w 5009345"/>
                  <a:gd name="connsiteY38" fmla="*/ 915340 h 3557435"/>
                  <a:gd name="connsiteX39" fmla="*/ 725595 w 5009345"/>
                  <a:gd name="connsiteY39" fmla="*/ 871766 h 3557435"/>
                  <a:gd name="connsiteX40" fmla="*/ 601507 w 5009345"/>
                  <a:gd name="connsiteY40" fmla="*/ 823288 h 3557435"/>
                  <a:gd name="connsiteX41" fmla="*/ 530354 w 5009345"/>
                  <a:gd name="connsiteY41" fmla="*/ 752650 h 3557435"/>
                  <a:gd name="connsiteX42" fmla="*/ 474925 w 5009345"/>
                  <a:gd name="connsiteY42" fmla="*/ 710754 h 3557435"/>
                  <a:gd name="connsiteX43" fmla="*/ 399269 w 5009345"/>
                  <a:gd name="connsiteY43" fmla="*/ 589364 h 3557435"/>
                  <a:gd name="connsiteX44" fmla="*/ 338393 w 5009345"/>
                  <a:gd name="connsiteY44" fmla="*/ 521503 h 3557435"/>
                  <a:gd name="connsiteX45" fmla="*/ 284750 w 5009345"/>
                  <a:gd name="connsiteY45" fmla="*/ 430887 h 3557435"/>
                  <a:gd name="connsiteX46" fmla="*/ 225902 w 5009345"/>
                  <a:gd name="connsiteY46" fmla="*/ 300597 h 3557435"/>
                  <a:gd name="connsiteX47" fmla="*/ 81282 w 5009345"/>
                  <a:gd name="connsiteY47" fmla="*/ 128604 h 3557435"/>
                  <a:gd name="connsiteX48" fmla="*/ 0 w 5009345"/>
                  <a:gd name="connsiteY48" fmla="*/ 0 h 3557435"/>
                  <a:gd name="connsiteX0" fmla="*/ 4960140 w 4960140"/>
                  <a:gd name="connsiteY0" fmla="*/ 3532832 h 3534288"/>
                  <a:gd name="connsiteX1" fmla="*/ 4771519 w 4960140"/>
                  <a:gd name="connsiteY1" fmla="*/ 3532832 h 3534288"/>
                  <a:gd name="connsiteX2" fmla="*/ 4697711 w 4960140"/>
                  <a:gd name="connsiteY2" fmla="*/ 3504129 h 3534288"/>
                  <a:gd name="connsiteX3" fmla="*/ 4644405 w 4960140"/>
                  <a:gd name="connsiteY3" fmla="*/ 3454924 h 3534288"/>
                  <a:gd name="connsiteX4" fmla="*/ 4607501 w 4960140"/>
                  <a:gd name="connsiteY4" fmla="*/ 3405718 h 3534288"/>
                  <a:gd name="connsiteX5" fmla="*/ 4513191 w 4960140"/>
                  <a:gd name="connsiteY5" fmla="*/ 3344211 h 3534288"/>
                  <a:gd name="connsiteX6" fmla="*/ 4394278 w 4960140"/>
                  <a:gd name="connsiteY6" fmla="*/ 3303207 h 3534288"/>
                  <a:gd name="connsiteX7" fmla="*/ 4250762 w 4960140"/>
                  <a:gd name="connsiteY7" fmla="*/ 3262203 h 3534288"/>
                  <a:gd name="connsiteX8" fmla="*/ 4086745 w 4960140"/>
                  <a:gd name="connsiteY8" fmla="*/ 3188394 h 3534288"/>
                  <a:gd name="connsiteX9" fmla="*/ 3881722 w 4960140"/>
                  <a:gd name="connsiteY9" fmla="*/ 3069481 h 3534288"/>
                  <a:gd name="connsiteX10" fmla="*/ 3775110 w 4960140"/>
                  <a:gd name="connsiteY10" fmla="*/ 3016175 h 3534288"/>
                  <a:gd name="connsiteX11" fmla="*/ 3631594 w 4960140"/>
                  <a:gd name="connsiteY11" fmla="*/ 2975172 h 3534288"/>
                  <a:gd name="connsiteX12" fmla="*/ 3488079 w 4960140"/>
                  <a:gd name="connsiteY12" fmla="*/ 2962870 h 3534288"/>
                  <a:gd name="connsiteX13" fmla="*/ 3336362 w 4960140"/>
                  <a:gd name="connsiteY13" fmla="*/ 2884961 h 3534288"/>
                  <a:gd name="connsiteX14" fmla="*/ 3225650 w 4960140"/>
                  <a:gd name="connsiteY14" fmla="*/ 2819354 h 3534288"/>
                  <a:gd name="connsiteX15" fmla="*/ 3114938 w 4960140"/>
                  <a:gd name="connsiteY15" fmla="*/ 2749646 h 3534288"/>
                  <a:gd name="connsiteX16" fmla="*/ 2991924 w 4960140"/>
                  <a:gd name="connsiteY16" fmla="*/ 2712742 h 3534288"/>
                  <a:gd name="connsiteX17" fmla="*/ 2936772 w 4960140"/>
                  <a:gd name="connsiteY17" fmla="*/ 2744848 h 3534288"/>
                  <a:gd name="connsiteX18" fmla="*/ 2874624 w 4960140"/>
                  <a:gd name="connsiteY18" fmla="*/ 2853573 h 3534288"/>
                  <a:gd name="connsiteX19" fmla="*/ 2692148 w 4960140"/>
                  <a:gd name="connsiteY19" fmla="*/ 2763400 h 3534288"/>
                  <a:gd name="connsiteX20" fmla="*/ 2514016 w 4960140"/>
                  <a:gd name="connsiteY20" fmla="*/ 2675218 h 3534288"/>
                  <a:gd name="connsiteX21" fmla="*/ 2349652 w 4960140"/>
                  <a:gd name="connsiteY21" fmla="*/ 2581089 h 3534288"/>
                  <a:gd name="connsiteX22" fmla="*/ 2244153 w 4960140"/>
                  <a:gd name="connsiteY22" fmla="*/ 2514775 h 3534288"/>
                  <a:gd name="connsiteX23" fmla="*/ 2121659 w 4960140"/>
                  <a:gd name="connsiteY23" fmla="*/ 2347553 h 3534288"/>
                  <a:gd name="connsiteX24" fmla="*/ 1974574 w 4960140"/>
                  <a:gd name="connsiteY24" fmla="*/ 2186184 h 3534288"/>
                  <a:gd name="connsiteX25" fmla="*/ 1825680 w 4960140"/>
                  <a:gd name="connsiteY25" fmla="*/ 1909104 h 3534288"/>
                  <a:gd name="connsiteX26" fmla="*/ 1769990 w 4960140"/>
                  <a:gd name="connsiteY26" fmla="*/ 1863950 h 3534288"/>
                  <a:gd name="connsiteX27" fmla="*/ 1637551 w 4960140"/>
                  <a:gd name="connsiteY27" fmla="*/ 1758586 h 3534288"/>
                  <a:gd name="connsiteX28" fmla="*/ 1517010 w 4960140"/>
                  <a:gd name="connsiteY28" fmla="*/ 1634910 h 3534288"/>
                  <a:gd name="connsiteX29" fmla="*/ 1451742 w 4960140"/>
                  <a:gd name="connsiteY29" fmla="*/ 1552222 h 3534288"/>
                  <a:gd name="connsiteX30" fmla="*/ 1388935 w 4960140"/>
                  <a:gd name="connsiteY30" fmla="*/ 1472046 h 3534288"/>
                  <a:gd name="connsiteX31" fmla="*/ 1317301 w 4960140"/>
                  <a:gd name="connsiteY31" fmla="*/ 1375128 h 3534288"/>
                  <a:gd name="connsiteX32" fmla="*/ 1237238 w 4960140"/>
                  <a:gd name="connsiteY32" fmla="*/ 1295065 h 3534288"/>
                  <a:gd name="connsiteX33" fmla="*/ 1192375 w 4960140"/>
                  <a:gd name="connsiteY33" fmla="*/ 1189341 h 3534288"/>
                  <a:gd name="connsiteX34" fmla="*/ 1089386 w 4960140"/>
                  <a:gd name="connsiteY34" fmla="*/ 1133701 h 3534288"/>
                  <a:gd name="connsiteX35" fmla="*/ 1024930 w 4960140"/>
                  <a:gd name="connsiteY35" fmla="*/ 1019301 h 3534288"/>
                  <a:gd name="connsiteX36" fmla="*/ 922868 w 4960140"/>
                  <a:gd name="connsiteY36" fmla="*/ 957674 h 3534288"/>
                  <a:gd name="connsiteX37" fmla="*/ 849879 w 4960140"/>
                  <a:gd name="connsiteY37" fmla="*/ 915340 h 3534288"/>
                  <a:gd name="connsiteX38" fmla="*/ 725595 w 4960140"/>
                  <a:gd name="connsiteY38" fmla="*/ 871766 h 3534288"/>
                  <a:gd name="connsiteX39" fmla="*/ 601507 w 4960140"/>
                  <a:gd name="connsiteY39" fmla="*/ 823288 h 3534288"/>
                  <a:gd name="connsiteX40" fmla="*/ 530354 w 4960140"/>
                  <a:gd name="connsiteY40" fmla="*/ 752650 h 3534288"/>
                  <a:gd name="connsiteX41" fmla="*/ 474925 w 4960140"/>
                  <a:gd name="connsiteY41" fmla="*/ 710754 h 3534288"/>
                  <a:gd name="connsiteX42" fmla="*/ 399269 w 4960140"/>
                  <a:gd name="connsiteY42" fmla="*/ 589364 h 3534288"/>
                  <a:gd name="connsiteX43" fmla="*/ 338393 w 4960140"/>
                  <a:gd name="connsiteY43" fmla="*/ 521503 h 3534288"/>
                  <a:gd name="connsiteX44" fmla="*/ 284750 w 4960140"/>
                  <a:gd name="connsiteY44" fmla="*/ 430887 h 3534288"/>
                  <a:gd name="connsiteX45" fmla="*/ 225902 w 4960140"/>
                  <a:gd name="connsiteY45" fmla="*/ 300597 h 3534288"/>
                  <a:gd name="connsiteX46" fmla="*/ 81282 w 4960140"/>
                  <a:gd name="connsiteY46" fmla="*/ 128604 h 3534288"/>
                  <a:gd name="connsiteX47" fmla="*/ 0 w 4960140"/>
                  <a:gd name="connsiteY47" fmla="*/ 0 h 3534288"/>
                  <a:gd name="connsiteX0" fmla="*/ 4771519 w 4771519"/>
                  <a:gd name="connsiteY0" fmla="*/ 3532832 h 3532832"/>
                  <a:gd name="connsiteX1" fmla="*/ 4697711 w 4771519"/>
                  <a:gd name="connsiteY1" fmla="*/ 3504129 h 3532832"/>
                  <a:gd name="connsiteX2" fmla="*/ 4644405 w 4771519"/>
                  <a:gd name="connsiteY2" fmla="*/ 3454924 h 3532832"/>
                  <a:gd name="connsiteX3" fmla="*/ 4607501 w 4771519"/>
                  <a:gd name="connsiteY3" fmla="*/ 3405718 h 3532832"/>
                  <a:gd name="connsiteX4" fmla="*/ 4513191 w 4771519"/>
                  <a:gd name="connsiteY4" fmla="*/ 3344211 h 3532832"/>
                  <a:gd name="connsiteX5" fmla="*/ 4394278 w 4771519"/>
                  <a:gd name="connsiteY5" fmla="*/ 3303207 h 3532832"/>
                  <a:gd name="connsiteX6" fmla="*/ 4250762 w 4771519"/>
                  <a:gd name="connsiteY6" fmla="*/ 3262203 h 3532832"/>
                  <a:gd name="connsiteX7" fmla="*/ 4086745 w 4771519"/>
                  <a:gd name="connsiteY7" fmla="*/ 3188394 h 3532832"/>
                  <a:gd name="connsiteX8" fmla="*/ 3881722 w 4771519"/>
                  <a:gd name="connsiteY8" fmla="*/ 3069481 h 3532832"/>
                  <a:gd name="connsiteX9" fmla="*/ 3775110 w 4771519"/>
                  <a:gd name="connsiteY9" fmla="*/ 3016175 h 3532832"/>
                  <a:gd name="connsiteX10" fmla="*/ 3631594 w 4771519"/>
                  <a:gd name="connsiteY10" fmla="*/ 2975172 h 3532832"/>
                  <a:gd name="connsiteX11" fmla="*/ 3488079 w 4771519"/>
                  <a:gd name="connsiteY11" fmla="*/ 2962870 h 3532832"/>
                  <a:gd name="connsiteX12" fmla="*/ 3336362 w 4771519"/>
                  <a:gd name="connsiteY12" fmla="*/ 2884961 h 3532832"/>
                  <a:gd name="connsiteX13" fmla="*/ 3225650 w 4771519"/>
                  <a:gd name="connsiteY13" fmla="*/ 2819354 h 3532832"/>
                  <a:gd name="connsiteX14" fmla="*/ 3114938 w 4771519"/>
                  <a:gd name="connsiteY14" fmla="*/ 2749646 h 3532832"/>
                  <a:gd name="connsiteX15" fmla="*/ 2991924 w 4771519"/>
                  <a:gd name="connsiteY15" fmla="*/ 2712742 h 3532832"/>
                  <a:gd name="connsiteX16" fmla="*/ 2936772 w 4771519"/>
                  <a:gd name="connsiteY16" fmla="*/ 2744848 h 3532832"/>
                  <a:gd name="connsiteX17" fmla="*/ 2874624 w 4771519"/>
                  <a:gd name="connsiteY17" fmla="*/ 2853573 h 3532832"/>
                  <a:gd name="connsiteX18" fmla="*/ 2692148 w 4771519"/>
                  <a:gd name="connsiteY18" fmla="*/ 2763400 h 3532832"/>
                  <a:gd name="connsiteX19" fmla="*/ 2514016 w 4771519"/>
                  <a:gd name="connsiteY19" fmla="*/ 2675218 h 3532832"/>
                  <a:gd name="connsiteX20" fmla="*/ 2349652 w 4771519"/>
                  <a:gd name="connsiteY20" fmla="*/ 2581089 h 3532832"/>
                  <a:gd name="connsiteX21" fmla="*/ 2244153 w 4771519"/>
                  <a:gd name="connsiteY21" fmla="*/ 2514775 h 3532832"/>
                  <a:gd name="connsiteX22" fmla="*/ 2121659 w 4771519"/>
                  <a:gd name="connsiteY22" fmla="*/ 2347553 h 3532832"/>
                  <a:gd name="connsiteX23" fmla="*/ 1974574 w 4771519"/>
                  <a:gd name="connsiteY23" fmla="*/ 2186184 h 3532832"/>
                  <a:gd name="connsiteX24" fmla="*/ 1825680 w 4771519"/>
                  <a:gd name="connsiteY24" fmla="*/ 1909104 h 3532832"/>
                  <a:gd name="connsiteX25" fmla="*/ 1769990 w 4771519"/>
                  <a:gd name="connsiteY25" fmla="*/ 1863950 h 3532832"/>
                  <a:gd name="connsiteX26" fmla="*/ 1637551 w 4771519"/>
                  <a:gd name="connsiteY26" fmla="*/ 1758586 h 3532832"/>
                  <a:gd name="connsiteX27" fmla="*/ 1517010 w 4771519"/>
                  <a:gd name="connsiteY27" fmla="*/ 1634910 h 3532832"/>
                  <a:gd name="connsiteX28" fmla="*/ 1451742 w 4771519"/>
                  <a:gd name="connsiteY28" fmla="*/ 1552222 h 3532832"/>
                  <a:gd name="connsiteX29" fmla="*/ 1388935 w 4771519"/>
                  <a:gd name="connsiteY29" fmla="*/ 1472046 h 3532832"/>
                  <a:gd name="connsiteX30" fmla="*/ 1317301 w 4771519"/>
                  <a:gd name="connsiteY30" fmla="*/ 1375128 h 3532832"/>
                  <a:gd name="connsiteX31" fmla="*/ 1237238 w 4771519"/>
                  <a:gd name="connsiteY31" fmla="*/ 1295065 h 3532832"/>
                  <a:gd name="connsiteX32" fmla="*/ 1192375 w 4771519"/>
                  <a:gd name="connsiteY32" fmla="*/ 1189341 h 3532832"/>
                  <a:gd name="connsiteX33" fmla="*/ 1089386 w 4771519"/>
                  <a:gd name="connsiteY33" fmla="*/ 1133701 h 3532832"/>
                  <a:gd name="connsiteX34" fmla="*/ 1024930 w 4771519"/>
                  <a:gd name="connsiteY34" fmla="*/ 1019301 h 3532832"/>
                  <a:gd name="connsiteX35" fmla="*/ 922868 w 4771519"/>
                  <a:gd name="connsiteY35" fmla="*/ 957674 h 3532832"/>
                  <a:gd name="connsiteX36" fmla="*/ 849879 w 4771519"/>
                  <a:gd name="connsiteY36" fmla="*/ 915340 h 3532832"/>
                  <a:gd name="connsiteX37" fmla="*/ 725595 w 4771519"/>
                  <a:gd name="connsiteY37" fmla="*/ 871766 h 3532832"/>
                  <a:gd name="connsiteX38" fmla="*/ 601507 w 4771519"/>
                  <a:gd name="connsiteY38" fmla="*/ 823288 h 3532832"/>
                  <a:gd name="connsiteX39" fmla="*/ 530354 w 4771519"/>
                  <a:gd name="connsiteY39" fmla="*/ 752650 h 3532832"/>
                  <a:gd name="connsiteX40" fmla="*/ 474925 w 4771519"/>
                  <a:gd name="connsiteY40" fmla="*/ 710754 h 3532832"/>
                  <a:gd name="connsiteX41" fmla="*/ 399269 w 4771519"/>
                  <a:gd name="connsiteY41" fmla="*/ 589364 h 3532832"/>
                  <a:gd name="connsiteX42" fmla="*/ 338393 w 4771519"/>
                  <a:gd name="connsiteY42" fmla="*/ 521503 h 3532832"/>
                  <a:gd name="connsiteX43" fmla="*/ 284750 w 4771519"/>
                  <a:gd name="connsiteY43" fmla="*/ 430887 h 3532832"/>
                  <a:gd name="connsiteX44" fmla="*/ 225902 w 4771519"/>
                  <a:gd name="connsiteY44" fmla="*/ 300597 h 3532832"/>
                  <a:gd name="connsiteX45" fmla="*/ 81282 w 4771519"/>
                  <a:gd name="connsiteY45" fmla="*/ 128604 h 3532832"/>
                  <a:gd name="connsiteX46" fmla="*/ 0 w 4771519"/>
                  <a:gd name="connsiteY46" fmla="*/ 0 h 3532832"/>
                  <a:gd name="connsiteX0" fmla="*/ 4697711 w 4697711"/>
                  <a:gd name="connsiteY0" fmla="*/ 3504129 h 3504129"/>
                  <a:gd name="connsiteX1" fmla="*/ 4644405 w 4697711"/>
                  <a:gd name="connsiteY1" fmla="*/ 3454924 h 3504129"/>
                  <a:gd name="connsiteX2" fmla="*/ 4607501 w 4697711"/>
                  <a:gd name="connsiteY2" fmla="*/ 3405718 h 3504129"/>
                  <a:gd name="connsiteX3" fmla="*/ 4513191 w 4697711"/>
                  <a:gd name="connsiteY3" fmla="*/ 3344211 h 3504129"/>
                  <a:gd name="connsiteX4" fmla="*/ 4394278 w 4697711"/>
                  <a:gd name="connsiteY4" fmla="*/ 3303207 h 3504129"/>
                  <a:gd name="connsiteX5" fmla="*/ 4250762 w 4697711"/>
                  <a:gd name="connsiteY5" fmla="*/ 3262203 h 3504129"/>
                  <a:gd name="connsiteX6" fmla="*/ 4086745 w 4697711"/>
                  <a:gd name="connsiteY6" fmla="*/ 3188394 h 3504129"/>
                  <a:gd name="connsiteX7" fmla="*/ 3881722 w 4697711"/>
                  <a:gd name="connsiteY7" fmla="*/ 3069481 h 3504129"/>
                  <a:gd name="connsiteX8" fmla="*/ 3775110 w 4697711"/>
                  <a:gd name="connsiteY8" fmla="*/ 3016175 h 3504129"/>
                  <a:gd name="connsiteX9" fmla="*/ 3631594 w 4697711"/>
                  <a:gd name="connsiteY9" fmla="*/ 2975172 h 3504129"/>
                  <a:gd name="connsiteX10" fmla="*/ 3488079 w 4697711"/>
                  <a:gd name="connsiteY10" fmla="*/ 2962870 h 3504129"/>
                  <a:gd name="connsiteX11" fmla="*/ 3336362 w 4697711"/>
                  <a:gd name="connsiteY11" fmla="*/ 2884961 h 3504129"/>
                  <a:gd name="connsiteX12" fmla="*/ 3225650 w 4697711"/>
                  <a:gd name="connsiteY12" fmla="*/ 2819354 h 3504129"/>
                  <a:gd name="connsiteX13" fmla="*/ 3114938 w 4697711"/>
                  <a:gd name="connsiteY13" fmla="*/ 2749646 h 3504129"/>
                  <a:gd name="connsiteX14" fmla="*/ 2991924 w 4697711"/>
                  <a:gd name="connsiteY14" fmla="*/ 2712742 h 3504129"/>
                  <a:gd name="connsiteX15" fmla="*/ 2936772 w 4697711"/>
                  <a:gd name="connsiteY15" fmla="*/ 2744848 h 3504129"/>
                  <a:gd name="connsiteX16" fmla="*/ 2874624 w 4697711"/>
                  <a:gd name="connsiteY16" fmla="*/ 2853573 h 3504129"/>
                  <a:gd name="connsiteX17" fmla="*/ 2692148 w 4697711"/>
                  <a:gd name="connsiteY17" fmla="*/ 2763400 h 3504129"/>
                  <a:gd name="connsiteX18" fmla="*/ 2514016 w 4697711"/>
                  <a:gd name="connsiteY18" fmla="*/ 2675218 h 3504129"/>
                  <a:gd name="connsiteX19" fmla="*/ 2349652 w 4697711"/>
                  <a:gd name="connsiteY19" fmla="*/ 2581089 h 3504129"/>
                  <a:gd name="connsiteX20" fmla="*/ 2244153 w 4697711"/>
                  <a:gd name="connsiteY20" fmla="*/ 2514775 h 3504129"/>
                  <a:gd name="connsiteX21" fmla="*/ 2121659 w 4697711"/>
                  <a:gd name="connsiteY21" fmla="*/ 2347553 h 3504129"/>
                  <a:gd name="connsiteX22" fmla="*/ 1974574 w 4697711"/>
                  <a:gd name="connsiteY22" fmla="*/ 2186184 h 3504129"/>
                  <a:gd name="connsiteX23" fmla="*/ 1825680 w 4697711"/>
                  <a:gd name="connsiteY23" fmla="*/ 1909104 h 3504129"/>
                  <a:gd name="connsiteX24" fmla="*/ 1769990 w 4697711"/>
                  <a:gd name="connsiteY24" fmla="*/ 1863950 h 3504129"/>
                  <a:gd name="connsiteX25" fmla="*/ 1637551 w 4697711"/>
                  <a:gd name="connsiteY25" fmla="*/ 1758586 h 3504129"/>
                  <a:gd name="connsiteX26" fmla="*/ 1517010 w 4697711"/>
                  <a:gd name="connsiteY26" fmla="*/ 1634910 h 3504129"/>
                  <a:gd name="connsiteX27" fmla="*/ 1451742 w 4697711"/>
                  <a:gd name="connsiteY27" fmla="*/ 1552222 h 3504129"/>
                  <a:gd name="connsiteX28" fmla="*/ 1388935 w 4697711"/>
                  <a:gd name="connsiteY28" fmla="*/ 1472046 h 3504129"/>
                  <a:gd name="connsiteX29" fmla="*/ 1317301 w 4697711"/>
                  <a:gd name="connsiteY29" fmla="*/ 1375128 h 3504129"/>
                  <a:gd name="connsiteX30" fmla="*/ 1237238 w 4697711"/>
                  <a:gd name="connsiteY30" fmla="*/ 1295065 h 3504129"/>
                  <a:gd name="connsiteX31" fmla="*/ 1192375 w 4697711"/>
                  <a:gd name="connsiteY31" fmla="*/ 1189341 h 3504129"/>
                  <a:gd name="connsiteX32" fmla="*/ 1089386 w 4697711"/>
                  <a:gd name="connsiteY32" fmla="*/ 1133701 h 3504129"/>
                  <a:gd name="connsiteX33" fmla="*/ 1024930 w 4697711"/>
                  <a:gd name="connsiteY33" fmla="*/ 1019301 h 3504129"/>
                  <a:gd name="connsiteX34" fmla="*/ 922868 w 4697711"/>
                  <a:gd name="connsiteY34" fmla="*/ 957674 h 3504129"/>
                  <a:gd name="connsiteX35" fmla="*/ 849879 w 4697711"/>
                  <a:gd name="connsiteY35" fmla="*/ 915340 h 3504129"/>
                  <a:gd name="connsiteX36" fmla="*/ 725595 w 4697711"/>
                  <a:gd name="connsiteY36" fmla="*/ 871766 h 3504129"/>
                  <a:gd name="connsiteX37" fmla="*/ 601507 w 4697711"/>
                  <a:gd name="connsiteY37" fmla="*/ 823288 h 3504129"/>
                  <a:gd name="connsiteX38" fmla="*/ 530354 w 4697711"/>
                  <a:gd name="connsiteY38" fmla="*/ 752650 h 3504129"/>
                  <a:gd name="connsiteX39" fmla="*/ 474925 w 4697711"/>
                  <a:gd name="connsiteY39" fmla="*/ 710754 h 3504129"/>
                  <a:gd name="connsiteX40" fmla="*/ 399269 w 4697711"/>
                  <a:gd name="connsiteY40" fmla="*/ 589364 h 3504129"/>
                  <a:gd name="connsiteX41" fmla="*/ 338393 w 4697711"/>
                  <a:gd name="connsiteY41" fmla="*/ 521503 h 3504129"/>
                  <a:gd name="connsiteX42" fmla="*/ 284750 w 4697711"/>
                  <a:gd name="connsiteY42" fmla="*/ 430887 h 3504129"/>
                  <a:gd name="connsiteX43" fmla="*/ 225902 w 4697711"/>
                  <a:gd name="connsiteY43" fmla="*/ 300597 h 3504129"/>
                  <a:gd name="connsiteX44" fmla="*/ 81282 w 4697711"/>
                  <a:gd name="connsiteY44" fmla="*/ 128604 h 3504129"/>
                  <a:gd name="connsiteX45" fmla="*/ 0 w 4697711"/>
                  <a:gd name="connsiteY45" fmla="*/ 0 h 3504129"/>
                  <a:gd name="connsiteX0" fmla="*/ 4644405 w 4644405"/>
                  <a:gd name="connsiteY0" fmla="*/ 3454924 h 3454924"/>
                  <a:gd name="connsiteX1" fmla="*/ 4607501 w 4644405"/>
                  <a:gd name="connsiteY1" fmla="*/ 3405718 h 3454924"/>
                  <a:gd name="connsiteX2" fmla="*/ 4513191 w 4644405"/>
                  <a:gd name="connsiteY2" fmla="*/ 3344211 h 3454924"/>
                  <a:gd name="connsiteX3" fmla="*/ 4394278 w 4644405"/>
                  <a:gd name="connsiteY3" fmla="*/ 3303207 h 3454924"/>
                  <a:gd name="connsiteX4" fmla="*/ 4250762 w 4644405"/>
                  <a:gd name="connsiteY4" fmla="*/ 3262203 h 3454924"/>
                  <a:gd name="connsiteX5" fmla="*/ 4086745 w 4644405"/>
                  <a:gd name="connsiteY5" fmla="*/ 3188394 h 3454924"/>
                  <a:gd name="connsiteX6" fmla="*/ 3881722 w 4644405"/>
                  <a:gd name="connsiteY6" fmla="*/ 3069481 h 3454924"/>
                  <a:gd name="connsiteX7" fmla="*/ 3775110 w 4644405"/>
                  <a:gd name="connsiteY7" fmla="*/ 3016175 h 3454924"/>
                  <a:gd name="connsiteX8" fmla="*/ 3631594 w 4644405"/>
                  <a:gd name="connsiteY8" fmla="*/ 2975172 h 3454924"/>
                  <a:gd name="connsiteX9" fmla="*/ 3488079 w 4644405"/>
                  <a:gd name="connsiteY9" fmla="*/ 2962870 h 3454924"/>
                  <a:gd name="connsiteX10" fmla="*/ 3336362 w 4644405"/>
                  <a:gd name="connsiteY10" fmla="*/ 2884961 h 3454924"/>
                  <a:gd name="connsiteX11" fmla="*/ 3225650 w 4644405"/>
                  <a:gd name="connsiteY11" fmla="*/ 2819354 h 3454924"/>
                  <a:gd name="connsiteX12" fmla="*/ 3114938 w 4644405"/>
                  <a:gd name="connsiteY12" fmla="*/ 2749646 h 3454924"/>
                  <a:gd name="connsiteX13" fmla="*/ 2991924 w 4644405"/>
                  <a:gd name="connsiteY13" fmla="*/ 2712742 h 3454924"/>
                  <a:gd name="connsiteX14" fmla="*/ 2936772 w 4644405"/>
                  <a:gd name="connsiteY14" fmla="*/ 2744848 h 3454924"/>
                  <a:gd name="connsiteX15" fmla="*/ 2874624 w 4644405"/>
                  <a:gd name="connsiteY15" fmla="*/ 2853573 h 3454924"/>
                  <a:gd name="connsiteX16" fmla="*/ 2692148 w 4644405"/>
                  <a:gd name="connsiteY16" fmla="*/ 2763400 h 3454924"/>
                  <a:gd name="connsiteX17" fmla="*/ 2514016 w 4644405"/>
                  <a:gd name="connsiteY17" fmla="*/ 2675218 h 3454924"/>
                  <a:gd name="connsiteX18" fmla="*/ 2349652 w 4644405"/>
                  <a:gd name="connsiteY18" fmla="*/ 2581089 h 3454924"/>
                  <a:gd name="connsiteX19" fmla="*/ 2244153 w 4644405"/>
                  <a:gd name="connsiteY19" fmla="*/ 2514775 h 3454924"/>
                  <a:gd name="connsiteX20" fmla="*/ 2121659 w 4644405"/>
                  <a:gd name="connsiteY20" fmla="*/ 2347553 h 3454924"/>
                  <a:gd name="connsiteX21" fmla="*/ 1974574 w 4644405"/>
                  <a:gd name="connsiteY21" fmla="*/ 2186184 h 3454924"/>
                  <a:gd name="connsiteX22" fmla="*/ 1825680 w 4644405"/>
                  <a:gd name="connsiteY22" fmla="*/ 1909104 h 3454924"/>
                  <a:gd name="connsiteX23" fmla="*/ 1769990 w 4644405"/>
                  <a:gd name="connsiteY23" fmla="*/ 1863950 h 3454924"/>
                  <a:gd name="connsiteX24" fmla="*/ 1637551 w 4644405"/>
                  <a:gd name="connsiteY24" fmla="*/ 1758586 h 3454924"/>
                  <a:gd name="connsiteX25" fmla="*/ 1517010 w 4644405"/>
                  <a:gd name="connsiteY25" fmla="*/ 1634910 h 3454924"/>
                  <a:gd name="connsiteX26" fmla="*/ 1451742 w 4644405"/>
                  <a:gd name="connsiteY26" fmla="*/ 1552222 h 3454924"/>
                  <a:gd name="connsiteX27" fmla="*/ 1388935 w 4644405"/>
                  <a:gd name="connsiteY27" fmla="*/ 1472046 h 3454924"/>
                  <a:gd name="connsiteX28" fmla="*/ 1317301 w 4644405"/>
                  <a:gd name="connsiteY28" fmla="*/ 1375128 h 3454924"/>
                  <a:gd name="connsiteX29" fmla="*/ 1237238 w 4644405"/>
                  <a:gd name="connsiteY29" fmla="*/ 1295065 h 3454924"/>
                  <a:gd name="connsiteX30" fmla="*/ 1192375 w 4644405"/>
                  <a:gd name="connsiteY30" fmla="*/ 1189341 h 3454924"/>
                  <a:gd name="connsiteX31" fmla="*/ 1089386 w 4644405"/>
                  <a:gd name="connsiteY31" fmla="*/ 1133701 h 3454924"/>
                  <a:gd name="connsiteX32" fmla="*/ 1024930 w 4644405"/>
                  <a:gd name="connsiteY32" fmla="*/ 1019301 h 3454924"/>
                  <a:gd name="connsiteX33" fmla="*/ 922868 w 4644405"/>
                  <a:gd name="connsiteY33" fmla="*/ 957674 h 3454924"/>
                  <a:gd name="connsiteX34" fmla="*/ 849879 w 4644405"/>
                  <a:gd name="connsiteY34" fmla="*/ 915340 h 3454924"/>
                  <a:gd name="connsiteX35" fmla="*/ 725595 w 4644405"/>
                  <a:gd name="connsiteY35" fmla="*/ 871766 h 3454924"/>
                  <a:gd name="connsiteX36" fmla="*/ 601507 w 4644405"/>
                  <a:gd name="connsiteY36" fmla="*/ 823288 h 3454924"/>
                  <a:gd name="connsiteX37" fmla="*/ 530354 w 4644405"/>
                  <a:gd name="connsiteY37" fmla="*/ 752650 h 3454924"/>
                  <a:gd name="connsiteX38" fmla="*/ 474925 w 4644405"/>
                  <a:gd name="connsiteY38" fmla="*/ 710754 h 3454924"/>
                  <a:gd name="connsiteX39" fmla="*/ 399269 w 4644405"/>
                  <a:gd name="connsiteY39" fmla="*/ 589364 h 3454924"/>
                  <a:gd name="connsiteX40" fmla="*/ 338393 w 4644405"/>
                  <a:gd name="connsiteY40" fmla="*/ 521503 h 3454924"/>
                  <a:gd name="connsiteX41" fmla="*/ 284750 w 4644405"/>
                  <a:gd name="connsiteY41" fmla="*/ 430887 h 3454924"/>
                  <a:gd name="connsiteX42" fmla="*/ 225902 w 4644405"/>
                  <a:gd name="connsiteY42" fmla="*/ 300597 h 3454924"/>
                  <a:gd name="connsiteX43" fmla="*/ 81282 w 4644405"/>
                  <a:gd name="connsiteY43" fmla="*/ 128604 h 3454924"/>
                  <a:gd name="connsiteX44" fmla="*/ 0 w 4644405"/>
                  <a:gd name="connsiteY44" fmla="*/ 0 h 3454924"/>
                  <a:gd name="connsiteX0" fmla="*/ 4607501 w 4607501"/>
                  <a:gd name="connsiteY0" fmla="*/ 3405718 h 3405718"/>
                  <a:gd name="connsiteX1" fmla="*/ 4513191 w 4607501"/>
                  <a:gd name="connsiteY1" fmla="*/ 3344211 h 3405718"/>
                  <a:gd name="connsiteX2" fmla="*/ 4394278 w 4607501"/>
                  <a:gd name="connsiteY2" fmla="*/ 3303207 h 3405718"/>
                  <a:gd name="connsiteX3" fmla="*/ 4250762 w 4607501"/>
                  <a:gd name="connsiteY3" fmla="*/ 3262203 h 3405718"/>
                  <a:gd name="connsiteX4" fmla="*/ 4086745 w 4607501"/>
                  <a:gd name="connsiteY4" fmla="*/ 3188394 h 3405718"/>
                  <a:gd name="connsiteX5" fmla="*/ 3881722 w 4607501"/>
                  <a:gd name="connsiteY5" fmla="*/ 3069481 h 3405718"/>
                  <a:gd name="connsiteX6" fmla="*/ 3775110 w 4607501"/>
                  <a:gd name="connsiteY6" fmla="*/ 3016175 h 3405718"/>
                  <a:gd name="connsiteX7" fmla="*/ 3631594 w 4607501"/>
                  <a:gd name="connsiteY7" fmla="*/ 2975172 h 3405718"/>
                  <a:gd name="connsiteX8" fmla="*/ 3488079 w 4607501"/>
                  <a:gd name="connsiteY8" fmla="*/ 2962870 h 3405718"/>
                  <a:gd name="connsiteX9" fmla="*/ 3336362 w 4607501"/>
                  <a:gd name="connsiteY9" fmla="*/ 2884961 h 3405718"/>
                  <a:gd name="connsiteX10" fmla="*/ 3225650 w 4607501"/>
                  <a:gd name="connsiteY10" fmla="*/ 2819354 h 3405718"/>
                  <a:gd name="connsiteX11" fmla="*/ 3114938 w 4607501"/>
                  <a:gd name="connsiteY11" fmla="*/ 2749646 h 3405718"/>
                  <a:gd name="connsiteX12" fmla="*/ 2991924 w 4607501"/>
                  <a:gd name="connsiteY12" fmla="*/ 2712742 h 3405718"/>
                  <a:gd name="connsiteX13" fmla="*/ 2936772 w 4607501"/>
                  <a:gd name="connsiteY13" fmla="*/ 2744848 h 3405718"/>
                  <a:gd name="connsiteX14" fmla="*/ 2874624 w 4607501"/>
                  <a:gd name="connsiteY14" fmla="*/ 2853573 h 3405718"/>
                  <a:gd name="connsiteX15" fmla="*/ 2692148 w 4607501"/>
                  <a:gd name="connsiteY15" fmla="*/ 2763400 h 3405718"/>
                  <a:gd name="connsiteX16" fmla="*/ 2514016 w 4607501"/>
                  <a:gd name="connsiteY16" fmla="*/ 2675218 h 3405718"/>
                  <a:gd name="connsiteX17" fmla="*/ 2349652 w 4607501"/>
                  <a:gd name="connsiteY17" fmla="*/ 2581089 h 3405718"/>
                  <a:gd name="connsiteX18" fmla="*/ 2244153 w 4607501"/>
                  <a:gd name="connsiteY18" fmla="*/ 2514775 h 3405718"/>
                  <a:gd name="connsiteX19" fmla="*/ 2121659 w 4607501"/>
                  <a:gd name="connsiteY19" fmla="*/ 2347553 h 3405718"/>
                  <a:gd name="connsiteX20" fmla="*/ 1974574 w 4607501"/>
                  <a:gd name="connsiteY20" fmla="*/ 2186184 h 3405718"/>
                  <a:gd name="connsiteX21" fmla="*/ 1825680 w 4607501"/>
                  <a:gd name="connsiteY21" fmla="*/ 1909104 h 3405718"/>
                  <a:gd name="connsiteX22" fmla="*/ 1769990 w 4607501"/>
                  <a:gd name="connsiteY22" fmla="*/ 1863950 h 3405718"/>
                  <a:gd name="connsiteX23" fmla="*/ 1637551 w 4607501"/>
                  <a:gd name="connsiteY23" fmla="*/ 1758586 h 3405718"/>
                  <a:gd name="connsiteX24" fmla="*/ 1517010 w 4607501"/>
                  <a:gd name="connsiteY24" fmla="*/ 1634910 h 3405718"/>
                  <a:gd name="connsiteX25" fmla="*/ 1451742 w 4607501"/>
                  <a:gd name="connsiteY25" fmla="*/ 1552222 h 3405718"/>
                  <a:gd name="connsiteX26" fmla="*/ 1388935 w 4607501"/>
                  <a:gd name="connsiteY26" fmla="*/ 1472046 h 3405718"/>
                  <a:gd name="connsiteX27" fmla="*/ 1317301 w 4607501"/>
                  <a:gd name="connsiteY27" fmla="*/ 1375128 h 3405718"/>
                  <a:gd name="connsiteX28" fmla="*/ 1237238 w 4607501"/>
                  <a:gd name="connsiteY28" fmla="*/ 1295065 h 3405718"/>
                  <a:gd name="connsiteX29" fmla="*/ 1192375 w 4607501"/>
                  <a:gd name="connsiteY29" fmla="*/ 1189341 h 3405718"/>
                  <a:gd name="connsiteX30" fmla="*/ 1089386 w 4607501"/>
                  <a:gd name="connsiteY30" fmla="*/ 1133701 h 3405718"/>
                  <a:gd name="connsiteX31" fmla="*/ 1024930 w 4607501"/>
                  <a:gd name="connsiteY31" fmla="*/ 1019301 h 3405718"/>
                  <a:gd name="connsiteX32" fmla="*/ 922868 w 4607501"/>
                  <a:gd name="connsiteY32" fmla="*/ 957674 h 3405718"/>
                  <a:gd name="connsiteX33" fmla="*/ 849879 w 4607501"/>
                  <a:gd name="connsiteY33" fmla="*/ 915340 h 3405718"/>
                  <a:gd name="connsiteX34" fmla="*/ 725595 w 4607501"/>
                  <a:gd name="connsiteY34" fmla="*/ 871766 h 3405718"/>
                  <a:gd name="connsiteX35" fmla="*/ 601507 w 4607501"/>
                  <a:gd name="connsiteY35" fmla="*/ 823288 h 3405718"/>
                  <a:gd name="connsiteX36" fmla="*/ 530354 w 4607501"/>
                  <a:gd name="connsiteY36" fmla="*/ 752650 h 3405718"/>
                  <a:gd name="connsiteX37" fmla="*/ 474925 w 4607501"/>
                  <a:gd name="connsiteY37" fmla="*/ 710754 h 3405718"/>
                  <a:gd name="connsiteX38" fmla="*/ 399269 w 4607501"/>
                  <a:gd name="connsiteY38" fmla="*/ 589364 h 3405718"/>
                  <a:gd name="connsiteX39" fmla="*/ 338393 w 4607501"/>
                  <a:gd name="connsiteY39" fmla="*/ 521503 h 3405718"/>
                  <a:gd name="connsiteX40" fmla="*/ 284750 w 4607501"/>
                  <a:gd name="connsiteY40" fmla="*/ 430887 h 3405718"/>
                  <a:gd name="connsiteX41" fmla="*/ 225902 w 4607501"/>
                  <a:gd name="connsiteY41" fmla="*/ 300597 h 3405718"/>
                  <a:gd name="connsiteX42" fmla="*/ 81282 w 4607501"/>
                  <a:gd name="connsiteY42" fmla="*/ 128604 h 3405718"/>
                  <a:gd name="connsiteX43" fmla="*/ 0 w 4607501"/>
                  <a:gd name="connsiteY43" fmla="*/ 0 h 3405718"/>
                  <a:gd name="connsiteX0" fmla="*/ 4513191 w 4513191"/>
                  <a:gd name="connsiteY0" fmla="*/ 3344211 h 3344211"/>
                  <a:gd name="connsiteX1" fmla="*/ 4394278 w 4513191"/>
                  <a:gd name="connsiteY1" fmla="*/ 3303207 h 3344211"/>
                  <a:gd name="connsiteX2" fmla="*/ 4250762 w 4513191"/>
                  <a:gd name="connsiteY2" fmla="*/ 3262203 h 3344211"/>
                  <a:gd name="connsiteX3" fmla="*/ 4086745 w 4513191"/>
                  <a:gd name="connsiteY3" fmla="*/ 3188394 h 3344211"/>
                  <a:gd name="connsiteX4" fmla="*/ 3881722 w 4513191"/>
                  <a:gd name="connsiteY4" fmla="*/ 3069481 h 3344211"/>
                  <a:gd name="connsiteX5" fmla="*/ 3775110 w 4513191"/>
                  <a:gd name="connsiteY5" fmla="*/ 3016175 h 3344211"/>
                  <a:gd name="connsiteX6" fmla="*/ 3631594 w 4513191"/>
                  <a:gd name="connsiteY6" fmla="*/ 2975172 h 3344211"/>
                  <a:gd name="connsiteX7" fmla="*/ 3488079 w 4513191"/>
                  <a:gd name="connsiteY7" fmla="*/ 2962870 h 3344211"/>
                  <a:gd name="connsiteX8" fmla="*/ 3336362 w 4513191"/>
                  <a:gd name="connsiteY8" fmla="*/ 2884961 h 3344211"/>
                  <a:gd name="connsiteX9" fmla="*/ 3225650 w 4513191"/>
                  <a:gd name="connsiteY9" fmla="*/ 2819354 h 3344211"/>
                  <a:gd name="connsiteX10" fmla="*/ 3114938 w 4513191"/>
                  <a:gd name="connsiteY10" fmla="*/ 2749646 h 3344211"/>
                  <a:gd name="connsiteX11" fmla="*/ 2991924 w 4513191"/>
                  <a:gd name="connsiteY11" fmla="*/ 2712742 h 3344211"/>
                  <a:gd name="connsiteX12" fmla="*/ 2936772 w 4513191"/>
                  <a:gd name="connsiteY12" fmla="*/ 2744848 h 3344211"/>
                  <a:gd name="connsiteX13" fmla="*/ 2874624 w 4513191"/>
                  <a:gd name="connsiteY13" fmla="*/ 2853573 h 3344211"/>
                  <a:gd name="connsiteX14" fmla="*/ 2692148 w 4513191"/>
                  <a:gd name="connsiteY14" fmla="*/ 2763400 h 3344211"/>
                  <a:gd name="connsiteX15" fmla="*/ 2514016 w 4513191"/>
                  <a:gd name="connsiteY15" fmla="*/ 2675218 h 3344211"/>
                  <a:gd name="connsiteX16" fmla="*/ 2349652 w 4513191"/>
                  <a:gd name="connsiteY16" fmla="*/ 2581089 h 3344211"/>
                  <a:gd name="connsiteX17" fmla="*/ 2244153 w 4513191"/>
                  <a:gd name="connsiteY17" fmla="*/ 2514775 h 3344211"/>
                  <a:gd name="connsiteX18" fmla="*/ 2121659 w 4513191"/>
                  <a:gd name="connsiteY18" fmla="*/ 2347553 h 3344211"/>
                  <a:gd name="connsiteX19" fmla="*/ 1974574 w 4513191"/>
                  <a:gd name="connsiteY19" fmla="*/ 2186184 h 3344211"/>
                  <a:gd name="connsiteX20" fmla="*/ 1825680 w 4513191"/>
                  <a:gd name="connsiteY20" fmla="*/ 1909104 h 3344211"/>
                  <a:gd name="connsiteX21" fmla="*/ 1769990 w 4513191"/>
                  <a:gd name="connsiteY21" fmla="*/ 1863950 h 3344211"/>
                  <a:gd name="connsiteX22" fmla="*/ 1637551 w 4513191"/>
                  <a:gd name="connsiteY22" fmla="*/ 1758586 h 3344211"/>
                  <a:gd name="connsiteX23" fmla="*/ 1517010 w 4513191"/>
                  <a:gd name="connsiteY23" fmla="*/ 1634910 h 3344211"/>
                  <a:gd name="connsiteX24" fmla="*/ 1451742 w 4513191"/>
                  <a:gd name="connsiteY24" fmla="*/ 1552222 h 3344211"/>
                  <a:gd name="connsiteX25" fmla="*/ 1388935 w 4513191"/>
                  <a:gd name="connsiteY25" fmla="*/ 1472046 h 3344211"/>
                  <a:gd name="connsiteX26" fmla="*/ 1317301 w 4513191"/>
                  <a:gd name="connsiteY26" fmla="*/ 1375128 h 3344211"/>
                  <a:gd name="connsiteX27" fmla="*/ 1237238 w 4513191"/>
                  <a:gd name="connsiteY27" fmla="*/ 1295065 h 3344211"/>
                  <a:gd name="connsiteX28" fmla="*/ 1192375 w 4513191"/>
                  <a:gd name="connsiteY28" fmla="*/ 1189341 h 3344211"/>
                  <a:gd name="connsiteX29" fmla="*/ 1089386 w 4513191"/>
                  <a:gd name="connsiteY29" fmla="*/ 1133701 h 3344211"/>
                  <a:gd name="connsiteX30" fmla="*/ 1024930 w 4513191"/>
                  <a:gd name="connsiteY30" fmla="*/ 1019301 h 3344211"/>
                  <a:gd name="connsiteX31" fmla="*/ 922868 w 4513191"/>
                  <a:gd name="connsiteY31" fmla="*/ 957674 h 3344211"/>
                  <a:gd name="connsiteX32" fmla="*/ 849879 w 4513191"/>
                  <a:gd name="connsiteY32" fmla="*/ 915340 h 3344211"/>
                  <a:gd name="connsiteX33" fmla="*/ 725595 w 4513191"/>
                  <a:gd name="connsiteY33" fmla="*/ 871766 h 3344211"/>
                  <a:gd name="connsiteX34" fmla="*/ 601507 w 4513191"/>
                  <a:gd name="connsiteY34" fmla="*/ 823288 h 3344211"/>
                  <a:gd name="connsiteX35" fmla="*/ 530354 w 4513191"/>
                  <a:gd name="connsiteY35" fmla="*/ 752650 h 3344211"/>
                  <a:gd name="connsiteX36" fmla="*/ 474925 w 4513191"/>
                  <a:gd name="connsiteY36" fmla="*/ 710754 h 3344211"/>
                  <a:gd name="connsiteX37" fmla="*/ 399269 w 4513191"/>
                  <a:gd name="connsiteY37" fmla="*/ 589364 h 3344211"/>
                  <a:gd name="connsiteX38" fmla="*/ 338393 w 4513191"/>
                  <a:gd name="connsiteY38" fmla="*/ 521503 h 3344211"/>
                  <a:gd name="connsiteX39" fmla="*/ 284750 w 4513191"/>
                  <a:gd name="connsiteY39" fmla="*/ 430887 h 3344211"/>
                  <a:gd name="connsiteX40" fmla="*/ 225902 w 4513191"/>
                  <a:gd name="connsiteY40" fmla="*/ 300597 h 3344211"/>
                  <a:gd name="connsiteX41" fmla="*/ 81282 w 4513191"/>
                  <a:gd name="connsiteY41" fmla="*/ 128604 h 3344211"/>
                  <a:gd name="connsiteX42" fmla="*/ 0 w 4513191"/>
                  <a:gd name="connsiteY42" fmla="*/ 0 h 3344211"/>
                  <a:gd name="connsiteX0" fmla="*/ 4394278 w 4394278"/>
                  <a:gd name="connsiteY0" fmla="*/ 3303207 h 3303207"/>
                  <a:gd name="connsiteX1" fmla="*/ 4250762 w 4394278"/>
                  <a:gd name="connsiteY1" fmla="*/ 3262203 h 3303207"/>
                  <a:gd name="connsiteX2" fmla="*/ 4086745 w 4394278"/>
                  <a:gd name="connsiteY2" fmla="*/ 3188394 h 3303207"/>
                  <a:gd name="connsiteX3" fmla="*/ 3881722 w 4394278"/>
                  <a:gd name="connsiteY3" fmla="*/ 3069481 h 3303207"/>
                  <a:gd name="connsiteX4" fmla="*/ 3775110 w 4394278"/>
                  <a:gd name="connsiteY4" fmla="*/ 3016175 h 3303207"/>
                  <a:gd name="connsiteX5" fmla="*/ 3631594 w 4394278"/>
                  <a:gd name="connsiteY5" fmla="*/ 2975172 h 3303207"/>
                  <a:gd name="connsiteX6" fmla="*/ 3488079 w 4394278"/>
                  <a:gd name="connsiteY6" fmla="*/ 2962870 h 3303207"/>
                  <a:gd name="connsiteX7" fmla="*/ 3336362 w 4394278"/>
                  <a:gd name="connsiteY7" fmla="*/ 2884961 h 3303207"/>
                  <a:gd name="connsiteX8" fmla="*/ 3225650 w 4394278"/>
                  <a:gd name="connsiteY8" fmla="*/ 2819354 h 3303207"/>
                  <a:gd name="connsiteX9" fmla="*/ 3114938 w 4394278"/>
                  <a:gd name="connsiteY9" fmla="*/ 2749646 h 3303207"/>
                  <a:gd name="connsiteX10" fmla="*/ 2991924 w 4394278"/>
                  <a:gd name="connsiteY10" fmla="*/ 2712742 h 3303207"/>
                  <a:gd name="connsiteX11" fmla="*/ 2936772 w 4394278"/>
                  <a:gd name="connsiteY11" fmla="*/ 2744848 h 3303207"/>
                  <a:gd name="connsiteX12" fmla="*/ 2874624 w 4394278"/>
                  <a:gd name="connsiteY12" fmla="*/ 2853573 h 3303207"/>
                  <a:gd name="connsiteX13" fmla="*/ 2692148 w 4394278"/>
                  <a:gd name="connsiteY13" fmla="*/ 2763400 h 3303207"/>
                  <a:gd name="connsiteX14" fmla="*/ 2514016 w 4394278"/>
                  <a:gd name="connsiteY14" fmla="*/ 2675218 h 3303207"/>
                  <a:gd name="connsiteX15" fmla="*/ 2349652 w 4394278"/>
                  <a:gd name="connsiteY15" fmla="*/ 2581089 h 3303207"/>
                  <a:gd name="connsiteX16" fmla="*/ 2244153 w 4394278"/>
                  <a:gd name="connsiteY16" fmla="*/ 2514775 h 3303207"/>
                  <a:gd name="connsiteX17" fmla="*/ 2121659 w 4394278"/>
                  <a:gd name="connsiteY17" fmla="*/ 2347553 h 3303207"/>
                  <a:gd name="connsiteX18" fmla="*/ 1974574 w 4394278"/>
                  <a:gd name="connsiteY18" fmla="*/ 2186184 h 3303207"/>
                  <a:gd name="connsiteX19" fmla="*/ 1825680 w 4394278"/>
                  <a:gd name="connsiteY19" fmla="*/ 1909104 h 3303207"/>
                  <a:gd name="connsiteX20" fmla="*/ 1769990 w 4394278"/>
                  <a:gd name="connsiteY20" fmla="*/ 1863950 h 3303207"/>
                  <a:gd name="connsiteX21" fmla="*/ 1637551 w 4394278"/>
                  <a:gd name="connsiteY21" fmla="*/ 1758586 h 3303207"/>
                  <a:gd name="connsiteX22" fmla="*/ 1517010 w 4394278"/>
                  <a:gd name="connsiteY22" fmla="*/ 1634910 h 3303207"/>
                  <a:gd name="connsiteX23" fmla="*/ 1451742 w 4394278"/>
                  <a:gd name="connsiteY23" fmla="*/ 1552222 h 3303207"/>
                  <a:gd name="connsiteX24" fmla="*/ 1388935 w 4394278"/>
                  <a:gd name="connsiteY24" fmla="*/ 1472046 h 3303207"/>
                  <a:gd name="connsiteX25" fmla="*/ 1317301 w 4394278"/>
                  <a:gd name="connsiteY25" fmla="*/ 1375128 h 3303207"/>
                  <a:gd name="connsiteX26" fmla="*/ 1237238 w 4394278"/>
                  <a:gd name="connsiteY26" fmla="*/ 1295065 h 3303207"/>
                  <a:gd name="connsiteX27" fmla="*/ 1192375 w 4394278"/>
                  <a:gd name="connsiteY27" fmla="*/ 1189341 h 3303207"/>
                  <a:gd name="connsiteX28" fmla="*/ 1089386 w 4394278"/>
                  <a:gd name="connsiteY28" fmla="*/ 1133701 h 3303207"/>
                  <a:gd name="connsiteX29" fmla="*/ 1024930 w 4394278"/>
                  <a:gd name="connsiteY29" fmla="*/ 1019301 h 3303207"/>
                  <a:gd name="connsiteX30" fmla="*/ 922868 w 4394278"/>
                  <a:gd name="connsiteY30" fmla="*/ 957674 h 3303207"/>
                  <a:gd name="connsiteX31" fmla="*/ 849879 w 4394278"/>
                  <a:gd name="connsiteY31" fmla="*/ 915340 h 3303207"/>
                  <a:gd name="connsiteX32" fmla="*/ 725595 w 4394278"/>
                  <a:gd name="connsiteY32" fmla="*/ 871766 h 3303207"/>
                  <a:gd name="connsiteX33" fmla="*/ 601507 w 4394278"/>
                  <a:gd name="connsiteY33" fmla="*/ 823288 h 3303207"/>
                  <a:gd name="connsiteX34" fmla="*/ 530354 w 4394278"/>
                  <a:gd name="connsiteY34" fmla="*/ 752650 h 3303207"/>
                  <a:gd name="connsiteX35" fmla="*/ 474925 w 4394278"/>
                  <a:gd name="connsiteY35" fmla="*/ 710754 h 3303207"/>
                  <a:gd name="connsiteX36" fmla="*/ 399269 w 4394278"/>
                  <a:gd name="connsiteY36" fmla="*/ 589364 h 3303207"/>
                  <a:gd name="connsiteX37" fmla="*/ 338393 w 4394278"/>
                  <a:gd name="connsiteY37" fmla="*/ 521503 h 3303207"/>
                  <a:gd name="connsiteX38" fmla="*/ 284750 w 4394278"/>
                  <a:gd name="connsiteY38" fmla="*/ 430887 h 3303207"/>
                  <a:gd name="connsiteX39" fmla="*/ 225902 w 4394278"/>
                  <a:gd name="connsiteY39" fmla="*/ 300597 h 3303207"/>
                  <a:gd name="connsiteX40" fmla="*/ 81282 w 4394278"/>
                  <a:gd name="connsiteY40" fmla="*/ 128604 h 3303207"/>
                  <a:gd name="connsiteX41" fmla="*/ 0 w 4394278"/>
                  <a:gd name="connsiteY41" fmla="*/ 0 h 3303207"/>
                  <a:gd name="connsiteX0" fmla="*/ 4250762 w 4250762"/>
                  <a:gd name="connsiteY0" fmla="*/ 3262203 h 3262203"/>
                  <a:gd name="connsiteX1" fmla="*/ 4086745 w 4250762"/>
                  <a:gd name="connsiteY1" fmla="*/ 3188394 h 3262203"/>
                  <a:gd name="connsiteX2" fmla="*/ 3881722 w 4250762"/>
                  <a:gd name="connsiteY2" fmla="*/ 3069481 h 3262203"/>
                  <a:gd name="connsiteX3" fmla="*/ 3775110 w 4250762"/>
                  <a:gd name="connsiteY3" fmla="*/ 3016175 h 3262203"/>
                  <a:gd name="connsiteX4" fmla="*/ 3631594 w 4250762"/>
                  <a:gd name="connsiteY4" fmla="*/ 2975172 h 3262203"/>
                  <a:gd name="connsiteX5" fmla="*/ 3488079 w 4250762"/>
                  <a:gd name="connsiteY5" fmla="*/ 2962870 h 3262203"/>
                  <a:gd name="connsiteX6" fmla="*/ 3336362 w 4250762"/>
                  <a:gd name="connsiteY6" fmla="*/ 2884961 h 3262203"/>
                  <a:gd name="connsiteX7" fmla="*/ 3225650 w 4250762"/>
                  <a:gd name="connsiteY7" fmla="*/ 2819354 h 3262203"/>
                  <a:gd name="connsiteX8" fmla="*/ 3114938 w 4250762"/>
                  <a:gd name="connsiteY8" fmla="*/ 2749646 h 3262203"/>
                  <a:gd name="connsiteX9" fmla="*/ 2991924 w 4250762"/>
                  <a:gd name="connsiteY9" fmla="*/ 2712742 h 3262203"/>
                  <a:gd name="connsiteX10" fmla="*/ 2936772 w 4250762"/>
                  <a:gd name="connsiteY10" fmla="*/ 2744848 h 3262203"/>
                  <a:gd name="connsiteX11" fmla="*/ 2874624 w 4250762"/>
                  <a:gd name="connsiteY11" fmla="*/ 2853573 h 3262203"/>
                  <a:gd name="connsiteX12" fmla="*/ 2692148 w 4250762"/>
                  <a:gd name="connsiteY12" fmla="*/ 2763400 h 3262203"/>
                  <a:gd name="connsiteX13" fmla="*/ 2514016 w 4250762"/>
                  <a:gd name="connsiteY13" fmla="*/ 2675218 h 3262203"/>
                  <a:gd name="connsiteX14" fmla="*/ 2349652 w 4250762"/>
                  <a:gd name="connsiteY14" fmla="*/ 2581089 h 3262203"/>
                  <a:gd name="connsiteX15" fmla="*/ 2244153 w 4250762"/>
                  <a:gd name="connsiteY15" fmla="*/ 2514775 h 3262203"/>
                  <a:gd name="connsiteX16" fmla="*/ 2121659 w 4250762"/>
                  <a:gd name="connsiteY16" fmla="*/ 2347553 h 3262203"/>
                  <a:gd name="connsiteX17" fmla="*/ 1974574 w 4250762"/>
                  <a:gd name="connsiteY17" fmla="*/ 2186184 h 3262203"/>
                  <a:gd name="connsiteX18" fmla="*/ 1825680 w 4250762"/>
                  <a:gd name="connsiteY18" fmla="*/ 1909104 h 3262203"/>
                  <a:gd name="connsiteX19" fmla="*/ 1769990 w 4250762"/>
                  <a:gd name="connsiteY19" fmla="*/ 1863950 h 3262203"/>
                  <a:gd name="connsiteX20" fmla="*/ 1637551 w 4250762"/>
                  <a:gd name="connsiteY20" fmla="*/ 1758586 h 3262203"/>
                  <a:gd name="connsiteX21" fmla="*/ 1517010 w 4250762"/>
                  <a:gd name="connsiteY21" fmla="*/ 1634910 h 3262203"/>
                  <a:gd name="connsiteX22" fmla="*/ 1451742 w 4250762"/>
                  <a:gd name="connsiteY22" fmla="*/ 1552222 h 3262203"/>
                  <a:gd name="connsiteX23" fmla="*/ 1388935 w 4250762"/>
                  <a:gd name="connsiteY23" fmla="*/ 1472046 h 3262203"/>
                  <a:gd name="connsiteX24" fmla="*/ 1317301 w 4250762"/>
                  <a:gd name="connsiteY24" fmla="*/ 1375128 h 3262203"/>
                  <a:gd name="connsiteX25" fmla="*/ 1237238 w 4250762"/>
                  <a:gd name="connsiteY25" fmla="*/ 1295065 h 3262203"/>
                  <a:gd name="connsiteX26" fmla="*/ 1192375 w 4250762"/>
                  <a:gd name="connsiteY26" fmla="*/ 1189341 h 3262203"/>
                  <a:gd name="connsiteX27" fmla="*/ 1089386 w 4250762"/>
                  <a:gd name="connsiteY27" fmla="*/ 1133701 h 3262203"/>
                  <a:gd name="connsiteX28" fmla="*/ 1024930 w 4250762"/>
                  <a:gd name="connsiteY28" fmla="*/ 1019301 h 3262203"/>
                  <a:gd name="connsiteX29" fmla="*/ 922868 w 4250762"/>
                  <a:gd name="connsiteY29" fmla="*/ 957674 h 3262203"/>
                  <a:gd name="connsiteX30" fmla="*/ 849879 w 4250762"/>
                  <a:gd name="connsiteY30" fmla="*/ 915340 h 3262203"/>
                  <a:gd name="connsiteX31" fmla="*/ 725595 w 4250762"/>
                  <a:gd name="connsiteY31" fmla="*/ 871766 h 3262203"/>
                  <a:gd name="connsiteX32" fmla="*/ 601507 w 4250762"/>
                  <a:gd name="connsiteY32" fmla="*/ 823288 h 3262203"/>
                  <a:gd name="connsiteX33" fmla="*/ 530354 w 4250762"/>
                  <a:gd name="connsiteY33" fmla="*/ 752650 h 3262203"/>
                  <a:gd name="connsiteX34" fmla="*/ 474925 w 4250762"/>
                  <a:gd name="connsiteY34" fmla="*/ 710754 h 3262203"/>
                  <a:gd name="connsiteX35" fmla="*/ 399269 w 4250762"/>
                  <a:gd name="connsiteY35" fmla="*/ 589364 h 3262203"/>
                  <a:gd name="connsiteX36" fmla="*/ 338393 w 4250762"/>
                  <a:gd name="connsiteY36" fmla="*/ 521503 h 3262203"/>
                  <a:gd name="connsiteX37" fmla="*/ 284750 w 4250762"/>
                  <a:gd name="connsiteY37" fmla="*/ 430887 h 3262203"/>
                  <a:gd name="connsiteX38" fmla="*/ 225902 w 4250762"/>
                  <a:gd name="connsiteY38" fmla="*/ 300597 h 3262203"/>
                  <a:gd name="connsiteX39" fmla="*/ 81282 w 4250762"/>
                  <a:gd name="connsiteY39" fmla="*/ 128604 h 3262203"/>
                  <a:gd name="connsiteX40" fmla="*/ 0 w 4250762"/>
                  <a:gd name="connsiteY40" fmla="*/ 0 h 3262203"/>
                  <a:gd name="connsiteX0" fmla="*/ 4086745 w 4086745"/>
                  <a:gd name="connsiteY0" fmla="*/ 3188394 h 3188394"/>
                  <a:gd name="connsiteX1" fmla="*/ 3881722 w 4086745"/>
                  <a:gd name="connsiteY1" fmla="*/ 3069481 h 3188394"/>
                  <a:gd name="connsiteX2" fmla="*/ 3775110 w 4086745"/>
                  <a:gd name="connsiteY2" fmla="*/ 3016175 h 3188394"/>
                  <a:gd name="connsiteX3" fmla="*/ 3631594 w 4086745"/>
                  <a:gd name="connsiteY3" fmla="*/ 2975172 h 3188394"/>
                  <a:gd name="connsiteX4" fmla="*/ 3488079 w 4086745"/>
                  <a:gd name="connsiteY4" fmla="*/ 2962870 h 3188394"/>
                  <a:gd name="connsiteX5" fmla="*/ 3336362 w 4086745"/>
                  <a:gd name="connsiteY5" fmla="*/ 2884961 h 3188394"/>
                  <a:gd name="connsiteX6" fmla="*/ 3225650 w 4086745"/>
                  <a:gd name="connsiteY6" fmla="*/ 2819354 h 3188394"/>
                  <a:gd name="connsiteX7" fmla="*/ 3114938 w 4086745"/>
                  <a:gd name="connsiteY7" fmla="*/ 2749646 h 3188394"/>
                  <a:gd name="connsiteX8" fmla="*/ 2991924 w 4086745"/>
                  <a:gd name="connsiteY8" fmla="*/ 2712742 h 3188394"/>
                  <a:gd name="connsiteX9" fmla="*/ 2936772 w 4086745"/>
                  <a:gd name="connsiteY9" fmla="*/ 2744848 h 3188394"/>
                  <a:gd name="connsiteX10" fmla="*/ 2874624 w 4086745"/>
                  <a:gd name="connsiteY10" fmla="*/ 2853573 h 3188394"/>
                  <a:gd name="connsiteX11" fmla="*/ 2692148 w 4086745"/>
                  <a:gd name="connsiteY11" fmla="*/ 2763400 h 3188394"/>
                  <a:gd name="connsiteX12" fmla="*/ 2514016 w 4086745"/>
                  <a:gd name="connsiteY12" fmla="*/ 2675218 h 3188394"/>
                  <a:gd name="connsiteX13" fmla="*/ 2349652 w 4086745"/>
                  <a:gd name="connsiteY13" fmla="*/ 2581089 h 3188394"/>
                  <a:gd name="connsiteX14" fmla="*/ 2244153 w 4086745"/>
                  <a:gd name="connsiteY14" fmla="*/ 2514775 h 3188394"/>
                  <a:gd name="connsiteX15" fmla="*/ 2121659 w 4086745"/>
                  <a:gd name="connsiteY15" fmla="*/ 2347553 h 3188394"/>
                  <a:gd name="connsiteX16" fmla="*/ 1974574 w 4086745"/>
                  <a:gd name="connsiteY16" fmla="*/ 2186184 h 3188394"/>
                  <a:gd name="connsiteX17" fmla="*/ 1825680 w 4086745"/>
                  <a:gd name="connsiteY17" fmla="*/ 1909104 h 3188394"/>
                  <a:gd name="connsiteX18" fmla="*/ 1769990 w 4086745"/>
                  <a:gd name="connsiteY18" fmla="*/ 1863950 h 3188394"/>
                  <a:gd name="connsiteX19" fmla="*/ 1637551 w 4086745"/>
                  <a:gd name="connsiteY19" fmla="*/ 1758586 h 3188394"/>
                  <a:gd name="connsiteX20" fmla="*/ 1517010 w 4086745"/>
                  <a:gd name="connsiteY20" fmla="*/ 1634910 h 3188394"/>
                  <a:gd name="connsiteX21" fmla="*/ 1451742 w 4086745"/>
                  <a:gd name="connsiteY21" fmla="*/ 1552222 h 3188394"/>
                  <a:gd name="connsiteX22" fmla="*/ 1388935 w 4086745"/>
                  <a:gd name="connsiteY22" fmla="*/ 1472046 h 3188394"/>
                  <a:gd name="connsiteX23" fmla="*/ 1317301 w 4086745"/>
                  <a:gd name="connsiteY23" fmla="*/ 1375128 h 3188394"/>
                  <a:gd name="connsiteX24" fmla="*/ 1237238 w 4086745"/>
                  <a:gd name="connsiteY24" fmla="*/ 1295065 h 3188394"/>
                  <a:gd name="connsiteX25" fmla="*/ 1192375 w 4086745"/>
                  <a:gd name="connsiteY25" fmla="*/ 1189341 h 3188394"/>
                  <a:gd name="connsiteX26" fmla="*/ 1089386 w 4086745"/>
                  <a:gd name="connsiteY26" fmla="*/ 1133701 h 3188394"/>
                  <a:gd name="connsiteX27" fmla="*/ 1024930 w 4086745"/>
                  <a:gd name="connsiteY27" fmla="*/ 1019301 h 3188394"/>
                  <a:gd name="connsiteX28" fmla="*/ 922868 w 4086745"/>
                  <a:gd name="connsiteY28" fmla="*/ 957674 h 3188394"/>
                  <a:gd name="connsiteX29" fmla="*/ 849879 w 4086745"/>
                  <a:gd name="connsiteY29" fmla="*/ 915340 h 3188394"/>
                  <a:gd name="connsiteX30" fmla="*/ 725595 w 4086745"/>
                  <a:gd name="connsiteY30" fmla="*/ 871766 h 3188394"/>
                  <a:gd name="connsiteX31" fmla="*/ 601507 w 4086745"/>
                  <a:gd name="connsiteY31" fmla="*/ 823288 h 3188394"/>
                  <a:gd name="connsiteX32" fmla="*/ 530354 w 4086745"/>
                  <a:gd name="connsiteY32" fmla="*/ 752650 h 3188394"/>
                  <a:gd name="connsiteX33" fmla="*/ 474925 w 4086745"/>
                  <a:gd name="connsiteY33" fmla="*/ 710754 h 3188394"/>
                  <a:gd name="connsiteX34" fmla="*/ 399269 w 4086745"/>
                  <a:gd name="connsiteY34" fmla="*/ 589364 h 3188394"/>
                  <a:gd name="connsiteX35" fmla="*/ 338393 w 4086745"/>
                  <a:gd name="connsiteY35" fmla="*/ 521503 h 3188394"/>
                  <a:gd name="connsiteX36" fmla="*/ 284750 w 4086745"/>
                  <a:gd name="connsiteY36" fmla="*/ 430887 h 3188394"/>
                  <a:gd name="connsiteX37" fmla="*/ 225902 w 4086745"/>
                  <a:gd name="connsiteY37" fmla="*/ 300597 h 3188394"/>
                  <a:gd name="connsiteX38" fmla="*/ 81282 w 4086745"/>
                  <a:gd name="connsiteY38" fmla="*/ 128604 h 3188394"/>
                  <a:gd name="connsiteX39" fmla="*/ 0 w 4086745"/>
                  <a:gd name="connsiteY39" fmla="*/ 0 h 3188394"/>
                  <a:gd name="connsiteX0" fmla="*/ 4005463 w 4005463"/>
                  <a:gd name="connsiteY0" fmla="*/ 3059790 h 3059790"/>
                  <a:gd name="connsiteX1" fmla="*/ 3800440 w 4005463"/>
                  <a:gd name="connsiteY1" fmla="*/ 2940877 h 3059790"/>
                  <a:gd name="connsiteX2" fmla="*/ 3693828 w 4005463"/>
                  <a:gd name="connsiteY2" fmla="*/ 2887571 h 3059790"/>
                  <a:gd name="connsiteX3" fmla="*/ 3550312 w 4005463"/>
                  <a:gd name="connsiteY3" fmla="*/ 2846568 h 3059790"/>
                  <a:gd name="connsiteX4" fmla="*/ 3406797 w 4005463"/>
                  <a:gd name="connsiteY4" fmla="*/ 2834266 h 3059790"/>
                  <a:gd name="connsiteX5" fmla="*/ 3255080 w 4005463"/>
                  <a:gd name="connsiteY5" fmla="*/ 2756357 h 3059790"/>
                  <a:gd name="connsiteX6" fmla="*/ 3144368 w 4005463"/>
                  <a:gd name="connsiteY6" fmla="*/ 2690750 h 3059790"/>
                  <a:gd name="connsiteX7" fmla="*/ 3033656 w 4005463"/>
                  <a:gd name="connsiteY7" fmla="*/ 2621042 h 3059790"/>
                  <a:gd name="connsiteX8" fmla="*/ 2910642 w 4005463"/>
                  <a:gd name="connsiteY8" fmla="*/ 2584138 h 3059790"/>
                  <a:gd name="connsiteX9" fmla="*/ 2855490 w 4005463"/>
                  <a:gd name="connsiteY9" fmla="*/ 2616244 h 3059790"/>
                  <a:gd name="connsiteX10" fmla="*/ 2793342 w 4005463"/>
                  <a:gd name="connsiteY10" fmla="*/ 2724969 h 3059790"/>
                  <a:gd name="connsiteX11" fmla="*/ 2610866 w 4005463"/>
                  <a:gd name="connsiteY11" fmla="*/ 2634796 h 3059790"/>
                  <a:gd name="connsiteX12" fmla="*/ 2432734 w 4005463"/>
                  <a:gd name="connsiteY12" fmla="*/ 2546614 h 3059790"/>
                  <a:gd name="connsiteX13" fmla="*/ 2268370 w 4005463"/>
                  <a:gd name="connsiteY13" fmla="*/ 2452485 h 3059790"/>
                  <a:gd name="connsiteX14" fmla="*/ 2162871 w 4005463"/>
                  <a:gd name="connsiteY14" fmla="*/ 2386171 h 3059790"/>
                  <a:gd name="connsiteX15" fmla="*/ 2040377 w 4005463"/>
                  <a:gd name="connsiteY15" fmla="*/ 2218949 h 3059790"/>
                  <a:gd name="connsiteX16" fmla="*/ 1893292 w 4005463"/>
                  <a:gd name="connsiteY16" fmla="*/ 2057580 h 3059790"/>
                  <a:gd name="connsiteX17" fmla="*/ 1744398 w 4005463"/>
                  <a:gd name="connsiteY17" fmla="*/ 1780500 h 3059790"/>
                  <a:gd name="connsiteX18" fmla="*/ 1688708 w 4005463"/>
                  <a:gd name="connsiteY18" fmla="*/ 1735346 h 3059790"/>
                  <a:gd name="connsiteX19" fmla="*/ 1556269 w 4005463"/>
                  <a:gd name="connsiteY19" fmla="*/ 1629982 h 3059790"/>
                  <a:gd name="connsiteX20" fmla="*/ 1435728 w 4005463"/>
                  <a:gd name="connsiteY20" fmla="*/ 1506306 h 3059790"/>
                  <a:gd name="connsiteX21" fmla="*/ 1370460 w 4005463"/>
                  <a:gd name="connsiteY21" fmla="*/ 1423618 h 3059790"/>
                  <a:gd name="connsiteX22" fmla="*/ 1307653 w 4005463"/>
                  <a:gd name="connsiteY22" fmla="*/ 1343442 h 3059790"/>
                  <a:gd name="connsiteX23" fmla="*/ 1236019 w 4005463"/>
                  <a:gd name="connsiteY23" fmla="*/ 1246524 h 3059790"/>
                  <a:gd name="connsiteX24" fmla="*/ 1155956 w 4005463"/>
                  <a:gd name="connsiteY24" fmla="*/ 1166461 h 3059790"/>
                  <a:gd name="connsiteX25" fmla="*/ 1111093 w 4005463"/>
                  <a:gd name="connsiteY25" fmla="*/ 1060737 h 3059790"/>
                  <a:gd name="connsiteX26" fmla="*/ 1008104 w 4005463"/>
                  <a:gd name="connsiteY26" fmla="*/ 1005097 h 3059790"/>
                  <a:gd name="connsiteX27" fmla="*/ 943648 w 4005463"/>
                  <a:gd name="connsiteY27" fmla="*/ 890697 h 3059790"/>
                  <a:gd name="connsiteX28" fmla="*/ 841586 w 4005463"/>
                  <a:gd name="connsiteY28" fmla="*/ 829070 h 3059790"/>
                  <a:gd name="connsiteX29" fmla="*/ 768597 w 4005463"/>
                  <a:gd name="connsiteY29" fmla="*/ 786736 h 3059790"/>
                  <a:gd name="connsiteX30" fmla="*/ 644313 w 4005463"/>
                  <a:gd name="connsiteY30" fmla="*/ 743162 h 3059790"/>
                  <a:gd name="connsiteX31" fmla="*/ 520225 w 4005463"/>
                  <a:gd name="connsiteY31" fmla="*/ 694684 h 3059790"/>
                  <a:gd name="connsiteX32" fmla="*/ 449072 w 4005463"/>
                  <a:gd name="connsiteY32" fmla="*/ 624046 h 3059790"/>
                  <a:gd name="connsiteX33" fmla="*/ 393643 w 4005463"/>
                  <a:gd name="connsiteY33" fmla="*/ 582150 h 3059790"/>
                  <a:gd name="connsiteX34" fmla="*/ 317987 w 4005463"/>
                  <a:gd name="connsiteY34" fmla="*/ 460760 h 3059790"/>
                  <a:gd name="connsiteX35" fmla="*/ 257111 w 4005463"/>
                  <a:gd name="connsiteY35" fmla="*/ 392899 h 3059790"/>
                  <a:gd name="connsiteX36" fmla="*/ 203468 w 4005463"/>
                  <a:gd name="connsiteY36" fmla="*/ 302283 h 3059790"/>
                  <a:gd name="connsiteX37" fmla="*/ 144620 w 4005463"/>
                  <a:gd name="connsiteY37" fmla="*/ 171993 h 3059790"/>
                  <a:gd name="connsiteX38" fmla="*/ 0 w 4005463"/>
                  <a:gd name="connsiteY38" fmla="*/ 0 h 3059790"/>
                  <a:gd name="connsiteX0" fmla="*/ 3860843 w 3860843"/>
                  <a:gd name="connsiteY0" fmla="*/ 2887797 h 2887797"/>
                  <a:gd name="connsiteX1" fmla="*/ 3655820 w 3860843"/>
                  <a:gd name="connsiteY1" fmla="*/ 2768884 h 2887797"/>
                  <a:gd name="connsiteX2" fmla="*/ 3549208 w 3860843"/>
                  <a:gd name="connsiteY2" fmla="*/ 2715578 h 2887797"/>
                  <a:gd name="connsiteX3" fmla="*/ 3405692 w 3860843"/>
                  <a:gd name="connsiteY3" fmla="*/ 2674575 h 2887797"/>
                  <a:gd name="connsiteX4" fmla="*/ 3262177 w 3860843"/>
                  <a:gd name="connsiteY4" fmla="*/ 2662273 h 2887797"/>
                  <a:gd name="connsiteX5" fmla="*/ 3110460 w 3860843"/>
                  <a:gd name="connsiteY5" fmla="*/ 2584364 h 2887797"/>
                  <a:gd name="connsiteX6" fmla="*/ 2999748 w 3860843"/>
                  <a:gd name="connsiteY6" fmla="*/ 2518757 h 2887797"/>
                  <a:gd name="connsiteX7" fmla="*/ 2889036 w 3860843"/>
                  <a:gd name="connsiteY7" fmla="*/ 2449049 h 2887797"/>
                  <a:gd name="connsiteX8" fmla="*/ 2766022 w 3860843"/>
                  <a:gd name="connsiteY8" fmla="*/ 2412145 h 2887797"/>
                  <a:gd name="connsiteX9" fmla="*/ 2710870 w 3860843"/>
                  <a:gd name="connsiteY9" fmla="*/ 2444251 h 2887797"/>
                  <a:gd name="connsiteX10" fmla="*/ 2648722 w 3860843"/>
                  <a:gd name="connsiteY10" fmla="*/ 2552976 h 2887797"/>
                  <a:gd name="connsiteX11" fmla="*/ 2466246 w 3860843"/>
                  <a:gd name="connsiteY11" fmla="*/ 2462803 h 2887797"/>
                  <a:gd name="connsiteX12" fmla="*/ 2288114 w 3860843"/>
                  <a:gd name="connsiteY12" fmla="*/ 2374621 h 2887797"/>
                  <a:gd name="connsiteX13" fmla="*/ 2123750 w 3860843"/>
                  <a:gd name="connsiteY13" fmla="*/ 2280492 h 2887797"/>
                  <a:gd name="connsiteX14" fmla="*/ 2018251 w 3860843"/>
                  <a:gd name="connsiteY14" fmla="*/ 2214178 h 2887797"/>
                  <a:gd name="connsiteX15" fmla="*/ 1895757 w 3860843"/>
                  <a:gd name="connsiteY15" fmla="*/ 2046956 h 2887797"/>
                  <a:gd name="connsiteX16" fmla="*/ 1748672 w 3860843"/>
                  <a:gd name="connsiteY16" fmla="*/ 1885587 h 2887797"/>
                  <a:gd name="connsiteX17" fmla="*/ 1599778 w 3860843"/>
                  <a:gd name="connsiteY17" fmla="*/ 1608507 h 2887797"/>
                  <a:gd name="connsiteX18" fmla="*/ 1544088 w 3860843"/>
                  <a:gd name="connsiteY18" fmla="*/ 1563353 h 2887797"/>
                  <a:gd name="connsiteX19" fmla="*/ 1411649 w 3860843"/>
                  <a:gd name="connsiteY19" fmla="*/ 1457989 h 2887797"/>
                  <a:gd name="connsiteX20" fmla="*/ 1291108 w 3860843"/>
                  <a:gd name="connsiteY20" fmla="*/ 1334313 h 2887797"/>
                  <a:gd name="connsiteX21" fmla="*/ 1225840 w 3860843"/>
                  <a:gd name="connsiteY21" fmla="*/ 1251625 h 2887797"/>
                  <a:gd name="connsiteX22" fmla="*/ 1163033 w 3860843"/>
                  <a:gd name="connsiteY22" fmla="*/ 1171449 h 2887797"/>
                  <a:gd name="connsiteX23" fmla="*/ 1091399 w 3860843"/>
                  <a:gd name="connsiteY23" fmla="*/ 1074531 h 2887797"/>
                  <a:gd name="connsiteX24" fmla="*/ 1011336 w 3860843"/>
                  <a:gd name="connsiteY24" fmla="*/ 994468 h 2887797"/>
                  <a:gd name="connsiteX25" fmla="*/ 966473 w 3860843"/>
                  <a:gd name="connsiteY25" fmla="*/ 888744 h 2887797"/>
                  <a:gd name="connsiteX26" fmla="*/ 863484 w 3860843"/>
                  <a:gd name="connsiteY26" fmla="*/ 833104 h 2887797"/>
                  <a:gd name="connsiteX27" fmla="*/ 799028 w 3860843"/>
                  <a:gd name="connsiteY27" fmla="*/ 718704 h 2887797"/>
                  <a:gd name="connsiteX28" fmla="*/ 696966 w 3860843"/>
                  <a:gd name="connsiteY28" fmla="*/ 657077 h 2887797"/>
                  <a:gd name="connsiteX29" fmla="*/ 623977 w 3860843"/>
                  <a:gd name="connsiteY29" fmla="*/ 614743 h 2887797"/>
                  <a:gd name="connsiteX30" fmla="*/ 499693 w 3860843"/>
                  <a:gd name="connsiteY30" fmla="*/ 571169 h 2887797"/>
                  <a:gd name="connsiteX31" fmla="*/ 375605 w 3860843"/>
                  <a:gd name="connsiteY31" fmla="*/ 522691 h 2887797"/>
                  <a:gd name="connsiteX32" fmla="*/ 304452 w 3860843"/>
                  <a:gd name="connsiteY32" fmla="*/ 452053 h 2887797"/>
                  <a:gd name="connsiteX33" fmla="*/ 249023 w 3860843"/>
                  <a:gd name="connsiteY33" fmla="*/ 410157 h 2887797"/>
                  <a:gd name="connsiteX34" fmla="*/ 173367 w 3860843"/>
                  <a:gd name="connsiteY34" fmla="*/ 288767 h 2887797"/>
                  <a:gd name="connsiteX35" fmla="*/ 112491 w 3860843"/>
                  <a:gd name="connsiteY35" fmla="*/ 220906 h 2887797"/>
                  <a:gd name="connsiteX36" fmla="*/ 58848 w 3860843"/>
                  <a:gd name="connsiteY36" fmla="*/ 130290 h 2887797"/>
                  <a:gd name="connsiteX37" fmla="*/ 0 w 3860843"/>
                  <a:gd name="connsiteY37" fmla="*/ 0 h 2887797"/>
                  <a:gd name="connsiteX0" fmla="*/ 3801995 w 3801995"/>
                  <a:gd name="connsiteY0" fmla="*/ 2757507 h 2757507"/>
                  <a:gd name="connsiteX1" fmla="*/ 3596972 w 3801995"/>
                  <a:gd name="connsiteY1" fmla="*/ 2638594 h 2757507"/>
                  <a:gd name="connsiteX2" fmla="*/ 3490360 w 3801995"/>
                  <a:gd name="connsiteY2" fmla="*/ 2585288 h 2757507"/>
                  <a:gd name="connsiteX3" fmla="*/ 3346844 w 3801995"/>
                  <a:gd name="connsiteY3" fmla="*/ 2544285 h 2757507"/>
                  <a:gd name="connsiteX4" fmla="*/ 3203329 w 3801995"/>
                  <a:gd name="connsiteY4" fmla="*/ 2531983 h 2757507"/>
                  <a:gd name="connsiteX5" fmla="*/ 3051612 w 3801995"/>
                  <a:gd name="connsiteY5" fmla="*/ 2454074 h 2757507"/>
                  <a:gd name="connsiteX6" fmla="*/ 2940900 w 3801995"/>
                  <a:gd name="connsiteY6" fmla="*/ 2388467 h 2757507"/>
                  <a:gd name="connsiteX7" fmla="*/ 2830188 w 3801995"/>
                  <a:gd name="connsiteY7" fmla="*/ 2318759 h 2757507"/>
                  <a:gd name="connsiteX8" fmla="*/ 2707174 w 3801995"/>
                  <a:gd name="connsiteY8" fmla="*/ 2281855 h 2757507"/>
                  <a:gd name="connsiteX9" fmla="*/ 2652022 w 3801995"/>
                  <a:gd name="connsiteY9" fmla="*/ 2313961 h 2757507"/>
                  <a:gd name="connsiteX10" fmla="*/ 2589874 w 3801995"/>
                  <a:gd name="connsiteY10" fmla="*/ 2422686 h 2757507"/>
                  <a:gd name="connsiteX11" fmla="*/ 2407398 w 3801995"/>
                  <a:gd name="connsiteY11" fmla="*/ 2332513 h 2757507"/>
                  <a:gd name="connsiteX12" fmla="*/ 2229266 w 3801995"/>
                  <a:gd name="connsiteY12" fmla="*/ 2244331 h 2757507"/>
                  <a:gd name="connsiteX13" fmla="*/ 2064902 w 3801995"/>
                  <a:gd name="connsiteY13" fmla="*/ 2150202 h 2757507"/>
                  <a:gd name="connsiteX14" fmla="*/ 1959403 w 3801995"/>
                  <a:gd name="connsiteY14" fmla="*/ 2083888 h 2757507"/>
                  <a:gd name="connsiteX15" fmla="*/ 1836909 w 3801995"/>
                  <a:gd name="connsiteY15" fmla="*/ 1916666 h 2757507"/>
                  <a:gd name="connsiteX16" fmla="*/ 1689824 w 3801995"/>
                  <a:gd name="connsiteY16" fmla="*/ 1755297 h 2757507"/>
                  <a:gd name="connsiteX17" fmla="*/ 1540930 w 3801995"/>
                  <a:gd name="connsiteY17" fmla="*/ 1478217 h 2757507"/>
                  <a:gd name="connsiteX18" fmla="*/ 1485240 w 3801995"/>
                  <a:gd name="connsiteY18" fmla="*/ 1433063 h 2757507"/>
                  <a:gd name="connsiteX19" fmla="*/ 1352801 w 3801995"/>
                  <a:gd name="connsiteY19" fmla="*/ 1327699 h 2757507"/>
                  <a:gd name="connsiteX20" fmla="*/ 1232260 w 3801995"/>
                  <a:gd name="connsiteY20" fmla="*/ 1204023 h 2757507"/>
                  <a:gd name="connsiteX21" fmla="*/ 1166992 w 3801995"/>
                  <a:gd name="connsiteY21" fmla="*/ 1121335 h 2757507"/>
                  <a:gd name="connsiteX22" fmla="*/ 1104185 w 3801995"/>
                  <a:gd name="connsiteY22" fmla="*/ 1041159 h 2757507"/>
                  <a:gd name="connsiteX23" fmla="*/ 1032551 w 3801995"/>
                  <a:gd name="connsiteY23" fmla="*/ 944241 h 2757507"/>
                  <a:gd name="connsiteX24" fmla="*/ 952488 w 3801995"/>
                  <a:gd name="connsiteY24" fmla="*/ 864178 h 2757507"/>
                  <a:gd name="connsiteX25" fmla="*/ 907625 w 3801995"/>
                  <a:gd name="connsiteY25" fmla="*/ 758454 h 2757507"/>
                  <a:gd name="connsiteX26" fmla="*/ 804636 w 3801995"/>
                  <a:gd name="connsiteY26" fmla="*/ 702814 h 2757507"/>
                  <a:gd name="connsiteX27" fmla="*/ 740180 w 3801995"/>
                  <a:gd name="connsiteY27" fmla="*/ 588414 h 2757507"/>
                  <a:gd name="connsiteX28" fmla="*/ 638118 w 3801995"/>
                  <a:gd name="connsiteY28" fmla="*/ 526787 h 2757507"/>
                  <a:gd name="connsiteX29" fmla="*/ 565129 w 3801995"/>
                  <a:gd name="connsiteY29" fmla="*/ 484453 h 2757507"/>
                  <a:gd name="connsiteX30" fmla="*/ 440845 w 3801995"/>
                  <a:gd name="connsiteY30" fmla="*/ 440879 h 2757507"/>
                  <a:gd name="connsiteX31" fmla="*/ 316757 w 3801995"/>
                  <a:gd name="connsiteY31" fmla="*/ 392401 h 2757507"/>
                  <a:gd name="connsiteX32" fmla="*/ 245604 w 3801995"/>
                  <a:gd name="connsiteY32" fmla="*/ 321763 h 2757507"/>
                  <a:gd name="connsiteX33" fmla="*/ 190175 w 3801995"/>
                  <a:gd name="connsiteY33" fmla="*/ 279867 h 2757507"/>
                  <a:gd name="connsiteX34" fmla="*/ 114519 w 3801995"/>
                  <a:gd name="connsiteY34" fmla="*/ 158477 h 2757507"/>
                  <a:gd name="connsiteX35" fmla="*/ 53643 w 3801995"/>
                  <a:gd name="connsiteY35" fmla="*/ 90616 h 2757507"/>
                  <a:gd name="connsiteX36" fmla="*/ 0 w 3801995"/>
                  <a:gd name="connsiteY36" fmla="*/ 0 h 2757507"/>
                  <a:gd name="connsiteX0" fmla="*/ 3748352 w 3748352"/>
                  <a:gd name="connsiteY0" fmla="*/ 2666891 h 2666891"/>
                  <a:gd name="connsiteX1" fmla="*/ 3543329 w 3748352"/>
                  <a:gd name="connsiteY1" fmla="*/ 2547978 h 2666891"/>
                  <a:gd name="connsiteX2" fmla="*/ 3436717 w 3748352"/>
                  <a:gd name="connsiteY2" fmla="*/ 2494672 h 2666891"/>
                  <a:gd name="connsiteX3" fmla="*/ 3293201 w 3748352"/>
                  <a:gd name="connsiteY3" fmla="*/ 2453669 h 2666891"/>
                  <a:gd name="connsiteX4" fmla="*/ 3149686 w 3748352"/>
                  <a:gd name="connsiteY4" fmla="*/ 2441367 h 2666891"/>
                  <a:gd name="connsiteX5" fmla="*/ 2997969 w 3748352"/>
                  <a:gd name="connsiteY5" fmla="*/ 2363458 h 2666891"/>
                  <a:gd name="connsiteX6" fmla="*/ 2887257 w 3748352"/>
                  <a:gd name="connsiteY6" fmla="*/ 2297851 h 2666891"/>
                  <a:gd name="connsiteX7" fmla="*/ 2776545 w 3748352"/>
                  <a:gd name="connsiteY7" fmla="*/ 2228143 h 2666891"/>
                  <a:gd name="connsiteX8" fmla="*/ 2653531 w 3748352"/>
                  <a:gd name="connsiteY8" fmla="*/ 2191239 h 2666891"/>
                  <a:gd name="connsiteX9" fmla="*/ 2598379 w 3748352"/>
                  <a:gd name="connsiteY9" fmla="*/ 2223345 h 2666891"/>
                  <a:gd name="connsiteX10" fmla="*/ 2536231 w 3748352"/>
                  <a:gd name="connsiteY10" fmla="*/ 2332070 h 2666891"/>
                  <a:gd name="connsiteX11" fmla="*/ 2353755 w 3748352"/>
                  <a:gd name="connsiteY11" fmla="*/ 2241897 h 2666891"/>
                  <a:gd name="connsiteX12" fmla="*/ 2175623 w 3748352"/>
                  <a:gd name="connsiteY12" fmla="*/ 2153715 h 2666891"/>
                  <a:gd name="connsiteX13" fmla="*/ 2011259 w 3748352"/>
                  <a:gd name="connsiteY13" fmla="*/ 2059586 h 2666891"/>
                  <a:gd name="connsiteX14" fmla="*/ 1905760 w 3748352"/>
                  <a:gd name="connsiteY14" fmla="*/ 1993272 h 2666891"/>
                  <a:gd name="connsiteX15" fmla="*/ 1783266 w 3748352"/>
                  <a:gd name="connsiteY15" fmla="*/ 1826050 h 2666891"/>
                  <a:gd name="connsiteX16" fmla="*/ 1636181 w 3748352"/>
                  <a:gd name="connsiteY16" fmla="*/ 1664681 h 2666891"/>
                  <a:gd name="connsiteX17" fmla="*/ 1487287 w 3748352"/>
                  <a:gd name="connsiteY17" fmla="*/ 1387601 h 2666891"/>
                  <a:gd name="connsiteX18" fmla="*/ 1431597 w 3748352"/>
                  <a:gd name="connsiteY18" fmla="*/ 1342447 h 2666891"/>
                  <a:gd name="connsiteX19" fmla="*/ 1299158 w 3748352"/>
                  <a:gd name="connsiteY19" fmla="*/ 1237083 h 2666891"/>
                  <a:gd name="connsiteX20" fmla="*/ 1178617 w 3748352"/>
                  <a:gd name="connsiteY20" fmla="*/ 1113407 h 2666891"/>
                  <a:gd name="connsiteX21" fmla="*/ 1113349 w 3748352"/>
                  <a:gd name="connsiteY21" fmla="*/ 1030719 h 2666891"/>
                  <a:gd name="connsiteX22" fmla="*/ 1050542 w 3748352"/>
                  <a:gd name="connsiteY22" fmla="*/ 950543 h 2666891"/>
                  <a:gd name="connsiteX23" fmla="*/ 978908 w 3748352"/>
                  <a:gd name="connsiteY23" fmla="*/ 853625 h 2666891"/>
                  <a:gd name="connsiteX24" fmla="*/ 898845 w 3748352"/>
                  <a:gd name="connsiteY24" fmla="*/ 773562 h 2666891"/>
                  <a:gd name="connsiteX25" fmla="*/ 853982 w 3748352"/>
                  <a:gd name="connsiteY25" fmla="*/ 667838 h 2666891"/>
                  <a:gd name="connsiteX26" fmla="*/ 750993 w 3748352"/>
                  <a:gd name="connsiteY26" fmla="*/ 612198 h 2666891"/>
                  <a:gd name="connsiteX27" fmla="*/ 686537 w 3748352"/>
                  <a:gd name="connsiteY27" fmla="*/ 497798 h 2666891"/>
                  <a:gd name="connsiteX28" fmla="*/ 584475 w 3748352"/>
                  <a:gd name="connsiteY28" fmla="*/ 436171 h 2666891"/>
                  <a:gd name="connsiteX29" fmla="*/ 511486 w 3748352"/>
                  <a:gd name="connsiteY29" fmla="*/ 393837 h 2666891"/>
                  <a:gd name="connsiteX30" fmla="*/ 387202 w 3748352"/>
                  <a:gd name="connsiteY30" fmla="*/ 350263 h 2666891"/>
                  <a:gd name="connsiteX31" fmla="*/ 263114 w 3748352"/>
                  <a:gd name="connsiteY31" fmla="*/ 301785 h 2666891"/>
                  <a:gd name="connsiteX32" fmla="*/ 191961 w 3748352"/>
                  <a:gd name="connsiteY32" fmla="*/ 231147 h 2666891"/>
                  <a:gd name="connsiteX33" fmla="*/ 136532 w 3748352"/>
                  <a:gd name="connsiteY33" fmla="*/ 189251 h 2666891"/>
                  <a:gd name="connsiteX34" fmla="*/ 60876 w 3748352"/>
                  <a:gd name="connsiteY34" fmla="*/ 67861 h 2666891"/>
                  <a:gd name="connsiteX35" fmla="*/ 0 w 3748352"/>
                  <a:gd name="connsiteY35" fmla="*/ 0 h 2666891"/>
                  <a:gd name="connsiteX0" fmla="*/ 3687476 w 3687476"/>
                  <a:gd name="connsiteY0" fmla="*/ 2599030 h 2599030"/>
                  <a:gd name="connsiteX1" fmla="*/ 3482453 w 3687476"/>
                  <a:gd name="connsiteY1" fmla="*/ 2480117 h 2599030"/>
                  <a:gd name="connsiteX2" fmla="*/ 3375841 w 3687476"/>
                  <a:gd name="connsiteY2" fmla="*/ 2426811 h 2599030"/>
                  <a:gd name="connsiteX3" fmla="*/ 3232325 w 3687476"/>
                  <a:gd name="connsiteY3" fmla="*/ 2385808 h 2599030"/>
                  <a:gd name="connsiteX4" fmla="*/ 3088810 w 3687476"/>
                  <a:gd name="connsiteY4" fmla="*/ 2373506 h 2599030"/>
                  <a:gd name="connsiteX5" fmla="*/ 2937093 w 3687476"/>
                  <a:gd name="connsiteY5" fmla="*/ 2295597 h 2599030"/>
                  <a:gd name="connsiteX6" fmla="*/ 2826381 w 3687476"/>
                  <a:gd name="connsiteY6" fmla="*/ 2229990 h 2599030"/>
                  <a:gd name="connsiteX7" fmla="*/ 2715669 w 3687476"/>
                  <a:gd name="connsiteY7" fmla="*/ 2160282 h 2599030"/>
                  <a:gd name="connsiteX8" fmla="*/ 2592655 w 3687476"/>
                  <a:gd name="connsiteY8" fmla="*/ 2123378 h 2599030"/>
                  <a:gd name="connsiteX9" fmla="*/ 2537503 w 3687476"/>
                  <a:gd name="connsiteY9" fmla="*/ 2155484 h 2599030"/>
                  <a:gd name="connsiteX10" fmla="*/ 2475355 w 3687476"/>
                  <a:gd name="connsiteY10" fmla="*/ 2264209 h 2599030"/>
                  <a:gd name="connsiteX11" fmla="*/ 2292879 w 3687476"/>
                  <a:gd name="connsiteY11" fmla="*/ 2174036 h 2599030"/>
                  <a:gd name="connsiteX12" fmla="*/ 2114747 w 3687476"/>
                  <a:gd name="connsiteY12" fmla="*/ 2085854 h 2599030"/>
                  <a:gd name="connsiteX13" fmla="*/ 1950383 w 3687476"/>
                  <a:gd name="connsiteY13" fmla="*/ 1991725 h 2599030"/>
                  <a:gd name="connsiteX14" fmla="*/ 1844884 w 3687476"/>
                  <a:gd name="connsiteY14" fmla="*/ 1925411 h 2599030"/>
                  <a:gd name="connsiteX15" fmla="*/ 1722390 w 3687476"/>
                  <a:gd name="connsiteY15" fmla="*/ 1758189 h 2599030"/>
                  <a:gd name="connsiteX16" fmla="*/ 1575305 w 3687476"/>
                  <a:gd name="connsiteY16" fmla="*/ 1596820 h 2599030"/>
                  <a:gd name="connsiteX17" fmla="*/ 1426411 w 3687476"/>
                  <a:gd name="connsiteY17" fmla="*/ 1319740 h 2599030"/>
                  <a:gd name="connsiteX18" fmla="*/ 1370721 w 3687476"/>
                  <a:gd name="connsiteY18" fmla="*/ 1274586 h 2599030"/>
                  <a:gd name="connsiteX19" fmla="*/ 1238282 w 3687476"/>
                  <a:gd name="connsiteY19" fmla="*/ 1169222 h 2599030"/>
                  <a:gd name="connsiteX20" fmla="*/ 1117741 w 3687476"/>
                  <a:gd name="connsiteY20" fmla="*/ 1045546 h 2599030"/>
                  <a:gd name="connsiteX21" fmla="*/ 1052473 w 3687476"/>
                  <a:gd name="connsiteY21" fmla="*/ 962858 h 2599030"/>
                  <a:gd name="connsiteX22" fmla="*/ 989666 w 3687476"/>
                  <a:gd name="connsiteY22" fmla="*/ 882682 h 2599030"/>
                  <a:gd name="connsiteX23" fmla="*/ 918032 w 3687476"/>
                  <a:gd name="connsiteY23" fmla="*/ 785764 h 2599030"/>
                  <a:gd name="connsiteX24" fmla="*/ 837969 w 3687476"/>
                  <a:gd name="connsiteY24" fmla="*/ 705701 h 2599030"/>
                  <a:gd name="connsiteX25" fmla="*/ 793106 w 3687476"/>
                  <a:gd name="connsiteY25" fmla="*/ 599977 h 2599030"/>
                  <a:gd name="connsiteX26" fmla="*/ 690117 w 3687476"/>
                  <a:gd name="connsiteY26" fmla="*/ 544337 h 2599030"/>
                  <a:gd name="connsiteX27" fmla="*/ 625661 w 3687476"/>
                  <a:gd name="connsiteY27" fmla="*/ 429937 h 2599030"/>
                  <a:gd name="connsiteX28" fmla="*/ 523599 w 3687476"/>
                  <a:gd name="connsiteY28" fmla="*/ 368310 h 2599030"/>
                  <a:gd name="connsiteX29" fmla="*/ 450610 w 3687476"/>
                  <a:gd name="connsiteY29" fmla="*/ 325976 h 2599030"/>
                  <a:gd name="connsiteX30" fmla="*/ 326326 w 3687476"/>
                  <a:gd name="connsiteY30" fmla="*/ 282402 h 2599030"/>
                  <a:gd name="connsiteX31" fmla="*/ 202238 w 3687476"/>
                  <a:gd name="connsiteY31" fmla="*/ 233924 h 2599030"/>
                  <a:gd name="connsiteX32" fmla="*/ 131085 w 3687476"/>
                  <a:gd name="connsiteY32" fmla="*/ 163286 h 2599030"/>
                  <a:gd name="connsiteX33" fmla="*/ 75656 w 3687476"/>
                  <a:gd name="connsiteY33" fmla="*/ 121390 h 2599030"/>
                  <a:gd name="connsiteX34" fmla="*/ 0 w 3687476"/>
                  <a:gd name="connsiteY34" fmla="*/ 0 h 2599030"/>
                  <a:gd name="connsiteX0" fmla="*/ 3611820 w 3611820"/>
                  <a:gd name="connsiteY0" fmla="*/ 2477640 h 2477640"/>
                  <a:gd name="connsiteX1" fmla="*/ 3406797 w 3611820"/>
                  <a:gd name="connsiteY1" fmla="*/ 2358727 h 2477640"/>
                  <a:gd name="connsiteX2" fmla="*/ 3300185 w 3611820"/>
                  <a:gd name="connsiteY2" fmla="*/ 2305421 h 2477640"/>
                  <a:gd name="connsiteX3" fmla="*/ 3156669 w 3611820"/>
                  <a:gd name="connsiteY3" fmla="*/ 2264418 h 2477640"/>
                  <a:gd name="connsiteX4" fmla="*/ 3013154 w 3611820"/>
                  <a:gd name="connsiteY4" fmla="*/ 2252116 h 2477640"/>
                  <a:gd name="connsiteX5" fmla="*/ 2861437 w 3611820"/>
                  <a:gd name="connsiteY5" fmla="*/ 2174207 h 2477640"/>
                  <a:gd name="connsiteX6" fmla="*/ 2750725 w 3611820"/>
                  <a:gd name="connsiteY6" fmla="*/ 2108600 h 2477640"/>
                  <a:gd name="connsiteX7" fmla="*/ 2640013 w 3611820"/>
                  <a:gd name="connsiteY7" fmla="*/ 2038892 h 2477640"/>
                  <a:gd name="connsiteX8" fmla="*/ 2516999 w 3611820"/>
                  <a:gd name="connsiteY8" fmla="*/ 2001988 h 2477640"/>
                  <a:gd name="connsiteX9" fmla="*/ 2461847 w 3611820"/>
                  <a:gd name="connsiteY9" fmla="*/ 2034094 h 2477640"/>
                  <a:gd name="connsiteX10" fmla="*/ 2399699 w 3611820"/>
                  <a:gd name="connsiteY10" fmla="*/ 2142819 h 2477640"/>
                  <a:gd name="connsiteX11" fmla="*/ 2217223 w 3611820"/>
                  <a:gd name="connsiteY11" fmla="*/ 2052646 h 2477640"/>
                  <a:gd name="connsiteX12" fmla="*/ 2039091 w 3611820"/>
                  <a:gd name="connsiteY12" fmla="*/ 1964464 h 2477640"/>
                  <a:gd name="connsiteX13" fmla="*/ 1874727 w 3611820"/>
                  <a:gd name="connsiteY13" fmla="*/ 1870335 h 2477640"/>
                  <a:gd name="connsiteX14" fmla="*/ 1769228 w 3611820"/>
                  <a:gd name="connsiteY14" fmla="*/ 1804021 h 2477640"/>
                  <a:gd name="connsiteX15" fmla="*/ 1646734 w 3611820"/>
                  <a:gd name="connsiteY15" fmla="*/ 1636799 h 2477640"/>
                  <a:gd name="connsiteX16" fmla="*/ 1499649 w 3611820"/>
                  <a:gd name="connsiteY16" fmla="*/ 1475430 h 2477640"/>
                  <a:gd name="connsiteX17" fmla="*/ 1350755 w 3611820"/>
                  <a:gd name="connsiteY17" fmla="*/ 1198350 h 2477640"/>
                  <a:gd name="connsiteX18" fmla="*/ 1295065 w 3611820"/>
                  <a:gd name="connsiteY18" fmla="*/ 1153196 h 2477640"/>
                  <a:gd name="connsiteX19" fmla="*/ 1162626 w 3611820"/>
                  <a:gd name="connsiteY19" fmla="*/ 1047832 h 2477640"/>
                  <a:gd name="connsiteX20" fmla="*/ 1042085 w 3611820"/>
                  <a:gd name="connsiteY20" fmla="*/ 924156 h 2477640"/>
                  <a:gd name="connsiteX21" fmla="*/ 976817 w 3611820"/>
                  <a:gd name="connsiteY21" fmla="*/ 841468 h 2477640"/>
                  <a:gd name="connsiteX22" fmla="*/ 914010 w 3611820"/>
                  <a:gd name="connsiteY22" fmla="*/ 761292 h 2477640"/>
                  <a:gd name="connsiteX23" fmla="*/ 842376 w 3611820"/>
                  <a:gd name="connsiteY23" fmla="*/ 664374 h 2477640"/>
                  <a:gd name="connsiteX24" fmla="*/ 762313 w 3611820"/>
                  <a:gd name="connsiteY24" fmla="*/ 584311 h 2477640"/>
                  <a:gd name="connsiteX25" fmla="*/ 717450 w 3611820"/>
                  <a:gd name="connsiteY25" fmla="*/ 478587 h 2477640"/>
                  <a:gd name="connsiteX26" fmla="*/ 614461 w 3611820"/>
                  <a:gd name="connsiteY26" fmla="*/ 422947 h 2477640"/>
                  <a:gd name="connsiteX27" fmla="*/ 550005 w 3611820"/>
                  <a:gd name="connsiteY27" fmla="*/ 308547 h 2477640"/>
                  <a:gd name="connsiteX28" fmla="*/ 447943 w 3611820"/>
                  <a:gd name="connsiteY28" fmla="*/ 246920 h 2477640"/>
                  <a:gd name="connsiteX29" fmla="*/ 374954 w 3611820"/>
                  <a:gd name="connsiteY29" fmla="*/ 204586 h 2477640"/>
                  <a:gd name="connsiteX30" fmla="*/ 250670 w 3611820"/>
                  <a:gd name="connsiteY30" fmla="*/ 161012 h 2477640"/>
                  <a:gd name="connsiteX31" fmla="*/ 126582 w 3611820"/>
                  <a:gd name="connsiteY31" fmla="*/ 112534 h 2477640"/>
                  <a:gd name="connsiteX32" fmla="*/ 55429 w 3611820"/>
                  <a:gd name="connsiteY32" fmla="*/ 41896 h 2477640"/>
                  <a:gd name="connsiteX33" fmla="*/ 0 w 3611820"/>
                  <a:gd name="connsiteY33" fmla="*/ 0 h 2477640"/>
                  <a:gd name="connsiteX0" fmla="*/ 3556391 w 3556391"/>
                  <a:gd name="connsiteY0" fmla="*/ 2435744 h 2435744"/>
                  <a:gd name="connsiteX1" fmla="*/ 3351368 w 3556391"/>
                  <a:gd name="connsiteY1" fmla="*/ 2316831 h 2435744"/>
                  <a:gd name="connsiteX2" fmla="*/ 3244756 w 3556391"/>
                  <a:gd name="connsiteY2" fmla="*/ 2263525 h 2435744"/>
                  <a:gd name="connsiteX3" fmla="*/ 3101240 w 3556391"/>
                  <a:gd name="connsiteY3" fmla="*/ 2222522 h 2435744"/>
                  <a:gd name="connsiteX4" fmla="*/ 2957725 w 3556391"/>
                  <a:gd name="connsiteY4" fmla="*/ 2210220 h 2435744"/>
                  <a:gd name="connsiteX5" fmla="*/ 2806008 w 3556391"/>
                  <a:gd name="connsiteY5" fmla="*/ 2132311 h 2435744"/>
                  <a:gd name="connsiteX6" fmla="*/ 2695296 w 3556391"/>
                  <a:gd name="connsiteY6" fmla="*/ 2066704 h 2435744"/>
                  <a:gd name="connsiteX7" fmla="*/ 2584584 w 3556391"/>
                  <a:gd name="connsiteY7" fmla="*/ 1996996 h 2435744"/>
                  <a:gd name="connsiteX8" fmla="*/ 2461570 w 3556391"/>
                  <a:gd name="connsiteY8" fmla="*/ 1960092 h 2435744"/>
                  <a:gd name="connsiteX9" fmla="*/ 2406418 w 3556391"/>
                  <a:gd name="connsiteY9" fmla="*/ 1992198 h 2435744"/>
                  <a:gd name="connsiteX10" fmla="*/ 2344270 w 3556391"/>
                  <a:gd name="connsiteY10" fmla="*/ 2100923 h 2435744"/>
                  <a:gd name="connsiteX11" fmla="*/ 2161794 w 3556391"/>
                  <a:gd name="connsiteY11" fmla="*/ 2010750 h 2435744"/>
                  <a:gd name="connsiteX12" fmla="*/ 1983662 w 3556391"/>
                  <a:gd name="connsiteY12" fmla="*/ 1922568 h 2435744"/>
                  <a:gd name="connsiteX13" fmla="*/ 1819298 w 3556391"/>
                  <a:gd name="connsiteY13" fmla="*/ 1828439 h 2435744"/>
                  <a:gd name="connsiteX14" fmla="*/ 1713799 w 3556391"/>
                  <a:gd name="connsiteY14" fmla="*/ 1762125 h 2435744"/>
                  <a:gd name="connsiteX15" fmla="*/ 1591305 w 3556391"/>
                  <a:gd name="connsiteY15" fmla="*/ 1594903 h 2435744"/>
                  <a:gd name="connsiteX16" fmla="*/ 1444220 w 3556391"/>
                  <a:gd name="connsiteY16" fmla="*/ 1433534 h 2435744"/>
                  <a:gd name="connsiteX17" fmla="*/ 1295326 w 3556391"/>
                  <a:gd name="connsiteY17" fmla="*/ 1156454 h 2435744"/>
                  <a:gd name="connsiteX18" fmla="*/ 1239636 w 3556391"/>
                  <a:gd name="connsiteY18" fmla="*/ 1111300 h 2435744"/>
                  <a:gd name="connsiteX19" fmla="*/ 1107197 w 3556391"/>
                  <a:gd name="connsiteY19" fmla="*/ 1005936 h 2435744"/>
                  <a:gd name="connsiteX20" fmla="*/ 986656 w 3556391"/>
                  <a:gd name="connsiteY20" fmla="*/ 882260 h 2435744"/>
                  <a:gd name="connsiteX21" fmla="*/ 921388 w 3556391"/>
                  <a:gd name="connsiteY21" fmla="*/ 799572 h 2435744"/>
                  <a:gd name="connsiteX22" fmla="*/ 858581 w 3556391"/>
                  <a:gd name="connsiteY22" fmla="*/ 719396 h 2435744"/>
                  <a:gd name="connsiteX23" fmla="*/ 786947 w 3556391"/>
                  <a:gd name="connsiteY23" fmla="*/ 622478 h 2435744"/>
                  <a:gd name="connsiteX24" fmla="*/ 706884 w 3556391"/>
                  <a:gd name="connsiteY24" fmla="*/ 542415 h 2435744"/>
                  <a:gd name="connsiteX25" fmla="*/ 662021 w 3556391"/>
                  <a:gd name="connsiteY25" fmla="*/ 436691 h 2435744"/>
                  <a:gd name="connsiteX26" fmla="*/ 559032 w 3556391"/>
                  <a:gd name="connsiteY26" fmla="*/ 381051 h 2435744"/>
                  <a:gd name="connsiteX27" fmla="*/ 494576 w 3556391"/>
                  <a:gd name="connsiteY27" fmla="*/ 266651 h 2435744"/>
                  <a:gd name="connsiteX28" fmla="*/ 392514 w 3556391"/>
                  <a:gd name="connsiteY28" fmla="*/ 205024 h 2435744"/>
                  <a:gd name="connsiteX29" fmla="*/ 319525 w 3556391"/>
                  <a:gd name="connsiteY29" fmla="*/ 162690 h 2435744"/>
                  <a:gd name="connsiteX30" fmla="*/ 195241 w 3556391"/>
                  <a:gd name="connsiteY30" fmla="*/ 119116 h 2435744"/>
                  <a:gd name="connsiteX31" fmla="*/ 71153 w 3556391"/>
                  <a:gd name="connsiteY31" fmla="*/ 70638 h 2435744"/>
                  <a:gd name="connsiteX32" fmla="*/ 0 w 3556391"/>
                  <a:gd name="connsiteY32" fmla="*/ 0 h 243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556391" h="2435744">
                    <a:moveTo>
                      <a:pt x="3556391" y="2435744"/>
                    </a:moveTo>
                    <a:cubicBezTo>
                      <a:pt x="3494884" y="2403624"/>
                      <a:pt x="3403307" y="2345534"/>
                      <a:pt x="3351368" y="2316831"/>
                    </a:cubicBezTo>
                    <a:cubicBezTo>
                      <a:pt x="3299429" y="2288128"/>
                      <a:pt x="3286444" y="2279243"/>
                      <a:pt x="3244756" y="2263525"/>
                    </a:cubicBezTo>
                    <a:cubicBezTo>
                      <a:pt x="3203068" y="2247807"/>
                      <a:pt x="3141561" y="2227989"/>
                      <a:pt x="3101240" y="2222522"/>
                    </a:cubicBezTo>
                    <a:cubicBezTo>
                      <a:pt x="3053402" y="2213638"/>
                      <a:pt x="3006930" y="2225255"/>
                      <a:pt x="2957725" y="2210220"/>
                    </a:cubicBezTo>
                    <a:cubicBezTo>
                      <a:pt x="2908520" y="2195185"/>
                      <a:pt x="2849746" y="2156230"/>
                      <a:pt x="2806008" y="2132311"/>
                    </a:cubicBezTo>
                    <a:cubicBezTo>
                      <a:pt x="2762270" y="2108392"/>
                      <a:pt x="2724682" y="2084473"/>
                      <a:pt x="2695296" y="2066704"/>
                    </a:cubicBezTo>
                    <a:cubicBezTo>
                      <a:pt x="2665910" y="2048935"/>
                      <a:pt x="2623538" y="2014765"/>
                      <a:pt x="2584584" y="1996996"/>
                    </a:cubicBezTo>
                    <a:cubicBezTo>
                      <a:pt x="2545630" y="1979227"/>
                      <a:pt x="2491264" y="1960892"/>
                      <a:pt x="2461570" y="1960092"/>
                    </a:cubicBezTo>
                    <a:cubicBezTo>
                      <a:pt x="2431876" y="1959292"/>
                      <a:pt x="2425968" y="1968726"/>
                      <a:pt x="2406418" y="1992198"/>
                    </a:cubicBezTo>
                    <a:cubicBezTo>
                      <a:pt x="2386868" y="2015670"/>
                      <a:pt x="2385041" y="2097831"/>
                      <a:pt x="2344270" y="2100923"/>
                    </a:cubicBezTo>
                    <a:cubicBezTo>
                      <a:pt x="2303499" y="2104015"/>
                      <a:pt x="2221895" y="2040476"/>
                      <a:pt x="2161794" y="2010750"/>
                    </a:cubicBezTo>
                    <a:cubicBezTo>
                      <a:pt x="2101693" y="1981024"/>
                      <a:pt x="2040745" y="1952953"/>
                      <a:pt x="1983662" y="1922568"/>
                    </a:cubicBezTo>
                    <a:cubicBezTo>
                      <a:pt x="1926579" y="1892183"/>
                      <a:pt x="1864275" y="1855179"/>
                      <a:pt x="1819298" y="1828439"/>
                    </a:cubicBezTo>
                    <a:cubicBezTo>
                      <a:pt x="1774321" y="1801699"/>
                      <a:pt x="1751798" y="1801048"/>
                      <a:pt x="1713799" y="1762125"/>
                    </a:cubicBezTo>
                    <a:cubicBezTo>
                      <a:pt x="1675800" y="1723202"/>
                      <a:pt x="1636235" y="1649668"/>
                      <a:pt x="1591305" y="1594903"/>
                    </a:cubicBezTo>
                    <a:cubicBezTo>
                      <a:pt x="1546375" y="1540138"/>
                      <a:pt x="1493493" y="1495201"/>
                      <a:pt x="1444220" y="1433534"/>
                    </a:cubicBezTo>
                    <a:cubicBezTo>
                      <a:pt x="1368699" y="1328534"/>
                      <a:pt x="1329423" y="1210160"/>
                      <a:pt x="1295326" y="1156454"/>
                    </a:cubicBezTo>
                    <a:cubicBezTo>
                      <a:pt x="1261229" y="1102748"/>
                      <a:pt x="1270991" y="1136386"/>
                      <a:pt x="1239636" y="1111300"/>
                    </a:cubicBezTo>
                    <a:cubicBezTo>
                      <a:pt x="1208281" y="1086214"/>
                      <a:pt x="1147956" y="1046919"/>
                      <a:pt x="1107197" y="1005936"/>
                    </a:cubicBezTo>
                    <a:cubicBezTo>
                      <a:pt x="1066438" y="964953"/>
                      <a:pt x="1017624" y="916654"/>
                      <a:pt x="986656" y="882260"/>
                    </a:cubicBezTo>
                    <a:cubicBezTo>
                      <a:pt x="955688" y="847866"/>
                      <a:pt x="942734" y="826716"/>
                      <a:pt x="921388" y="799572"/>
                    </a:cubicBezTo>
                    <a:cubicBezTo>
                      <a:pt x="900042" y="772428"/>
                      <a:pt x="874667" y="752423"/>
                      <a:pt x="858581" y="719396"/>
                    </a:cubicBezTo>
                    <a:cubicBezTo>
                      <a:pt x="842495" y="686369"/>
                      <a:pt x="816444" y="654082"/>
                      <a:pt x="786947" y="622478"/>
                    </a:cubicBezTo>
                    <a:cubicBezTo>
                      <a:pt x="757450" y="590874"/>
                      <a:pt x="726300" y="572677"/>
                      <a:pt x="706884" y="542415"/>
                    </a:cubicBezTo>
                    <a:cubicBezTo>
                      <a:pt x="672017" y="496001"/>
                      <a:pt x="686663" y="463585"/>
                      <a:pt x="662021" y="436691"/>
                    </a:cubicBezTo>
                    <a:cubicBezTo>
                      <a:pt x="637379" y="409797"/>
                      <a:pt x="586939" y="409391"/>
                      <a:pt x="559032" y="381051"/>
                    </a:cubicBezTo>
                    <a:cubicBezTo>
                      <a:pt x="531125" y="352711"/>
                      <a:pt x="522329" y="295989"/>
                      <a:pt x="494576" y="266651"/>
                    </a:cubicBezTo>
                    <a:cubicBezTo>
                      <a:pt x="466823" y="237313"/>
                      <a:pt x="421689" y="222351"/>
                      <a:pt x="392514" y="205024"/>
                    </a:cubicBezTo>
                    <a:cubicBezTo>
                      <a:pt x="363339" y="187697"/>
                      <a:pt x="352404" y="177008"/>
                      <a:pt x="319525" y="162690"/>
                    </a:cubicBezTo>
                    <a:cubicBezTo>
                      <a:pt x="286646" y="148372"/>
                      <a:pt x="236636" y="134458"/>
                      <a:pt x="195241" y="119116"/>
                    </a:cubicBezTo>
                    <a:cubicBezTo>
                      <a:pt x="153846" y="103774"/>
                      <a:pt x="103693" y="90491"/>
                      <a:pt x="71153" y="70638"/>
                    </a:cubicBezTo>
                    <a:cubicBezTo>
                      <a:pt x="38613" y="50785"/>
                      <a:pt x="21097" y="18756"/>
                      <a:pt x="0" y="0"/>
                    </a:cubicBezTo>
                  </a:path>
                </a:pathLst>
              </a:custGeom>
              <a:noFill/>
              <a:ln w="38100">
                <a:solidFill>
                  <a:srgbClr val="C0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Полилиния 19"/>
              <p:cNvSpPr/>
              <p:nvPr/>
            </p:nvSpPr>
            <p:spPr bwMode="auto">
              <a:xfrm>
                <a:off x="1571625" y="2749550"/>
                <a:ext cx="381000" cy="3175"/>
              </a:xfrm>
              <a:custGeom>
                <a:avLst/>
                <a:gdLst>
                  <a:gd name="connsiteX0" fmla="*/ 381000 w 381000"/>
                  <a:gd name="connsiteY0" fmla="*/ 4763 h 4763"/>
                  <a:gd name="connsiteX1" fmla="*/ 0 w 381000"/>
                  <a:gd name="connsiteY1" fmla="*/ 0 h 4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0" h="4763">
                    <a:moveTo>
                      <a:pt x="381000" y="4763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rgbClr val="C0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Полилиния 17"/>
            <p:cNvSpPr/>
            <p:nvPr/>
          </p:nvSpPr>
          <p:spPr bwMode="auto">
            <a:xfrm>
              <a:off x="5859463" y="5133975"/>
              <a:ext cx="487362" cy="533400"/>
            </a:xfrm>
            <a:custGeom>
              <a:avLst/>
              <a:gdLst>
                <a:gd name="connsiteX0" fmla="*/ 488950 w 488950"/>
                <a:gd name="connsiteY0" fmla="*/ 584200 h 584200"/>
                <a:gd name="connsiteX1" fmla="*/ 349250 w 488950"/>
                <a:gd name="connsiteY1" fmla="*/ 279400 h 584200"/>
                <a:gd name="connsiteX2" fmla="*/ 0 w 488950"/>
                <a:gd name="connsiteY2" fmla="*/ 0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950" h="584200">
                  <a:moveTo>
                    <a:pt x="488950" y="584200"/>
                  </a:moveTo>
                  <a:cubicBezTo>
                    <a:pt x="459846" y="480483"/>
                    <a:pt x="430742" y="376767"/>
                    <a:pt x="349250" y="279400"/>
                  </a:cubicBezTo>
                  <a:cubicBezTo>
                    <a:pt x="267758" y="182033"/>
                    <a:pt x="133879" y="91016"/>
                    <a:pt x="0" y="0"/>
                  </a:cubicBezTo>
                </a:path>
              </a:pathLst>
            </a:custGeom>
            <a:noFill/>
            <a:ln w="38100"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400">
                <a:solidFill>
                  <a:prstClr val="black"/>
                </a:solidFill>
              </a:endParaRPr>
            </a:p>
          </p:txBody>
        </p:sp>
      </p:grpSp>
      <p:sp>
        <p:nvSpPr>
          <p:cNvPr id="21" name="Овал 20"/>
          <p:cNvSpPr/>
          <p:nvPr/>
        </p:nvSpPr>
        <p:spPr bwMode="auto">
          <a:xfrm>
            <a:off x="6351124" y="5743726"/>
            <a:ext cx="195765" cy="178835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22" name="Овал 21"/>
          <p:cNvSpPr/>
          <p:nvPr/>
        </p:nvSpPr>
        <p:spPr bwMode="auto">
          <a:xfrm>
            <a:off x="7142249" y="5331253"/>
            <a:ext cx="195765" cy="178835"/>
          </a:xfrm>
          <a:prstGeom prst="ellipse">
            <a:avLst/>
          </a:prstGeom>
          <a:solidFill>
            <a:srgbClr val="00B0F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23" name="Овал 22"/>
          <p:cNvSpPr/>
          <p:nvPr/>
        </p:nvSpPr>
        <p:spPr bwMode="auto">
          <a:xfrm>
            <a:off x="3412574" y="4005487"/>
            <a:ext cx="132256" cy="120819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24" name="Овал 23"/>
          <p:cNvSpPr/>
          <p:nvPr/>
        </p:nvSpPr>
        <p:spPr bwMode="auto">
          <a:xfrm>
            <a:off x="1805574" y="2542776"/>
            <a:ext cx="143825" cy="1313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25" name="Овал 24"/>
          <p:cNvSpPr/>
          <p:nvPr/>
        </p:nvSpPr>
        <p:spPr bwMode="auto">
          <a:xfrm>
            <a:off x="3412574" y="3996148"/>
            <a:ext cx="132256" cy="120819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26" name="TextBox 58"/>
          <p:cNvSpPr txBox="1">
            <a:spLocks noChangeArrowheads="1"/>
          </p:cNvSpPr>
          <p:nvPr/>
        </p:nvSpPr>
        <p:spPr bwMode="auto">
          <a:xfrm>
            <a:off x="597593" y="1812347"/>
            <a:ext cx="88620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Дуйсбург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ru-RU" sz="14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Duisburg</a:t>
            </a:r>
            <a:endParaRPr lang="ru-RU" altLang="ru-RU" sz="14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7" name="TextBox 58"/>
          <p:cNvSpPr txBox="1">
            <a:spLocks noChangeArrowheads="1"/>
          </p:cNvSpPr>
          <p:nvPr/>
        </p:nvSpPr>
        <p:spPr bwMode="auto">
          <a:xfrm>
            <a:off x="4966661" y="4444569"/>
            <a:ext cx="741100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Достык</a:t>
            </a: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Dostyk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28" name="Овал 27"/>
          <p:cNvSpPr/>
          <p:nvPr/>
        </p:nvSpPr>
        <p:spPr bwMode="auto">
          <a:xfrm>
            <a:off x="6802624" y="6070626"/>
            <a:ext cx="195765" cy="178835"/>
          </a:xfrm>
          <a:prstGeom prst="ellipse">
            <a:avLst/>
          </a:prstGeom>
          <a:solidFill>
            <a:srgbClr val="FF99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29" name="Полилиния 28"/>
          <p:cNvSpPr/>
          <p:nvPr/>
        </p:nvSpPr>
        <p:spPr bwMode="auto">
          <a:xfrm>
            <a:off x="7214575" y="4304542"/>
            <a:ext cx="627063" cy="274637"/>
          </a:xfrm>
          <a:custGeom>
            <a:avLst/>
            <a:gdLst>
              <a:gd name="connsiteX0" fmla="*/ 2775045 w 2811738"/>
              <a:gd name="connsiteY0" fmla="*/ 759725 h 759725"/>
              <a:gd name="connsiteX1" fmla="*/ 2770495 w 2811738"/>
              <a:gd name="connsiteY1" fmla="*/ 736979 h 759725"/>
              <a:gd name="connsiteX2" fmla="*/ 2765946 w 2811738"/>
              <a:gd name="connsiteY2" fmla="*/ 723331 h 759725"/>
              <a:gd name="connsiteX3" fmla="*/ 2779594 w 2811738"/>
              <a:gd name="connsiteY3" fmla="*/ 641445 h 759725"/>
              <a:gd name="connsiteX4" fmla="*/ 2793242 w 2811738"/>
              <a:gd name="connsiteY4" fmla="*/ 627797 h 759725"/>
              <a:gd name="connsiteX5" fmla="*/ 2806889 w 2811738"/>
              <a:gd name="connsiteY5" fmla="*/ 586854 h 759725"/>
              <a:gd name="connsiteX6" fmla="*/ 2811439 w 2811738"/>
              <a:gd name="connsiteY6" fmla="*/ 573206 h 759725"/>
              <a:gd name="connsiteX7" fmla="*/ 2806889 w 2811738"/>
              <a:gd name="connsiteY7" fmla="*/ 514066 h 759725"/>
              <a:gd name="connsiteX8" fmla="*/ 2765946 w 2811738"/>
              <a:gd name="connsiteY8" fmla="*/ 500418 h 759725"/>
              <a:gd name="connsiteX9" fmla="*/ 2752298 w 2811738"/>
              <a:gd name="connsiteY9" fmla="*/ 495868 h 759725"/>
              <a:gd name="connsiteX10" fmla="*/ 2738651 w 2811738"/>
              <a:gd name="connsiteY10" fmla="*/ 486770 h 759725"/>
              <a:gd name="connsiteX11" fmla="*/ 2652215 w 2811738"/>
              <a:gd name="connsiteY11" fmla="*/ 482221 h 759725"/>
              <a:gd name="connsiteX12" fmla="*/ 2602173 w 2811738"/>
              <a:gd name="connsiteY12" fmla="*/ 473122 h 759725"/>
              <a:gd name="connsiteX13" fmla="*/ 2574878 w 2811738"/>
              <a:gd name="connsiteY13" fmla="*/ 464024 h 759725"/>
              <a:gd name="connsiteX14" fmla="*/ 2533934 w 2811738"/>
              <a:gd name="connsiteY14" fmla="*/ 450376 h 759725"/>
              <a:gd name="connsiteX15" fmla="*/ 2520286 w 2811738"/>
              <a:gd name="connsiteY15" fmla="*/ 445827 h 759725"/>
              <a:gd name="connsiteX16" fmla="*/ 2442949 w 2811738"/>
              <a:gd name="connsiteY16" fmla="*/ 441277 h 759725"/>
              <a:gd name="connsiteX17" fmla="*/ 2406555 w 2811738"/>
              <a:gd name="connsiteY17" fmla="*/ 436728 h 759725"/>
              <a:gd name="connsiteX18" fmla="*/ 2260979 w 2811738"/>
              <a:gd name="connsiteY18" fmla="*/ 427630 h 759725"/>
              <a:gd name="connsiteX19" fmla="*/ 2220036 w 2811738"/>
              <a:gd name="connsiteY19" fmla="*/ 418531 h 759725"/>
              <a:gd name="connsiteX20" fmla="*/ 2192740 w 2811738"/>
              <a:gd name="connsiteY20" fmla="*/ 409433 h 759725"/>
              <a:gd name="connsiteX21" fmla="*/ 2179092 w 2811738"/>
              <a:gd name="connsiteY21" fmla="*/ 404883 h 759725"/>
              <a:gd name="connsiteX22" fmla="*/ 2138149 w 2811738"/>
              <a:gd name="connsiteY22" fmla="*/ 382137 h 759725"/>
              <a:gd name="connsiteX23" fmla="*/ 2124501 w 2811738"/>
              <a:gd name="connsiteY23" fmla="*/ 377588 h 759725"/>
              <a:gd name="connsiteX24" fmla="*/ 2110854 w 2811738"/>
              <a:gd name="connsiteY24" fmla="*/ 373039 h 759725"/>
              <a:gd name="connsiteX25" fmla="*/ 2083558 w 2811738"/>
              <a:gd name="connsiteY25" fmla="*/ 386686 h 759725"/>
              <a:gd name="connsiteX26" fmla="*/ 2069910 w 2811738"/>
              <a:gd name="connsiteY26" fmla="*/ 395785 h 759725"/>
              <a:gd name="connsiteX27" fmla="*/ 2042615 w 2811738"/>
              <a:gd name="connsiteY27" fmla="*/ 404883 h 759725"/>
              <a:gd name="connsiteX28" fmla="*/ 2028967 w 2811738"/>
              <a:gd name="connsiteY28" fmla="*/ 409433 h 759725"/>
              <a:gd name="connsiteX29" fmla="*/ 2015319 w 2811738"/>
              <a:gd name="connsiteY29" fmla="*/ 413982 h 759725"/>
              <a:gd name="connsiteX30" fmla="*/ 1974376 w 2811738"/>
              <a:gd name="connsiteY30" fmla="*/ 432179 h 759725"/>
              <a:gd name="connsiteX31" fmla="*/ 1960728 w 2811738"/>
              <a:gd name="connsiteY31" fmla="*/ 441277 h 759725"/>
              <a:gd name="connsiteX32" fmla="*/ 1947081 w 2811738"/>
              <a:gd name="connsiteY32" fmla="*/ 445827 h 759725"/>
              <a:gd name="connsiteX33" fmla="*/ 1878842 w 2811738"/>
              <a:gd name="connsiteY33" fmla="*/ 441277 h 759725"/>
              <a:gd name="connsiteX34" fmla="*/ 1860645 w 2811738"/>
              <a:gd name="connsiteY34" fmla="*/ 436728 h 759725"/>
              <a:gd name="connsiteX35" fmla="*/ 1769660 w 2811738"/>
              <a:gd name="connsiteY35" fmla="*/ 441277 h 759725"/>
              <a:gd name="connsiteX36" fmla="*/ 1742364 w 2811738"/>
              <a:gd name="connsiteY36" fmla="*/ 454925 h 759725"/>
              <a:gd name="connsiteX37" fmla="*/ 1733266 w 2811738"/>
              <a:gd name="connsiteY37" fmla="*/ 468573 h 759725"/>
              <a:gd name="connsiteX38" fmla="*/ 1705970 w 2811738"/>
              <a:gd name="connsiteY38" fmla="*/ 477671 h 759725"/>
              <a:gd name="connsiteX39" fmla="*/ 1678675 w 2811738"/>
              <a:gd name="connsiteY39" fmla="*/ 486770 h 759725"/>
              <a:gd name="connsiteX40" fmla="*/ 1665027 w 2811738"/>
              <a:gd name="connsiteY40" fmla="*/ 491319 h 759725"/>
              <a:gd name="connsiteX41" fmla="*/ 1624084 w 2811738"/>
              <a:gd name="connsiteY41" fmla="*/ 477671 h 759725"/>
              <a:gd name="connsiteX42" fmla="*/ 1619534 w 2811738"/>
              <a:gd name="connsiteY42" fmla="*/ 464024 h 759725"/>
              <a:gd name="connsiteX43" fmla="*/ 1614985 w 2811738"/>
              <a:gd name="connsiteY43" fmla="*/ 436728 h 759725"/>
              <a:gd name="connsiteX44" fmla="*/ 1601337 w 2811738"/>
              <a:gd name="connsiteY44" fmla="*/ 432179 h 759725"/>
              <a:gd name="connsiteX45" fmla="*/ 1592239 w 2811738"/>
              <a:gd name="connsiteY45" fmla="*/ 418531 h 759725"/>
              <a:gd name="connsiteX46" fmla="*/ 1578591 w 2811738"/>
              <a:gd name="connsiteY46" fmla="*/ 409433 h 759725"/>
              <a:gd name="connsiteX47" fmla="*/ 1574042 w 2811738"/>
              <a:gd name="connsiteY47" fmla="*/ 395785 h 759725"/>
              <a:gd name="connsiteX48" fmla="*/ 1555845 w 2811738"/>
              <a:gd name="connsiteY48" fmla="*/ 368489 h 759725"/>
              <a:gd name="connsiteX49" fmla="*/ 1537648 w 2811738"/>
              <a:gd name="connsiteY49" fmla="*/ 341194 h 759725"/>
              <a:gd name="connsiteX50" fmla="*/ 1524000 w 2811738"/>
              <a:gd name="connsiteY50" fmla="*/ 332095 h 759725"/>
              <a:gd name="connsiteX51" fmla="*/ 1492155 w 2811738"/>
              <a:gd name="connsiteY51" fmla="*/ 313898 h 759725"/>
              <a:gd name="connsiteX52" fmla="*/ 1478507 w 2811738"/>
              <a:gd name="connsiteY52" fmla="*/ 286603 h 759725"/>
              <a:gd name="connsiteX53" fmla="*/ 1464860 w 2811738"/>
              <a:gd name="connsiteY53" fmla="*/ 277504 h 759725"/>
              <a:gd name="connsiteX54" fmla="*/ 1433015 w 2811738"/>
              <a:gd name="connsiteY54" fmla="*/ 254758 h 759725"/>
              <a:gd name="connsiteX55" fmla="*/ 1392072 w 2811738"/>
              <a:gd name="connsiteY55" fmla="*/ 245660 h 759725"/>
              <a:gd name="connsiteX56" fmla="*/ 1364776 w 2811738"/>
              <a:gd name="connsiteY56" fmla="*/ 236561 h 759725"/>
              <a:gd name="connsiteX57" fmla="*/ 1351128 w 2811738"/>
              <a:gd name="connsiteY57" fmla="*/ 227463 h 759725"/>
              <a:gd name="connsiteX58" fmla="*/ 1323833 w 2811738"/>
              <a:gd name="connsiteY58" fmla="*/ 218364 h 759725"/>
              <a:gd name="connsiteX59" fmla="*/ 1251045 w 2811738"/>
              <a:gd name="connsiteY59" fmla="*/ 204716 h 759725"/>
              <a:gd name="connsiteX60" fmla="*/ 1223749 w 2811738"/>
              <a:gd name="connsiteY60" fmla="*/ 195618 h 759725"/>
              <a:gd name="connsiteX61" fmla="*/ 1210101 w 2811738"/>
              <a:gd name="connsiteY61" fmla="*/ 191068 h 759725"/>
              <a:gd name="connsiteX62" fmla="*/ 1169158 w 2811738"/>
              <a:gd name="connsiteY62" fmla="*/ 195618 h 759725"/>
              <a:gd name="connsiteX63" fmla="*/ 1155510 w 2811738"/>
              <a:gd name="connsiteY63" fmla="*/ 204716 h 759725"/>
              <a:gd name="connsiteX64" fmla="*/ 1137313 w 2811738"/>
              <a:gd name="connsiteY64" fmla="*/ 209266 h 759725"/>
              <a:gd name="connsiteX65" fmla="*/ 1110018 w 2811738"/>
              <a:gd name="connsiteY65" fmla="*/ 222913 h 759725"/>
              <a:gd name="connsiteX66" fmla="*/ 1082722 w 2811738"/>
              <a:gd name="connsiteY66" fmla="*/ 236561 h 759725"/>
              <a:gd name="connsiteX67" fmla="*/ 1050878 w 2811738"/>
              <a:gd name="connsiteY67" fmla="*/ 241110 h 759725"/>
              <a:gd name="connsiteX68" fmla="*/ 996286 w 2811738"/>
              <a:gd name="connsiteY68" fmla="*/ 259307 h 759725"/>
              <a:gd name="connsiteX69" fmla="*/ 964442 w 2811738"/>
              <a:gd name="connsiteY69" fmla="*/ 272955 h 759725"/>
              <a:gd name="connsiteX70" fmla="*/ 787021 w 2811738"/>
              <a:gd name="connsiteY70" fmla="*/ 277504 h 759725"/>
              <a:gd name="connsiteX71" fmla="*/ 759725 w 2811738"/>
              <a:gd name="connsiteY71" fmla="*/ 291152 h 759725"/>
              <a:gd name="connsiteX72" fmla="*/ 746078 w 2811738"/>
              <a:gd name="connsiteY72" fmla="*/ 295701 h 759725"/>
              <a:gd name="connsiteX73" fmla="*/ 673289 w 2811738"/>
              <a:gd name="connsiteY73" fmla="*/ 291152 h 759725"/>
              <a:gd name="connsiteX74" fmla="*/ 659642 w 2811738"/>
              <a:gd name="connsiteY74" fmla="*/ 286603 h 759725"/>
              <a:gd name="connsiteX75" fmla="*/ 614149 w 2811738"/>
              <a:gd name="connsiteY75" fmla="*/ 272955 h 759725"/>
              <a:gd name="connsiteX76" fmla="*/ 600501 w 2811738"/>
              <a:gd name="connsiteY76" fmla="*/ 268406 h 759725"/>
              <a:gd name="connsiteX77" fmla="*/ 586854 w 2811738"/>
              <a:gd name="connsiteY77" fmla="*/ 263857 h 759725"/>
              <a:gd name="connsiteX78" fmla="*/ 532263 w 2811738"/>
              <a:gd name="connsiteY78" fmla="*/ 259307 h 759725"/>
              <a:gd name="connsiteX79" fmla="*/ 482221 w 2811738"/>
              <a:gd name="connsiteY79" fmla="*/ 250209 h 759725"/>
              <a:gd name="connsiteX80" fmla="*/ 464024 w 2811738"/>
              <a:gd name="connsiteY80" fmla="*/ 245660 h 759725"/>
              <a:gd name="connsiteX81" fmla="*/ 436728 w 2811738"/>
              <a:gd name="connsiteY81" fmla="*/ 236561 h 759725"/>
              <a:gd name="connsiteX82" fmla="*/ 404884 w 2811738"/>
              <a:gd name="connsiteY82" fmla="*/ 232012 h 759725"/>
              <a:gd name="connsiteX83" fmla="*/ 382137 w 2811738"/>
              <a:gd name="connsiteY83" fmla="*/ 227463 h 759725"/>
              <a:gd name="connsiteX84" fmla="*/ 350292 w 2811738"/>
              <a:gd name="connsiteY84" fmla="*/ 222913 h 759725"/>
              <a:gd name="connsiteX85" fmla="*/ 322997 w 2811738"/>
              <a:gd name="connsiteY85" fmla="*/ 204716 h 759725"/>
              <a:gd name="connsiteX86" fmla="*/ 313898 w 2811738"/>
              <a:gd name="connsiteY86" fmla="*/ 191068 h 759725"/>
              <a:gd name="connsiteX87" fmla="*/ 295701 w 2811738"/>
              <a:gd name="connsiteY87" fmla="*/ 181970 h 759725"/>
              <a:gd name="connsiteX88" fmla="*/ 282054 w 2811738"/>
              <a:gd name="connsiteY88" fmla="*/ 172871 h 759725"/>
              <a:gd name="connsiteX89" fmla="*/ 263857 w 2811738"/>
              <a:gd name="connsiteY89" fmla="*/ 145576 h 759725"/>
              <a:gd name="connsiteX90" fmla="*/ 241110 w 2811738"/>
              <a:gd name="connsiteY90" fmla="*/ 118280 h 759725"/>
              <a:gd name="connsiteX91" fmla="*/ 213815 w 2811738"/>
              <a:gd name="connsiteY91" fmla="*/ 100083 h 759725"/>
              <a:gd name="connsiteX92" fmla="*/ 186519 w 2811738"/>
              <a:gd name="connsiteY92" fmla="*/ 81886 h 759725"/>
              <a:gd name="connsiteX93" fmla="*/ 177421 w 2811738"/>
              <a:gd name="connsiteY93" fmla="*/ 68239 h 759725"/>
              <a:gd name="connsiteX94" fmla="*/ 163773 w 2811738"/>
              <a:gd name="connsiteY94" fmla="*/ 63689 h 759725"/>
              <a:gd name="connsiteX95" fmla="*/ 150125 w 2811738"/>
              <a:gd name="connsiteY95" fmla="*/ 54591 h 759725"/>
              <a:gd name="connsiteX96" fmla="*/ 122830 w 2811738"/>
              <a:gd name="connsiteY96" fmla="*/ 45492 h 759725"/>
              <a:gd name="connsiteX97" fmla="*/ 109182 w 2811738"/>
              <a:gd name="connsiteY97" fmla="*/ 40943 h 759725"/>
              <a:gd name="connsiteX98" fmla="*/ 95534 w 2811738"/>
              <a:gd name="connsiteY98" fmla="*/ 36394 h 759725"/>
              <a:gd name="connsiteX99" fmla="*/ 81886 w 2811738"/>
              <a:gd name="connsiteY99" fmla="*/ 27295 h 759725"/>
              <a:gd name="connsiteX100" fmla="*/ 54591 w 2811738"/>
              <a:gd name="connsiteY100" fmla="*/ 18197 h 759725"/>
              <a:gd name="connsiteX101" fmla="*/ 27295 w 2811738"/>
              <a:gd name="connsiteY101" fmla="*/ 9098 h 759725"/>
              <a:gd name="connsiteX102" fmla="*/ 13648 w 2811738"/>
              <a:gd name="connsiteY102" fmla="*/ 4549 h 759725"/>
              <a:gd name="connsiteX103" fmla="*/ 0 w 2811738"/>
              <a:gd name="connsiteY103" fmla="*/ 0 h 759725"/>
              <a:gd name="connsiteX0" fmla="*/ 2925170 w 2961863"/>
              <a:gd name="connsiteY0" fmla="*/ 818866 h 818866"/>
              <a:gd name="connsiteX1" fmla="*/ 2920620 w 2961863"/>
              <a:gd name="connsiteY1" fmla="*/ 796120 h 818866"/>
              <a:gd name="connsiteX2" fmla="*/ 2916071 w 2961863"/>
              <a:gd name="connsiteY2" fmla="*/ 782472 h 818866"/>
              <a:gd name="connsiteX3" fmla="*/ 2929719 w 2961863"/>
              <a:gd name="connsiteY3" fmla="*/ 700586 h 818866"/>
              <a:gd name="connsiteX4" fmla="*/ 2943367 w 2961863"/>
              <a:gd name="connsiteY4" fmla="*/ 686938 h 818866"/>
              <a:gd name="connsiteX5" fmla="*/ 2957014 w 2961863"/>
              <a:gd name="connsiteY5" fmla="*/ 645995 h 818866"/>
              <a:gd name="connsiteX6" fmla="*/ 2961564 w 2961863"/>
              <a:gd name="connsiteY6" fmla="*/ 632347 h 818866"/>
              <a:gd name="connsiteX7" fmla="*/ 2957014 w 2961863"/>
              <a:gd name="connsiteY7" fmla="*/ 573207 h 818866"/>
              <a:gd name="connsiteX8" fmla="*/ 2916071 w 2961863"/>
              <a:gd name="connsiteY8" fmla="*/ 559559 h 818866"/>
              <a:gd name="connsiteX9" fmla="*/ 2902423 w 2961863"/>
              <a:gd name="connsiteY9" fmla="*/ 555009 h 818866"/>
              <a:gd name="connsiteX10" fmla="*/ 2888776 w 2961863"/>
              <a:gd name="connsiteY10" fmla="*/ 545911 h 818866"/>
              <a:gd name="connsiteX11" fmla="*/ 2802340 w 2961863"/>
              <a:gd name="connsiteY11" fmla="*/ 541362 h 818866"/>
              <a:gd name="connsiteX12" fmla="*/ 2752298 w 2961863"/>
              <a:gd name="connsiteY12" fmla="*/ 532263 h 818866"/>
              <a:gd name="connsiteX13" fmla="*/ 2725003 w 2961863"/>
              <a:gd name="connsiteY13" fmla="*/ 523165 h 818866"/>
              <a:gd name="connsiteX14" fmla="*/ 2684059 w 2961863"/>
              <a:gd name="connsiteY14" fmla="*/ 509517 h 818866"/>
              <a:gd name="connsiteX15" fmla="*/ 2670411 w 2961863"/>
              <a:gd name="connsiteY15" fmla="*/ 504968 h 818866"/>
              <a:gd name="connsiteX16" fmla="*/ 2593074 w 2961863"/>
              <a:gd name="connsiteY16" fmla="*/ 500418 h 818866"/>
              <a:gd name="connsiteX17" fmla="*/ 2556680 w 2961863"/>
              <a:gd name="connsiteY17" fmla="*/ 495869 h 818866"/>
              <a:gd name="connsiteX18" fmla="*/ 2411104 w 2961863"/>
              <a:gd name="connsiteY18" fmla="*/ 486771 h 818866"/>
              <a:gd name="connsiteX19" fmla="*/ 2370161 w 2961863"/>
              <a:gd name="connsiteY19" fmla="*/ 477672 h 818866"/>
              <a:gd name="connsiteX20" fmla="*/ 2342865 w 2961863"/>
              <a:gd name="connsiteY20" fmla="*/ 468574 h 818866"/>
              <a:gd name="connsiteX21" fmla="*/ 2329217 w 2961863"/>
              <a:gd name="connsiteY21" fmla="*/ 464024 h 818866"/>
              <a:gd name="connsiteX22" fmla="*/ 2288274 w 2961863"/>
              <a:gd name="connsiteY22" fmla="*/ 441278 h 818866"/>
              <a:gd name="connsiteX23" fmla="*/ 2274626 w 2961863"/>
              <a:gd name="connsiteY23" fmla="*/ 436729 h 818866"/>
              <a:gd name="connsiteX24" fmla="*/ 2260979 w 2961863"/>
              <a:gd name="connsiteY24" fmla="*/ 432180 h 818866"/>
              <a:gd name="connsiteX25" fmla="*/ 2233683 w 2961863"/>
              <a:gd name="connsiteY25" fmla="*/ 445827 h 818866"/>
              <a:gd name="connsiteX26" fmla="*/ 2220035 w 2961863"/>
              <a:gd name="connsiteY26" fmla="*/ 454926 h 818866"/>
              <a:gd name="connsiteX27" fmla="*/ 2192740 w 2961863"/>
              <a:gd name="connsiteY27" fmla="*/ 464024 h 818866"/>
              <a:gd name="connsiteX28" fmla="*/ 2179092 w 2961863"/>
              <a:gd name="connsiteY28" fmla="*/ 468574 h 818866"/>
              <a:gd name="connsiteX29" fmla="*/ 2165444 w 2961863"/>
              <a:gd name="connsiteY29" fmla="*/ 473123 h 818866"/>
              <a:gd name="connsiteX30" fmla="*/ 2124501 w 2961863"/>
              <a:gd name="connsiteY30" fmla="*/ 491320 h 818866"/>
              <a:gd name="connsiteX31" fmla="*/ 2110853 w 2961863"/>
              <a:gd name="connsiteY31" fmla="*/ 500418 h 818866"/>
              <a:gd name="connsiteX32" fmla="*/ 2097206 w 2961863"/>
              <a:gd name="connsiteY32" fmla="*/ 504968 h 818866"/>
              <a:gd name="connsiteX33" fmla="*/ 2028967 w 2961863"/>
              <a:gd name="connsiteY33" fmla="*/ 500418 h 818866"/>
              <a:gd name="connsiteX34" fmla="*/ 2010770 w 2961863"/>
              <a:gd name="connsiteY34" fmla="*/ 495869 h 818866"/>
              <a:gd name="connsiteX35" fmla="*/ 1919785 w 2961863"/>
              <a:gd name="connsiteY35" fmla="*/ 500418 h 818866"/>
              <a:gd name="connsiteX36" fmla="*/ 1892489 w 2961863"/>
              <a:gd name="connsiteY36" fmla="*/ 514066 h 818866"/>
              <a:gd name="connsiteX37" fmla="*/ 1883391 w 2961863"/>
              <a:gd name="connsiteY37" fmla="*/ 527714 h 818866"/>
              <a:gd name="connsiteX38" fmla="*/ 1856095 w 2961863"/>
              <a:gd name="connsiteY38" fmla="*/ 536812 h 818866"/>
              <a:gd name="connsiteX39" fmla="*/ 1828800 w 2961863"/>
              <a:gd name="connsiteY39" fmla="*/ 545911 h 818866"/>
              <a:gd name="connsiteX40" fmla="*/ 1815152 w 2961863"/>
              <a:gd name="connsiteY40" fmla="*/ 550460 h 818866"/>
              <a:gd name="connsiteX41" fmla="*/ 1774209 w 2961863"/>
              <a:gd name="connsiteY41" fmla="*/ 536812 h 818866"/>
              <a:gd name="connsiteX42" fmla="*/ 1769659 w 2961863"/>
              <a:gd name="connsiteY42" fmla="*/ 523165 h 818866"/>
              <a:gd name="connsiteX43" fmla="*/ 1765110 w 2961863"/>
              <a:gd name="connsiteY43" fmla="*/ 495869 h 818866"/>
              <a:gd name="connsiteX44" fmla="*/ 1751462 w 2961863"/>
              <a:gd name="connsiteY44" fmla="*/ 491320 h 818866"/>
              <a:gd name="connsiteX45" fmla="*/ 1742364 w 2961863"/>
              <a:gd name="connsiteY45" fmla="*/ 477672 h 818866"/>
              <a:gd name="connsiteX46" fmla="*/ 1728716 w 2961863"/>
              <a:gd name="connsiteY46" fmla="*/ 468574 h 818866"/>
              <a:gd name="connsiteX47" fmla="*/ 1724167 w 2961863"/>
              <a:gd name="connsiteY47" fmla="*/ 454926 h 818866"/>
              <a:gd name="connsiteX48" fmla="*/ 1705970 w 2961863"/>
              <a:gd name="connsiteY48" fmla="*/ 427630 h 818866"/>
              <a:gd name="connsiteX49" fmla="*/ 1687773 w 2961863"/>
              <a:gd name="connsiteY49" fmla="*/ 400335 h 818866"/>
              <a:gd name="connsiteX50" fmla="*/ 1674125 w 2961863"/>
              <a:gd name="connsiteY50" fmla="*/ 391236 h 818866"/>
              <a:gd name="connsiteX51" fmla="*/ 1642280 w 2961863"/>
              <a:gd name="connsiteY51" fmla="*/ 373039 h 818866"/>
              <a:gd name="connsiteX52" fmla="*/ 1628632 w 2961863"/>
              <a:gd name="connsiteY52" fmla="*/ 345744 h 818866"/>
              <a:gd name="connsiteX53" fmla="*/ 1614985 w 2961863"/>
              <a:gd name="connsiteY53" fmla="*/ 336645 h 818866"/>
              <a:gd name="connsiteX54" fmla="*/ 1583140 w 2961863"/>
              <a:gd name="connsiteY54" fmla="*/ 313899 h 818866"/>
              <a:gd name="connsiteX55" fmla="*/ 1542197 w 2961863"/>
              <a:gd name="connsiteY55" fmla="*/ 304801 h 818866"/>
              <a:gd name="connsiteX56" fmla="*/ 1514901 w 2961863"/>
              <a:gd name="connsiteY56" fmla="*/ 295702 h 818866"/>
              <a:gd name="connsiteX57" fmla="*/ 1501253 w 2961863"/>
              <a:gd name="connsiteY57" fmla="*/ 286604 h 818866"/>
              <a:gd name="connsiteX58" fmla="*/ 1473958 w 2961863"/>
              <a:gd name="connsiteY58" fmla="*/ 277505 h 818866"/>
              <a:gd name="connsiteX59" fmla="*/ 1401170 w 2961863"/>
              <a:gd name="connsiteY59" fmla="*/ 263857 h 818866"/>
              <a:gd name="connsiteX60" fmla="*/ 1373874 w 2961863"/>
              <a:gd name="connsiteY60" fmla="*/ 254759 h 818866"/>
              <a:gd name="connsiteX61" fmla="*/ 1360226 w 2961863"/>
              <a:gd name="connsiteY61" fmla="*/ 250209 h 818866"/>
              <a:gd name="connsiteX62" fmla="*/ 1319283 w 2961863"/>
              <a:gd name="connsiteY62" fmla="*/ 254759 h 818866"/>
              <a:gd name="connsiteX63" fmla="*/ 1305635 w 2961863"/>
              <a:gd name="connsiteY63" fmla="*/ 263857 h 818866"/>
              <a:gd name="connsiteX64" fmla="*/ 1287438 w 2961863"/>
              <a:gd name="connsiteY64" fmla="*/ 268407 h 818866"/>
              <a:gd name="connsiteX65" fmla="*/ 1260143 w 2961863"/>
              <a:gd name="connsiteY65" fmla="*/ 282054 h 818866"/>
              <a:gd name="connsiteX66" fmla="*/ 1232847 w 2961863"/>
              <a:gd name="connsiteY66" fmla="*/ 295702 h 818866"/>
              <a:gd name="connsiteX67" fmla="*/ 1201003 w 2961863"/>
              <a:gd name="connsiteY67" fmla="*/ 300251 h 818866"/>
              <a:gd name="connsiteX68" fmla="*/ 1146411 w 2961863"/>
              <a:gd name="connsiteY68" fmla="*/ 318448 h 818866"/>
              <a:gd name="connsiteX69" fmla="*/ 1114567 w 2961863"/>
              <a:gd name="connsiteY69" fmla="*/ 332096 h 818866"/>
              <a:gd name="connsiteX70" fmla="*/ 937146 w 2961863"/>
              <a:gd name="connsiteY70" fmla="*/ 336645 h 818866"/>
              <a:gd name="connsiteX71" fmla="*/ 909850 w 2961863"/>
              <a:gd name="connsiteY71" fmla="*/ 350293 h 818866"/>
              <a:gd name="connsiteX72" fmla="*/ 896203 w 2961863"/>
              <a:gd name="connsiteY72" fmla="*/ 354842 h 818866"/>
              <a:gd name="connsiteX73" fmla="*/ 823414 w 2961863"/>
              <a:gd name="connsiteY73" fmla="*/ 350293 h 818866"/>
              <a:gd name="connsiteX74" fmla="*/ 809767 w 2961863"/>
              <a:gd name="connsiteY74" fmla="*/ 345744 h 818866"/>
              <a:gd name="connsiteX75" fmla="*/ 764274 w 2961863"/>
              <a:gd name="connsiteY75" fmla="*/ 332096 h 818866"/>
              <a:gd name="connsiteX76" fmla="*/ 750626 w 2961863"/>
              <a:gd name="connsiteY76" fmla="*/ 327547 h 818866"/>
              <a:gd name="connsiteX77" fmla="*/ 736979 w 2961863"/>
              <a:gd name="connsiteY77" fmla="*/ 322998 h 818866"/>
              <a:gd name="connsiteX78" fmla="*/ 682388 w 2961863"/>
              <a:gd name="connsiteY78" fmla="*/ 318448 h 818866"/>
              <a:gd name="connsiteX79" fmla="*/ 632346 w 2961863"/>
              <a:gd name="connsiteY79" fmla="*/ 309350 h 818866"/>
              <a:gd name="connsiteX80" fmla="*/ 614149 w 2961863"/>
              <a:gd name="connsiteY80" fmla="*/ 304801 h 818866"/>
              <a:gd name="connsiteX81" fmla="*/ 586853 w 2961863"/>
              <a:gd name="connsiteY81" fmla="*/ 295702 h 818866"/>
              <a:gd name="connsiteX82" fmla="*/ 555009 w 2961863"/>
              <a:gd name="connsiteY82" fmla="*/ 291153 h 818866"/>
              <a:gd name="connsiteX83" fmla="*/ 532262 w 2961863"/>
              <a:gd name="connsiteY83" fmla="*/ 286604 h 818866"/>
              <a:gd name="connsiteX84" fmla="*/ 500417 w 2961863"/>
              <a:gd name="connsiteY84" fmla="*/ 282054 h 818866"/>
              <a:gd name="connsiteX85" fmla="*/ 473122 w 2961863"/>
              <a:gd name="connsiteY85" fmla="*/ 263857 h 818866"/>
              <a:gd name="connsiteX86" fmla="*/ 464023 w 2961863"/>
              <a:gd name="connsiteY86" fmla="*/ 250209 h 818866"/>
              <a:gd name="connsiteX87" fmla="*/ 445826 w 2961863"/>
              <a:gd name="connsiteY87" fmla="*/ 241111 h 818866"/>
              <a:gd name="connsiteX88" fmla="*/ 432179 w 2961863"/>
              <a:gd name="connsiteY88" fmla="*/ 232012 h 818866"/>
              <a:gd name="connsiteX89" fmla="*/ 413982 w 2961863"/>
              <a:gd name="connsiteY89" fmla="*/ 204717 h 818866"/>
              <a:gd name="connsiteX90" fmla="*/ 391235 w 2961863"/>
              <a:gd name="connsiteY90" fmla="*/ 177421 h 818866"/>
              <a:gd name="connsiteX91" fmla="*/ 363940 w 2961863"/>
              <a:gd name="connsiteY91" fmla="*/ 159224 h 818866"/>
              <a:gd name="connsiteX92" fmla="*/ 336644 w 2961863"/>
              <a:gd name="connsiteY92" fmla="*/ 141027 h 818866"/>
              <a:gd name="connsiteX93" fmla="*/ 327546 w 2961863"/>
              <a:gd name="connsiteY93" fmla="*/ 127380 h 818866"/>
              <a:gd name="connsiteX94" fmla="*/ 313898 w 2961863"/>
              <a:gd name="connsiteY94" fmla="*/ 122830 h 818866"/>
              <a:gd name="connsiteX95" fmla="*/ 300250 w 2961863"/>
              <a:gd name="connsiteY95" fmla="*/ 113732 h 818866"/>
              <a:gd name="connsiteX96" fmla="*/ 272955 w 2961863"/>
              <a:gd name="connsiteY96" fmla="*/ 104633 h 818866"/>
              <a:gd name="connsiteX97" fmla="*/ 259307 w 2961863"/>
              <a:gd name="connsiteY97" fmla="*/ 100084 h 818866"/>
              <a:gd name="connsiteX98" fmla="*/ 245659 w 2961863"/>
              <a:gd name="connsiteY98" fmla="*/ 95535 h 818866"/>
              <a:gd name="connsiteX99" fmla="*/ 232011 w 2961863"/>
              <a:gd name="connsiteY99" fmla="*/ 86436 h 818866"/>
              <a:gd name="connsiteX100" fmla="*/ 204716 w 2961863"/>
              <a:gd name="connsiteY100" fmla="*/ 77338 h 818866"/>
              <a:gd name="connsiteX101" fmla="*/ 177420 w 2961863"/>
              <a:gd name="connsiteY101" fmla="*/ 68239 h 818866"/>
              <a:gd name="connsiteX102" fmla="*/ 163773 w 2961863"/>
              <a:gd name="connsiteY102" fmla="*/ 63690 h 818866"/>
              <a:gd name="connsiteX103" fmla="*/ 0 w 2961863"/>
              <a:gd name="connsiteY103" fmla="*/ 0 h 818866"/>
              <a:gd name="connsiteX0" fmla="*/ 2888776 w 2925469"/>
              <a:gd name="connsiteY0" fmla="*/ 805218 h 805218"/>
              <a:gd name="connsiteX1" fmla="*/ 2884226 w 2925469"/>
              <a:gd name="connsiteY1" fmla="*/ 782472 h 805218"/>
              <a:gd name="connsiteX2" fmla="*/ 2879677 w 2925469"/>
              <a:gd name="connsiteY2" fmla="*/ 768824 h 805218"/>
              <a:gd name="connsiteX3" fmla="*/ 2893325 w 2925469"/>
              <a:gd name="connsiteY3" fmla="*/ 686938 h 805218"/>
              <a:gd name="connsiteX4" fmla="*/ 2906973 w 2925469"/>
              <a:gd name="connsiteY4" fmla="*/ 673290 h 805218"/>
              <a:gd name="connsiteX5" fmla="*/ 2920620 w 2925469"/>
              <a:gd name="connsiteY5" fmla="*/ 632347 h 805218"/>
              <a:gd name="connsiteX6" fmla="*/ 2925170 w 2925469"/>
              <a:gd name="connsiteY6" fmla="*/ 618699 h 805218"/>
              <a:gd name="connsiteX7" fmla="*/ 2920620 w 2925469"/>
              <a:gd name="connsiteY7" fmla="*/ 559559 h 805218"/>
              <a:gd name="connsiteX8" fmla="*/ 2879677 w 2925469"/>
              <a:gd name="connsiteY8" fmla="*/ 545911 h 805218"/>
              <a:gd name="connsiteX9" fmla="*/ 2866029 w 2925469"/>
              <a:gd name="connsiteY9" fmla="*/ 541361 h 805218"/>
              <a:gd name="connsiteX10" fmla="*/ 2852382 w 2925469"/>
              <a:gd name="connsiteY10" fmla="*/ 532263 h 805218"/>
              <a:gd name="connsiteX11" fmla="*/ 2765946 w 2925469"/>
              <a:gd name="connsiteY11" fmla="*/ 527714 h 805218"/>
              <a:gd name="connsiteX12" fmla="*/ 2715904 w 2925469"/>
              <a:gd name="connsiteY12" fmla="*/ 518615 h 805218"/>
              <a:gd name="connsiteX13" fmla="*/ 2688609 w 2925469"/>
              <a:gd name="connsiteY13" fmla="*/ 509517 h 805218"/>
              <a:gd name="connsiteX14" fmla="*/ 2647665 w 2925469"/>
              <a:gd name="connsiteY14" fmla="*/ 495869 h 805218"/>
              <a:gd name="connsiteX15" fmla="*/ 2634017 w 2925469"/>
              <a:gd name="connsiteY15" fmla="*/ 491320 h 805218"/>
              <a:gd name="connsiteX16" fmla="*/ 2556680 w 2925469"/>
              <a:gd name="connsiteY16" fmla="*/ 486770 h 805218"/>
              <a:gd name="connsiteX17" fmla="*/ 2520286 w 2925469"/>
              <a:gd name="connsiteY17" fmla="*/ 482221 h 805218"/>
              <a:gd name="connsiteX18" fmla="*/ 2374710 w 2925469"/>
              <a:gd name="connsiteY18" fmla="*/ 473123 h 805218"/>
              <a:gd name="connsiteX19" fmla="*/ 2333767 w 2925469"/>
              <a:gd name="connsiteY19" fmla="*/ 464024 h 805218"/>
              <a:gd name="connsiteX20" fmla="*/ 2306471 w 2925469"/>
              <a:gd name="connsiteY20" fmla="*/ 454926 h 805218"/>
              <a:gd name="connsiteX21" fmla="*/ 2292823 w 2925469"/>
              <a:gd name="connsiteY21" fmla="*/ 450376 h 805218"/>
              <a:gd name="connsiteX22" fmla="*/ 2251880 w 2925469"/>
              <a:gd name="connsiteY22" fmla="*/ 427630 h 805218"/>
              <a:gd name="connsiteX23" fmla="*/ 2238232 w 2925469"/>
              <a:gd name="connsiteY23" fmla="*/ 423081 h 805218"/>
              <a:gd name="connsiteX24" fmla="*/ 2224585 w 2925469"/>
              <a:gd name="connsiteY24" fmla="*/ 418532 h 805218"/>
              <a:gd name="connsiteX25" fmla="*/ 2197289 w 2925469"/>
              <a:gd name="connsiteY25" fmla="*/ 432179 h 805218"/>
              <a:gd name="connsiteX26" fmla="*/ 2183641 w 2925469"/>
              <a:gd name="connsiteY26" fmla="*/ 441278 h 805218"/>
              <a:gd name="connsiteX27" fmla="*/ 2156346 w 2925469"/>
              <a:gd name="connsiteY27" fmla="*/ 450376 h 805218"/>
              <a:gd name="connsiteX28" fmla="*/ 2142698 w 2925469"/>
              <a:gd name="connsiteY28" fmla="*/ 454926 h 805218"/>
              <a:gd name="connsiteX29" fmla="*/ 2129050 w 2925469"/>
              <a:gd name="connsiteY29" fmla="*/ 459475 h 805218"/>
              <a:gd name="connsiteX30" fmla="*/ 2088107 w 2925469"/>
              <a:gd name="connsiteY30" fmla="*/ 477672 h 805218"/>
              <a:gd name="connsiteX31" fmla="*/ 2074459 w 2925469"/>
              <a:gd name="connsiteY31" fmla="*/ 486770 h 805218"/>
              <a:gd name="connsiteX32" fmla="*/ 2060812 w 2925469"/>
              <a:gd name="connsiteY32" fmla="*/ 491320 h 805218"/>
              <a:gd name="connsiteX33" fmla="*/ 1992573 w 2925469"/>
              <a:gd name="connsiteY33" fmla="*/ 486770 h 805218"/>
              <a:gd name="connsiteX34" fmla="*/ 1974376 w 2925469"/>
              <a:gd name="connsiteY34" fmla="*/ 482221 h 805218"/>
              <a:gd name="connsiteX35" fmla="*/ 1883391 w 2925469"/>
              <a:gd name="connsiteY35" fmla="*/ 486770 h 805218"/>
              <a:gd name="connsiteX36" fmla="*/ 1856095 w 2925469"/>
              <a:gd name="connsiteY36" fmla="*/ 500418 h 805218"/>
              <a:gd name="connsiteX37" fmla="*/ 1846997 w 2925469"/>
              <a:gd name="connsiteY37" fmla="*/ 514066 h 805218"/>
              <a:gd name="connsiteX38" fmla="*/ 1819701 w 2925469"/>
              <a:gd name="connsiteY38" fmla="*/ 523164 h 805218"/>
              <a:gd name="connsiteX39" fmla="*/ 1792406 w 2925469"/>
              <a:gd name="connsiteY39" fmla="*/ 532263 h 805218"/>
              <a:gd name="connsiteX40" fmla="*/ 1778758 w 2925469"/>
              <a:gd name="connsiteY40" fmla="*/ 536812 h 805218"/>
              <a:gd name="connsiteX41" fmla="*/ 1737815 w 2925469"/>
              <a:gd name="connsiteY41" fmla="*/ 523164 h 805218"/>
              <a:gd name="connsiteX42" fmla="*/ 1733265 w 2925469"/>
              <a:gd name="connsiteY42" fmla="*/ 509517 h 805218"/>
              <a:gd name="connsiteX43" fmla="*/ 1728716 w 2925469"/>
              <a:gd name="connsiteY43" fmla="*/ 482221 h 805218"/>
              <a:gd name="connsiteX44" fmla="*/ 1715068 w 2925469"/>
              <a:gd name="connsiteY44" fmla="*/ 477672 h 805218"/>
              <a:gd name="connsiteX45" fmla="*/ 1705970 w 2925469"/>
              <a:gd name="connsiteY45" fmla="*/ 464024 h 805218"/>
              <a:gd name="connsiteX46" fmla="*/ 1692322 w 2925469"/>
              <a:gd name="connsiteY46" fmla="*/ 454926 h 805218"/>
              <a:gd name="connsiteX47" fmla="*/ 1687773 w 2925469"/>
              <a:gd name="connsiteY47" fmla="*/ 441278 h 805218"/>
              <a:gd name="connsiteX48" fmla="*/ 1669576 w 2925469"/>
              <a:gd name="connsiteY48" fmla="*/ 413982 h 805218"/>
              <a:gd name="connsiteX49" fmla="*/ 1651379 w 2925469"/>
              <a:gd name="connsiteY49" fmla="*/ 386687 h 805218"/>
              <a:gd name="connsiteX50" fmla="*/ 1637731 w 2925469"/>
              <a:gd name="connsiteY50" fmla="*/ 377588 h 805218"/>
              <a:gd name="connsiteX51" fmla="*/ 1605886 w 2925469"/>
              <a:gd name="connsiteY51" fmla="*/ 359391 h 805218"/>
              <a:gd name="connsiteX52" fmla="*/ 1592238 w 2925469"/>
              <a:gd name="connsiteY52" fmla="*/ 332096 h 805218"/>
              <a:gd name="connsiteX53" fmla="*/ 1578591 w 2925469"/>
              <a:gd name="connsiteY53" fmla="*/ 322997 h 805218"/>
              <a:gd name="connsiteX54" fmla="*/ 1546746 w 2925469"/>
              <a:gd name="connsiteY54" fmla="*/ 300251 h 805218"/>
              <a:gd name="connsiteX55" fmla="*/ 1505803 w 2925469"/>
              <a:gd name="connsiteY55" fmla="*/ 291153 h 805218"/>
              <a:gd name="connsiteX56" fmla="*/ 1478507 w 2925469"/>
              <a:gd name="connsiteY56" fmla="*/ 282054 h 805218"/>
              <a:gd name="connsiteX57" fmla="*/ 1464859 w 2925469"/>
              <a:gd name="connsiteY57" fmla="*/ 272956 h 805218"/>
              <a:gd name="connsiteX58" fmla="*/ 1437564 w 2925469"/>
              <a:gd name="connsiteY58" fmla="*/ 263857 h 805218"/>
              <a:gd name="connsiteX59" fmla="*/ 1364776 w 2925469"/>
              <a:gd name="connsiteY59" fmla="*/ 250209 h 805218"/>
              <a:gd name="connsiteX60" fmla="*/ 1337480 w 2925469"/>
              <a:gd name="connsiteY60" fmla="*/ 241111 h 805218"/>
              <a:gd name="connsiteX61" fmla="*/ 1323832 w 2925469"/>
              <a:gd name="connsiteY61" fmla="*/ 236561 h 805218"/>
              <a:gd name="connsiteX62" fmla="*/ 1282889 w 2925469"/>
              <a:gd name="connsiteY62" fmla="*/ 241111 h 805218"/>
              <a:gd name="connsiteX63" fmla="*/ 1269241 w 2925469"/>
              <a:gd name="connsiteY63" fmla="*/ 250209 h 805218"/>
              <a:gd name="connsiteX64" fmla="*/ 1251044 w 2925469"/>
              <a:gd name="connsiteY64" fmla="*/ 254759 h 805218"/>
              <a:gd name="connsiteX65" fmla="*/ 1223749 w 2925469"/>
              <a:gd name="connsiteY65" fmla="*/ 268406 h 805218"/>
              <a:gd name="connsiteX66" fmla="*/ 1196453 w 2925469"/>
              <a:gd name="connsiteY66" fmla="*/ 282054 h 805218"/>
              <a:gd name="connsiteX67" fmla="*/ 1164609 w 2925469"/>
              <a:gd name="connsiteY67" fmla="*/ 286603 h 805218"/>
              <a:gd name="connsiteX68" fmla="*/ 1110017 w 2925469"/>
              <a:gd name="connsiteY68" fmla="*/ 304800 h 805218"/>
              <a:gd name="connsiteX69" fmla="*/ 1078173 w 2925469"/>
              <a:gd name="connsiteY69" fmla="*/ 318448 h 805218"/>
              <a:gd name="connsiteX70" fmla="*/ 900752 w 2925469"/>
              <a:gd name="connsiteY70" fmla="*/ 322997 h 805218"/>
              <a:gd name="connsiteX71" fmla="*/ 873456 w 2925469"/>
              <a:gd name="connsiteY71" fmla="*/ 336645 h 805218"/>
              <a:gd name="connsiteX72" fmla="*/ 859809 w 2925469"/>
              <a:gd name="connsiteY72" fmla="*/ 341194 h 805218"/>
              <a:gd name="connsiteX73" fmla="*/ 787020 w 2925469"/>
              <a:gd name="connsiteY73" fmla="*/ 336645 h 805218"/>
              <a:gd name="connsiteX74" fmla="*/ 773373 w 2925469"/>
              <a:gd name="connsiteY74" fmla="*/ 332096 h 805218"/>
              <a:gd name="connsiteX75" fmla="*/ 727880 w 2925469"/>
              <a:gd name="connsiteY75" fmla="*/ 318448 h 805218"/>
              <a:gd name="connsiteX76" fmla="*/ 714232 w 2925469"/>
              <a:gd name="connsiteY76" fmla="*/ 313899 h 805218"/>
              <a:gd name="connsiteX77" fmla="*/ 700585 w 2925469"/>
              <a:gd name="connsiteY77" fmla="*/ 309350 h 805218"/>
              <a:gd name="connsiteX78" fmla="*/ 645994 w 2925469"/>
              <a:gd name="connsiteY78" fmla="*/ 304800 h 805218"/>
              <a:gd name="connsiteX79" fmla="*/ 595952 w 2925469"/>
              <a:gd name="connsiteY79" fmla="*/ 295702 h 805218"/>
              <a:gd name="connsiteX80" fmla="*/ 577755 w 2925469"/>
              <a:gd name="connsiteY80" fmla="*/ 291153 h 805218"/>
              <a:gd name="connsiteX81" fmla="*/ 550459 w 2925469"/>
              <a:gd name="connsiteY81" fmla="*/ 282054 h 805218"/>
              <a:gd name="connsiteX82" fmla="*/ 518615 w 2925469"/>
              <a:gd name="connsiteY82" fmla="*/ 277505 h 805218"/>
              <a:gd name="connsiteX83" fmla="*/ 495868 w 2925469"/>
              <a:gd name="connsiteY83" fmla="*/ 272956 h 805218"/>
              <a:gd name="connsiteX84" fmla="*/ 464023 w 2925469"/>
              <a:gd name="connsiteY84" fmla="*/ 268406 h 805218"/>
              <a:gd name="connsiteX85" fmla="*/ 436728 w 2925469"/>
              <a:gd name="connsiteY85" fmla="*/ 250209 h 805218"/>
              <a:gd name="connsiteX86" fmla="*/ 427629 w 2925469"/>
              <a:gd name="connsiteY86" fmla="*/ 236561 h 805218"/>
              <a:gd name="connsiteX87" fmla="*/ 409432 w 2925469"/>
              <a:gd name="connsiteY87" fmla="*/ 227463 h 805218"/>
              <a:gd name="connsiteX88" fmla="*/ 395785 w 2925469"/>
              <a:gd name="connsiteY88" fmla="*/ 218364 h 805218"/>
              <a:gd name="connsiteX89" fmla="*/ 377588 w 2925469"/>
              <a:gd name="connsiteY89" fmla="*/ 191069 h 805218"/>
              <a:gd name="connsiteX90" fmla="*/ 354841 w 2925469"/>
              <a:gd name="connsiteY90" fmla="*/ 163773 h 805218"/>
              <a:gd name="connsiteX91" fmla="*/ 327546 w 2925469"/>
              <a:gd name="connsiteY91" fmla="*/ 145576 h 805218"/>
              <a:gd name="connsiteX92" fmla="*/ 300250 w 2925469"/>
              <a:gd name="connsiteY92" fmla="*/ 127379 h 805218"/>
              <a:gd name="connsiteX93" fmla="*/ 291152 w 2925469"/>
              <a:gd name="connsiteY93" fmla="*/ 113732 h 805218"/>
              <a:gd name="connsiteX94" fmla="*/ 277504 w 2925469"/>
              <a:gd name="connsiteY94" fmla="*/ 109182 h 805218"/>
              <a:gd name="connsiteX95" fmla="*/ 263856 w 2925469"/>
              <a:gd name="connsiteY95" fmla="*/ 100084 h 805218"/>
              <a:gd name="connsiteX96" fmla="*/ 236561 w 2925469"/>
              <a:gd name="connsiteY96" fmla="*/ 90985 h 805218"/>
              <a:gd name="connsiteX97" fmla="*/ 222913 w 2925469"/>
              <a:gd name="connsiteY97" fmla="*/ 86436 h 805218"/>
              <a:gd name="connsiteX98" fmla="*/ 209265 w 2925469"/>
              <a:gd name="connsiteY98" fmla="*/ 81887 h 805218"/>
              <a:gd name="connsiteX99" fmla="*/ 195617 w 2925469"/>
              <a:gd name="connsiteY99" fmla="*/ 72788 h 805218"/>
              <a:gd name="connsiteX100" fmla="*/ 168322 w 2925469"/>
              <a:gd name="connsiteY100" fmla="*/ 63690 h 805218"/>
              <a:gd name="connsiteX101" fmla="*/ 141026 w 2925469"/>
              <a:gd name="connsiteY101" fmla="*/ 54591 h 805218"/>
              <a:gd name="connsiteX102" fmla="*/ 127379 w 2925469"/>
              <a:gd name="connsiteY102" fmla="*/ 50042 h 805218"/>
              <a:gd name="connsiteX103" fmla="*/ 0 w 2925469"/>
              <a:gd name="connsiteY103" fmla="*/ 0 h 805218"/>
              <a:gd name="connsiteX0" fmla="*/ 2884227 w 2920920"/>
              <a:gd name="connsiteY0" fmla="*/ 791570 h 791570"/>
              <a:gd name="connsiteX1" fmla="*/ 2879677 w 2920920"/>
              <a:gd name="connsiteY1" fmla="*/ 768824 h 791570"/>
              <a:gd name="connsiteX2" fmla="*/ 2875128 w 2920920"/>
              <a:gd name="connsiteY2" fmla="*/ 755176 h 791570"/>
              <a:gd name="connsiteX3" fmla="*/ 2888776 w 2920920"/>
              <a:gd name="connsiteY3" fmla="*/ 673290 h 791570"/>
              <a:gd name="connsiteX4" fmla="*/ 2902424 w 2920920"/>
              <a:gd name="connsiteY4" fmla="*/ 659642 h 791570"/>
              <a:gd name="connsiteX5" fmla="*/ 2916071 w 2920920"/>
              <a:gd name="connsiteY5" fmla="*/ 618699 h 791570"/>
              <a:gd name="connsiteX6" fmla="*/ 2920621 w 2920920"/>
              <a:gd name="connsiteY6" fmla="*/ 605051 h 791570"/>
              <a:gd name="connsiteX7" fmla="*/ 2916071 w 2920920"/>
              <a:gd name="connsiteY7" fmla="*/ 545911 h 791570"/>
              <a:gd name="connsiteX8" fmla="*/ 2875128 w 2920920"/>
              <a:gd name="connsiteY8" fmla="*/ 532263 h 791570"/>
              <a:gd name="connsiteX9" fmla="*/ 2861480 w 2920920"/>
              <a:gd name="connsiteY9" fmla="*/ 527713 h 791570"/>
              <a:gd name="connsiteX10" fmla="*/ 2847833 w 2920920"/>
              <a:gd name="connsiteY10" fmla="*/ 518615 h 791570"/>
              <a:gd name="connsiteX11" fmla="*/ 2761397 w 2920920"/>
              <a:gd name="connsiteY11" fmla="*/ 514066 h 791570"/>
              <a:gd name="connsiteX12" fmla="*/ 2711355 w 2920920"/>
              <a:gd name="connsiteY12" fmla="*/ 504967 h 791570"/>
              <a:gd name="connsiteX13" fmla="*/ 2684060 w 2920920"/>
              <a:gd name="connsiteY13" fmla="*/ 495869 h 791570"/>
              <a:gd name="connsiteX14" fmla="*/ 2643116 w 2920920"/>
              <a:gd name="connsiteY14" fmla="*/ 482221 h 791570"/>
              <a:gd name="connsiteX15" fmla="*/ 2629468 w 2920920"/>
              <a:gd name="connsiteY15" fmla="*/ 477672 h 791570"/>
              <a:gd name="connsiteX16" fmla="*/ 2552131 w 2920920"/>
              <a:gd name="connsiteY16" fmla="*/ 473122 h 791570"/>
              <a:gd name="connsiteX17" fmla="*/ 2515737 w 2920920"/>
              <a:gd name="connsiteY17" fmla="*/ 468573 h 791570"/>
              <a:gd name="connsiteX18" fmla="*/ 2370161 w 2920920"/>
              <a:gd name="connsiteY18" fmla="*/ 459475 h 791570"/>
              <a:gd name="connsiteX19" fmla="*/ 2329218 w 2920920"/>
              <a:gd name="connsiteY19" fmla="*/ 450376 h 791570"/>
              <a:gd name="connsiteX20" fmla="*/ 2301922 w 2920920"/>
              <a:gd name="connsiteY20" fmla="*/ 441278 h 791570"/>
              <a:gd name="connsiteX21" fmla="*/ 2288274 w 2920920"/>
              <a:gd name="connsiteY21" fmla="*/ 436728 h 791570"/>
              <a:gd name="connsiteX22" fmla="*/ 2247331 w 2920920"/>
              <a:gd name="connsiteY22" fmla="*/ 413982 h 791570"/>
              <a:gd name="connsiteX23" fmla="*/ 2233683 w 2920920"/>
              <a:gd name="connsiteY23" fmla="*/ 409433 h 791570"/>
              <a:gd name="connsiteX24" fmla="*/ 2220036 w 2920920"/>
              <a:gd name="connsiteY24" fmla="*/ 404884 h 791570"/>
              <a:gd name="connsiteX25" fmla="*/ 2192740 w 2920920"/>
              <a:gd name="connsiteY25" fmla="*/ 418531 h 791570"/>
              <a:gd name="connsiteX26" fmla="*/ 2179092 w 2920920"/>
              <a:gd name="connsiteY26" fmla="*/ 427630 h 791570"/>
              <a:gd name="connsiteX27" fmla="*/ 2151797 w 2920920"/>
              <a:gd name="connsiteY27" fmla="*/ 436728 h 791570"/>
              <a:gd name="connsiteX28" fmla="*/ 2138149 w 2920920"/>
              <a:gd name="connsiteY28" fmla="*/ 441278 h 791570"/>
              <a:gd name="connsiteX29" fmla="*/ 2124501 w 2920920"/>
              <a:gd name="connsiteY29" fmla="*/ 445827 h 791570"/>
              <a:gd name="connsiteX30" fmla="*/ 2083558 w 2920920"/>
              <a:gd name="connsiteY30" fmla="*/ 464024 h 791570"/>
              <a:gd name="connsiteX31" fmla="*/ 2069910 w 2920920"/>
              <a:gd name="connsiteY31" fmla="*/ 473122 h 791570"/>
              <a:gd name="connsiteX32" fmla="*/ 2056263 w 2920920"/>
              <a:gd name="connsiteY32" fmla="*/ 477672 h 791570"/>
              <a:gd name="connsiteX33" fmla="*/ 1988024 w 2920920"/>
              <a:gd name="connsiteY33" fmla="*/ 473122 h 791570"/>
              <a:gd name="connsiteX34" fmla="*/ 1969827 w 2920920"/>
              <a:gd name="connsiteY34" fmla="*/ 468573 h 791570"/>
              <a:gd name="connsiteX35" fmla="*/ 1878842 w 2920920"/>
              <a:gd name="connsiteY35" fmla="*/ 473122 h 791570"/>
              <a:gd name="connsiteX36" fmla="*/ 1851546 w 2920920"/>
              <a:gd name="connsiteY36" fmla="*/ 486770 h 791570"/>
              <a:gd name="connsiteX37" fmla="*/ 1842448 w 2920920"/>
              <a:gd name="connsiteY37" fmla="*/ 500418 h 791570"/>
              <a:gd name="connsiteX38" fmla="*/ 1815152 w 2920920"/>
              <a:gd name="connsiteY38" fmla="*/ 509516 h 791570"/>
              <a:gd name="connsiteX39" fmla="*/ 1787857 w 2920920"/>
              <a:gd name="connsiteY39" fmla="*/ 518615 h 791570"/>
              <a:gd name="connsiteX40" fmla="*/ 1774209 w 2920920"/>
              <a:gd name="connsiteY40" fmla="*/ 523164 h 791570"/>
              <a:gd name="connsiteX41" fmla="*/ 1733266 w 2920920"/>
              <a:gd name="connsiteY41" fmla="*/ 509516 h 791570"/>
              <a:gd name="connsiteX42" fmla="*/ 1728716 w 2920920"/>
              <a:gd name="connsiteY42" fmla="*/ 495869 h 791570"/>
              <a:gd name="connsiteX43" fmla="*/ 1724167 w 2920920"/>
              <a:gd name="connsiteY43" fmla="*/ 468573 h 791570"/>
              <a:gd name="connsiteX44" fmla="*/ 1710519 w 2920920"/>
              <a:gd name="connsiteY44" fmla="*/ 464024 h 791570"/>
              <a:gd name="connsiteX45" fmla="*/ 1701421 w 2920920"/>
              <a:gd name="connsiteY45" fmla="*/ 450376 h 791570"/>
              <a:gd name="connsiteX46" fmla="*/ 1687773 w 2920920"/>
              <a:gd name="connsiteY46" fmla="*/ 441278 h 791570"/>
              <a:gd name="connsiteX47" fmla="*/ 1683224 w 2920920"/>
              <a:gd name="connsiteY47" fmla="*/ 427630 h 791570"/>
              <a:gd name="connsiteX48" fmla="*/ 1665027 w 2920920"/>
              <a:gd name="connsiteY48" fmla="*/ 400334 h 791570"/>
              <a:gd name="connsiteX49" fmla="*/ 1646830 w 2920920"/>
              <a:gd name="connsiteY49" fmla="*/ 373039 h 791570"/>
              <a:gd name="connsiteX50" fmla="*/ 1633182 w 2920920"/>
              <a:gd name="connsiteY50" fmla="*/ 363940 h 791570"/>
              <a:gd name="connsiteX51" fmla="*/ 1601337 w 2920920"/>
              <a:gd name="connsiteY51" fmla="*/ 345743 h 791570"/>
              <a:gd name="connsiteX52" fmla="*/ 1587689 w 2920920"/>
              <a:gd name="connsiteY52" fmla="*/ 318448 h 791570"/>
              <a:gd name="connsiteX53" fmla="*/ 1574042 w 2920920"/>
              <a:gd name="connsiteY53" fmla="*/ 309349 h 791570"/>
              <a:gd name="connsiteX54" fmla="*/ 1542197 w 2920920"/>
              <a:gd name="connsiteY54" fmla="*/ 286603 h 791570"/>
              <a:gd name="connsiteX55" fmla="*/ 1501254 w 2920920"/>
              <a:gd name="connsiteY55" fmla="*/ 277505 h 791570"/>
              <a:gd name="connsiteX56" fmla="*/ 1473958 w 2920920"/>
              <a:gd name="connsiteY56" fmla="*/ 268406 h 791570"/>
              <a:gd name="connsiteX57" fmla="*/ 1460310 w 2920920"/>
              <a:gd name="connsiteY57" fmla="*/ 259308 h 791570"/>
              <a:gd name="connsiteX58" fmla="*/ 1433015 w 2920920"/>
              <a:gd name="connsiteY58" fmla="*/ 250209 h 791570"/>
              <a:gd name="connsiteX59" fmla="*/ 1360227 w 2920920"/>
              <a:gd name="connsiteY59" fmla="*/ 236561 h 791570"/>
              <a:gd name="connsiteX60" fmla="*/ 1332931 w 2920920"/>
              <a:gd name="connsiteY60" fmla="*/ 227463 h 791570"/>
              <a:gd name="connsiteX61" fmla="*/ 1319283 w 2920920"/>
              <a:gd name="connsiteY61" fmla="*/ 222913 h 791570"/>
              <a:gd name="connsiteX62" fmla="*/ 1278340 w 2920920"/>
              <a:gd name="connsiteY62" fmla="*/ 227463 h 791570"/>
              <a:gd name="connsiteX63" fmla="*/ 1264692 w 2920920"/>
              <a:gd name="connsiteY63" fmla="*/ 236561 h 791570"/>
              <a:gd name="connsiteX64" fmla="*/ 1246495 w 2920920"/>
              <a:gd name="connsiteY64" fmla="*/ 241111 h 791570"/>
              <a:gd name="connsiteX65" fmla="*/ 1219200 w 2920920"/>
              <a:gd name="connsiteY65" fmla="*/ 254758 h 791570"/>
              <a:gd name="connsiteX66" fmla="*/ 1191904 w 2920920"/>
              <a:gd name="connsiteY66" fmla="*/ 268406 h 791570"/>
              <a:gd name="connsiteX67" fmla="*/ 1160060 w 2920920"/>
              <a:gd name="connsiteY67" fmla="*/ 272955 h 791570"/>
              <a:gd name="connsiteX68" fmla="*/ 1105468 w 2920920"/>
              <a:gd name="connsiteY68" fmla="*/ 291152 h 791570"/>
              <a:gd name="connsiteX69" fmla="*/ 1073624 w 2920920"/>
              <a:gd name="connsiteY69" fmla="*/ 304800 h 791570"/>
              <a:gd name="connsiteX70" fmla="*/ 896203 w 2920920"/>
              <a:gd name="connsiteY70" fmla="*/ 309349 h 791570"/>
              <a:gd name="connsiteX71" fmla="*/ 868907 w 2920920"/>
              <a:gd name="connsiteY71" fmla="*/ 322997 h 791570"/>
              <a:gd name="connsiteX72" fmla="*/ 855260 w 2920920"/>
              <a:gd name="connsiteY72" fmla="*/ 327546 h 791570"/>
              <a:gd name="connsiteX73" fmla="*/ 782471 w 2920920"/>
              <a:gd name="connsiteY73" fmla="*/ 322997 h 791570"/>
              <a:gd name="connsiteX74" fmla="*/ 768824 w 2920920"/>
              <a:gd name="connsiteY74" fmla="*/ 318448 h 791570"/>
              <a:gd name="connsiteX75" fmla="*/ 723331 w 2920920"/>
              <a:gd name="connsiteY75" fmla="*/ 304800 h 791570"/>
              <a:gd name="connsiteX76" fmla="*/ 709683 w 2920920"/>
              <a:gd name="connsiteY76" fmla="*/ 300251 h 791570"/>
              <a:gd name="connsiteX77" fmla="*/ 696036 w 2920920"/>
              <a:gd name="connsiteY77" fmla="*/ 295702 h 791570"/>
              <a:gd name="connsiteX78" fmla="*/ 641445 w 2920920"/>
              <a:gd name="connsiteY78" fmla="*/ 291152 h 791570"/>
              <a:gd name="connsiteX79" fmla="*/ 591403 w 2920920"/>
              <a:gd name="connsiteY79" fmla="*/ 282054 h 791570"/>
              <a:gd name="connsiteX80" fmla="*/ 573206 w 2920920"/>
              <a:gd name="connsiteY80" fmla="*/ 277505 h 791570"/>
              <a:gd name="connsiteX81" fmla="*/ 545910 w 2920920"/>
              <a:gd name="connsiteY81" fmla="*/ 268406 h 791570"/>
              <a:gd name="connsiteX82" fmla="*/ 514066 w 2920920"/>
              <a:gd name="connsiteY82" fmla="*/ 263857 h 791570"/>
              <a:gd name="connsiteX83" fmla="*/ 491319 w 2920920"/>
              <a:gd name="connsiteY83" fmla="*/ 259308 h 791570"/>
              <a:gd name="connsiteX84" fmla="*/ 459474 w 2920920"/>
              <a:gd name="connsiteY84" fmla="*/ 254758 h 791570"/>
              <a:gd name="connsiteX85" fmla="*/ 432179 w 2920920"/>
              <a:gd name="connsiteY85" fmla="*/ 236561 h 791570"/>
              <a:gd name="connsiteX86" fmla="*/ 423080 w 2920920"/>
              <a:gd name="connsiteY86" fmla="*/ 222913 h 791570"/>
              <a:gd name="connsiteX87" fmla="*/ 404883 w 2920920"/>
              <a:gd name="connsiteY87" fmla="*/ 213815 h 791570"/>
              <a:gd name="connsiteX88" fmla="*/ 391236 w 2920920"/>
              <a:gd name="connsiteY88" fmla="*/ 204716 h 791570"/>
              <a:gd name="connsiteX89" fmla="*/ 373039 w 2920920"/>
              <a:gd name="connsiteY89" fmla="*/ 177421 h 791570"/>
              <a:gd name="connsiteX90" fmla="*/ 350292 w 2920920"/>
              <a:gd name="connsiteY90" fmla="*/ 150125 h 791570"/>
              <a:gd name="connsiteX91" fmla="*/ 322997 w 2920920"/>
              <a:gd name="connsiteY91" fmla="*/ 131928 h 791570"/>
              <a:gd name="connsiteX92" fmla="*/ 295701 w 2920920"/>
              <a:gd name="connsiteY92" fmla="*/ 113731 h 791570"/>
              <a:gd name="connsiteX93" fmla="*/ 286603 w 2920920"/>
              <a:gd name="connsiteY93" fmla="*/ 100084 h 791570"/>
              <a:gd name="connsiteX94" fmla="*/ 272955 w 2920920"/>
              <a:gd name="connsiteY94" fmla="*/ 95534 h 791570"/>
              <a:gd name="connsiteX95" fmla="*/ 259307 w 2920920"/>
              <a:gd name="connsiteY95" fmla="*/ 86436 h 791570"/>
              <a:gd name="connsiteX96" fmla="*/ 232012 w 2920920"/>
              <a:gd name="connsiteY96" fmla="*/ 77337 h 791570"/>
              <a:gd name="connsiteX97" fmla="*/ 218364 w 2920920"/>
              <a:gd name="connsiteY97" fmla="*/ 72788 h 791570"/>
              <a:gd name="connsiteX98" fmla="*/ 204716 w 2920920"/>
              <a:gd name="connsiteY98" fmla="*/ 68239 h 791570"/>
              <a:gd name="connsiteX99" fmla="*/ 191068 w 2920920"/>
              <a:gd name="connsiteY99" fmla="*/ 59140 h 791570"/>
              <a:gd name="connsiteX100" fmla="*/ 163773 w 2920920"/>
              <a:gd name="connsiteY100" fmla="*/ 50042 h 791570"/>
              <a:gd name="connsiteX101" fmla="*/ 136477 w 2920920"/>
              <a:gd name="connsiteY101" fmla="*/ 40943 h 791570"/>
              <a:gd name="connsiteX102" fmla="*/ 122830 w 2920920"/>
              <a:gd name="connsiteY102" fmla="*/ 36394 h 791570"/>
              <a:gd name="connsiteX103" fmla="*/ 0 w 2920920"/>
              <a:gd name="connsiteY103" fmla="*/ 0 h 791570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75128 w 2984311"/>
              <a:gd name="connsiteY2" fmla="*/ 755176 h 782471"/>
              <a:gd name="connsiteX3" fmla="*/ 2888776 w 2984311"/>
              <a:gd name="connsiteY3" fmla="*/ 673290 h 782471"/>
              <a:gd name="connsiteX4" fmla="*/ 2902424 w 2984311"/>
              <a:gd name="connsiteY4" fmla="*/ 659642 h 782471"/>
              <a:gd name="connsiteX5" fmla="*/ 2916071 w 2984311"/>
              <a:gd name="connsiteY5" fmla="*/ 618699 h 782471"/>
              <a:gd name="connsiteX6" fmla="*/ 2920621 w 2984311"/>
              <a:gd name="connsiteY6" fmla="*/ 605051 h 782471"/>
              <a:gd name="connsiteX7" fmla="*/ 2916071 w 2984311"/>
              <a:gd name="connsiteY7" fmla="*/ 545911 h 782471"/>
              <a:gd name="connsiteX8" fmla="*/ 2875128 w 2984311"/>
              <a:gd name="connsiteY8" fmla="*/ 532263 h 782471"/>
              <a:gd name="connsiteX9" fmla="*/ 2861480 w 2984311"/>
              <a:gd name="connsiteY9" fmla="*/ 527713 h 782471"/>
              <a:gd name="connsiteX10" fmla="*/ 2847833 w 2984311"/>
              <a:gd name="connsiteY10" fmla="*/ 518615 h 782471"/>
              <a:gd name="connsiteX11" fmla="*/ 2761397 w 2984311"/>
              <a:gd name="connsiteY11" fmla="*/ 514066 h 782471"/>
              <a:gd name="connsiteX12" fmla="*/ 2711355 w 2984311"/>
              <a:gd name="connsiteY12" fmla="*/ 504967 h 782471"/>
              <a:gd name="connsiteX13" fmla="*/ 2684060 w 2984311"/>
              <a:gd name="connsiteY13" fmla="*/ 495869 h 782471"/>
              <a:gd name="connsiteX14" fmla="*/ 2643116 w 2984311"/>
              <a:gd name="connsiteY14" fmla="*/ 482221 h 782471"/>
              <a:gd name="connsiteX15" fmla="*/ 2629468 w 2984311"/>
              <a:gd name="connsiteY15" fmla="*/ 477672 h 782471"/>
              <a:gd name="connsiteX16" fmla="*/ 2552131 w 2984311"/>
              <a:gd name="connsiteY16" fmla="*/ 473122 h 782471"/>
              <a:gd name="connsiteX17" fmla="*/ 2515737 w 2984311"/>
              <a:gd name="connsiteY17" fmla="*/ 468573 h 782471"/>
              <a:gd name="connsiteX18" fmla="*/ 2370161 w 2984311"/>
              <a:gd name="connsiteY18" fmla="*/ 459475 h 782471"/>
              <a:gd name="connsiteX19" fmla="*/ 2329218 w 2984311"/>
              <a:gd name="connsiteY19" fmla="*/ 450376 h 782471"/>
              <a:gd name="connsiteX20" fmla="*/ 2301922 w 2984311"/>
              <a:gd name="connsiteY20" fmla="*/ 441278 h 782471"/>
              <a:gd name="connsiteX21" fmla="*/ 2288274 w 2984311"/>
              <a:gd name="connsiteY21" fmla="*/ 436728 h 782471"/>
              <a:gd name="connsiteX22" fmla="*/ 2247331 w 2984311"/>
              <a:gd name="connsiteY22" fmla="*/ 413982 h 782471"/>
              <a:gd name="connsiteX23" fmla="*/ 2233683 w 2984311"/>
              <a:gd name="connsiteY23" fmla="*/ 409433 h 782471"/>
              <a:gd name="connsiteX24" fmla="*/ 2220036 w 2984311"/>
              <a:gd name="connsiteY24" fmla="*/ 404884 h 782471"/>
              <a:gd name="connsiteX25" fmla="*/ 2192740 w 2984311"/>
              <a:gd name="connsiteY25" fmla="*/ 418531 h 782471"/>
              <a:gd name="connsiteX26" fmla="*/ 2179092 w 2984311"/>
              <a:gd name="connsiteY26" fmla="*/ 427630 h 782471"/>
              <a:gd name="connsiteX27" fmla="*/ 2151797 w 2984311"/>
              <a:gd name="connsiteY27" fmla="*/ 436728 h 782471"/>
              <a:gd name="connsiteX28" fmla="*/ 2138149 w 2984311"/>
              <a:gd name="connsiteY28" fmla="*/ 441278 h 782471"/>
              <a:gd name="connsiteX29" fmla="*/ 2124501 w 2984311"/>
              <a:gd name="connsiteY29" fmla="*/ 445827 h 782471"/>
              <a:gd name="connsiteX30" fmla="*/ 2083558 w 2984311"/>
              <a:gd name="connsiteY30" fmla="*/ 464024 h 782471"/>
              <a:gd name="connsiteX31" fmla="*/ 2069910 w 2984311"/>
              <a:gd name="connsiteY31" fmla="*/ 473122 h 782471"/>
              <a:gd name="connsiteX32" fmla="*/ 2056263 w 2984311"/>
              <a:gd name="connsiteY32" fmla="*/ 477672 h 782471"/>
              <a:gd name="connsiteX33" fmla="*/ 1988024 w 2984311"/>
              <a:gd name="connsiteY33" fmla="*/ 473122 h 782471"/>
              <a:gd name="connsiteX34" fmla="*/ 1969827 w 2984311"/>
              <a:gd name="connsiteY34" fmla="*/ 468573 h 782471"/>
              <a:gd name="connsiteX35" fmla="*/ 1878842 w 2984311"/>
              <a:gd name="connsiteY35" fmla="*/ 473122 h 782471"/>
              <a:gd name="connsiteX36" fmla="*/ 1851546 w 2984311"/>
              <a:gd name="connsiteY36" fmla="*/ 486770 h 782471"/>
              <a:gd name="connsiteX37" fmla="*/ 1842448 w 2984311"/>
              <a:gd name="connsiteY37" fmla="*/ 500418 h 782471"/>
              <a:gd name="connsiteX38" fmla="*/ 1815152 w 2984311"/>
              <a:gd name="connsiteY38" fmla="*/ 509516 h 782471"/>
              <a:gd name="connsiteX39" fmla="*/ 1787857 w 2984311"/>
              <a:gd name="connsiteY39" fmla="*/ 518615 h 782471"/>
              <a:gd name="connsiteX40" fmla="*/ 1774209 w 2984311"/>
              <a:gd name="connsiteY40" fmla="*/ 523164 h 782471"/>
              <a:gd name="connsiteX41" fmla="*/ 1733266 w 2984311"/>
              <a:gd name="connsiteY41" fmla="*/ 509516 h 782471"/>
              <a:gd name="connsiteX42" fmla="*/ 1728716 w 2984311"/>
              <a:gd name="connsiteY42" fmla="*/ 495869 h 782471"/>
              <a:gd name="connsiteX43" fmla="*/ 1724167 w 2984311"/>
              <a:gd name="connsiteY43" fmla="*/ 468573 h 782471"/>
              <a:gd name="connsiteX44" fmla="*/ 1710519 w 2984311"/>
              <a:gd name="connsiteY44" fmla="*/ 464024 h 782471"/>
              <a:gd name="connsiteX45" fmla="*/ 1701421 w 2984311"/>
              <a:gd name="connsiteY45" fmla="*/ 450376 h 782471"/>
              <a:gd name="connsiteX46" fmla="*/ 1687773 w 2984311"/>
              <a:gd name="connsiteY46" fmla="*/ 441278 h 782471"/>
              <a:gd name="connsiteX47" fmla="*/ 1683224 w 2984311"/>
              <a:gd name="connsiteY47" fmla="*/ 427630 h 782471"/>
              <a:gd name="connsiteX48" fmla="*/ 1665027 w 2984311"/>
              <a:gd name="connsiteY48" fmla="*/ 400334 h 782471"/>
              <a:gd name="connsiteX49" fmla="*/ 1646830 w 2984311"/>
              <a:gd name="connsiteY49" fmla="*/ 373039 h 782471"/>
              <a:gd name="connsiteX50" fmla="*/ 1633182 w 2984311"/>
              <a:gd name="connsiteY50" fmla="*/ 363940 h 782471"/>
              <a:gd name="connsiteX51" fmla="*/ 1601337 w 2984311"/>
              <a:gd name="connsiteY51" fmla="*/ 345743 h 782471"/>
              <a:gd name="connsiteX52" fmla="*/ 1587689 w 2984311"/>
              <a:gd name="connsiteY52" fmla="*/ 318448 h 782471"/>
              <a:gd name="connsiteX53" fmla="*/ 1574042 w 2984311"/>
              <a:gd name="connsiteY53" fmla="*/ 309349 h 782471"/>
              <a:gd name="connsiteX54" fmla="*/ 1542197 w 2984311"/>
              <a:gd name="connsiteY54" fmla="*/ 286603 h 782471"/>
              <a:gd name="connsiteX55" fmla="*/ 1501254 w 2984311"/>
              <a:gd name="connsiteY55" fmla="*/ 277505 h 782471"/>
              <a:gd name="connsiteX56" fmla="*/ 1473958 w 2984311"/>
              <a:gd name="connsiteY56" fmla="*/ 268406 h 782471"/>
              <a:gd name="connsiteX57" fmla="*/ 1460310 w 2984311"/>
              <a:gd name="connsiteY57" fmla="*/ 259308 h 782471"/>
              <a:gd name="connsiteX58" fmla="*/ 1433015 w 2984311"/>
              <a:gd name="connsiteY58" fmla="*/ 250209 h 782471"/>
              <a:gd name="connsiteX59" fmla="*/ 1360227 w 2984311"/>
              <a:gd name="connsiteY59" fmla="*/ 236561 h 782471"/>
              <a:gd name="connsiteX60" fmla="*/ 1332931 w 2984311"/>
              <a:gd name="connsiteY60" fmla="*/ 227463 h 782471"/>
              <a:gd name="connsiteX61" fmla="*/ 1319283 w 2984311"/>
              <a:gd name="connsiteY61" fmla="*/ 222913 h 782471"/>
              <a:gd name="connsiteX62" fmla="*/ 1278340 w 2984311"/>
              <a:gd name="connsiteY62" fmla="*/ 227463 h 782471"/>
              <a:gd name="connsiteX63" fmla="*/ 1264692 w 2984311"/>
              <a:gd name="connsiteY63" fmla="*/ 236561 h 782471"/>
              <a:gd name="connsiteX64" fmla="*/ 1246495 w 2984311"/>
              <a:gd name="connsiteY64" fmla="*/ 241111 h 782471"/>
              <a:gd name="connsiteX65" fmla="*/ 1219200 w 2984311"/>
              <a:gd name="connsiteY65" fmla="*/ 254758 h 782471"/>
              <a:gd name="connsiteX66" fmla="*/ 1191904 w 2984311"/>
              <a:gd name="connsiteY66" fmla="*/ 268406 h 782471"/>
              <a:gd name="connsiteX67" fmla="*/ 1160060 w 2984311"/>
              <a:gd name="connsiteY67" fmla="*/ 272955 h 782471"/>
              <a:gd name="connsiteX68" fmla="*/ 1105468 w 2984311"/>
              <a:gd name="connsiteY68" fmla="*/ 291152 h 782471"/>
              <a:gd name="connsiteX69" fmla="*/ 1073624 w 2984311"/>
              <a:gd name="connsiteY69" fmla="*/ 304800 h 782471"/>
              <a:gd name="connsiteX70" fmla="*/ 896203 w 2984311"/>
              <a:gd name="connsiteY70" fmla="*/ 309349 h 782471"/>
              <a:gd name="connsiteX71" fmla="*/ 868907 w 2984311"/>
              <a:gd name="connsiteY71" fmla="*/ 322997 h 782471"/>
              <a:gd name="connsiteX72" fmla="*/ 855260 w 2984311"/>
              <a:gd name="connsiteY72" fmla="*/ 327546 h 782471"/>
              <a:gd name="connsiteX73" fmla="*/ 782471 w 2984311"/>
              <a:gd name="connsiteY73" fmla="*/ 322997 h 782471"/>
              <a:gd name="connsiteX74" fmla="*/ 768824 w 2984311"/>
              <a:gd name="connsiteY74" fmla="*/ 318448 h 782471"/>
              <a:gd name="connsiteX75" fmla="*/ 723331 w 2984311"/>
              <a:gd name="connsiteY75" fmla="*/ 304800 h 782471"/>
              <a:gd name="connsiteX76" fmla="*/ 709683 w 2984311"/>
              <a:gd name="connsiteY76" fmla="*/ 300251 h 782471"/>
              <a:gd name="connsiteX77" fmla="*/ 696036 w 2984311"/>
              <a:gd name="connsiteY77" fmla="*/ 295702 h 782471"/>
              <a:gd name="connsiteX78" fmla="*/ 641445 w 2984311"/>
              <a:gd name="connsiteY78" fmla="*/ 291152 h 782471"/>
              <a:gd name="connsiteX79" fmla="*/ 591403 w 2984311"/>
              <a:gd name="connsiteY79" fmla="*/ 282054 h 782471"/>
              <a:gd name="connsiteX80" fmla="*/ 573206 w 2984311"/>
              <a:gd name="connsiteY80" fmla="*/ 277505 h 782471"/>
              <a:gd name="connsiteX81" fmla="*/ 545910 w 2984311"/>
              <a:gd name="connsiteY81" fmla="*/ 268406 h 782471"/>
              <a:gd name="connsiteX82" fmla="*/ 514066 w 2984311"/>
              <a:gd name="connsiteY82" fmla="*/ 263857 h 782471"/>
              <a:gd name="connsiteX83" fmla="*/ 491319 w 2984311"/>
              <a:gd name="connsiteY83" fmla="*/ 259308 h 782471"/>
              <a:gd name="connsiteX84" fmla="*/ 459474 w 2984311"/>
              <a:gd name="connsiteY84" fmla="*/ 254758 h 782471"/>
              <a:gd name="connsiteX85" fmla="*/ 432179 w 2984311"/>
              <a:gd name="connsiteY85" fmla="*/ 236561 h 782471"/>
              <a:gd name="connsiteX86" fmla="*/ 423080 w 2984311"/>
              <a:gd name="connsiteY86" fmla="*/ 222913 h 782471"/>
              <a:gd name="connsiteX87" fmla="*/ 404883 w 2984311"/>
              <a:gd name="connsiteY87" fmla="*/ 213815 h 782471"/>
              <a:gd name="connsiteX88" fmla="*/ 391236 w 2984311"/>
              <a:gd name="connsiteY88" fmla="*/ 204716 h 782471"/>
              <a:gd name="connsiteX89" fmla="*/ 373039 w 2984311"/>
              <a:gd name="connsiteY89" fmla="*/ 177421 h 782471"/>
              <a:gd name="connsiteX90" fmla="*/ 350292 w 2984311"/>
              <a:gd name="connsiteY90" fmla="*/ 150125 h 782471"/>
              <a:gd name="connsiteX91" fmla="*/ 322997 w 2984311"/>
              <a:gd name="connsiteY91" fmla="*/ 131928 h 782471"/>
              <a:gd name="connsiteX92" fmla="*/ 295701 w 2984311"/>
              <a:gd name="connsiteY92" fmla="*/ 113731 h 782471"/>
              <a:gd name="connsiteX93" fmla="*/ 286603 w 2984311"/>
              <a:gd name="connsiteY93" fmla="*/ 100084 h 782471"/>
              <a:gd name="connsiteX94" fmla="*/ 272955 w 2984311"/>
              <a:gd name="connsiteY94" fmla="*/ 95534 h 782471"/>
              <a:gd name="connsiteX95" fmla="*/ 259307 w 2984311"/>
              <a:gd name="connsiteY95" fmla="*/ 86436 h 782471"/>
              <a:gd name="connsiteX96" fmla="*/ 232012 w 2984311"/>
              <a:gd name="connsiteY96" fmla="*/ 77337 h 782471"/>
              <a:gd name="connsiteX97" fmla="*/ 218364 w 2984311"/>
              <a:gd name="connsiteY97" fmla="*/ 72788 h 782471"/>
              <a:gd name="connsiteX98" fmla="*/ 204716 w 2984311"/>
              <a:gd name="connsiteY98" fmla="*/ 68239 h 782471"/>
              <a:gd name="connsiteX99" fmla="*/ 191068 w 2984311"/>
              <a:gd name="connsiteY99" fmla="*/ 59140 h 782471"/>
              <a:gd name="connsiteX100" fmla="*/ 163773 w 2984311"/>
              <a:gd name="connsiteY100" fmla="*/ 50042 h 782471"/>
              <a:gd name="connsiteX101" fmla="*/ 136477 w 2984311"/>
              <a:gd name="connsiteY101" fmla="*/ 40943 h 782471"/>
              <a:gd name="connsiteX102" fmla="*/ 122830 w 2984311"/>
              <a:gd name="connsiteY102" fmla="*/ 36394 h 782471"/>
              <a:gd name="connsiteX103" fmla="*/ 0 w 2984311"/>
              <a:gd name="connsiteY103" fmla="*/ 0 h 782471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88776 w 2984311"/>
              <a:gd name="connsiteY2" fmla="*/ 673290 h 782471"/>
              <a:gd name="connsiteX3" fmla="*/ 2902424 w 2984311"/>
              <a:gd name="connsiteY3" fmla="*/ 659642 h 782471"/>
              <a:gd name="connsiteX4" fmla="*/ 2916071 w 2984311"/>
              <a:gd name="connsiteY4" fmla="*/ 618699 h 782471"/>
              <a:gd name="connsiteX5" fmla="*/ 2920621 w 2984311"/>
              <a:gd name="connsiteY5" fmla="*/ 605051 h 782471"/>
              <a:gd name="connsiteX6" fmla="*/ 2916071 w 2984311"/>
              <a:gd name="connsiteY6" fmla="*/ 545911 h 782471"/>
              <a:gd name="connsiteX7" fmla="*/ 2875128 w 2984311"/>
              <a:gd name="connsiteY7" fmla="*/ 532263 h 782471"/>
              <a:gd name="connsiteX8" fmla="*/ 2861480 w 2984311"/>
              <a:gd name="connsiteY8" fmla="*/ 527713 h 782471"/>
              <a:gd name="connsiteX9" fmla="*/ 2847833 w 2984311"/>
              <a:gd name="connsiteY9" fmla="*/ 518615 h 782471"/>
              <a:gd name="connsiteX10" fmla="*/ 2761397 w 2984311"/>
              <a:gd name="connsiteY10" fmla="*/ 514066 h 782471"/>
              <a:gd name="connsiteX11" fmla="*/ 2711355 w 2984311"/>
              <a:gd name="connsiteY11" fmla="*/ 504967 h 782471"/>
              <a:gd name="connsiteX12" fmla="*/ 2684060 w 2984311"/>
              <a:gd name="connsiteY12" fmla="*/ 495869 h 782471"/>
              <a:gd name="connsiteX13" fmla="*/ 2643116 w 2984311"/>
              <a:gd name="connsiteY13" fmla="*/ 482221 h 782471"/>
              <a:gd name="connsiteX14" fmla="*/ 2629468 w 2984311"/>
              <a:gd name="connsiteY14" fmla="*/ 477672 h 782471"/>
              <a:gd name="connsiteX15" fmla="*/ 2552131 w 2984311"/>
              <a:gd name="connsiteY15" fmla="*/ 473122 h 782471"/>
              <a:gd name="connsiteX16" fmla="*/ 2515737 w 2984311"/>
              <a:gd name="connsiteY16" fmla="*/ 468573 h 782471"/>
              <a:gd name="connsiteX17" fmla="*/ 2370161 w 2984311"/>
              <a:gd name="connsiteY17" fmla="*/ 459475 h 782471"/>
              <a:gd name="connsiteX18" fmla="*/ 2329218 w 2984311"/>
              <a:gd name="connsiteY18" fmla="*/ 450376 h 782471"/>
              <a:gd name="connsiteX19" fmla="*/ 2301922 w 2984311"/>
              <a:gd name="connsiteY19" fmla="*/ 441278 h 782471"/>
              <a:gd name="connsiteX20" fmla="*/ 2288274 w 2984311"/>
              <a:gd name="connsiteY20" fmla="*/ 436728 h 782471"/>
              <a:gd name="connsiteX21" fmla="*/ 2247331 w 2984311"/>
              <a:gd name="connsiteY21" fmla="*/ 413982 h 782471"/>
              <a:gd name="connsiteX22" fmla="*/ 2233683 w 2984311"/>
              <a:gd name="connsiteY22" fmla="*/ 409433 h 782471"/>
              <a:gd name="connsiteX23" fmla="*/ 2220036 w 2984311"/>
              <a:gd name="connsiteY23" fmla="*/ 404884 h 782471"/>
              <a:gd name="connsiteX24" fmla="*/ 2192740 w 2984311"/>
              <a:gd name="connsiteY24" fmla="*/ 418531 h 782471"/>
              <a:gd name="connsiteX25" fmla="*/ 2179092 w 2984311"/>
              <a:gd name="connsiteY25" fmla="*/ 427630 h 782471"/>
              <a:gd name="connsiteX26" fmla="*/ 2151797 w 2984311"/>
              <a:gd name="connsiteY26" fmla="*/ 436728 h 782471"/>
              <a:gd name="connsiteX27" fmla="*/ 2138149 w 2984311"/>
              <a:gd name="connsiteY27" fmla="*/ 441278 h 782471"/>
              <a:gd name="connsiteX28" fmla="*/ 2124501 w 2984311"/>
              <a:gd name="connsiteY28" fmla="*/ 445827 h 782471"/>
              <a:gd name="connsiteX29" fmla="*/ 2083558 w 2984311"/>
              <a:gd name="connsiteY29" fmla="*/ 464024 h 782471"/>
              <a:gd name="connsiteX30" fmla="*/ 2069910 w 2984311"/>
              <a:gd name="connsiteY30" fmla="*/ 473122 h 782471"/>
              <a:gd name="connsiteX31" fmla="*/ 2056263 w 2984311"/>
              <a:gd name="connsiteY31" fmla="*/ 477672 h 782471"/>
              <a:gd name="connsiteX32" fmla="*/ 1988024 w 2984311"/>
              <a:gd name="connsiteY32" fmla="*/ 473122 h 782471"/>
              <a:gd name="connsiteX33" fmla="*/ 1969827 w 2984311"/>
              <a:gd name="connsiteY33" fmla="*/ 468573 h 782471"/>
              <a:gd name="connsiteX34" fmla="*/ 1878842 w 2984311"/>
              <a:gd name="connsiteY34" fmla="*/ 473122 h 782471"/>
              <a:gd name="connsiteX35" fmla="*/ 1851546 w 2984311"/>
              <a:gd name="connsiteY35" fmla="*/ 486770 h 782471"/>
              <a:gd name="connsiteX36" fmla="*/ 1842448 w 2984311"/>
              <a:gd name="connsiteY36" fmla="*/ 500418 h 782471"/>
              <a:gd name="connsiteX37" fmla="*/ 1815152 w 2984311"/>
              <a:gd name="connsiteY37" fmla="*/ 509516 h 782471"/>
              <a:gd name="connsiteX38" fmla="*/ 1787857 w 2984311"/>
              <a:gd name="connsiteY38" fmla="*/ 518615 h 782471"/>
              <a:gd name="connsiteX39" fmla="*/ 1774209 w 2984311"/>
              <a:gd name="connsiteY39" fmla="*/ 523164 h 782471"/>
              <a:gd name="connsiteX40" fmla="*/ 1733266 w 2984311"/>
              <a:gd name="connsiteY40" fmla="*/ 509516 h 782471"/>
              <a:gd name="connsiteX41" fmla="*/ 1728716 w 2984311"/>
              <a:gd name="connsiteY41" fmla="*/ 495869 h 782471"/>
              <a:gd name="connsiteX42" fmla="*/ 1724167 w 2984311"/>
              <a:gd name="connsiteY42" fmla="*/ 468573 h 782471"/>
              <a:gd name="connsiteX43" fmla="*/ 1710519 w 2984311"/>
              <a:gd name="connsiteY43" fmla="*/ 464024 h 782471"/>
              <a:gd name="connsiteX44" fmla="*/ 1701421 w 2984311"/>
              <a:gd name="connsiteY44" fmla="*/ 450376 h 782471"/>
              <a:gd name="connsiteX45" fmla="*/ 1687773 w 2984311"/>
              <a:gd name="connsiteY45" fmla="*/ 441278 h 782471"/>
              <a:gd name="connsiteX46" fmla="*/ 1683224 w 2984311"/>
              <a:gd name="connsiteY46" fmla="*/ 427630 h 782471"/>
              <a:gd name="connsiteX47" fmla="*/ 1665027 w 2984311"/>
              <a:gd name="connsiteY47" fmla="*/ 400334 h 782471"/>
              <a:gd name="connsiteX48" fmla="*/ 1646830 w 2984311"/>
              <a:gd name="connsiteY48" fmla="*/ 373039 h 782471"/>
              <a:gd name="connsiteX49" fmla="*/ 1633182 w 2984311"/>
              <a:gd name="connsiteY49" fmla="*/ 363940 h 782471"/>
              <a:gd name="connsiteX50" fmla="*/ 1601337 w 2984311"/>
              <a:gd name="connsiteY50" fmla="*/ 345743 h 782471"/>
              <a:gd name="connsiteX51" fmla="*/ 1587689 w 2984311"/>
              <a:gd name="connsiteY51" fmla="*/ 318448 h 782471"/>
              <a:gd name="connsiteX52" fmla="*/ 1574042 w 2984311"/>
              <a:gd name="connsiteY52" fmla="*/ 309349 h 782471"/>
              <a:gd name="connsiteX53" fmla="*/ 1542197 w 2984311"/>
              <a:gd name="connsiteY53" fmla="*/ 286603 h 782471"/>
              <a:gd name="connsiteX54" fmla="*/ 1501254 w 2984311"/>
              <a:gd name="connsiteY54" fmla="*/ 277505 h 782471"/>
              <a:gd name="connsiteX55" fmla="*/ 1473958 w 2984311"/>
              <a:gd name="connsiteY55" fmla="*/ 268406 h 782471"/>
              <a:gd name="connsiteX56" fmla="*/ 1460310 w 2984311"/>
              <a:gd name="connsiteY56" fmla="*/ 259308 h 782471"/>
              <a:gd name="connsiteX57" fmla="*/ 1433015 w 2984311"/>
              <a:gd name="connsiteY57" fmla="*/ 250209 h 782471"/>
              <a:gd name="connsiteX58" fmla="*/ 1360227 w 2984311"/>
              <a:gd name="connsiteY58" fmla="*/ 236561 h 782471"/>
              <a:gd name="connsiteX59" fmla="*/ 1332931 w 2984311"/>
              <a:gd name="connsiteY59" fmla="*/ 227463 h 782471"/>
              <a:gd name="connsiteX60" fmla="*/ 1319283 w 2984311"/>
              <a:gd name="connsiteY60" fmla="*/ 222913 h 782471"/>
              <a:gd name="connsiteX61" fmla="*/ 1278340 w 2984311"/>
              <a:gd name="connsiteY61" fmla="*/ 227463 h 782471"/>
              <a:gd name="connsiteX62" fmla="*/ 1264692 w 2984311"/>
              <a:gd name="connsiteY62" fmla="*/ 236561 h 782471"/>
              <a:gd name="connsiteX63" fmla="*/ 1246495 w 2984311"/>
              <a:gd name="connsiteY63" fmla="*/ 241111 h 782471"/>
              <a:gd name="connsiteX64" fmla="*/ 1219200 w 2984311"/>
              <a:gd name="connsiteY64" fmla="*/ 254758 h 782471"/>
              <a:gd name="connsiteX65" fmla="*/ 1191904 w 2984311"/>
              <a:gd name="connsiteY65" fmla="*/ 268406 h 782471"/>
              <a:gd name="connsiteX66" fmla="*/ 1160060 w 2984311"/>
              <a:gd name="connsiteY66" fmla="*/ 272955 h 782471"/>
              <a:gd name="connsiteX67" fmla="*/ 1105468 w 2984311"/>
              <a:gd name="connsiteY67" fmla="*/ 291152 h 782471"/>
              <a:gd name="connsiteX68" fmla="*/ 1073624 w 2984311"/>
              <a:gd name="connsiteY68" fmla="*/ 304800 h 782471"/>
              <a:gd name="connsiteX69" fmla="*/ 896203 w 2984311"/>
              <a:gd name="connsiteY69" fmla="*/ 309349 h 782471"/>
              <a:gd name="connsiteX70" fmla="*/ 868907 w 2984311"/>
              <a:gd name="connsiteY70" fmla="*/ 322997 h 782471"/>
              <a:gd name="connsiteX71" fmla="*/ 855260 w 2984311"/>
              <a:gd name="connsiteY71" fmla="*/ 327546 h 782471"/>
              <a:gd name="connsiteX72" fmla="*/ 782471 w 2984311"/>
              <a:gd name="connsiteY72" fmla="*/ 322997 h 782471"/>
              <a:gd name="connsiteX73" fmla="*/ 768824 w 2984311"/>
              <a:gd name="connsiteY73" fmla="*/ 318448 h 782471"/>
              <a:gd name="connsiteX74" fmla="*/ 723331 w 2984311"/>
              <a:gd name="connsiteY74" fmla="*/ 304800 h 782471"/>
              <a:gd name="connsiteX75" fmla="*/ 709683 w 2984311"/>
              <a:gd name="connsiteY75" fmla="*/ 300251 h 782471"/>
              <a:gd name="connsiteX76" fmla="*/ 696036 w 2984311"/>
              <a:gd name="connsiteY76" fmla="*/ 295702 h 782471"/>
              <a:gd name="connsiteX77" fmla="*/ 641445 w 2984311"/>
              <a:gd name="connsiteY77" fmla="*/ 291152 h 782471"/>
              <a:gd name="connsiteX78" fmla="*/ 591403 w 2984311"/>
              <a:gd name="connsiteY78" fmla="*/ 282054 h 782471"/>
              <a:gd name="connsiteX79" fmla="*/ 573206 w 2984311"/>
              <a:gd name="connsiteY79" fmla="*/ 277505 h 782471"/>
              <a:gd name="connsiteX80" fmla="*/ 545910 w 2984311"/>
              <a:gd name="connsiteY80" fmla="*/ 268406 h 782471"/>
              <a:gd name="connsiteX81" fmla="*/ 514066 w 2984311"/>
              <a:gd name="connsiteY81" fmla="*/ 263857 h 782471"/>
              <a:gd name="connsiteX82" fmla="*/ 491319 w 2984311"/>
              <a:gd name="connsiteY82" fmla="*/ 259308 h 782471"/>
              <a:gd name="connsiteX83" fmla="*/ 459474 w 2984311"/>
              <a:gd name="connsiteY83" fmla="*/ 254758 h 782471"/>
              <a:gd name="connsiteX84" fmla="*/ 432179 w 2984311"/>
              <a:gd name="connsiteY84" fmla="*/ 236561 h 782471"/>
              <a:gd name="connsiteX85" fmla="*/ 423080 w 2984311"/>
              <a:gd name="connsiteY85" fmla="*/ 222913 h 782471"/>
              <a:gd name="connsiteX86" fmla="*/ 404883 w 2984311"/>
              <a:gd name="connsiteY86" fmla="*/ 213815 h 782471"/>
              <a:gd name="connsiteX87" fmla="*/ 391236 w 2984311"/>
              <a:gd name="connsiteY87" fmla="*/ 204716 h 782471"/>
              <a:gd name="connsiteX88" fmla="*/ 373039 w 2984311"/>
              <a:gd name="connsiteY88" fmla="*/ 177421 h 782471"/>
              <a:gd name="connsiteX89" fmla="*/ 350292 w 2984311"/>
              <a:gd name="connsiteY89" fmla="*/ 150125 h 782471"/>
              <a:gd name="connsiteX90" fmla="*/ 322997 w 2984311"/>
              <a:gd name="connsiteY90" fmla="*/ 131928 h 782471"/>
              <a:gd name="connsiteX91" fmla="*/ 295701 w 2984311"/>
              <a:gd name="connsiteY91" fmla="*/ 113731 h 782471"/>
              <a:gd name="connsiteX92" fmla="*/ 286603 w 2984311"/>
              <a:gd name="connsiteY92" fmla="*/ 100084 h 782471"/>
              <a:gd name="connsiteX93" fmla="*/ 272955 w 2984311"/>
              <a:gd name="connsiteY93" fmla="*/ 95534 h 782471"/>
              <a:gd name="connsiteX94" fmla="*/ 259307 w 2984311"/>
              <a:gd name="connsiteY94" fmla="*/ 86436 h 782471"/>
              <a:gd name="connsiteX95" fmla="*/ 232012 w 2984311"/>
              <a:gd name="connsiteY95" fmla="*/ 77337 h 782471"/>
              <a:gd name="connsiteX96" fmla="*/ 218364 w 2984311"/>
              <a:gd name="connsiteY96" fmla="*/ 72788 h 782471"/>
              <a:gd name="connsiteX97" fmla="*/ 204716 w 2984311"/>
              <a:gd name="connsiteY97" fmla="*/ 68239 h 782471"/>
              <a:gd name="connsiteX98" fmla="*/ 191068 w 2984311"/>
              <a:gd name="connsiteY98" fmla="*/ 59140 h 782471"/>
              <a:gd name="connsiteX99" fmla="*/ 163773 w 2984311"/>
              <a:gd name="connsiteY99" fmla="*/ 50042 h 782471"/>
              <a:gd name="connsiteX100" fmla="*/ 136477 w 2984311"/>
              <a:gd name="connsiteY100" fmla="*/ 40943 h 782471"/>
              <a:gd name="connsiteX101" fmla="*/ 122830 w 2984311"/>
              <a:gd name="connsiteY101" fmla="*/ 36394 h 782471"/>
              <a:gd name="connsiteX102" fmla="*/ 0 w 2984311"/>
              <a:gd name="connsiteY102" fmla="*/ 0 h 782471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88776 w 2984311"/>
              <a:gd name="connsiteY2" fmla="*/ 673290 h 782471"/>
              <a:gd name="connsiteX3" fmla="*/ 2902424 w 2984311"/>
              <a:gd name="connsiteY3" fmla="*/ 659642 h 782471"/>
              <a:gd name="connsiteX4" fmla="*/ 2916071 w 2984311"/>
              <a:gd name="connsiteY4" fmla="*/ 618699 h 782471"/>
              <a:gd name="connsiteX5" fmla="*/ 2920621 w 2984311"/>
              <a:gd name="connsiteY5" fmla="*/ 605051 h 782471"/>
              <a:gd name="connsiteX6" fmla="*/ 2916071 w 2984311"/>
              <a:gd name="connsiteY6" fmla="*/ 545911 h 782471"/>
              <a:gd name="connsiteX7" fmla="*/ 2875128 w 2984311"/>
              <a:gd name="connsiteY7" fmla="*/ 532263 h 782471"/>
              <a:gd name="connsiteX8" fmla="*/ 2861480 w 2984311"/>
              <a:gd name="connsiteY8" fmla="*/ 527713 h 782471"/>
              <a:gd name="connsiteX9" fmla="*/ 2847833 w 2984311"/>
              <a:gd name="connsiteY9" fmla="*/ 518615 h 782471"/>
              <a:gd name="connsiteX10" fmla="*/ 2761397 w 2984311"/>
              <a:gd name="connsiteY10" fmla="*/ 514066 h 782471"/>
              <a:gd name="connsiteX11" fmla="*/ 2711355 w 2984311"/>
              <a:gd name="connsiteY11" fmla="*/ 504967 h 782471"/>
              <a:gd name="connsiteX12" fmla="*/ 2684060 w 2984311"/>
              <a:gd name="connsiteY12" fmla="*/ 495869 h 782471"/>
              <a:gd name="connsiteX13" fmla="*/ 2643116 w 2984311"/>
              <a:gd name="connsiteY13" fmla="*/ 482221 h 782471"/>
              <a:gd name="connsiteX14" fmla="*/ 2629468 w 2984311"/>
              <a:gd name="connsiteY14" fmla="*/ 477672 h 782471"/>
              <a:gd name="connsiteX15" fmla="*/ 2552131 w 2984311"/>
              <a:gd name="connsiteY15" fmla="*/ 473122 h 782471"/>
              <a:gd name="connsiteX16" fmla="*/ 2515737 w 2984311"/>
              <a:gd name="connsiteY16" fmla="*/ 468573 h 782471"/>
              <a:gd name="connsiteX17" fmla="*/ 2370161 w 2984311"/>
              <a:gd name="connsiteY17" fmla="*/ 459475 h 782471"/>
              <a:gd name="connsiteX18" fmla="*/ 2329218 w 2984311"/>
              <a:gd name="connsiteY18" fmla="*/ 450376 h 782471"/>
              <a:gd name="connsiteX19" fmla="*/ 2301922 w 2984311"/>
              <a:gd name="connsiteY19" fmla="*/ 441278 h 782471"/>
              <a:gd name="connsiteX20" fmla="*/ 2288274 w 2984311"/>
              <a:gd name="connsiteY20" fmla="*/ 436728 h 782471"/>
              <a:gd name="connsiteX21" fmla="*/ 2247331 w 2984311"/>
              <a:gd name="connsiteY21" fmla="*/ 413982 h 782471"/>
              <a:gd name="connsiteX22" fmla="*/ 2233683 w 2984311"/>
              <a:gd name="connsiteY22" fmla="*/ 409433 h 782471"/>
              <a:gd name="connsiteX23" fmla="*/ 2220036 w 2984311"/>
              <a:gd name="connsiteY23" fmla="*/ 404884 h 782471"/>
              <a:gd name="connsiteX24" fmla="*/ 2192740 w 2984311"/>
              <a:gd name="connsiteY24" fmla="*/ 418531 h 782471"/>
              <a:gd name="connsiteX25" fmla="*/ 2179092 w 2984311"/>
              <a:gd name="connsiteY25" fmla="*/ 427630 h 782471"/>
              <a:gd name="connsiteX26" fmla="*/ 2151797 w 2984311"/>
              <a:gd name="connsiteY26" fmla="*/ 436728 h 782471"/>
              <a:gd name="connsiteX27" fmla="*/ 2138149 w 2984311"/>
              <a:gd name="connsiteY27" fmla="*/ 441278 h 782471"/>
              <a:gd name="connsiteX28" fmla="*/ 2124501 w 2984311"/>
              <a:gd name="connsiteY28" fmla="*/ 445827 h 782471"/>
              <a:gd name="connsiteX29" fmla="*/ 2083558 w 2984311"/>
              <a:gd name="connsiteY29" fmla="*/ 464024 h 782471"/>
              <a:gd name="connsiteX30" fmla="*/ 2069910 w 2984311"/>
              <a:gd name="connsiteY30" fmla="*/ 473122 h 782471"/>
              <a:gd name="connsiteX31" fmla="*/ 2056263 w 2984311"/>
              <a:gd name="connsiteY31" fmla="*/ 477672 h 782471"/>
              <a:gd name="connsiteX32" fmla="*/ 1988024 w 2984311"/>
              <a:gd name="connsiteY32" fmla="*/ 473122 h 782471"/>
              <a:gd name="connsiteX33" fmla="*/ 1969827 w 2984311"/>
              <a:gd name="connsiteY33" fmla="*/ 468573 h 782471"/>
              <a:gd name="connsiteX34" fmla="*/ 1878842 w 2984311"/>
              <a:gd name="connsiteY34" fmla="*/ 473122 h 782471"/>
              <a:gd name="connsiteX35" fmla="*/ 1851546 w 2984311"/>
              <a:gd name="connsiteY35" fmla="*/ 486770 h 782471"/>
              <a:gd name="connsiteX36" fmla="*/ 1842448 w 2984311"/>
              <a:gd name="connsiteY36" fmla="*/ 500418 h 782471"/>
              <a:gd name="connsiteX37" fmla="*/ 1815152 w 2984311"/>
              <a:gd name="connsiteY37" fmla="*/ 509516 h 782471"/>
              <a:gd name="connsiteX38" fmla="*/ 1787857 w 2984311"/>
              <a:gd name="connsiteY38" fmla="*/ 518615 h 782471"/>
              <a:gd name="connsiteX39" fmla="*/ 1774209 w 2984311"/>
              <a:gd name="connsiteY39" fmla="*/ 523164 h 782471"/>
              <a:gd name="connsiteX40" fmla="*/ 1733266 w 2984311"/>
              <a:gd name="connsiteY40" fmla="*/ 509516 h 782471"/>
              <a:gd name="connsiteX41" fmla="*/ 1728716 w 2984311"/>
              <a:gd name="connsiteY41" fmla="*/ 495869 h 782471"/>
              <a:gd name="connsiteX42" fmla="*/ 1724167 w 2984311"/>
              <a:gd name="connsiteY42" fmla="*/ 468573 h 782471"/>
              <a:gd name="connsiteX43" fmla="*/ 1710519 w 2984311"/>
              <a:gd name="connsiteY43" fmla="*/ 464024 h 782471"/>
              <a:gd name="connsiteX44" fmla="*/ 1701421 w 2984311"/>
              <a:gd name="connsiteY44" fmla="*/ 450376 h 782471"/>
              <a:gd name="connsiteX45" fmla="*/ 1687773 w 2984311"/>
              <a:gd name="connsiteY45" fmla="*/ 441278 h 782471"/>
              <a:gd name="connsiteX46" fmla="*/ 1683224 w 2984311"/>
              <a:gd name="connsiteY46" fmla="*/ 427630 h 782471"/>
              <a:gd name="connsiteX47" fmla="*/ 1665027 w 2984311"/>
              <a:gd name="connsiteY47" fmla="*/ 400334 h 782471"/>
              <a:gd name="connsiteX48" fmla="*/ 1646830 w 2984311"/>
              <a:gd name="connsiteY48" fmla="*/ 373039 h 782471"/>
              <a:gd name="connsiteX49" fmla="*/ 1633182 w 2984311"/>
              <a:gd name="connsiteY49" fmla="*/ 363940 h 782471"/>
              <a:gd name="connsiteX50" fmla="*/ 1601337 w 2984311"/>
              <a:gd name="connsiteY50" fmla="*/ 345743 h 782471"/>
              <a:gd name="connsiteX51" fmla="*/ 1587689 w 2984311"/>
              <a:gd name="connsiteY51" fmla="*/ 318448 h 782471"/>
              <a:gd name="connsiteX52" fmla="*/ 1574042 w 2984311"/>
              <a:gd name="connsiteY52" fmla="*/ 309349 h 782471"/>
              <a:gd name="connsiteX53" fmla="*/ 1542197 w 2984311"/>
              <a:gd name="connsiteY53" fmla="*/ 286603 h 782471"/>
              <a:gd name="connsiteX54" fmla="*/ 1501254 w 2984311"/>
              <a:gd name="connsiteY54" fmla="*/ 277505 h 782471"/>
              <a:gd name="connsiteX55" fmla="*/ 1473958 w 2984311"/>
              <a:gd name="connsiteY55" fmla="*/ 268406 h 782471"/>
              <a:gd name="connsiteX56" fmla="*/ 1460310 w 2984311"/>
              <a:gd name="connsiteY56" fmla="*/ 259308 h 782471"/>
              <a:gd name="connsiteX57" fmla="*/ 1433015 w 2984311"/>
              <a:gd name="connsiteY57" fmla="*/ 250209 h 782471"/>
              <a:gd name="connsiteX58" fmla="*/ 1360227 w 2984311"/>
              <a:gd name="connsiteY58" fmla="*/ 236561 h 782471"/>
              <a:gd name="connsiteX59" fmla="*/ 1332931 w 2984311"/>
              <a:gd name="connsiteY59" fmla="*/ 227463 h 782471"/>
              <a:gd name="connsiteX60" fmla="*/ 1319283 w 2984311"/>
              <a:gd name="connsiteY60" fmla="*/ 222913 h 782471"/>
              <a:gd name="connsiteX61" fmla="*/ 1278340 w 2984311"/>
              <a:gd name="connsiteY61" fmla="*/ 227463 h 782471"/>
              <a:gd name="connsiteX62" fmla="*/ 1264692 w 2984311"/>
              <a:gd name="connsiteY62" fmla="*/ 236561 h 782471"/>
              <a:gd name="connsiteX63" fmla="*/ 1246495 w 2984311"/>
              <a:gd name="connsiteY63" fmla="*/ 241111 h 782471"/>
              <a:gd name="connsiteX64" fmla="*/ 1219200 w 2984311"/>
              <a:gd name="connsiteY64" fmla="*/ 254758 h 782471"/>
              <a:gd name="connsiteX65" fmla="*/ 1191904 w 2984311"/>
              <a:gd name="connsiteY65" fmla="*/ 268406 h 782471"/>
              <a:gd name="connsiteX66" fmla="*/ 1160060 w 2984311"/>
              <a:gd name="connsiteY66" fmla="*/ 272955 h 782471"/>
              <a:gd name="connsiteX67" fmla="*/ 1105468 w 2984311"/>
              <a:gd name="connsiteY67" fmla="*/ 291152 h 782471"/>
              <a:gd name="connsiteX68" fmla="*/ 1073624 w 2984311"/>
              <a:gd name="connsiteY68" fmla="*/ 304800 h 782471"/>
              <a:gd name="connsiteX69" fmla="*/ 896203 w 2984311"/>
              <a:gd name="connsiteY69" fmla="*/ 309349 h 782471"/>
              <a:gd name="connsiteX70" fmla="*/ 868907 w 2984311"/>
              <a:gd name="connsiteY70" fmla="*/ 322997 h 782471"/>
              <a:gd name="connsiteX71" fmla="*/ 855260 w 2984311"/>
              <a:gd name="connsiteY71" fmla="*/ 327546 h 782471"/>
              <a:gd name="connsiteX72" fmla="*/ 782471 w 2984311"/>
              <a:gd name="connsiteY72" fmla="*/ 322997 h 782471"/>
              <a:gd name="connsiteX73" fmla="*/ 768824 w 2984311"/>
              <a:gd name="connsiteY73" fmla="*/ 318448 h 782471"/>
              <a:gd name="connsiteX74" fmla="*/ 723331 w 2984311"/>
              <a:gd name="connsiteY74" fmla="*/ 304800 h 782471"/>
              <a:gd name="connsiteX75" fmla="*/ 709683 w 2984311"/>
              <a:gd name="connsiteY75" fmla="*/ 300251 h 782471"/>
              <a:gd name="connsiteX76" fmla="*/ 696036 w 2984311"/>
              <a:gd name="connsiteY76" fmla="*/ 295702 h 782471"/>
              <a:gd name="connsiteX77" fmla="*/ 641445 w 2984311"/>
              <a:gd name="connsiteY77" fmla="*/ 291152 h 782471"/>
              <a:gd name="connsiteX78" fmla="*/ 591403 w 2984311"/>
              <a:gd name="connsiteY78" fmla="*/ 282054 h 782471"/>
              <a:gd name="connsiteX79" fmla="*/ 573206 w 2984311"/>
              <a:gd name="connsiteY79" fmla="*/ 277505 h 782471"/>
              <a:gd name="connsiteX80" fmla="*/ 545910 w 2984311"/>
              <a:gd name="connsiteY80" fmla="*/ 268406 h 782471"/>
              <a:gd name="connsiteX81" fmla="*/ 514066 w 2984311"/>
              <a:gd name="connsiteY81" fmla="*/ 263857 h 782471"/>
              <a:gd name="connsiteX82" fmla="*/ 491319 w 2984311"/>
              <a:gd name="connsiteY82" fmla="*/ 259308 h 782471"/>
              <a:gd name="connsiteX83" fmla="*/ 459474 w 2984311"/>
              <a:gd name="connsiteY83" fmla="*/ 254758 h 782471"/>
              <a:gd name="connsiteX84" fmla="*/ 432179 w 2984311"/>
              <a:gd name="connsiteY84" fmla="*/ 236561 h 782471"/>
              <a:gd name="connsiteX85" fmla="*/ 423080 w 2984311"/>
              <a:gd name="connsiteY85" fmla="*/ 222913 h 782471"/>
              <a:gd name="connsiteX86" fmla="*/ 404883 w 2984311"/>
              <a:gd name="connsiteY86" fmla="*/ 213815 h 782471"/>
              <a:gd name="connsiteX87" fmla="*/ 391236 w 2984311"/>
              <a:gd name="connsiteY87" fmla="*/ 204716 h 782471"/>
              <a:gd name="connsiteX88" fmla="*/ 373039 w 2984311"/>
              <a:gd name="connsiteY88" fmla="*/ 177421 h 782471"/>
              <a:gd name="connsiteX89" fmla="*/ 350292 w 2984311"/>
              <a:gd name="connsiteY89" fmla="*/ 150125 h 782471"/>
              <a:gd name="connsiteX90" fmla="*/ 322997 w 2984311"/>
              <a:gd name="connsiteY90" fmla="*/ 131928 h 782471"/>
              <a:gd name="connsiteX91" fmla="*/ 295701 w 2984311"/>
              <a:gd name="connsiteY91" fmla="*/ 113731 h 782471"/>
              <a:gd name="connsiteX92" fmla="*/ 286603 w 2984311"/>
              <a:gd name="connsiteY92" fmla="*/ 100084 h 782471"/>
              <a:gd name="connsiteX93" fmla="*/ 272955 w 2984311"/>
              <a:gd name="connsiteY93" fmla="*/ 95534 h 782471"/>
              <a:gd name="connsiteX94" fmla="*/ 259307 w 2984311"/>
              <a:gd name="connsiteY94" fmla="*/ 86436 h 782471"/>
              <a:gd name="connsiteX95" fmla="*/ 232012 w 2984311"/>
              <a:gd name="connsiteY95" fmla="*/ 77337 h 782471"/>
              <a:gd name="connsiteX96" fmla="*/ 218364 w 2984311"/>
              <a:gd name="connsiteY96" fmla="*/ 72788 h 782471"/>
              <a:gd name="connsiteX97" fmla="*/ 204716 w 2984311"/>
              <a:gd name="connsiteY97" fmla="*/ 68239 h 782471"/>
              <a:gd name="connsiteX98" fmla="*/ 191068 w 2984311"/>
              <a:gd name="connsiteY98" fmla="*/ 59140 h 782471"/>
              <a:gd name="connsiteX99" fmla="*/ 163773 w 2984311"/>
              <a:gd name="connsiteY99" fmla="*/ 50042 h 782471"/>
              <a:gd name="connsiteX100" fmla="*/ 136477 w 2984311"/>
              <a:gd name="connsiteY100" fmla="*/ 40943 h 782471"/>
              <a:gd name="connsiteX101" fmla="*/ 122830 w 2984311"/>
              <a:gd name="connsiteY101" fmla="*/ 36394 h 782471"/>
              <a:gd name="connsiteX102" fmla="*/ 0 w 2984311"/>
              <a:gd name="connsiteY102" fmla="*/ 0 h 782471"/>
              <a:gd name="connsiteX0" fmla="*/ 2984311 w 2984311"/>
              <a:gd name="connsiteY0" fmla="*/ 782471 h 782471"/>
              <a:gd name="connsiteX1" fmla="*/ 2888776 w 2984311"/>
              <a:gd name="connsiteY1" fmla="*/ 673290 h 782471"/>
              <a:gd name="connsiteX2" fmla="*/ 2902424 w 2984311"/>
              <a:gd name="connsiteY2" fmla="*/ 659642 h 782471"/>
              <a:gd name="connsiteX3" fmla="*/ 2916071 w 2984311"/>
              <a:gd name="connsiteY3" fmla="*/ 618699 h 782471"/>
              <a:gd name="connsiteX4" fmla="*/ 2920621 w 2984311"/>
              <a:gd name="connsiteY4" fmla="*/ 605051 h 782471"/>
              <a:gd name="connsiteX5" fmla="*/ 2916071 w 2984311"/>
              <a:gd name="connsiteY5" fmla="*/ 545911 h 782471"/>
              <a:gd name="connsiteX6" fmla="*/ 2875128 w 2984311"/>
              <a:gd name="connsiteY6" fmla="*/ 532263 h 782471"/>
              <a:gd name="connsiteX7" fmla="*/ 2861480 w 2984311"/>
              <a:gd name="connsiteY7" fmla="*/ 527713 h 782471"/>
              <a:gd name="connsiteX8" fmla="*/ 2847833 w 2984311"/>
              <a:gd name="connsiteY8" fmla="*/ 518615 h 782471"/>
              <a:gd name="connsiteX9" fmla="*/ 2761397 w 2984311"/>
              <a:gd name="connsiteY9" fmla="*/ 514066 h 782471"/>
              <a:gd name="connsiteX10" fmla="*/ 2711355 w 2984311"/>
              <a:gd name="connsiteY10" fmla="*/ 504967 h 782471"/>
              <a:gd name="connsiteX11" fmla="*/ 2684060 w 2984311"/>
              <a:gd name="connsiteY11" fmla="*/ 495869 h 782471"/>
              <a:gd name="connsiteX12" fmla="*/ 2643116 w 2984311"/>
              <a:gd name="connsiteY12" fmla="*/ 482221 h 782471"/>
              <a:gd name="connsiteX13" fmla="*/ 2629468 w 2984311"/>
              <a:gd name="connsiteY13" fmla="*/ 477672 h 782471"/>
              <a:gd name="connsiteX14" fmla="*/ 2552131 w 2984311"/>
              <a:gd name="connsiteY14" fmla="*/ 473122 h 782471"/>
              <a:gd name="connsiteX15" fmla="*/ 2515737 w 2984311"/>
              <a:gd name="connsiteY15" fmla="*/ 468573 h 782471"/>
              <a:gd name="connsiteX16" fmla="*/ 2370161 w 2984311"/>
              <a:gd name="connsiteY16" fmla="*/ 459475 h 782471"/>
              <a:gd name="connsiteX17" fmla="*/ 2329218 w 2984311"/>
              <a:gd name="connsiteY17" fmla="*/ 450376 h 782471"/>
              <a:gd name="connsiteX18" fmla="*/ 2301922 w 2984311"/>
              <a:gd name="connsiteY18" fmla="*/ 441278 h 782471"/>
              <a:gd name="connsiteX19" fmla="*/ 2288274 w 2984311"/>
              <a:gd name="connsiteY19" fmla="*/ 436728 h 782471"/>
              <a:gd name="connsiteX20" fmla="*/ 2247331 w 2984311"/>
              <a:gd name="connsiteY20" fmla="*/ 413982 h 782471"/>
              <a:gd name="connsiteX21" fmla="*/ 2233683 w 2984311"/>
              <a:gd name="connsiteY21" fmla="*/ 409433 h 782471"/>
              <a:gd name="connsiteX22" fmla="*/ 2220036 w 2984311"/>
              <a:gd name="connsiteY22" fmla="*/ 404884 h 782471"/>
              <a:gd name="connsiteX23" fmla="*/ 2192740 w 2984311"/>
              <a:gd name="connsiteY23" fmla="*/ 418531 h 782471"/>
              <a:gd name="connsiteX24" fmla="*/ 2179092 w 2984311"/>
              <a:gd name="connsiteY24" fmla="*/ 427630 h 782471"/>
              <a:gd name="connsiteX25" fmla="*/ 2151797 w 2984311"/>
              <a:gd name="connsiteY25" fmla="*/ 436728 h 782471"/>
              <a:gd name="connsiteX26" fmla="*/ 2138149 w 2984311"/>
              <a:gd name="connsiteY26" fmla="*/ 441278 h 782471"/>
              <a:gd name="connsiteX27" fmla="*/ 2124501 w 2984311"/>
              <a:gd name="connsiteY27" fmla="*/ 445827 h 782471"/>
              <a:gd name="connsiteX28" fmla="*/ 2083558 w 2984311"/>
              <a:gd name="connsiteY28" fmla="*/ 464024 h 782471"/>
              <a:gd name="connsiteX29" fmla="*/ 2069910 w 2984311"/>
              <a:gd name="connsiteY29" fmla="*/ 473122 h 782471"/>
              <a:gd name="connsiteX30" fmla="*/ 2056263 w 2984311"/>
              <a:gd name="connsiteY30" fmla="*/ 477672 h 782471"/>
              <a:gd name="connsiteX31" fmla="*/ 1988024 w 2984311"/>
              <a:gd name="connsiteY31" fmla="*/ 473122 h 782471"/>
              <a:gd name="connsiteX32" fmla="*/ 1969827 w 2984311"/>
              <a:gd name="connsiteY32" fmla="*/ 468573 h 782471"/>
              <a:gd name="connsiteX33" fmla="*/ 1878842 w 2984311"/>
              <a:gd name="connsiteY33" fmla="*/ 473122 h 782471"/>
              <a:gd name="connsiteX34" fmla="*/ 1851546 w 2984311"/>
              <a:gd name="connsiteY34" fmla="*/ 486770 h 782471"/>
              <a:gd name="connsiteX35" fmla="*/ 1842448 w 2984311"/>
              <a:gd name="connsiteY35" fmla="*/ 500418 h 782471"/>
              <a:gd name="connsiteX36" fmla="*/ 1815152 w 2984311"/>
              <a:gd name="connsiteY36" fmla="*/ 509516 h 782471"/>
              <a:gd name="connsiteX37" fmla="*/ 1787857 w 2984311"/>
              <a:gd name="connsiteY37" fmla="*/ 518615 h 782471"/>
              <a:gd name="connsiteX38" fmla="*/ 1774209 w 2984311"/>
              <a:gd name="connsiteY38" fmla="*/ 523164 h 782471"/>
              <a:gd name="connsiteX39" fmla="*/ 1733266 w 2984311"/>
              <a:gd name="connsiteY39" fmla="*/ 509516 h 782471"/>
              <a:gd name="connsiteX40" fmla="*/ 1728716 w 2984311"/>
              <a:gd name="connsiteY40" fmla="*/ 495869 h 782471"/>
              <a:gd name="connsiteX41" fmla="*/ 1724167 w 2984311"/>
              <a:gd name="connsiteY41" fmla="*/ 468573 h 782471"/>
              <a:gd name="connsiteX42" fmla="*/ 1710519 w 2984311"/>
              <a:gd name="connsiteY42" fmla="*/ 464024 h 782471"/>
              <a:gd name="connsiteX43" fmla="*/ 1701421 w 2984311"/>
              <a:gd name="connsiteY43" fmla="*/ 450376 h 782471"/>
              <a:gd name="connsiteX44" fmla="*/ 1687773 w 2984311"/>
              <a:gd name="connsiteY44" fmla="*/ 441278 h 782471"/>
              <a:gd name="connsiteX45" fmla="*/ 1683224 w 2984311"/>
              <a:gd name="connsiteY45" fmla="*/ 427630 h 782471"/>
              <a:gd name="connsiteX46" fmla="*/ 1665027 w 2984311"/>
              <a:gd name="connsiteY46" fmla="*/ 400334 h 782471"/>
              <a:gd name="connsiteX47" fmla="*/ 1646830 w 2984311"/>
              <a:gd name="connsiteY47" fmla="*/ 373039 h 782471"/>
              <a:gd name="connsiteX48" fmla="*/ 1633182 w 2984311"/>
              <a:gd name="connsiteY48" fmla="*/ 363940 h 782471"/>
              <a:gd name="connsiteX49" fmla="*/ 1601337 w 2984311"/>
              <a:gd name="connsiteY49" fmla="*/ 345743 h 782471"/>
              <a:gd name="connsiteX50" fmla="*/ 1587689 w 2984311"/>
              <a:gd name="connsiteY50" fmla="*/ 318448 h 782471"/>
              <a:gd name="connsiteX51" fmla="*/ 1574042 w 2984311"/>
              <a:gd name="connsiteY51" fmla="*/ 309349 h 782471"/>
              <a:gd name="connsiteX52" fmla="*/ 1542197 w 2984311"/>
              <a:gd name="connsiteY52" fmla="*/ 286603 h 782471"/>
              <a:gd name="connsiteX53" fmla="*/ 1501254 w 2984311"/>
              <a:gd name="connsiteY53" fmla="*/ 277505 h 782471"/>
              <a:gd name="connsiteX54" fmla="*/ 1473958 w 2984311"/>
              <a:gd name="connsiteY54" fmla="*/ 268406 h 782471"/>
              <a:gd name="connsiteX55" fmla="*/ 1460310 w 2984311"/>
              <a:gd name="connsiteY55" fmla="*/ 259308 h 782471"/>
              <a:gd name="connsiteX56" fmla="*/ 1433015 w 2984311"/>
              <a:gd name="connsiteY56" fmla="*/ 250209 h 782471"/>
              <a:gd name="connsiteX57" fmla="*/ 1360227 w 2984311"/>
              <a:gd name="connsiteY57" fmla="*/ 236561 h 782471"/>
              <a:gd name="connsiteX58" fmla="*/ 1332931 w 2984311"/>
              <a:gd name="connsiteY58" fmla="*/ 227463 h 782471"/>
              <a:gd name="connsiteX59" fmla="*/ 1319283 w 2984311"/>
              <a:gd name="connsiteY59" fmla="*/ 222913 h 782471"/>
              <a:gd name="connsiteX60" fmla="*/ 1278340 w 2984311"/>
              <a:gd name="connsiteY60" fmla="*/ 227463 h 782471"/>
              <a:gd name="connsiteX61" fmla="*/ 1264692 w 2984311"/>
              <a:gd name="connsiteY61" fmla="*/ 236561 h 782471"/>
              <a:gd name="connsiteX62" fmla="*/ 1246495 w 2984311"/>
              <a:gd name="connsiteY62" fmla="*/ 241111 h 782471"/>
              <a:gd name="connsiteX63" fmla="*/ 1219200 w 2984311"/>
              <a:gd name="connsiteY63" fmla="*/ 254758 h 782471"/>
              <a:gd name="connsiteX64" fmla="*/ 1191904 w 2984311"/>
              <a:gd name="connsiteY64" fmla="*/ 268406 h 782471"/>
              <a:gd name="connsiteX65" fmla="*/ 1160060 w 2984311"/>
              <a:gd name="connsiteY65" fmla="*/ 272955 h 782471"/>
              <a:gd name="connsiteX66" fmla="*/ 1105468 w 2984311"/>
              <a:gd name="connsiteY66" fmla="*/ 291152 h 782471"/>
              <a:gd name="connsiteX67" fmla="*/ 1073624 w 2984311"/>
              <a:gd name="connsiteY67" fmla="*/ 304800 h 782471"/>
              <a:gd name="connsiteX68" fmla="*/ 896203 w 2984311"/>
              <a:gd name="connsiteY68" fmla="*/ 309349 h 782471"/>
              <a:gd name="connsiteX69" fmla="*/ 868907 w 2984311"/>
              <a:gd name="connsiteY69" fmla="*/ 322997 h 782471"/>
              <a:gd name="connsiteX70" fmla="*/ 855260 w 2984311"/>
              <a:gd name="connsiteY70" fmla="*/ 327546 h 782471"/>
              <a:gd name="connsiteX71" fmla="*/ 782471 w 2984311"/>
              <a:gd name="connsiteY71" fmla="*/ 322997 h 782471"/>
              <a:gd name="connsiteX72" fmla="*/ 768824 w 2984311"/>
              <a:gd name="connsiteY72" fmla="*/ 318448 h 782471"/>
              <a:gd name="connsiteX73" fmla="*/ 723331 w 2984311"/>
              <a:gd name="connsiteY73" fmla="*/ 304800 h 782471"/>
              <a:gd name="connsiteX74" fmla="*/ 709683 w 2984311"/>
              <a:gd name="connsiteY74" fmla="*/ 300251 h 782471"/>
              <a:gd name="connsiteX75" fmla="*/ 696036 w 2984311"/>
              <a:gd name="connsiteY75" fmla="*/ 295702 h 782471"/>
              <a:gd name="connsiteX76" fmla="*/ 641445 w 2984311"/>
              <a:gd name="connsiteY76" fmla="*/ 291152 h 782471"/>
              <a:gd name="connsiteX77" fmla="*/ 591403 w 2984311"/>
              <a:gd name="connsiteY77" fmla="*/ 282054 h 782471"/>
              <a:gd name="connsiteX78" fmla="*/ 573206 w 2984311"/>
              <a:gd name="connsiteY78" fmla="*/ 277505 h 782471"/>
              <a:gd name="connsiteX79" fmla="*/ 545910 w 2984311"/>
              <a:gd name="connsiteY79" fmla="*/ 268406 h 782471"/>
              <a:gd name="connsiteX80" fmla="*/ 514066 w 2984311"/>
              <a:gd name="connsiteY80" fmla="*/ 263857 h 782471"/>
              <a:gd name="connsiteX81" fmla="*/ 491319 w 2984311"/>
              <a:gd name="connsiteY81" fmla="*/ 259308 h 782471"/>
              <a:gd name="connsiteX82" fmla="*/ 459474 w 2984311"/>
              <a:gd name="connsiteY82" fmla="*/ 254758 h 782471"/>
              <a:gd name="connsiteX83" fmla="*/ 432179 w 2984311"/>
              <a:gd name="connsiteY83" fmla="*/ 236561 h 782471"/>
              <a:gd name="connsiteX84" fmla="*/ 423080 w 2984311"/>
              <a:gd name="connsiteY84" fmla="*/ 222913 h 782471"/>
              <a:gd name="connsiteX85" fmla="*/ 404883 w 2984311"/>
              <a:gd name="connsiteY85" fmla="*/ 213815 h 782471"/>
              <a:gd name="connsiteX86" fmla="*/ 391236 w 2984311"/>
              <a:gd name="connsiteY86" fmla="*/ 204716 h 782471"/>
              <a:gd name="connsiteX87" fmla="*/ 373039 w 2984311"/>
              <a:gd name="connsiteY87" fmla="*/ 177421 h 782471"/>
              <a:gd name="connsiteX88" fmla="*/ 350292 w 2984311"/>
              <a:gd name="connsiteY88" fmla="*/ 150125 h 782471"/>
              <a:gd name="connsiteX89" fmla="*/ 322997 w 2984311"/>
              <a:gd name="connsiteY89" fmla="*/ 131928 h 782471"/>
              <a:gd name="connsiteX90" fmla="*/ 295701 w 2984311"/>
              <a:gd name="connsiteY90" fmla="*/ 113731 h 782471"/>
              <a:gd name="connsiteX91" fmla="*/ 286603 w 2984311"/>
              <a:gd name="connsiteY91" fmla="*/ 100084 h 782471"/>
              <a:gd name="connsiteX92" fmla="*/ 272955 w 2984311"/>
              <a:gd name="connsiteY92" fmla="*/ 95534 h 782471"/>
              <a:gd name="connsiteX93" fmla="*/ 259307 w 2984311"/>
              <a:gd name="connsiteY93" fmla="*/ 86436 h 782471"/>
              <a:gd name="connsiteX94" fmla="*/ 232012 w 2984311"/>
              <a:gd name="connsiteY94" fmla="*/ 77337 h 782471"/>
              <a:gd name="connsiteX95" fmla="*/ 218364 w 2984311"/>
              <a:gd name="connsiteY95" fmla="*/ 72788 h 782471"/>
              <a:gd name="connsiteX96" fmla="*/ 204716 w 2984311"/>
              <a:gd name="connsiteY96" fmla="*/ 68239 h 782471"/>
              <a:gd name="connsiteX97" fmla="*/ 191068 w 2984311"/>
              <a:gd name="connsiteY97" fmla="*/ 59140 h 782471"/>
              <a:gd name="connsiteX98" fmla="*/ 163773 w 2984311"/>
              <a:gd name="connsiteY98" fmla="*/ 50042 h 782471"/>
              <a:gd name="connsiteX99" fmla="*/ 136477 w 2984311"/>
              <a:gd name="connsiteY99" fmla="*/ 40943 h 782471"/>
              <a:gd name="connsiteX100" fmla="*/ 122830 w 2984311"/>
              <a:gd name="connsiteY100" fmla="*/ 36394 h 782471"/>
              <a:gd name="connsiteX101" fmla="*/ 0 w 2984311"/>
              <a:gd name="connsiteY10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02424 w 2984311"/>
              <a:gd name="connsiteY2" fmla="*/ 659642 h 782471"/>
              <a:gd name="connsiteX3" fmla="*/ 2916071 w 2984311"/>
              <a:gd name="connsiteY3" fmla="*/ 618699 h 782471"/>
              <a:gd name="connsiteX4" fmla="*/ 2920621 w 2984311"/>
              <a:gd name="connsiteY4" fmla="*/ 605051 h 782471"/>
              <a:gd name="connsiteX5" fmla="*/ 2916071 w 2984311"/>
              <a:gd name="connsiteY5" fmla="*/ 545911 h 782471"/>
              <a:gd name="connsiteX6" fmla="*/ 2875128 w 2984311"/>
              <a:gd name="connsiteY6" fmla="*/ 532263 h 782471"/>
              <a:gd name="connsiteX7" fmla="*/ 2861480 w 2984311"/>
              <a:gd name="connsiteY7" fmla="*/ 527713 h 782471"/>
              <a:gd name="connsiteX8" fmla="*/ 2847833 w 2984311"/>
              <a:gd name="connsiteY8" fmla="*/ 518615 h 782471"/>
              <a:gd name="connsiteX9" fmla="*/ 2761397 w 2984311"/>
              <a:gd name="connsiteY9" fmla="*/ 514066 h 782471"/>
              <a:gd name="connsiteX10" fmla="*/ 2711355 w 2984311"/>
              <a:gd name="connsiteY10" fmla="*/ 504967 h 782471"/>
              <a:gd name="connsiteX11" fmla="*/ 2684060 w 2984311"/>
              <a:gd name="connsiteY11" fmla="*/ 495869 h 782471"/>
              <a:gd name="connsiteX12" fmla="*/ 2643116 w 2984311"/>
              <a:gd name="connsiteY12" fmla="*/ 482221 h 782471"/>
              <a:gd name="connsiteX13" fmla="*/ 2629468 w 2984311"/>
              <a:gd name="connsiteY13" fmla="*/ 477672 h 782471"/>
              <a:gd name="connsiteX14" fmla="*/ 2552131 w 2984311"/>
              <a:gd name="connsiteY14" fmla="*/ 473122 h 782471"/>
              <a:gd name="connsiteX15" fmla="*/ 2515737 w 2984311"/>
              <a:gd name="connsiteY15" fmla="*/ 468573 h 782471"/>
              <a:gd name="connsiteX16" fmla="*/ 2370161 w 2984311"/>
              <a:gd name="connsiteY16" fmla="*/ 459475 h 782471"/>
              <a:gd name="connsiteX17" fmla="*/ 2329218 w 2984311"/>
              <a:gd name="connsiteY17" fmla="*/ 450376 h 782471"/>
              <a:gd name="connsiteX18" fmla="*/ 2301922 w 2984311"/>
              <a:gd name="connsiteY18" fmla="*/ 441278 h 782471"/>
              <a:gd name="connsiteX19" fmla="*/ 2288274 w 2984311"/>
              <a:gd name="connsiteY19" fmla="*/ 436728 h 782471"/>
              <a:gd name="connsiteX20" fmla="*/ 2247331 w 2984311"/>
              <a:gd name="connsiteY20" fmla="*/ 413982 h 782471"/>
              <a:gd name="connsiteX21" fmla="*/ 2233683 w 2984311"/>
              <a:gd name="connsiteY21" fmla="*/ 409433 h 782471"/>
              <a:gd name="connsiteX22" fmla="*/ 2220036 w 2984311"/>
              <a:gd name="connsiteY22" fmla="*/ 404884 h 782471"/>
              <a:gd name="connsiteX23" fmla="*/ 2192740 w 2984311"/>
              <a:gd name="connsiteY23" fmla="*/ 418531 h 782471"/>
              <a:gd name="connsiteX24" fmla="*/ 2179092 w 2984311"/>
              <a:gd name="connsiteY24" fmla="*/ 427630 h 782471"/>
              <a:gd name="connsiteX25" fmla="*/ 2151797 w 2984311"/>
              <a:gd name="connsiteY25" fmla="*/ 436728 h 782471"/>
              <a:gd name="connsiteX26" fmla="*/ 2138149 w 2984311"/>
              <a:gd name="connsiteY26" fmla="*/ 441278 h 782471"/>
              <a:gd name="connsiteX27" fmla="*/ 2124501 w 2984311"/>
              <a:gd name="connsiteY27" fmla="*/ 445827 h 782471"/>
              <a:gd name="connsiteX28" fmla="*/ 2083558 w 2984311"/>
              <a:gd name="connsiteY28" fmla="*/ 464024 h 782471"/>
              <a:gd name="connsiteX29" fmla="*/ 2069910 w 2984311"/>
              <a:gd name="connsiteY29" fmla="*/ 473122 h 782471"/>
              <a:gd name="connsiteX30" fmla="*/ 2056263 w 2984311"/>
              <a:gd name="connsiteY30" fmla="*/ 477672 h 782471"/>
              <a:gd name="connsiteX31" fmla="*/ 1988024 w 2984311"/>
              <a:gd name="connsiteY31" fmla="*/ 473122 h 782471"/>
              <a:gd name="connsiteX32" fmla="*/ 1969827 w 2984311"/>
              <a:gd name="connsiteY32" fmla="*/ 468573 h 782471"/>
              <a:gd name="connsiteX33" fmla="*/ 1878842 w 2984311"/>
              <a:gd name="connsiteY33" fmla="*/ 473122 h 782471"/>
              <a:gd name="connsiteX34" fmla="*/ 1851546 w 2984311"/>
              <a:gd name="connsiteY34" fmla="*/ 486770 h 782471"/>
              <a:gd name="connsiteX35" fmla="*/ 1842448 w 2984311"/>
              <a:gd name="connsiteY35" fmla="*/ 500418 h 782471"/>
              <a:gd name="connsiteX36" fmla="*/ 1815152 w 2984311"/>
              <a:gd name="connsiteY36" fmla="*/ 509516 h 782471"/>
              <a:gd name="connsiteX37" fmla="*/ 1787857 w 2984311"/>
              <a:gd name="connsiteY37" fmla="*/ 518615 h 782471"/>
              <a:gd name="connsiteX38" fmla="*/ 1774209 w 2984311"/>
              <a:gd name="connsiteY38" fmla="*/ 523164 h 782471"/>
              <a:gd name="connsiteX39" fmla="*/ 1733266 w 2984311"/>
              <a:gd name="connsiteY39" fmla="*/ 509516 h 782471"/>
              <a:gd name="connsiteX40" fmla="*/ 1728716 w 2984311"/>
              <a:gd name="connsiteY40" fmla="*/ 495869 h 782471"/>
              <a:gd name="connsiteX41" fmla="*/ 1724167 w 2984311"/>
              <a:gd name="connsiteY41" fmla="*/ 468573 h 782471"/>
              <a:gd name="connsiteX42" fmla="*/ 1710519 w 2984311"/>
              <a:gd name="connsiteY42" fmla="*/ 464024 h 782471"/>
              <a:gd name="connsiteX43" fmla="*/ 1701421 w 2984311"/>
              <a:gd name="connsiteY43" fmla="*/ 450376 h 782471"/>
              <a:gd name="connsiteX44" fmla="*/ 1687773 w 2984311"/>
              <a:gd name="connsiteY44" fmla="*/ 441278 h 782471"/>
              <a:gd name="connsiteX45" fmla="*/ 1683224 w 2984311"/>
              <a:gd name="connsiteY45" fmla="*/ 427630 h 782471"/>
              <a:gd name="connsiteX46" fmla="*/ 1665027 w 2984311"/>
              <a:gd name="connsiteY46" fmla="*/ 400334 h 782471"/>
              <a:gd name="connsiteX47" fmla="*/ 1646830 w 2984311"/>
              <a:gd name="connsiteY47" fmla="*/ 373039 h 782471"/>
              <a:gd name="connsiteX48" fmla="*/ 1633182 w 2984311"/>
              <a:gd name="connsiteY48" fmla="*/ 363940 h 782471"/>
              <a:gd name="connsiteX49" fmla="*/ 1601337 w 2984311"/>
              <a:gd name="connsiteY49" fmla="*/ 345743 h 782471"/>
              <a:gd name="connsiteX50" fmla="*/ 1587689 w 2984311"/>
              <a:gd name="connsiteY50" fmla="*/ 318448 h 782471"/>
              <a:gd name="connsiteX51" fmla="*/ 1574042 w 2984311"/>
              <a:gd name="connsiteY51" fmla="*/ 309349 h 782471"/>
              <a:gd name="connsiteX52" fmla="*/ 1542197 w 2984311"/>
              <a:gd name="connsiteY52" fmla="*/ 286603 h 782471"/>
              <a:gd name="connsiteX53" fmla="*/ 1501254 w 2984311"/>
              <a:gd name="connsiteY53" fmla="*/ 277505 h 782471"/>
              <a:gd name="connsiteX54" fmla="*/ 1473958 w 2984311"/>
              <a:gd name="connsiteY54" fmla="*/ 268406 h 782471"/>
              <a:gd name="connsiteX55" fmla="*/ 1460310 w 2984311"/>
              <a:gd name="connsiteY55" fmla="*/ 259308 h 782471"/>
              <a:gd name="connsiteX56" fmla="*/ 1433015 w 2984311"/>
              <a:gd name="connsiteY56" fmla="*/ 250209 h 782471"/>
              <a:gd name="connsiteX57" fmla="*/ 1360227 w 2984311"/>
              <a:gd name="connsiteY57" fmla="*/ 236561 h 782471"/>
              <a:gd name="connsiteX58" fmla="*/ 1332931 w 2984311"/>
              <a:gd name="connsiteY58" fmla="*/ 227463 h 782471"/>
              <a:gd name="connsiteX59" fmla="*/ 1319283 w 2984311"/>
              <a:gd name="connsiteY59" fmla="*/ 222913 h 782471"/>
              <a:gd name="connsiteX60" fmla="*/ 1278340 w 2984311"/>
              <a:gd name="connsiteY60" fmla="*/ 227463 h 782471"/>
              <a:gd name="connsiteX61" fmla="*/ 1264692 w 2984311"/>
              <a:gd name="connsiteY61" fmla="*/ 236561 h 782471"/>
              <a:gd name="connsiteX62" fmla="*/ 1246495 w 2984311"/>
              <a:gd name="connsiteY62" fmla="*/ 241111 h 782471"/>
              <a:gd name="connsiteX63" fmla="*/ 1219200 w 2984311"/>
              <a:gd name="connsiteY63" fmla="*/ 254758 h 782471"/>
              <a:gd name="connsiteX64" fmla="*/ 1191904 w 2984311"/>
              <a:gd name="connsiteY64" fmla="*/ 268406 h 782471"/>
              <a:gd name="connsiteX65" fmla="*/ 1160060 w 2984311"/>
              <a:gd name="connsiteY65" fmla="*/ 272955 h 782471"/>
              <a:gd name="connsiteX66" fmla="*/ 1105468 w 2984311"/>
              <a:gd name="connsiteY66" fmla="*/ 291152 h 782471"/>
              <a:gd name="connsiteX67" fmla="*/ 1073624 w 2984311"/>
              <a:gd name="connsiteY67" fmla="*/ 304800 h 782471"/>
              <a:gd name="connsiteX68" fmla="*/ 896203 w 2984311"/>
              <a:gd name="connsiteY68" fmla="*/ 309349 h 782471"/>
              <a:gd name="connsiteX69" fmla="*/ 868907 w 2984311"/>
              <a:gd name="connsiteY69" fmla="*/ 322997 h 782471"/>
              <a:gd name="connsiteX70" fmla="*/ 855260 w 2984311"/>
              <a:gd name="connsiteY70" fmla="*/ 327546 h 782471"/>
              <a:gd name="connsiteX71" fmla="*/ 782471 w 2984311"/>
              <a:gd name="connsiteY71" fmla="*/ 322997 h 782471"/>
              <a:gd name="connsiteX72" fmla="*/ 768824 w 2984311"/>
              <a:gd name="connsiteY72" fmla="*/ 318448 h 782471"/>
              <a:gd name="connsiteX73" fmla="*/ 723331 w 2984311"/>
              <a:gd name="connsiteY73" fmla="*/ 304800 h 782471"/>
              <a:gd name="connsiteX74" fmla="*/ 709683 w 2984311"/>
              <a:gd name="connsiteY74" fmla="*/ 300251 h 782471"/>
              <a:gd name="connsiteX75" fmla="*/ 696036 w 2984311"/>
              <a:gd name="connsiteY75" fmla="*/ 295702 h 782471"/>
              <a:gd name="connsiteX76" fmla="*/ 641445 w 2984311"/>
              <a:gd name="connsiteY76" fmla="*/ 291152 h 782471"/>
              <a:gd name="connsiteX77" fmla="*/ 591403 w 2984311"/>
              <a:gd name="connsiteY77" fmla="*/ 282054 h 782471"/>
              <a:gd name="connsiteX78" fmla="*/ 573206 w 2984311"/>
              <a:gd name="connsiteY78" fmla="*/ 277505 h 782471"/>
              <a:gd name="connsiteX79" fmla="*/ 545910 w 2984311"/>
              <a:gd name="connsiteY79" fmla="*/ 268406 h 782471"/>
              <a:gd name="connsiteX80" fmla="*/ 514066 w 2984311"/>
              <a:gd name="connsiteY80" fmla="*/ 263857 h 782471"/>
              <a:gd name="connsiteX81" fmla="*/ 491319 w 2984311"/>
              <a:gd name="connsiteY81" fmla="*/ 259308 h 782471"/>
              <a:gd name="connsiteX82" fmla="*/ 459474 w 2984311"/>
              <a:gd name="connsiteY82" fmla="*/ 254758 h 782471"/>
              <a:gd name="connsiteX83" fmla="*/ 432179 w 2984311"/>
              <a:gd name="connsiteY83" fmla="*/ 236561 h 782471"/>
              <a:gd name="connsiteX84" fmla="*/ 423080 w 2984311"/>
              <a:gd name="connsiteY84" fmla="*/ 222913 h 782471"/>
              <a:gd name="connsiteX85" fmla="*/ 404883 w 2984311"/>
              <a:gd name="connsiteY85" fmla="*/ 213815 h 782471"/>
              <a:gd name="connsiteX86" fmla="*/ 391236 w 2984311"/>
              <a:gd name="connsiteY86" fmla="*/ 204716 h 782471"/>
              <a:gd name="connsiteX87" fmla="*/ 373039 w 2984311"/>
              <a:gd name="connsiteY87" fmla="*/ 177421 h 782471"/>
              <a:gd name="connsiteX88" fmla="*/ 350292 w 2984311"/>
              <a:gd name="connsiteY88" fmla="*/ 150125 h 782471"/>
              <a:gd name="connsiteX89" fmla="*/ 322997 w 2984311"/>
              <a:gd name="connsiteY89" fmla="*/ 131928 h 782471"/>
              <a:gd name="connsiteX90" fmla="*/ 295701 w 2984311"/>
              <a:gd name="connsiteY90" fmla="*/ 113731 h 782471"/>
              <a:gd name="connsiteX91" fmla="*/ 286603 w 2984311"/>
              <a:gd name="connsiteY91" fmla="*/ 100084 h 782471"/>
              <a:gd name="connsiteX92" fmla="*/ 272955 w 2984311"/>
              <a:gd name="connsiteY92" fmla="*/ 95534 h 782471"/>
              <a:gd name="connsiteX93" fmla="*/ 259307 w 2984311"/>
              <a:gd name="connsiteY93" fmla="*/ 86436 h 782471"/>
              <a:gd name="connsiteX94" fmla="*/ 232012 w 2984311"/>
              <a:gd name="connsiteY94" fmla="*/ 77337 h 782471"/>
              <a:gd name="connsiteX95" fmla="*/ 218364 w 2984311"/>
              <a:gd name="connsiteY95" fmla="*/ 72788 h 782471"/>
              <a:gd name="connsiteX96" fmla="*/ 204716 w 2984311"/>
              <a:gd name="connsiteY96" fmla="*/ 68239 h 782471"/>
              <a:gd name="connsiteX97" fmla="*/ 191068 w 2984311"/>
              <a:gd name="connsiteY97" fmla="*/ 59140 h 782471"/>
              <a:gd name="connsiteX98" fmla="*/ 163773 w 2984311"/>
              <a:gd name="connsiteY98" fmla="*/ 50042 h 782471"/>
              <a:gd name="connsiteX99" fmla="*/ 136477 w 2984311"/>
              <a:gd name="connsiteY99" fmla="*/ 40943 h 782471"/>
              <a:gd name="connsiteX100" fmla="*/ 122830 w 2984311"/>
              <a:gd name="connsiteY100" fmla="*/ 36394 h 782471"/>
              <a:gd name="connsiteX101" fmla="*/ 0 w 2984311"/>
              <a:gd name="connsiteY10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20621 w 2984311"/>
              <a:gd name="connsiteY3" fmla="*/ 605051 h 782471"/>
              <a:gd name="connsiteX4" fmla="*/ 2916071 w 2984311"/>
              <a:gd name="connsiteY4" fmla="*/ 545911 h 782471"/>
              <a:gd name="connsiteX5" fmla="*/ 2875128 w 2984311"/>
              <a:gd name="connsiteY5" fmla="*/ 532263 h 782471"/>
              <a:gd name="connsiteX6" fmla="*/ 2861480 w 2984311"/>
              <a:gd name="connsiteY6" fmla="*/ 527713 h 782471"/>
              <a:gd name="connsiteX7" fmla="*/ 2847833 w 2984311"/>
              <a:gd name="connsiteY7" fmla="*/ 518615 h 782471"/>
              <a:gd name="connsiteX8" fmla="*/ 2761397 w 2984311"/>
              <a:gd name="connsiteY8" fmla="*/ 514066 h 782471"/>
              <a:gd name="connsiteX9" fmla="*/ 2711355 w 2984311"/>
              <a:gd name="connsiteY9" fmla="*/ 504967 h 782471"/>
              <a:gd name="connsiteX10" fmla="*/ 2684060 w 2984311"/>
              <a:gd name="connsiteY10" fmla="*/ 495869 h 782471"/>
              <a:gd name="connsiteX11" fmla="*/ 2643116 w 2984311"/>
              <a:gd name="connsiteY11" fmla="*/ 482221 h 782471"/>
              <a:gd name="connsiteX12" fmla="*/ 2629468 w 2984311"/>
              <a:gd name="connsiteY12" fmla="*/ 477672 h 782471"/>
              <a:gd name="connsiteX13" fmla="*/ 2552131 w 2984311"/>
              <a:gd name="connsiteY13" fmla="*/ 473122 h 782471"/>
              <a:gd name="connsiteX14" fmla="*/ 2515737 w 2984311"/>
              <a:gd name="connsiteY14" fmla="*/ 468573 h 782471"/>
              <a:gd name="connsiteX15" fmla="*/ 2370161 w 2984311"/>
              <a:gd name="connsiteY15" fmla="*/ 459475 h 782471"/>
              <a:gd name="connsiteX16" fmla="*/ 2329218 w 2984311"/>
              <a:gd name="connsiteY16" fmla="*/ 450376 h 782471"/>
              <a:gd name="connsiteX17" fmla="*/ 2301922 w 2984311"/>
              <a:gd name="connsiteY17" fmla="*/ 441278 h 782471"/>
              <a:gd name="connsiteX18" fmla="*/ 2288274 w 2984311"/>
              <a:gd name="connsiteY18" fmla="*/ 436728 h 782471"/>
              <a:gd name="connsiteX19" fmla="*/ 2247331 w 2984311"/>
              <a:gd name="connsiteY19" fmla="*/ 413982 h 782471"/>
              <a:gd name="connsiteX20" fmla="*/ 2233683 w 2984311"/>
              <a:gd name="connsiteY20" fmla="*/ 409433 h 782471"/>
              <a:gd name="connsiteX21" fmla="*/ 2220036 w 2984311"/>
              <a:gd name="connsiteY21" fmla="*/ 404884 h 782471"/>
              <a:gd name="connsiteX22" fmla="*/ 2192740 w 2984311"/>
              <a:gd name="connsiteY22" fmla="*/ 418531 h 782471"/>
              <a:gd name="connsiteX23" fmla="*/ 2179092 w 2984311"/>
              <a:gd name="connsiteY23" fmla="*/ 427630 h 782471"/>
              <a:gd name="connsiteX24" fmla="*/ 2151797 w 2984311"/>
              <a:gd name="connsiteY24" fmla="*/ 436728 h 782471"/>
              <a:gd name="connsiteX25" fmla="*/ 2138149 w 2984311"/>
              <a:gd name="connsiteY25" fmla="*/ 441278 h 782471"/>
              <a:gd name="connsiteX26" fmla="*/ 2124501 w 2984311"/>
              <a:gd name="connsiteY26" fmla="*/ 445827 h 782471"/>
              <a:gd name="connsiteX27" fmla="*/ 2083558 w 2984311"/>
              <a:gd name="connsiteY27" fmla="*/ 464024 h 782471"/>
              <a:gd name="connsiteX28" fmla="*/ 2069910 w 2984311"/>
              <a:gd name="connsiteY28" fmla="*/ 473122 h 782471"/>
              <a:gd name="connsiteX29" fmla="*/ 2056263 w 2984311"/>
              <a:gd name="connsiteY29" fmla="*/ 477672 h 782471"/>
              <a:gd name="connsiteX30" fmla="*/ 1988024 w 2984311"/>
              <a:gd name="connsiteY30" fmla="*/ 473122 h 782471"/>
              <a:gd name="connsiteX31" fmla="*/ 1969827 w 2984311"/>
              <a:gd name="connsiteY31" fmla="*/ 468573 h 782471"/>
              <a:gd name="connsiteX32" fmla="*/ 1878842 w 2984311"/>
              <a:gd name="connsiteY32" fmla="*/ 473122 h 782471"/>
              <a:gd name="connsiteX33" fmla="*/ 1851546 w 2984311"/>
              <a:gd name="connsiteY33" fmla="*/ 486770 h 782471"/>
              <a:gd name="connsiteX34" fmla="*/ 1842448 w 2984311"/>
              <a:gd name="connsiteY34" fmla="*/ 500418 h 782471"/>
              <a:gd name="connsiteX35" fmla="*/ 1815152 w 2984311"/>
              <a:gd name="connsiteY35" fmla="*/ 509516 h 782471"/>
              <a:gd name="connsiteX36" fmla="*/ 1787857 w 2984311"/>
              <a:gd name="connsiteY36" fmla="*/ 518615 h 782471"/>
              <a:gd name="connsiteX37" fmla="*/ 1774209 w 2984311"/>
              <a:gd name="connsiteY37" fmla="*/ 523164 h 782471"/>
              <a:gd name="connsiteX38" fmla="*/ 1733266 w 2984311"/>
              <a:gd name="connsiteY38" fmla="*/ 509516 h 782471"/>
              <a:gd name="connsiteX39" fmla="*/ 1728716 w 2984311"/>
              <a:gd name="connsiteY39" fmla="*/ 495869 h 782471"/>
              <a:gd name="connsiteX40" fmla="*/ 1724167 w 2984311"/>
              <a:gd name="connsiteY40" fmla="*/ 468573 h 782471"/>
              <a:gd name="connsiteX41" fmla="*/ 1710519 w 2984311"/>
              <a:gd name="connsiteY41" fmla="*/ 464024 h 782471"/>
              <a:gd name="connsiteX42" fmla="*/ 1701421 w 2984311"/>
              <a:gd name="connsiteY42" fmla="*/ 450376 h 782471"/>
              <a:gd name="connsiteX43" fmla="*/ 1687773 w 2984311"/>
              <a:gd name="connsiteY43" fmla="*/ 441278 h 782471"/>
              <a:gd name="connsiteX44" fmla="*/ 1683224 w 2984311"/>
              <a:gd name="connsiteY44" fmla="*/ 427630 h 782471"/>
              <a:gd name="connsiteX45" fmla="*/ 1665027 w 2984311"/>
              <a:gd name="connsiteY45" fmla="*/ 400334 h 782471"/>
              <a:gd name="connsiteX46" fmla="*/ 1646830 w 2984311"/>
              <a:gd name="connsiteY46" fmla="*/ 373039 h 782471"/>
              <a:gd name="connsiteX47" fmla="*/ 1633182 w 2984311"/>
              <a:gd name="connsiteY47" fmla="*/ 363940 h 782471"/>
              <a:gd name="connsiteX48" fmla="*/ 1601337 w 2984311"/>
              <a:gd name="connsiteY48" fmla="*/ 345743 h 782471"/>
              <a:gd name="connsiteX49" fmla="*/ 1587689 w 2984311"/>
              <a:gd name="connsiteY49" fmla="*/ 318448 h 782471"/>
              <a:gd name="connsiteX50" fmla="*/ 1574042 w 2984311"/>
              <a:gd name="connsiteY50" fmla="*/ 309349 h 782471"/>
              <a:gd name="connsiteX51" fmla="*/ 1542197 w 2984311"/>
              <a:gd name="connsiteY51" fmla="*/ 286603 h 782471"/>
              <a:gd name="connsiteX52" fmla="*/ 1501254 w 2984311"/>
              <a:gd name="connsiteY52" fmla="*/ 277505 h 782471"/>
              <a:gd name="connsiteX53" fmla="*/ 1473958 w 2984311"/>
              <a:gd name="connsiteY53" fmla="*/ 268406 h 782471"/>
              <a:gd name="connsiteX54" fmla="*/ 1460310 w 2984311"/>
              <a:gd name="connsiteY54" fmla="*/ 259308 h 782471"/>
              <a:gd name="connsiteX55" fmla="*/ 1433015 w 2984311"/>
              <a:gd name="connsiteY55" fmla="*/ 250209 h 782471"/>
              <a:gd name="connsiteX56" fmla="*/ 1360227 w 2984311"/>
              <a:gd name="connsiteY56" fmla="*/ 236561 h 782471"/>
              <a:gd name="connsiteX57" fmla="*/ 1332931 w 2984311"/>
              <a:gd name="connsiteY57" fmla="*/ 227463 h 782471"/>
              <a:gd name="connsiteX58" fmla="*/ 1319283 w 2984311"/>
              <a:gd name="connsiteY58" fmla="*/ 222913 h 782471"/>
              <a:gd name="connsiteX59" fmla="*/ 1278340 w 2984311"/>
              <a:gd name="connsiteY59" fmla="*/ 227463 h 782471"/>
              <a:gd name="connsiteX60" fmla="*/ 1264692 w 2984311"/>
              <a:gd name="connsiteY60" fmla="*/ 236561 h 782471"/>
              <a:gd name="connsiteX61" fmla="*/ 1246495 w 2984311"/>
              <a:gd name="connsiteY61" fmla="*/ 241111 h 782471"/>
              <a:gd name="connsiteX62" fmla="*/ 1219200 w 2984311"/>
              <a:gd name="connsiteY62" fmla="*/ 254758 h 782471"/>
              <a:gd name="connsiteX63" fmla="*/ 1191904 w 2984311"/>
              <a:gd name="connsiteY63" fmla="*/ 268406 h 782471"/>
              <a:gd name="connsiteX64" fmla="*/ 1160060 w 2984311"/>
              <a:gd name="connsiteY64" fmla="*/ 272955 h 782471"/>
              <a:gd name="connsiteX65" fmla="*/ 1105468 w 2984311"/>
              <a:gd name="connsiteY65" fmla="*/ 291152 h 782471"/>
              <a:gd name="connsiteX66" fmla="*/ 1073624 w 2984311"/>
              <a:gd name="connsiteY66" fmla="*/ 304800 h 782471"/>
              <a:gd name="connsiteX67" fmla="*/ 896203 w 2984311"/>
              <a:gd name="connsiteY67" fmla="*/ 309349 h 782471"/>
              <a:gd name="connsiteX68" fmla="*/ 868907 w 2984311"/>
              <a:gd name="connsiteY68" fmla="*/ 322997 h 782471"/>
              <a:gd name="connsiteX69" fmla="*/ 855260 w 2984311"/>
              <a:gd name="connsiteY69" fmla="*/ 327546 h 782471"/>
              <a:gd name="connsiteX70" fmla="*/ 782471 w 2984311"/>
              <a:gd name="connsiteY70" fmla="*/ 322997 h 782471"/>
              <a:gd name="connsiteX71" fmla="*/ 768824 w 2984311"/>
              <a:gd name="connsiteY71" fmla="*/ 318448 h 782471"/>
              <a:gd name="connsiteX72" fmla="*/ 723331 w 2984311"/>
              <a:gd name="connsiteY72" fmla="*/ 304800 h 782471"/>
              <a:gd name="connsiteX73" fmla="*/ 709683 w 2984311"/>
              <a:gd name="connsiteY73" fmla="*/ 300251 h 782471"/>
              <a:gd name="connsiteX74" fmla="*/ 696036 w 2984311"/>
              <a:gd name="connsiteY74" fmla="*/ 295702 h 782471"/>
              <a:gd name="connsiteX75" fmla="*/ 641445 w 2984311"/>
              <a:gd name="connsiteY75" fmla="*/ 291152 h 782471"/>
              <a:gd name="connsiteX76" fmla="*/ 591403 w 2984311"/>
              <a:gd name="connsiteY76" fmla="*/ 282054 h 782471"/>
              <a:gd name="connsiteX77" fmla="*/ 573206 w 2984311"/>
              <a:gd name="connsiteY77" fmla="*/ 277505 h 782471"/>
              <a:gd name="connsiteX78" fmla="*/ 545910 w 2984311"/>
              <a:gd name="connsiteY78" fmla="*/ 268406 h 782471"/>
              <a:gd name="connsiteX79" fmla="*/ 514066 w 2984311"/>
              <a:gd name="connsiteY79" fmla="*/ 263857 h 782471"/>
              <a:gd name="connsiteX80" fmla="*/ 491319 w 2984311"/>
              <a:gd name="connsiteY80" fmla="*/ 259308 h 782471"/>
              <a:gd name="connsiteX81" fmla="*/ 459474 w 2984311"/>
              <a:gd name="connsiteY81" fmla="*/ 254758 h 782471"/>
              <a:gd name="connsiteX82" fmla="*/ 432179 w 2984311"/>
              <a:gd name="connsiteY82" fmla="*/ 236561 h 782471"/>
              <a:gd name="connsiteX83" fmla="*/ 423080 w 2984311"/>
              <a:gd name="connsiteY83" fmla="*/ 222913 h 782471"/>
              <a:gd name="connsiteX84" fmla="*/ 404883 w 2984311"/>
              <a:gd name="connsiteY84" fmla="*/ 213815 h 782471"/>
              <a:gd name="connsiteX85" fmla="*/ 391236 w 2984311"/>
              <a:gd name="connsiteY85" fmla="*/ 204716 h 782471"/>
              <a:gd name="connsiteX86" fmla="*/ 373039 w 2984311"/>
              <a:gd name="connsiteY86" fmla="*/ 177421 h 782471"/>
              <a:gd name="connsiteX87" fmla="*/ 350292 w 2984311"/>
              <a:gd name="connsiteY87" fmla="*/ 150125 h 782471"/>
              <a:gd name="connsiteX88" fmla="*/ 322997 w 2984311"/>
              <a:gd name="connsiteY88" fmla="*/ 131928 h 782471"/>
              <a:gd name="connsiteX89" fmla="*/ 295701 w 2984311"/>
              <a:gd name="connsiteY89" fmla="*/ 113731 h 782471"/>
              <a:gd name="connsiteX90" fmla="*/ 286603 w 2984311"/>
              <a:gd name="connsiteY90" fmla="*/ 100084 h 782471"/>
              <a:gd name="connsiteX91" fmla="*/ 272955 w 2984311"/>
              <a:gd name="connsiteY91" fmla="*/ 95534 h 782471"/>
              <a:gd name="connsiteX92" fmla="*/ 259307 w 2984311"/>
              <a:gd name="connsiteY92" fmla="*/ 86436 h 782471"/>
              <a:gd name="connsiteX93" fmla="*/ 232012 w 2984311"/>
              <a:gd name="connsiteY93" fmla="*/ 77337 h 782471"/>
              <a:gd name="connsiteX94" fmla="*/ 218364 w 2984311"/>
              <a:gd name="connsiteY94" fmla="*/ 72788 h 782471"/>
              <a:gd name="connsiteX95" fmla="*/ 204716 w 2984311"/>
              <a:gd name="connsiteY95" fmla="*/ 68239 h 782471"/>
              <a:gd name="connsiteX96" fmla="*/ 191068 w 2984311"/>
              <a:gd name="connsiteY96" fmla="*/ 59140 h 782471"/>
              <a:gd name="connsiteX97" fmla="*/ 163773 w 2984311"/>
              <a:gd name="connsiteY97" fmla="*/ 50042 h 782471"/>
              <a:gd name="connsiteX98" fmla="*/ 136477 w 2984311"/>
              <a:gd name="connsiteY98" fmla="*/ 40943 h 782471"/>
              <a:gd name="connsiteX99" fmla="*/ 122830 w 2984311"/>
              <a:gd name="connsiteY99" fmla="*/ 36394 h 782471"/>
              <a:gd name="connsiteX100" fmla="*/ 0 w 2984311"/>
              <a:gd name="connsiteY10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20621 w 2984311"/>
              <a:gd name="connsiteY3" fmla="*/ 605051 h 782471"/>
              <a:gd name="connsiteX4" fmla="*/ 2916071 w 2984311"/>
              <a:gd name="connsiteY4" fmla="*/ 545911 h 782471"/>
              <a:gd name="connsiteX5" fmla="*/ 2875128 w 2984311"/>
              <a:gd name="connsiteY5" fmla="*/ 532263 h 782471"/>
              <a:gd name="connsiteX6" fmla="*/ 2861480 w 2984311"/>
              <a:gd name="connsiteY6" fmla="*/ 527713 h 782471"/>
              <a:gd name="connsiteX7" fmla="*/ 2847833 w 2984311"/>
              <a:gd name="connsiteY7" fmla="*/ 518615 h 782471"/>
              <a:gd name="connsiteX8" fmla="*/ 2761397 w 2984311"/>
              <a:gd name="connsiteY8" fmla="*/ 514066 h 782471"/>
              <a:gd name="connsiteX9" fmla="*/ 2711355 w 2984311"/>
              <a:gd name="connsiteY9" fmla="*/ 504967 h 782471"/>
              <a:gd name="connsiteX10" fmla="*/ 2684060 w 2984311"/>
              <a:gd name="connsiteY10" fmla="*/ 495869 h 782471"/>
              <a:gd name="connsiteX11" fmla="*/ 2643116 w 2984311"/>
              <a:gd name="connsiteY11" fmla="*/ 482221 h 782471"/>
              <a:gd name="connsiteX12" fmla="*/ 2629468 w 2984311"/>
              <a:gd name="connsiteY12" fmla="*/ 477672 h 782471"/>
              <a:gd name="connsiteX13" fmla="*/ 2552131 w 2984311"/>
              <a:gd name="connsiteY13" fmla="*/ 473122 h 782471"/>
              <a:gd name="connsiteX14" fmla="*/ 2515737 w 2984311"/>
              <a:gd name="connsiteY14" fmla="*/ 468573 h 782471"/>
              <a:gd name="connsiteX15" fmla="*/ 2370161 w 2984311"/>
              <a:gd name="connsiteY15" fmla="*/ 459475 h 782471"/>
              <a:gd name="connsiteX16" fmla="*/ 2329218 w 2984311"/>
              <a:gd name="connsiteY16" fmla="*/ 450376 h 782471"/>
              <a:gd name="connsiteX17" fmla="*/ 2301922 w 2984311"/>
              <a:gd name="connsiteY17" fmla="*/ 441278 h 782471"/>
              <a:gd name="connsiteX18" fmla="*/ 2288274 w 2984311"/>
              <a:gd name="connsiteY18" fmla="*/ 436728 h 782471"/>
              <a:gd name="connsiteX19" fmla="*/ 2247331 w 2984311"/>
              <a:gd name="connsiteY19" fmla="*/ 413982 h 782471"/>
              <a:gd name="connsiteX20" fmla="*/ 2233683 w 2984311"/>
              <a:gd name="connsiteY20" fmla="*/ 409433 h 782471"/>
              <a:gd name="connsiteX21" fmla="*/ 2220036 w 2984311"/>
              <a:gd name="connsiteY21" fmla="*/ 404884 h 782471"/>
              <a:gd name="connsiteX22" fmla="*/ 2192740 w 2984311"/>
              <a:gd name="connsiteY22" fmla="*/ 418531 h 782471"/>
              <a:gd name="connsiteX23" fmla="*/ 2179092 w 2984311"/>
              <a:gd name="connsiteY23" fmla="*/ 427630 h 782471"/>
              <a:gd name="connsiteX24" fmla="*/ 2151797 w 2984311"/>
              <a:gd name="connsiteY24" fmla="*/ 436728 h 782471"/>
              <a:gd name="connsiteX25" fmla="*/ 2138149 w 2984311"/>
              <a:gd name="connsiteY25" fmla="*/ 441278 h 782471"/>
              <a:gd name="connsiteX26" fmla="*/ 2124501 w 2984311"/>
              <a:gd name="connsiteY26" fmla="*/ 445827 h 782471"/>
              <a:gd name="connsiteX27" fmla="*/ 2083558 w 2984311"/>
              <a:gd name="connsiteY27" fmla="*/ 464024 h 782471"/>
              <a:gd name="connsiteX28" fmla="*/ 2069910 w 2984311"/>
              <a:gd name="connsiteY28" fmla="*/ 473122 h 782471"/>
              <a:gd name="connsiteX29" fmla="*/ 2056263 w 2984311"/>
              <a:gd name="connsiteY29" fmla="*/ 477672 h 782471"/>
              <a:gd name="connsiteX30" fmla="*/ 1988024 w 2984311"/>
              <a:gd name="connsiteY30" fmla="*/ 473122 h 782471"/>
              <a:gd name="connsiteX31" fmla="*/ 1969827 w 2984311"/>
              <a:gd name="connsiteY31" fmla="*/ 468573 h 782471"/>
              <a:gd name="connsiteX32" fmla="*/ 1878842 w 2984311"/>
              <a:gd name="connsiteY32" fmla="*/ 473122 h 782471"/>
              <a:gd name="connsiteX33" fmla="*/ 1851546 w 2984311"/>
              <a:gd name="connsiteY33" fmla="*/ 486770 h 782471"/>
              <a:gd name="connsiteX34" fmla="*/ 1842448 w 2984311"/>
              <a:gd name="connsiteY34" fmla="*/ 500418 h 782471"/>
              <a:gd name="connsiteX35" fmla="*/ 1815152 w 2984311"/>
              <a:gd name="connsiteY35" fmla="*/ 509516 h 782471"/>
              <a:gd name="connsiteX36" fmla="*/ 1787857 w 2984311"/>
              <a:gd name="connsiteY36" fmla="*/ 518615 h 782471"/>
              <a:gd name="connsiteX37" fmla="*/ 1774209 w 2984311"/>
              <a:gd name="connsiteY37" fmla="*/ 523164 h 782471"/>
              <a:gd name="connsiteX38" fmla="*/ 1733266 w 2984311"/>
              <a:gd name="connsiteY38" fmla="*/ 509516 h 782471"/>
              <a:gd name="connsiteX39" fmla="*/ 1728716 w 2984311"/>
              <a:gd name="connsiteY39" fmla="*/ 495869 h 782471"/>
              <a:gd name="connsiteX40" fmla="*/ 1724167 w 2984311"/>
              <a:gd name="connsiteY40" fmla="*/ 468573 h 782471"/>
              <a:gd name="connsiteX41" fmla="*/ 1710519 w 2984311"/>
              <a:gd name="connsiteY41" fmla="*/ 464024 h 782471"/>
              <a:gd name="connsiteX42" fmla="*/ 1701421 w 2984311"/>
              <a:gd name="connsiteY42" fmla="*/ 450376 h 782471"/>
              <a:gd name="connsiteX43" fmla="*/ 1687773 w 2984311"/>
              <a:gd name="connsiteY43" fmla="*/ 441278 h 782471"/>
              <a:gd name="connsiteX44" fmla="*/ 1683224 w 2984311"/>
              <a:gd name="connsiteY44" fmla="*/ 427630 h 782471"/>
              <a:gd name="connsiteX45" fmla="*/ 1665027 w 2984311"/>
              <a:gd name="connsiteY45" fmla="*/ 400334 h 782471"/>
              <a:gd name="connsiteX46" fmla="*/ 1646830 w 2984311"/>
              <a:gd name="connsiteY46" fmla="*/ 373039 h 782471"/>
              <a:gd name="connsiteX47" fmla="*/ 1633182 w 2984311"/>
              <a:gd name="connsiteY47" fmla="*/ 363940 h 782471"/>
              <a:gd name="connsiteX48" fmla="*/ 1601337 w 2984311"/>
              <a:gd name="connsiteY48" fmla="*/ 345743 h 782471"/>
              <a:gd name="connsiteX49" fmla="*/ 1587689 w 2984311"/>
              <a:gd name="connsiteY49" fmla="*/ 318448 h 782471"/>
              <a:gd name="connsiteX50" fmla="*/ 1574042 w 2984311"/>
              <a:gd name="connsiteY50" fmla="*/ 309349 h 782471"/>
              <a:gd name="connsiteX51" fmla="*/ 1542197 w 2984311"/>
              <a:gd name="connsiteY51" fmla="*/ 286603 h 782471"/>
              <a:gd name="connsiteX52" fmla="*/ 1501254 w 2984311"/>
              <a:gd name="connsiteY52" fmla="*/ 277505 h 782471"/>
              <a:gd name="connsiteX53" fmla="*/ 1473958 w 2984311"/>
              <a:gd name="connsiteY53" fmla="*/ 268406 h 782471"/>
              <a:gd name="connsiteX54" fmla="*/ 1460310 w 2984311"/>
              <a:gd name="connsiteY54" fmla="*/ 259308 h 782471"/>
              <a:gd name="connsiteX55" fmla="*/ 1433015 w 2984311"/>
              <a:gd name="connsiteY55" fmla="*/ 250209 h 782471"/>
              <a:gd name="connsiteX56" fmla="*/ 1360227 w 2984311"/>
              <a:gd name="connsiteY56" fmla="*/ 236561 h 782471"/>
              <a:gd name="connsiteX57" fmla="*/ 1332931 w 2984311"/>
              <a:gd name="connsiteY57" fmla="*/ 227463 h 782471"/>
              <a:gd name="connsiteX58" fmla="*/ 1319283 w 2984311"/>
              <a:gd name="connsiteY58" fmla="*/ 222913 h 782471"/>
              <a:gd name="connsiteX59" fmla="*/ 1278340 w 2984311"/>
              <a:gd name="connsiteY59" fmla="*/ 227463 h 782471"/>
              <a:gd name="connsiteX60" fmla="*/ 1264692 w 2984311"/>
              <a:gd name="connsiteY60" fmla="*/ 236561 h 782471"/>
              <a:gd name="connsiteX61" fmla="*/ 1246495 w 2984311"/>
              <a:gd name="connsiteY61" fmla="*/ 241111 h 782471"/>
              <a:gd name="connsiteX62" fmla="*/ 1219200 w 2984311"/>
              <a:gd name="connsiteY62" fmla="*/ 254758 h 782471"/>
              <a:gd name="connsiteX63" fmla="*/ 1191904 w 2984311"/>
              <a:gd name="connsiteY63" fmla="*/ 268406 h 782471"/>
              <a:gd name="connsiteX64" fmla="*/ 1160060 w 2984311"/>
              <a:gd name="connsiteY64" fmla="*/ 272955 h 782471"/>
              <a:gd name="connsiteX65" fmla="*/ 1105468 w 2984311"/>
              <a:gd name="connsiteY65" fmla="*/ 291152 h 782471"/>
              <a:gd name="connsiteX66" fmla="*/ 1073624 w 2984311"/>
              <a:gd name="connsiteY66" fmla="*/ 304800 h 782471"/>
              <a:gd name="connsiteX67" fmla="*/ 896203 w 2984311"/>
              <a:gd name="connsiteY67" fmla="*/ 309349 h 782471"/>
              <a:gd name="connsiteX68" fmla="*/ 868907 w 2984311"/>
              <a:gd name="connsiteY68" fmla="*/ 322997 h 782471"/>
              <a:gd name="connsiteX69" fmla="*/ 855260 w 2984311"/>
              <a:gd name="connsiteY69" fmla="*/ 327546 h 782471"/>
              <a:gd name="connsiteX70" fmla="*/ 782471 w 2984311"/>
              <a:gd name="connsiteY70" fmla="*/ 322997 h 782471"/>
              <a:gd name="connsiteX71" fmla="*/ 768824 w 2984311"/>
              <a:gd name="connsiteY71" fmla="*/ 318448 h 782471"/>
              <a:gd name="connsiteX72" fmla="*/ 723331 w 2984311"/>
              <a:gd name="connsiteY72" fmla="*/ 304800 h 782471"/>
              <a:gd name="connsiteX73" fmla="*/ 709683 w 2984311"/>
              <a:gd name="connsiteY73" fmla="*/ 300251 h 782471"/>
              <a:gd name="connsiteX74" fmla="*/ 696036 w 2984311"/>
              <a:gd name="connsiteY74" fmla="*/ 295702 h 782471"/>
              <a:gd name="connsiteX75" fmla="*/ 641445 w 2984311"/>
              <a:gd name="connsiteY75" fmla="*/ 291152 h 782471"/>
              <a:gd name="connsiteX76" fmla="*/ 591403 w 2984311"/>
              <a:gd name="connsiteY76" fmla="*/ 282054 h 782471"/>
              <a:gd name="connsiteX77" fmla="*/ 573206 w 2984311"/>
              <a:gd name="connsiteY77" fmla="*/ 277505 h 782471"/>
              <a:gd name="connsiteX78" fmla="*/ 545910 w 2984311"/>
              <a:gd name="connsiteY78" fmla="*/ 268406 h 782471"/>
              <a:gd name="connsiteX79" fmla="*/ 514066 w 2984311"/>
              <a:gd name="connsiteY79" fmla="*/ 263857 h 782471"/>
              <a:gd name="connsiteX80" fmla="*/ 491319 w 2984311"/>
              <a:gd name="connsiteY80" fmla="*/ 259308 h 782471"/>
              <a:gd name="connsiteX81" fmla="*/ 459474 w 2984311"/>
              <a:gd name="connsiteY81" fmla="*/ 254758 h 782471"/>
              <a:gd name="connsiteX82" fmla="*/ 432179 w 2984311"/>
              <a:gd name="connsiteY82" fmla="*/ 236561 h 782471"/>
              <a:gd name="connsiteX83" fmla="*/ 423080 w 2984311"/>
              <a:gd name="connsiteY83" fmla="*/ 222913 h 782471"/>
              <a:gd name="connsiteX84" fmla="*/ 404883 w 2984311"/>
              <a:gd name="connsiteY84" fmla="*/ 213815 h 782471"/>
              <a:gd name="connsiteX85" fmla="*/ 391236 w 2984311"/>
              <a:gd name="connsiteY85" fmla="*/ 204716 h 782471"/>
              <a:gd name="connsiteX86" fmla="*/ 373039 w 2984311"/>
              <a:gd name="connsiteY86" fmla="*/ 177421 h 782471"/>
              <a:gd name="connsiteX87" fmla="*/ 350292 w 2984311"/>
              <a:gd name="connsiteY87" fmla="*/ 150125 h 782471"/>
              <a:gd name="connsiteX88" fmla="*/ 322997 w 2984311"/>
              <a:gd name="connsiteY88" fmla="*/ 131928 h 782471"/>
              <a:gd name="connsiteX89" fmla="*/ 295701 w 2984311"/>
              <a:gd name="connsiteY89" fmla="*/ 113731 h 782471"/>
              <a:gd name="connsiteX90" fmla="*/ 286603 w 2984311"/>
              <a:gd name="connsiteY90" fmla="*/ 100084 h 782471"/>
              <a:gd name="connsiteX91" fmla="*/ 272955 w 2984311"/>
              <a:gd name="connsiteY91" fmla="*/ 95534 h 782471"/>
              <a:gd name="connsiteX92" fmla="*/ 259307 w 2984311"/>
              <a:gd name="connsiteY92" fmla="*/ 86436 h 782471"/>
              <a:gd name="connsiteX93" fmla="*/ 232012 w 2984311"/>
              <a:gd name="connsiteY93" fmla="*/ 77337 h 782471"/>
              <a:gd name="connsiteX94" fmla="*/ 218364 w 2984311"/>
              <a:gd name="connsiteY94" fmla="*/ 72788 h 782471"/>
              <a:gd name="connsiteX95" fmla="*/ 204716 w 2984311"/>
              <a:gd name="connsiteY95" fmla="*/ 68239 h 782471"/>
              <a:gd name="connsiteX96" fmla="*/ 191068 w 2984311"/>
              <a:gd name="connsiteY96" fmla="*/ 59140 h 782471"/>
              <a:gd name="connsiteX97" fmla="*/ 163773 w 2984311"/>
              <a:gd name="connsiteY97" fmla="*/ 50042 h 782471"/>
              <a:gd name="connsiteX98" fmla="*/ 136477 w 2984311"/>
              <a:gd name="connsiteY98" fmla="*/ 40943 h 782471"/>
              <a:gd name="connsiteX99" fmla="*/ 122830 w 2984311"/>
              <a:gd name="connsiteY99" fmla="*/ 36394 h 782471"/>
              <a:gd name="connsiteX100" fmla="*/ 0 w 2984311"/>
              <a:gd name="connsiteY10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16071 w 2984311"/>
              <a:gd name="connsiteY3" fmla="*/ 545911 h 782471"/>
              <a:gd name="connsiteX4" fmla="*/ 2875128 w 2984311"/>
              <a:gd name="connsiteY4" fmla="*/ 532263 h 782471"/>
              <a:gd name="connsiteX5" fmla="*/ 2861480 w 2984311"/>
              <a:gd name="connsiteY5" fmla="*/ 527713 h 782471"/>
              <a:gd name="connsiteX6" fmla="*/ 2847833 w 2984311"/>
              <a:gd name="connsiteY6" fmla="*/ 518615 h 782471"/>
              <a:gd name="connsiteX7" fmla="*/ 2761397 w 2984311"/>
              <a:gd name="connsiteY7" fmla="*/ 514066 h 782471"/>
              <a:gd name="connsiteX8" fmla="*/ 2711355 w 2984311"/>
              <a:gd name="connsiteY8" fmla="*/ 504967 h 782471"/>
              <a:gd name="connsiteX9" fmla="*/ 2684060 w 2984311"/>
              <a:gd name="connsiteY9" fmla="*/ 495869 h 782471"/>
              <a:gd name="connsiteX10" fmla="*/ 2643116 w 2984311"/>
              <a:gd name="connsiteY10" fmla="*/ 482221 h 782471"/>
              <a:gd name="connsiteX11" fmla="*/ 2629468 w 2984311"/>
              <a:gd name="connsiteY11" fmla="*/ 477672 h 782471"/>
              <a:gd name="connsiteX12" fmla="*/ 2552131 w 2984311"/>
              <a:gd name="connsiteY12" fmla="*/ 473122 h 782471"/>
              <a:gd name="connsiteX13" fmla="*/ 2515737 w 2984311"/>
              <a:gd name="connsiteY13" fmla="*/ 468573 h 782471"/>
              <a:gd name="connsiteX14" fmla="*/ 2370161 w 2984311"/>
              <a:gd name="connsiteY14" fmla="*/ 459475 h 782471"/>
              <a:gd name="connsiteX15" fmla="*/ 2329218 w 2984311"/>
              <a:gd name="connsiteY15" fmla="*/ 450376 h 782471"/>
              <a:gd name="connsiteX16" fmla="*/ 2301922 w 2984311"/>
              <a:gd name="connsiteY16" fmla="*/ 441278 h 782471"/>
              <a:gd name="connsiteX17" fmla="*/ 2288274 w 2984311"/>
              <a:gd name="connsiteY17" fmla="*/ 436728 h 782471"/>
              <a:gd name="connsiteX18" fmla="*/ 2247331 w 2984311"/>
              <a:gd name="connsiteY18" fmla="*/ 413982 h 782471"/>
              <a:gd name="connsiteX19" fmla="*/ 2233683 w 2984311"/>
              <a:gd name="connsiteY19" fmla="*/ 409433 h 782471"/>
              <a:gd name="connsiteX20" fmla="*/ 2220036 w 2984311"/>
              <a:gd name="connsiteY20" fmla="*/ 404884 h 782471"/>
              <a:gd name="connsiteX21" fmla="*/ 2192740 w 2984311"/>
              <a:gd name="connsiteY21" fmla="*/ 418531 h 782471"/>
              <a:gd name="connsiteX22" fmla="*/ 2179092 w 2984311"/>
              <a:gd name="connsiteY22" fmla="*/ 427630 h 782471"/>
              <a:gd name="connsiteX23" fmla="*/ 2151797 w 2984311"/>
              <a:gd name="connsiteY23" fmla="*/ 436728 h 782471"/>
              <a:gd name="connsiteX24" fmla="*/ 2138149 w 2984311"/>
              <a:gd name="connsiteY24" fmla="*/ 441278 h 782471"/>
              <a:gd name="connsiteX25" fmla="*/ 2124501 w 2984311"/>
              <a:gd name="connsiteY25" fmla="*/ 445827 h 782471"/>
              <a:gd name="connsiteX26" fmla="*/ 2083558 w 2984311"/>
              <a:gd name="connsiteY26" fmla="*/ 464024 h 782471"/>
              <a:gd name="connsiteX27" fmla="*/ 2069910 w 2984311"/>
              <a:gd name="connsiteY27" fmla="*/ 473122 h 782471"/>
              <a:gd name="connsiteX28" fmla="*/ 2056263 w 2984311"/>
              <a:gd name="connsiteY28" fmla="*/ 477672 h 782471"/>
              <a:gd name="connsiteX29" fmla="*/ 1988024 w 2984311"/>
              <a:gd name="connsiteY29" fmla="*/ 473122 h 782471"/>
              <a:gd name="connsiteX30" fmla="*/ 1969827 w 2984311"/>
              <a:gd name="connsiteY30" fmla="*/ 468573 h 782471"/>
              <a:gd name="connsiteX31" fmla="*/ 1878842 w 2984311"/>
              <a:gd name="connsiteY31" fmla="*/ 473122 h 782471"/>
              <a:gd name="connsiteX32" fmla="*/ 1851546 w 2984311"/>
              <a:gd name="connsiteY32" fmla="*/ 486770 h 782471"/>
              <a:gd name="connsiteX33" fmla="*/ 1842448 w 2984311"/>
              <a:gd name="connsiteY33" fmla="*/ 500418 h 782471"/>
              <a:gd name="connsiteX34" fmla="*/ 1815152 w 2984311"/>
              <a:gd name="connsiteY34" fmla="*/ 509516 h 782471"/>
              <a:gd name="connsiteX35" fmla="*/ 1787857 w 2984311"/>
              <a:gd name="connsiteY35" fmla="*/ 518615 h 782471"/>
              <a:gd name="connsiteX36" fmla="*/ 1774209 w 2984311"/>
              <a:gd name="connsiteY36" fmla="*/ 523164 h 782471"/>
              <a:gd name="connsiteX37" fmla="*/ 1733266 w 2984311"/>
              <a:gd name="connsiteY37" fmla="*/ 509516 h 782471"/>
              <a:gd name="connsiteX38" fmla="*/ 1728716 w 2984311"/>
              <a:gd name="connsiteY38" fmla="*/ 495869 h 782471"/>
              <a:gd name="connsiteX39" fmla="*/ 1724167 w 2984311"/>
              <a:gd name="connsiteY39" fmla="*/ 468573 h 782471"/>
              <a:gd name="connsiteX40" fmla="*/ 1710519 w 2984311"/>
              <a:gd name="connsiteY40" fmla="*/ 464024 h 782471"/>
              <a:gd name="connsiteX41" fmla="*/ 1701421 w 2984311"/>
              <a:gd name="connsiteY41" fmla="*/ 450376 h 782471"/>
              <a:gd name="connsiteX42" fmla="*/ 1687773 w 2984311"/>
              <a:gd name="connsiteY42" fmla="*/ 441278 h 782471"/>
              <a:gd name="connsiteX43" fmla="*/ 1683224 w 2984311"/>
              <a:gd name="connsiteY43" fmla="*/ 427630 h 782471"/>
              <a:gd name="connsiteX44" fmla="*/ 1665027 w 2984311"/>
              <a:gd name="connsiteY44" fmla="*/ 400334 h 782471"/>
              <a:gd name="connsiteX45" fmla="*/ 1646830 w 2984311"/>
              <a:gd name="connsiteY45" fmla="*/ 373039 h 782471"/>
              <a:gd name="connsiteX46" fmla="*/ 1633182 w 2984311"/>
              <a:gd name="connsiteY46" fmla="*/ 363940 h 782471"/>
              <a:gd name="connsiteX47" fmla="*/ 1601337 w 2984311"/>
              <a:gd name="connsiteY47" fmla="*/ 345743 h 782471"/>
              <a:gd name="connsiteX48" fmla="*/ 1587689 w 2984311"/>
              <a:gd name="connsiteY48" fmla="*/ 318448 h 782471"/>
              <a:gd name="connsiteX49" fmla="*/ 1574042 w 2984311"/>
              <a:gd name="connsiteY49" fmla="*/ 309349 h 782471"/>
              <a:gd name="connsiteX50" fmla="*/ 1542197 w 2984311"/>
              <a:gd name="connsiteY50" fmla="*/ 286603 h 782471"/>
              <a:gd name="connsiteX51" fmla="*/ 1501254 w 2984311"/>
              <a:gd name="connsiteY51" fmla="*/ 277505 h 782471"/>
              <a:gd name="connsiteX52" fmla="*/ 1473958 w 2984311"/>
              <a:gd name="connsiteY52" fmla="*/ 268406 h 782471"/>
              <a:gd name="connsiteX53" fmla="*/ 1460310 w 2984311"/>
              <a:gd name="connsiteY53" fmla="*/ 259308 h 782471"/>
              <a:gd name="connsiteX54" fmla="*/ 1433015 w 2984311"/>
              <a:gd name="connsiteY54" fmla="*/ 250209 h 782471"/>
              <a:gd name="connsiteX55" fmla="*/ 1360227 w 2984311"/>
              <a:gd name="connsiteY55" fmla="*/ 236561 h 782471"/>
              <a:gd name="connsiteX56" fmla="*/ 1332931 w 2984311"/>
              <a:gd name="connsiteY56" fmla="*/ 227463 h 782471"/>
              <a:gd name="connsiteX57" fmla="*/ 1319283 w 2984311"/>
              <a:gd name="connsiteY57" fmla="*/ 222913 h 782471"/>
              <a:gd name="connsiteX58" fmla="*/ 1278340 w 2984311"/>
              <a:gd name="connsiteY58" fmla="*/ 227463 h 782471"/>
              <a:gd name="connsiteX59" fmla="*/ 1264692 w 2984311"/>
              <a:gd name="connsiteY59" fmla="*/ 236561 h 782471"/>
              <a:gd name="connsiteX60" fmla="*/ 1246495 w 2984311"/>
              <a:gd name="connsiteY60" fmla="*/ 241111 h 782471"/>
              <a:gd name="connsiteX61" fmla="*/ 1219200 w 2984311"/>
              <a:gd name="connsiteY61" fmla="*/ 254758 h 782471"/>
              <a:gd name="connsiteX62" fmla="*/ 1191904 w 2984311"/>
              <a:gd name="connsiteY62" fmla="*/ 268406 h 782471"/>
              <a:gd name="connsiteX63" fmla="*/ 1160060 w 2984311"/>
              <a:gd name="connsiteY63" fmla="*/ 272955 h 782471"/>
              <a:gd name="connsiteX64" fmla="*/ 1105468 w 2984311"/>
              <a:gd name="connsiteY64" fmla="*/ 291152 h 782471"/>
              <a:gd name="connsiteX65" fmla="*/ 1073624 w 2984311"/>
              <a:gd name="connsiteY65" fmla="*/ 304800 h 782471"/>
              <a:gd name="connsiteX66" fmla="*/ 896203 w 2984311"/>
              <a:gd name="connsiteY66" fmla="*/ 309349 h 782471"/>
              <a:gd name="connsiteX67" fmla="*/ 868907 w 2984311"/>
              <a:gd name="connsiteY67" fmla="*/ 322997 h 782471"/>
              <a:gd name="connsiteX68" fmla="*/ 855260 w 2984311"/>
              <a:gd name="connsiteY68" fmla="*/ 327546 h 782471"/>
              <a:gd name="connsiteX69" fmla="*/ 782471 w 2984311"/>
              <a:gd name="connsiteY69" fmla="*/ 322997 h 782471"/>
              <a:gd name="connsiteX70" fmla="*/ 768824 w 2984311"/>
              <a:gd name="connsiteY70" fmla="*/ 318448 h 782471"/>
              <a:gd name="connsiteX71" fmla="*/ 723331 w 2984311"/>
              <a:gd name="connsiteY71" fmla="*/ 304800 h 782471"/>
              <a:gd name="connsiteX72" fmla="*/ 709683 w 2984311"/>
              <a:gd name="connsiteY72" fmla="*/ 300251 h 782471"/>
              <a:gd name="connsiteX73" fmla="*/ 696036 w 2984311"/>
              <a:gd name="connsiteY73" fmla="*/ 295702 h 782471"/>
              <a:gd name="connsiteX74" fmla="*/ 641445 w 2984311"/>
              <a:gd name="connsiteY74" fmla="*/ 291152 h 782471"/>
              <a:gd name="connsiteX75" fmla="*/ 591403 w 2984311"/>
              <a:gd name="connsiteY75" fmla="*/ 282054 h 782471"/>
              <a:gd name="connsiteX76" fmla="*/ 573206 w 2984311"/>
              <a:gd name="connsiteY76" fmla="*/ 277505 h 782471"/>
              <a:gd name="connsiteX77" fmla="*/ 545910 w 2984311"/>
              <a:gd name="connsiteY77" fmla="*/ 268406 h 782471"/>
              <a:gd name="connsiteX78" fmla="*/ 514066 w 2984311"/>
              <a:gd name="connsiteY78" fmla="*/ 263857 h 782471"/>
              <a:gd name="connsiteX79" fmla="*/ 491319 w 2984311"/>
              <a:gd name="connsiteY79" fmla="*/ 259308 h 782471"/>
              <a:gd name="connsiteX80" fmla="*/ 459474 w 2984311"/>
              <a:gd name="connsiteY80" fmla="*/ 254758 h 782471"/>
              <a:gd name="connsiteX81" fmla="*/ 432179 w 2984311"/>
              <a:gd name="connsiteY81" fmla="*/ 236561 h 782471"/>
              <a:gd name="connsiteX82" fmla="*/ 423080 w 2984311"/>
              <a:gd name="connsiteY82" fmla="*/ 222913 h 782471"/>
              <a:gd name="connsiteX83" fmla="*/ 404883 w 2984311"/>
              <a:gd name="connsiteY83" fmla="*/ 213815 h 782471"/>
              <a:gd name="connsiteX84" fmla="*/ 391236 w 2984311"/>
              <a:gd name="connsiteY84" fmla="*/ 204716 h 782471"/>
              <a:gd name="connsiteX85" fmla="*/ 373039 w 2984311"/>
              <a:gd name="connsiteY85" fmla="*/ 177421 h 782471"/>
              <a:gd name="connsiteX86" fmla="*/ 350292 w 2984311"/>
              <a:gd name="connsiteY86" fmla="*/ 150125 h 782471"/>
              <a:gd name="connsiteX87" fmla="*/ 322997 w 2984311"/>
              <a:gd name="connsiteY87" fmla="*/ 131928 h 782471"/>
              <a:gd name="connsiteX88" fmla="*/ 295701 w 2984311"/>
              <a:gd name="connsiteY88" fmla="*/ 113731 h 782471"/>
              <a:gd name="connsiteX89" fmla="*/ 286603 w 2984311"/>
              <a:gd name="connsiteY89" fmla="*/ 100084 h 782471"/>
              <a:gd name="connsiteX90" fmla="*/ 272955 w 2984311"/>
              <a:gd name="connsiteY90" fmla="*/ 95534 h 782471"/>
              <a:gd name="connsiteX91" fmla="*/ 259307 w 2984311"/>
              <a:gd name="connsiteY91" fmla="*/ 86436 h 782471"/>
              <a:gd name="connsiteX92" fmla="*/ 232012 w 2984311"/>
              <a:gd name="connsiteY92" fmla="*/ 77337 h 782471"/>
              <a:gd name="connsiteX93" fmla="*/ 218364 w 2984311"/>
              <a:gd name="connsiteY93" fmla="*/ 72788 h 782471"/>
              <a:gd name="connsiteX94" fmla="*/ 204716 w 2984311"/>
              <a:gd name="connsiteY94" fmla="*/ 68239 h 782471"/>
              <a:gd name="connsiteX95" fmla="*/ 191068 w 2984311"/>
              <a:gd name="connsiteY95" fmla="*/ 59140 h 782471"/>
              <a:gd name="connsiteX96" fmla="*/ 163773 w 2984311"/>
              <a:gd name="connsiteY96" fmla="*/ 50042 h 782471"/>
              <a:gd name="connsiteX97" fmla="*/ 136477 w 2984311"/>
              <a:gd name="connsiteY97" fmla="*/ 40943 h 782471"/>
              <a:gd name="connsiteX98" fmla="*/ 122830 w 2984311"/>
              <a:gd name="connsiteY98" fmla="*/ 36394 h 782471"/>
              <a:gd name="connsiteX99" fmla="*/ 0 w 2984311"/>
              <a:gd name="connsiteY9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545911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761397 w 2984311"/>
              <a:gd name="connsiteY5" fmla="*/ 514066 h 782471"/>
              <a:gd name="connsiteX6" fmla="*/ 2711355 w 2984311"/>
              <a:gd name="connsiteY6" fmla="*/ 504967 h 782471"/>
              <a:gd name="connsiteX7" fmla="*/ 2684060 w 2984311"/>
              <a:gd name="connsiteY7" fmla="*/ 495869 h 782471"/>
              <a:gd name="connsiteX8" fmla="*/ 2643116 w 2984311"/>
              <a:gd name="connsiteY8" fmla="*/ 482221 h 782471"/>
              <a:gd name="connsiteX9" fmla="*/ 2629468 w 2984311"/>
              <a:gd name="connsiteY9" fmla="*/ 477672 h 782471"/>
              <a:gd name="connsiteX10" fmla="*/ 2552131 w 2984311"/>
              <a:gd name="connsiteY10" fmla="*/ 473122 h 782471"/>
              <a:gd name="connsiteX11" fmla="*/ 2515737 w 2984311"/>
              <a:gd name="connsiteY11" fmla="*/ 468573 h 782471"/>
              <a:gd name="connsiteX12" fmla="*/ 2370161 w 2984311"/>
              <a:gd name="connsiteY12" fmla="*/ 459475 h 782471"/>
              <a:gd name="connsiteX13" fmla="*/ 2329218 w 2984311"/>
              <a:gd name="connsiteY13" fmla="*/ 450376 h 782471"/>
              <a:gd name="connsiteX14" fmla="*/ 2301922 w 2984311"/>
              <a:gd name="connsiteY14" fmla="*/ 441278 h 782471"/>
              <a:gd name="connsiteX15" fmla="*/ 2288274 w 2984311"/>
              <a:gd name="connsiteY15" fmla="*/ 436728 h 782471"/>
              <a:gd name="connsiteX16" fmla="*/ 2247331 w 2984311"/>
              <a:gd name="connsiteY16" fmla="*/ 413982 h 782471"/>
              <a:gd name="connsiteX17" fmla="*/ 2233683 w 2984311"/>
              <a:gd name="connsiteY17" fmla="*/ 409433 h 782471"/>
              <a:gd name="connsiteX18" fmla="*/ 2220036 w 2984311"/>
              <a:gd name="connsiteY18" fmla="*/ 404884 h 782471"/>
              <a:gd name="connsiteX19" fmla="*/ 2192740 w 2984311"/>
              <a:gd name="connsiteY19" fmla="*/ 418531 h 782471"/>
              <a:gd name="connsiteX20" fmla="*/ 2179092 w 2984311"/>
              <a:gd name="connsiteY20" fmla="*/ 427630 h 782471"/>
              <a:gd name="connsiteX21" fmla="*/ 2151797 w 2984311"/>
              <a:gd name="connsiteY21" fmla="*/ 436728 h 782471"/>
              <a:gd name="connsiteX22" fmla="*/ 2138149 w 2984311"/>
              <a:gd name="connsiteY22" fmla="*/ 441278 h 782471"/>
              <a:gd name="connsiteX23" fmla="*/ 2124501 w 2984311"/>
              <a:gd name="connsiteY23" fmla="*/ 445827 h 782471"/>
              <a:gd name="connsiteX24" fmla="*/ 2083558 w 2984311"/>
              <a:gd name="connsiteY24" fmla="*/ 464024 h 782471"/>
              <a:gd name="connsiteX25" fmla="*/ 2069910 w 2984311"/>
              <a:gd name="connsiteY25" fmla="*/ 473122 h 782471"/>
              <a:gd name="connsiteX26" fmla="*/ 2056263 w 2984311"/>
              <a:gd name="connsiteY26" fmla="*/ 477672 h 782471"/>
              <a:gd name="connsiteX27" fmla="*/ 1988024 w 2984311"/>
              <a:gd name="connsiteY27" fmla="*/ 473122 h 782471"/>
              <a:gd name="connsiteX28" fmla="*/ 1969827 w 2984311"/>
              <a:gd name="connsiteY28" fmla="*/ 468573 h 782471"/>
              <a:gd name="connsiteX29" fmla="*/ 1878842 w 2984311"/>
              <a:gd name="connsiteY29" fmla="*/ 473122 h 782471"/>
              <a:gd name="connsiteX30" fmla="*/ 1851546 w 2984311"/>
              <a:gd name="connsiteY30" fmla="*/ 486770 h 782471"/>
              <a:gd name="connsiteX31" fmla="*/ 1842448 w 2984311"/>
              <a:gd name="connsiteY31" fmla="*/ 500418 h 782471"/>
              <a:gd name="connsiteX32" fmla="*/ 1815152 w 2984311"/>
              <a:gd name="connsiteY32" fmla="*/ 509516 h 782471"/>
              <a:gd name="connsiteX33" fmla="*/ 1787857 w 2984311"/>
              <a:gd name="connsiteY33" fmla="*/ 518615 h 782471"/>
              <a:gd name="connsiteX34" fmla="*/ 1774209 w 2984311"/>
              <a:gd name="connsiteY34" fmla="*/ 523164 h 782471"/>
              <a:gd name="connsiteX35" fmla="*/ 1733266 w 2984311"/>
              <a:gd name="connsiteY35" fmla="*/ 509516 h 782471"/>
              <a:gd name="connsiteX36" fmla="*/ 1728716 w 2984311"/>
              <a:gd name="connsiteY36" fmla="*/ 495869 h 782471"/>
              <a:gd name="connsiteX37" fmla="*/ 1724167 w 2984311"/>
              <a:gd name="connsiteY37" fmla="*/ 468573 h 782471"/>
              <a:gd name="connsiteX38" fmla="*/ 1710519 w 2984311"/>
              <a:gd name="connsiteY38" fmla="*/ 464024 h 782471"/>
              <a:gd name="connsiteX39" fmla="*/ 1701421 w 2984311"/>
              <a:gd name="connsiteY39" fmla="*/ 450376 h 782471"/>
              <a:gd name="connsiteX40" fmla="*/ 1687773 w 2984311"/>
              <a:gd name="connsiteY40" fmla="*/ 441278 h 782471"/>
              <a:gd name="connsiteX41" fmla="*/ 1683224 w 2984311"/>
              <a:gd name="connsiteY41" fmla="*/ 427630 h 782471"/>
              <a:gd name="connsiteX42" fmla="*/ 1665027 w 2984311"/>
              <a:gd name="connsiteY42" fmla="*/ 400334 h 782471"/>
              <a:gd name="connsiteX43" fmla="*/ 1646830 w 2984311"/>
              <a:gd name="connsiteY43" fmla="*/ 373039 h 782471"/>
              <a:gd name="connsiteX44" fmla="*/ 1633182 w 2984311"/>
              <a:gd name="connsiteY44" fmla="*/ 363940 h 782471"/>
              <a:gd name="connsiteX45" fmla="*/ 1601337 w 2984311"/>
              <a:gd name="connsiteY45" fmla="*/ 345743 h 782471"/>
              <a:gd name="connsiteX46" fmla="*/ 1587689 w 2984311"/>
              <a:gd name="connsiteY46" fmla="*/ 318448 h 782471"/>
              <a:gd name="connsiteX47" fmla="*/ 1574042 w 2984311"/>
              <a:gd name="connsiteY47" fmla="*/ 309349 h 782471"/>
              <a:gd name="connsiteX48" fmla="*/ 1542197 w 2984311"/>
              <a:gd name="connsiteY48" fmla="*/ 286603 h 782471"/>
              <a:gd name="connsiteX49" fmla="*/ 1501254 w 2984311"/>
              <a:gd name="connsiteY49" fmla="*/ 277505 h 782471"/>
              <a:gd name="connsiteX50" fmla="*/ 1473958 w 2984311"/>
              <a:gd name="connsiteY50" fmla="*/ 268406 h 782471"/>
              <a:gd name="connsiteX51" fmla="*/ 1460310 w 2984311"/>
              <a:gd name="connsiteY51" fmla="*/ 259308 h 782471"/>
              <a:gd name="connsiteX52" fmla="*/ 1433015 w 2984311"/>
              <a:gd name="connsiteY52" fmla="*/ 250209 h 782471"/>
              <a:gd name="connsiteX53" fmla="*/ 1360227 w 2984311"/>
              <a:gd name="connsiteY53" fmla="*/ 236561 h 782471"/>
              <a:gd name="connsiteX54" fmla="*/ 1332931 w 2984311"/>
              <a:gd name="connsiteY54" fmla="*/ 227463 h 782471"/>
              <a:gd name="connsiteX55" fmla="*/ 1319283 w 2984311"/>
              <a:gd name="connsiteY55" fmla="*/ 222913 h 782471"/>
              <a:gd name="connsiteX56" fmla="*/ 1278340 w 2984311"/>
              <a:gd name="connsiteY56" fmla="*/ 227463 h 782471"/>
              <a:gd name="connsiteX57" fmla="*/ 1264692 w 2984311"/>
              <a:gd name="connsiteY57" fmla="*/ 236561 h 782471"/>
              <a:gd name="connsiteX58" fmla="*/ 1246495 w 2984311"/>
              <a:gd name="connsiteY58" fmla="*/ 241111 h 782471"/>
              <a:gd name="connsiteX59" fmla="*/ 1219200 w 2984311"/>
              <a:gd name="connsiteY59" fmla="*/ 254758 h 782471"/>
              <a:gd name="connsiteX60" fmla="*/ 1191904 w 2984311"/>
              <a:gd name="connsiteY60" fmla="*/ 268406 h 782471"/>
              <a:gd name="connsiteX61" fmla="*/ 1160060 w 2984311"/>
              <a:gd name="connsiteY61" fmla="*/ 272955 h 782471"/>
              <a:gd name="connsiteX62" fmla="*/ 1105468 w 2984311"/>
              <a:gd name="connsiteY62" fmla="*/ 291152 h 782471"/>
              <a:gd name="connsiteX63" fmla="*/ 1073624 w 2984311"/>
              <a:gd name="connsiteY63" fmla="*/ 304800 h 782471"/>
              <a:gd name="connsiteX64" fmla="*/ 896203 w 2984311"/>
              <a:gd name="connsiteY64" fmla="*/ 309349 h 782471"/>
              <a:gd name="connsiteX65" fmla="*/ 868907 w 2984311"/>
              <a:gd name="connsiteY65" fmla="*/ 322997 h 782471"/>
              <a:gd name="connsiteX66" fmla="*/ 855260 w 2984311"/>
              <a:gd name="connsiteY66" fmla="*/ 327546 h 782471"/>
              <a:gd name="connsiteX67" fmla="*/ 782471 w 2984311"/>
              <a:gd name="connsiteY67" fmla="*/ 322997 h 782471"/>
              <a:gd name="connsiteX68" fmla="*/ 768824 w 2984311"/>
              <a:gd name="connsiteY68" fmla="*/ 318448 h 782471"/>
              <a:gd name="connsiteX69" fmla="*/ 723331 w 2984311"/>
              <a:gd name="connsiteY69" fmla="*/ 304800 h 782471"/>
              <a:gd name="connsiteX70" fmla="*/ 709683 w 2984311"/>
              <a:gd name="connsiteY70" fmla="*/ 300251 h 782471"/>
              <a:gd name="connsiteX71" fmla="*/ 696036 w 2984311"/>
              <a:gd name="connsiteY71" fmla="*/ 295702 h 782471"/>
              <a:gd name="connsiteX72" fmla="*/ 641445 w 2984311"/>
              <a:gd name="connsiteY72" fmla="*/ 291152 h 782471"/>
              <a:gd name="connsiteX73" fmla="*/ 591403 w 2984311"/>
              <a:gd name="connsiteY73" fmla="*/ 282054 h 782471"/>
              <a:gd name="connsiteX74" fmla="*/ 573206 w 2984311"/>
              <a:gd name="connsiteY74" fmla="*/ 277505 h 782471"/>
              <a:gd name="connsiteX75" fmla="*/ 545910 w 2984311"/>
              <a:gd name="connsiteY75" fmla="*/ 268406 h 782471"/>
              <a:gd name="connsiteX76" fmla="*/ 514066 w 2984311"/>
              <a:gd name="connsiteY76" fmla="*/ 263857 h 782471"/>
              <a:gd name="connsiteX77" fmla="*/ 491319 w 2984311"/>
              <a:gd name="connsiteY77" fmla="*/ 259308 h 782471"/>
              <a:gd name="connsiteX78" fmla="*/ 459474 w 2984311"/>
              <a:gd name="connsiteY78" fmla="*/ 254758 h 782471"/>
              <a:gd name="connsiteX79" fmla="*/ 432179 w 2984311"/>
              <a:gd name="connsiteY79" fmla="*/ 236561 h 782471"/>
              <a:gd name="connsiteX80" fmla="*/ 423080 w 2984311"/>
              <a:gd name="connsiteY80" fmla="*/ 222913 h 782471"/>
              <a:gd name="connsiteX81" fmla="*/ 404883 w 2984311"/>
              <a:gd name="connsiteY81" fmla="*/ 213815 h 782471"/>
              <a:gd name="connsiteX82" fmla="*/ 391236 w 2984311"/>
              <a:gd name="connsiteY82" fmla="*/ 204716 h 782471"/>
              <a:gd name="connsiteX83" fmla="*/ 373039 w 2984311"/>
              <a:gd name="connsiteY83" fmla="*/ 177421 h 782471"/>
              <a:gd name="connsiteX84" fmla="*/ 350292 w 2984311"/>
              <a:gd name="connsiteY84" fmla="*/ 150125 h 782471"/>
              <a:gd name="connsiteX85" fmla="*/ 322997 w 2984311"/>
              <a:gd name="connsiteY85" fmla="*/ 131928 h 782471"/>
              <a:gd name="connsiteX86" fmla="*/ 295701 w 2984311"/>
              <a:gd name="connsiteY86" fmla="*/ 113731 h 782471"/>
              <a:gd name="connsiteX87" fmla="*/ 286603 w 2984311"/>
              <a:gd name="connsiteY87" fmla="*/ 100084 h 782471"/>
              <a:gd name="connsiteX88" fmla="*/ 272955 w 2984311"/>
              <a:gd name="connsiteY88" fmla="*/ 95534 h 782471"/>
              <a:gd name="connsiteX89" fmla="*/ 259307 w 2984311"/>
              <a:gd name="connsiteY89" fmla="*/ 86436 h 782471"/>
              <a:gd name="connsiteX90" fmla="*/ 232012 w 2984311"/>
              <a:gd name="connsiteY90" fmla="*/ 77337 h 782471"/>
              <a:gd name="connsiteX91" fmla="*/ 218364 w 2984311"/>
              <a:gd name="connsiteY91" fmla="*/ 72788 h 782471"/>
              <a:gd name="connsiteX92" fmla="*/ 204716 w 2984311"/>
              <a:gd name="connsiteY92" fmla="*/ 68239 h 782471"/>
              <a:gd name="connsiteX93" fmla="*/ 191068 w 2984311"/>
              <a:gd name="connsiteY93" fmla="*/ 59140 h 782471"/>
              <a:gd name="connsiteX94" fmla="*/ 163773 w 2984311"/>
              <a:gd name="connsiteY94" fmla="*/ 50042 h 782471"/>
              <a:gd name="connsiteX95" fmla="*/ 136477 w 2984311"/>
              <a:gd name="connsiteY95" fmla="*/ 40943 h 782471"/>
              <a:gd name="connsiteX96" fmla="*/ 122830 w 2984311"/>
              <a:gd name="connsiteY96" fmla="*/ 36394 h 782471"/>
              <a:gd name="connsiteX97" fmla="*/ 0 w 2984311"/>
              <a:gd name="connsiteY9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84060 w 2984311"/>
              <a:gd name="connsiteY6" fmla="*/ 495869 h 782471"/>
              <a:gd name="connsiteX7" fmla="*/ 2643116 w 2984311"/>
              <a:gd name="connsiteY7" fmla="*/ 482221 h 782471"/>
              <a:gd name="connsiteX8" fmla="*/ 2629468 w 2984311"/>
              <a:gd name="connsiteY8" fmla="*/ 477672 h 782471"/>
              <a:gd name="connsiteX9" fmla="*/ 2552131 w 2984311"/>
              <a:gd name="connsiteY9" fmla="*/ 473122 h 782471"/>
              <a:gd name="connsiteX10" fmla="*/ 2515737 w 2984311"/>
              <a:gd name="connsiteY10" fmla="*/ 468573 h 782471"/>
              <a:gd name="connsiteX11" fmla="*/ 2370161 w 2984311"/>
              <a:gd name="connsiteY11" fmla="*/ 459475 h 782471"/>
              <a:gd name="connsiteX12" fmla="*/ 2329218 w 2984311"/>
              <a:gd name="connsiteY12" fmla="*/ 450376 h 782471"/>
              <a:gd name="connsiteX13" fmla="*/ 2301922 w 2984311"/>
              <a:gd name="connsiteY13" fmla="*/ 441278 h 782471"/>
              <a:gd name="connsiteX14" fmla="*/ 2288274 w 2984311"/>
              <a:gd name="connsiteY14" fmla="*/ 436728 h 782471"/>
              <a:gd name="connsiteX15" fmla="*/ 2247331 w 2984311"/>
              <a:gd name="connsiteY15" fmla="*/ 413982 h 782471"/>
              <a:gd name="connsiteX16" fmla="*/ 2233683 w 2984311"/>
              <a:gd name="connsiteY16" fmla="*/ 409433 h 782471"/>
              <a:gd name="connsiteX17" fmla="*/ 2220036 w 2984311"/>
              <a:gd name="connsiteY17" fmla="*/ 404884 h 782471"/>
              <a:gd name="connsiteX18" fmla="*/ 2192740 w 2984311"/>
              <a:gd name="connsiteY18" fmla="*/ 418531 h 782471"/>
              <a:gd name="connsiteX19" fmla="*/ 2179092 w 2984311"/>
              <a:gd name="connsiteY19" fmla="*/ 427630 h 782471"/>
              <a:gd name="connsiteX20" fmla="*/ 2151797 w 2984311"/>
              <a:gd name="connsiteY20" fmla="*/ 436728 h 782471"/>
              <a:gd name="connsiteX21" fmla="*/ 2138149 w 2984311"/>
              <a:gd name="connsiteY21" fmla="*/ 441278 h 782471"/>
              <a:gd name="connsiteX22" fmla="*/ 2124501 w 2984311"/>
              <a:gd name="connsiteY22" fmla="*/ 445827 h 782471"/>
              <a:gd name="connsiteX23" fmla="*/ 2083558 w 2984311"/>
              <a:gd name="connsiteY23" fmla="*/ 464024 h 782471"/>
              <a:gd name="connsiteX24" fmla="*/ 2069910 w 2984311"/>
              <a:gd name="connsiteY24" fmla="*/ 473122 h 782471"/>
              <a:gd name="connsiteX25" fmla="*/ 2056263 w 2984311"/>
              <a:gd name="connsiteY25" fmla="*/ 477672 h 782471"/>
              <a:gd name="connsiteX26" fmla="*/ 1988024 w 2984311"/>
              <a:gd name="connsiteY26" fmla="*/ 473122 h 782471"/>
              <a:gd name="connsiteX27" fmla="*/ 1969827 w 2984311"/>
              <a:gd name="connsiteY27" fmla="*/ 468573 h 782471"/>
              <a:gd name="connsiteX28" fmla="*/ 1878842 w 2984311"/>
              <a:gd name="connsiteY28" fmla="*/ 473122 h 782471"/>
              <a:gd name="connsiteX29" fmla="*/ 1851546 w 2984311"/>
              <a:gd name="connsiteY29" fmla="*/ 486770 h 782471"/>
              <a:gd name="connsiteX30" fmla="*/ 1842448 w 2984311"/>
              <a:gd name="connsiteY30" fmla="*/ 500418 h 782471"/>
              <a:gd name="connsiteX31" fmla="*/ 1815152 w 2984311"/>
              <a:gd name="connsiteY31" fmla="*/ 509516 h 782471"/>
              <a:gd name="connsiteX32" fmla="*/ 1787857 w 2984311"/>
              <a:gd name="connsiteY32" fmla="*/ 518615 h 782471"/>
              <a:gd name="connsiteX33" fmla="*/ 1774209 w 2984311"/>
              <a:gd name="connsiteY33" fmla="*/ 523164 h 782471"/>
              <a:gd name="connsiteX34" fmla="*/ 1733266 w 2984311"/>
              <a:gd name="connsiteY34" fmla="*/ 509516 h 782471"/>
              <a:gd name="connsiteX35" fmla="*/ 1728716 w 2984311"/>
              <a:gd name="connsiteY35" fmla="*/ 495869 h 782471"/>
              <a:gd name="connsiteX36" fmla="*/ 1724167 w 2984311"/>
              <a:gd name="connsiteY36" fmla="*/ 468573 h 782471"/>
              <a:gd name="connsiteX37" fmla="*/ 1710519 w 2984311"/>
              <a:gd name="connsiteY37" fmla="*/ 464024 h 782471"/>
              <a:gd name="connsiteX38" fmla="*/ 1701421 w 2984311"/>
              <a:gd name="connsiteY38" fmla="*/ 450376 h 782471"/>
              <a:gd name="connsiteX39" fmla="*/ 1687773 w 2984311"/>
              <a:gd name="connsiteY39" fmla="*/ 441278 h 782471"/>
              <a:gd name="connsiteX40" fmla="*/ 1683224 w 2984311"/>
              <a:gd name="connsiteY40" fmla="*/ 427630 h 782471"/>
              <a:gd name="connsiteX41" fmla="*/ 1665027 w 2984311"/>
              <a:gd name="connsiteY41" fmla="*/ 400334 h 782471"/>
              <a:gd name="connsiteX42" fmla="*/ 1646830 w 2984311"/>
              <a:gd name="connsiteY42" fmla="*/ 373039 h 782471"/>
              <a:gd name="connsiteX43" fmla="*/ 1633182 w 2984311"/>
              <a:gd name="connsiteY43" fmla="*/ 363940 h 782471"/>
              <a:gd name="connsiteX44" fmla="*/ 1601337 w 2984311"/>
              <a:gd name="connsiteY44" fmla="*/ 345743 h 782471"/>
              <a:gd name="connsiteX45" fmla="*/ 1587689 w 2984311"/>
              <a:gd name="connsiteY45" fmla="*/ 318448 h 782471"/>
              <a:gd name="connsiteX46" fmla="*/ 1574042 w 2984311"/>
              <a:gd name="connsiteY46" fmla="*/ 309349 h 782471"/>
              <a:gd name="connsiteX47" fmla="*/ 1542197 w 2984311"/>
              <a:gd name="connsiteY47" fmla="*/ 286603 h 782471"/>
              <a:gd name="connsiteX48" fmla="*/ 1501254 w 2984311"/>
              <a:gd name="connsiteY48" fmla="*/ 277505 h 782471"/>
              <a:gd name="connsiteX49" fmla="*/ 1473958 w 2984311"/>
              <a:gd name="connsiteY49" fmla="*/ 268406 h 782471"/>
              <a:gd name="connsiteX50" fmla="*/ 1460310 w 2984311"/>
              <a:gd name="connsiteY50" fmla="*/ 259308 h 782471"/>
              <a:gd name="connsiteX51" fmla="*/ 1433015 w 2984311"/>
              <a:gd name="connsiteY51" fmla="*/ 250209 h 782471"/>
              <a:gd name="connsiteX52" fmla="*/ 1360227 w 2984311"/>
              <a:gd name="connsiteY52" fmla="*/ 236561 h 782471"/>
              <a:gd name="connsiteX53" fmla="*/ 1332931 w 2984311"/>
              <a:gd name="connsiteY53" fmla="*/ 227463 h 782471"/>
              <a:gd name="connsiteX54" fmla="*/ 1319283 w 2984311"/>
              <a:gd name="connsiteY54" fmla="*/ 222913 h 782471"/>
              <a:gd name="connsiteX55" fmla="*/ 1278340 w 2984311"/>
              <a:gd name="connsiteY55" fmla="*/ 227463 h 782471"/>
              <a:gd name="connsiteX56" fmla="*/ 1264692 w 2984311"/>
              <a:gd name="connsiteY56" fmla="*/ 236561 h 782471"/>
              <a:gd name="connsiteX57" fmla="*/ 1246495 w 2984311"/>
              <a:gd name="connsiteY57" fmla="*/ 241111 h 782471"/>
              <a:gd name="connsiteX58" fmla="*/ 1219200 w 2984311"/>
              <a:gd name="connsiteY58" fmla="*/ 254758 h 782471"/>
              <a:gd name="connsiteX59" fmla="*/ 1191904 w 2984311"/>
              <a:gd name="connsiteY59" fmla="*/ 268406 h 782471"/>
              <a:gd name="connsiteX60" fmla="*/ 1160060 w 2984311"/>
              <a:gd name="connsiteY60" fmla="*/ 272955 h 782471"/>
              <a:gd name="connsiteX61" fmla="*/ 1105468 w 2984311"/>
              <a:gd name="connsiteY61" fmla="*/ 291152 h 782471"/>
              <a:gd name="connsiteX62" fmla="*/ 1073624 w 2984311"/>
              <a:gd name="connsiteY62" fmla="*/ 304800 h 782471"/>
              <a:gd name="connsiteX63" fmla="*/ 896203 w 2984311"/>
              <a:gd name="connsiteY63" fmla="*/ 309349 h 782471"/>
              <a:gd name="connsiteX64" fmla="*/ 868907 w 2984311"/>
              <a:gd name="connsiteY64" fmla="*/ 322997 h 782471"/>
              <a:gd name="connsiteX65" fmla="*/ 855260 w 2984311"/>
              <a:gd name="connsiteY65" fmla="*/ 327546 h 782471"/>
              <a:gd name="connsiteX66" fmla="*/ 782471 w 2984311"/>
              <a:gd name="connsiteY66" fmla="*/ 322997 h 782471"/>
              <a:gd name="connsiteX67" fmla="*/ 768824 w 2984311"/>
              <a:gd name="connsiteY67" fmla="*/ 318448 h 782471"/>
              <a:gd name="connsiteX68" fmla="*/ 723331 w 2984311"/>
              <a:gd name="connsiteY68" fmla="*/ 304800 h 782471"/>
              <a:gd name="connsiteX69" fmla="*/ 709683 w 2984311"/>
              <a:gd name="connsiteY69" fmla="*/ 300251 h 782471"/>
              <a:gd name="connsiteX70" fmla="*/ 696036 w 2984311"/>
              <a:gd name="connsiteY70" fmla="*/ 295702 h 782471"/>
              <a:gd name="connsiteX71" fmla="*/ 641445 w 2984311"/>
              <a:gd name="connsiteY71" fmla="*/ 291152 h 782471"/>
              <a:gd name="connsiteX72" fmla="*/ 591403 w 2984311"/>
              <a:gd name="connsiteY72" fmla="*/ 282054 h 782471"/>
              <a:gd name="connsiteX73" fmla="*/ 573206 w 2984311"/>
              <a:gd name="connsiteY73" fmla="*/ 277505 h 782471"/>
              <a:gd name="connsiteX74" fmla="*/ 545910 w 2984311"/>
              <a:gd name="connsiteY74" fmla="*/ 268406 h 782471"/>
              <a:gd name="connsiteX75" fmla="*/ 514066 w 2984311"/>
              <a:gd name="connsiteY75" fmla="*/ 263857 h 782471"/>
              <a:gd name="connsiteX76" fmla="*/ 491319 w 2984311"/>
              <a:gd name="connsiteY76" fmla="*/ 259308 h 782471"/>
              <a:gd name="connsiteX77" fmla="*/ 459474 w 2984311"/>
              <a:gd name="connsiteY77" fmla="*/ 254758 h 782471"/>
              <a:gd name="connsiteX78" fmla="*/ 432179 w 2984311"/>
              <a:gd name="connsiteY78" fmla="*/ 236561 h 782471"/>
              <a:gd name="connsiteX79" fmla="*/ 423080 w 2984311"/>
              <a:gd name="connsiteY79" fmla="*/ 222913 h 782471"/>
              <a:gd name="connsiteX80" fmla="*/ 404883 w 2984311"/>
              <a:gd name="connsiteY80" fmla="*/ 213815 h 782471"/>
              <a:gd name="connsiteX81" fmla="*/ 391236 w 2984311"/>
              <a:gd name="connsiteY81" fmla="*/ 204716 h 782471"/>
              <a:gd name="connsiteX82" fmla="*/ 373039 w 2984311"/>
              <a:gd name="connsiteY82" fmla="*/ 177421 h 782471"/>
              <a:gd name="connsiteX83" fmla="*/ 350292 w 2984311"/>
              <a:gd name="connsiteY83" fmla="*/ 150125 h 782471"/>
              <a:gd name="connsiteX84" fmla="*/ 322997 w 2984311"/>
              <a:gd name="connsiteY84" fmla="*/ 131928 h 782471"/>
              <a:gd name="connsiteX85" fmla="*/ 295701 w 2984311"/>
              <a:gd name="connsiteY85" fmla="*/ 113731 h 782471"/>
              <a:gd name="connsiteX86" fmla="*/ 286603 w 2984311"/>
              <a:gd name="connsiteY86" fmla="*/ 100084 h 782471"/>
              <a:gd name="connsiteX87" fmla="*/ 272955 w 2984311"/>
              <a:gd name="connsiteY87" fmla="*/ 95534 h 782471"/>
              <a:gd name="connsiteX88" fmla="*/ 259307 w 2984311"/>
              <a:gd name="connsiteY88" fmla="*/ 86436 h 782471"/>
              <a:gd name="connsiteX89" fmla="*/ 232012 w 2984311"/>
              <a:gd name="connsiteY89" fmla="*/ 77337 h 782471"/>
              <a:gd name="connsiteX90" fmla="*/ 218364 w 2984311"/>
              <a:gd name="connsiteY90" fmla="*/ 72788 h 782471"/>
              <a:gd name="connsiteX91" fmla="*/ 204716 w 2984311"/>
              <a:gd name="connsiteY91" fmla="*/ 68239 h 782471"/>
              <a:gd name="connsiteX92" fmla="*/ 191068 w 2984311"/>
              <a:gd name="connsiteY92" fmla="*/ 59140 h 782471"/>
              <a:gd name="connsiteX93" fmla="*/ 163773 w 2984311"/>
              <a:gd name="connsiteY93" fmla="*/ 50042 h 782471"/>
              <a:gd name="connsiteX94" fmla="*/ 136477 w 2984311"/>
              <a:gd name="connsiteY94" fmla="*/ 40943 h 782471"/>
              <a:gd name="connsiteX95" fmla="*/ 122830 w 2984311"/>
              <a:gd name="connsiteY95" fmla="*/ 36394 h 782471"/>
              <a:gd name="connsiteX96" fmla="*/ 0 w 2984311"/>
              <a:gd name="connsiteY9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84060 w 2984311"/>
              <a:gd name="connsiteY6" fmla="*/ 495869 h 782471"/>
              <a:gd name="connsiteX7" fmla="*/ 2643116 w 2984311"/>
              <a:gd name="connsiteY7" fmla="*/ 482221 h 782471"/>
              <a:gd name="connsiteX8" fmla="*/ 2629468 w 2984311"/>
              <a:gd name="connsiteY8" fmla="*/ 477672 h 782471"/>
              <a:gd name="connsiteX9" fmla="*/ 2552131 w 2984311"/>
              <a:gd name="connsiteY9" fmla="*/ 473122 h 782471"/>
              <a:gd name="connsiteX10" fmla="*/ 2515737 w 2984311"/>
              <a:gd name="connsiteY10" fmla="*/ 468573 h 782471"/>
              <a:gd name="connsiteX11" fmla="*/ 2370161 w 2984311"/>
              <a:gd name="connsiteY11" fmla="*/ 459475 h 782471"/>
              <a:gd name="connsiteX12" fmla="*/ 2329218 w 2984311"/>
              <a:gd name="connsiteY12" fmla="*/ 450376 h 782471"/>
              <a:gd name="connsiteX13" fmla="*/ 2301922 w 2984311"/>
              <a:gd name="connsiteY13" fmla="*/ 441278 h 782471"/>
              <a:gd name="connsiteX14" fmla="*/ 2288274 w 2984311"/>
              <a:gd name="connsiteY14" fmla="*/ 436728 h 782471"/>
              <a:gd name="connsiteX15" fmla="*/ 2247331 w 2984311"/>
              <a:gd name="connsiteY15" fmla="*/ 413982 h 782471"/>
              <a:gd name="connsiteX16" fmla="*/ 2233683 w 2984311"/>
              <a:gd name="connsiteY16" fmla="*/ 409433 h 782471"/>
              <a:gd name="connsiteX17" fmla="*/ 2220036 w 2984311"/>
              <a:gd name="connsiteY17" fmla="*/ 404884 h 782471"/>
              <a:gd name="connsiteX18" fmla="*/ 2192740 w 2984311"/>
              <a:gd name="connsiteY18" fmla="*/ 418531 h 782471"/>
              <a:gd name="connsiteX19" fmla="*/ 2179092 w 2984311"/>
              <a:gd name="connsiteY19" fmla="*/ 427630 h 782471"/>
              <a:gd name="connsiteX20" fmla="*/ 2151797 w 2984311"/>
              <a:gd name="connsiteY20" fmla="*/ 436728 h 782471"/>
              <a:gd name="connsiteX21" fmla="*/ 2138149 w 2984311"/>
              <a:gd name="connsiteY21" fmla="*/ 441278 h 782471"/>
              <a:gd name="connsiteX22" fmla="*/ 2124501 w 2984311"/>
              <a:gd name="connsiteY22" fmla="*/ 445827 h 782471"/>
              <a:gd name="connsiteX23" fmla="*/ 2083558 w 2984311"/>
              <a:gd name="connsiteY23" fmla="*/ 464024 h 782471"/>
              <a:gd name="connsiteX24" fmla="*/ 2069910 w 2984311"/>
              <a:gd name="connsiteY24" fmla="*/ 473122 h 782471"/>
              <a:gd name="connsiteX25" fmla="*/ 2056263 w 2984311"/>
              <a:gd name="connsiteY25" fmla="*/ 477672 h 782471"/>
              <a:gd name="connsiteX26" fmla="*/ 1988024 w 2984311"/>
              <a:gd name="connsiteY26" fmla="*/ 473122 h 782471"/>
              <a:gd name="connsiteX27" fmla="*/ 1969827 w 2984311"/>
              <a:gd name="connsiteY27" fmla="*/ 468573 h 782471"/>
              <a:gd name="connsiteX28" fmla="*/ 1878842 w 2984311"/>
              <a:gd name="connsiteY28" fmla="*/ 473122 h 782471"/>
              <a:gd name="connsiteX29" fmla="*/ 1851546 w 2984311"/>
              <a:gd name="connsiteY29" fmla="*/ 486770 h 782471"/>
              <a:gd name="connsiteX30" fmla="*/ 1842448 w 2984311"/>
              <a:gd name="connsiteY30" fmla="*/ 500418 h 782471"/>
              <a:gd name="connsiteX31" fmla="*/ 1815152 w 2984311"/>
              <a:gd name="connsiteY31" fmla="*/ 509516 h 782471"/>
              <a:gd name="connsiteX32" fmla="*/ 1787857 w 2984311"/>
              <a:gd name="connsiteY32" fmla="*/ 518615 h 782471"/>
              <a:gd name="connsiteX33" fmla="*/ 1774209 w 2984311"/>
              <a:gd name="connsiteY33" fmla="*/ 523164 h 782471"/>
              <a:gd name="connsiteX34" fmla="*/ 1733266 w 2984311"/>
              <a:gd name="connsiteY34" fmla="*/ 509516 h 782471"/>
              <a:gd name="connsiteX35" fmla="*/ 1728716 w 2984311"/>
              <a:gd name="connsiteY35" fmla="*/ 495869 h 782471"/>
              <a:gd name="connsiteX36" fmla="*/ 1724167 w 2984311"/>
              <a:gd name="connsiteY36" fmla="*/ 468573 h 782471"/>
              <a:gd name="connsiteX37" fmla="*/ 1710519 w 2984311"/>
              <a:gd name="connsiteY37" fmla="*/ 464024 h 782471"/>
              <a:gd name="connsiteX38" fmla="*/ 1701421 w 2984311"/>
              <a:gd name="connsiteY38" fmla="*/ 450376 h 782471"/>
              <a:gd name="connsiteX39" fmla="*/ 1687773 w 2984311"/>
              <a:gd name="connsiteY39" fmla="*/ 441278 h 782471"/>
              <a:gd name="connsiteX40" fmla="*/ 1683224 w 2984311"/>
              <a:gd name="connsiteY40" fmla="*/ 427630 h 782471"/>
              <a:gd name="connsiteX41" fmla="*/ 1665027 w 2984311"/>
              <a:gd name="connsiteY41" fmla="*/ 400334 h 782471"/>
              <a:gd name="connsiteX42" fmla="*/ 1646830 w 2984311"/>
              <a:gd name="connsiteY42" fmla="*/ 373039 h 782471"/>
              <a:gd name="connsiteX43" fmla="*/ 1633182 w 2984311"/>
              <a:gd name="connsiteY43" fmla="*/ 363940 h 782471"/>
              <a:gd name="connsiteX44" fmla="*/ 1601337 w 2984311"/>
              <a:gd name="connsiteY44" fmla="*/ 345743 h 782471"/>
              <a:gd name="connsiteX45" fmla="*/ 1587689 w 2984311"/>
              <a:gd name="connsiteY45" fmla="*/ 318448 h 782471"/>
              <a:gd name="connsiteX46" fmla="*/ 1574042 w 2984311"/>
              <a:gd name="connsiteY46" fmla="*/ 309349 h 782471"/>
              <a:gd name="connsiteX47" fmla="*/ 1542197 w 2984311"/>
              <a:gd name="connsiteY47" fmla="*/ 286603 h 782471"/>
              <a:gd name="connsiteX48" fmla="*/ 1501254 w 2984311"/>
              <a:gd name="connsiteY48" fmla="*/ 277505 h 782471"/>
              <a:gd name="connsiteX49" fmla="*/ 1473958 w 2984311"/>
              <a:gd name="connsiteY49" fmla="*/ 268406 h 782471"/>
              <a:gd name="connsiteX50" fmla="*/ 1460310 w 2984311"/>
              <a:gd name="connsiteY50" fmla="*/ 259308 h 782471"/>
              <a:gd name="connsiteX51" fmla="*/ 1433015 w 2984311"/>
              <a:gd name="connsiteY51" fmla="*/ 250209 h 782471"/>
              <a:gd name="connsiteX52" fmla="*/ 1360227 w 2984311"/>
              <a:gd name="connsiteY52" fmla="*/ 236561 h 782471"/>
              <a:gd name="connsiteX53" fmla="*/ 1332931 w 2984311"/>
              <a:gd name="connsiteY53" fmla="*/ 227463 h 782471"/>
              <a:gd name="connsiteX54" fmla="*/ 1319283 w 2984311"/>
              <a:gd name="connsiteY54" fmla="*/ 222913 h 782471"/>
              <a:gd name="connsiteX55" fmla="*/ 1278340 w 2984311"/>
              <a:gd name="connsiteY55" fmla="*/ 227463 h 782471"/>
              <a:gd name="connsiteX56" fmla="*/ 1264692 w 2984311"/>
              <a:gd name="connsiteY56" fmla="*/ 236561 h 782471"/>
              <a:gd name="connsiteX57" fmla="*/ 1246495 w 2984311"/>
              <a:gd name="connsiteY57" fmla="*/ 241111 h 782471"/>
              <a:gd name="connsiteX58" fmla="*/ 1219200 w 2984311"/>
              <a:gd name="connsiteY58" fmla="*/ 254758 h 782471"/>
              <a:gd name="connsiteX59" fmla="*/ 1191904 w 2984311"/>
              <a:gd name="connsiteY59" fmla="*/ 268406 h 782471"/>
              <a:gd name="connsiteX60" fmla="*/ 1160060 w 2984311"/>
              <a:gd name="connsiteY60" fmla="*/ 272955 h 782471"/>
              <a:gd name="connsiteX61" fmla="*/ 1105468 w 2984311"/>
              <a:gd name="connsiteY61" fmla="*/ 291152 h 782471"/>
              <a:gd name="connsiteX62" fmla="*/ 1073624 w 2984311"/>
              <a:gd name="connsiteY62" fmla="*/ 304800 h 782471"/>
              <a:gd name="connsiteX63" fmla="*/ 896203 w 2984311"/>
              <a:gd name="connsiteY63" fmla="*/ 309349 h 782471"/>
              <a:gd name="connsiteX64" fmla="*/ 868907 w 2984311"/>
              <a:gd name="connsiteY64" fmla="*/ 322997 h 782471"/>
              <a:gd name="connsiteX65" fmla="*/ 855260 w 2984311"/>
              <a:gd name="connsiteY65" fmla="*/ 327546 h 782471"/>
              <a:gd name="connsiteX66" fmla="*/ 782471 w 2984311"/>
              <a:gd name="connsiteY66" fmla="*/ 322997 h 782471"/>
              <a:gd name="connsiteX67" fmla="*/ 768824 w 2984311"/>
              <a:gd name="connsiteY67" fmla="*/ 318448 h 782471"/>
              <a:gd name="connsiteX68" fmla="*/ 723331 w 2984311"/>
              <a:gd name="connsiteY68" fmla="*/ 304800 h 782471"/>
              <a:gd name="connsiteX69" fmla="*/ 709683 w 2984311"/>
              <a:gd name="connsiteY69" fmla="*/ 300251 h 782471"/>
              <a:gd name="connsiteX70" fmla="*/ 696036 w 2984311"/>
              <a:gd name="connsiteY70" fmla="*/ 295702 h 782471"/>
              <a:gd name="connsiteX71" fmla="*/ 641445 w 2984311"/>
              <a:gd name="connsiteY71" fmla="*/ 291152 h 782471"/>
              <a:gd name="connsiteX72" fmla="*/ 591403 w 2984311"/>
              <a:gd name="connsiteY72" fmla="*/ 282054 h 782471"/>
              <a:gd name="connsiteX73" fmla="*/ 573206 w 2984311"/>
              <a:gd name="connsiteY73" fmla="*/ 277505 h 782471"/>
              <a:gd name="connsiteX74" fmla="*/ 545910 w 2984311"/>
              <a:gd name="connsiteY74" fmla="*/ 268406 h 782471"/>
              <a:gd name="connsiteX75" fmla="*/ 514066 w 2984311"/>
              <a:gd name="connsiteY75" fmla="*/ 263857 h 782471"/>
              <a:gd name="connsiteX76" fmla="*/ 491319 w 2984311"/>
              <a:gd name="connsiteY76" fmla="*/ 259308 h 782471"/>
              <a:gd name="connsiteX77" fmla="*/ 459474 w 2984311"/>
              <a:gd name="connsiteY77" fmla="*/ 254758 h 782471"/>
              <a:gd name="connsiteX78" fmla="*/ 432179 w 2984311"/>
              <a:gd name="connsiteY78" fmla="*/ 236561 h 782471"/>
              <a:gd name="connsiteX79" fmla="*/ 423080 w 2984311"/>
              <a:gd name="connsiteY79" fmla="*/ 222913 h 782471"/>
              <a:gd name="connsiteX80" fmla="*/ 404883 w 2984311"/>
              <a:gd name="connsiteY80" fmla="*/ 213815 h 782471"/>
              <a:gd name="connsiteX81" fmla="*/ 391236 w 2984311"/>
              <a:gd name="connsiteY81" fmla="*/ 204716 h 782471"/>
              <a:gd name="connsiteX82" fmla="*/ 373039 w 2984311"/>
              <a:gd name="connsiteY82" fmla="*/ 177421 h 782471"/>
              <a:gd name="connsiteX83" fmla="*/ 350292 w 2984311"/>
              <a:gd name="connsiteY83" fmla="*/ 150125 h 782471"/>
              <a:gd name="connsiteX84" fmla="*/ 322997 w 2984311"/>
              <a:gd name="connsiteY84" fmla="*/ 131928 h 782471"/>
              <a:gd name="connsiteX85" fmla="*/ 295701 w 2984311"/>
              <a:gd name="connsiteY85" fmla="*/ 113731 h 782471"/>
              <a:gd name="connsiteX86" fmla="*/ 286603 w 2984311"/>
              <a:gd name="connsiteY86" fmla="*/ 100084 h 782471"/>
              <a:gd name="connsiteX87" fmla="*/ 272955 w 2984311"/>
              <a:gd name="connsiteY87" fmla="*/ 95534 h 782471"/>
              <a:gd name="connsiteX88" fmla="*/ 259307 w 2984311"/>
              <a:gd name="connsiteY88" fmla="*/ 86436 h 782471"/>
              <a:gd name="connsiteX89" fmla="*/ 232012 w 2984311"/>
              <a:gd name="connsiteY89" fmla="*/ 77337 h 782471"/>
              <a:gd name="connsiteX90" fmla="*/ 218364 w 2984311"/>
              <a:gd name="connsiteY90" fmla="*/ 72788 h 782471"/>
              <a:gd name="connsiteX91" fmla="*/ 204716 w 2984311"/>
              <a:gd name="connsiteY91" fmla="*/ 68239 h 782471"/>
              <a:gd name="connsiteX92" fmla="*/ 191068 w 2984311"/>
              <a:gd name="connsiteY92" fmla="*/ 59140 h 782471"/>
              <a:gd name="connsiteX93" fmla="*/ 163773 w 2984311"/>
              <a:gd name="connsiteY93" fmla="*/ 50042 h 782471"/>
              <a:gd name="connsiteX94" fmla="*/ 136477 w 2984311"/>
              <a:gd name="connsiteY94" fmla="*/ 40943 h 782471"/>
              <a:gd name="connsiteX95" fmla="*/ 122830 w 2984311"/>
              <a:gd name="connsiteY95" fmla="*/ 36394 h 782471"/>
              <a:gd name="connsiteX96" fmla="*/ 0 w 2984311"/>
              <a:gd name="connsiteY9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43116 w 2984311"/>
              <a:gd name="connsiteY6" fmla="*/ 482221 h 782471"/>
              <a:gd name="connsiteX7" fmla="*/ 2629468 w 2984311"/>
              <a:gd name="connsiteY7" fmla="*/ 477672 h 782471"/>
              <a:gd name="connsiteX8" fmla="*/ 2552131 w 2984311"/>
              <a:gd name="connsiteY8" fmla="*/ 473122 h 782471"/>
              <a:gd name="connsiteX9" fmla="*/ 2515737 w 2984311"/>
              <a:gd name="connsiteY9" fmla="*/ 468573 h 782471"/>
              <a:gd name="connsiteX10" fmla="*/ 2370161 w 2984311"/>
              <a:gd name="connsiteY10" fmla="*/ 459475 h 782471"/>
              <a:gd name="connsiteX11" fmla="*/ 2329218 w 2984311"/>
              <a:gd name="connsiteY11" fmla="*/ 450376 h 782471"/>
              <a:gd name="connsiteX12" fmla="*/ 2301922 w 2984311"/>
              <a:gd name="connsiteY12" fmla="*/ 441278 h 782471"/>
              <a:gd name="connsiteX13" fmla="*/ 2288274 w 2984311"/>
              <a:gd name="connsiteY13" fmla="*/ 436728 h 782471"/>
              <a:gd name="connsiteX14" fmla="*/ 2247331 w 2984311"/>
              <a:gd name="connsiteY14" fmla="*/ 413982 h 782471"/>
              <a:gd name="connsiteX15" fmla="*/ 2233683 w 2984311"/>
              <a:gd name="connsiteY15" fmla="*/ 409433 h 782471"/>
              <a:gd name="connsiteX16" fmla="*/ 2220036 w 2984311"/>
              <a:gd name="connsiteY16" fmla="*/ 404884 h 782471"/>
              <a:gd name="connsiteX17" fmla="*/ 2192740 w 2984311"/>
              <a:gd name="connsiteY17" fmla="*/ 418531 h 782471"/>
              <a:gd name="connsiteX18" fmla="*/ 2179092 w 2984311"/>
              <a:gd name="connsiteY18" fmla="*/ 427630 h 782471"/>
              <a:gd name="connsiteX19" fmla="*/ 2151797 w 2984311"/>
              <a:gd name="connsiteY19" fmla="*/ 436728 h 782471"/>
              <a:gd name="connsiteX20" fmla="*/ 2138149 w 2984311"/>
              <a:gd name="connsiteY20" fmla="*/ 441278 h 782471"/>
              <a:gd name="connsiteX21" fmla="*/ 2124501 w 2984311"/>
              <a:gd name="connsiteY21" fmla="*/ 445827 h 782471"/>
              <a:gd name="connsiteX22" fmla="*/ 2083558 w 2984311"/>
              <a:gd name="connsiteY22" fmla="*/ 464024 h 782471"/>
              <a:gd name="connsiteX23" fmla="*/ 2069910 w 2984311"/>
              <a:gd name="connsiteY23" fmla="*/ 473122 h 782471"/>
              <a:gd name="connsiteX24" fmla="*/ 2056263 w 2984311"/>
              <a:gd name="connsiteY24" fmla="*/ 477672 h 782471"/>
              <a:gd name="connsiteX25" fmla="*/ 1988024 w 2984311"/>
              <a:gd name="connsiteY25" fmla="*/ 473122 h 782471"/>
              <a:gd name="connsiteX26" fmla="*/ 1969827 w 2984311"/>
              <a:gd name="connsiteY26" fmla="*/ 468573 h 782471"/>
              <a:gd name="connsiteX27" fmla="*/ 1878842 w 2984311"/>
              <a:gd name="connsiteY27" fmla="*/ 473122 h 782471"/>
              <a:gd name="connsiteX28" fmla="*/ 1851546 w 2984311"/>
              <a:gd name="connsiteY28" fmla="*/ 486770 h 782471"/>
              <a:gd name="connsiteX29" fmla="*/ 1842448 w 2984311"/>
              <a:gd name="connsiteY29" fmla="*/ 500418 h 782471"/>
              <a:gd name="connsiteX30" fmla="*/ 1815152 w 2984311"/>
              <a:gd name="connsiteY30" fmla="*/ 509516 h 782471"/>
              <a:gd name="connsiteX31" fmla="*/ 1787857 w 2984311"/>
              <a:gd name="connsiteY31" fmla="*/ 518615 h 782471"/>
              <a:gd name="connsiteX32" fmla="*/ 1774209 w 2984311"/>
              <a:gd name="connsiteY32" fmla="*/ 523164 h 782471"/>
              <a:gd name="connsiteX33" fmla="*/ 1733266 w 2984311"/>
              <a:gd name="connsiteY33" fmla="*/ 509516 h 782471"/>
              <a:gd name="connsiteX34" fmla="*/ 1728716 w 2984311"/>
              <a:gd name="connsiteY34" fmla="*/ 495869 h 782471"/>
              <a:gd name="connsiteX35" fmla="*/ 1724167 w 2984311"/>
              <a:gd name="connsiteY35" fmla="*/ 468573 h 782471"/>
              <a:gd name="connsiteX36" fmla="*/ 1710519 w 2984311"/>
              <a:gd name="connsiteY36" fmla="*/ 464024 h 782471"/>
              <a:gd name="connsiteX37" fmla="*/ 1701421 w 2984311"/>
              <a:gd name="connsiteY37" fmla="*/ 450376 h 782471"/>
              <a:gd name="connsiteX38" fmla="*/ 1687773 w 2984311"/>
              <a:gd name="connsiteY38" fmla="*/ 441278 h 782471"/>
              <a:gd name="connsiteX39" fmla="*/ 1683224 w 2984311"/>
              <a:gd name="connsiteY39" fmla="*/ 427630 h 782471"/>
              <a:gd name="connsiteX40" fmla="*/ 1665027 w 2984311"/>
              <a:gd name="connsiteY40" fmla="*/ 400334 h 782471"/>
              <a:gd name="connsiteX41" fmla="*/ 1646830 w 2984311"/>
              <a:gd name="connsiteY41" fmla="*/ 373039 h 782471"/>
              <a:gd name="connsiteX42" fmla="*/ 1633182 w 2984311"/>
              <a:gd name="connsiteY42" fmla="*/ 363940 h 782471"/>
              <a:gd name="connsiteX43" fmla="*/ 1601337 w 2984311"/>
              <a:gd name="connsiteY43" fmla="*/ 345743 h 782471"/>
              <a:gd name="connsiteX44" fmla="*/ 1587689 w 2984311"/>
              <a:gd name="connsiteY44" fmla="*/ 318448 h 782471"/>
              <a:gd name="connsiteX45" fmla="*/ 1574042 w 2984311"/>
              <a:gd name="connsiteY45" fmla="*/ 309349 h 782471"/>
              <a:gd name="connsiteX46" fmla="*/ 1542197 w 2984311"/>
              <a:gd name="connsiteY46" fmla="*/ 286603 h 782471"/>
              <a:gd name="connsiteX47" fmla="*/ 1501254 w 2984311"/>
              <a:gd name="connsiteY47" fmla="*/ 277505 h 782471"/>
              <a:gd name="connsiteX48" fmla="*/ 1473958 w 2984311"/>
              <a:gd name="connsiteY48" fmla="*/ 268406 h 782471"/>
              <a:gd name="connsiteX49" fmla="*/ 1460310 w 2984311"/>
              <a:gd name="connsiteY49" fmla="*/ 259308 h 782471"/>
              <a:gd name="connsiteX50" fmla="*/ 1433015 w 2984311"/>
              <a:gd name="connsiteY50" fmla="*/ 250209 h 782471"/>
              <a:gd name="connsiteX51" fmla="*/ 1360227 w 2984311"/>
              <a:gd name="connsiteY51" fmla="*/ 236561 h 782471"/>
              <a:gd name="connsiteX52" fmla="*/ 1332931 w 2984311"/>
              <a:gd name="connsiteY52" fmla="*/ 227463 h 782471"/>
              <a:gd name="connsiteX53" fmla="*/ 1319283 w 2984311"/>
              <a:gd name="connsiteY53" fmla="*/ 222913 h 782471"/>
              <a:gd name="connsiteX54" fmla="*/ 1278340 w 2984311"/>
              <a:gd name="connsiteY54" fmla="*/ 227463 h 782471"/>
              <a:gd name="connsiteX55" fmla="*/ 1264692 w 2984311"/>
              <a:gd name="connsiteY55" fmla="*/ 236561 h 782471"/>
              <a:gd name="connsiteX56" fmla="*/ 1246495 w 2984311"/>
              <a:gd name="connsiteY56" fmla="*/ 241111 h 782471"/>
              <a:gd name="connsiteX57" fmla="*/ 1219200 w 2984311"/>
              <a:gd name="connsiteY57" fmla="*/ 254758 h 782471"/>
              <a:gd name="connsiteX58" fmla="*/ 1191904 w 2984311"/>
              <a:gd name="connsiteY58" fmla="*/ 268406 h 782471"/>
              <a:gd name="connsiteX59" fmla="*/ 1160060 w 2984311"/>
              <a:gd name="connsiteY59" fmla="*/ 272955 h 782471"/>
              <a:gd name="connsiteX60" fmla="*/ 1105468 w 2984311"/>
              <a:gd name="connsiteY60" fmla="*/ 291152 h 782471"/>
              <a:gd name="connsiteX61" fmla="*/ 1073624 w 2984311"/>
              <a:gd name="connsiteY61" fmla="*/ 304800 h 782471"/>
              <a:gd name="connsiteX62" fmla="*/ 896203 w 2984311"/>
              <a:gd name="connsiteY62" fmla="*/ 309349 h 782471"/>
              <a:gd name="connsiteX63" fmla="*/ 868907 w 2984311"/>
              <a:gd name="connsiteY63" fmla="*/ 322997 h 782471"/>
              <a:gd name="connsiteX64" fmla="*/ 855260 w 2984311"/>
              <a:gd name="connsiteY64" fmla="*/ 327546 h 782471"/>
              <a:gd name="connsiteX65" fmla="*/ 782471 w 2984311"/>
              <a:gd name="connsiteY65" fmla="*/ 322997 h 782471"/>
              <a:gd name="connsiteX66" fmla="*/ 768824 w 2984311"/>
              <a:gd name="connsiteY66" fmla="*/ 318448 h 782471"/>
              <a:gd name="connsiteX67" fmla="*/ 723331 w 2984311"/>
              <a:gd name="connsiteY67" fmla="*/ 304800 h 782471"/>
              <a:gd name="connsiteX68" fmla="*/ 709683 w 2984311"/>
              <a:gd name="connsiteY68" fmla="*/ 300251 h 782471"/>
              <a:gd name="connsiteX69" fmla="*/ 696036 w 2984311"/>
              <a:gd name="connsiteY69" fmla="*/ 295702 h 782471"/>
              <a:gd name="connsiteX70" fmla="*/ 641445 w 2984311"/>
              <a:gd name="connsiteY70" fmla="*/ 291152 h 782471"/>
              <a:gd name="connsiteX71" fmla="*/ 591403 w 2984311"/>
              <a:gd name="connsiteY71" fmla="*/ 282054 h 782471"/>
              <a:gd name="connsiteX72" fmla="*/ 573206 w 2984311"/>
              <a:gd name="connsiteY72" fmla="*/ 277505 h 782471"/>
              <a:gd name="connsiteX73" fmla="*/ 545910 w 2984311"/>
              <a:gd name="connsiteY73" fmla="*/ 268406 h 782471"/>
              <a:gd name="connsiteX74" fmla="*/ 514066 w 2984311"/>
              <a:gd name="connsiteY74" fmla="*/ 263857 h 782471"/>
              <a:gd name="connsiteX75" fmla="*/ 491319 w 2984311"/>
              <a:gd name="connsiteY75" fmla="*/ 259308 h 782471"/>
              <a:gd name="connsiteX76" fmla="*/ 459474 w 2984311"/>
              <a:gd name="connsiteY76" fmla="*/ 254758 h 782471"/>
              <a:gd name="connsiteX77" fmla="*/ 432179 w 2984311"/>
              <a:gd name="connsiteY77" fmla="*/ 236561 h 782471"/>
              <a:gd name="connsiteX78" fmla="*/ 423080 w 2984311"/>
              <a:gd name="connsiteY78" fmla="*/ 222913 h 782471"/>
              <a:gd name="connsiteX79" fmla="*/ 404883 w 2984311"/>
              <a:gd name="connsiteY79" fmla="*/ 213815 h 782471"/>
              <a:gd name="connsiteX80" fmla="*/ 391236 w 2984311"/>
              <a:gd name="connsiteY80" fmla="*/ 204716 h 782471"/>
              <a:gd name="connsiteX81" fmla="*/ 373039 w 2984311"/>
              <a:gd name="connsiteY81" fmla="*/ 177421 h 782471"/>
              <a:gd name="connsiteX82" fmla="*/ 350292 w 2984311"/>
              <a:gd name="connsiteY82" fmla="*/ 150125 h 782471"/>
              <a:gd name="connsiteX83" fmla="*/ 322997 w 2984311"/>
              <a:gd name="connsiteY83" fmla="*/ 131928 h 782471"/>
              <a:gd name="connsiteX84" fmla="*/ 295701 w 2984311"/>
              <a:gd name="connsiteY84" fmla="*/ 113731 h 782471"/>
              <a:gd name="connsiteX85" fmla="*/ 286603 w 2984311"/>
              <a:gd name="connsiteY85" fmla="*/ 100084 h 782471"/>
              <a:gd name="connsiteX86" fmla="*/ 272955 w 2984311"/>
              <a:gd name="connsiteY86" fmla="*/ 95534 h 782471"/>
              <a:gd name="connsiteX87" fmla="*/ 259307 w 2984311"/>
              <a:gd name="connsiteY87" fmla="*/ 86436 h 782471"/>
              <a:gd name="connsiteX88" fmla="*/ 232012 w 2984311"/>
              <a:gd name="connsiteY88" fmla="*/ 77337 h 782471"/>
              <a:gd name="connsiteX89" fmla="*/ 218364 w 2984311"/>
              <a:gd name="connsiteY89" fmla="*/ 72788 h 782471"/>
              <a:gd name="connsiteX90" fmla="*/ 204716 w 2984311"/>
              <a:gd name="connsiteY90" fmla="*/ 68239 h 782471"/>
              <a:gd name="connsiteX91" fmla="*/ 191068 w 2984311"/>
              <a:gd name="connsiteY91" fmla="*/ 59140 h 782471"/>
              <a:gd name="connsiteX92" fmla="*/ 163773 w 2984311"/>
              <a:gd name="connsiteY92" fmla="*/ 50042 h 782471"/>
              <a:gd name="connsiteX93" fmla="*/ 136477 w 2984311"/>
              <a:gd name="connsiteY93" fmla="*/ 40943 h 782471"/>
              <a:gd name="connsiteX94" fmla="*/ 122830 w 2984311"/>
              <a:gd name="connsiteY94" fmla="*/ 36394 h 782471"/>
              <a:gd name="connsiteX95" fmla="*/ 0 w 2984311"/>
              <a:gd name="connsiteY9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629468 w 2984311"/>
              <a:gd name="connsiteY6" fmla="*/ 477672 h 782471"/>
              <a:gd name="connsiteX7" fmla="*/ 2552131 w 2984311"/>
              <a:gd name="connsiteY7" fmla="*/ 473122 h 782471"/>
              <a:gd name="connsiteX8" fmla="*/ 2515737 w 2984311"/>
              <a:gd name="connsiteY8" fmla="*/ 468573 h 782471"/>
              <a:gd name="connsiteX9" fmla="*/ 2370161 w 2984311"/>
              <a:gd name="connsiteY9" fmla="*/ 459475 h 782471"/>
              <a:gd name="connsiteX10" fmla="*/ 2329218 w 2984311"/>
              <a:gd name="connsiteY10" fmla="*/ 450376 h 782471"/>
              <a:gd name="connsiteX11" fmla="*/ 2301922 w 2984311"/>
              <a:gd name="connsiteY11" fmla="*/ 441278 h 782471"/>
              <a:gd name="connsiteX12" fmla="*/ 2288274 w 2984311"/>
              <a:gd name="connsiteY12" fmla="*/ 436728 h 782471"/>
              <a:gd name="connsiteX13" fmla="*/ 2247331 w 2984311"/>
              <a:gd name="connsiteY13" fmla="*/ 413982 h 782471"/>
              <a:gd name="connsiteX14" fmla="*/ 2233683 w 2984311"/>
              <a:gd name="connsiteY14" fmla="*/ 409433 h 782471"/>
              <a:gd name="connsiteX15" fmla="*/ 2220036 w 2984311"/>
              <a:gd name="connsiteY15" fmla="*/ 404884 h 782471"/>
              <a:gd name="connsiteX16" fmla="*/ 2192740 w 2984311"/>
              <a:gd name="connsiteY16" fmla="*/ 418531 h 782471"/>
              <a:gd name="connsiteX17" fmla="*/ 2179092 w 2984311"/>
              <a:gd name="connsiteY17" fmla="*/ 427630 h 782471"/>
              <a:gd name="connsiteX18" fmla="*/ 2151797 w 2984311"/>
              <a:gd name="connsiteY18" fmla="*/ 436728 h 782471"/>
              <a:gd name="connsiteX19" fmla="*/ 2138149 w 2984311"/>
              <a:gd name="connsiteY19" fmla="*/ 441278 h 782471"/>
              <a:gd name="connsiteX20" fmla="*/ 2124501 w 2984311"/>
              <a:gd name="connsiteY20" fmla="*/ 445827 h 782471"/>
              <a:gd name="connsiteX21" fmla="*/ 2083558 w 2984311"/>
              <a:gd name="connsiteY21" fmla="*/ 464024 h 782471"/>
              <a:gd name="connsiteX22" fmla="*/ 2069910 w 2984311"/>
              <a:gd name="connsiteY22" fmla="*/ 473122 h 782471"/>
              <a:gd name="connsiteX23" fmla="*/ 2056263 w 2984311"/>
              <a:gd name="connsiteY23" fmla="*/ 477672 h 782471"/>
              <a:gd name="connsiteX24" fmla="*/ 1988024 w 2984311"/>
              <a:gd name="connsiteY24" fmla="*/ 473122 h 782471"/>
              <a:gd name="connsiteX25" fmla="*/ 1969827 w 2984311"/>
              <a:gd name="connsiteY25" fmla="*/ 468573 h 782471"/>
              <a:gd name="connsiteX26" fmla="*/ 1878842 w 2984311"/>
              <a:gd name="connsiteY26" fmla="*/ 473122 h 782471"/>
              <a:gd name="connsiteX27" fmla="*/ 1851546 w 2984311"/>
              <a:gd name="connsiteY27" fmla="*/ 486770 h 782471"/>
              <a:gd name="connsiteX28" fmla="*/ 1842448 w 2984311"/>
              <a:gd name="connsiteY28" fmla="*/ 500418 h 782471"/>
              <a:gd name="connsiteX29" fmla="*/ 1815152 w 2984311"/>
              <a:gd name="connsiteY29" fmla="*/ 509516 h 782471"/>
              <a:gd name="connsiteX30" fmla="*/ 1787857 w 2984311"/>
              <a:gd name="connsiteY30" fmla="*/ 518615 h 782471"/>
              <a:gd name="connsiteX31" fmla="*/ 1774209 w 2984311"/>
              <a:gd name="connsiteY31" fmla="*/ 523164 h 782471"/>
              <a:gd name="connsiteX32" fmla="*/ 1733266 w 2984311"/>
              <a:gd name="connsiteY32" fmla="*/ 509516 h 782471"/>
              <a:gd name="connsiteX33" fmla="*/ 1728716 w 2984311"/>
              <a:gd name="connsiteY33" fmla="*/ 495869 h 782471"/>
              <a:gd name="connsiteX34" fmla="*/ 1724167 w 2984311"/>
              <a:gd name="connsiteY34" fmla="*/ 468573 h 782471"/>
              <a:gd name="connsiteX35" fmla="*/ 1710519 w 2984311"/>
              <a:gd name="connsiteY35" fmla="*/ 464024 h 782471"/>
              <a:gd name="connsiteX36" fmla="*/ 1701421 w 2984311"/>
              <a:gd name="connsiteY36" fmla="*/ 450376 h 782471"/>
              <a:gd name="connsiteX37" fmla="*/ 1687773 w 2984311"/>
              <a:gd name="connsiteY37" fmla="*/ 441278 h 782471"/>
              <a:gd name="connsiteX38" fmla="*/ 1683224 w 2984311"/>
              <a:gd name="connsiteY38" fmla="*/ 427630 h 782471"/>
              <a:gd name="connsiteX39" fmla="*/ 1665027 w 2984311"/>
              <a:gd name="connsiteY39" fmla="*/ 400334 h 782471"/>
              <a:gd name="connsiteX40" fmla="*/ 1646830 w 2984311"/>
              <a:gd name="connsiteY40" fmla="*/ 373039 h 782471"/>
              <a:gd name="connsiteX41" fmla="*/ 1633182 w 2984311"/>
              <a:gd name="connsiteY41" fmla="*/ 363940 h 782471"/>
              <a:gd name="connsiteX42" fmla="*/ 1601337 w 2984311"/>
              <a:gd name="connsiteY42" fmla="*/ 345743 h 782471"/>
              <a:gd name="connsiteX43" fmla="*/ 1587689 w 2984311"/>
              <a:gd name="connsiteY43" fmla="*/ 318448 h 782471"/>
              <a:gd name="connsiteX44" fmla="*/ 1574042 w 2984311"/>
              <a:gd name="connsiteY44" fmla="*/ 309349 h 782471"/>
              <a:gd name="connsiteX45" fmla="*/ 1542197 w 2984311"/>
              <a:gd name="connsiteY45" fmla="*/ 286603 h 782471"/>
              <a:gd name="connsiteX46" fmla="*/ 1501254 w 2984311"/>
              <a:gd name="connsiteY46" fmla="*/ 277505 h 782471"/>
              <a:gd name="connsiteX47" fmla="*/ 1473958 w 2984311"/>
              <a:gd name="connsiteY47" fmla="*/ 268406 h 782471"/>
              <a:gd name="connsiteX48" fmla="*/ 1460310 w 2984311"/>
              <a:gd name="connsiteY48" fmla="*/ 259308 h 782471"/>
              <a:gd name="connsiteX49" fmla="*/ 1433015 w 2984311"/>
              <a:gd name="connsiteY49" fmla="*/ 250209 h 782471"/>
              <a:gd name="connsiteX50" fmla="*/ 1360227 w 2984311"/>
              <a:gd name="connsiteY50" fmla="*/ 236561 h 782471"/>
              <a:gd name="connsiteX51" fmla="*/ 1332931 w 2984311"/>
              <a:gd name="connsiteY51" fmla="*/ 227463 h 782471"/>
              <a:gd name="connsiteX52" fmla="*/ 1319283 w 2984311"/>
              <a:gd name="connsiteY52" fmla="*/ 222913 h 782471"/>
              <a:gd name="connsiteX53" fmla="*/ 1278340 w 2984311"/>
              <a:gd name="connsiteY53" fmla="*/ 227463 h 782471"/>
              <a:gd name="connsiteX54" fmla="*/ 1264692 w 2984311"/>
              <a:gd name="connsiteY54" fmla="*/ 236561 h 782471"/>
              <a:gd name="connsiteX55" fmla="*/ 1246495 w 2984311"/>
              <a:gd name="connsiteY55" fmla="*/ 241111 h 782471"/>
              <a:gd name="connsiteX56" fmla="*/ 1219200 w 2984311"/>
              <a:gd name="connsiteY56" fmla="*/ 254758 h 782471"/>
              <a:gd name="connsiteX57" fmla="*/ 1191904 w 2984311"/>
              <a:gd name="connsiteY57" fmla="*/ 268406 h 782471"/>
              <a:gd name="connsiteX58" fmla="*/ 1160060 w 2984311"/>
              <a:gd name="connsiteY58" fmla="*/ 272955 h 782471"/>
              <a:gd name="connsiteX59" fmla="*/ 1105468 w 2984311"/>
              <a:gd name="connsiteY59" fmla="*/ 291152 h 782471"/>
              <a:gd name="connsiteX60" fmla="*/ 1073624 w 2984311"/>
              <a:gd name="connsiteY60" fmla="*/ 304800 h 782471"/>
              <a:gd name="connsiteX61" fmla="*/ 896203 w 2984311"/>
              <a:gd name="connsiteY61" fmla="*/ 309349 h 782471"/>
              <a:gd name="connsiteX62" fmla="*/ 868907 w 2984311"/>
              <a:gd name="connsiteY62" fmla="*/ 322997 h 782471"/>
              <a:gd name="connsiteX63" fmla="*/ 855260 w 2984311"/>
              <a:gd name="connsiteY63" fmla="*/ 327546 h 782471"/>
              <a:gd name="connsiteX64" fmla="*/ 782471 w 2984311"/>
              <a:gd name="connsiteY64" fmla="*/ 322997 h 782471"/>
              <a:gd name="connsiteX65" fmla="*/ 768824 w 2984311"/>
              <a:gd name="connsiteY65" fmla="*/ 318448 h 782471"/>
              <a:gd name="connsiteX66" fmla="*/ 723331 w 2984311"/>
              <a:gd name="connsiteY66" fmla="*/ 304800 h 782471"/>
              <a:gd name="connsiteX67" fmla="*/ 709683 w 2984311"/>
              <a:gd name="connsiteY67" fmla="*/ 300251 h 782471"/>
              <a:gd name="connsiteX68" fmla="*/ 696036 w 2984311"/>
              <a:gd name="connsiteY68" fmla="*/ 295702 h 782471"/>
              <a:gd name="connsiteX69" fmla="*/ 641445 w 2984311"/>
              <a:gd name="connsiteY69" fmla="*/ 291152 h 782471"/>
              <a:gd name="connsiteX70" fmla="*/ 591403 w 2984311"/>
              <a:gd name="connsiteY70" fmla="*/ 282054 h 782471"/>
              <a:gd name="connsiteX71" fmla="*/ 573206 w 2984311"/>
              <a:gd name="connsiteY71" fmla="*/ 277505 h 782471"/>
              <a:gd name="connsiteX72" fmla="*/ 545910 w 2984311"/>
              <a:gd name="connsiteY72" fmla="*/ 268406 h 782471"/>
              <a:gd name="connsiteX73" fmla="*/ 514066 w 2984311"/>
              <a:gd name="connsiteY73" fmla="*/ 263857 h 782471"/>
              <a:gd name="connsiteX74" fmla="*/ 491319 w 2984311"/>
              <a:gd name="connsiteY74" fmla="*/ 259308 h 782471"/>
              <a:gd name="connsiteX75" fmla="*/ 459474 w 2984311"/>
              <a:gd name="connsiteY75" fmla="*/ 254758 h 782471"/>
              <a:gd name="connsiteX76" fmla="*/ 432179 w 2984311"/>
              <a:gd name="connsiteY76" fmla="*/ 236561 h 782471"/>
              <a:gd name="connsiteX77" fmla="*/ 423080 w 2984311"/>
              <a:gd name="connsiteY77" fmla="*/ 222913 h 782471"/>
              <a:gd name="connsiteX78" fmla="*/ 404883 w 2984311"/>
              <a:gd name="connsiteY78" fmla="*/ 213815 h 782471"/>
              <a:gd name="connsiteX79" fmla="*/ 391236 w 2984311"/>
              <a:gd name="connsiteY79" fmla="*/ 204716 h 782471"/>
              <a:gd name="connsiteX80" fmla="*/ 373039 w 2984311"/>
              <a:gd name="connsiteY80" fmla="*/ 177421 h 782471"/>
              <a:gd name="connsiteX81" fmla="*/ 350292 w 2984311"/>
              <a:gd name="connsiteY81" fmla="*/ 150125 h 782471"/>
              <a:gd name="connsiteX82" fmla="*/ 322997 w 2984311"/>
              <a:gd name="connsiteY82" fmla="*/ 131928 h 782471"/>
              <a:gd name="connsiteX83" fmla="*/ 295701 w 2984311"/>
              <a:gd name="connsiteY83" fmla="*/ 113731 h 782471"/>
              <a:gd name="connsiteX84" fmla="*/ 286603 w 2984311"/>
              <a:gd name="connsiteY84" fmla="*/ 100084 h 782471"/>
              <a:gd name="connsiteX85" fmla="*/ 272955 w 2984311"/>
              <a:gd name="connsiteY85" fmla="*/ 95534 h 782471"/>
              <a:gd name="connsiteX86" fmla="*/ 259307 w 2984311"/>
              <a:gd name="connsiteY86" fmla="*/ 86436 h 782471"/>
              <a:gd name="connsiteX87" fmla="*/ 232012 w 2984311"/>
              <a:gd name="connsiteY87" fmla="*/ 77337 h 782471"/>
              <a:gd name="connsiteX88" fmla="*/ 218364 w 2984311"/>
              <a:gd name="connsiteY88" fmla="*/ 72788 h 782471"/>
              <a:gd name="connsiteX89" fmla="*/ 204716 w 2984311"/>
              <a:gd name="connsiteY89" fmla="*/ 68239 h 782471"/>
              <a:gd name="connsiteX90" fmla="*/ 191068 w 2984311"/>
              <a:gd name="connsiteY90" fmla="*/ 59140 h 782471"/>
              <a:gd name="connsiteX91" fmla="*/ 163773 w 2984311"/>
              <a:gd name="connsiteY91" fmla="*/ 50042 h 782471"/>
              <a:gd name="connsiteX92" fmla="*/ 136477 w 2984311"/>
              <a:gd name="connsiteY92" fmla="*/ 40943 h 782471"/>
              <a:gd name="connsiteX93" fmla="*/ 122830 w 2984311"/>
              <a:gd name="connsiteY93" fmla="*/ 36394 h 782471"/>
              <a:gd name="connsiteX94" fmla="*/ 0 w 2984311"/>
              <a:gd name="connsiteY9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629468 w 2984311"/>
              <a:gd name="connsiteY6" fmla="*/ 477672 h 782471"/>
              <a:gd name="connsiteX7" fmla="*/ 2515737 w 2984311"/>
              <a:gd name="connsiteY7" fmla="*/ 468573 h 782471"/>
              <a:gd name="connsiteX8" fmla="*/ 2370161 w 2984311"/>
              <a:gd name="connsiteY8" fmla="*/ 459475 h 782471"/>
              <a:gd name="connsiteX9" fmla="*/ 2329218 w 2984311"/>
              <a:gd name="connsiteY9" fmla="*/ 450376 h 782471"/>
              <a:gd name="connsiteX10" fmla="*/ 2301922 w 2984311"/>
              <a:gd name="connsiteY10" fmla="*/ 441278 h 782471"/>
              <a:gd name="connsiteX11" fmla="*/ 2288274 w 2984311"/>
              <a:gd name="connsiteY11" fmla="*/ 436728 h 782471"/>
              <a:gd name="connsiteX12" fmla="*/ 2247331 w 2984311"/>
              <a:gd name="connsiteY12" fmla="*/ 413982 h 782471"/>
              <a:gd name="connsiteX13" fmla="*/ 2233683 w 2984311"/>
              <a:gd name="connsiteY13" fmla="*/ 409433 h 782471"/>
              <a:gd name="connsiteX14" fmla="*/ 2220036 w 2984311"/>
              <a:gd name="connsiteY14" fmla="*/ 404884 h 782471"/>
              <a:gd name="connsiteX15" fmla="*/ 2192740 w 2984311"/>
              <a:gd name="connsiteY15" fmla="*/ 418531 h 782471"/>
              <a:gd name="connsiteX16" fmla="*/ 2179092 w 2984311"/>
              <a:gd name="connsiteY16" fmla="*/ 427630 h 782471"/>
              <a:gd name="connsiteX17" fmla="*/ 2151797 w 2984311"/>
              <a:gd name="connsiteY17" fmla="*/ 436728 h 782471"/>
              <a:gd name="connsiteX18" fmla="*/ 2138149 w 2984311"/>
              <a:gd name="connsiteY18" fmla="*/ 441278 h 782471"/>
              <a:gd name="connsiteX19" fmla="*/ 2124501 w 2984311"/>
              <a:gd name="connsiteY19" fmla="*/ 445827 h 782471"/>
              <a:gd name="connsiteX20" fmla="*/ 2083558 w 2984311"/>
              <a:gd name="connsiteY20" fmla="*/ 464024 h 782471"/>
              <a:gd name="connsiteX21" fmla="*/ 2069910 w 2984311"/>
              <a:gd name="connsiteY21" fmla="*/ 473122 h 782471"/>
              <a:gd name="connsiteX22" fmla="*/ 2056263 w 2984311"/>
              <a:gd name="connsiteY22" fmla="*/ 477672 h 782471"/>
              <a:gd name="connsiteX23" fmla="*/ 1988024 w 2984311"/>
              <a:gd name="connsiteY23" fmla="*/ 473122 h 782471"/>
              <a:gd name="connsiteX24" fmla="*/ 1969827 w 2984311"/>
              <a:gd name="connsiteY24" fmla="*/ 468573 h 782471"/>
              <a:gd name="connsiteX25" fmla="*/ 1878842 w 2984311"/>
              <a:gd name="connsiteY25" fmla="*/ 473122 h 782471"/>
              <a:gd name="connsiteX26" fmla="*/ 1851546 w 2984311"/>
              <a:gd name="connsiteY26" fmla="*/ 486770 h 782471"/>
              <a:gd name="connsiteX27" fmla="*/ 1842448 w 2984311"/>
              <a:gd name="connsiteY27" fmla="*/ 500418 h 782471"/>
              <a:gd name="connsiteX28" fmla="*/ 1815152 w 2984311"/>
              <a:gd name="connsiteY28" fmla="*/ 509516 h 782471"/>
              <a:gd name="connsiteX29" fmla="*/ 1787857 w 2984311"/>
              <a:gd name="connsiteY29" fmla="*/ 518615 h 782471"/>
              <a:gd name="connsiteX30" fmla="*/ 1774209 w 2984311"/>
              <a:gd name="connsiteY30" fmla="*/ 523164 h 782471"/>
              <a:gd name="connsiteX31" fmla="*/ 1733266 w 2984311"/>
              <a:gd name="connsiteY31" fmla="*/ 509516 h 782471"/>
              <a:gd name="connsiteX32" fmla="*/ 1728716 w 2984311"/>
              <a:gd name="connsiteY32" fmla="*/ 495869 h 782471"/>
              <a:gd name="connsiteX33" fmla="*/ 1724167 w 2984311"/>
              <a:gd name="connsiteY33" fmla="*/ 468573 h 782471"/>
              <a:gd name="connsiteX34" fmla="*/ 1710519 w 2984311"/>
              <a:gd name="connsiteY34" fmla="*/ 464024 h 782471"/>
              <a:gd name="connsiteX35" fmla="*/ 1701421 w 2984311"/>
              <a:gd name="connsiteY35" fmla="*/ 450376 h 782471"/>
              <a:gd name="connsiteX36" fmla="*/ 1687773 w 2984311"/>
              <a:gd name="connsiteY36" fmla="*/ 441278 h 782471"/>
              <a:gd name="connsiteX37" fmla="*/ 1683224 w 2984311"/>
              <a:gd name="connsiteY37" fmla="*/ 427630 h 782471"/>
              <a:gd name="connsiteX38" fmla="*/ 1665027 w 2984311"/>
              <a:gd name="connsiteY38" fmla="*/ 400334 h 782471"/>
              <a:gd name="connsiteX39" fmla="*/ 1646830 w 2984311"/>
              <a:gd name="connsiteY39" fmla="*/ 373039 h 782471"/>
              <a:gd name="connsiteX40" fmla="*/ 1633182 w 2984311"/>
              <a:gd name="connsiteY40" fmla="*/ 363940 h 782471"/>
              <a:gd name="connsiteX41" fmla="*/ 1601337 w 2984311"/>
              <a:gd name="connsiteY41" fmla="*/ 345743 h 782471"/>
              <a:gd name="connsiteX42" fmla="*/ 1587689 w 2984311"/>
              <a:gd name="connsiteY42" fmla="*/ 318448 h 782471"/>
              <a:gd name="connsiteX43" fmla="*/ 1574042 w 2984311"/>
              <a:gd name="connsiteY43" fmla="*/ 309349 h 782471"/>
              <a:gd name="connsiteX44" fmla="*/ 1542197 w 2984311"/>
              <a:gd name="connsiteY44" fmla="*/ 286603 h 782471"/>
              <a:gd name="connsiteX45" fmla="*/ 1501254 w 2984311"/>
              <a:gd name="connsiteY45" fmla="*/ 277505 h 782471"/>
              <a:gd name="connsiteX46" fmla="*/ 1473958 w 2984311"/>
              <a:gd name="connsiteY46" fmla="*/ 268406 h 782471"/>
              <a:gd name="connsiteX47" fmla="*/ 1460310 w 2984311"/>
              <a:gd name="connsiteY47" fmla="*/ 259308 h 782471"/>
              <a:gd name="connsiteX48" fmla="*/ 1433015 w 2984311"/>
              <a:gd name="connsiteY48" fmla="*/ 250209 h 782471"/>
              <a:gd name="connsiteX49" fmla="*/ 1360227 w 2984311"/>
              <a:gd name="connsiteY49" fmla="*/ 236561 h 782471"/>
              <a:gd name="connsiteX50" fmla="*/ 1332931 w 2984311"/>
              <a:gd name="connsiteY50" fmla="*/ 227463 h 782471"/>
              <a:gd name="connsiteX51" fmla="*/ 1319283 w 2984311"/>
              <a:gd name="connsiteY51" fmla="*/ 222913 h 782471"/>
              <a:gd name="connsiteX52" fmla="*/ 1278340 w 2984311"/>
              <a:gd name="connsiteY52" fmla="*/ 227463 h 782471"/>
              <a:gd name="connsiteX53" fmla="*/ 1264692 w 2984311"/>
              <a:gd name="connsiteY53" fmla="*/ 236561 h 782471"/>
              <a:gd name="connsiteX54" fmla="*/ 1246495 w 2984311"/>
              <a:gd name="connsiteY54" fmla="*/ 241111 h 782471"/>
              <a:gd name="connsiteX55" fmla="*/ 1219200 w 2984311"/>
              <a:gd name="connsiteY55" fmla="*/ 254758 h 782471"/>
              <a:gd name="connsiteX56" fmla="*/ 1191904 w 2984311"/>
              <a:gd name="connsiteY56" fmla="*/ 268406 h 782471"/>
              <a:gd name="connsiteX57" fmla="*/ 1160060 w 2984311"/>
              <a:gd name="connsiteY57" fmla="*/ 272955 h 782471"/>
              <a:gd name="connsiteX58" fmla="*/ 1105468 w 2984311"/>
              <a:gd name="connsiteY58" fmla="*/ 291152 h 782471"/>
              <a:gd name="connsiteX59" fmla="*/ 1073624 w 2984311"/>
              <a:gd name="connsiteY59" fmla="*/ 304800 h 782471"/>
              <a:gd name="connsiteX60" fmla="*/ 896203 w 2984311"/>
              <a:gd name="connsiteY60" fmla="*/ 309349 h 782471"/>
              <a:gd name="connsiteX61" fmla="*/ 868907 w 2984311"/>
              <a:gd name="connsiteY61" fmla="*/ 322997 h 782471"/>
              <a:gd name="connsiteX62" fmla="*/ 855260 w 2984311"/>
              <a:gd name="connsiteY62" fmla="*/ 327546 h 782471"/>
              <a:gd name="connsiteX63" fmla="*/ 782471 w 2984311"/>
              <a:gd name="connsiteY63" fmla="*/ 322997 h 782471"/>
              <a:gd name="connsiteX64" fmla="*/ 768824 w 2984311"/>
              <a:gd name="connsiteY64" fmla="*/ 318448 h 782471"/>
              <a:gd name="connsiteX65" fmla="*/ 723331 w 2984311"/>
              <a:gd name="connsiteY65" fmla="*/ 304800 h 782471"/>
              <a:gd name="connsiteX66" fmla="*/ 709683 w 2984311"/>
              <a:gd name="connsiteY66" fmla="*/ 300251 h 782471"/>
              <a:gd name="connsiteX67" fmla="*/ 696036 w 2984311"/>
              <a:gd name="connsiteY67" fmla="*/ 295702 h 782471"/>
              <a:gd name="connsiteX68" fmla="*/ 641445 w 2984311"/>
              <a:gd name="connsiteY68" fmla="*/ 291152 h 782471"/>
              <a:gd name="connsiteX69" fmla="*/ 591403 w 2984311"/>
              <a:gd name="connsiteY69" fmla="*/ 282054 h 782471"/>
              <a:gd name="connsiteX70" fmla="*/ 573206 w 2984311"/>
              <a:gd name="connsiteY70" fmla="*/ 277505 h 782471"/>
              <a:gd name="connsiteX71" fmla="*/ 545910 w 2984311"/>
              <a:gd name="connsiteY71" fmla="*/ 268406 h 782471"/>
              <a:gd name="connsiteX72" fmla="*/ 514066 w 2984311"/>
              <a:gd name="connsiteY72" fmla="*/ 263857 h 782471"/>
              <a:gd name="connsiteX73" fmla="*/ 491319 w 2984311"/>
              <a:gd name="connsiteY73" fmla="*/ 259308 h 782471"/>
              <a:gd name="connsiteX74" fmla="*/ 459474 w 2984311"/>
              <a:gd name="connsiteY74" fmla="*/ 254758 h 782471"/>
              <a:gd name="connsiteX75" fmla="*/ 432179 w 2984311"/>
              <a:gd name="connsiteY75" fmla="*/ 236561 h 782471"/>
              <a:gd name="connsiteX76" fmla="*/ 423080 w 2984311"/>
              <a:gd name="connsiteY76" fmla="*/ 222913 h 782471"/>
              <a:gd name="connsiteX77" fmla="*/ 404883 w 2984311"/>
              <a:gd name="connsiteY77" fmla="*/ 213815 h 782471"/>
              <a:gd name="connsiteX78" fmla="*/ 391236 w 2984311"/>
              <a:gd name="connsiteY78" fmla="*/ 204716 h 782471"/>
              <a:gd name="connsiteX79" fmla="*/ 373039 w 2984311"/>
              <a:gd name="connsiteY79" fmla="*/ 177421 h 782471"/>
              <a:gd name="connsiteX80" fmla="*/ 350292 w 2984311"/>
              <a:gd name="connsiteY80" fmla="*/ 150125 h 782471"/>
              <a:gd name="connsiteX81" fmla="*/ 322997 w 2984311"/>
              <a:gd name="connsiteY81" fmla="*/ 131928 h 782471"/>
              <a:gd name="connsiteX82" fmla="*/ 295701 w 2984311"/>
              <a:gd name="connsiteY82" fmla="*/ 113731 h 782471"/>
              <a:gd name="connsiteX83" fmla="*/ 286603 w 2984311"/>
              <a:gd name="connsiteY83" fmla="*/ 100084 h 782471"/>
              <a:gd name="connsiteX84" fmla="*/ 272955 w 2984311"/>
              <a:gd name="connsiteY84" fmla="*/ 95534 h 782471"/>
              <a:gd name="connsiteX85" fmla="*/ 259307 w 2984311"/>
              <a:gd name="connsiteY85" fmla="*/ 86436 h 782471"/>
              <a:gd name="connsiteX86" fmla="*/ 232012 w 2984311"/>
              <a:gd name="connsiteY86" fmla="*/ 77337 h 782471"/>
              <a:gd name="connsiteX87" fmla="*/ 218364 w 2984311"/>
              <a:gd name="connsiteY87" fmla="*/ 72788 h 782471"/>
              <a:gd name="connsiteX88" fmla="*/ 204716 w 2984311"/>
              <a:gd name="connsiteY88" fmla="*/ 68239 h 782471"/>
              <a:gd name="connsiteX89" fmla="*/ 191068 w 2984311"/>
              <a:gd name="connsiteY89" fmla="*/ 59140 h 782471"/>
              <a:gd name="connsiteX90" fmla="*/ 163773 w 2984311"/>
              <a:gd name="connsiteY90" fmla="*/ 50042 h 782471"/>
              <a:gd name="connsiteX91" fmla="*/ 136477 w 2984311"/>
              <a:gd name="connsiteY91" fmla="*/ 40943 h 782471"/>
              <a:gd name="connsiteX92" fmla="*/ 122830 w 2984311"/>
              <a:gd name="connsiteY92" fmla="*/ 36394 h 782471"/>
              <a:gd name="connsiteX93" fmla="*/ 0 w 2984311"/>
              <a:gd name="connsiteY9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515737 w 2984311"/>
              <a:gd name="connsiteY6" fmla="*/ 468573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515737 w 2984311"/>
              <a:gd name="connsiteY6" fmla="*/ 468573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483892 w 2984311"/>
              <a:gd name="connsiteY6" fmla="*/ 477672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301922 w 2984311"/>
              <a:gd name="connsiteY8" fmla="*/ 441278 h 782471"/>
              <a:gd name="connsiteX9" fmla="*/ 2288274 w 2984311"/>
              <a:gd name="connsiteY9" fmla="*/ 436728 h 782471"/>
              <a:gd name="connsiteX10" fmla="*/ 2247331 w 2984311"/>
              <a:gd name="connsiteY10" fmla="*/ 413982 h 782471"/>
              <a:gd name="connsiteX11" fmla="*/ 2233683 w 2984311"/>
              <a:gd name="connsiteY11" fmla="*/ 409433 h 782471"/>
              <a:gd name="connsiteX12" fmla="*/ 2220036 w 2984311"/>
              <a:gd name="connsiteY12" fmla="*/ 404884 h 782471"/>
              <a:gd name="connsiteX13" fmla="*/ 2192740 w 2984311"/>
              <a:gd name="connsiteY13" fmla="*/ 418531 h 782471"/>
              <a:gd name="connsiteX14" fmla="*/ 2179092 w 2984311"/>
              <a:gd name="connsiteY14" fmla="*/ 427630 h 782471"/>
              <a:gd name="connsiteX15" fmla="*/ 2151797 w 2984311"/>
              <a:gd name="connsiteY15" fmla="*/ 436728 h 782471"/>
              <a:gd name="connsiteX16" fmla="*/ 2138149 w 2984311"/>
              <a:gd name="connsiteY16" fmla="*/ 441278 h 782471"/>
              <a:gd name="connsiteX17" fmla="*/ 2124501 w 2984311"/>
              <a:gd name="connsiteY17" fmla="*/ 445827 h 782471"/>
              <a:gd name="connsiteX18" fmla="*/ 2083558 w 2984311"/>
              <a:gd name="connsiteY18" fmla="*/ 464024 h 782471"/>
              <a:gd name="connsiteX19" fmla="*/ 2069910 w 2984311"/>
              <a:gd name="connsiteY19" fmla="*/ 473122 h 782471"/>
              <a:gd name="connsiteX20" fmla="*/ 2056263 w 2984311"/>
              <a:gd name="connsiteY20" fmla="*/ 477672 h 782471"/>
              <a:gd name="connsiteX21" fmla="*/ 1988024 w 2984311"/>
              <a:gd name="connsiteY21" fmla="*/ 473122 h 782471"/>
              <a:gd name="connsiteX22" fmla="*/ 1969827 w 2984311"/>
              <a:gd name="connsiteY22" fmla="*/ 468573 h 782471"/>
              <a:gd name="connsiteX23" fmla="*/ 1878842 w 2984311"/>
              <a:gd name="connsiteY23" fmla="*/ 473122 h 782471"/>
              <a:gd name="connsiteX24" fmla="*/ 1851546 w 2984311"/>
              <a:gd name="connsiteY24" fmla="*/ 486770 h 782471"/>
              <a:gd name="connsiteX25" fmla="*/ 1842448 w 2984311"/>
              <a:gd name="connsiteY25" fmla="*/ 500418 h 782471"/>
              <a:gd name="connsiteX26" fmla="*/ 1815152 w 2984311"/>
              <a:gd name="connsiteY26" fmla="*/ 509516 h 782471"/>
              <a:gd name="connsiteX27" fmla="*/ 1787857 w 2984311"/>
              <a:gd name="connsiteY27" fmla="*/ 518615 h 782471"/>
              <a:gd name="connsiteX28" fmla="*/ 1774209 w 2984311"/>
              <a:gd name="connsiteY28" fmla="*/ 523164 h 782471"/>
              <a:gd name="connsiteX29" fmla="*/ 1733266 w 2984311"/>
              <a:gd name="connsiteY29" fmla="*/ 509516 h 782471"/>
              <a:gd name="connsiteX30" fmla="*/ 1728716 w 2984311"/>
              <a:gd name="connsiteY30" fmla="*/ 495869 h 782471"/>
              <a:gd name="connsiteX31" fmla="*/ 1724167 w 2984311"/>
              <a:gd name="connsiteY31" fmla="*/ 468573 h 782471"/>
              <a:gd name="connsiteX32" fmla="*/ 1710519 w 2984311"/>
              <a:gd name="connsiteY32" fmla="*/ 464024 h 782471"/>
              <a:gd name="connsiteX33" fmla="*/ 1701421 w 2984311"/>
              <a:gd name="connsiteY33" fmla="*/ 450376 h 782471"/>
              <a:gd name="connsiteX34" fmla="*/ 1687773 w 2984311"/>
              <a:gd name="connsiteY34" fmla="*/ 441278 h 782471"/>
              <a:gd name="connsiteX35" fmla="*/ 1683224 w 2984311"/>
              <a:gd name="connsiteY35" fmla="*/ 427630 h 782471"/>
              <a:gd name="connsiteX36" fmla="*/ 1665027 w 2984311"/>
              <a:gd name="connsiteY36" fmla="*/ 400334 h 782471"/>
              <a:gd name="connsiteX37" fmla="*/ 1646830 w 2984311"/>
              <a:gd name="connsiteY37" fmla="*/ 373039 h 782471"/>
              <a:gd name="connsiteX38" fmla="*/ 1633182 w 2984311"/>
              <a:gd name="connsiteY38" fmla="*/ 363940 h 782471"/>
              <a:gd name="connsiteX39" fmla="*/ 1601337 w 2984311"/>
              <a:gd name="connsiteY39" fmla="*/ 345743 h 782471"/>
              <a:gd name="connsiteX40" fmla="*/ 1587689 w 2984311"/>
              <a:gd name="connsiteY40" fmla="*/ 318448 h 782471"/>
              <a:gd name="connsiteX41" fmla="*/ 1574042 w 2984311"/>
              <a:gd name="connsiteY41" fmla="*/ 309349 h 782471"/>
              <a:gd name="connsiteX42" fmla="*/ 1542197 w 2984311"/>
              <a:gd name="connsiteY42" fmla="*/ 286603 h 782471"/>
              <a:gd name="connsiteX43" fmla="*/ 1501254 w 2984311"/>
              <a:gd name="connsiteY43" fmla="*/ 277505 h 782471"/>
              <a:gd name="connsiteX44" fmla="*/ 1473958 w 2984311"/>
              <a:gd name="connsiteY44" fmla="*/ 268406 h 782471"/>
              <a:gd name="connsiteX45" fmla="*/ 1460310 w 2984311"/>
              <a:gd name="connsiteY45" fmla="*/ 259308 h 782471"/>
              <a:gd name="connsiteX46" fmla="*/ 1433015 w 2984311"/>
              <a:gd name="connsiteY46" fmla="*/ 250209 h 782471"/>
              <a:gd name="connsiteX47" fmla="*/ 1360227 w 2984311"/>
              <a:gd name="connsiteY47" fmla="*/ 236561 h 782471"/>
              <a:gd name="connsiteX48" fmla="*/ 1332931 w 2984311"/>
              <a:gd name="connsiteY48" fmla="*/ 227463 h 782471"/>
              <a:gd name="connsiteX49" fmla="*/ 1319283 w 2984311"/>
              <a:gd name="connsiteY49" fmla="*/ 222913 h 782471"/>
              <a:gd name="connsiteX50" fmla="*/ 1278340 w 2984311"/>
              <a:gd name="connsiteY50" fmla="*/ 227463 h 782471"/>
              <a:gd name="connsiteX51" fmla="*/ 1264692 w 2984311"/>
              <a:gd name="connsiteY51" fmla="*/ 236561 h 782471"/>
              <a:gd name="connsiteX52" fmla="*/ 1246495 w 2984311"/>
              <a:gd name="connsiteY52" fmla="*/ 241111 h 782471"/>
              <a:gd name="connsiteX53" fmla="*/ 1219200 w 2984311"/>
              <a:gd name="connsiteY53" fmla="*/ 254758 h 782471"/>
              <a:gd name="connsiteX54" fmla="*/ 1191904 w 2984311"/>
              <a:gd name="connsiteY54" fmla="*/ 268406 h 782471"/>
              <a:gd name="connsiteX55" fmla="*/ 1160060 w 2984311"/>
              <a:gd name="connsiteY55" fmla="*/ 272955 h 782471"/>
              <a:gd name="connsiteX56" fmla="*/ 1105468 w 2984311"/>
              <a:gd name="connsiteY56" fmla="*/ 291152 h 782471"/>
              <a:gd name="connsiteX57" fmla="*/ 1073624 w 2984311"/>
              <a:gd name="connsiteY57" fmla="*/ 304800 h 782471"/>
              <a:gd name="connsiteX58" fmla="*/ 896203 w 2984311"/>
              <a:gd name="connsiteY58" fmla="*/ 309349 h 782471"/>
              <a:gd name="connsiteX59" fmla="*/ 868907 w 2984311"/>
              <a:gd name="connsiteY59" fmla="*/ 322997 h 782471"/>
              <a:gd name="connsiteX60" fmla="*/ 855260 w 2984311"/>
              <a:gd name="connsiteY60" fmla="*/ 327546 h 782471"/>
              <a:gd name="connsiteX61" fmla="*/ 782471 w 2984311"/>
              <a:gd name="connsiteY61" fmla="*/ 322997 h 782471"/>
              <a:gd name="connsiteX62" fmla="*/ 768824 w 2984311"/>
              <a:gd name="connsiteY62" fmla="*/ 318448 h 782471"/>
              <a:gd name="connsiteX63" fmla="*/ 723331 w 2984311"/>
              <a:gd name="connsiteY63" fmla="*/ 304800 h 782471"/>
              <a:gd name="connsiteX64" fmla="*/ 709683 w 2984311"/>
              <a:gd name="connsiteY64" fmla="*/ 300251 h 782471"/>
              <a:gd name="connsiteX65" fmla="*/ 696036 w 2984311"/>
              <a:gd name="connsiteY65" fmla="*/ 295702 h 782471"/>
              <a:gd name="connsiteX66" fmla="*/ 641445 w 2984311"/>
              <a:gd name="connsiteY66" fmla="*/ 291152 h 782471"/>
              <a:gd name="connsiteX67" fmla="*/ 591403 w 2984311"/>
              <a:gd name="connsiteY67" fmla="*/ 282054 h 782471"/>
              <a:gd name="connsiteX68" fmla="*/ 573206 w 2984311"/>
              <a:gd name="connsiteY68" fmla="*/ 277505 h 782471"/>
              <a:gd name="connsiteX69" fmla="*/ 545910 w 2984311"/>
              <a:gd name="connsiteY69" fmla="*/ 268406 h 782471"/>
              <a:gd name="connsiteX70" fmla="*/ 514066 w 2984311"/>
              <a:gd name="connsiteY70" fmla="*/ 263857 h 782471"/>
              <a:gd name="connsiteX71" fmla="*/ 491319 w 2984311"/>
              <a:gd name="connsiteY71" fmla="*/ 259308 h 782471"/>
              <a:gd name="connsiteX72" fmla="*/ 459474 w 2984311"/>
              <a:gd name="connsiteY72" fmla="*/ 254758 h 782471"/>
              <a:gd name="connsiteX73" fmla="*/ 432179 w 2984311"/>
              <a:gd name="connsiteY73" fmla="*/ 236561 h 782471"/>
              <a:gd name="connsiteX74" fmla="*/ 423080 w 2984311"/>
              <a:gd name="connsiteY74" fmla="*/ 222913 h 782471"/>
              <a:gd name="connsiteX75" fmla="*/ 404883 w 2984311"/>
              <a:gd name="connsiteY75" fmla="*/ 213815 h 782471"/>
              <a:gd name="connsiteX76" fmla="*/ 391236 w 2984311"/>
              <a:gd name="connsiteY76" fmla="*/ 204716 h 782471"/>
              <a:gd name="connsiteX77" fmla="*/ 373039 w 2984311"/>
              <a:gd name="connsiteY77" fmla="*/ 177421 h 782471"/>
              <a:gd name="connsiteX78" fmla="*/ 350292 w 2984311"/>
              <a:gd name="connsiteY78" fmla="*/ 150125 h 782471"/>
              <a:gd name="connsiteX79" fmla="*/ 322997 w 2984311"/>
              <a:gd name="connsiteY79" fmla="*/ 131928 h 782471"/>
              <a:gd name="connsiteX80" fmla="*/ 295701 w 2984311"/>
              <a:gd name="connsiteY80" fmla="*/ 113731 h 782471"/>
              <a:gd name="connsiteX81" fmla="*/ 286603 w 2984311"/>
              <a:gd name="connsiteY81" fmla="*/ 100084 h 782471"/>
              <a:gd name="connsiteX82" fmla="*/ 272955 w 2984311"/>
              <a:gd name="connsiteY82" fmla="*/ 95534 h 782471"/>
              <a:gd name="connsiteX83" fmla="*/ 259307 w 2984311"/>
              <a:gd name="connsiteY83" fmla="*/ 86436 h 782471"/>
              <a:gd name="connsiteX84" fmla="*/ 232012 w 2984311"/>
              <a:gd name="connsiteY84" fmla="*/ 77337 h 782471"/>
              <a:gd name="connsiteX85" fmla="*/ 218364 w 2984311"/>
              <a:gd name="connsiteY85" fmla="*/ 72788 h 782471"/>
              <a:gd name="connsiteX86" fmla="*/ 204716 w 2984311"/>
              <a:gd name="connsiteY86" fmla="*/ 68239 h 782471"/>
              <a:gd name="connsiteX87" fmla="*/ 191068 w 2984311"/>
              <a:gd name="connsiteY87" fmla="*/ 59140 h 782471"/>
              <a:gd name="connsiteX88" fmla="*/ 163773 w 2984311"/>
              <a:gd name="connsiteY88" fmla="*/ 50042 h 782471"/>
              <a:gd name="connsiteX89" fmla="*/ 136477 w 2984311"/>
              <a:gd name="connsiteY89" fmla="*/ 40943 h 782471"/>
              <a:gd name="connsiteX90" fmla="*/ 122830 w 2984311"/>
              <a:gd name="connsiteY90" fmla="*/ 36394 h 782471"/>
              <a:gd name="connsiteX91" fmla="*/ 0 w 2984311"/>
              <a:gd name="connsiteY9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301922 w 2984311"/>
              <a:gd name="connsiteY8" fmla="*/ 441278 h 782471"/>
              <a:gd name="connsiteX9" fmla="*/ 2247331 w 2984311"/>
              <a:gd name="connsiteY9" fmla="*/ 413982 h 782471"/>
              <a:gd name="connsiteX10" fmla="*/ 2233683 w 2984311"/>
              <a:gd name="connsiteY10" fmla="*/ 409433 h 782471"/>
              <a:gd name="connsiteX11" fmla="*/ 2220036 w 2984311"/>
              <a:gd name="connsiteY11" fmla="*/ 404884 h 782471"/>
              <a:gd name="connsiteX12" fmla="*/ 2192740 w 2984311"/>
              <a:gd name="connsiteY12" fmla="*/ 418531 h 782471"/>
              <a:gd name="connsiteX13" fmla="*/ 2179092 w 2984311"/>
              <a:gd name="connsiteY13" fmla="*/ 427630 h 782471"/>
              <a:gd name="connsiteX14" fmla="*/ 2151797 w 2984311"/>
              <a:gd name="connsiteY14" fmla="*/ 436728 h 782471"/>
              <a:gd name="connsiteX15" fmla="*/ 2138149 w 2984311"/>
              <a:gd name="connsiteY15" fmla="*/ 441278 h 782471"/>
              <a:gd name="connsiteX16" fmla="*/ 2124501 w 2984311"/>
              <a:gd name="connsiteY16" fmla="*/ 445827 h 782471"/>
              <a:gd name="connsiteX17" fmla="*/ 2083558 w 2984311"/>
              <a:gd name="connsiteY17" fmla="*/ 464024 h 782471"/>
              <a:gd name="connsiteX18" fmla="*/ 2069910 w 2984311"/>
              <a:gd name="connsiteY18" fmla="*/ 473122 h 782471"/>
              <a:gd name="connsiteX19" fmla="*/ 2056263 w 2984311"/>
              <a:gd name="connsiteY19" fmla="*/ 477672 h 782471"/>
              <a:gd name="connsiteX20" fmla="*/ 1988024 w 2984311"/>
              <a:gd name="connsiteY20" fmla="*/ 473122 h 782471"/>
              <a:gd name="connsiteX21" fmla="*/ 1969827 w 2984311"/>
              <a:gd name="connsiteY21" fmla="*/ 468573 h 782471"/>
              <a:gd name="connsiteX22" fmla="*/ 1878842 w 2984311"/>
              <a:gd name="connsiteY22" fmla="*/ 473122 h 782471"/>
              <a:gd name="connsiteX23" fmla="*/ 1851546 w 2984311"/>
              <a:gd name="connsiteY23" fmla="*/ 486770 h 782471"/>
              <a:gd name="connsiteX24" fmla="*/ 1842448 w 2984311"/>
              <a:gd name="connsiteY24" fmla="*/ 500418 h 782471"/>
              <a:gd name="connsiteX25" fmla="*/ 1815152 w 2984311"/>
              <a:gd name="connsiteY25" fmla="*/ 509516 h 782471"/>
              <a:gd name="connsiteX26" fmla="*/ 1787857 w 2984311"/>
              <a:gd name="connsiteY26" fmla="*/ 518615 h 782471"/>
              <a:gd name="connsiteX27" fmla="*/ 1774209 w 2984311"/>
              <a:gd name="connsiteY27" fmla="*/ 523164 h 782471"/>
              <a:gd name="connsiteX28" fmla="*/ 1733266 w 2984311"/>
              <a:gd name="connsiteY28" fmla="*/ 509516 h 782471"/>
              <a:gd name="connsiteX29" fmla="*/ 1728716 w 2984311"/>
              <a:gd name="connsiteY29" fmla="*/ 495869 h 782471"/>
              <a:gd name="connsiteX30" fmla="*/ 1724167 w 2984311"/>
              <a:gd name="connsiteY30" fmla="*/ 468573 h 782471"/>
              <a:gd name="connsiteX31" fmla="*/ 1710519 w 2984311"/>
              <a:gd name="connsiteY31" fmla="*/ 464024 h 782471"/>
              <a:gd name="connsiteX32" fmla="*/ 1701421 w 2984311"/>
              <a:gd name="connsiteY32" fmla="*/ 450376 h 782471"/>
              <a:gd name="connsiteX33" fmla="*/ 1687773 w 2984311"/>
              <a:gd name="connsiteY33" fmla="*/ 441278 h 782471"/>
              <a:gd name="connsiteX34" fmla="*/ 1683224 w 2984311"/>
              <a:gd name="connsiteY34" fmla="*/ 427630 h 782471"/>
              <a:gd name="connsiteX35" fmla="*/ 1665027 w 2984311"/>
              <a:gd name="connsiteY35" fmla="*/ 400334 h 782471"/>
              <a:gd name="connsiteX36" fmla="*/ 1646830 w 2984311"/>
              <a:gd name="connsiteY36" fmla="*/ 373039 h 782471"/>
              <a:gd name="connsiteX37" fmla="*/ 1633182 w 2984311"/>
              <a:gd name="connsiteY37" fmla="*/ 363940 h 782471"/>
              <a:gd name="connsiteX38" fmla="*/ 1601337 w 2984311"/>
              <a:gd name="connsiteY38" fmla="*/ 345743 h 782471"/>
              <a:gd name="connsiteX39" fmla="*/ 1587689 w 2984311"/>
              <a:gd name="connsiteY39" fmla="*/ 318448 h 782471"/>
              <a:gd name="connsiteX40" fmla="*/ 1574042 w 2984311"/>
              <a:gd name="connsiteY40" fmla="*/ 309349 h 782471"/>
              <a:gd name="connsiteX41" fmla="*/ 1542197 w 2984311"/>
              <a:gd name="connsiteY41" fmla="*/ 286603 h 782471"/>
              <a:gd name="connsiteX42" fmla="*/ 1501254 w 2984311"/>
              <a:gd name="connsiteY42" fmla="*/ 277505 h 782471"/>
              <a:gd name="connsiteX43" fmla="*/ 1473958 w 2984311"/>
              <a:gd name="connsiteY43" fmla="*/ 268406 h 782471"/>
              <a:gd name="connsiteX44" fmla="*/ 1460310 w 2984311"/>
              <a:gd name="connsiteY44" fmla="*/ 259308 h 782471"/>
              <a:gd name="connsiteX45" fmla="*/ 1433015 w 2984311"/>
              <a:gd name="connsiteY45" fmla="*/ 250209 h 782471"/>
              <a:gd name="connsiteX46" fmla="*/ 1360227 w 2984311"/>
              <a:gd name="connsiteY46" fmla="*/ 236561 h 782471"/>
              <a:gd name="connsiteX47" fmla="*/ 1332931 w 2984311"/>
              <a:gd name="connsiteY47" fmla="*/ 227463 h 782471"/>
              <a:gd name="connsiteX48" fmla="*/ 1319283 w 2984311"/>
              <a:gd name="connsiteY48" fmla="*/ 222913 h 782471"/>
              <a:gd name="connsiteX49" fmla="*/ 1278340 w 2984311"/>
              <a:gd name="connsiteY49" fmla="*/ 227463 h 782471"/>
              <a:gd name="connsiteX50" fmla="*/ 1264692 w 2984311"/>
              <a:gd name="connsiteY50" fmla="*/ 236561 h 782471"/>
              <a:gd name="connsiteX51" fmla="*/ 1246495 w 2984311"/>
              <a:gd name="connsiteY51" fmla="*/ 241111 h 782471"/>
              <a:gd name="connsiteX52" fmla="*/ 1219200 w 2984311"/>
              <a:gd name="connsiteY52" fmla="*/ 254758 h 782471"/>
              <a:gd name="connsiteX53" fmla="*/ 1191904 w 2984311"/>
              <a:gd name="connsiteY53" fmla="*/ 268406 h 782471"/>
              <a:gd name="connsiteX54" fmla="*/ 1160060 w 2984311"/>
              <a:gd name="connsiteY54" fmla="*/ 272955 h 782471"/>
              <a:gd name="connsiteX55" fmla="*/ 1105468 w 2984311"/>
              <a:gd name="connsiteY55" fmla="*/ 291152 h 782471"/>
              <a:gd name="connsiteX56" fmla="*/ 1073624 w 2984311"/>
              <a:gd name="connsiteY56" fmla="*/ 304800 h 782471"/>
              <a:gd name="connsiteX57" fmla="*/ 896203 w 2984311"/>
              <a:gd name="connsiteY57" fmla="*/ 309349 h 782471"/>
              <a:gd name="connsiteX58" fmla="*/ 868907 w 2984311"/>
              <a:gd name="connsiteY58" fmla="*/ 322997 h 782471"/>
              <a:gd name="connsiteX59" fmla="*/ 855260 w 2984311"/>
              <a:gd name="connsiteY59" fmla="*/ 327546 h 782471"/>
              <a:gd name="connsiteX60" fmla="*/ 782471 w 2984311"/>
              <a:gd name="connsiteY60" fmla="*/ 322997 h 782471"/>
              <a:gd name="connsiteX61" fmla="*/ 768824 w 2984311"/>
              <a:gd name="connsiteY61" fmla="*/ 318448 h 782471"/>
              <a:gd name="connsiteX62" fmla="*/ 723331 w 2984311"/>
              <a:gd name="connsiteY62" fmla="*/ 304800 h 782471"/>
              <a:gd name="connsiteX63" fmla="*/ 709683 w 2984311"/>
              <a:gd name="connsiteY63" fmla="*/ 300251 h 782471"/>
              <a:gd name="connsiteX64" fmla="*/ 696036 w 2984311"/>
              <a:gd name="connsiteY64" fmla="*/ 295702 h 782471"/>
              <a:gd name="connsiteX65" fmla="*/ 641445 w 2984311"/>
              <a:gd name="connsiteY65" fmla="*/ 291152 h 782471"/>
              <a:gd name="connsiteX66" fmla="*/ 591403 w 2984311"/>
              <a:gd name="connsiteY66" fmla="*/ 282054 h 782471"/>
              <a:gd name="connsiteX67" fmla="*/ 573206 w 2984311"/>
              <a:gd name="connsiteY67" fmla="*/ 277505 h 782471"/>
              <a:gd name="connsiteX68" fmla="*/ 545910 w 2984311"/>
              <a:gd name="connsiteY68" fmla="*/ 268406 h 782471"/>
              <a:gd name="connsiteX69" fmla="*/ 514066 w 2984311"/>
              <a:gd name="connsiteY69" fmla="*/ 263857 h 782471"/>
              <a:gd name="connsiteX70" fmla="*/ 491319 w 2984311"/>
              <a:gd name="connsiteY70" fmla="*/ 259308 h 782471"/>
              <a:gd name="connsiteX71" fmla="*/ 459474 w 2984311"/>
              <a:gd name="connsiteY71" fmla="*/ 254758 h 782471"/>
              <a:gd name="connsiteX72" fmla="*/ 432179 w 2984311"/>
              <a:gd name="connsiteY72" fmla="*/ 236561 h 782471"/>
              <a:gd name="connsiteX73" fmla="*/ 423080 w 2984311"/>
              <a:gd name="connsiteY73" fmla="*/ 222913 h 782471"/>
              <a:gd name="connsiteX74" fmla="*/ 404883 w 2984311"/>
              <a:gd name="connsiteY74" fmla="*/ 213815 h 782471"/>
              <a:gd name="connsiteX75" fmla="*/ 391236 w 2984311"/>
              <a:gd name="connsiteY75" fmla="*/ 204716 h 782471"/>
              <a:gd name="connsiteX76" fmla="*/ 373039 w 2984311"/>
              <a:gd name="connsiteY76" fmla="*/ 177421 h 782471"/>
              <a:gd name="connsiteX77" fmla="*/ 350292 w 2984311"/>
              <a:gd name="connsiteY77" fmla="*/ 150125 h 782471"/>
              <a:gd name="connsiteX78" fmla="*/ 322997 w 2984311"/>
              <a:gd name="connsiteY78" fmla="*/ 131928 h 782471"/>
              <a:gd name="connsiteX79" fmla="*/ 295701 w 2984311"/>
              <a:gd name="connsiteY79" fmla="*/ 113731 h 782471"/>
              <a:gd name="connsiteX80" fmla="*/ 286603 w 2984311"/>
              <a:gd name="connsiteY80" fmla="*/ 100084 h 782471"/>
              <a:gd name="connsiteX81" fmla="*/ 272955 w 2984311"/>
              <a:gd name="connsiteY81" fmla="*/ 95534 h 782471"/>
              <a:gd name="connsiteX82" fmla="*/ 259307 w 2984311"/>
              <a:gd name="connsiteY82" fmla="*/ 86436 h 782471"/>
              <a:gd name="connsiteX83" fmla="*/ 232012 w 2984311"/>
              <a:gd name="connsiteY83" fmla="*/ 77337 h 782471"/>
              <a:gd name="connsiteX84" fmla="*/ 218364 w 2984311"/>
              <a:gd name="connsiteY84" fmla="*/ 72788 h 782471"/>
              <a:gd name="connsiteX85" fmla="*/ 204716 w 2984311"/>
              <a:gd name="connsiteY85" fmla="*/ 68239 h 782471"/>
              <a:gd name="connsiteX86" fmla="*/ 191068 w 2984311"/>
              <a:gd name="connsiteY86" fmla="*/ 59140 h 782471"/>
              <a:gd name="connsiteX87" fmla="*/ 163773 w 2984311"/>
              <a:gd name="connsiteY87" fmla="*/ 50042 h 782471"/>
              <a:gd name="connsiteX88" fmla="*/ 136477 w 2984311"/>
              <a:gd name="connsiteY88" fmla="*/ 40943 h 782471"/>
              <a:gd name="connsiteX89" fmla="*/ 122830 w 2984311"/>
              <a:gd name="connsiteY89" fmla="*/ 36394 h 782471"/>
              <a:gd name="connsiteX90" fmla="*/ 0 w 2984311"/>
              <a:gd name="connsiteY9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247331 w 2984311"/>
              <a:gd name="connsiteY8" fmla="*/ 413982 h 782471"/>
              <a:gd name="connsiteX9" fmla="*/ 2233683 w 2984311"/>
              <a:gd name="connsiteY9" fmla="*/ 409433 h 782471"/>
              <a:gd name="connsiteX10" fmla="*/ 2220036 w 2984311"/>
              <a:gd name="connsiteY10" fmla="*/ 404884 h 782471"/>
              <a:gd name="connsiteX11" fmla="*/ 2192740 w 2984311"/>
              <a:gd name="connsiteY11" fmla="*/ 418531 h 782471"/>
              <a:gd name="connsiteX12" fmla="*/ 2179092 w 2984311"/>
              <a:gd name="connsiteY12" fmla="*/ 427630 h 782471"/>
              <a:gd name="connsiteX13" fmla="*/ 2151797 w 2984311"/>
              <a:gd name="connsiteY13" fmla="*/ 436728 h 782471"/>
              <a:gd name="connsiteX14" fmla="*/ 2138149 w 2984311"/>
              <a:gd name="connsiteY14" fmla="*/ 441278 h 782471"/>
              <a:gd name="connsiteX15" fmla="*/ 2124501 w 2984311"/>
              <a:gd name="connsiteY15" fmla="*/ 445827 h 782471"/>
              <a:gd name="connsiteX16" fmla="*/ 2083558 w 2984311"/>
              <a:gd name="connsiteY16" fmla="*/ 464024 h 782471"/>
              <a:gd name="connsiteX17" fmla="*/ 2069910 w 2984311"/>
              <a:gd name="connsiteY17" fmla="*/ 473122 h 782471"/>
              <a:gd name="connsiteX18" fmla="*/ 2056263 w 2984311"/>
              <a:gd name="connsiteY18" fmla="*/ 477672 h 782471"/>
              <a:gd name="connsiteX19" fmla="*/ 1988024 w 2984311"/>
              <a:gd name="connsiteY19" fmla="*/ 473122 h 782471"/>
              <a:gd name="connsiteX20" fmla="*/ 1969827 w 2984311"/>
              <a:gd name="connsiteY20" fmla="*/ 468573 h 782471"/>
              <a:gd name="connsiteX21" fmla="*/ 1878842 w 2984311"/>
              <a:gd name="connsiteY21" fmla="*/ 473122 h 782471"/>
              <a:gd name="connsiteX22" fmla="*/ 1851546 w 2984311"/>
              <a:gd name="connsiteY22" fmla="*/ 486770 h 782471"/>
              <a:gd name="connsiteX23" fmla="*/ 1842448 w 2984311"/>
              <a:gd name="connsiteY23" fmla="*/ 500418 h 782471"/>
              <a:gd name="connsiteX24" fmla="*/ 1815152 w 2984311"/>
              <a:gd name="connsiteY24" fmla="*/ 509516 h 782471"/>
              <a:gd name="connsiteX25" fmla="*/ 1787857 w 2984311"/>
              <a:gd name="connsiteY25" fmla="*/ 518615 h 782471"/>
              <a:gd name="connsiteX26" fmla="*/ 1774209 w 2984311"/>
              <a:gd name="connsiteY26" fmla="*/ 523164 h 782471"/>
              <a:gd name="connsiteX27" fmla="*/ 1733266 w 2984311"/>
              <a:gd name="connsiteY27" fmla="*/ 509516 h 782471"/>
              <a:gd name="connsiteX28" fmla="*/ 1728716 w 2984311"/>
              <a:gd name="connsiteY28" fmla="*/ 495869 h 782471"/>
              <a:gd name="connsiteX29" fmla="*/ 1724167 w 2984311"/>
              <a:gd name="connsiteY29" fmla="*/ 468573 h 782471"/>
              <a:gd name="connsiteX30" fmla="*/ 1710519 w 2984311"/>
              <a:gd name="connsiteY30" fmla="*/ 464024 h 782471"/>
              <a:gd name="connsiteX31" fmla="*/ 1701421 w 2984311"/>
              <a:gd name="connsiteY31" fmla="*/ 450376 h 782471"/>
              <a:gd name="connsiteX32" fmla="*/ 1687773 w 2984311"/>
              <a:gd name="connsiteY32" fmla="*/ 441278 h 782471"/>
              <a:gd name="connsiteX33" fmla="*/ 1683224 w 2984311"/>
              <a:gd name="connsiteY33" fmla="*/ 427630 h 782471"/>
              <a:gd name="connsiteX34" fmla="*/ 1665027 w 2984311"/>
              <a:gd name="connsiteY34" fmla="*/ 400334 h 782471"/>
              <a:gd name="connsiteX35" fmla="*/ 1646830 w 2984311"/>
              <a:gd name="connsiteY35" fmla="*/ 373039 h 782471"/>
              <a:gd name="connsiteX36" fmla="*/ 1633182 w 2984311"/>
              <a:gd name="connsiteY36" fmla="*/ 363940 h 782471"/>
              <a:gd name="connsiteX37" fmla="*/ 1601337 w 2984311"/>
              <a:gd name="connsiteY37" fmla="*/ 345743 h 782471"/>
              <a:gd name="connsiteX38" fmla="*/ 1587689 w 2984311"/>
              <a:gd name="connsiteY38" fmla="*/ 318448 h 782471"/>
              <a:gd name="connsiteX39" fmla="*/ 1574042 w 2984311"/>
              <a:gd name="connsiteY39" fmla="*/ 309349 h 782471"/>
              <a:gd name="connsiteX40" fmla="*/ 1542197 w 2984311"/>
              <a:gd name="connsiteY40" fmla="*/ 286603 h 782471"/>
              <a:gd name="connsiteX41" fmla="*/ 1501254 w 2984311"/>
              <a:gd name="connsiteY41" fmla="*/ 277505 h 782471"/>
              <a:gd name="connsiteX42" fmla="*/ 1473958 w 2984311"/>
              <a:gd name="connsiteY42" fmla="*/ 268406 h 782471"/>
              <a:gd name="connsiteX43" fmla="*/ 1460310 w 2984311"/>
              <a:gd name="connsiteY43" fmla="*/ 259308 h 782471"/>
              <a:gd name="connsiteX44" fmla="*/ 1433015 w 2984311"/>
              <a:gd name="connsiteY44" fmla="*/ 250209 h 782471"/>
              <a:gd name="connsiteX45" fmla="*/ 1360227 w 2984311"/>
              <a:gd name="connsiteY45" fmla="*/ 236561 h 782471"/>
              <a:gd name="connsiteX46" fmla="*/ 1332931 w 2984311"/>
              <a:gd name="connsiteY46" fmla="*/ 227463 h 782471"/>
              <a:gd name="connsiteX47" fmla="*/ 1319283 w 2984311"/>
              <a:gd name="connsiteY47" fmla="*/ 222913 h 782471"/>
              <a:gd name="connsiteX48" fmla="*/ 1278340 w 2984311"/>
              <a:gd name="connsiteY48" fmla="*/ 227463 h 782471"/>
              <a:gd name="connsiteX49" fmla="*/ 1264692 w 2984311"/>
              <a:gd name="connsiteY49" fmla="*/ 236561 h 782471"/>
              <a:gd name="connsiteX50" fmla="*/ 1246495 w 2984311"/>
              <a:gd name="connsiteY50" fmla="*/ 241111 h 782471"/>
              <a:gd name="connsiteX51" fmla="*/ 1219200 w 2984311"/>
              <a:gd name="connsiteY51" fmla="*/ 254758 h 782471"/>
              <a:gd name="connsiteX52" fmla="*/ 1191904 w 2984311"/>
              <a:gd name="connsiteY52" fmla="*/ 268406 h 782471"/>
              <a:gd name="connsiteX53" fmla="*/ 1160060 w 2984311"/>
              <a:gd name="connsiteY53" fmla="*/ 272955 h 782471"/>
              <a:gd name="connsiteX54" fmla="*/ 1105468 w 2984311"/>
              <a:gd name="connsiteY54" fmla="*/ 291152 h 782471"/>
              <a:gd name="connsiteX55" fmla="*/ 1073624 w 2984311"/>
              <a:gd name="connsiteY55" fmla="*/ 304800 h 782471"/>
              <a:gd name="connsiteX56" fmla="*/ 896203 w 2984311"/>
              <a:gd name="connsiteY56" fmla="*/ 309349 h 782471"/>
              <a:gd name="connsiteX57" fmla="*/ 868907 w 2984311"/>
              <a:gd name="connsiteY57" fmla="*/ 322997 h 782471"/>
              <a:gd name="connsiteX58" fmla="*/ 855260 w 2984311"/>
              <a:gd name="connsiteY58" fmla="*/ 327546 h 782471"/>
              <a:gd name="connsiteX59" fmla="*/ 782471 w 2984311"/>
              <a:gd name="connsiteY59" fmla="*/ 322997 h 782471"/>
              <a:gd name="connsiteX60" fmla="*/ 768824 w 2984311"/>
              <a:gd name="connsiteY60" fmla="*/ 318448 h 782471"/>
              <a:gd name="connsiteX61" fmla="*/ 723331 w 2984311"/>
              <a:gd name="connsiteY61" fmla="*/ 304800 h 782471"/>
              <a:gd name="connsiteX62" fmla="*/ 709683 w 2984311"/>
              <a:gd name="connsiteY62" fmla="*/ 300251 h 782471"/>
              <a:gd name="connsiteX63" fmla="*/ 696036 w 2984311"/>
              <a:gd name="connsiteY63" fmla="*/ 295702 h 782471"/>
              <a:gd name="connsiteX64" fmla="*/ 641445 w 2984311"/>
              <a:gd name="connsiteY64" fmla="*/ 291152 h 782471"/>
              <a:gd name="connsiteX65" fmla="*/ 591403 w 2984311"/>
              <a:gd name="connsiteY65" fmla="*/ 282054 h 782471"/>
              <a:gd name="connsiteX66" fmla="*/ 573206 w 2984311"/>
              <a:gd name="connsiteY66" fmla="*/ 277505 h 782471"/>
              <a:gd name="connsiteX67" fmla="*/ 545910 w 2984311"/>
              <a:gd name="connsiteY67" fmla="*/ 268406 h 782471"/>
              <a:gd name="connsiteX68" fmla="*/ 514066 w 2984311"/>
              <a:gd name="connsiteY68" fmla="*/ 263857 h 782471"/>
              <a:gd name="connsiteX69" fmla="*/ 491319 w 2984311"/>
              <a:gd name="connsiteY69" fmla="*/ 259308 h 782471"/>
              <a:gd name="connsiteX70" fmla="*/ 459474 w 2984311"/>
              <a:gd name="connsiteY70" fmla="*/ 254758 h 782471"/>
              <a:gd name="connsiteX71" fmla="*/ 432179 w 2984311"/>
              <a:gd name="connsiteY71" fmla="*/ 236561 h 782471"/>
              <a:gd name="connsiteX72" fmla="*/ 423080 w 2984311"/>
              <a:gd name="connsiteY72" fmla="*/ 222913 h 782471"/>
              <a:gd name="connsiteX73" fmla="*/ 404883 w 2984311"/>
              <a:gd name="connsiteY73" fmla="*/ 213815 h 782471"/>
              <a:gd name="connsiteX74" fmla="*/ 391236 w 2984311"/>
              <a:gd name="connsiteY74" fmla="*/ 204716 h 782471"/>
              <a:gd name="connsiteX75" fmla="*/ 373039 w 2984311"/>
              <a:gd name="connsiteY75" fmla="*/ 177421 h 782471"/>
              <a:gd name="connsiteX76" fmla="*/ 350292 w 2984311"/>
              <a:gd name="connsiteY76" fmla="*/ 150125 h 782471"/>
              <a:gd name="connsiteX77" fmla="*/ 322997 w 2984311"/>
              <a:gd name="connsiteY77" fmla="*/ 131928 h 782471"/>
              <a:gd name="connsiteX78" fmla="*/ 295701 w 2984311"/>
              <a:gd name="connsiteY78" fmla="*/ 113731 h 782471"/>
              <a:gd name="connsiteX79" fmla="*/ 286603 w 2984311"/>
              <a:gd name="connsiteY79" fmla="*/ 100084 h 782471"/>
              <a:gd name="connsiteX80" fmla="*/ 272955 w 2984311"/>
              <a:gd name="connsiteY80" fmla="*/ 95534 h 782471"/>
              <a:gd name="connsiteX81" fmla="*/ 259307 w 2984311"/>
              <a:gd name="connsiteY81" fmla="*/ 86436 h 782471"/>
              <a:gd name="connsiteX82" fmla="*/ 232012 w 2984311"/>
              <a:gd name="connsiteY82" fmla="*/ 77337 h 782471"/>
              <a:gd name="connsiteX83" fmla="*/ 218364 w 2984311"/>
              <a:gd name="connsiteY83" fmla="*/ 72788 h 782471"/>
              <a:gd name="connsiteX84" fmla="*/ 204716 w 2984311"/>
              <a:gd name="connsiteY84" fmla="*/ 68239 h 782471"/>
              <a:gd name="connsiteX85" fmla="*/ 191068 w 2984311"/>
              <a:gd name="connsiteY85" fmla="*/ 59140 h 782471"/>
              <a:gd name="connsiteX86" fmla="*/ 163773 w 2984311"/>
              <a:gd name="connsiteY86" fmla="*/ 50042 h 782471"/>
              <a:gd name="connsiteX87" fmla="*/ 136477 w 2984311"/>
              <a:gd name="connsiteY87" fmla="*/ 40943 h 782471"/>
              <a:gd name="connsiteX88" fmla="*/ 122830 w 2984311"/>
              <a:gd name="connsiteY88" fmla="*/ 36394 h 782471"/>
              <a:gd name="connsiteX89" fmla="*/ 0 w 2984311"/>
              <a:gd name="connsiteY8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79092 w 2984311"/>
              <a:gd name="connsiteY11" fmla="*/ 427630 h 782471"/>
              <a:gd name="connsiteX12" fmla="*/ 2151797 w 2984311"/>
              <a:gd name="connsiteY12" fmla="*/ 436728 h 782471"/>
              <a:gd name="connsiteX13" fmla="*/ 2138149 w 2984311"/>
              <a:gd name="connsiteY13" fmla="*/ 441278 h 782471"/>
              <a:gd name="connsiteX14" fmla="*/ 2124501 w 2984311"/>
              <a:gd name="connsiteY14" fmla="*/ 445827 h 782471"/>
              <a:gd name="connsiteX15" fmla="*/ 2083558 w 2984311"/>
              <a:gd name="connsiteY15" fmla="*/ 464024 h 782471"/>
              <a:gd name="connsiteX16" fmla="*/ 2069910 w 2984311"/>
              <a:gd name="connsiteY16" fmla="*/ 473122 h 782471"/>
              <a:gd name="connsiteX17" fmla="*/ 2056263 w 2984311"/>
              <a:gd name="connsiteY17" fmla="*/ 477672 h 782471"/>
              <a:gd name="connsiteX18" fmla="*/ 1988024 w 2984311"/>
              <a:gd name="connsiteY18" fmla="*/ 473122 h 782471"/>
              <a:gd name="connsiteX19" fmla="*/ 1969827 w 2984311"/>
              <a:gd name="connsiteY19" fmla="*/ 468573 h 782471"/>
              <a:gd name="connsiteX20" fmla="*/ 1878842 w 2984311"/>
              <a:gd name="connsiteY20" fmla="*/ 473122 h 782471"/>
              <a:gd name="connsiteX21" fmla="*/ 1851546 w 2984311"/>
              <a:gd name="connsiteY21" fmla="*/ 486770 h 782471"/>
              <a:gd name="connsiteX22" fmla="*/ 1842448 w 2984311"/>
              <a:gd name="connsiteY22" fmla="*/ 500418 h 782471"/>
              <a:gd name="connsiteX23" fmla="*/ 1815152 w 2984311"/>
              <a:gd name="connsiteY23" fmla="*/ 509516 h 782471"/>
              <a:gd name="connsiteX24" fmla="*/ 1787857 w 2984311"/>
              <a:gd name="connsiteY24" fmla="*/ 518615 h 782471"/>
              <a:gd name="connsiteX25" fmla="*/ 1774209 w 2984311"/>
              <a:gd name="connsiteY25" fmla="*/ 523164 h 782471"/>
              <a:gd name="connsiteX26" fmla="*/ 1733266 w 2984311"/>
              <a:gd name="connsiteY26" fmla="*/ 509516 h 782471"/>
              <a:gd name="connsiteX27" fmla="*/ 1728716 w 2984311"/>
              <a:gd name="connsiteY27" fmla="*/ 495869 h 782471"/>
              <a:gd name="connsiteX28" fmla="*/ 1724167 w 2984311"/>
              <a:gd name="connsiteY28" fmla="*/ 468573 h 782471"/>
              <a:gd name="connsiteX29" fmla="*/ 1710519 w 2984311"/>
              <a:gd name="connsiteY29" fmla="*/ 464024 h 782471"/>
              <a:gd name="connsiteX30" fmla="*/ 1701421 w 2984311"/>
              <a:gd name="connsiteY30" fmla="*/ 450376 h 782471"/>
              <a:gd name="connsiteX31" fmla="*/ 1687773 w 2984311"/>
              <a:gd name="connsiteY31" fmla="*/ 441278 h 782471"/>
              <a:gd name="connsiteX32" fmla="*/ 1683224 w 2984311"/>
              <a:gd name="connsiteY32" fmla="*/ 427630 h 782471"/>
              <a:gd name="connsiteX33" fmla="*/ 1665027 w 2984311"/>
              <a:gd name="connsiteY33" fmla="*/ 400334 h 782471"/>
              <a:gd name="connsiteX34" fmla="*/ 1646830 w 2984311"/>
              <a:gd name="connsiteY34" fmla="*/ 373039 h 782471"/>
              <a:gd name="connsiteX35" fmla="*/ 1633182 w 2984311"/>
              <a:gd name="connsiteY35" fmla="*/ 363940 h 782471"/>
              <a:gd name="connsiteX36" fmla="*/ 1601337 w 2984311"/>
              <a:gd name="connsiteY36" fmla="*/ 345743 h 782471"/>
              <a:gd name="connsiteX37" fmla="*/ 1587689 w 2984311"/>
              <a:gd name="connsiteY37" fmla="*/ 318448 h 782471"/>
              <a:gd name="connsiteX38" fmla="*/ 1574042 w 2984311"/>
              <a:gd name="connsiteY38" fmla="*/ 309349 h 782471"/>
              <a:gd name="connsiteX39" fmla="*/ 1542197 w 2984311"/>
              <a:gd name="connsiteY39" fmla="*/ 286603 h 782471"/>
              <a:gd name="connsiteX40" fmla="*/ 1501254 w 2984311"/>
              <a:gd name="connsiteY40" fmla="*/ 277505 h 782471"/>
              <a:gd name="connsiteX41" fmla="*/ 1473958 w 2984311"/>
              <a:gd name="connsiteY41" fmla="*/ 268406 h 782471"/>
              <a:gd name="connsiteX42" fmla="*/ 1460310 w 2984311"/>
              <a:gd name="connsiteY42" fmla="*/ 259308 h 782471"/>
              <a:gd name="connsiteX43" fmla="*/ 1433015 w 2984311"/>
              <a:gd name="connsiteY43" fmla="*/ 250209 h 782471"/>
              <a:gd name="connsiteX44" fmla="*/ 1360227 w 2984311"/>
              <a:gd name="connsiteY44" fmla="*/ 236561 h 782471"/>
              <a:gd name="connsiteX45" fmla="*/ 1332931 w 2984311"/>
              <a:gd name="connsiteY45" fmla="*/ 227463 h 782471"/>
              <a:gd name="connsiteX46" fmla="*/ 1319283 w 2984311"/>
              <a:gd name="connsiteY46" fmla="*/ 222913 h 782471"/>
              <a:gd name="connsiteX47" fmla="*/ 1278340 w 2984311"/>
              <a:gd name="connsiteY47" fmla="*/ 227463 h 782471"/>
              <a:gd name="connsiteX48" fmla="*/ 1264692 w 2984311"/>
              <a:gd name="connsiteY48" fmla="*/ 236561 h 782471"/>
              <a:gd name="connsiteX49" fmla="*/ 1246495 w 2984311"/>
              <a:gd name="connsiteY49" fmla="*/ 241111 h 782471"/>
              <a:gd name="connsiteX50" fmla="*/ 1219200 w 2984311"/>
              <a:gd name="connsiteY50" fmla="*/ 254758 h 782471"/>
              <a:gd name="connsiteX51" fmla="*/ 1191904 w 2984311"/>
              <a:gd name="connsiteY51" fmla="*/ 268406 h 782471"/>
              <a:gd name="connsiteX52" fmla="*/ 1160060 w 2984311"/>
              <a:gd name="connsiteY52" fmla="*/ 272955 h 782471"/>
              <a:gd name="connsiteX53" fmla="*/ 1105468 w 2984311"/>
              <a:gd name="connsiteY53" fmla="*/ 291152 h 782471"/>
              <a:gd name="connsiteX54" fmla="*/ 1073624 w 2984311"/>
              <a:gd name="connsiteY54" fmla="*/ 304800 h 782471"/>
              <a:gd name="connsiteX55" fmla="*/ 896203 w 2984311"/>
              <a:gd name="connsiteY55" fmla="*/ 309349 h 782471"/>
              <a:gd name="connsiteX56" fmla="*/ 868907 w 2984311"/>
              <a:gd name="connsiteY56" fmla="*/ 322997 h 782471"/>
              <a:gd name="connsiteX57" fmla="*/ 855260 w 2984311"/>
              <a:gd name="connsiteY57" fmla="*/ 327546 h 782471"/>
              <a:gd name="connsiteX58" fmla="*/ 782471 w 2984311"/>
              <a:gd name="connsiteY58" fmla="*/ 322997 h 782471"/>
              <a:gd name="connsiteX59" fmla="*/ 768824 w 2984311"/>
              <a:gd name="connsiteY59" fmla="*/ 318448 h 782471"/>
              <a:gd name="connsiteX60" fmla="*/ 723331 w 2984311"/>
              <a:gd name="connsiteY60" fmla="*/ 304800 h 782471"/>
              <a:gd name="connsiteX61" fmla="*/ 709683 w 2984311"/>
              <a:gd name="connsiteY61" fmla="*/ 300251 h 782471"/>
              <a:gd name="connsiteX62" fmla="*/ 696036 w 2984311"/>
              <a:gd name="connsiteY62" fmla="*/ 295702 h 782471"/>
              <a:gd name="connsiteX63" fmla="*/ 641445 w 2984311"/>
              <a:gd name="connsiteY63" fmla="*/ 291152 h 782471"/>
              <a:gd name="connsiteX64" fmla="*/ 591403 w 2984311"/>
              <a:gd name="connsiteY64" fmla="*/ 282054 h 782471"/>
              <a:gd name="connsiteX65" fmla="*/ 573206 w 2984311"/>
              <a:gd name="connsiteY65" fmla="*/ 277505 h 782471"/>
              <a:gd name="connsiteX66" fmla="*/ 545910 w 2984311"/>
              <a:gd name="connsiteY66" fmla="*/ 268406 h 782471"/>
              <a:gd name="connsiteX67" fmla="*/ 514066 w 2984311"/>
              <a:gd name="connsiteY67" fmla="*/ 263857 h 782471"/>
              <a:gd name="connsiteX68" fmla="*/ 491319 w 2984311"/>
              <a:gd name="connsiteY68" fmla="*/ 259308 h 782471"/>
              <a:gd name="connsiteX69" fmla="*/ 459474 w 2984311"/>
              <a:gd name="connsiteY69" fmla="*/ 254758 h 782471"/>
              <a:gd name="connsiteX70" fmla="*/ 432179 w 2984311"/>
              <a:gd name="connsiteY70" fmla="*/ 236561 h 782471"/>
              <a:gd name="connsiteX71" fmla="*/ 423080 w 2984311"/>
              <a:gd name="connsiteY71" fmla="*/ 222913 h 782471"/>
              <a:gd name="connsiteX72" fmla="*/ 404883 w 2984311"/>
              <a:gd name="connsiteY72" fmla="*/ 213815 h 782471"/>
              <a:gd name="connsiteX73" fmla="*/ 391236 w 2984311"/>
              <a:gd name="connsiteY73" fmla="*/ 204716 h 782471"/>
              <a:gd name="connsiteX74" fmla="*/ 373039 w 2984311"/>
              <a:gd name="connsiteY74" fmla="*/ 177421 h 782471"/>
              <a:gd name="connsiteX75" fmla="*/ 350292 w 2984311"/>
              <a:gd name="connsiteY75" fmla="*/ 150125 h 782471"/>
              <a:gd name="connsiteX76" fmla="*/ 322997 w 2984311"/>
              <a:gd name="connsiteY76" fmla="*/ 131928 h 782471"/>
              <a:gd name="connsiteX77" fmla="*/ 295701 w 2984311"/>
              <a:gd name="connsiteY77" fmla="*/ 113731 h 782471"/>
              <a:gd name="connsiteX78" fmla="*/ 286603 w 2984311"/>
              <a:gd name="connsiteY78" fmla="*/ 100084 h 782471"/>
              <a:gd name="connsiteX79" fmla="*/ 272955 w 2984311"/>
              <a:gd name="connsiteY79" fmla="*/ 95534 h 782471"/>
              <a:gd name="connsiteX80" fmla="*/ 259307 w 2984311"/>
              <a:gd name="connsiteY80" fmla="*/ 86436 h 782471"/>
              <a:gd name="connsiteX81" fmla="*/ 232012 w 2984311"/>
              <a:gd name="connsiteY81" fmla="*/ 77337 h 782471"/>
              <a:gd name="connsiteX82" fmla="*/ 218364 w 2984311"/>
              <a:gd name="connsiteY82" fmla="*/ 72788 h 782471"/>
              <a:gd name="connsiteX83" fmla="*/ 204716 w 2984311"/>
              <a:gd name="connsiteY83" fmla="*/ 68239 h 782471"/>
              <a:gd name="connsiteX84" fmla="*/ 191068 w 2984311"/>
              <a:gd name="connsiteY84" fmla="*/ 59140 h 782471"/>
              <a:gd name="connsiteX85" fmla="*/ 163773 w 2984311"/>
              <a:gd name="connsiteY85" fmla="*/ 50042 h 782471"/>
              <a:gd name="connsiteX86" fmla="*/ 136477 w 2984311"/>
              <a:gd name="connsiteY86" fmla="*/ 40943 h 782471"/>
              <a:gd name="connsiteX87" fmla="*/ 122830 w 2984311"/>
              <a:gd name="connsiteY87" fmla="*/ 36394 h 782471"/>
              <a:gd name="connsiteX88" fmla="*/ 0 w 2984311"/>
              <a:gd name="connsiteY8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38149 w 2984311"/>
              <a:gd name="connsiteY12" fmla="*/ 441278 h 782471"/>
              <a:gd name="connsiteX13" fmla="*/ 2124501 w 2984311"/>
              <a:gd name="connsiteY13" fmla="*/ 445827 h 782471"/>
              <a:gd name="connsiteX14" fmla="*/ 2083558 w 2984311"/>
              <a:gd name="connsiteY14" fmla="*/ 464024 h 782471"/>
              <a:gd name="connsiteX15" fmla="*/ 2069910 w 2984311"/>
              <a:gd name="connsiteY15" fmla="*/ 473122 h 782471"/>
              <a:gd name="connsiteX16" fmla="*/ 2056263 w 2984311"/>
              <a:gd name="connsiteY16" fmla="*/ 477672 h 782471"/>
              <a:gd name="connsiteX17" fmla="*/ 1988024 w 2984311"/>
              <a:gd name="connsiteY17" fmla="*/ 473122 h 782471"/>
              <a:gd name="connsiteX18" fmla="*/ 1969827 w 2984311"/>
              <a:gd name="connsiteY18" fmla="*/ 468573 h 782471"/>
              <a:gd name="connsiteX19" fmla="*/ 1878842 w 2984311"/>
              <a:gd name="connsiteY19" fmla="*/ 473122 h 782471"/>
              <a:gd name="connsiteX20" fmla="*/ 1851546 w 2984311"/>
              <a:gd name="connsiteY20" fmla="*/ 486770 h 782471"/>
              <a:gd name="connsiteX21" fmla="*/ 1842448 w 2984311"/>
              <a:gd name="connsiteY21" fmla="*/ 500418 h 782471"/>
              <a:gd name="connsiteX22" fmla="*/ 1815152 w 2984311"/>
              <a:gd name="connsiteY22" fmla="*/ 509516 h 782471"/>
              <a:gd name="connsiteX23" fmla="*/ 1787857 w 2984311"/>
              <a:gd name="connsiteY23" fmla="*/ 518615 h 782471"/>
              <a:gd name="connsiteX24" fmla="*/ 1774209 w 2984311"/>
              <a:gd name="connsiteY24" fmla="*/ 523164 h 782471"/>
              <a:gd name="connsiteX25" fmla="*/ 1733266 w 2984311"/>
              <a:gd name="connsiteY25" fmla="*/ 509516 h 782471"/>
              <a:gd name="connsiteX26" fmla="*/ 1728716 w 2984311"/>
              <a:gd name="connsiteY26" fmla="*/ 495869 h 782471"/>
              <a:gd name="connsiteX27" fmla="*/ 1724167 w 2984311"/>
              <a:gd name="connsiteY27" fmla="*/ 468573 h 782471"/>
              <a:gd name="connsiteX28" fmla="*/ 1710519 w 2984311"/>
              <a:gd name="connsiteY28" fmla="*/ 464024 h 782471"/>
              <a:gd name="connsiteX29" fmla="*/ 1701421 w 2984311"/>
              <a:gd name="connsiteY29" fmla="*/ 450376 h 782471"/>
              <a:gd name="connsiteX30" fmla="*/ 1687773 w 2984311"/>
              <a:gd name="connsiteY30" fmla="*/ 441278 h 782471"/>
              <a:gd name="connsiteX31" fmla="*/ 1683224 w 2984311"/>
              <a:gd name="connsiteY31" fmla="*/ 427630 h 782471"/>
              <a:gd name="connsiteX32" fmla="*/ 1665027 w 2984311"/>
              <a:gd name="connsiteY32" fmla="*/ 400334 h 782471"/>
              <a:gd name="connsiteX33" fmla="*/ 1646830 w 2984311"/>
              <a:gd name="connsiteY33" fmla="*/ 373039 h 782471"/>
              <a:gd name="connsiteX34" fmla="*/ 1633182 w 2984311"/>
              <a:gd name="connsiteY34" fmla="*/ 363940 h 782471"/>
              <a:gd name="connsiteX35" fmla="*/ 1601337 w 2984311"/>
              <a:gd name="connsiteY35" fmla="*/ 345743 h 782471"/>
              <a:gd name="connsiteX36" fmla="*/ 1587689 w 2984311"/>
              <a:gd name="connsiteY36" fmla="*/ 318448 h 782471"/>
              <a:gd name="connsiteX37" fmla="*/ 1574042 w 2984311"/>
              <a:gd name="connsiteY37" fmla="*/ 309349 h 782471"/>
              <a:gd name="connsiteX38" fmla="*/ 1542197 w 2984311"/>
              <a:gd name="connsiteY38" fmla="*/ 286603 h 782471"/>
              <a:gd name="connsiteX39" fmla="*/ 1501254 w 2984311"/>
              <a:gd name="connsiteY39" fmla="*/ 277505 h 782471"/>
              <a:gd name="connsiteX40" fmla="*/ 1473958 w 2984311"/>
              <a:gd name="connsiteY40" fmla="*/ 268406 h 782471"/>
              <a:gd name="connsiteX41" fmla="*/ 1460310 w 2984311"/>
              <a:gd name="connsiteY41" fmla="*/ 259308 h 782471"/>
              <a:gd name="connsiteX42" fmla="*/ 1433015 w 2984311"/>
              <a:gd name="connsiteY42" fmla="*/ 250209 h 782471"/>
              <a:gd name="connsiteX43" fmla="*/ 1360227 w 2984311"/>
              <a:gd name="connsiteY43" fmla="*/ 236561 h 782471"/>
              <a:gd name="connsiteX44" fmla="*/ 1332931 w 2984311"/>
              <a:gd name="connsiteY44" fmla="*/ 227463 h 782471"/>
              <a:gd name="connsiteX45" fmla="*/ 1319283 w 2984311"/>
              <a:gd name="connsiteY45" fmla="*/ 222913 h 782471"/>
              <a:gd name="connsiteX46" fmla="*/ 1278340 w 2984311"/>
              <a:gd name="connsiteY46" fmla="*/ 227463 h 782471"/>
              <a:gd name="connsiteX47" fmla="*/ 1264692 w 2984311"/>
              <a:gd name="connsiteY47" fmla="*/ 236561 h 782471"/>
              <a:gd name="connsiteX48" fmla="*/ 1246495 w 2984311"/>
              <a:gd name="connsiteY48" fmla="*/ 241111 h 782471"/>
              <a:gd name="connsiteX49" fmla="*/ 1219200 w 2984311"/>
              <a:gd name="connsiteY49" fmla="*/ 254758 h 782471"/>
              <a:gd name="connsiteX50" fmla="*/ 1191904 w 2984311"/>
              <a:gd name="connsiteY50" fmla="*/ 268406 h 782471"/>
              <a:gd name="connsiteX51" fmla="*/ 1160060 w 2984311"/>
              <a:gd name="connsiteY51" fmla="*/ 272955 h 782471"/>
              <a:gd name="connsiteX52" fmla="*/ 1105468 w 2984311"/>
              <a:gd name="connsiteY52" fmla="*/ 291152 h 782471"/>
              <a:gd name="connsiteX53" fmla="*/ 1073624 w 2984311"/>
              <a:gd name="connsiteY53" fmla="*/ 304800 h 782471"/>
              <a:gd name="connsiteX54" fmla="*/ 896203 w 2984311"/>
              <a:gd name="connsiteY54" fmla="*/ 309349 h 782471"/>
              <a:gd name="connsiteX55" fmla="*/ 868907 w 2984311"/>
              <a:gd name="connsiteY55" fmla="*/ 322997 h 782471"/>
              <a:gd name="connsiteX56" fmla="*/ 855260 w 2984311"/>
              <a:gd name="connsiteY56" fmla="*/ 327546 h 782471"/>
              <a:gd name="connsiteX57" fmla="*/ 782471 w 2984311"/>
              <a:gd name="connsiteY57" fmla="*/ 322997 h 782471"/>
              <a:gd name="connsiteX58" fmla="*/ 768824 w 2984311"/>
              <a:gd name="connsiteY58" fmla="*/ 318448 h 782471"/>
              <a:gd name="connsiteX59" fmla="*/ 723331 w 2984311"/>
              <a:gd name="connsiteY59" fmla="*/ 304800 h 782471"/>
              <a:gd name="connsiteX60" fmla="*/ 709683 w 2984311"/>
              <a:gd name="connsiteY60" fmla="*/ 300251 h 782471"/>
              <a:gd name="connsiteX61" fmla="*/ 696036 w 2984311"/>
              <a:gd name="connsiteY61" fmla="*/ 295702 h 782471"/>
              <a:gd name="connsiteX62" fmla="*/ 641445 w 2984311"/>
              <a:gd name="connsiteY62" fmla="*/ 291152 h 782471"/>
              <a:gd name="connsiteX63" fmla="*/ 591403 w 2984311"/>
              <a:gd name="connsiteY63" fmla="*/ 282054 h 782471"/>
              <a:gd name="connsiteX64" fmla="*/ 573206 w 2984311"/>
              <a:gd name="connsiteY64" fmla="*/ 277505 h 782471"/>
              <a:gd name="connsiteX65" fmla="*/ 545910 w 2984311"/>
              <a:gd name="connsiteY65" fmla="*/ 268406 h 782471"/>
              <a:gd name="connsiteX66" fmla="*/ 514066 w 2984311"/>
              <a:gd name="connsiteY66" fmla="*/ 263857 h 782471"/>
              <a:gd name="connsiteX67" fmla="*/ 491319 w 2984311"/>
              <a:gd name="connsiteY67" fmla="*/ 259308 h 782471"/>
              <a:gd name="connsiteX68" fmla="*/ 459474 w 2984311"/>
              <a:gd name="connsiteY68" fmla="*/ 254758 h 782471"/>
              <a:gd name="connsiteX69" fmla="*/ 432179 w 2984311"/>
              <a:gd name="connsiteY69" fmla="*/ 236561 h 782471"/>
              <a:gd name="connsiteX70" fmla="*/ 423080 w 2984311"/>
              <a:gd name="connsiteY70" fmla="*/ 222913 h 782471"/>
              <a:gd name="connsiteX71" fmla="*/ 404883 w 2984311"/>
              <a:gd name="connsiteY71" fmla="*/ 213815 h 782471"/>
              <a:gd name="connsiteX72" fmla="*/ 391236 w 2984311"/>
              <a:gd name="connsiteY72" fmla="*/ 204716 h 782471"/>
              <a:gd name="connsiteX73" fmla="*/ 373039 w 2984311"/>
              <a:gd name="connsiteY73" fmla="*/ 177421 h 782471"/>
              <a:gd name="connsiteX74" fmla="*/ 350292 w 2984311"/>
              <a:gd name="connsiteY74" fmla="*/ 150125 h 782471"/>
              <a:gd name="connsiteX75" fmla="*/ 322997 w 2984311"/>
              <a:gd name="connsiteY75" fmla="*/ 131928 h 782471"/>
              <a:gd name="connsiteX76" fmla="*/ 295701 w 2984311"/>
              <a:gd name="connsiteY76" fmla="*/ 113731 h 782471"/>
              <a:gd name="connsiteX77" fmla="*/ 286603 w 2984311"/>
              <a:gd name="connsiteY77" fmla="*/ 100084 h 782471"/>
              <a:gd name="connsiteX78" fmla="*/ 272955 w 2984311"/>
              <a:gd name="connsiteY78" fmla="*/ 95534 h 782471"/>
              <a:gd name="connsiteX79" fmla="*/ 259307 w 2984311"/>
              <a:gd name="connsiteY79" fmla="*/ 86436 h 782471"/>
              <a:gd name="connsiteX80" fmla="*/ 232012 w 2984311"/>
              <a:gd name="connsiteY80" fmla="*/ 77337 h 782471"/>
              <a:gd name="connsiteX81" fmla="*/ 218364 w 2984311"/>
              <a:gd name="connsiteY81" fmla="*/ 72788 h 782471"/>
              <a:gd name="connsiteX82" fmla="*/ 204716 w 2984311"/>
              <a:gd name="connsiteY82" fmla="*/ 68239 h 782471"/>
              <a:gd name="connsiteX83" fmla="*/ 191068 w 2984311"/>
              <a:gd name="connsiteY83" fmla="*/ 59140 h 782471"/>
              <a:gd name="connsiteX84" fmla="*/ 163773 w 2984311"/>
              <a:gd name="connsiteY84" fmla="*/ 50042 h 782471"/>
              <a:gd name="connsiteX85" fmla="*/ 136477 w 2984311"/>
              <a:gd name="connsiteY85" fmla="*/ 40943 h 782471"/>
              <a:gd name="connsiteX86" fmla="*/ 122830 w 2984311"/>
              <a:gd name="connsiteY86" fmla="*/ 36394 h 782471"/>
              <a:gd name="connsiteX87" fmla="*/ 0 w 2984311"/>
              <a:gd name="connsiteY8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38149 w 2984311"/>
              <a:gd name="connsiteY12" fmla="*/ 441278 h 782471"/>
              <a:gd name="connsiteX13" fmla="*/ 2124501 w 2984311"/>
              <a:gd name="connsiteY13" fmla="*/ 445827 h 782471"/>
              <a:gd name="connsiteX14" fmla="*/ 2083558 w 2984311"/>
              <a:gd name="connsiteY14" fmla="*/ 464024 h 782471"/>
              <a:gd name="connsiteX15" fmla="*/ 2069910 w 2984311"/>
              <a:gd name="connsiteY15" fmla="*/ 473122 h 782471"/>
              <a:gd name="connsiteX16" fmla="*/ 2056263 w 2984311"/>
              <a:gd name="connsiteY16" fmla="*/ 477672 h 782471"/>
              <a:gd name="connsiteX17" fmla="*/ 1988024 w 2984311"/>
              <a:gd name="connsiteY17" fmla="*/ 473122 h 782471"/>
              <a:gd name="connsiteX18" fmla="*/ 1969827 w 2984311"/>
              <a:gd name="connsiteY18" fmla="*/ 468573 h 782471"/>
              <a:gd name="connsiteX19" fmla="*/ 1878842 w 2984311"/>
              <a:gd name="connsiteY19" fmla="*/ 473122 h 782471"/>
              <a:gd name="connsiteX20" fmla="*/ 1851546 w 2984311"/>
              <a:gd name="connsiteY20" fmla="*/ 486770 h 782471"/>
              <a:gd name="connsiteX21" fmla="*/ 1842448 w 2984311"/>
              <a:gd name="connsiteY21" fmla="*/ 500418 h 782471"/>
              <a:gd name="connsiteX22" fmla="*/ 1815152 w 2984311"/>
              <a:gd name="connsiteY22" fmla="*/ 509516 h 782471"/>
              <a:gd name="connsiteX23" fmla="*/ 1787857 w 2984311"/>
              <a:gd name="connsiteY23" fmla="*/ 518615 h 782471"/>
              <a:gd name="connsiteX24" fmla="*/ 1774209 w 2984311"/>
              <a:gd name="connsiteY24" fmla="*/ 523164 h 782471"/>
              <a:gd name="connsiteX25" fmla="*/ 1733266 w 2984311"/>
              <a:gd name="connsiteY25" fmla="*/ 509516 h 782471"/>
              <a:gd name="connsiteX26" fmla="*/ 1728716 w 2984311"/>
              <a:gd name="connsiteY26" fmla="*/ 495869 h 782471"/>
              <a:gd name="connsiteX27" fmla="*/ 1724167 w 2984311"/>
              <a:gd name="connsiteY27" fmla="*/ 468573 h 782471"/>
              <a:gd name="connsiteX28" fmla="*/ 1710519 w 2984311"/>
              <a:gd name="connsiteY28" fmla="*/ 464024 h 782471"/>
              <a:gd name="connsiteX29" fmla="*/ 1701421 w 2984311"/>
              <a:gd name="connsiteY29" fmla="*/ 450376 h 782471"/>
              <a:gd name="connsiteX30" fmla="*/ 1687773 w 2984311"/>
              <a:gd name="connsiteY30" fmla="*/ 441278 h 782471"/>
              <a:gd name="connsiteX31" fmla="*/ 1683224 w 2984311"/>
              <a:gd name="connsiteY31" fmla="*/ 427630 h 782471"/>
              <a:gd name="connsiteX32" fmla="*/ 1665027 w 2984311"/>
              <a:gd name="connsiteY32" fmla="*/ 400334 h 782471"/>
              <a:gd name="connsiteX33" fmla="*/ 1646830 w 2984311"/>
              <a:gd name="connsiteY33" fmla="*/ 373039 h 782471"/>
              <a:gd name="connsiteX34" fmla="*/ 1633182 w 2984311"/>
              <a:gd name="connsiteY34" fmla="*/ 363940 h 782471"/>
              <a:gd name="connsiteX35" fmla="*/ 1601337 w 2984311"/>
              <a:gd name="connsiteY35" fmla="*/ 345743 h 782471"/>
              <a:gd name="connsiteX36" fmla="*/ 1587689 w 2984311"/>
              <a:gd name="connsiteY36" fmla="*/ 318448 h 782471"/>
              <a:gd name="connsiteX37" fmla="*/ 1574042 w 2984311"/>
              <a:gd name="connsiteY37" fmla="*/ 309349 h 782471"/>
              <a:gd name="connsiteX38" fmla="*/ 1542197 w 2984311"/>
              <a:gd name="connsiteY38" fmla="*/ 286603 h 782471"/>
              <a:gd name="connsiteX39" fmla="*/ 1501254 w 2984311"/>
              <a:gd name="connsiteY39" fmla="*/ 277505 h 782471"/>
              <a:gd name="connsiteX40" fmla="*/ 1473958 w 2984311"/>
              <a:gd name="connsiteY40" fmla="*/ 268406 h 782471"/>
              <a:gd name="connsiteX41" fmla="*/ 1460310 w 2984311"/>
              <a:gd name="connsiteY41" fmla="*/ 259308 h 782471"/>
              <a:gd name="connsiteX42" fmla="*/ 1433015 w 2984311"/>
              <a:gd name="connsiteY42" fmla="*/ 250209 h 782471"/>
              <a:gd name="connsiteX43" fmla="*/ 1360227 w 2984311"/>
              <a:gd name="connsiteY43" fmla="*/ 236561 h 782471"/>
              <a:gd name="connsiteX44" fmla="*/ 1332931 w 2984311"/>
              <a:gd name="connsiteY44" fmla="*/ 227463 h 782471"/>
              <a:gd name="connsiteX45" fmla="*/ 1319283 w 2984311"/>
              <a:gd name="connsiteY45" fmla="*/ 222913 h 782471"/>
              <a:gd name="connsiteX46" fmla="*/ 1278340 w 2984311"/>
              <a:gd name="connsiteY46" fmla="*/ 227463 h 782471"/>
              <a:gd name="connsiteX47" fmla="*/ 1264692 w 2984311"/>
              <a:gd name="connsiteY47" fmla="*/ 236561 h 782471"/>
              <a:gd name="connsiteX48" fmla="*/ 1246495 w 2984311"/>
              <a:gd name="connsiteY48" fmla="*/ 241111 h 782471"/>
              <a:gd name="connsiteX49" fmla="*/ 1219200 w 2984311"/>
              <a:gd name="connsiteY49" fmla="*/ 254758 h 782471"/>
              <a:gd name="connsiteX50" fmla="*/ 1191904 w 2984311"/>
              <a:gd name="connsiteY50" fmla="*/ 268406 h 782471"/>
              <a:gd name="connsiteX51" fmla="*/ 1160060 w 2984311"/>
              <a:gd name="connsiteY51" fmla="*/ 272955 h 782471"/>
              <a:gd name="connsiteX52" fmla="*/ 1105468 w 2984311"/>
              <a:gd name="connsiteY52" fmla="*/ 291152 h 782471"/>
              <a:gd name="connsiteX53" fmla="*/ 1073624 w 2984311"/>
              <a:gd name="connsiteY53" fmla="*/ 304800 h 782471"/>
              <a:gd name="connsiteX54" fmla="*/ 896203 w 2984311"/>
              <a:gd name="connsiteY54" fmla="*/ 309349 h 782471"/>
              <a:gd name="connsiteX55" fmla="*/ 868907 w 2984311"/>
              <a:gd name="connsiteY55" fmla="*/ 322997 h 782471"/>
              <a:gd name="connsiteX56" fmla="*/ 855260 w 2984311"/>
              <a:gd name="connsiteY56" fmla="*/ 327546 h 782471"/>
              <a:gd name="connsiteX57" fmla="*/ 782471 w 2984311"/>
              <a:gd name="connsiteY57" fmla="*/ 322997 h 782471"/>
              <a:gd name="connsiteX58" fmla="*/ 768824 w 2984311"/>
              <a:gd name="connsiteY58" fmla="*/ 318448 h 782471"/>
              <a:gd name="connsiteX59" fmla="*/ 723331 w 2984311"/>
              <a:gd name="connsiteY59" fmla="*/ 304800 h 782471"/>
              <a:gd name="connsiteX60" fmla="*/ 709683 w 2984311"/>
              <a:gd name="connsiteY60" fmla="*/ 300251 h 782471"/>
              <a:gd name="connsiteX61" fmla="*/ 696036 w 2984311"/>
              <a:gd name="connsiteY61" fmla="*/ 295702 h 782471"/>
              <a:gd name="connsiteX62" fmla="*/ 641445 w 2984311"/>
              <a:gd name="connsiteY62" fmla="*/ 291152 h 782471"/>
              <a:gd name="connsiteX63" fmla="*/ 591403 w 2984311"/>
              <a:gd name="connsiteY63" fmla="*/ 282054 h 782471"/>
              <a:gd name="connsiteX64" fmla="*/ 573206 w 2984311"/>
              <a:gd name="connsiteY64" fmla="*/ 277505 h 782471"/>
              <a:gd name="connsiteX65" fmla="*/ 545910 w 2984311"/>
              <a:gd name="connsiteY65" fmla="*/ 268406 h 782471"/>
              <a:gd name="connsiteX66" fmla="*/ 514066 w 2984311"/>
              <a:gd name="connsiteY66" fmla="*/ 263857 h 782471"/>
              <a:gd name="connsiteX67" fmla="*/ 491319 w 2984311"/>
              <a:gd name="connsiteY67" fmla="*/ 259308 h 782471"/>
              <a:gd name="connsiteX68" fmla="*/ 459474 w 2984311"/>
              <a:gd name="connsiteY68" fmla="*/ 254758 h 782471"/>
              <a:gd name="connsiteX69" fmla="*/ 432179 w 2984311"/>
              <a:gd name="connsiteY69" fmla="*/ 236561 h 782471"/>
              <a:gd name="connsiteX70" fmla="*/ 423080 w 2984311"/>
              <a:gd name="connsiteY70" fmla="*/ 222913 h 782471"/>
              <a:gd name="connsiteX71" fmla="*/ 404883 w 2984311"/>
              <a:gd name="connsiteY71" fmla="*/ 213815 h 782471"/>
              <a:gd name="connsiteX72" fmla="*/ 391236 w 2984311"/>
              <a:gd name="connsiteY72" fmla="*/ 204716 h 782471"/>
              <a:gd name="connsiteX73" fmla="*/ 373039 w 2984311"/>
              <a:gd name="connsiteY73" fmla="*/ 177421 h 782471"/>
              <a:gd name="connsiteX74" fmla="*/ 350292 w 2984311"/>
              <a:gd name="connsiteY74" fmla="*/ 150125 h 782471"/>
              <a:gd name="connsiteX75" fmla="*/ 322997 w 2984311"/>
              <a:gd name="connsiteY75" fmla="*/ 131928 h 782471"/>
              <a:gd name="connsiteX76" fmla="*/ 295701 w 2984311"/>
              <a:gd name="connsiteY76" fmla="*/ 113731 h 782471"/>
              <a:gd name="connsiteX77" fmla="*/ 286603 w 2984311"/>
              <a:gd name="connsiteY77" fmla="*/ 100084 h 782471"/>
              <a:gd name="connsiteX78" fmla="*/ 272955 w 2984311"/>
              <a:gd name="connsiteY78" fmla="*/ 95534 h 782471"/>
              <a:gd name="connsiteX79" fmla="*/ 259307 w 2984311"/>
              <a:gd name="connsiteY79" fmla="*/ 86436 h 782471"/>
              <a:gd name="connsiteX80" fmla="*/ 232012 w 2984311"/>
              <a:gd name="connsiteY80" fmla="*/ 77337 h 782471"/>
              <a:gd name="connsiteX81" fmla="*/ 218364 w 2984311"/>
              <a:gd name="connsiteY81" fmla="*/ 72788 h 782471"/>
              <a:gd name="connsiteX82" fmla="*/ 204716 w 2984311"/>
              <a:gd name="connsiteY82" fmla="*/ 68239 h 782471"/>
              <a:gd name="connsiteX83" fmla="*/ 191068 w 2984311"/>
              <a:gd name="connsiteY83" fmla="*/ 59140 h 782471"/>
              <a:gd name="connsiteX84" fmla="*/ 163773 w 2984311"/>
              <a:gd name="connsiteY84" fmla="*/ 50042 h 782471"/>
              <a:gd name="connsiteX85" fmla="*/ 136477 w 2984311"/>
              <a:gd name="connsiteY85" fmla="*/ 40943 h 782471"/>
              <a:gd name="connsiteX86" fmla="*/ 122830 w 2984311"/>
              <a:gd name="connsiteY86" fmla="*/ 36394 h 782471"/>
              <a:gd name="connsiteX87" fmla="*/ 0 w 2984311"/>
              <a:gd name="connsiteY8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24501 w 2984311"/>
              <a:gd name="connsiteY12" fmla="*/ 445827 h 782471"/>
              <a:gd name="connsiteX13" fmla="*/ 2083558 w 2984311"/>
              <a:gd name="connsiteY13" fmla="*/ 464024 h 782471"/>
              <a:gd name="connsiteX14" fmla="*/ 2069910 w 2984311"/>
              <a:gd name="connsiteY14" fmla="*/ 473122 h 782471"/>
              <a:gd name="connsiteX15" fmla="*/ 2056263 w 2984311"/>
              <a:gd name="connsiteY15" fmla="*/ 477672 h 782471"/>
              <a:gd name="connsiteX16" fmla="*/ 1988024 w 2984311"/>
              <a:gd name="connsiteY16" fmla="*/ 473122 h 782471"/>
              <a:gd name="connsiteX17" fmla="*/ 1969827 w 2984311"/>
              <a:gd name="connsiteY17" fmla="*/ 468573 h 782471"/>
              <a:gd name="connsiteX18" fmla="*/ 1878842 w 2984311"/>
              <a:gd name="connsiteY18" fmla="*/ 473122 h 782471"/>
              <a:gd name="connsiteX19" fmla="*/ 1851546 w 2984311"/>
              <a:gd name="connsiteY19" fmla="*/ 486770 h 782471"/>
              <a:gd name="connsiteX20" fmla="*/ 1842448 w 2984311"/>
              <a:gd name="connsiteY20" fmla="*/ 500418 h 782471"/>
              <a:gd name="connsiteX21" fmla="*/ 1815152 w 2984311"/>
              <a:gd name="connsiteY21" fmla="*/ 509516 h 782471"/>
              <a:gd name="connsiteX22" fmla="*/ 1787857 w 2984311"/>
              <a:gd name="connsiteY22" fmla="*/ 518615 h 782471"/>
              <a:gd name="connsiteX23" fmla="*/ 1774209 w 2984311"/>
              <a:gd name="connsiteY23" fmla="*/ 523164 h 782471"/>
              <a:gd name="connsiteX24" fmla="*/ 1733266 w 2984311"/>
              <a:gd name="connsiteY24" fmla="*/ 509516 h 782471"/>
              <a:gd name="connsiteX25" fmla="*/ 1728716 w 2984311"/>
              <a:gd name="connsiteY25" fmla="*/ 495869 h 782471"/>
              <a:gd name="connsiteX26" fmla="*/ 1724167 w 2984311"/>
              <a:gd name="connsiteY26" fmla="*/ 468573 h 782471"/>
              <a:gd name="connsiteX27" fmla="*/ 1710519 w 2984311"/>
              <a:gd name="connsiteY27" fmla="*/ 464024 h 782471"/>
              <a:gd name="connsiteX28" fmla="*/ 1701421 w 2984311"/>
              <a:gd name="connsiteY28" fmla="*/ 450376 h 782471"/>
              <a:gd name="connsiteX29" fmla="*/ 1687773 w 2984311"/>
              <a:gd name="connsiteY29" fmla="*/ 441278 h 782471"/>
              <a:gd name="connsiteX30" fmla="*/ 1683224 w 2984311"/>
              <a:gd name="connsiteY30" fmla="*/ 427630 h 782471"/>
              <a:gd name="connsiteX31" fmla="*/ 1665027 w 2984311"/>
              <a:gd name="connsiteY31" fmla="*/ 400334 h 782471"/>
              <a:gd name="connsiteX32" fmla="*/ 1646830 w 2984311"/>
              <a:gd name="connsiteY32" fmla="*/ 373039 h 782471"/>
              <a:gd name="connsiteX33" fmla="*/ 1633182 w 2984311"/>
              <a:gd name="connsiteY33" fmla="*/ 363940 h 782471"/>
              <a:gd name="connsiteX34" fmla="*/ 1601337 w 2984311"/>
              <a:gd name="connsiteY34" fmla="*/ 345743 h 782471"/>
              <a:gd name="connsiteX35" fmla="*/ 1587689 w 2984311"/>
              <a:gd name="connsiteY35" fmla="*/ 318448 h 782471"/>
              <a:gd name="connsiteX36" fmla="*/ 1574042 w 2984311"/>
              <a:gd name="connsiteY36" fmla="*/ 309349 h 782471"/>
              <a:gd name="connsiteX37" fmla="*/ 1542197 w 2984311"/>
              <a:gd name="connsiteY37" fmla="*/ 286603 h 782471"/>
              <a:gd name="connsiteX38" fmla="*/ 1501254 w 2984311"/>
              <a:gd name="connsiteY38" fmla="*/ 277505 h 782471"/>
              <a:gd name="connsiteX39" fmla="*/ 1473958 w 2984311"/>
              <a:gd name="connsiteY39" fmla="*/ 268406 h 782471"/>
              <a:gd name="connsiteX40" fmla="*/ 1460310 w 2984311"/>
              <a:gd name="connsiteY40" fmla="*/ 259308 h 782471"/>
              <a:gd name="connsiteX41" fmla="*/ 1433015 w 2984311"/>
              <a:gd name="connsiteY41" fmla="*/ 250209 h 782471"/>
              <a:gd name="connsiteX42" fmla="*/ 1360227 w 2984311"/>
              <a:gd name="connsiteY42" fmla="*/ 236561 h 782471"/>
              <a:gd name="connsiteX43" fmla="*/ 1332931 w 2984311"/>
              <a:gd name="connsiteY43" fmla="*/ 227463 h 782471"/>
              <a:gd name="connsiteX44" fmla="*/ 1319283 w 2984311"/>
              <a:gd name="connsiteY44" fmla="*/ 222913 h 782471"/>
              <a:gd name="connsiteX45" fmla="*/ 1278340 w 2984311"/>
              <a:gd name="connsiteY45" fmla="*/ 227463 h 782471"/>
              <a:gd name="connsiteX46" fmla="*/ 1264692 w 2984311"/>
              <a:gd name="connsiteY46" fmla="*/ 236561 h 782471"/>
              <a:gd name="connsiteX47" fmla="*/ 1246495 w 2984311"/>
              <a:gd name="connsiteY47" fmla="*/ 241111 h 782471"/>
              <a:gd name="connsiteX48" fmla="*/ 1219200 w 2984311"/>
              <a:gd name="connsiteY48" fmla="*/ 254758 h 782471"/>
              <a:gd name="connsiteX49" fmla="*/ 1191904 w 2984311"/>
              <a:gd name="connsiteY49" fmla="*/ 268406 h 782471"/>
              <a:gd name="connsiteX50" fmla="*/ 1160060 w 2984311"/>
              <a:gd name="connsiteY50" fmla="*/ 272955 h 782471"/>
              <a:gd name="connsiteX51" fmla="*/ 1105468 w 2984311"/>
              <a:gd name="connsiteY51" fmla="*/ 291152 h 782471"/>
              <a:gd name="connsiteX52" fmla="*/ 1073624 w 2984311"/>
              <a:gd name="connsiteY52" fmla="*/ 304800 h 782471"/>
              <a:gd name="connsiteX53" fmla="*/ 896203 w 2984311"/>
              <a:gd name="connsiteY53" fmla="*/ 309349 h 782471"/>
              <a:gd name="connsiteX54" fmla="*/ 868907 w 2984311"/>
              <a:gd name="connsiteY54" fmla="*/ 322997 h 782471"/>
              <a:gd name="connsiteX55" fmla="*/ 855260 w 2984311"/>
              <a:gd name="connsiteY55" fmla="*/ 327546 h 782471"/>
              <a:gd name="connsiteX56" fmla="*/ 782471 w 2984311"/>
              <a:gd name="connsiteY56" fmla="*/ 322997 h 782471"/>
              <a:gd name="connsiteX57" fmla="*/ 768824 w 2984311"/>
              <a:gd name="connsiteY57" fmla="*/ 318448 h 782471"/>
              <a:gd name="connsiteX58" fmla="*/ 723331 w 2984311"/>
              <a:gd name="connsiteY58" fmla="*/ 304800 h 782471"/>
              <a:gd name="connsiteX59" fmla="*/ 709683 w 2984311"/>
              <a:gd name="connsiteY59" fmla="*/ 300251 h 782471"/>
              <a:gd name="connsiteX60" fmla="*/ 696036 w 2984311"/>
              <a:gd name="connsiteY60" fmla="*/ 295702 h 782471"/>
              <a:gd name="connsiteX61" fmla="*/ 641445 w 2984311"/>
              <a:gd name="connsiteY61" fmla="*/ 291152 h 782471"/>
              <a:gd name="connsiteX62" fmla="*/ 591403 w 2984311"/>
              <a:gd name="connsiteY62" fmla="*/ 282054 h 782471"/>
              <a:gd name="connsiteX63" fmla="*/ 573206 w 2984311"/>
              <a:gd name="connsiteY63" fmla="*/ 277505 h 782471"/>
              <a:gd name="connsiteX64" fmla="*/ 545910 w 2984311"/>
              <a:gd name="connsiteY64" fmla="*/ 268406 h 782471"/>
              <a:gd name="connsiteX65" fmla="*/ 514066 w 2984311"/>
              <a:gd name="connsiteY65" fmla="*/ 263857 h 782471"/>
              <a:gd name="connsiteX66" fmla="*/ 491319 w 2984311"/>
              <a:gd name="connsiteY66" fmla="*/ 259308 h 782471"/>
              <a:gd name="connsiteX67" fmla="*/ 459474 w 2984311"/>
              <a:gd name="connsiteY67" fmla="*/ 254758 h 782471"/>
              <a:gd name="connsiteX68" fmla="*/ 432179 w 2984311"/>
              <a:gd name="connsiteY68" fmla="*/ 236561 h 782471"/>
              <a:gd name="connsiteX69" fmla="*/ 423080 w 2984311"/>
              <a:gd name="connsiteY69" fmla="*/ 222913 h 782471"/>
              <a:gd name="connsiteX70" fmla="*/ 404883 w 2984311"/>
              <a:gd name="connsiteY70" fmla="*/ 213815 h 782471"/>
              <a:gd name="connsiteX71" fmla="*/ 391236 w 2984311"/>
              <a:gd name="connsiteY71" fmla="*/ 204716 h 782471"/>
              <a:gd name="connsiteX72" fmla="*/ 373039 w 2984311"/>
              <a:gd name="connsiteY72" fmla="*/ 177421 h 782471"/>
              <a:gd name="connsiteX73" fmla="*/ 350292 w 2984311"/>
              <a:gd name="connsiteY73" fmla="*/ 150125 h 782471"/>
              <a:gd name="connsiteX74" fmla="*/ 322997 w 2984311"/>
              <a:gd name="connsiteY74" fmla="*/ 131928 h 782471"/>
              <a:gd name="connsiteX75" fmla="*/ 295701 w 2984311"/>
              <a:gd name="connsiteY75" fmla="*/ 113731 h 782471"/>
              <a:gd name="connsiteX76" fmla="*/ 286603 w 2984311"/>
              <a:gd name="connsiteY76" fmla="*/ 100084 h 782471"/>
              <a:gd name="connsiteX77" fmla="*/ 272955 w 2984311"/>
              <a:gd name="connsiteY77" fmla="*/ 95534 h 782471"/>
              <a:gd name="connsiteX78" fmla="*/ 259307 w 2984311"/>
              <a:gd name="connsiteY78" fmla="*/ 86436 h 782471"/>
              <a:gd name="connsiteX79" fmla="*/ 232012 w 2984311"/>
              <a:gd name="connsiteY79" fmla="*/ 77337 h 782471"/>
              <a:gd name="connsiteX80" fmla="*/ 218364 w 2984311"/>
              <a:gd name="connsiteY80" fmla="*/ 72788 h 782471"/>
              <a:gd name="connsiteX81" fmla="*/ 204716 w 2984311"/>
              <a:gd name="connsiteY81" fmla="*/ 68239 h 782471"/>
              <a:gd name="connsiteX82" fmla="*/ 191068 w 2984311"/>
              <a:gd name="connsiteY82" fmla="*/ 59140 h 782471"/>
              <a:gd name="connsiteX83" fmla="*/ 163773 w 2984311"/>
              <a:gd name="connsiteY83" fmla="*/ 50042 h 782471"/>
              <a:gd name="connsiteX84" fmla="*/ 136477 w 2984311"/>
              <a:gd name="connsiteY84" fmla="*/ 40943 h 782471"/>
              <a:gd name="connsiteX85" fmla="*/ 122830 w 2984311"/>
              <a:gd name="connsiteY85" fmla="*/ 36394 h 782471"/>
              <a:gd name="connsiteX86" fmla="*/ 0 w 2984311"/>
              <a:gd name="connsiteY8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24501 w 2984311"/>
              <a:gd name="connsiteY11" fmla="*/ 445827 h 782471"/>
              <a:gd name="connsiteX12" fmla="*/ 2083558 w 2984311"/>
              <a:gd name="connsiteY12" fmla="*/ 464024 h 782471"/>
              <a:gd name="connsiteX13" fmla="*/ 2069910 w 2984311"/>
              <a:gd name="connsiteY13" fmla="*/ 473122 h 782471"/>
              <a:gd name="connsiteX14" fmla="*/ 2056263 w 2984311"/>
              <a:gd name="connsiteY14" fmla="*/ 477672 h 782471"/>
              <a:gd name="connsiteX15" fmla="*/ 1988024 w 2984311"/>
              <a:gd name="connsiteY15" fmla="*/ 473122 h 782471"/>
              <a:gd name="connsiteX16" fmla="*/ 1969827 w 2984311"/>
              <a:gd name="connsiteY16" fmla="*/ 468573 h 782471"/>
              <a:gd name="connsiteX17" fmla="*/ 1878842 w 2984311"/>
              <a:gd name="connsiteY17" fmla="*/ 473122 h 782471"/>
              <a:gd name="connsiteX18" fmla="*/ 1851546 w 2984311"/>
              <a:gd name="connsiteY18" fmla="*/ 486770 h 782471"/>
              <a:gd name="connsiteX19" fmla="*/ 1842448 w 2984311"/>
              <a:gd name="connsiteY19" fmla="*/ 500418 h 782471"/>
              <a:gd name="connsiteX20" fmla="*/ 1815152 w 2984311"/>
              <a:gd name="connsiteY20" fmla="*/ 509516 h 782471"/>
              <a:gd name="connsiteX21" fmla="*/ 1787857 w 2984311"/>
              <a:gd name="connsiteY21" fmla="*/ 518615 h 782471"/>
              <a:gd name="connsiteX22" fmla="*/ 1774209 w 2984311"/>
              <a:gd name="connsiteY22" fmla="*/ 523164 h 782471"/>
              <a:gd name="connsiteX23" fmla="*/ 1733266 w 2984311"/>
              <a:gd name="connsiteY23" fmla="*/ 509516 h 782471"/>
              <a:gd name="connsiteX24" fmla="*/ 1728716 w 2984311"/>
              <a:gd name="connsiteY24" fmla="*/ 495869 h 782471"/>
              <a:gd name="connsiteX25" fmla="*/ 1724167 w 2984311"/>
              <a:gd name="connsiteY25" fmla="*/ 468573 h 782471"/>
              <a:gd name="connsiteX26" fmla="*/ 1710519 w 2984311"/>
              <a:gd name="connsiteY26" fmla="*/ 464024 h 782471"/>
              <a:gd name="connsiteX27" fmla="*/ 1701421 w 2984311"/>
              <a:gd name="connsiteY27" fmla="*/ 450376 h 782471"/>
              <a:gd name="connsiteX28" fmla="*/ 1687773 w 2984311"/>
              <a:gd name="connsiteY28" fmla="*/ 441278 h 782471"/>
              <a:gd name="connsiteX29" fmla="*/ 1683224 w 2984311"/>
              <a:gd name="connsiteY29" fmla="*/ 427630 h 782471"/>
              <a:gd name="connsiteX30" fmla="*/ 1665027 w 2984311"/>
              <a:gd name="connsiteY30" fmla="*/ 400334 h 782471"/>
              <a:gd name="connsiteX31" fmla="*/ 1646830 w 2984311"/>
              <a:gd name="connsiteY31" fmla="*/ 373039 h 782471"/>
              <a:gd name="connsiteX32" fmla="*/ 1633182 w 2984311"/>
              <a:gd name="connsiteY32" fmla="*/ 363940 h 782471"/>
              <a:gd name="connsiteX33" fmla="*/ 1601337 w 2984311"/>
              <a:gd name="connsiteY33" fmla="*/ 345743 h 782471"/>
              <a:gd name="connsiteX34" fmla="*/ 1587689 w 2984311"/>
              <a:gd name="connsiteY34" fmla="*/ 318448 h 782471"/>
              <a:gd name="connsiteX35" fmla="*/ 1574042 w 2984311"/>
              <a:gd name="connsiteY35" fmla="*/ 309349 h 782471"/>
              <a:gd name="connsiteX36" fmla="*/ 1542197 w 2984311"/>
              <a:gd name="connsiteY36" fmla="*/ 286603 h 782471"/>
              <a:gd name="connsiteX37" fmla="*/ 1501254 w 2984311"/>
              <a:gd name="connsiteY37" fmla="*/ 277505 h 782471"/>
              <a:gd name="connsiteX38" fmla="*/ 1473958 w 2984311"/>
              <a:gd name="connsiteY38" fmla="*/ 268406 h 782471"/>
              <a:gd name="connsiteX39" fmla="*/ 1460310 w 2984311"/>
              <a:gd name="connsiteY39" fmla="*/ 259308 h 782471"/>
              <a:gd name="connsiteX40" fmla="*/ 1433015 w 2984311"/>
              <a:gd name="connsiteY40" fmla="*/ 250209 h 782471"/>
              <a:gd name="connsiteX41" fmla="*/ 1360227 w 2984311"/>
              <a:gd name="connsiteY41" fmla="*/ 236561 h 782471"/>
              <a:gd name="connsiteX42" fmla="*/ 1332931 w 2984311"/>
              <a:gd name="connsiteY42" fmla="*/ 227463 h 782471"/>
              <a:gd name="connsiteX43" fmla="*/ 1319283 w 2984311"/>
              <a:gd name="connsiteY43" fmla="*/ 222913 h 782471"/>
              <a:gd name="connsiteX44" fmla="*/ 1278340 w 2984311"/>
              <a:gd name="connsiteY44" fmla="*/ 227463 h 782471"/>
              <a:gd name="connsiteX45" fmla="*/ 1264692 w 2984311"/>
              <a:gd name="connsiteY45" fmla="*/ 236561 h 782471"/>
              <a:gd name="connsiteX46" fmla="*/ 1246495 w 2984311"/>
              <a:gd name="connsiteY46" fmla="*/ 241111 h 782471"/>
              <a:gd name="connsiteX47" fmla="*/ 1219200 w 2984311"/>
              <a:gd name="connsiteY47" fmla="*/ 254758 h 782471"/>
              <a:gd name="connsiteX48" fmla="*/ 1191904 w 2984311"/>
              <a:gd name="connsiteY48" fmla="*/ 268406 h 782471"/>
              <a:gd name="connsiteX49" fmla="*/ 1160060 w 2984311"/>
              <a:gd name="connsiteY49" fmla="*/ 272955 h 782471"/>
              <a:gd name="connsiteX50" fmla="*/ 1105468 w 2984311"/>
              <a:gd name="connsiteY50" fmla="*/ 291152 h 782471"/>
              <a:gd name="connsiteX51" fmla="*/ 1073624 w 2984311"/>
              <a:gd name="connsiteY51" fmla="*/ 304800 h 782471"/>
              <a:gd name="connsiteX52" fmla="*/ 896203 w 2984311"/>
              <a:gd name="connsiteY52" fmla="*/ 309349 h 782471"/>
              <a:gd name="connsiteX53" fmla="*/ 868907 w 2984311"/>
              <a:gd name="connsiteY53" fmla="*/ 322997 h 782471"/>
              <a:gd name="connsiteX54" fmla="*/ 855260 w 2984311"/>
              <a:gd name="connsiteY54" fmla="*/ 327546 h 782471"/>
              <a:gd name="connsiteX55" fmla="*/ 782471 w 2984311"/>
              <a:gd name="connsiteY55" fmla="*/ 322997 h 782471"/>
              <a:gd name="connsiteX56" fmla="*/ 768824 w 2984311"/>
              <a:gd name="connsiteY56" fmla="*/ 318448 h 782471"/>
              <a:gd name="connsiteX57" fmla="*/ 723331 w 2984311"/>
              <a:gd name="connsiteY57" fmla="*/ 304800 h 782471"/>
              <a:gd name="connsiteX58" fmla="*/ 709683 w 2984311"/>
              <a:gd name="connsiteY58" fmla="*/ 300251 h 782471"/>
              <a:gd name="connsiteX59" fmla="*/ 696036 w 2984311"/>
              <a:gd name="connsiteY59" fmla="*/ 295702 h 782471"/>
              <a:gd name="connsiteX60" fmla="*/ 641445 w 2984311"/>
              <a:gd name="connsiteY60" fmla="*/ 291152 h 782471"/>
              <a:gd name="connsiteX61" fmla="*/ 591403 w 2984311"/>
              <a:gd name="connsiteY61" fmla="*/ 282054 h 782471"/>
              <a:gd name="connsiteX62" fmla="*/ 573206 w 2984311"/>
              <a:gd name="connsiteY62" fmla="*/ 277505 h 782471"/>
              <a:gd name="connsiteX63" fmla="*/ 545910 w 2984311"/>
              <a:gd name="connsiteY63" fmla="*/ 268406 h 782471"/>
              <a:gd name="connsiteX64" fmla="*/ 514066 w 2984311"/>
              <a:gd name="connsiteY64" fmla="*/ 263857 h 782471"/>
              <a:gd name="connsiteX65" fmla="*/ 491319 w 2984311"/>
              <a:gd name="connsiteY65" fmla="*/ 259308 h 782471"/>
              <a:gd name="connsiteX66" fmla="*/ 459474 w 2984311"/>
              <a:gd name="connsiteY66" fmla="*/ 254758 h 782471"/>
              <a:gd name="connsiteX67" fmla="*/ 432179 w 2984311"/>
              <a:gd name="connsiteY67" fmla="*/ 236561 h 782471"/>
              <a:gd name="connsiteX68" fmla="*/ 423080 w 2984311"/>
              <a:gd name="connsiteY68" fmla="*/ 222913 h 782471"/>
              <a:gd name="connsiteX69" fmla="*/ 404883 w 2984311"/>
              <a:gd name="connsiteY69" fmla="*/ 213815 h 782471"/>
              <a:gd name="connsiteX70" fmla="*/ 391236 w 2984311"/>
              <a:gd name="connsiteY70" fmla="*/ 204716 h 782471"/>
              <a:gd name="connsiteX71" fmla="*/ 373039 w 2984311"/>
              <a:gd name="connsiteY71" fmla="*/ 177421 h 782471"/>
              <a:gd name="connsiteX72" fmla="*/ 350292 w 2984311"/>
              <a:gd name="connsiteY72" fmla="*/ 150125 h 782471"/>
              <a:gd name="connsiteX73" fmla="*/ 322997 w 2984311"/>
              <a:gd name="connsiteY73" fmla="*/ 131928 h 782471"/>
              <a:gd name="connsiteX74" fmla="*/ 295701 w 2984311"/>
              <a:gd name="connsiteY74" fmla="*/ 113731 h 782471"/>
              <a:gd name="connsiteX75" fmla="*/ 286603 w 2984311"/>
              <a:gd name="connsiteY75" fmla="*/ 100084 h 782471"/>
              <a:gd name="connsiteX76" fmla="*/ 272955 w 2984311"/>
              <a:gd name="connsiteY76" fmla="*/ 95534 h 782471"/>
              <a:gd name="connsiteX77" fmla="*/ 259307 w 2984311"/>
              <a:gd name="connsiteY77" fmla="*/ 86436 h 782471"/>
              <a:gd name="connsiteX78" fmla="*/ 232012 w 2984311"/>
              <a:gd name="connsiteY78" fmla="*/ 77337 h 782471"/>
              <a:gd name="connsiteX79" fmla="*/ 218364 w 2984311"/>
              <a:gd name="connsiteY79" fmla="*/ 72788 h 782471"/>
              <a:gd name="connsiteX80" fmla="*/ 204716 w 2984311"/>
              <a:gd name="connsiteY80" fmla="*/ 68239 h 782471"/>
              <a:gd name="connsiteX81" fmla="*/ 191068 w 2984311"/>
              <a:gd name="connsiteY81" fmla="*/ 59140 h 782471"/>
              <a:gd name="connsiteX82" fmla="*/ 163773 w 2984311"/>
              <a:gd name="connsiteY82" fmla="*/ 50042 h 782471"/>
              <a:gd name="connsiteX83" fmla="*/ 136477 w 2984311"/>
              <a:gd name="connsiteY83" fmla="*/ 40943 h 782471"/>
              <a:gd name="connsiteX84" fmla="*/ 122830 w 2984311"/>
              <a:gd name="connsiteY84" fmla="*/ 36394 h 782471"/>
              <a:gd name="connsiteX85" fmla="*/ 0 w 2984311"/>
              <a:gd name="connsiteY8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083558 w 2984311"/>
              <a:gd name="connsiteY11" fmla="*/ 464024 h 782471"/>
              <a:gd name="connsiteX12" fmla="*/ 2069910 w 2984311"/>
              <a:gd name="connsiteY12" fmla="*/ 473122 h 782471"/>
              <a:gd name="connsiteX13" fmla="*/ 2056263 w 2984311"/>
              <a:gd name="connsiteY13" fmla="*/ 477672 h 782471"/>
              <a:gd name="connsiteX14" fmla="*/ 1988024 w 2984311"/>
              <a:gd name="connsiteY14" fmla="*/ 473122 h 782471"/>
              <a:gd name="connsiteX15" fmla="*/ 1969827 w 2984311"/>
              <a:gd name="connsiteY15" fmla="*/ 468573 h 782471"/>
              <a:gd name="connsiteX16" fmla="*/ 1878842 w 2984311"/>
              <a:gd name="connsiteY16" fmla="*/ 473122 h 782471"/>
              <a:gd name="connsiteX17" fmla="*/ 1851546 w 2984311"/>
              <a:gd name="connsiteY17" fmla="*/ 486770 h 782471"/>
              <a:gd name="connsiteX18" fmla="*/ 1842448 w 2984311"/>
              <a:gd name="connsiteY18" fmla="*/ 500418 h 782471"/>
              <a:gd name="connsiteX19" fmla="*/ 1815152 w 2984311"/>
              <a:gd name="connsiteY19" fmla="*/ 509516 h 782471"/>
              <a:gd name="connsiteX20" fmla="*/ 1787857 w 2984311"/>
              <a:gd name="connsiteY20" fmla="*/ 518615 h 782471"/>
              <a:gd name="connsiteX21" fmla="*/ 1774209 w 2984311"/>
              <a:gd name="connsiteY21" fmla="*/ 523164 h 782471"/>
              <a:gd name="connsiteX22" fmla="*/ 1733266 w 2984311"/>
              <a:gd name="connsiteY22" fmla="*/ 509516 h 782471"/>
              <a:gd name="connsiteX23" fmla="*/ 1728716 w 2984311"/>
              <a:gd name="connsiteY23" fmla="*/ 495869 h 782471"/>
              <a:gd name="connsiteX24" fmla="*/ 1724167 w 2984311"/>
              <a:gd name="connsiteY24" fmla="*/ 468573 h 782471"/>
              <a:gd name="connsiteX25" fmla="*/ 1710519 w 2984311"/>
              <a:gd name="connsiteY25" fmla="*/ 464024 h 782471"/>
              <a:gd name="connsiteX26" fmla="*/ 1701421 w 2984311"/>
              <a:gd name="connsiteY26" fmla="*/ 450376 h 782471"/>
              <a:gd name="connsiteX27" fmla="*/ 1687773 w 2984311"/>
              <a:gd name="connsiteY27" fmla="*/ 441278 h 782471"/>
              <a:gd name="connsiteX28" fmla="*/ 1683224 w 2984311"/>
              <a:gd name="connsiteY28" fmla="*/ 427630 h 782471"/>
              <a:gd name="connsiteX29" fmla="*/ 1665027 w 2984311"/>
              <a:gd name="connsiteY29" fmla="*/ 400334 h 782471"/>
              <a:gd name="connsiteX30" fmla="*/ 1646830 w 2984311"/>
              <a:gd name="connsiteY30" fmla="*/ 373039 h 782471"/>
              <a:gd name="connsiteX31" fmla="*/ 1633182 w 2984311"/>
              <a:gd name="connsiteY31" fmla="*/ 363940 h 782471"/>
              <a:gd name="connsiteX32" fmla="*/ 1601337 w 2984311"/>
              <a:gd name="connsiteY32" fmla="*/ 345743 h 782471"/>
              <a:gd name="connsiteX33" fmla="*/ 1587689 w 2984311"/>
              <a:gd name="connsiteY33" fmla="*/ 318448 h 782471"/>
              <a:gd name="connsiteX34" fmla="*/ 1574042 w 2984311"/>
              <a:gd name="connsiteY34" fmla="*/ 309349 h 782471"/>
              <a:gd name="connsiteX35" fmla="*/ 1542197 w 2984311"/>
              <a:gd name="connsiteY35" fmla="*/ 286603 h 782471"/>
              <a:gd name="connsiteX36" fmla="*/ 1501254 w 2984311"/>
              <a:gd name="connsiteY36" fmla="*/ 277505 h 782471"/>
              <a:gd name="connsiteX37" fmla="*/ 1473958 w 2984311"/>
              <a:gd name="connsiteY37" fmla="*/ 268406 h 782471"/>
              <a:gd name="connsiteX38" fmla="*/ 1460310 w 2984311"/>
              <a:gd name="connsiteY38" fmla="*/ 259308 h 782471"/>
              <a:gd name="connsiteX39" fmla="*/ 1433015 w 2984311"/>
              <a:gd name="connsiteY39" fmla="*/ 250209 h 782471"/>
              <a:gd name="connsiteX40" fmla="*/ 1360227 w 2984311"/>
              <a:gd name="connsiteY40" fmla="*/ 236561 h 782471"/>
              <a:gd name="connsiteX41" fmla="*/ 1332931 w 2984311"/>
              <a:gd name="connsiteY41" fmla="*/ 227463 h 782471"/>
              <a:gd name="connsiteX42" fmla="*/ 1319283 w 2984311"/>
              <a:gd name="connsiteY42" fmla="*/ 222913 h 782471"/>
              <a:gd name="connsiteX43" fmla="*/ 1278340 w 2984311"/>
              <a:gd name="connsiteY43" fmla="*/ 227463 h 782471"/>
              <a:gd name="connsiteX44" fmla="*/ 1264692 w 2984311"/>
              <a:gd name="connsiteY44" fmla="*/ 236561 h 782471"/>
              <a:gd name="connsiteX45" fmla="*/ 1246495 w 2984311"/>
              <a:gd name="connsiteY45" fmla="*/ 241111 h 782471"/>
              <a:gd name="connsiteX46" fmla="*/ 1219200 w 2984311"/>
              <a:gd name="connsiteY46" fmla="*/ 254758 h 782471"/>
              <a:gd name="connsiteX47" fmla="*/ 1191904 w 2984311"/>
              <a:gd name="connsiteY47" fmla="*/ 268406 h 782471"/>
              <a:gd name="connsiteX48" fmla="*/ 1160060 w 2984311"/>
              <a:gd name="connsiteY48" fmla="*/ 272955 h 782471"/>
              <a:gd name="connsiteX49" fmla="*/ 1105468 w 2984311"/>
              <a:gd name="connsiteY49" fmla="*/ 291152 h 782471"/>
              <a:gd name="connsiteX50" fmla="*/ 1073624 w 2984311"/>
              <a:gd name="connsiteY50" fmla="*/ 304800 h 782471"/>
              <a:gd name="connsiteX51" fmla="*/ 896203 w 2984311"/>
              <a:gd name="connsiteY51" fmla="*/ 309349 h 782471"/>
              <a:gd name="connsiteX52" fmla="*/ 868907 w 2984311"/>
              <a:gd name="connsiteY52" fmla="*/ 322997 h 782471"/>
              <a:gd name="connsiteX53" fmla="*/ 855260 w 2984311"/>
              <a:gd name="connsiteY53" fmla="*/ 327546 h 782471"/>
              <a:gd name="connsiteX54" fmla="*/ 782471 w 2984311"/>
              <a:gd name="connsiteY54" fmla="*/ 322997 h 782471"/>
              <a:gd name="connsiteX55" fmla="*/ 768824 w 2984311"/>
              <a:gd name="connsiteY55" fmla="*/ 318448 h 782471"/>
              <a:gd name="connsiteX56" fmla="*/ 723331 w 2984311"/>
              <a:gd name="connsiteY56" fmla="*/ 304800 h 782471"/>
              <a:gd name="connsiteX57" fmla="*/ 709683 w 2984311"/>
              <a:gd name="connsiteY57" fmla="*/ 300251 h 782471"/>
              <a:gd name="connsiteX58" fmla="*/ 696036 w 2984311"/>
              <a:gd name="connsiteY58" fmla="*/ 295702 h 782471"/>
              <a:gd name="connsiteX59" fmla="*/ 641445 w 2984311"/>
              <a:gd name="connsiteY59" fmla="*/ 291152 h 782471"/>
              <a:gd name="connsiteX60" fmla="*/ 591403 w 2984311"/>
              <a:gd name="connsiteY60" fmla="*/ 282054 h 782471"/>
              <a:gd name="connsiteX61" fmla="*/ 573206 w 2984311"/>
              <a:gd name="connsiteY61" fmla="*/ 277505 h 782471"/>
              <a:gd name="connsiteX62" fmla="*/ 545910 w 2984311"/>
              <a:gd name="connsiteY62" fmla="*/ 268406 h 782471"/>
              <a:gd name="connsiteX63" fmla="*/ 514066 w 2984311"/>
              <a:gd name="connsiteY63" fmla="*/ 263857 h 782471"/>
              <a:gd name="connsiteX64" fmla="*/ 491319 w 2984311"/>
              <a:gd name="connsiteY64" fmla="*/ 259308 h 782471"/>
              <a:gd name="connsiteX65" fmla="*/ 459474 w 2984311"/>
              <a:gd name="connsiteY65" fmla="*/ 254758 h 782471"/>
              <a:gd name="connsiteX66" fmla="*/ 432179 w 2984311"/>
              <a:gd name="connsiteY66" fmla="*/ 236561 h 782471"/>
              <a:gd name="connsiteX67" fmla="*/ 423080 w 2984311"/>
              <a:gd name="connsiteY67" fmla="*/ 222913 h 782471"/>
              <a:gd name="connsiteX68" fmla="*/ 404883 w 2984311"/>
              <a:gd name="connsiteY68" fmla="*/ 213815 h 782471"/>
              <a:gd name="connsiteX69" fmla="*/ 391236 w 2984311"/>
              <a:gd name="connsiteY69" fmla="*/ 204716 h 782471"/>
              <a:gd name="connsiteX70" fmla="*/ 373039 w 2984311"/>
              <a:gd name="connsiteY70" fmla="*/ 177421 h 782471"/>
              <a:gd name="connsiteX71" fmla="*/ 350292 w 2984311"/>
              <a:gd name="connsiteY71" fmla="*/ 150125 h 782471"/>
              <a:gd name="connsiteX72" fmla="*/ 322997 w 2984311"/>
              <a:gd name="connsiteY72" fmla="*/ 131928 h 782471"/>
              <a:gd name="connsiteX73" fmla="*/ 295701 w 2984311"/>
              <a:gd name="connsiteY73" fmla="*/ 113731 h 782471"/>
              <a:gd name="connsiteX74" fmla="*/ 286603 w 2984311"/>
              <a:gd name="connsiteY74" fmla="*/ 100084 h 782471"/>
              <a:gd name="connsiteX75" fmla="*/ 272955 w 2984311"/>
              <a:gd name="connsiteY75" fmla="*/ 95534 h 782471"/>
              <a:gd name="connsiteX76" fmla="*/ 259307 w 2984311"/>
              <a:gd name="connsiteY76" fmla="*/ 86436 h 782471"/>
              <a:gd name="connsiteX77" fmla="*/ 232012 w 2984311"/>
              <a:gd name="connsiteY77" fmla="*/ 77337 h 782471"/>
              <a:gd name="connsiteX78" fmla="*/ 218364 w 2984311"/>
              <a:gd name="connsiteY78" fmla="*/ 72788 h 782471"/>
              <a:gd name="connsiteX79" fmla="*/ 204716 w 2984311"/>
              <a:gd name="connsiteY79" fmla="*/ 68239 h 782471"/>
              <a:gd name="connsiteX80" fmla="*/ 191068 w 2984311"/>
              <a:gd name="connsiteY80" fmla="*/ 59140 h 782471"/>
              <a:gd name="connsiteX81" fmla="*/ 163773 w 2984311"/>
              <a:gd name="connsiteY81" fmla="*/ 50042 h 782471"/>
              <a:gd name="connsiteX82" fmla="*/ 136477 w 2984311"/>
              <a:gd name="connsiteY82" fmla="*/ 40943 h 782471"/>
              <a:gd name="connsiteX83" fmla="*/ 122830 w 2984311"/>
              <a:gd name="connsiteY83" fmla="*/ 36394 h 782471"/>
              <a:gd name="connsiteX84" fmla="*/ 0 w 2984311"/>
              <a:gd name="connsiteY8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083558 w 2984311"/>
              <a:gd name="connsiteY10" fmla="*/ 464024 h 782471"/>
              <a:gd name="connsiteX11" fmla="*/ 2069910 w 2984311"/>
              <a:gd name="connsiteY11" fmla="*/ 473122 h 782471"/>
              <a:gd name="connsiteX12" fmla="*/ 2056263 w 2984311"/>
              <a:gd name="connsiteY12" fmla="*/ 477672 h 782471"/>
              <a:gd name="connsiteX13" fmla="*/ 1988024 w 2984311"/>
              <a:gd name="connsiteY13" fmla="*/ 473122 h 782471"/>
              <a:gd name="connsiteX14" fmla="*/ 1969827 w 2984311"/>
              <a:gd name="connsiteY14" fmla="*/ 468573 h 782471"/>
              <a:gd name="connsiteX15" fmla="*/ 1878842 w 2984311"/>
              <a:gd name="connsiteY15" fmla="*/ 473122 h 782471"/>
              <a:gd name="connsiteX16" fmla="*/ 1851546 w 2984311"/>
              <a:gd name="connsiteY16" fmla="*/ 486770 h 782471"/>
              <a:gd name="connsiteX17" fmla="*/ 1842448 w 2984311"/>
              <a:gd name="connsiteY17" fmla="*/ 500418 h 782471"/>
              <a:gd name="connsiteX18" fmla="*/ 1815152 w 2984311"/>
              <a:gd name="connsiteY18" fmla="*/ 509516 h 782471"/>
              <a:gd name="connsiteX19" fmla="*/ 1787857 w 2984311"/>
              <a:gd name="connsiteY19" fmla="*/ 518615 h 782471"/>
              <a:gd name="connsiteX20" fmla="*/ 1774209 w 2984311"/>
              <a:gd name="connsiteY20" fmla="*/ 523164 h 782471"/>
              <a:gd name="connsiteX21" fmla="*/ 1733266 w 2984311"/>
              <a:gd name="connsiteY21" fmla="*/ 509516 h 782471"/>
              <a:gd name="connsiteX22" fmla="*/ 1728716 w 2984311"/>
              <a:gd name="connsiteY22" fmla="*/ 495869 h 782471"/>
              <a:gd name="connsiteX23" fmla="*/ 1724167 w 2984311"/>
              <a:gd name="connsiteY23" fmla="*/ 468573 h 782471"/>
              <a:gd name="connsiteX24" fmla="*/ 1710519 w 2984311"/>
              <a:gd name="connsiteY24" fmla="*/ 464024 h 782471"/>
              <a:gd name="connsiteX25" fmla="*/ 1701421 w 2984311"/>
              <a:gd name="connsiteY25" fmla="*/ 450376 h 782471"/>
              <a:gd name="connsiteX26" fmla="*/ 1687773 w 2984311"/>
              <a:gd name="connsiteY26" fmla="*/ 441278 h 782471"/>
              <a:gd name="connsiteX27" fmla="*/ 1683224 w 2984311"/>
              <a:gd name="connsiteY27" fmla="*/ 427630 h 782471"/>
              <a:gd name="connsiteX28" fmla="*/ 1665027 w 2984311"/>
              <a:gd name="connsiteY28" fmla="*/ 400334 h 782471"/>
              <a:gd name="connsiteX29" fmla="*/ 1646830 w 2984311"/>
              <a:gd name="connsiteY29" fmla="*/ 373039 h 782471"/>
              <a:gd name="connsiteX30" fmla="*/ 1633182 w 2984311"/>
              <a:gd name="connsiteY30" fmla="*/ 363940 h 782471"/>
              <a:gd name="connsiteX31" fmla="*/ 1601337 w 2984311"/>
              <a:gd name="connsiteY31" fmla="*/ 345743 h 782471"/>
              <a:gd name="connsiteX32" fmla="*/ 1587689 w 2984311"/>
              <a:gd name="connsiteY32" fmla="*/ 318448 h 782471"/>
              <a:gd name="connsiteX33" fmla="*/ 1574042 w 2984311"/>
              <a:gd name="connsiteY33" fmla="*/ 309349 h 782471"/>
              <a:gd name="connsiteX34" fmla="*/ 1542197 w 2984311"/>
              <a:gd name="connsiteY34" fmla="*/ 286603 h 782471"/>
              <a:gd name="connsiteX35" fmla="*/ 1501254 w 2984311"/>
              <a:gd name="connsiteY35" fmla="*/ 277505 h 782471"/>
              <a:gd name="connsiteX36" fmla="*/ 1473958 w 2984311"/>
              <a:gd name="connsiteY36" fmla="*/ 268406 h 782471"/>
              <a:gd name="connsiteX37" fmla="*/ 1460310 w 2984311"/>
              <a:gd name="connsiteY37" fmla="*/ 259308 h 782471"/>
              <a:gd name="connsiteX38" fmla="*/ 1433015 w 2984311"/>
              <a:gd name="connsiteY38" fmla="*/ 250209 h 782471"/>
              <a:gd name="connsiteX39" fmla="*/ 1360227 w 2984311"/>
              <a:gd name="connsiteY39" fmla="*/ 236561 h 782471"/>
              <a:gd name="connsiteX40" fmla="*/ 1332931 w 2984311"/>
              <a:gd name="connsiteY40" fmla="*/ 227463 h 782471"/>
              <a:gd name="connsiteX41" fmla="*/ 1319283 w 2984311"/>
              <a:gd name="connsiteY41" fmla="*/ 222913 h 782471"/>
              <a:gd name="connsiteX42" fmla="*/ 1278340 w 2984311"/>
              <a:gd name="connsiteY42" fmla="*/ 227463 h 782471"/>
              <a:gd name="connsiteX43" fmla="*/ 1264692 w 2984311"/>
              <a:gd name="connsiteY43" fmla="*/ 236561 h 782471"/>
              <a:gd name="connsiteX44" fmla="*/ 1246495 w 2984311"/>
              <a:gd name="connsiteY44" fmla="*/ 241111 h 782471"/>
              <a:gd name="connsiteX45" fmla="*/ 1219200 w 2984311"/>
              <a:gd name="connsiteY45" fmla="*/ 254758 h 782471"/>
              <a:gd name="connsiteX46" fmla="*/ 1191904 w 2984311"/>
              <a:gd name="connsiteY46" fmla="*/ 268406 h 782471"/>
              <a:gd name="connsiteX47" fmla="*/ 1160060 w 2984311"/>
              <a:gd name="connsiteY47" fmla="*/ 272955 h 782471"/>
              <a:gd name="connsiteX48" fmla="*/ 1105468 w 2984311"/>
              <a:gd name="connsiteY48" fmla="*/ 291152 h 782471"/>
              <a:gd name="connsiteX49" fmla="*/ 1073624 w 2984311"/>
              <a:gd name="connsiteY49" fmla="*/ 304800 h 782471"/>
              <a:gd name="connsiteX50" fmla="*/ 896203 w 2984311"/>
              <a:gd name="connsiteY50" fmla="*/ 309349 h 782471"/>
              <a:gd name="connsiteX51" fmla="*/ 868907 w 2984311"/>
              <a:gd name="connsiteY51" fmla="*/ 322997 h 782471"/>
              <a:gd name="connsiteX52" fmla="*/ 855260 w 2984311"/>
              <a:gd name="connsiteY52" fmla="*/ 327546 h 782471"/>
              <a:gd name="connsiteX53" fmla="*/ 782471 w 2984311"/>
              <a:gd name="connsiteY53" fmla="*/ 322997 h 782471"/>
              <a:gd name="connsiteX54" fmla="*/ 768824 w 2984311"/>
              <a:gd name="connsiteY54" fmla="*/ 318448 h 782471"/>
              <a:gd name="connsiteX55" fmla="*/ 723331 w 2984311"/>
              <a:gd name="connsiteY55" fmla="*/ 304800 h 782471"/>
              <a:gd name="connsiteX56" fmla="*/ 709683 w 2984311"/>
              <a:gd name="connsiteY56" fmla="*/ 300251 h 782471"/>
              <a:gd name="connsiteX57" fmla="*/ 696036 w 2984311"/>
              <a:gd name="connsiteY57" fmla="*/ 295702 h 782471"/>
              <a:gd name="connsiteX58" fmla="*/ 641445 w 2984311"/>
              <a:gd name="connsiteY58" fmla="*/ 291152 h 782471"/>
              <a:gd name="connsiteX59" fmla="*/ 591403 w 2984311"/>
              <a:gd name="connsiteY59" fmla="*/ 282054 h 782471"/>
              <a:gd name="connsiteX60" fmla="*/ 573206 w 2984311"/>
              <a:gd name="connsiteY60" fmla="*/ 277505 h 782471"/>
              <a:gd name="connsiteX61" fmla="*/ 545910 w 2984311"/>
              <a:gd name="connsiteY61" fmla="*/ 268406 h 782471"/>
              <a:gd name="connsiteX62" fmla="*/ 514066 w 2984311"/>
              <a:gd name="connsiteY62" fmla="*/ 263857 h 782471"/>
              <a:gd name="connsiteX63" fmla="*/ 491319 w 2984311"/>
              <a:gd name="connsiteY63" fmla="*/ 259308 h 782471"/>
              <a:gd name="connsiteX64" fmla="*/ 459474 w 2984311"/>
              <a:gd name="connsiteY64" fmla="*/ 254758 h 782471"/>
              <a:gd name="connsiteX65" fmla="*/ 432179 w 2984311"/>
              <a:gd name="connsiteY65" fmla="*/ 236561 h 782471"/>
              <a:gd name="connsiteX66" fmla="*/ 423080 w 2984311"/>
              <a:gd name="connsiteY66" fmla="*/ 222913 h 782471"/>
              <a:gd name="connsiteX67" fmla="*/ 404883 w 2984311"/>
              <a:gd name="connsiteY67" fmla="*/ 213815 h 782471"/>
              <a:gd name="connsiteX68" fmla="*/ 391236 w 2984311"/>
              <a:gd name="connsiteY68" fmla="*/ 204716 h 782471"/>
              <a:gd name="connsiteX69" fmla="*/ 373039 w 2984311"/>
              <a:gd name="connsiteY69" fmla="*/ 177421 h 782471"/>
              <a:gd name="connsiteX70" fmla="*/ 350292 w 2984311"/>
              <a:gd name="connsiteY70" fmla="*/ 150125 h 782471"/>
              <a:gd name="connsiteX71" fmla="*/ 322997 w 2984311"/>
              <a:gd name="connsiteY71" fmla="*/ 131928 h 782471"/>
              <a:gd name="connsiteX72" fmla="*/ 295701 w 2984311"/>
              <a:gd name="connsiteY72" fmla="*/ 113731 h 782471"/>
              <a:gd name="connsiteX73" fmla="*/ 286603 w 2984311"/>
              <a:gd name="connsiteY73" fmla="*/ 100084 h 782471"/>
              <a:gd name="connsiteX74" fmla="*/ 272955 w 2984311"/>
              <a:gd name="connsiteY74" fmla="*/ 95534 h 782471"/>
              <a:gd name="connsiteX75" fmla="*/ 259307 w 2984311"/>
              <a:gd name="connsiteY75" fmla="*/ 86436 h 782471"/>
              <a:gd name="connsiteX76" fmla="*/ 232012 w 2984311"/>
              <a:gd name="connsiteY76" fmla="*/ 77337 h 782471"/>
              <a:gd name="connsiteX77" fmla="*/ 218364 w 2984311"/>
              <a:gd name="connsiteY77" fmla="*/ 72788 h 782471"/>
              <a:gd name="connsiteX78" fmla="*/ 204716 w 2984311"/>
              <a:gd name="connsiteY78" fmla="*/ 68239 h 782471"/>
              <a:gd name="connsiteX79" fmla="*/ 191068 w 2984311"/>
              <a:gd name="connsiteY79" fmla="*/ 59140 h 782471"/>
              <a:gd name="connsiteX80" fmla="*/ 163773 w 2984311"/>
              <a:gd name="connsiteY80" fmla="*/ 50042 h 782471"/>
              <a:gd name="connsiteX81" fmla="*/ 136477 w 2984311"/>
              <a:gd name="connsiteY81" fmla="*/ 40943 h 782471"/>
              <a:gd name="connsiteX82" fmla="*/ 122830 w 2984311"/>
              <a:gd name="connsiteY82" fmla="*/ 36394 h 782471"/>
              <a:gd name="connsiteX83" fmla="*/ 0 w 2984311"/>
              <a:gd name="connsiteY8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38149 w 2984311"/>
              <a:gd name="connsiteY10" fmla="*/ 454925 h 782471"/>
              <a:gd name="connsiteX11" fmla="*/ 2069910 w 2984311"/>
              <a:gd name="connsiteY11" fmla="*/ 473122 h 782471"/>
              <a:gd name="connsiteX12" fmla="*/ 2056263 w 2984311"/>
              <a:gd name="connsiteY12" fmla="*/ 477672 h 782471"/>
              <a:gd name="connsiteX13" fmla="*/ 1988024 w 2984311"/>
              <a:gd name="connsiteY13" fmla="*/ 473122 h 782471"/>
              <a:gd name="connsiteX14" fmla="*/ 1969827 w 2984311"/>
              <a:gd name="connsiteY14" fmla="*/ 468573 h 782471"/>
              <a:gd name="connsiteX15" fmla="*/ 1878842 w 2984311"/>
              <a:gd name="connsiteY15" fmla="*/ 473122 h 782471"/>
              <a:gd name="connsiteX16" fmla="*/ 1851546 w 2984311"/>
              <a:gd name="connsiteY16" fmla="*/ 486770 h 782471"/>
              <a:gd name="connsiteX17" fmla="*/ 1842448 w 2984311"/>
              <a:gd name="connsiteY17" fmla="*/ 500418 h 782471"/>
              <a:gd name="connsiteX18" fmla="*/ 1815152 w 2984311"/>
              <a:gd name="connsiteY18" fmla="*/ 509516 h 782471"/>
              <a:gd name="connsiteX19" fmla="*/ 1787857 w 2984311"/>
              <a:gd name="connsiteY19" fmla="*/ 518615 h 782471"/>
              <a:gd name="connsiteX20" fmla="*/ 1774209 w 2984311"/>
              <a:gd name="connsiteY20" fmla="*/ 523164 h 782471"/>
              <a:gd name="connsiteX21" fmla="*/ 1733266 w 2984311"/>
              <a:gd name="connsiteY21" fmla="*/ 509516 h 782471"/>
              <a:gd name="connsiteX22" fmla="*/ 1728716 w 2984311"/>
              <a:gd name="connsiteY22" fmla="*/ 495869 h 782471"/>
              <a:gd name="connsiteX23" fmla="*/ 1724167 w 2984311"/>
              <a:gd name="connsiteY23" fmla="*/ 468573 h 782471"/>
              <a:gd name="connsiteX24" fmla="*/ 1710519 w 2984311"/>
              <a:gd name="connsiteY24" fmla="*/ 464024 h 782471"/>
              <a:gd name="connsiteX25" fmla="*/ 1701421 w 2984311"/>
              <a:gd name="connsiteY25" fmla="*/ 450376 h 782471"/>
              <a:gd name="connsiteX26" fmla="*/ 1687773 w 2984311"/>
              <a:gd name="connsiteY26" fmla="*/ 441278 h 782471"/>
              <a:gd name="connsiteX27" fmla="*/ 1683224 w 2984311"/>
              <a:gd name="connsiteY27" fmla="*/ 427630 h 782471"/>
              <a:gd name="connsiteX28" fmla="*/ 1665027 w 2984311"/>
              <a:gd name="connsiteY28" fmla="*/ 400334 h 782471"/>
              <a:gd name="connsiteX29" fmla="*/ 1646830 w 2984311"/>
              <a:gd name="connsiteY29" fmla="*/ 373039 h 782471"/>
              <a:gd name="connsiteX30" fmla="*/ 1633182 w 2984311"/>
              <a:gd name="connsiteY30" fmla="*/ 363940 h 782471"/>
              <a:gd name="connsiteX31" fmla="*/ 1601337 w 2984311"/>
              <a:gd name="connsiteY31" fmla="*/ 345743 h 782471"/>
              <a:gd name="connsiteX32" fmla="*/ 1587689 w 2984311"/>
              <a:gd name="connsiteY32" fmla="*/ 318448 h 782471"/>
              <a:gd name="connsiteX33" fmla="*/ 1574042 w 2984311"/>
              <a:gd name="connsiteY33" fmla="*/ 309349 h 782471"/>
              <a:gd name="connsiteX34" fmla="*/ 1542197 w 2984311"/>
              <a:gd name="connsiteY34" fmla="*/ 286603 h 782471"/>
              <a:gd name="connsiteX35" fmla="*/ 1501254 w 2984311"/>
              <a:gd name="connsiteY35" fmla="*/ 277505 h 782471"/>
              <a:gd name="connsiteX36" fmla="*/ 1473958 w 2984311"/>
              <a:gd name="connsiteY36" fmla="*/ 268406 h 782471"/>
              <a:gd name="connsiteX37" fmla="*/ 1460310 w 2984311"/>
              <a:gd name="connsiteY37" fmla="*/ 259308 h 782471"/>
              <a:gd name="connsiteX38" fmla="*/ 1433015 w 2984311"/>
              <a:gd name="connsiteY38" fmla="*/ 250209 h 782471"/>
              <a:gd name="connsiteX39" fmla="*/ 1360227 w 2984311"/>
              <a:gd name="connsiteY39" fmla="*/ 236561 h 782471"/>
              <a:gd name="connsiteX40" fmla="*/ 1332931 w 2984311"/>
              <a:gd name="connsiteY40" fmla="*/ 227463 h 782471"/>
              <a:gd name="connsiteX41" fmla="*/ 1319283 w 2984311"/>
              <a:gd name="connsiteY41" fmla="*/ 222913 h 782471"/>
              <a:gd name="connsiteX42" fmla="*/ 1278340 w 2984311"/>
              <a:gd name="connsiteY42" fmla="*/ 227463 h 782471"/>
              <a:gd name="connsiteX43" fmla="*/ 1264692 w 2984311"/>
              <a:gd name="connsiteY43" fmla="*/ 236561 h 782471"/>
              <a:gd name="connsiteX44" fmla="*/ 1246495 w 2984311"/>
              <a:gd name="connsiteY44" fmla="*/ 241111 h 782471"/>
              <a:gd name="connsiteX45" fmla="*/ 1219200 w 2984311"/>
              <a:gd name="connsiteY45" fmla="*/ 254758 h 782471"/>
              <a:gd name="connsiteX46" fmla="*/ 1191904 w 2984311"/>
              <a:gd name="connsiteY46" fmla="*/ 268406 h 782471"/>
              <a:gd name="connsiteX47" fmla="*/ 1160060 w 2984311"/>
              <a:gd name="connsiteY47" fmla="*/ 272955 h 782471"/>
              <a:gd name="connsiteX48" fmla="*/ 1105468 w 2984311"/>
              <a:gd name="connsiteY48" fmla="*/ 291152 h 782471"/>
              <a:gd name="connsiteX49" fmla="*/ 1073624 w 2984311"/>
              <a:gd name="connsiteY49" fmla="*/ 304800 h 782471"/>
              <a:gd name="connsiteX50" fmla="*/ 896203 w 2984311"/>
              <a:gd name="connsiteY50" fmla="*/ 309349 h 782471"/>
              <a:gd name="connsiteX51" fmla="*/ 868907 w 2984311"/>
              <a:gd name="connsiteY51" fmla="*/ 322997 h 782471"/>
              <a:gd name="connsiteX52" fmla="*/ 855260 w 2984311"/>
              <a:gd name="connsiteY52" fmla="*/ 327546 h 782471"/>
              <a:gd name="connsiteX53" fmla="*/ 782471 w 2984311"/>
              <a:gd name="connsiteY53" fmla="*/ 322997 h 782471"/>
              <a:gd name="connsiteX54" fmla="*/ 768824 w 2984311"/>
              <a:gd name="connsiteY54" fmla="*/ 318448 h 782471"/>
              <a:gd name="connsiteX55" fmla="*/ 723331 w 2984311"/>
              <a:gd name="connsiteY55" fmla="*/ 304800 h 782471"/>
              <a:gd name="connsiteX56" fmla="*/ 709683 w 2984311"/>
              <a:gd name="connsiteY56" fmla="*/ 300251 h 782471"/>
              <a:gd name="connsiteX57" fmla="*/ 696036 w 2984311"/>
              <a:gd name="connsiteY57" fmla="*/ 295702 h 782471"/>
              <a:gd name="connsiteX58" fmla="*/ 641445 w 2984311"/>
              <a:gd name="connsiteY58" fmla="*/ 291152 h 782471"/>
              <a:gd name="connsiteX59" fmla="*/ 591403 w 2984311"/>
              <a:gd name="connsiteY59" fmla="*/ 282054 h 782471"/>
              <a:gd name="connsiteX60" fmla="*/ 573206 w 2984311"/>
              <a:gd name="connsiteY60" fmla="*/ 277505 h 782471"/>
              <a:gd name="connsiteX61" fmla="*/ 545910 w 2984311"/>
              <a:gd name="connsiteY61" fmla="*/ 268406 h 782471"/>
              <a:gd name="connsiteX62" fmla="*/ 514066 w 2984311"/>
              <a:gd name="connsiteY62" fmla="*/ 263857 h 782471"/>
              <a:gd name="connsiteX63" fmla="*/ 491319 w 2984311"/>
              <a:gd name="connsiteY63" fmla="*/ 259308 h 782471"/>
              <a:gd name="connsiteX64" fmla="*/ 459474 w 2984311"/>
              <a:gd name="connsiteY64" fmla="*/ 254758 h 782471"/>
              <a:gd name="connsiteX65" fmla="*/ 432179 w 2984311"/>
              <a:gd name="connsiteY65" fmla="*/ 236561 h 782471"/>
              <a:gd name="connsiteX66" fmla="*/ 423080 w 2984311"/>
              <a:gd name="connsiteY66" fmla="*/ 222913 h 782471"/>
              <a:gd name="connsiteX67" fmla="*/ 404883 w 2984311"/>
              <a:gd name="connsiteY67" fmla="*/ 213815 h 782471"/>
              <a:gd name="connsiteX68" fmla="*/ 391236 w 2984311"/>
              <a:gd name="connsiteY68" fmla="*/ 204716 h 782471"/>
              <a:gd name="connsiteX69" fmla="*/ 373039 w 2984311"/>
              <a:gd name="connsiteY69" fmla="*/ 177421 h 782471"/>
              <a:gd name="connsiteX70" fmla="*/ 350292 w 2984311"/>
              <a:gd name="connsiteY70" fmla="*/ 150125 h 782471"/>
              <a:gd name="connsiteX71" fmla="*/ 322997 w 2984311"/>
              <a:gd name="connsiteY71" fmla="*/ 131928 h 782471"/>
              <a:gd name="connsiteX72" fmla="*/ 295701 w 2984311"/>
              <a:gd name="connsiteY72" fmla="*/ 113731 h 782471"/>
              <a:gd name="connsiteX73" fmla="*/ 286603 w 2984311"/>
              <a:gd name="connsiteY73" fmla="*/ 100084 h 782471"/>
              <a:gd name="connsiteX74" fmla="*/ 272955 w 2984311"/>
              <a:gd name="connsiteY74" fmla="*/ 95534 h 782471"/>
              <a:gd name="connsiteX75" fmla="*/ 259307 w 2984311"/>
              <a:gd name="connsiteY75" fmla="*/ 86436 h 782471"/>
              <a:gd name="connsiteX76" fmla="*/ 232012 w 2984311"/>
              <a:gd name="connsiteY76" fmla="*/ 77337 h 782471"/>
              <a:gd name="connsiteX77" fmla="*/ 218364 w 2984311"/>
              <a:gd name="connsiteY77" fmla="*/ 72788 h 782471"/>
              <a:gd name="connsiteX78" fmla="*/ 204716 w 2984311"/>
              <a:gd name="connsiteY78" fmla="*/ 68239 h 782471"/>
              <a:gd name="connsiteX79" fmla="*/ 191068 w 2984311"/>
              <a:gd name="connsiteY79" fmla="*/ 59140 h 782471"/>
              <a:gd name="connsiteX80" fmla="*/ 163773 w 2984311"/>
              <a:gd name="connsiteY80" fmla="*/ 50042 h 782471"/>
              <a:gd name="connsiteX81" fmla="*/ 136477 w 2984311"/>
              <a:gd name="connsiteY81" fmla="*/ 40943 h 782471"/>
              <a:gd name="connsiteX82" fmla="*/ 122830 w 2984311"/>
              <a:gd name="connsiteY82" fmla="*/ 36394 h 782471"/>
              <a:gd name="connsiteX83" fmla="*/ 0 w 2984311"/>
              <a:gd name="connsiteY8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069910 w 2984311"/>
              <a:gd name="connsiteY10" fmla="*/ 473122 h 782471"/>
              <a:gd name="connsiteX11" fmla="*/ 2056263 w 2984311"/>
              <a:gd name="connsiteY11" fmla="*/ 477672 h 782471"/>
              <a:gd name="connsiteX12" fmla="*/ 1988024 w 2984311"/>
              <a:gd name="connsiteY12" fmla="*/ 473122 h 782471"/>
              <a:gd name="connsiteX13" fmla="*/ 1969827 w 2984311"/>
              <a:gd name="connsiteY13" fmla="*/ 468573 h 782471"/>
              <a:gd name="connsiteX14" fmla="*/ 1878842 w 2984311"/>
              <a:gd name="connsiteY14" fmla="*/ 473122 h 782471"/>
              <a:gd name="connsiteX15" fmla="*/ 1851546 w 2984311"/>
              <a:gd name="connsiteY15" fmla="*/ 486770 h 782471"/>
              <a:gd name="connsiteX16" fmla="*/ 1842448 w 2984311"/>
              <a:gd name="connsiteY16" fmla="*/ 500418 h 782471"/>
              <a:gd name="connsiteX17" fmla="*/ 1815152 w 2984311"/>
              <a:gd name="connsiteY17" fmla="*/ 509516 h 782471"/>
              <a:gd name="connsiteX18" fmla="*/ 1787857 w 2984311"/>
              <a:gd name="connsiteY18" fmla="*/ 518615 h 782471"/>
              <a:gd name="connsiteX19" fmla="*/ 1774209 w 2984311"/>
              <a:gd name="connsiteY19" fmla="*/ 523164 h 782471"/>
              <a:gd name="connsiteX20" fmla="*/ 1733266 w 2984311"/>
              <a:gd name="connsiteY20" fmla="*/ 509516 h 782471"/>
              <a:gd name="connsiteX21" fmla="*/ 1728716 w 2984311"/>
              <a:gd name="connsiteY21" fmla="*/ 495869 h 782471"/>
              <a:gd name="connsiteX22" fmla="*/ 1724167 w 2984311"/>
              <a:gd name="connsiteY22" fmla="*/ 468573 h 782471"/>
              <a:gd name="connsiteX23" fmla="*/ 1710519 w 2984311"/>
              <a:gd name="connsiteY23" fmla="*/ 464024 h 782471"/>
              <a:gd name="connsiteX24" fmla="*/ 1701421 w 2984311"/>
              <a:gd name="connsiteY24" fmla="*/ 450376 h 782471"/>
              <a:gd name="connsiteX25" fmla="*/ 1687773 w 2984311"/>
              <a:gd name="connsiteY25" fmla="*/ 441278 h 782471"/>
              <a:gd name="connsiteX26" fmla="*/ 1683224 w 2984311"/>
              <a:gd name="connsiteY26" fmla="*/ 427630 h 782471"/>
              <a:gd name="connsiteX27" fmla="*/ 1665027 w 2984311"/>
              <a:gd name="connsiteY27" fmla="*/ 400334 h 782471"/>
              <a:gd name="connsiteX28" fmla="*/ 1646830 w 2984311"/>
              <a:gd name="connsiteY28" fmla="*/ 373039 h 782471"/>
              <a:gd name="connsiteX29" fmla="*/ 1633182 w 2984311"/>
              <a:gd name="connsiteY29" fmla="*/ 363940 h 782471"/>
              <a:gd name="connsiteX30" fmla="*/ 1601337 w 2984311"/>
              <a:gd name="connsiteY30" fmla="*/ 345743 h 782471"/>
              <a:gd name="connsiteX31" fmla="*/ 1587689 w 2984311"/>
              <a:gd name="connsiteY31" fmla="*/ 318448 h 782471"/>
              <a:gd name="connsiteX32" fmla="*/ 1574042 w 2984311"/>
              <a:gd name="connsiteY32" fmla="*/ 309349 h 782471"/>
              <a:gd name="connsiteX33" fmla="*/ 1542197 w 2984311"/>
              <a:gd name="connsiteY33" fmla="*/ 286603 h 782471"/>
              <a:gd name="connsiteX34" fmla="*/ 1501254 w 2984311"/>
              <a:gd name="connsiteY34" fmla="*/ 277505 h 782471"/>
              <a:gd name="connsiteX35" fmla="*/ 1473958 w 2984311"/>
              <a:gd name="connsiteY35" fmla="*/ 268406 h 782471"/>
              <a:gd name="connsiteX36" fmla="*/ 1460310 w 2984311"/>
              <a:gd name="connsiteY36" fmla="*/ 259308 h 782471"/>
              <a:gd name="connsiteX37" fmla="*/ 1433015 w 2984311"/>
              <a:gd name="connsiteY37" fmla="*/ 250209 h 782471"/>
              <a:gd name="connsiteX38" fmla="*/ 1360227 w 2984311"/>
              <a:gd name="connsiteY38" fmla="*/ 236561 h 782471"/>
              <a:gd name="connsiteX39" fmla="*/ 1332931 w 2984311"/>
              <a:gd name="connsiteY39" fmla="*/ 227463 h 782471"/>
              <a:gd name="connsiteX40" fmla="*/ 1319283 w 2984311"/>
              <a:gd name="connsiteY40" fmla="*/ 222913 h 782471"/>
              <a:gd name="connsiteX41" fmla="*/ 1278340 w 2984311"/>
              <a:gd name="connsiteY41" fmla="*/ 227463 h 782471"/>
              <a:gd name="connsiteX42" fmla="*/ 1264692 w 2984311"/>
              <a:gd name="connsiteY42" fmla="*/ 236561 h 782471"/>
              <a:gd name="connsiteX43" fmla="*/ 1246495 w 2984311"/>
              <a:gd name="connsiteY43" fmla="*/ 241111 h 782471"/>
              <a:gd name="connsiteX44" fmla="*/ 1219200 w 2984311"/>
              <a:gd name="connsiteY44" fmla="*/ 254758 h 782471"/>
              <a:gd name="connsiteX45" fmla="*/ 1191904 w 2984311"/>
              <a:gd name="connsiteY45" fmla="*/ 268406 h 782471"/>
              <a:gd name="connsiteX46" fmla="*/ 1160060 w 2984311"/>
              <a:gd name="connsiteY46" fmla="*/ 272955 h 782471"/>
              <a:gd name="connsiteX47" fmla="*/ 1105468 w 2984311"/>
              <a:gd name="connsiteY47" fmla="*/ 291152 h 782471"/>
              <a:gd name="connsiteX48" fmla="*/ 1073624 w 2984311"/>
              <a:gd name="connsiteY48" fmla="*/ 304800 h 782471"/>
              <a:gd name="connsiteX49" fmla="*/ 896203 w 2984311"/>
              <a:gd name="connsiteY49" fmla="*/ 309349 h 782471"/>
              <a:gd name="connsiteX50" fmla="*/ 868907 w 2984311"/>
              <a:gd name="connsiteY50" fmla="*/ 322997 h 782471"/>
              <a:gd name="connsiteX51" fmla="*/ 855260 w 2984311"/>
              <a:gd name="connsiteY51" fmla="*/ 327546 h 782471"/>
              <a:gd name="connsiteX52" fmla="*/ 782471 w 2984311"/>
              <a:gd name="connsiteY52" fmla="*/ 322997 h 782471"/>
              <a:gd name="connsiteX53" fmla="*/ 768824 w 2984311"/>
              <a:gd name="connsiteY53" fmla="*/ 318448 h 782471"/>
              <a:gd name="connsiteX54" fmla="*/ 723331 w 2984311"/>
              <a:gd name="connsiteY54" fmla="*/ 304800 h 782471"/>
              <a:gd name="connsiteX55" fmla="*/ 709683 w 2984311"/>
              <a:gd name="connsiteY55" fmla="*/ 300251 h 782471"/>
              <a:gd name="connsiteX56" fmla="*/ 696036 w 2984311"/>
              <a:gd name="connsiteY56" fmla="*/ 295702 h 782471"/>
              <a:gd name="connsiteX57" fmla="*/ 641445 w 2984311"/>
              <a:gd name="connsiteY57" fmla="*/ 291152 h 782471"/>
              <a:gd name="connsiteX58" fmla="*/ 591403 w 2984311"/>
              <a:gd name="connsiteY58" fmla="*/ 282054 h 782471"/>
              <a:gd name="connsiteX59" fmla="*/ 573206 w 2984311"/>
              <a:gd name="connsiteY59" fmla="*/ 277505 h 782471"/>
              <a:gd name="connsiteX60" fmla="*/ 545910 w 2984311"/>
              <a:gd name="connsiteY60" fmla="*/ 268406 h 782471"/>
              <a:gd name="connsiteX61" fmla="*/ 514066 w 2984311"/>
              <a:gd name="connsiteY61" fmla="*/ 263857 h 782471"/>
              <a:gd name="connsiteX62" fmla="*/ 491319 w 2984311"/>
              <a:gd name="connsiteY62" fmla="*/ 259308 h 782471"/>
              <a:gd name="connsiteX63" fmla="*/ 459474 w 2984311"/>
              <a:gd name="connsiteY63" fmla="*/ 254758 h 782471"/>
              <a:gd name="connsiteX64" fmla="*/ 432179 w 2984311"/>
              <a:gd name="connsiteY64" fmla="*/ 236561 h 782471"/>
              <a:gd name="connsiteX65" fmla="*/ 423080 w 2984311"/>
              <a:gd name="connsiteY65" fmla="*/ 222913 h 782471"/>
              <a:gd name="connsiteX66" fmla="*/ 404883 w 2984311"/>
              <a:gd name="connsiteY66" fmla="*/ 213815 h 782471"/>
              <a:gd name="connsiteX67" fmla="*/ 391236 w 2984311"/>
              <a:gd name="connsiteY67" fmla="*/ 204716 h 782471"/>
              <a:gd name="connsiteX68" fmla="*/ 373039 w 2984311"/>
              <a:gd name="connsiteY68" fmla="*/ 177421 h 782471"/>
              <a:gd name="connsiteX69" fmla="*/ 350292 w 2984311"/>
              <a:gd name="connsiteY69" fmla="*/ 150125 h 782471"/>
              <a:gd name="connsiteX70" fmla="*/ 322997 w 2984311"/>
              <a:gd name="connsiteY70" fmla="*/ 131928 h 782471"/>
              <a:gd name="connsiteX71" fmla="*/ 295701 w 2984311"/>
              <a:gd name="connsiteY71" fmla="*/ 113731 h 782471"/>
              <a:gd name="connsiteX72" fmla="*/ 286603 w 2984311"/>
              <a:gd name="connsiteY72" fmla="*/ 100084 h 782471"/>
              <a:gd name="connsiteX73" fmla="*/ 272955 w 2984311"/>
              <a:gd name="connsiteY73" fmla="*/ 95534 h 782471"/>
              <a:gd name="connsiteX74" fmla="*/ 259307 w 2984311"/>
              <a:gd name="connsiteY74" fmla="*/ 86436 h 782471"/>
              <a:gd name="connsiteX75" fmla="*/ 232012 w 2984311"/>
              <a:gd name="connsiteY75" fmla="*/ 77337 h 782471"/>
              <a:gd name="connsiteX76" fmla="*/ 218364 w 2984311"/>
              <a:gd name="connsiteY76" fmla="*/ 72788 h 782471"/>
              <a:gd name="connsiteX77" fmla="*/ 204716 w 2984311"/>
              <a:gd name="connsiteY77" fmla="*/ 68239 h 782471"/>
              <a:gd name="connsiteX78" fmla="*/ 191068 w 2984311"/>
              <a:gd name="connsiteY78" fmla="*/ 59140 h 782471"/>
              <a:gd name="connsiteX79" fmla="*/ 163773 w 2984311"/>
              <a:gd name="connsiteY79" fmla="*/ 50042 h 782471"/>
              <a:gd name="connsiteX80" fmla="*/ 136477 w 2984311"/>
              <a:gd name="connsiteY80" fmla="*/ 40943 h 782471"/>
              <a:gd name="connsiteX81" fmla="*/ 122830 w 2984311"/>
              <a:gd name="connsiteY81" fmla="*/ 36394 h 782471"/>
              <a:gd name="connsiteX82" fmla="*/ 0 w 2984311"/>
              <a:gd name="connsiteY8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69910 w 2984311"/>
              <a:gd name="connsiteY10" fmla="*/ 473122 h 782471"/>
              <a:gd name="connsiteX11" fmla="*/ 2056263 w 2984311"/>
              <a:gd name="connsiteY11" fmla="*/ 477672 h 782471"/>
              <a:gd name="connsiteX12" fmla="*/ 1988024 w 2984311"/>
              <a:gd name="connsiteY12" fmla="*/ 473122 h 782471"/>
              <a:gd name="connsiteX13" fmla="*/ 1969827 w 2984311"/>
              <a:gd name="connsiteY13" fmla="*/ 468573 h 782471"/>
              <a:gd name="connsiteX14" fmla="*/ 1878842 w 2984311"/>
              <a:gd name="connsiteY14" fmla="*/ 473122 h 782471"/>
              <a:gd name="connsiteX15" fmla="*/ 1851546 w 2984311"/>
              <a:gd name="connsiteY15" fmla="*/ 486770 h 782471"/>
              <a:gd name="connsiteX16" fmla="*/ 1842448 w 2984311"/>
              <a:gd name="connsiteY16" fmla="*/ 500418 h 782471"/>
              <a:gd name="connsiteX17" fmla="*/ 1815152 w 2984311"/>
              <a:gd name="connsiteY17" fmla="*/ 509516 h 782471"/>
              <a:gd name="connsiteX18" fmla="*/ 1787857 w 2984311"/>
              <a:gd name="connsiteY18" fmla="*/ 518615 h 782471"/>
              <a:gd name="connsiteX19" fmla="*/ 1774209 w 2984311"/>
              <a:gd name="connsiteY19" fmla="*/ 523164 h 782471"/>
              <a:gd name="connsiteX20" fmla="*/ 1733266 w 2984311"/>
              <a:gd name="connsiteY20" fmla="*/ 509516 h 782471"/>
              <a:gd name="connsiteX21" fmla="*/ 1728716 w 2984311"/>
              <a:gd name="connsiteY21" fmla="*/ 495869 h 782471"/>
              <a:gd name="connsiteX22" fmla="*/ 1724167 w 2984311"/>
              <a:gd name="connsiteY22" fmla="*/ 468573 h 782471"/>
              <a:gd name="connsiteX23" fmla="*/ 1710519 w 2984311"/>
              <a:gd name="connsiteY23" fmla="*/ 464024 h 782471"/>
              <a:gd name="connsiteX24" fmla="*/ 1701421 w 2984311"/>
              <a:gd name="connsiteY24" fmla="*/ 450376 h 782471"/>
              <a:gd name="connsiteX25" fmla="*/ 1687773 w 2984311"/>
              <a:gd name="connsiteY25" fmla="*/ 441278 h 782471"/>
              <a:gd name="connsiteX26" fmla="*/ 1683224 w 2984311"/>
              <a:gd name="connsiteY26" fmla="*/ 427630 h 782471"/>
              <a:gd name="connsiteX27" fmla="*/ 1665027 w 2984311"/>
              <a:gd name="connsiteY27" fmla="*/ 400334 h 782471"/>
              <a:gd name="connsiteX28" fmla="*/ 1646830 w 2984311"/>
              <a:gd name="connsiteY28" fmla="*/ 373039 h 782471"/>
              <a:gd name="connsiteX29" fmla="*/ 1633182 w 2984311"/>
              <a:gd name="connsiteY29" fmla="*/ 363940 h 782471"/>
              <a:gd name="connsiteX30" fmla="*/ 1601337 w 2984311"/>
              <a:gd name="connsiteY30" fmla="*/ 345743 h 782471"/>
              <a:gd name="connsiteX31" fmla="*/ 1587689 w 2984311"/>
              <a:gd name="connsiteY31" fmla="*/ 318448 h 782471"/>
              <a:gd name="connsiteX32" fmla="*/ 1574042 w 2984311"/>
              <a:gd name="connsiteY32" fmla="*/ 309349 h 782471"/>
              <a:gd name="connsiteX33" fmla="*/ 1542197 w 2984311"/>
              <a:gd name="connsiteY33" fmla="*/ 286603 h 782471"/>
              <a:gd name="connsiteX34" fmla="*/ 1501254 w 2984311"/>
              <a:gd name="connsiteY34" fmla="*/ 277505 h 782471"/>
              <a:gd name="connsiteX35" fmla="*/ 1473958 w 2984311"/>
              <a:gd name="connsiteY35" fmla="*/ 268406 h 782471"/>
              <a:gd name="connsiteX36" fmla="*/ 1460310 w 2984311"/>
              <a:gd name="connsiteY36" fmla="*/ 259308 h 782471"/>
              <a:gd name="connsiteX37" fmla="*/ 1433015 w 2984311"/>
              <a:gd name="connsiteY37" fmla="*/ 250209 h 782471"/>
              <a:gd name="connsiteX38" fmla="*/ 1360227 w 2984311"/>
              <a:gd name="connsiteY38" fmla="*/ 236561 h 782471"/>
              <a:gd name="connsiteX39" fmla="*/ 1332931 w 2984311"/>
              <a:gd name="connsiteY39" fmla="*/ 227463 h 782471"/>
              <a:gd name="connsiteX40" fmla="*/ 1319283 w 2984311"/>
              <a:gd name="connsiteY40" fmla="*/ 222913 h 782471"/>
              <a:gd name="connsiteX41" fmla="*/ 1278340 w 2984311"/>
              <a:gd name="connsiteY41" fmla="*/ 227463 h 782471"/>
              <a:gd name="connsiteX42" fmla="*/ 1264692 w 2984311"/>
              <a:gd name="connsiteY42" fmla="*/ 236561 h 782471"/>
              <a:gd name="connsiteX43" fmla="*/ 1246495 w 2984311"/>
              <a:gd name="connsiteY43" fmla="*/ 241111 h 782471"/>
              <a:gd name="connsiteX44" fmla="*/ 1219200 w 2984311"/>
              <a:gd name="connsiteY44" fmla="*/ 254758 h 782471"/>
              <a:gd name="connsiteX45" fmla="*/ 1191904 w 2984311"/>
              <a:gd name="connsiteY45" fmla="*/ 268406 h 782471"/>
              <a:gd name="connsiteX46" fmla="*/ 1160060 w 2984311"/>
              <a:gd name="connsiteY46" fmla="*/ 272955 h 782471"/>
              <a:gd name="connsiteX47" fmla="*/ 1105468 w 2984311"/>
              <a:gd name="connsiteY47" fmla="*/ 291152 h 782471"/>
              <a:gd name="connsiteX48" fmla="*/ 1073624 w 2984311"/>
              <a:gd name="connsiteY48" fmla="*/ 304800 h 782471"/>
              <a:gd name="connsiteX49" fmla="*/ 896203 w 2984311"/>
              <a:gd name="connsiteY49" fmla="*/ 309349 h 782471"/>
              <a:gd name="connsiteX50" fmla="*/ 868907 w 2984311"/>
              <a:gd name="connsiteY50" fmla="*/ 322997 h 782471"/>
              <a:gd name="connsiteX51" fmla="*/ 855260 w 2984311"/>
              <a:gd name="connsiteY51" fmla="*/ 327546 h 782471"/>
              <a:gd name="connsiteX52" fmla="*/ 782471 w 2984311"/>
              <a:gd name="connsiteY52" fmla="*/ 322997 h 782471"/>
              <a:gd name="connsiteX53" fmla="*/ 768824 w 2984311"/>
              <a:gd name="connsiteY53" fmla="*/ 318448 h 782471"/>
              <a:gd name="connsiteX54" fmla="*/ 723331 w 2984311"/>
              <a:gd name="connsiteY54" fmla="*/ 304800 h 782471"/>
              <a:gd name="connsiteX55" fmla="*/ 709683 w 2984311"/>
              <a:gd name="connsiteY55" fmla="*/ 300251 h 782471"/>
              <a:gd name="connsiteX56" fmla="*/ 696036 w 2984311"/>
              <a:gd name="connsiteY56" fmla="*/ 295702 h 782471"/>
              <a:gd name="connsiteX57" fmla="*/ 641445 w 2984311"/>
              <a:gd name="connsiteY57" fmla="*/ 291152 h 782471"/>
              <a:gd name="connsiteX58" fmla="*/ 591403 w 2984311"/>
              <a:gd name="connsiteY58" fmla="*/ 282054 h 782471"/>
              <a:gd name="connsiteX59" fmla="*/ 573206 w 2984311"/>
              <a:gd name="connsiteY59" fmla="*/ 277505 h 782471"/>
              <a:gd name="connsiteX60" fmla="*/ 545910 w 2984311"/>
              <a:gd name="connsiteY60" fmla="*/ 268406 h 782471"/>
              <a:gd name="connsiteX61" fmla="*/ 514066 w 2984311"/>
              <a:gd name="connsiteY61" fmla="*/ 263857 h 782471"/>
              <a:gd name="connsiteX62" fmla="*/ 491319 w 2984311"/>
              <a:gd name="connsiteY62" fmla="*/ 259308 h 782471"/>
              <a:gd name="connsiteX63" fmla="*/ 459474 w 2984311"/>
              <a:gd name="connsiteY63" fmla="*/ 254758 h 782471"/>
              <a:gd name="connsiteX64" fmla="*/ 432179 w 2984311"/>
              <a:gd name="connsiteY64" fmla="*/ 236561 h 782471"/>
              <a:gd name="connsiteX65" fmla="*/ 423080 w 2984311"/>
              <a:gd name="connsiteY65" fmla="*/ 222913 h 782471"/>
              <a:gd name="connsiteX66" fmla="*/ 404883 w 2984311"/>
              <a:gd name="connsiteY66" fmla="*/ 213815 h 782471"/>
              <a:gd name="connsiteX67" fmla="*/ 391236 w 2984311"/>
              <a:gd name="connsiteY67" fmla="*/ 204716 h 782471"/>
              <a:gd name="connsiteX68" fmla="*/ 373039 w 2984311"/>
              <a:gd name="connsiteY68" fmla="*/ 177421 h 782471"/>
              <a:gd name="connsiteX69" fmla="*/ 350292 w 2984311"/>
              <a:gd name="connsiteY69" fmla="*/ 150125 h 782471"/>
              <a:gd name="connsiteX70" fmla="*/ 322997 w 2984311"/>
              <a:gd name="connsiteY70" fmla="*/ 131928 h 782471"/>
              <a:gd name="connsiteX71" fmla="*/ 295701 w 2984311"/>
              <a:gd name="connsiteY71" fmla="*/ 113731 h 782471"/>
              <a:gd name="connsiteX72" fmla="*/ 286603 w 2984311"/>
              <a:gd name="connsiteY72" fmla="*/ 100084 h 782471"/>
              <a:gd name="connsiteX73" fmla="*/ 272955 w 2984311"/>
              <a:gd name="connsiteY73" fmla="*/ 95534 h 782471"/>
              <a:gd name="connsiteX74" fmla="*/ 259307 w 2984311"/>
              <a:gd name="connsiteY74" fmla="*/ 86436 h 782471"/>
              <a:gd name="connsiteX75" fmla="*/ 232012 w 2984311"/>
              <a:gd name="connsiteY75" fmla="*/ 77337 h 782471"/>
              <a:gd name="connsiteX76" fmla="*/ 218364 w 2984311"/>
              <a:gd name="connsiteY76" fmla="*/ 72788 h 782471"/>
              <a:gd name="connsiteX77" fmla="*/ 204716 w 2984311"/>
              <a:gd name="connsiteY77" fmla="*/ 68239 h 782471"/>
              <a:gd name="connsiteX78" fmla="*/ 191068 w 2984311"/>
              <a:gd name="connsiteY78" fmla="*/ 59140 h 782471"/>
              <a:gd name="connsiteX79" fmla="*/ 163773 w 2984311"/>
              <a:gd name="connsiteY79" fmla="*/ 50042 h 782471"/>
              <a:gd name="connsiteX80" fmla="*/ 136477 w 2984311"/>
              <a:gd name="connsiteY80" fmla="*/ 40943 h 782471"/>
              <a:gd name="connsiteX81" fmla="*/ 122830 w 2984311"/>
              <a:gd name="connsiteY81" fmla="*/ 36394 h 782471"/>
              <a:gd name="connsiteX82" fmla="*/ 0 w 2984311"/>
              <a:gd name="connsiteY8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88024 w 2984311"/>
              <a:gd name="connsiteY11" fmla="*/ 473122 h 782471"/>
              <a:gd name="connsiteX12" fmla="*/ 1969827 w 2984311"/>
              <a:gd name="connsiteY12" fmla="*/ 468573 h 782471"/>
              <a:gd name="connsiteX13" fmla="*/ 1878842 w 2984311"/>
              <a:gd name="connsiteY13" fmla="*/ 473122 h 782471"/>
              <a:gd name="connsiteX14" fmla="*/ 1851546 w 2984311"/>
              <a:gd name="connsiteY14" fmla="*/ 486770 h 782471"/>
              <a:gd name="connsiteX15" fmla="*/ 1842448 w 2984311"/>
              <a:gd name="connsiteY15" fmla="*/ 500418 h 782471"/>
              <a:gd name="connsiteX16" fmla="*/ 1815152 w 2984311"/>
              <a:gd name="connsiteY16" fmla="*/ 509516 h 782471"/>
              <a:gd name="connsiteX17" fmla="*/ 1787857 w 2984311"/>
              <a:gd name="connsiteY17" fmla="*/ 518615 h 782471"/>
              <a:gd name="connsiteX18" fmla="*/ 1774209 w 2984311"/>
              <a:gd name="connsiteY18" fmla="*/ 523164 h 782471"/>
              <a:gd name="connsiteX19" fmla="*/ 1733266 w 2984311"/>
              <a:gd name="connsiteY19" fmla="*/ 509516 h 782471"/>
              <a:gd name="connsiteX20" fmla="*/ 1728716 w 2984311"/>
              <a:gd name="connsiteY20" fmla="*/ 495869 h 782471"/>
              <a:gd name="connsiteX21" fmla="*/ 1724167 w 2984311"/>
              <a:gd name="connsiteY21" fmla="*/ 468573 h 782471"/>
              <a:gd name="connsiteX22" fmla="*/ 1710519 w 2984311"/>
              <a:gd name="connsiteY22" fmla="*/ 464024 h 782471"/>
              <a:gd name="connsiteX23" fmla="*/ 1701421 w 2984311"/>
              <a:gd name="connsiteY23" fmla="*/ 450376 h 782471"/>
              <a:gd name="connsiteX24" fmla="*/ 1687773 w 2984311"/>
              <a:gd name="connsiteY24" fmla="*/ 441278 h 782471"/>
              <a:gd name="connsiteX25" fmla="*/ 1683224 w 2984311"/>
              <a:gd name="connsiteY25" fmla="*/ 427630 h 782471"/>
              <a:gd name="connsiteX26" fmla="*/ 1665027 w 2984311"/>
              <a:gd name="connsiteY26" fmla="*/ 400334 h 782471"/>
              <a:gd name="connsiteX27" fmla="*/ 1646830 w 2984311"/>
              <a:gd name="connsiteY27" fmla="*/ 373039 h 782471"/>
              <a:gd name="connsiteX28" fmla="*/ 1633182 w 2984311"/>
              <a:gd name="connsiteY28" fmla="*/ 363940 h 782471"/>
              <a:gd name="connsiteX29" fmla="*/ 1601337 w 2984311"/>
              <a:gd name="connsiteY29" fmla="*/ 345743 h 782471"/>
              <a:gd name="connsiteX30" fmla="*/ 1587689 w 2984311"/>
              <a:gd name="connsiteY30" fmla="*/ 318448 h 782471"/>
              <a:gd name="connsiteX31" fmla="*/ 1574042 w 2984311"/>
              <a:gd name="connsiteY31" fmla="*/ 309349 h 782471"/>
              <a:gd name="connsiteX32" fmla="*/ 1542197 w 2984311"/>
              <a:gd name="connsiteY32" fmla="*/ 286603 h 782471"/>
              <a:gd name="connsiteX33" fmla="*/ 1501254 w 2984311"/>
              <a:gd name="connsiteY33" fmla="*/ 277505 h 782471"/>
              <a:gd name="connsiteX34" fmla="*/ 1473958 w 2984311"/>
              <a:gd name="connsiteY34" fmla="*/ 268406 h 782471"/>
              <a:gd name="connsiteX35" fmla="*/ 1460310 w 2984311"/>
              <a:gd name="connsiteY35" fmla="*/ 259308 h 782471"/>
              <a:gd name="connsiteX36" fmla="*/ 1433015 w 2984311"/>
              <a:gd name="connsiteY36" fmla="*/ 250209 h 782471"/>
              <a:gd name="connsiteX37" fmla="*/ 1360227 w 2984311"/>
              <a:gd name="connsiteY37" fmla="*/ 236561 h 782471"/>
              <a:gd name="connsiteX38" fmla="*/ 1332931 w 2984311"/>
              <a:gd name="connsiteY38" fmla="*/ 227463 h 782471"/>
              <a:gd name="connsiteX39" fmla="*/ 1319283 w 2984311"/>
              <a:gd name="connsiteY39" fmla="*/ 222913 h 782471"/>
              <a:gd name="connsiteX40" fmla="*/ 1278340 w 2984311"/>
              <a:gd name="connsiteY40" fmla="*/ 227463 h 782471"/>
              <a:gd name="connsiteX41" fmla="*/ 1264692 w 2984311"/>
              <a:gd name="connsiteY41" fmla="*/ 236561 h 782471"/>
              <a:gd name="connsiteX42" fmla="*/ 1246495 w 2984311"/>
              <a:gd name="connsiteY42" fmla="*/ 241111 h 782471"/>
              <a:gd name="connsiteX43" fmla="*/ 1219200 w 2984311"/>
              <a:gd name="connsiteY43" fmla="*/ 254758 h 782471"/>
              <a:gd name="connsiteX44" fmla="*/ 1191904 w 2984311"/>
              <a:gd name="connsiteY44" fmla="*/ 268406 h 782471"/>
              <a:gd name="connsiteX45" fmla="*/ 1160060 w 2984311"/>
              <a:gd name="connsiteY45" fmla="*/ 272955 h 782471"/>
              <a:gd name="connsiteX46" fmla="*/ 1105468 w 2984311"/>
              <a:gd name="connsiteY46" fmla="*/ 291152 h 782471"/>
              <a:gd name="connsiteX47" fmla="*/ 1073624 w 2984311"/>
              <a:gd name="connsiteY47" fmla="*/ 304800 h 782471"/>
              <a:gd name="connsiteX48" fmla="*/ 896203 w 2984311"/>
              <a:gd name="connsiteY48" fmla="*/ 309349 h 782471"/>
              <a:gd name="connsiteX49" fmla="*/ 868907 w 2984311"/>
              <a:gd name="connsiteY49" fmla="*/ 322997 h 782471"/>
              <a:gd name="connsiteX50" fmla="*/ 855260 w 2984311"/>
              <a:gd name="connsiteY50" fmla="*/ 327546 h 782471"/>
              <a:gd name="connsiteX51" fmla="*/ 782471 w 2984311"/>
              <a:gd name="connsiteY51" fmla="*/ 322997 h 782471"/>
              <a:gd name="connsiteX52" fmla="*/ 768824 w 2984311"/>
              <a:gd name="connsiteY52" fmla="*/ 318448 h 782471"/>
              <a:gd name="connsiteX53" fmla="*/ 723331 w 2984311"/>
              <a:gd name="connsiteY53" fmla="*/ 304800 h 782471"/>
              <a:gd name="connsiteX54" fmla="*/ 709683 w 2984311"/>
              <a:gd name="connsiteY54" fmla="*/ 300251 h 782471"/>
              <a:gd name="connsiteX55" fmla="*/ 696036 w 2984311"/>
              <a:gd name="connsiteY55" fmla="*/ 295702 h 782471"/>
              <a:gd name="connsiteX56" fmla="*/ 641445 w 2984311"/>
              <a:gd name="connsiteY56" fmla="*/ 291152 h 782471"/>
              <a:gd name="connsiteX57" fmla="*/ 591403 w 2984311"/>
              <a:gd name="connsiteY57" fmla="*/ 282054 h 782471"/>
              <a:gd name="connsiteX58" fmla="*/ 573206 w 2984311"/>
              <a:gd name="connsiteY58" fmla="*/ 277505 h 782471"/>
              <a:gd name="connsiteX59" fmla="*/ 545910 w 2984311"/>
              <a:gd name="connsiteY59" fmla="*/ 268406 h 782471"/>
              <a:gd name="connsiteX60" fmla="*/ 514066 w 2984311"/>
              <a:gd name="connsiteY60" fmla="*/ 263857 h 782471"/>
              <a:gd name="connsiteX61" fmla="*/ 491319 w 2984311"/>
              <a:gd name="connsiteY61" fmla="*/ 259308 h 782471"/>
              <a:gd name="connsiteX62" fmla="*/ 459474 w 2984311"/>
              <a:gd name="connsiteY62" fmla="*/ 254758 h 782471"/>
              <a:gd name="connsiteX63" fmla="*/ 432179 w 2984311"/>
              <a:gd name="connsiteY63" fmla="*/ 236561 h 782471"/>
              <a:gd name="connsiteX64" fmla="*/ 423080 w 2984311"/>
              <a:gd name="connsiteY64" fmla="*/ 222913 h 782471"/>
              <a:gd name="connsiteX65" fmla="*/ 404883 w 2984311"/>
              <a:gd name="connsiteY65" fmla="*/ 213815 h 782471"/>
              <a:gd name="connsiteX66" fmla="*/ 391236 w 2984311"/>
              <a:gd name="connsiteY66" fmla="*/ 204716 h 782471"/>
              <a:gd name="connsiteX67" fmla="*/ 373039 w 2984311"/>
              <a:gd name="connsiteY67" fmla="*/ 177421 h 782471"/>
              <a:gd name="connsiteX68" fmla="*/ 350292 w 2984311"/>
              <a:gd name="connsiteY68" fmla="*/ 150125 h 782471"/>
              <a:gd name="connsiteX69" fmla="*/ 322997 w 2984311"/>
              <a:gd name="connsiteY69" fmla="*/ 131928 h 782471"/>
              <a:gd name="connsiteX70" fmla="*/ 295701 w 2984311"/>
              <a:gd name="connsiteY70" fmla="*/ 113731 h 782471"/>
              <a:gd name="connsiteX71" fmla="*/ 286603 w 2984311"/>
              <a:gd name="connsiteY71" fmla="*/ 100084 h 782471"/>
              <a:gd name="connsiteX72" fmla="*/ 272955 w 2984311"/>
              <a:gd name="connsiteY72" fmla="*/ 95534 h 782471"/>
              <a:gd name="connsiteX73" fmla="*/ 259307 w 2984311"/>
              <a:gd name="connsiteY73" fmla="*/ 86436 h 782471"/>
              <a:gd name="connsiteX74" fmla="*/ 232012 w 2984311"/>
              <a:gd name="connsiteY74" fmla="*/ 77337 h 782471"/>
              <a:gd name="connsiteX75" fmla="*/ 218364 w 2984311"/>
              <a:gd name="connsiteY75" fmla="*/ 72788 h 782471"/>
              <a:gd name="connsiteX76" fmla="*/ 204716 w 2984311"/>
              <a:gd name="connsiteY76" fmla="*/ 68239 h 782471"/>
              <a:gd name="connsiteX77" fmla="*/ 191068 w 2984311"/>
              <a:gd name="connsiteY77" fmla="*/ 59140 h 782471"/>
              <a:gd name="connsiteX78" fmla="*/ 163773 w 2984311"/>
              <a:gd name="connsiteY78" fmla="*/ 50042 h 782471"/>
              <a:gd name="connsiteX79" fmla="*/ 136477 w 2984311"/>
              <a:gd name="connsiteY79" fmla="*/ 40943 h 782471"/>
              <a:gd name="connsiteX80" fmla="*/ 122830 w 2984311"/>
              <a:gd name="connsiteY80" fmla="*/ 36394 h 782471"/>
              <a:gd name="connsiteX81" fmla="*/ 0 w 2984311"/>
              <a:gd name="connsiteY8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78842 w 2984311"/>
              <a:gd name="connsiteY12" fmla="*/ 473122 h 782471"/>
              <a:gd name="connsiteX13" fmla="*/ 1851546 w 2984311"/>
              <a:gd name="connsiteY13" fmla="*/ 486770 h 782471"/>
              <a:gd name="connsiteX14" fmla="*/ 1842448 w 2984311"/>
              <a:gd name="connsiteY14" fmla="*/ 500418 h 782471"/>
              <a:gd name="connsiteX15" fmla="*/ 1815152 w 2984311"/>
              <a:gd name="connsiteY15" fmla="*/ 509516 h 782471"/>
              <a:gd name="connsiteX16" fmla="*/ 1787857 w 2984311"/>
              <a:gd name="connsiteY16" fmla="*/ 518615 h 782471"/>
              <a:gd name="connsiteX17" fmla="*/ 1774209 w 2984311"/>
              <a:gd name="connsiteY17" fmla="*/ 523164 h 782471"/>
              <a:gd name="connsiteX18" fmla="*/ 1733266 w 2984311"/>
              <a:gd name="connsiteY18" fmla="*/ 509516 h 782471"/>
              <a:gd name="connsiteX19" fmla="*/ 1728716 w 2984311"/>
              <a:gd name="connsiteY19" fmla="*/ 495869 h 782471"/>
              <a:gd name="connsiteX20" fmla="*/ 1724167 w 2984311"/>
              <a:gd name="connsiteY20" fmla="*/ 468573 h 782471"/>
              <a:gd name="connsiteX21" fmla="*/ 1710519 w 2984311"/>
              <a:gd name="connsiteY21" fmla="*/ 464024 h 782471"/>
              <a:gd name="connsiteX22" fmla="*/ 1701421 w 2984311"/>
              <a:gd name="connsiteY22" fmla="*/ 450376 h 782471"/>
              <a:gd name="connsiteX23" fmla="*/ 1687773 w 2984311"/>
              <a:gd name="connsiteY23" fmla="*/ 441278 h 782471"/>
              <a:gd name="connsiteX24" fmla="*/ 1683224 w 2984311"/>
              <a:gd name="connsiteY24" fmla="*/ 427630 h 782471"/>
              <a:gd name="connsiteX25" fmla="*/ 1665027 w 2984311"/>
              <a:gd name="connsiteY25" fmla="*/ 400334 h 782471"/>
              <a:gd name="connsiteX26" fmla="*/ 1646830 w 2984311"/>
              <a:gd name="connsiteY26" fmla="*/ 373039 h 782471"/>
              <a:gd name="connsiteX27" fmla="*/ 1633182 w 2984311"/>
              <a:gd name="connsiteY27" fmla="*/ 363940 h 782471"/>
              <a:gd name="connsiteX28" fmla="*/ 1601337 w 2984311"/>
              <a:gd name="connsiteY28" fmla="*/ 345743 h 782471"/>
              <a:gd name="connsiteX29" fmla="*/ 1587689 w 2984311"/>
              <a:gd name="connsiteY29" fmla="*/ 318448 h 782471"/>
              <a:gd name="connsiteX30" fmla="*/ 1574042 w 2984311"/>
              <a:gd name="connsiteY30" fmla="*/ 309349 h 782471"/>
              <a:gd name="connsiteX31" fmla="*/ 1542197 w 2984311"/>
              <a:gd name="connsiteY31" fmla="*/ 286603 h 782471"/>
              <a:gd name="connsiteX32" fmla="*/ 1501254 w 2984311"/>
              <a:gd name="connsiteY32" fmla="*/ 277505 h 782471"/>
              <a:gd name="connsiteX33" fmla="*/ 1473958 w 2984311"/>
              <a:gd name="connsiteY33" fmla="*/ 268406 h 782471"/>
              <a:gd name="connsiteX34" fmla="*/ 1460310 w 2984311"/>
              <a:gd name="connsiteY34" fmla="*/ 259308 h 782471"/>
              <a:gd name="connsiteX35" fmla="*/ 1433015 w 2984311"/>
              <a:gd name="connsiteY35" fmla="*/ 250209 h 782471"/>
              <a:gd name="connsiteX36" fmla="*/ 1360227 w 2984311"/>
              <a:gd name="connsiteY36" fmla="*/ 236561 h 782471"/>
              <a:gd name="connsiteX37" fmla="*/ 1332931 w 2984311"/>
              <a:gd name="connsiteY37" fmla="*/ 227463 h 782471"/>
              <a:gd name="connsiteX38" fmla="*/ 1319283 w 2984311"/>
              <a:gd name="connsiteY38" fmla="*/ 222913 h 782471"/>
              <a:gd name="connsiteX39" fmla="*/ 1278340 w 2984311"/>
              <a:gd name="connsiteY39" fmla="*/ 227463 h 782471"/>
              <a:gd name="connsiteX40" fmla="*/ 1264692 w 2984311"/>
              <a:gd name="connsiteY40" fmla="*/ 236561 h 782471"/>
              <a:gd name="connsiteX41" fmla="*/ 1246495 w 2984311"/>
              <a:gd name="connsiteY41" fmla="*/ 241111 h 782471"/>
              <a:gd name="connsiteX42" fmla="*/ 1219200 w 2984311"/>
              <a:gd name="connsiteY42" fmla="*/ 254758 h 782471"/>
              <a:gd name="connsiteX43" fmla="*/ 1191904 w 2984311"/>
              <a:gd name="connsiteY43" fmla="*/ 268406 h 782471"/>
              <a:gd name="connsiteX44" fmla="*/ 1160060 w 2984311"/>
              <a:gd name="connsiteY44" fmla="*/ 272955 h 782471"/>
              <a:gd name="connsiteX45" fmla="*/ 1105468 w 2984311"/>
              <a:gd name="connsiteY45" fmla="*/ 291152 h 782471"/>
              <a:gd name="connsiteX46" fmla="*/ 1073624 w 2984311"/>
              <a:gd name="connsiteY46" fmla="*/ 304800 h 782471"/>
              <a:gd name="connsiteX47" fmla="*/ 896203 w 2984311"/>
              <a:gd name="connsiteY47" fmla="*/ 309349 h 782471"/>
              <a:gd name="connsiteX48" fmla="*/ 868907 w 2984311"/>
              <a:gd name="connsiteY48" fmla="*/ 322997 h 782471"/>
              <a:gd name="connsiteX49" fmla="*/ 855260 w 2984311"/>
              <a:gd name="connsiteY49" fmla="*/ 327546 h 782471"/>
              <a:gd name="connsiteX50" fmla="*/ 782471 w 2984311"/>
              <a:gd name="connsiteY50" fmla="*/ 322997 h 782471"/>
              <a:gd name="connsiteX51" fmla="*/ 768824 w 2984311"/>
              <a:gd name="connsiteY51" fmla="*/ 318448 h 782471"/>
              <a:gd name="connsiteX52" fmla="*/ 723331 w 2984311"/>
              <a:gd name="connsiteY52" fmla="*/ 304800 h 782471"/>
              <a:gd name="connsiteX53" fmla="*/ 709683 w 2984311"/>
              <a:gd name="connsiteY53" fmla="*/ 300251 h 782471"/>
              <a:gd name="connsiteX54" fmla="*/ 696036 w 2984311"/>
              <a:gd name="connsiteY54" fmla="*/ 295702 h 782471"/>
              <a:gd name="connsiteX55" fmla="*/ 641445 w 2984311"/>
              <a:gd name="connsiteY55" fmla="*/ 291152 h 782471"/>
              <a:gd name="connsiteX56" fmla="*/ 591403 w 2984311"/>
              <a:gd name="connsiteY56" fmla="*/ 282054 h 782471"/>
              <a:gd name="connsiteX57" fmla="*/ 573206 w 2984311"/>
              <a:gd name="connsiteY57" fmla="*/ 277505 h 782471"/>
              <a:gd name="connsiteX58" fmla="*/ 545910 w 2984311"/>
              <a:gd name="connsiteY58" fmla="*/ 268406 h 782471"/>
              <a:gd name="connsiteX59" fmla="*/ 514066 w 2984311"/>
              <a:gd name="connsiteY59" fmla="*/ 263857 h 782471"/>
              <a:gd name="connsiteX60" fmla="*/ 491319 w 2984311"/>
              <a:gd name="connsiteY60" fmla="*/ 259308 h 782471"/>
              <a:gd name="connsiteX61" fmla="*/ 459474 w 2984311"/>
              <a:gd name="connsiteY61" fmla="*/ 254758 h 782471"/>
              <a:gd name="connsiteX62" fmla="*/ 432179 w 2984311"/>
              <a:gd name="connsiteY62" fmla="*/ 236561 h 782471"/>
              <a:gd name="connsiteX63" fmla="*/ 423080 w 2984311"/>
              <a:gd name="connsiteY63" fmla="*/ 222913 h 782471"/>
              <a:gd name="connsiteX64" fmla="*/ 404883 w 2984311"/>
              <a:gd name="connsiteY64" fmla="*/ 213815 h 782471"/>
              <a:gd name="connsiteX65" fmla="*/ 391236 w 2984311"/>
              <a:gd name="connsiteY65" fmla="*/ 204716 h 782471"/>
              <a:gd name="connsiteX66" fmla="*/ 373039 w 2984311"/>
              <a:gd name="connsiteY66" fmla="*/ 177421 h 782471"/>
              <a:gd name="connsiteX67" fmla="*/ 350292 w 2984311"/>
              <a:gd name="connsiteY67" fmla="*/ 150125 h 782471"/>
              <a:gd name="connsiteX68" fmla="*/ 322997 w 2984311"/>
              <a:gd name="connsiteY68" fmla="*/ 131928 h 782471"/>
              <a:gd name="connsiteX69" fmla="*/ 295701 w 2984311"/>
              <a:gd name="connsiteY69" fmla="*/ 113731 h 782471"/>
              <a:gd name="connsiteX70" fmla="*/ 286603 w 2984311"/>
              <a:gd name="connsiteY70" fmla="*/ 100084 h 782471"/>
              <a:gd name="connsiteX71" fmla="*/ 272955 w 2984311"/>
              <a:gd name="connsiteY71" fmla="*/ 95534 h 782471"/>
              <a:gd name="connsiteX72" fmla="*/ 259307 w 2984311"/>
              <a:gd name="connsiteY72" fmla="*/ 86436 h 782471"/>
              <a:gd name="connsiteX73" fmla="*/ 232012 w 2984311"/>
              <a:gd name="connsiteY73" fmla="*/ 77337 h 782471"/>
              <a:gd name="connsiteX74" fmla="*/ 218364 w 2984311"/>
              <a:gd name="connsiteY74" fmla="*/ 72788 h 782471"/>
              <a:gd name="connsiteX75" fmla="*/ 204716 w 2984311"/>
              <a:gd name="connsiteY75" fmla="*/ 68239 h 782471"/>
              <a:gd name="connsiteX76" fmla="*/ 191068 w 2984311"/>
              <a:gd name="connsiteY76" fmla="*/ 59140 h 782471"/>
              <a:gd name="connsiteX77" fmla="*/ 163773 w 2984311"/>
              <a:gd name="connsiteY77" fmla="*/ 50042 h 782471"/>
              <a:gd name="connsiteX78" fmla="*/ 136477 w 2984311"/>
              <a:gd name="connsiteY78" fmla="*/ 40943 h 782471"/>
              <a:gd name="connsiteX79" fmla="*/ 122830 w 2984311"/>
              <a:gd name="connsiteY79" fmla="*/ 36394 h 782471"/>
              <a:gd name="connsiteX80" fmla="*/ 0 w 2984311"/>
              <a:gd name="connsiteY8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842448 w 2984311"/>
              <a:gd name="connsiteY13" fmla="*/ 500418 h 782471"/>
              <a:gd name="connsiteX14" fmla="*/ 1815152 w 2984311"/>
              <a:gd name="connsiteY14" fmla="*/ 509516 h 782471"/>
              <a:gd name="connsiteX15" fmla="*/ 1787857 w 2984311"/>
              <a:gd name="connsiteY15" fmla="*/ 518615 h 782471"/>
              <a:gd name="connsiteX16" fmla="*/ 1774209 w 2984311"/>
              <a:gd name="connsiteY16" fmla="*/ 523164 h 782471"/>
              <a:gd name="connsiteX17" fmla="*/ 1733266 w 2984311"/>
              <a:gd name="connsiteY17" fmla="*/ 509516 h 782471"/>
              <a:gd name="connsiteX18" fmla="*/ 1728716 w 2984311"/>
              <a:gd name="connsiteY18" fmla="*/ 495869 h 782471"/>
              <a:gd name="connsiteX19" fmla="*/ 1724167 w 2984311"/>
              <a:gd name="connsiteY19" fmla="*/ 468573 h 782471"/>
              <a:gd name="connsiteX20" fmla="*/ 1710519 w 2984311"/>
              <a:gd name="connsiteY20" fmla="*/ 464024 h 782471"/>
              <a:gd name="connsiteX21" fmla="*/ 1701421 w 2984311"/>
              <a:gd name="connsiteY21" fmla="*/ 450376 h 782471"/>
              <a:gd name="connsiteX22" fmla="*/ 1687773 w 2984311"/>
              <a:gd name="connsiteY22" fmla="*/ 441278 h 782471"/>
              <a:gd name="connsiteX23" fmla="*/ 1683224 w 2984311"/>
              <a:gd name="connsiteY23" fmla="*/ 427630 h 782471"/>
              <a:gd name="connsiteX24" fmla="*/ 1665027 w 2984311"/>
              <a:gd name="connsiteY24" fmla="*/ 400334 h 782471"/>
              <a:gd name="connsiteX25" fmla="*/ 1646830 w 2984311"/>
              <a:gd name="connsiteY25" fmla="*/ 373039 h 782471"/>
              <a:gd name="connsiteX26" fmla="*/ 1633182 w 2984311"/>
              <a:gd name="connsiteY26" fmla="*/ 363940 h 782471"/>
              <a:gd name="connsiteX27" fmla="*/ 1601337 w 2984311"/>
              <a:gd name="connsiteY27" fmla="*/ 345743 h 782471"/>
              <a:gd name="connsiteX28" fmla="*/ 1587689 w 2984311"/>
              <a:gd name="connsiteY28" fmla="*/ 318448 h 782471"/>
              <a:gd name="connsiteX29" fmla="*/ 1574042 w 2984311"/>
              <a:gd name="connsiteY29" fmla="*/ 309349 h 782471"/>
              <a:gd name="connsiteX30" fmla="*/ 1542197 w 2984311"/>
              <a:gd name="connsiteY30" fmla="*/ 286603 h 782471"/>
              <a:gd name="connsiteX31" fmla="*/ 1501254 w 2984311"/>
              <a:gd name="connsiteY31" fmla="*/ 277505 h 782471"/>
              <a:gd name="connsiteX32" fmla="*/ 1473958 w 2984311"/>
              <a:gd name="connsiteY32" fmla="*/ 268406 h 782471"/>
              <a:gd name="connsiteX33" fmla="*/ 1460310 w 2984311"/>
              <a:gd name="connsiteY33" fmla="*/ 259308 h 782471"/>
              <a:gd name="connsiteX34" fmla="*/ 1433015 w 2984311"/>
              <a:gd name="connsiteY34" fmla="*/ 250209 h 782471"/>
              <a:gd name="connsiteX35" fmla="*/ 1360227 w 2984311"/>
              <a:gd name="connsiteY35" fmla="*/ 236561 h 782471"/>
              <a:gd name="connsiteX36" fmla="*/ 1332931 w 2984311"/>
              <a:gd name="connsiteY36" fmla="*/ 227463 h 782471"/>
              <a:gd name="connsiteX37" fmla="*/ 1319283 w 2984311"/>
              <a:gd name="connsiteY37" fmla="*/ 222913 h 782471"/>
              <a:gd name="connsiteX38" fmla="*/ 1278340 w 2984311"/>
              <a:gd name="connsiteY38" fmla="*/ 227463 h 782471"/>
              <a:gd name="connsiteX39" fmla="*/ 1264692 w 2984311"/>
              <a:gd name="connsiteY39" fmla="*/ 236561 h 782471"/>
              <a:gd name="connsiteX40" fmla="*/ 1246495 w 2984311"/>
              <a:gd name="connsiteY40" fmla="*/ 241111 h 782471"/>
              <a:gd name="connsiteX41" fmla="*/ 1219200 w 2984311"/>
              <a:gd name="connsiteY41" fmla="*/ 254758 h 782471"/>
              <a:gd name="connsiteX42" fmla="*/ 1191904 w 2984311"/>
              <a:gd name="connsiteY42" fmla="*/ 268406 h 782471"/>
              <a:gd name="connsiteX43" fmla="*/ 1160060 w 2984311"/>
              <a:gd name="connsiteY43" fmla="*/ 272955 h 782471"/>
              <a:gd name="connsiteX44" fmla="*/ 1105468 w 2984311"/>
              <a:gd name="connsiteY44" fmla="*/ 291152 h 782471"/>
              <a:gd name="connsiteX45" fmla="*/ 1073624 w 2984311"/>
              <a:gd name="connsiteY45" fmla="*/ 304800 h 782471"/>
              <a:gd name="connsiteX46" fmla="*/ 896203 w 2984311"/>
              <a:gd name="connsiteY46" fmla="*/ 309349 h 782471"/>
              <a:gd name="connsiteX47" fmla="*/ 868907 w 2984311"/>
              <a:gd name="connsiteY47" fmla="*/ 322997 h 782471"/>
              <a:gd name="connsiteX48" fmla="*/ 855260 w 2984311"/>
              <a:gd name="connsiteY48" fmla="*/ 327546 h 782471"/>
              <a:gd name="connsiteX49" fmla="*/ 782471 w 2984311"/>
              <a:gd name="connsiteY49" fmla="*/ 322997 h 782471"/>
              <a:gd name="connsiteX50" fmla="*/ 768824 w 2984311"/>
              <a:gd name="connsiteY50" fmla="*/ 318448 h 782471"/>
              <a:gd name="connsiteX51" fmla="*/ 723331 w 2984311"/>
              <a:gd name="connsiteY51" fmla="*/ 304800 h 782471"/>
              <a:gd name="connsiteX52" fmla="*/ 709683 w 2984311"/>
              <a:gd name="connsiteY52" fmla="*/ 300251 h 782471"/>
              <a:gd name="connsiteX53" fmla="*/ 696036 w 2984311"/>
              <a:gd name="connsiteY53" fmla="*/ 295702 h 782471"/>
              <a:gd name="connsiteX54" fmla="*/ 641445 w 2984311"/>
              <a:gd name="connsiteY54" fmla="*/ 291152 h 782471"/>
              <a:gd name="connsiteX55" fmla="*/ 591403 w 2984311"/>
              <a:gd name="connsiteY55" fmla="*/ 282054 h 782471"/>
              <a:gd name="connsiteX56" fmla="*/ 573206 w 2984311"/>
              <a:gd name="connsiteY56" fmla="*/ 277505 h 782471"/>
              <a:gd name="connsiteX57" fmla="*/ 545910 w 2984311"/>
              <a:gd name="connsiteY57" fmla="*/ 268406 h 782471"/>
              <a:gd name="connsiteX58" fmla="*/ 514066 w 2984311"/>
              <a:gd name="connsiteY58" fmla="*/ 263857 h 782471"/>
              <a:gd name="connsiteX59" fmla="*/ 491319 w 2984311"/>
              <a:gd name="connsiteY59" fmla="*/ 259308 h 782471"/>
              <a:gd name="connsiteX60" fmla="*/ 459474 w 2984311"/>
              <a:gd name="connsiteY60" fmla="*/ 254758 h 782471"/>
              <a:gd name="connsiteX61" fmla="*/ 432179 w 2984311"/>
              <a:gd name="connsiteY61" fmla="*/ 236561 h 782471"/>
              <a:gd name="connsiteX62" fmla="*/ 423080 w 2984311"/>
              <a:gd name="connsiteY62" fmla="*/ 222913 h 782471"/>
              <a:gd name="connsiteX63" fmla="*/ 404883 w 2984311"/>
              <a:gd name="connsiteY63" fmla="*/ 213815 h 782471"/>
              <a:gd name="connsiteX64" fmla="*/ 391236 w 2984311"/>
              <a:gd name="connsiteY64" fmla="*/ 204716 h 782471"/>
              <a:gd name="connsiteX65" fmla="*/ 373039 w 2984311"/>
              <a:gd name="connsiteY65" fmla="*/ 177421 h 782471"/>
              <a:gd name="connsiteX66" fmla="*/ 350292 w 2984311"/>
              <a:gd name="connsiteY66" fmla="*/ 150125 h 782471"/>
              <a:gd name="connsiteX67" fmla="*/ 322997 w 2984311"/>
              <a:gd name="connsiteY67" fmla="*/ 131928 h 782471"/>
              <a:gd name="connsiteX68" fmla="*/ 295701 w 2984311"/>
              <a:gd name="connsiteY68" fmla="*/ 113731 h 782471"/>
              <a:gd name="connsiteX69" fmla="*/ 286603 w 2984311"/>
              <a:gd name="connsiteY69" fmla="*/ 100084 h 782471"/>
              <a:gd name="connsiteX70" fmla="*/ 272955 w 2984311"/>
              <a:gd name="connsiteY70" fmla="*/ 95534 h 782471"/>
              <a:gd name="connsiteX71" fmla="*/ 259307 w 2984311"/>
              <a:gd name="connsiteY71" fmla="*/ 86436 h 782471"/>
              <a:gd name="connsiteX72" fmla="*/ 232012 w 2984311"/>
              <a:gd name="connsiteY72" fmla="*/ 77337 h 782471"/>
              <a:gd name="connsiteX73" fmla="*/ 218364 w 2984311"/>
              <a:gd name="connsiteY73" fmla="*/ 72788 h 782471"/>
              <a:gd name="connsiteX74" fmla="*/ 204716 w 2984311"/>
              <a:gd name="connsiteY74" fmla="*/ 68239 h 782471"/>
              <a:gd name="connsiteX75" fmla="*/ 191068 w 2984311"/>
              <a:gd name="connsiteY75" fmla="*/ 59140 h 782471"/>
              <a:gd name="connsiteX76" fmla="*/ 163773 w 2984311"/>
              <a:gd name="connsiteY76" fmla="*/ 50042 h 782471"/>
              <a:gd name="connsiteX77" fmla="*/ 136477 w 2984311"/>
              <a:gd name="connsiteY77" fmla="*/ 40943 h 782471"/>
              <a:gd name="connsiteX78" fmla="*/ 122830 w 2984311"/>
              <a:gd name="connsiteY78" fmla="*/ 36394 h 782471"/>
              <a:gd name="connsiteX79" fmla="*/ 0 w 2984311"/>
              <a:gd name="connsiteY7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906138 w 2984311"/>
              <a:gd name="connsiteY13" fmla="*/ 473122 h 782471"/>
              <a:gd name="connsiteX14" fmla="*/ 1815152 w 2984311"/>
              <a:gd name="connsiteY14" fmla="*/ 509516 h 782471"/>
              <a:gd name="connsiteX15" fmla="*/ 1787857 w 2984311"/>
              <a:gd name="connsiteY15" fmla="*/ 518615 h 782471"/>
              <a:gd name="connsiteX16" fmla="*/ 1774209 w 2984311"/>
              <a:gd name="connsiteY16" fmla="*/ 523164 h 782471"/>
              <a:gd name="connsiteX17" fmla="*/ 1733266 w 2984311"/>
              <a:gd name="connsiteY17" fmla="*/ 509516 h 782471"/>
              <a:gd name="connsiteX18" fmla="*/ 1728716 w 2984311"/>
              <a:gd name="connsiteY18" fmla="*/ 495869 h 782471"/>
              <a:gd name="connsiteX19" fmla="*/ 1724167 w 2984311"/>
              <a:gd name="connsiteY19" fmla="*/ 468573 h 782471"/>
              <a:gd name="connsiteX20" fmla="*/ 1710519 w 2984311"/>
              <a:gd name="connsiteY20" fmla="*/ 464024 h 782471"/>
              <a:gd name="connsiteX21" fmla="*/ 1701421 w 2984311"/>
              <a:gd name="connsiteY21" fmla="*/ 450376 h 782471"/>
              <a:gd name="connsiteX22" fmla="*/ 1687773 w 2984311"/>
              <a:gd name="connsiteY22" fmla="*/ 441278 h 782471"/>
              <a:gd name="connsiteX23" fmla="*/ 1683224 w 2984311"/>
              <a:gd name="connsiteY23" fmla="*/ 427630 h 782471"/>
              <a:gd name="connsiteX24" fmla="*/ 1665027 w 2984311"/>
              <a:gd name="connsiteY24" fmla="*/ 400334 h 782471"/>
              <a:gd name="connsiteX25" fmla="*/ 1646830 w 2984311"/>
              <a:gd name="connsiteY25" fmla="*/ 373039 h 782471"/>
              <a:gd name="connsiteX26" fmla="*/ 1633182 w 2984311"/>
              <a:gd name="connsiteY26" fmla="*/ 363940 h 782471"/>
              <a:gd name="connsiteX27" fmla="*/ 1601337 w 2984311"/>
              <a:gd name="connsiteY27" fmla="*/ 345743 h 782471"/>
              <a:gd name="connsiteX28" fmla="*/ 1587689 w 2984311"/>
              <a:gd name="connsiteY28" fmla="*/ 318448 h 782471"/>
              <a:gd name="connsiteX29" fmla="*/ 1574042 w 2984311"/>
              <a:gd name="connsiteY29" fmla="*/ 309349 h 782471"/>
              <a:gd name="connsiteX30" fmla="*/ 1542197 w 2984311"/>
              <a:gd name="connsiteY30" fmla="*/ 286603 h 782471"/>
              <a:gd name="connsiteX31" fmla="*/ 1501254 w 2984311"/>
              <a:gd name="connsiteY31" fmla="*/ 277505 h 782471"/>
              <a:gd name="connsiteX32" fmla="*/ 1473958 w 2984311"/>
              <a:gd name="connsiteY32" fmla="*/ 268406 h 782471"/>
              <a:gd name="connsiteX33" fmla="*/ 1460310 w 2984311"/>
              <a:gd name="connsiteY33" fmla="*/ 259308 h 782471"/>
              <a:gd name="connsiteX34" fmla="*/ 1433015 w 2984311"/>
              <a:gd name="connsiteY34" fmla="*/ 250209 h 782471"/>
              <a:gd name="connsiteX35" fmla="*/ 1360227 w 2984311"/>
              <a:gd name="connsiteY35" fmla="*/ 236561 h 782471"/>
              <a:gd name="connsiteX36" fmla="*/ 1332931 w 2984311"/>
              <a:gd name="connsiteY36" fmla="*/ 227463 h 782471"/>
              <a:gd name="connsiteX37" fmla="*/ 1319283 w 2984311"/>
              <a:gd name="connsiteY37" fmla="*/ 222913 h 782471"/>
              <a:gd name="connsiteX38" fmla="*/ 1278340 w 2984311"/>
              <a:gd name="connsiteY38" fmla="*/ 227463 h 782471"/>
              <a:gd name="connsiteX39" fmla="*/ 1264692 w 2984311"/>
              <a:gd name="connsiteY39" fmla="*/ 236561 h 782471"/>
              <a:gd name="connsiteX40" fmla="*/ 1246495 w 2984311"/>
              <a:gd name="connsiteY40" fmla="*/ 241111 h 782471"/>
              <a:gd name="connsiteX41" fmla="*/ 1219200 w 2984311"/>
              <a:gd name="connsiteY41" fmla="*/ 254758 h 782471"/>
              <a:gd name="connsiteX42" fmla="*/ 1191904 w 2984311"/>
              <a:gd name="connsiteY42" fmla="*/ 268406 h 782471"/>
              <a:gd name="connsiteX43" fmla="*/ 1160060 w 2984311"/>
              <a:gd name="connsiteY43" fmla="*/ 272955 h 782471"/>
              <a:gd name="connsiteX44" fmla="*/ 1105468 w 2984311"/>
              <a:gd name="connsiteY44" fmla="*/ 291152 h 782471"/>
              <a:gd name="connsiteX45" fmla="*/ 1073624 w 2984311"/>
              <a:gd name="connsiteY45" fmla="*/ 304800 h 782471"/>
              <a:gd name="connsiteX46" fmla="*/ 896203 w 2984311"/>
              <a:gd name="connsiteY46" fmla="*/ 309349 h 782471"/>
              <a:gd name="connsiteX47" fmla="*/ 868907 w 2984311"/>
              <a:gd name="connsiteY47" fmla="*/ 322997 h 782471"/>
              <a:gd name="connsiteX48" fmla="*/ 855260 w 2984311"/>
              <a:gd name="connsiteY48" fmla="*/ 327546 h 782471"/>
              <a:gd name="connsiteX49" fmla="*/ 782471 w 2984311"/>
              <a:gd name="connsiteY49" fmla="*/ 322997 h 782471"/>
              <a:gd name="connsiteX50" fmla="*/ 768824 w 2984311"/>
              <a:gd name="connsiteY50" fmla="*/ 318448 h 782471"/>
              <a:gd name="connsiteX51" fmla="*/ 723331 w 2984311"/>
              <a:gd name="connsiteY51" fmla="*/ 304800 h 782471"/>
              <a:gd name="connsiteX52" fmla="*/ 709683 w 2984311"/>
              <a:gd name="connsiteY52" fmla="*/ 300251 h 782471"/>
              <a:gd name="connsiteX53" fmla="*/ 696036 w 2984311"/>
              <a:gd name="connsiteY53" fmla="*/ 295702 h 782471"/>
              <a:gd name="connsiteX54" fmla="*/ 641445 w 2984311"/>
              <a:gd name="connsiteY54" fmla="*/ 291152 h 782471"/>
              <a:gd name="connsiteX55" fmla="*/ 591403 w 2984311"/>
              <a:gd name="connsiteY55" fmla="*/ 282054 h 782471"/>
              <a:gd name="connsiteX56" fmla="*/ 573206 w 2984311"/>
              <a:gd name="connsiteY56" fmla="*/ 277505 h 782471"/>
              <a:gd name="connsiteX57" fmla="*/ 545910 w 2984311"/>
              <a:gd name="connsiteY57" fmla="*/ 268406 h 782471"/>
              <a:gd name="connsiteX58" fmla="*/ 514066 w 2984311"/>
              <a:gd name="connsiteY58" fmla="*/ 263857 h 782471"/>
              <a:gd name="connsiteX59" fmla="*/ 491319 w 2984311"/>
              <a:gd name="connsiteY59" fmla="*/ 259308 h 782471"/>
              <a:gd name="connsiteX60" fmla="*/ 459474 w 2984311"/>
              <a:gd name="connsiteY60" fmla="*/ 254758 h 782471"/>
              <a:gd name="connsiteX61" fmla="*/ 432179 w 2984311"/>
              <a:gd name="connsiteY61" fmla="*/ 236561 h 782471"/>
              <a:gd name="connsiteX62" fmla="*/ 423080 w 2984311"/>
              <a:gd name="connsiteY62" fmla="*/ 222913 h 782471"/>
              <a:gd name="connsiteX63" fmla="*/ 404883 w 2984311"/>
              <a:gd name="connsiteY63" fmla="*/ 213815 h 782471"/>
              <a:gd name="connsiteX64" fmla="*/ 391236 w 2984311"/>
              <a:gd name="connsiteY64" fmla="*/ 204716 h 782471"/>
              <a:gd name="connsiteX65" fmla="*/ 373039 w 2984311"/>
              <a:gd name="connsiteY65" fmla="*/ 177421 h 782471"/>
              <a:gd name="connsiteX66" fmla="*/ 350292 w 2984311"/>
              <a:gd name="connsiteY66" fmla="*/ 150125 h 782471"/>
              <a:gd name="connsiteX67" fmla="*/ 322997 w 2984311"/>
              <a:gd name="connsiteY67" fmla="*/ 131928 h 782471"/>
              <a:gd name="connsiteX68" fmla="*/ 295701 w 2984311"/>
              <a:gd name="connsiteY68" fmla="*/ 113731 h 782471"/>
              <a:gd name="connsiteX69" fmla="*/ 286603 w 2984311"/>
              <a:gd name="connsiteY69" fmla="*/ 100084 h 782471"/>
              <a:gd name="connsiteX70" fmla="*/ 272955 w 2984311"/>
              <a:gd name="connsiteY70" fmla="*/ 95534 h 782471"/>
              <a:gd name="connsiteX71" fmla="*/ 259307 w 2984311"/>
              <a:gd name="connsiteY71" fmla="*/ 86436 h 782471"/>
              <a:gd name="connsiteX72" fmla="*/ 232012 w 2984311"/>
              <a:gd name="connsiteY72" fmla="*/ 77337 h 782471"/>
              <a:gd name="connsiteX73" fmla="*/ 218364 w 2984311"/>
              <a:gd name="connsiteY73" fmla="*/ 72788 h 782471"/>
              <a:gd name="connsiteX74" fmla="*/ 204716 w 2984311"/>
              <a:gd name="connsiteY74" fmla="*/ 68239 h 782471"/>
              <a:gd name="connsiteX75" fmla="*/ 191068 w 2984311"/>
              <a:gd name="connsiteY75" fmla="*/ 59140 h 782471"/>
              <a:gd name="connsiteX76" fmla="*/ 163773 w 2984311"/>
              <a:gd name="connsiteY76" fmla="*/ 50042 h 782471"/>
              <a:gd name="connsiteX77" fmla="*/ 136477 w 2984311"/>
              <a:gd name="connsiteY77" fmla="*/ 40943 h 782471"/>
              <a:gd name="connsiteX78" fmla="*/ 122830 w 2984311"/>
              <a:gd name="connsiteY78" fmla="*/ 36394 h 782471"/>
              <a:gd name="connsiteX79" fmla="*/ 0 w 2984311"/>
              <a:gd name="connsiteY7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815152 w 2984311"/>
              <a:gd name="connsiteY13" fmla="*/ 509516 h 782471"/>
              <a:gd name="connsiteX14" fmla="*/ 1787857 w 2984311"/>
              <a:gd name="connsiteY14" fmla="*/ 518615 h 782471"/>
              <a:gd name="connsiteX15" fmla="*/ 1774209 w 2984311"/>
              <a:gd name="connsiteY15" fmla="*/ 523164 h 782471"/>
              <a:gd name="connsiteX16" fmla="*/ 1733266 w 2984311"/>
              <a:gd name="connsiteY16" fmla="*/ 509516 h 782471"/>
              <a:gd name="connsiteX17" fmla="*/ 1728716 w 2984311"/>
              <a:gd name="connsiteY17" fmla="*/ 495869 h 782471"/>
              <a:gd name="connsiteX18" fmla="*/ 1724167 w 2984311"/>
              <a:gd name="connsiteY18" fmla="*/ 468573 h 782471"/>
              <a:gd name="connsiteX19" fmla="*/ 1710519 w 2984311"/>
              <a:gd name="connsiteY19" fmla="*/ 464024 h 782471"/>
              <a:gd name="connsiteX20" fmla="*/ 1701421 w 2984311"/>
              <a:gd name="connsiteY20" fmla="*/ 450376 h 782471"/>
              <a:gd name="connsiteX21" fmla="*/ 1687773 w 2984311"/>
              <a:gd name="connsiteY21" fmla="*/ 441278 h 782471"/>
              <a:gd name="connsiteX22" fmla="*/ 1683224 w 2984311"/>
              <a:gd name="connsiteY22" fmla="*/ 427630 h 782471"/>
              <a:gd name="connsiteX23" fmla="*/ 1665027 w 2984311"/>
              <a:gd name="connsiteY23" fmla="*/ 400334 h 782471"/>
              <a:gd name="connsiteX24" fmla="*/ 1646830 w 2984311"/>
              <a:gd name="connsiteY24" fmla="*/ 373039 h 782471"/>
              <a:gd name="connsiteX25" fmla="*/ 1633182 w 2984311"/>
              <a:gd name="connsiteY25" fmla="*/ 363940 h 782471"/>
              <a:gd name="connsiteX26" fmla="*/ 1601337 w 2984311"/>
              <a:gd name="connsiteY26" fmla="*/ 345743 h 782471"/>
              <a:gd name="connsiteX27" fmla="*/ 1587689 w 2984311"/>
              <a:gd name="connsiteY27" fmla="*/ 318448 h 782471"/>
              <a:gd name="connsiteX28" fmla="*/ 1574042 w 2984311"/>
              <a:gd name="connsiteY28" fmla="*/ 309349 h 782471"/>
              <a:gd name="connsiteX29" fmla="*/ 1542197 w 2984311"/>
              <a:gd name="connsiteY29" fmla="*/ 286603 h 782471"/>
              <a:gd name="connsiteX30" fmla="*/ 1501254 w 2984311"/>
              <a:gd name="connsiteY30" fmla="*/ 277505 h 782471"/>
              <a:gd name="connsiteX31" fmla="*/ 1473958 w 2984311"/>
              <a:gd name="connsiteY31" fmla="*/ 268406 h 782471"/>
              <a:gd name="connsiteX32" fmla="*/ 1460310 w 2984311"/>
              <a:gd name="connsiteY32" fmla="*/ 259308 h 782471"/>
              <a:gd name="connsiteX33" fmla="*/ 1433015 w 2984311"/>
              <a:gd name="connsiteY33" fmla="*/ 250209 h 782471"/>
              <a:gd name="connsiteX34" fmla="*/ 1360227 w 2984311"/>
              <a:gd name="connsiteY34" fmla="*/ 236561 h 782471"/>
              <a:gd name="connsiteX35" fmla="*/ 1332931 w 2984311"/>
              <a:gd name="connsiteY35" fmla="*/ 227463 h 782471"/>
              <a:gd name="connsiteX36" fmla="*/ 1319283 w 2984311"/>
              <a:gd name="connsiteY36" fmla="*/ 222913 h 782471"/>
              <a:gd name="connsiteX37" fmla="*/ 1278340 w 2984311"/>
              <a:gd name="connsiteY37" fmla="*/ 227463 h 782471"/>
              <a:gd name="connsiteX38" fmla="*/ 1264692 w 2984311"/>
              <a:gd name="connsiteY38" fmla="*/ 236561 h 782471"/>
              <a:gd name="connsiteX39" fmla="*/ 1246495 w 2984311"/>
              <a:gd name="connsiteY39" fmla="*/ 241111 h 782471"/>
              <a:gd name="connsiteX40" fmla="*/ 1219200 w 2984311"/>
              <a:gd name="connsiteY40" fmla="*/ 254758 h 782471"/>
              <a:gd name="connsiteX41" fmla="*/ 1191904 w 2984311"/>
              <a:gd name="connsiteY41" fmla="*/ 268406 h 782471"/>
              <a:gd name="connsiteX42" fmla="*/ 1160060 w 2984311"/>
              <a:gd name="connsiteY42" fmla="*/ 272955 h 782471"/>
              <a:gd name="connsiteX43" fmla="*/ 1105468 w 2984311"/>
              <a:gd name="connsiteY43" fmla="*/ 291152 h 782471"/>
              <a:gd name="connsiteX44" fmla="*/ 1073624 w 2984311"/>
              <a:gd name="connsiteY44" fmla="*/ 304800 h 782471"/>
              <a:gd name="connsiteX45" fmla="*/ 896203 w 2984311"/>
              <a:gd name="connsiteY45" fmla="*/ 309349 h 782471"/>
              <a:gd name="connsiteX46" fmla="*/ 868907 w 2984311"/>
              <a:gd name="connsiteY46" fmla="*/ 322997 h 782471"/>
              <a:gd name="connsiteX47" fmla="*/ 855260 w 2984311"/>
              <a:gd name="connsiteY47" fmla="*/ 327546 h 782471"/>
              <a:gd name="connsiteX48" fmla="*/ 782471 w 2984311"/>
              <a:gd name="connsiteY48" fmla="*/ 322997 h 782471"/>
              <a:gd name="connsiteX49" fmla="*/ 768824 w 2984311"/>
              <a:gd name="connsiteY49" fmla="*/ 318448 h 782471"/>
              <a:gd name="connsiteX50" fmla="*/ 723331 w 2984311"/>
              <a:gd name="connsiteY50" fmla="*/ 304800 h 782471"/>
              <a:gd name="connsiteX51" fmla="*/ 709683 w 2984311"/>
              <a:gd name="connsiteY51" fmla="*/ 300251 h 782471"/>
              <a:gd name="connsiteX52" fmla="*/ 696036 w 2984311"/>
              <a:gd name="connsiteY52" fmla="*/ 295702 h 782471"/>
              <a:gd name="connsiteX53" fmla="*/ 641445 w 2984311"/>
              <a:gd name="connsiteY53" fmla="*/ 291152 h 782471"/>
              <a:gd name="connsiteX54" fmla="*/ 591403 w 2984311"/>
              <a:gd name="connsiteY54" fmla="*/ 282054 h 782471"/>
              <a:gd name="connsiteX55" fmla="*/ 573206 w 2984311"/>
              <a:gd name="connsiteY55" fmla="*/ 277505 h 782471"/>
              <a:gd name="connsiteX56" fmla="*/ 545910 w 2984311"/>
              <a:gd name="connsiteY56" fmla="*/ 268406 h 782471"/>
              <a:gd name="connsiteX57" fmla="*/ 514066 w 2984311"/>
              <a:gd name="connsiteY57" fmla="*/ 263857 h 782471"/>
              <a:gd name="connsiteX58" fmla="*/ 491319 w 2984311"/>
              <a:gd name="connsiteY58" fmla="*/ 259308 h 782471"/>
              <a:gd name="connsiteX59" fmla="*/ 459474 w 2984311"/>
              <a:gd name="connsiteY59" fmla="*/ 254758 h 782471"/>
              <a:gd name="connsiteX60" fmla="*/ 432179 w 2984311"/>
              <a:gd name="connsiteY60" fmla="*/ 236561 h 782471"/>
              <a:gd name="connsiteX61" fmla="*/ 423080 w 2984311"/>
              <a:gd name="connsiteY61" fmla="*/ 222913 h 782471"/>
              <a:gd name="connsiteX62" fmla="*/ 404883 w 2984311"/>
              <a:gd name="connsiteY62" fmla="*/ 213815 h 782471"/>
              <a:gd name="connsiteX63" fmla="*/ 391236 w 2984311"/>
              <a:gd name="connsiteY63" fmla="*/ 204716 h 782471"/>
              <a:gd name="connsiteX64" fmla="*/ 373039 w 2984311"/>
              <a:gd name="connsiteY64" fmla="*/ 177421 h 782471"/>
              <a:gd name="connsiteX65" fmla="*/ 350292 w 2984311"/>
              <a:gd name="connsiteY65" fmla="*/ 150125 h 782471"/>
              <a:gd name="connsiteX66" fmla="*/ 322997 w 2984311"/>
              <a:gd name="connsiteY66" fmla="*/ 131928 h 782471"/>
              <a:gd name="connsiteX67" fmla="*/ 295701 w 2984311"/>
              <a:gd name="connsiteY67" fmla="*/ 113731 h 782471"/>
              <a:gd name="connsiteX68" fmla="*/ 286603 w 2984311"/>
              <a:gd name="connsiteY68" fmla="*/ 100084 h 782471"/>
              <a:gd name="connsiteX69" fmla="*/ 272955 w 2984311"/>
              <a:gd name="connsiteY69" fmla="*/ 95534 h 782471"/>
              <a:gd name="connsiteX70" fmla="*/ 259307 w 2984311"/>
              <a:gd name="connsiteY70" fmla="*/ 86436 h 782471"/>
              <a:gd name="connsiteX71" fmla="*/ 232012 w 2984311"/>
              <a:gd name="connsiteY71" fmla="*/ 77337 h 782471"/>
              <a:gd name="connsiteX72" fmla="*/ 218364 w 2984311"/>
              <a:gd name="connsiteY72" fmla="*/ 72788 h 782471"/>
              <a:gd name="connsiteX73" fmla="*/ 204716 w 2984311"/>
              <a:gd name="connsiteY73" fmla="*/ 68239 h 782471"/>
              <a:gd name="connsiteX74" fmla="*/ 191068 w 2984311"/>
              <a:gd name="connsiteY74" fmla="*/ 59140 h 782471"/>
              <a:gd name="connsiteX75" fmla="*/ 163773 w 2984311"/>
              <a:gd name="connsiteY75" fmla="*/ 50042 h 782471"/>
              <a:gd name="connsiteX76" fmla="*/ 136477 w 2984311"/>
              <a:gd name="connsiteY76" fmla="*/ 40943 h 782471"/>
              <a:gd name="connsiteX77" fmla="*/ 122830 w 2984311"/>
              <a:gd name="connsiteY77" fmla="*/ 36394 h 782471"/>
              <a:gd name="connsiteX78" fmla="*/ 0 w 2984311"/>
              <a:gd name="connsiteY7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87857 w 2984311"/>
              <a:gd name="connsiteY14" fmla="*/ 518615 h 782471"/>
              <a:gd name="connsiteX15" fmla="*/ 1774209 w 2984311"/>
              <a:gd name="connsiteY15" fmla="*/ 523164 h 782471"/>
              <a:gd name="connsiteX16" fmla="*/ 1733266 w 2984311"/>
              <a:gd name="connsiteY16" fmla="*/ 509516 h 782471"/>
              <a:gd name="connsiteX17" fmla="*/ 1728716 w 2984311"/>
              <a:gd name="connsiteY17" fmla="*/ 495869 h 782471"/>
              <a:gd name="connsiteX18" fmla="*/ 1724167 w 2984311"/>
              <a:gd name="connsiteY18" fmla="*/ 468573 h 782471"/>
              <a:gd name="connsiteX19" fmla="*/ 1710519 w 2984311"/>
              <a:gd name="connsiteY19" fmla="*/ 464024 h 782471"/>
              <a:gd name="connsiteX20" fmla="*/ 1701421 w 2984311"/>
              <a:gd name="connsiteY20" fmla="*/ 450376 h 782471"/>
              <a:gd name="connsiteX21" fmla="*/ 1687773 w 2984311"/>
              <a:gd name="connsiteY21" fmla="*/ 441278 h 782471"/>
              <a:gd name="connsiteX22" fmla="*/ 1683224 w 2984311"/>
              <a:gd name="connsiteY22" fmla="*/ 427630 h 782471"/>
              <a:gd name="connsiteX23" fmla="*/ 1665027 w 2984311"/>
              <a:gd name="connsiteY23" fmla="*/ 400334 h 782471"/>
              <a:gd name="connsiteX24" fmla="*/ 1646830 w 2984311"/>
              <a:gd name="connsiteY24" fmla="*/ 373039 h 782471"/>
              <a:gd name="connsiteX25" fmla="*/ 1633182 w 2984311"/>
              <a:gd name="connsiteY25" fmla="*/ 363940 h 782471"/>
              <a:gd name="connsiteX26" fmla="*/ 1601337 w 2984311"/>
              <a:gd name="connsiteY26" fmla="*/ 345743 h 782471"/>
              <a:gd name="connsiteX27" fmla="*/ 1587689 w 2984311"/>
              <a:gd name="connsiteY27" fmla="*/ 318448 h 782471"/>
              <a:gd name="connsiteX28" fmla="*/ 1574042 w 2984311"/>
              <a:gd name="connsiteY28" fmla="*/ 309349 h 782471"/>
              <a:gd name="connsiteX29" fmla="*/ 1542197 w 2984311"/>
              <a:gd name="connsiteY29" fmla="*/ 286603 h 782471"/>
              <a:gd name="connsiteX30" fmla="*/ 1501254 w 2984311"/>
              <a:gd name="connsiteY30" fmla="*/ 277505 h 782471"/>
              <a:gd name="connsiteX31" fmla="*/ 1473958 w 2984311"/>
              <a:gd name="connsiteY31" fmla="*/ 268406 h 782471"/>
              <a:gd name="connsiteX32" fmla="*/ 1460310 w 2984311"/>
              <a:gd name="connsiteY32" fmla="*/ 259308 h 782471"/>
              <a:gd name="connsiteX33" fmla="*/ 1433015 w 2984311"/>
              <a:gd name="connsiteY33" fmla="*/ 250209 h 782471"/>
              <a:gd name="connsiteX34" fmla="*/ 1360227 w 2984311"/>
              <a:gd name="connsiteY34" fmla="*/ 236561 h 782471"/>
              <a:gd name="connsiteX35" fmla="*/ 1332931 w 2984311"/>
              <a:gd name="connsiteY35" fmla="*/ 227463 h 782471"/>
              <a:gd name="connsiteX36" fmla="*/ 1319283 w 2984311"/>
              <a:gd name="connsiteY36" fmla="*/ 222913 h 782471"/>
              <a:gd name="connsiteX37" fmla="*/ 1278340 w 2984311"/>
              <a:gd name="connsiteY37" fmla="*/ 227463 h 782471"/>
              <a:gd name="connsiteX38" fmla="*/ 1264692 w 2984311"/>
              <a:gd name="connsiteY38" fmla="*/ 236561 h 782471"/>
              <a:gd name="connsiteX39" fmla="*/ 1246495 w 2984311"/>
              <a:gd name="connsiteY39" fmla="*/ 241111 h 782471"/>
              <a:gd name="connsiteX40" fmla="*/ 1219200 w 2984311"/>
              <a:gd name="connsiteY40" fmla="*/ 254758 h 782471"/>
              <a:gd name="connsiteX41" fmla="*/ 1191904 w 2984311"/>
              <a:gd name="connsiteY41" fmla="*/ 268406 h 782471"/>
              <a:gd name="connsiteX42" fmla="*/ 1160060 w 2984311"/>
              <a:gd name="connsiteY42" fmla="*/ 272955 h 782471"/>
              <a:gd name="connsiteX43" fmla="*/ 1105468 w 2984311"/>
              <a:gd name="connsiteY43" fmla="*/ 291152 h 782471"/>
              <a:gd name="connsiteX44" fmla="*/ 1073624 w 2984311"/>
              <a:gd name="connsiteY44" fmla="*/ 304800 h 782471"/>
              <a:gd name="connsiteX45" fmla="*/ 896203 w 2984311"/>
              <a:gd name="connsiteY45" fmla="*/ 309349 h 782471"/>
              <a:gd name="connsiteX46" fmla="*/ 868907 w 2984311"/>
              <a:gd name="connsiteY46" fmla="*/ 322997 h 782471"/>
              <a:gd name="connsiteX47" fmla="*/ 855260 w 2984311"/>
              <a:gd name="connsiteY47" fmla="*/ 327546 h 782471"/>
              <a:gd name="connsiteX48" fmla="*/ 782471 w 2984311"/>
              <a:gd name="connsiteY48" fmla="*/ 322997 h 782471"/>
              <a:gd name="connsiteX49" fmla="*/ 768824 w 2984311"/>
              <a:gd name="connsiteY49" fmla="*/ 318448 h 782471"/>
              <a:gd name="connsiteX50" fmla="*/ 723331 w 2984311"/>
              <a:gd name="connsiteY50" fmla="*/ 304800 h 782471"/>
              <a:gd name="connsiteX51" fmla="*/ 709683 w 2984311"/>
              <a:gd name="connsiteY51" fmla="*/ 300251 h 782471"/>
              <a:gd name="connsiteX52" fmla="*/ 696036 w 2984311"/>
              <a:gd name="connsiteY52" fmla="*/ 295702 h 782471"/>
              <a:gd name="connsiteX53" fmla="*/ 641445 w 2984311"/>
              <a:gd name="connsiteY53" fmla="*/ 291152 h 782471"/>
              <a:gd name="connsiteX54" fmla="*/ 591403 w 2984311"/>
              <a:gd name="connsiteY54" fmla="*/ 282054 h 782471"/>
              <a:gd name="connsiteX55" fmla="*/ 573206 w 2984311"/>
              <a:gd name="connsiteY55" fmla="*/ 277505 h 782471"/>
              <a:gd name="connsiteX56" fmla="*/ 545910 w 2984311"/>
              <a:gd name="connsiteY56" fmla="*/ 268406 h 782471"/>
              <a:gd name="connsiteX57" fmla="*/ 514066 w 2984311"/>
              <a:gd name="connsiteY57" fmla="*/ 263857 h 782471"/>
              <a:gd name="connsiteX58" fmla="*/ 491319 w 2984311"/>
              <a:gd name="connsiteY58" fmla="*/ 259308 h 782471"/>
              <a:gd name="connsiteX59" fmla="*/ 459474 w 2984311"/>
              <a:gd name="connsiteY59" fmla="*/ 254758 h 782471"/>
              <a:gd name="connsiteX60" fmla="*/ 432179 w 2984311"/>
              <a:gd name="connsiteY60" fmla="*/ 236561 h 782471"/>
              <a:gd name="connsiteX61" fmla="*/ 423080 w 2984311"/>
              <a:gd name="connsiteY61" fmla="*/ 222913 h 782471"/>
              <a:gd name="connsiteX62" fmla="*/ 404883 w 2984311"/>
              <a:gd name="connsiteY62" fmla="*/ 213815 h 782471"/>
              <a:gd name="connsiteX63" fmla="*/ 391236 w 2984311"/>
              <a:gd name="connsiteY63" fmla="*/ 204716 h 782471"/>
              <a:gd name="connsiteX64" fmla="*/ 373039 w 2984311"/>
              <a:gd name="connsiteY64" fmla="*/ 177421 h 782471"/>
              <a:gd name="connsiteX65" fmla="*/ 350292 w 2984311"/>
              <a:gd name="connsiteY65" fmla="*/ 150125 h 782471"/>
              <a:gd name="connsiteX66" fmla="*/ 322997 w 2984311"/>
              <a:gd name="connsiteY66" fmla="*/ 131928 h 782471"/>
              <a:gd name="connsiteX67" fmla="*/ 295701 w 2984311"/>
              <a:gd name="connsiteY67" fmla="*/ 113731 h 782471"/>
              <a:gd name="connsiteX68" fmla="*/ 286603 w 2984311"/>
              <a:gd name="connsiteY68" fmla="*/ 100084 h 782471"/>
              <a:gd name="connsiteX69" fmla="*/ 272955 w 2984311"/>
              <a:gd name="connsiteY69" fmla="*/ 95534 h 782471"/>
              <a:gd name="connsiteX70" fmla="*/ 259307 w 2984311"/>
              <a:gd name="connsiteY70" fmla="*/ 86436 h 782471"/>
              <a:gd name="connsiteX71" fmla="*/ 232012 w 2984311"/>
              <a:gd name="connsiteY71" fmla="*/ 77337 h 782471"/>
              <a:gd name="connsiteX72" fmla="*/ 218364 w 2984311"/>
              <a:gd name="connsiteY72" fmla="*/ 72788 h 782471"/>
              <a:gd name="connsiteX73" fmla="*/ 204716 w 2984311"/>
              <a:gd name="connsiteY73" fmla="*/ 68239 h 782471"/>
              <a:gd name="connsiteX74" fmla="*/ 191068 w 2984311"/>
              <a:gd name="connsiteY74" fmla="*/ 59140 h 782471"/>
              <a:gd name="connsiteX75" fmla="*/ 163773 w 2984311"/>
              <a:gd name="connsiteY75" fmla="*/ 50042 h 782471"/>
              <a:gd name="connsiteX76" fmla="*/ 136477 w 2984311"/>
              <a:gd name="connsiteY76" fmla="*/ 40943 h 782471"/>
              <a:gd name="connsiteX77" fmla="*/ 122830 w 2984311"/>
              <a:gd name="connsiteY77" fmla="*/ 36394 h 782471"/>
              <a:gd name="connsiteX78" fmla="*/ 0 w 2984311"/>
              <a:gd name="connsiteY7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74209 w 2984311"/>
              <a:gd name="connsiteY14" fmla="*/ 523164 h 782471"/>
              <a:gd name="connsiteX15" fmla="*/ 1733266 w 2984311"/>
              <a:gd name="connsiteY15" fmla="*/ 509516 h 782471"/>
              <a:gd name="connsiteX16" fmla="*/ 1728716 w 2984311"/>
              <a:gd name="connsiteY16" fmla="*/ 495869 h 782471"/>
              <a:gd name="connsiteX17" fmla="*/ 1724167 w 2984311"/>
              <a:gd name="connsiteY17" fmla="*/ 468573 h 782471"/>
              <a:gd name="connsiteX18" fmla="*/ 1710519 w 2984311"/>
              <a:gd name="connsiteY18" fmla="*/ 464024 h 782471"/>
              <a:gd name="connsiteX19" fmla="*/ 1701421 w 2984311"/>
              <a:gd name="connsiteY19" fmla="*/ 450376 h 782471"/>
              <a:gd name="connsiteX20" fmla="*/ 1687773 w 2984311"/>
              <a:gd name="connsiteY20" fmla="*/ 441278 h 782471"/>
              <a:gd name="connsiteX21" fmla="*/ 1683224 w 2984311"/>
              <a:gd name="connsiteY21" fmla="*/ 427630 h 782471"/>
              <a:gd name="connsiteX22" fmla="*/ 1665027 w 2984311"/>
              <a:gd name="connsiteY22" fmla="*/ 400334 h 782471"/>
              <a:gd name="connsiteX23" fmla="*/ 1646830 w 2984311"/>
              <a:gd name="connsiteY23" fmla="*/ 373039 h 782471"/>
              <a:gd name="connsiteX24" fmla="*/ 1633182 w 2984311"/>
              <a:gd name="connsiteY24" fmla="*/ 363940 h 782471"/>
              <a:gd name="connsiteX25" fmla="*/ 1601337 w 2984311"/>
              <a:gd name="connsiteY25" fmla="*/ 345743 h 782471"/>
              <a:gd name="connsiteX26" fmla="*/ 1587689 w 2984311"/>
              <a:gd name="connsiteY26" fmla="*/ 318448 h 782471"/>
              <a:gd name="connsiteX27" fmla="*/ 1574042 w 2984311"/>
              <a:gd name="connsiteY27" fmla="*/ 309349 h 782471"/>
              <a:gd name="connsiteX28" fmla="*/ 1542197 w 2984311"/>
              <a:gd name="connsiteY28" fmla="*/ 286603 h 782471"/>
              <a:gd name="connsiteX29" fmla="*/ 1501254 w 2984311"/>
              <a:gd name="connsiteY29" fmla="*/ 277505 h 782471"/>
              <a:gd name="connsiteX30" fmla="*/ 1473958 w 2984311"/>
              <a:gd name="connsiteY30" fmla="*/ 268406 h 782471"/>
              <a:gd name="connsiteX31" fmla="*/ 1460310 w 2984311"/>
              <a:gd name="connsiteY31" fmla="*/ 259308 h 782471"/>
              <a:gd name="connsiteX32" fmla="*/ 1433015 w 2984311"/>
              <a:gd name="connsiteY32" fmla="*/ 250209 h 782471"/>
              <a:gd name="connsiteX33" fmla="*/ 1360227 w 2984311"/>
              <a:gd name="connsiteY33" fmla="*/ 236561 h 782471"/>
              <a:gd name="connsiteX34" fmla="*/ 1332931 w 2984311"/>
              <a:gd name="connsiteY34" fmla="*/ 227463 h 782471"/>
              <a:gd name="connsiteX35" fmla="*/ 1319283 w 2984311"/>
              <a:gd name="connsiteY35" fmla="*/ 222913 h 782471"/>
              <a:gd name="connsiteX36" fmla="*/ 1278340 w 2984311"/>
              <a:gd name="connsiteY36" fmla="*/ 227463 h 782471"/>
              <a:gd name="connsiteX37" fmla="*/ 1264692 w 2984311"/>
              <a:gd name="connsiteY37" fmla="*/ 236561 h 782471"/>
              <a:gd name="connsiteX38" fmla="*/ 1246495 w 2984311"/>
              <a:gd name="connsiteY38" fmla="*/ 241111 h 782471"/>
              <a:gd name="connsiteX39" fmla="*/ 1219200 w 2984311"/>
              <a:gd name="connsiteY39" fmla="*/ 254758 h 782471"/>
              <a:gd name="connsiteX40" fmla="*/ 1191904 w 2984311"/>
              <a:gd name="connsiteY40" fmla="*/ 268406 h 782471"/>
              <a:gd name="connsiteX41" fmla="*/ 1160060 w 2984311"/>
              <a:gd name="connsiteY41" fmla="*/ 272955 h 782471"/>
              <a:gd name="connsiteX42" fmla="*/ 1105468 w 2984311"/>
              <a:gd name="connsiteY42" fmla="*/ 291152 h 782471"/>
              <a:gd name="connsiteX43" fmla="*/ 1073624 w 2984311"/>
              <a:gd name="connsiteY43" fmla="*/ 304800 h 782471"/>
              <a:gd name="connsiteX44" fmla="*/ 896203 w 2984311"/>
              <a:gd name="connsiteY44" fmla="*/ 309349 h 782471"/>
              <a:gd name="connsiteX45" fmla="*/ 868907 w 2984311"/>
              <a:gd name="connsiteY45" fmla="*/ 322997 h 782471"/>
              <a:gd name="connsiteX46" fmla="*/ 855260 w 2984311"/>
              <a:gd name="connsiteY46" fmla="*/ 327546 h 782471"/>
              <a:gd name="connsiteX47" fmla="*/ 782471 w 2984311"/>
              <a:gd name="connsiteY47" fmla="*/ 322997 h 782471"/>
              <a:gd name="connsiteX48" fmla="*/ 768824 w 2984311"/>
              <a:gd name="connsiteY48" fmla="*/ 318448 h 782471"/>
              <a:gd name="connsiteX49" fmla="*/ 723331 w 2984311"/>
              <a:gd name="connsiteY49" fmla="*/ 304800 h 782471"/>
              <a:gd name="connsiteX50" fmla="*/ 709683 w 2984311"/>
              <a:gd name="connsiteY50" fmla="*/ 300251 h 782471"/>
              <a:gd name="connsiteX51" fmla="*/ 696036 w 2984311"/>
              <a:gd name="connsiteY51" fmla="*/ 295702 h 782471"/>
              <a:gd name="connsiteX52" fmla="*/ 641445 w 2984311"/>
              <a:gd name="connsiteY52" fmla="*/ 291152 h 782471"/>
              <a:gd name="connsiteX53" fmla="*/ 591403 w 2984311"/>
              <a:gd name="connsiteY53" fmla="*/ 282054 h 782471"/>
              <a:gd name="connsiteX54" fmla="*/ 573206 w 2984311"/>
              <a:gd name="connsiteY54" fmla="*/ 277505 h 782471"/>
              <a:gd name="connsiteX55" fmla="*/ 545910 w 2984311"/>
              <a:gd name="connsiteY55" fmla="*/ 268406 h 782471"/>
              <a:gd name="connsiteX56" fmla="*/ 514066 w 2984311"/>
              <a:gd name="connsiteY56" fmla="*/ 263857 h 782471"/>
              <a:gd name="connsiteX57" fmla="*/ 491319 w 2984311"/>
              <a:gd name="connsiteY57" fmla="*/ 259308 h 782471"/>
              <a:gd name="connsiteX58" fmla="*/ 459474 w 2984311"/>
              <a:gd name="connsiteY58" fmla="*/ 254758 h 782471"/>
              <a:gd name="connsiteX59" fmla="*/ 432179 w 2984311"/>
              <a:gd name="connsiteY59" fmla="*/ 236561 h 782471"/>
              <a:gd name="connsiteX60" fmla="*/ 423080 w 2984311"/>
              <a:gd name="connsiteY60" fmla="*/ 222913 h 782471"/>
              <a:gd name="connsiteX61" fmla="*/ 404883 w 2984311"/>
              <a:gd name="connsiteY61" fmla="*/ 213815 h 782471"/>
              <a:gd name="connsiteX62" fmla="*/ 391236 w 2984311"/>
              <a:gd name="connsiteY62" fmla="*/ 204716 h 782471"/>
              <a:gd name="connsiteX63" fmla="*/ 373039 w 2984311"/>
              <a:gd name="connsiteY63" fmla="*/ 177421 h 782471"/>
              <a:gd name="connsiteX64" fmla="*/ 350292 w 2984311"/>
              <a:gd name="connsiteY64" fmla="*/ 150125 h 782471"/>
              <a:gd name="connsiteX65" fmla="*/ 322997 w 2984311"/>
              <a:gd name="connsiteY65" fmla="*/ 131928 h 782471"/>
              <a:gd name="connsiteX66" fmla="*/ 295701 w 2984311"/>
              <a:gd name="connsiteY66" fmla="*/ 113731 h 782471"/>
              <a:gd name="connsiteX67" fmla="*/ 286603 w 2984311"/>
              <a:gd name="connsiteY67" fmla="*/ 100084 h 782471"/>
              <a:gd name="connsiteX68" fmla="*/ 272955 w 2984311"/>
              <a:gd name="connsiteY68" fmla="*/ 95534 h 782471"/>
              <a:gd name="connsiteX69" fmla="*/ 259307 w 2984311"/>
              <a:gd name="connsiteY69" fmla="*/ 86436 h 782471"/>
              <a:gd name="connsiteX70" fmla="*/ 232012 w 2984311"/>
              <a:gd name="connsiteY70" fmla="*/ 77337 h 782471"/>
              <a:gd name="connsiteX71" fmla="*/ 218364 w 2984311"/>
              <a:gd name="connsiteY71" fmla="*/ 72788 h 782471"/>
              <a:gd name="connsiteX72" fmla="*/ 204716 w 2984311"/>
              <a:gd name="connsiteY72" fmla="*/ 68239 h 782471"/>
              <a:gd name="connsiteX73" fmla="*/ 191068 w 2984311"/>
              <a:gd name="connsiteY73" fmla="*/ 59140 h 782471"/>
              <a:gd name="connsiteX74" fmla="*/ 163773 w 2984311"/>
              <a:gd name="connsiteY74" fmla="*/ 50042 h 782471"/>
              <a:gd name="connsiteX75" fmla="*/ 136477 w 2984311"/>
              <a:gd name="connsiteY75" fmla="*/ 40943 h 782471"/>
              <a:gd name="connsiteX76" fmla="*/ 122830 w 2984311"/>
              <a:gd name="connsiteY76" fmla="*/ 36394 h 782471"/>
              <a:gd name="connsiteX77" fmla="*/ 0 w 2984311"/>
              <a:gd name="connsiteY7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74209 w 2984311"/>
              <a:gd name="connsiteY14" fmla="*/ 523164 h 782471"/>
              <a:gd name="connsiteX15" fmla="*/ 1733266 w 2984311"/>
              <a:gd name="connsiteY15" fmla="*/ 509516 h 782471"/>
              <a:gd name="connsiteX16" fmla="*/ 1728716 w 2984311"/>
              <a:gd name="connsiteY16" fmla="*/ 495869 h 782471"/>
              <a:gd name="connsiteX17" fmla="*/ 1724167 w 2984311"/>
              <a:gd name="connsiteY17" fmla="*/ 468573 h 782471"/>
              <a:gd name="connsiteX18" fmla="*/ 1710519 w 2984311"/>
              <a:gd name="connsiteY18" fmla="*/ 464024 h 782471"/>
              <a:gd name="connsiteX19" fmla="*/ 1701421 w 2984311"/>
              <a:gd name="connsiteY19" fmla="*/ 450376 h 782471"/>
              <a:gd name="connsiteX20" fmla="*/ 1687773 w 2984311"/>
              <a:gd name="connsiteY20" fmla="*/ 441278 h 782471"/>
              <a:gd name="connsiteX21" fmla="*/ 1683224 w 2984311"/>
              <a:gd name="connsiteY21" fmla="*/ 427630 h 782471"/>
              <a:gd name="connsiteX22" fmla="*/ 1665027 w 2984311"/>
              <a:gd name="connsiteY22" fmla="*/ 400334 h 782471"/>
              <a:gd name="connsiteX23" fmla="*/ 1646830 w 2984311"/>
              <a:gd name="connsiteY23" fmla="*/ 373039 h 782471"/>
              <a:gd name="connsiteX24" fmla="*/ 1633182 w 2984311"/>
              <a:gd name="connsiteY24" fmla="*/ 363940 h 782471"/>
              <a:gd name="connsiteX25" fmla="*/ 1601337 w 2984311"/>
              <a:gd name="connsiteY25" fmla="*/ 345743 h 782471"/>
              <a:gd name="connsiteX26" fmla="*/ 1587689 w 2984311"/>
              <a:gd name="connsiteY26" fmla="*/ 318448 h 782471"/>
              <a:gd name="connsiteX27" fmla="*/ 1574042 w 2984311"/>
              <a:gd name="connsiteY27" fmla="*/ 309349 h 782471"/>
              <a:gd name="connsiteX28" fmla="*/ 1542197 w 2984311"/>
              <a:gd name="connsiteY28" fmla="*/ 286603 h 782471"/>
              <a:gd name="connsiteX29" fmla="*/ 1501254 w 2984311"/>
              <a:gd name="connsiteY29" fmla="*/ 277505 h 782471"/>
              <a:gd name="connsiteX30" fmla="*/ 1473958 w 2984311"/>
              <a:gd name="connsiteY30" fmla="*/ 268406 h 782471"/>
              <a:gd name="connsiteX31" fmla="*/ 1460310 w 2984311"/>
              <a:gd name="connsiteY31" fmla="*/ 259308 h 782471"/>
              <a:gd name="connsiteX32" fmla="*/ 1433015 w 2984311"/>
              <a:gd name="connsiteY32" fmla="*/ 250209 h 782471"/>
              <a:gd name="connsiteX33" fmla="*/ 1360227 w 2984311"/>
              <a:gd name="connsiteY33" fmla="*/ 236561 h 782471"/>
              <a:gd name="connsiteX34" fmla="*/ 1332931 w 2984311"/>
              <a:gd name="connsiteY34" fmla="*/ 227463 h 782471"/>
              <a:gd name="connsiteX35" fmla="*/ 1319283 w 2984311"/>
              <a:gd name="connsiteY35" fmla="*/ 222913 h 782471"/>
              <a:gd name="connsiteX36" fmla="*/ 1278340 w 2984311"/>
              <a:gd name="connsiteY36" fmla="*/ 227463 h 782471"/>
              <a:gd name="connsiteX37" fmla="*/ 1264692 w 2984311"/>
              <a:gd name="connsiteY37" fmla="*/ 236561 h 782471"/>
              <a:gd name="connsiteX38" fmla="*/ 1246495 w 2984311"/>
              <a:gd name="connsiteY38" fmla="*/ 241111 h 782471"/>
              <a:gd name="connsiteX39" fmla="*/ 1219200 w 2984311"/>
              <a:gd name="connsiteY39" fmla="*/ 254758 h 782471"/>
              <a:gd name="connsiteX40" fmla="*/ 1191904 w 2984311"/>
              <a:gd name="connsiteY40" fmla="*/ 268406 h 782471"/>
              <a:gd name="connsiteX41" fmla="*/ 1160060 w 2984311"/>
              <a:gd name="connsiteY41" fmla="*/ 272955 h 782471"/>
              <a:gd name="connsiteX42" fmla="*/ 1105468 w 2984311"/>
              <a:gd name="connsiteY42" fmla="*/ 291152 h 782471"/>
              <a:gd name="connsiteX43" fmla="*/ 1073624 w 2984311"/>
              <a:gd name="connsiteY43" fmla="*/ 304800 h 782471"/>
              <a:gd name="connsiteX44" fmla="*/ 896203 w 2984311"/>
              <a:gd name="connsiteY44" fmla="*/ 309349 h 782471"/>
              <a:gd name="connsiteX45" fmla="*/ 868907 w 2984311"/>
              <a:gd name="connsiteY45" fmla="*/ 322997 h 782471"/>
              <a:gd name="connsiteX46" fmla="*/ 855260 w 2984311"/>
              <a:gd name="connsiteY46" fmla="*/ 327546 h 782471"/>
              <a:gd name="connsiteX47" fmla="*/ 782471 w 2984311"/>
              <a:gd name="connsiteY47" fmla="*/ 322997 h 782471"/>
              <a:gd name="connsiteX48" fmla="*/ 768824 w 2984311"/>
              <a:gd name="connsiteY48" fmla="*/ 318448 h 782471"/>
              <a:gd name="connsiteX49" fmla="*/ 723331 w 2984311"/>
              <a:gd name="connsiteY49" fmla="*/ 304800 h 782471"/>
              <a:gd name="connsiteX50" fmla="*/ 709683 w 2984311"/>
              <a:gd name="connsiteY50" fmla="*/ 300251 h 782471"/>
              <a:gd name="connsiteX51" fmla="*/ 696036 w 2984311"/>
              <a:gd name="connsiteY51" fmla="*/ 295702 h 782471"/>
              <a:gd name="connsiteX52" fmla="*/ 641445 w 2984311"/>
              <a:gd name="connsiteY52" fmla="*/ 291152 h 782471"/>
              <a:gd name="connsiteX53" fmla="*/ 591403 w 2984311"/>
              <a:gd name="connsiteY53" fmla="*/ 282054 h 782471"/>
              <a:gd name="connsiteX54" fmla="*/ 573206 w 2984311"/>
              <a:gd name="connsiteY54" fmla="*/ 277505 h 782471"/>
              <a:gd name="connsiteX55" fmla="*/ 545910 w 2984311"/>
              <a:gd name="connsiteY55" fmla="*/ 268406 h 782471"/>
              <a:gd name="connsiteX56" fmla="*/ 514066 w 2984311"/>
              <a:gd name="connsiteY56" fmla="*/ 263857 h 782471"/>
              <a:gd name="connsiteX57" fmla="*/ 491319 w 2984311"/>
              <a:gd name="connsiteY57" fmla="*/ 259308 h 782471"/>
              <a:gd name="connsiteX58" fmla="*/ 459474 w 2984311"/>
              <a:gd name="connsiteY58" fmla="*/ 254758 h 782471"/>
              <a:gd name="connsiteX59" fmla="*/ 432179 w 2984311"/>
              <a:gd name="connsiteY59" fmla="*/ 236561 h 782471"/>
              <a:gd name="connsiteX60" fmla="*/ 423080 w 2984311"/>
              <a:gd name="connsiteY60" fmla="*/ 222913 h 782471"/>
              <a:gd name="connsiteX61" fmla="*/ 404883 w 2984311"/>
              <a:gd name="connsiteY61" fmla="*/ 213815 h 782471"/>
              <a:gd name="connsiteX62" fmla="*/ 391236 w 2984311"/>
              <a:gd name="connsiteY62" fmla="*/ 204716 h 782471"/>
              <a:gd name="connsiteX63" fmla="*/ 373039 w 2984311"/>
              <a:gd name="connsiteY63" fmla="*/ 177421 h 782471"/>
              <a:gd name="connsiteX64" fmla="*/ 350292 w 2984311"/>
              <a:gd name="connsiteY64" fmla="*/ 150125 h 782471"/>
              <a:gd name="connsiteX65" fmla="*/ 322997 w 2984311"/>
              <a:gd name="connsiteY65" fmla="*/ 131928 h 782471"/>
              <a:gd name="connsiteX66" fmla="*/ 295701 w 2984311"/>
              <a:gd name="connsiteY66" fmla="*/ 113731 h 782471"/>
              <a:gd name="connsiteX67" fmla="*/ 286603 w 2984311"/>
              <a:gd name="connsiteY67" fmla="*/ 100084 h 782471"/>
              <a:gd name="connsiteX68" fmla="*/ 272955 w 2984311"/>
              <a:gd name="connsiteY68" fmla="*/ 95534 h 782471"/>
              <a:gd name="connsiteX69" fmla="*/ 259307 w 2984311"/>
              <a:gd name="connsiteY69" fmla="*/ 86436 h 782471"/>
              <a:gd name="connsiteX70" fmla="*/ 232012 w 2984311"/>
              <a:gd name="connsiteY70" fmla="*/ 77337 h 782471"/>
              <a:gd name="connsiteX71" fmla="*/ 218364 w 2984311"/>
              <a:gd name="connsiteY71" fmla="*/ 72788 h 782471"/>
              <a:gd name="connsiteX72" fmla="*/ 204716 w 2984311"/>
              <a:gd name="connsiteY72" fmla="*/ 68239 h 782471"/>
              <a:gd name="connsiteX73" fmla="*/ 191068 w 2984311"/>
              <a:gd name="connsiteY73" fmla="*/ 59140 h 782471"/>
              <a:gd name="connsiteX74" fmla="*/ 163773 w 2984311"/>
              <a:gd name="connsiteY74" fmla="*/ 50042 h 782471"/>
              <a:gd name="connsiteX75" fmla="*/ 136477 w 2984311"/>
              <a:gd name="connsiteY75" fmla="*/ 40943 h 782471"/>
              <a:gd name="connsiteX76" fmla="*/ 122830 w 2984311"/>
              <a:gd name="connsiteY76" fmla="*/ 36394 h 782471"/>
              <a:gd name="connsiteX77" fmla="*/ 0 w 2984311"/>
              <a:gd name="connsiteY7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74209 w 2984311"/>
              <a:gd name="connsiteY13" fmla="*/ 523164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701421 w 2984311"/>
              <a:gd name="connsiteY18" fmla="*/ 450376 h 782471"/>
              <a:gd name="connsiteX19" fmla="*/ 1687773 w 2984311"/>
              <a:gd name="connsiteY19" fmla="*/ 441278 h 782471"/>
              <a:gd name="connsiteX20" fmla="*/ 1683224 w 2984311"/>
              <a:gd name="connsiteY20" fmla="*/ 427630 h 782471"/>
              <a:gd name="connsiteX21" fmla="*/ 1665027 w 2984311"/>
              <a:gd name="connsiteY21" fmla="*/ 400334 h 782471"/>
              <a:gd name="connsiteX22" fmla="*/ 1646830 w 2984311"/>
              <a:gd name="connsiteY22" fmla="*/ 373039 h 782471"/>
              <a:gd name="connsiteX23" fmla="*/ 1633182 w 2984311"/>
              <a:gd name="connsiteY23" fmla="*/ 363940 h 782471"/>
              <a:gd name="connsiteX24" fmla="*/ 1601337 w 2984311"/>
              <a:gd name="connsiteY24" fmla="*/ 345743 h 782471"/>
              <a:gd name="connsiteX25" fmla="*/ 1587689 w 2984311"/>
              <a:gd name="connsiteY25" fmla="*/ 318448 h 782471"/>
              <a:gd name="connsiteX26" fmla="*/ 1574042 w 2984311"/>
              <a:gd name="connsiteY26" fmla="*/ 309349 h 782471"/>
              <a:gd name="connsiteX27" fmla="*/ 1542197 w 2984311"/>
              <a:gd name="connsiteY27" fmla="*/ 286603 h 782471"/>
              <a:gd name="connsiteX28" fmla="*/ 1501254 w 2984311"/>
              <a:gd name="connsiteY28" fmla="*/ 277505 h 782471"/>
              <a:gd name="connsiteX29" fmla="*/ 1473958 w 2984311"/>
              <a:gd name="connsiteY29" fmla="*/ 268406 h 782471"/>
              <a:gd name="connsiteX30" fmla="*/ 1460310 w 2984311"/>
              <a:gd name="connsiteY30" fmla="*/ 259308 h 782471"/>
              <a:gd name="connsiteX31" fmla="*/ 1433015 w 2984311"/>
              <a:gd name="connsiteY31" fmla="*/ 250209 h 782471"/>
              <a:gd name="connsiteX32" fmla="*/ 1360227 w 2984311"/>
              <a:gd name="connsiteY32" fmla="*/ 236561 h 782471"/>
              <a:gd name="connsiteX33" fmla="*/ 1332931 w 2984311"/>
              <a:gd name="connsiteY33" fmla="*/ 227463 h 782471"/>
              <a:gd name="connsiteX34" fmla="*/ 1319283 w 2984311"/>
              <a:gd name="connsiteY34" fmla="*/ 222913 h 782471"/>
              <a:gd name="connsiteX35" fmla="*/ 1278340 w 2984311"/>
              <a:gd name="connsiteY35" fmla="*/ 227463 h 782471"/>
              <a:gd name="connsiteX36" fmla="*/ 1264692 w 2984311"/>
              <a:gd name="connsiteY36" fmla="*/ 236561 h 782471"/>
              <a:gd name="connsiteX37" fmla="*/ 1246495 w 2984311"/>
              <a:gd name="connsiteY37" fmla="*/ 241111 h 782471"/>
              <a:gd name="connsiteX38" fmla="*/ 1219200 w 2984311"/>
              <a:gd name="connsiteY38" fmla="*/ 254758 h 782471"/>
              <a:gd name="connsiteX39" fmla="*/ 1191904 w 2984311"/>
              <a:gd name="connsiteY39" fmla="*/ 268406 h 782471"/>
              <a:gd name="connsiteX40" fmla="*/ 1160060 w 2984311"/>
              <a:gd name="connsiteY40" fmla="*/ 272955 h 782471"/>
              <a:gd name="connsiteX41" fmla="*/ 1105468 w 2984311"/>
              <a:gd name="connsiteY41" fmla="*/ 291152 h 782471"/>
              <a:gd name="connsiteX42" fmla="*/ 1073624 w 2984311"/>
              <a:gd name="connsiteY42" fmla="*/ 304800 h 782471"/>
              <a:gd name="connsiteX43" fmla="*/ 896203 w 2984311"/>
              <a:gd name="connsiteY43" fmla="*/ 309349 h 782471"/>
              <a:gd name="connsiteX44" fmla="*/ 868907 w 2984311"/>
              <a:gd name="connsiteY44" fmla="*/ 322997 h 782471"/>
              <a:gd name="connsiteX45" fmla="*/ 855260 w 2984311"/>
              <a:gd name="connsiteY45" fmla="*/ 327546 h 782471"/>
              <a:gd name="connsiteX46" fmla="*/ 782471 w 2984311"/>
              <a:gd name="connsiteY46" fmla="*/ 322997 h 782471"/>
              <a:gd name="connsiteX47" fmla="*/ 768824 w 2984311"/>
              <a:gd name="connsiteY47" fmla="*/ 318448 h 782471"/>
              <a:gd name="connsiteX48" fmla="*/ 723331 w 2984311"/>
              <a:gd name="connsiteY48" fmla="*/ 304800 h 782471"/>
              <a:gd name="connsiteX49" fmla="*/ 709683 w 2984311"/>
              <a:gd name="connsiteY49" fmla="*/ 300251 h 782471"/>
              <a:gd name="connsiteX50" fmla="*/ 696036 w 2984311"/>
              <a:gd name="connsiteY50" fmla="*/ 295702 h 782471"/>
              <a:gd name="connsiteX51" fmla="*/ 641445 w 2984311"/>
              <a:gd name="connsiteY51" fmla="*/ 291152 h 782471"/>
              <a:gd name="connsiteX52" fmla="*/ 591403 w 2984311"/>
              <a:gd name="connsiteY52" fmla="*/ 282054 h 782471"/>
              <a:gd name="connsiteX53" fmla="*/ 573206 w 2984311"/>
              <a:gd name="connsiteY53" fmla="*/ 277505 h 782471"/>
              <a:gd name="connsiteX54" fmla="*/ 545910 w 2984311"/>
              <a:gd name="connsiteY54" fmla="*/ 268406 h 782471"/>
              <a:gd name="connsiteX55" fmla="*/ 514066 w 2984311"/>
              <a:gd name="connsiteY55" fmla="*/ 263857 h 782471"/>
              <a:gd name="connsiteX56" fmla="*/ 491319 w 2984311"/>
              <a:gd name="connsiteY56" fmla="*/ 259308 h 782471"/>
              <a:gd name="connsiteX57" fmla="*/ 459474 w 2984311"/>
              <a:gd name="connsiteY57" fmla="*/ 254758 h 782471"/>
              <a:gd name="connsiteX58" fmla="*/ 432179 w 2984311"/>
              <a:gd name="connsiteY58" fmla="*/ 236561 h 782471"/>
              <a:gd name="connsiteX59" fmla="*/ 423080 w 2984311"/>
              <a:gd name="connsiteY59" fmla="*/ 222913 h 782471"/>
              <a:gd name="connsiteX60" fmla="*/ 404883 w 2984311"/>
              <a:gd name="connsiteY60" fmla="*/ 213815 h 782471"/>
              <a:gd name="connsiteX61" fmla="*/ 391236 w 2984311"/>
              <a:gd name="connsiteY61" fmla="*/ 204716 h 782471"/>
              <a:gd name="connsiteX62" fmla="*/ 373039 w 2984311"/>
              <a:gd name="connsiteY62" fmla="*/ 177421 h 782471"/>
              <a:gd name="connsiteX63" fmla="*/ 350292 w 2984311"/>
              <a:gd name="connsiteY63" fmla="*/ 150125 h 782471"/>
              <a:gd name="connsiteX64" fmla="*/ 322997 w 2984311"/>
              <a:gd name="connsiteY64" fmla="*/ 131928 h 782471"/>
              <a:gd name="connsiteX65" fmla="*/ 295701 w 2984311"/>
              <a:gd name="connsiteY65" fmla="*/ 113731 h 782471"/>
              <a:gd name="connsiteX66" fmla="*/ 286603 w 2984311"/>
              <a:gd name="connsiteY66" fmla="*/ 100084 h 782471"/>
              <a:gd name="connsiteX67" fmla="*/ 272955 w 2984311"/>
              <a:gd name="connsiteY67" fmla="*/ 95534 h 782471"/>
              <a:gd name="connsiteX68" fmla="*/ 259307 w 2984311"/>
              <a:gd name="connsiteY68" fmla="*/ 86436 h 782471"/>
              <a:gd name="connsiteX69" fmla="*/ 232012 w 2984311"/>
              <a:gd name="connsiteY69" fmla="*/ 77337 h 782471"/>
              <a:gd name="connsiteX70" fmla="*/ 218364 w 2984311"/>
              <a:gd name="connsiteY70" fmla="*/ 72788 h 782471"/>
              <a:gd name="connsiteX71" fmla="*/ 204716 w 2984311"/>
              <a:gd name="connsiteY71" fmla="*/ 68239 h 782471"/>
              <a:gd name="connsiteX72" fmla="*/ 191068 w 2984311"/>
              <a:gd name="connsiteY72" fmla="*/ 59140 h 782471"/>
              <a:gd name="connsiteX73" fmla="*/ 163773 w 2984311"/>
              <a:gd name="connsiteY73" fmla="*/ 50042 h 782471"/>
              <a:gd name="connsiteX74" fmla="*/ 136477 w 2984311"/>
              <a:gd name="connsiteY74" fmla="*/ 40943 h 782471"/>
              <a:gd name="connsiteX75" fmla="*/ 122830 w 2984311"/>
              <a:gd name="connsiteY75" fmla="*/ 36394 h 782471"/>
              <a:gd name="connsiteX76" fmla="*/ 0 w 2984311"/>
              <a:gd name="connsiteY7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701421 w 2984311"/>
              <a:gd name="connsiteY18" fmla="*/ 450376 h 782471"/>
              <a:gd name="connsiteX19" fmla="*/ 1687773 w 2984311"/>
              <a:gd name="connsiteY19" fmla="*/ 441278 h 782471"/>
              <a:gd name="connsiteX20" fmla="*/ 1683224 w 2984311"/>
              <a:gd name="connsiteY20" fmla="*/ 427630 h 782471"/>
              <a:gd name="connsiteX21" fmla="*/ 1665027 w 2984311"/>
              <a:gd name="connsiteY21" fmla="*/ 400334 h 782471"/>
              <a:gd name="connsiteX22" fmla="*/ 1646830 w 2984311"/>
              <a:gd name="connsiteY22" fmla="*/ 373039 h 782471"/>
              <a:gd name="connsiteX23" fmla="*/ 1633182 w 2984311"/>
              <a:gd name="connsiteY23" fmla="*/ 363940 h 782471"/>
              <a:gd name="connsiteX24" fmla="*/ 1601337 w 2984311"/>
              <a:gd name="connsiteY24" fmla="*/ 345743 h 782471"/>
              <a:gd name="connsiteX25" fmla="*/ 1587689 w 2984311"/>
              <a:gd name="connsiteY25" fmla="*/ 318448 h 782471"/>
              <a:gd name="connsiteX26" fmla="*/ 1574042 w 2984311"/>
              <a:gd name="connsiteY26" fmla="*/ 309349 h 782471"/>
              <a:gd name="connsiteX27" fmla="*/ 1542197 w 2984311"/>
              <a:gd name="connsiteY27" fmla="*/ 286603 h 782471"/>
              <a:gd name="connsiteX28" fmla="*/ 1501254 w 2984311"/>
              <a:gd name="connsiteY28" fmla="*/ 277505 h 782471"/>
              <a:gd name="connsiteX29" fmla="*/ 1473958 w 2984311"/>
              <a:gd name="connsiteY29" fmla="*/ 268406 h 782471"/>
              <a:gd name="connsiteX30" fmla="*/ 1460310 w 2984311"/>
              <a:gd name="connsiteY30" fmla="*/ 259308 h 782471"/>
              <a:gd name="connsiteX31" fmla="*/ 1433015 w 2984311"/>
              <a:gd name="connsiteY31" fmla="*/ 250209 h 782471"/>
              <a:gd name="connsiteX32" fmla="*/ 1360227 w 2984311"/>
              <a:gd name="connsiteY32" fmla="*/ 236561 h 782471"/>
              <a:gd name="connsiteX33" fmla="*/ 1332931 w 2984311"/>
              <a:gd name="connsiteY33" fmla="*/ 227463 h 782471"/>
              <a:gd name="connsiteX34" fmla="*/ 1319283 w 2984311"/>
              <a:gd name="connsiteY34" fmla="*/ 222913 h 782471"/>
              <a:gd name="connsiteX35" fmla="*/ 1278340 w 2984311"/>
              <a:gd name="connsiteY35" fmla="*/ 227463 h 782471"/>
              <a:gd name="connsiteX36" fmla="*/ 1264692 w 2984311"/>
              <a:gd name="connsiteY36" fmla="*/ 236561 h 782471"/>
              <a:gd name="connsiteX37" fmla="*/ 1246495 w 2984311"/>
              <a:gd name="connsiteY37" fmla="*/ 241111 h 782471"/>
              <a:gd name="connsiteX38" fmla="*/ 1219200 w 2984311"/>
              <a:gd name="connsiteY38" fmla="*/ 254758 h 782471"/>
              <a:gd name="connsiteX39" fmla="*/ 1191904 w 2984311"/>
              <a:gd name="connsiteY39" fmla="*/ 268406 h 782471"/>
              <a:gd name="connsiteX40" fmla="*/ 1160060 w 2984311"/>
              <a:gd name="connsiteY40" fmla="*/ 272955 h 782471"/>
              <a:gd name="connsiteX41" fmla="*/ 1105468 w 2984311"/>
              <a:gd name="connsiteY41" fmla="*/ 291152 h 782471"/>
              <a:gd name="connsiteX42" fmla="*/ 1073624 w 2984311"/>
              <a:gd name="connsiteY42" fmla="*/ 304800 h 782471"/>
              <a:gd name="connsiteX43" fmla="*/ 896203 w 2984311"/>
              <a:gd name="connsiteY43" fmla="*/ 309349 h 782471"/>
              <a:gd name="connsiteX44" fmla="*/ 868907 w 2984311"/>
              <a:gd name="connsiteY44" fmla="*/ 322997 h 782471"/>
              <a:gd name="connsiteX45" fmla="*/ 855260 w 2984311"/>
              <a:gd name="connsiteY45" fmla="*/ 327546 h 782471"/>
              <a:gd name="connsiteX46" fmla="*/ 782471 w 2984311"/>
              <a:gd name="connsiteY46" fmla="*/ 322997 h 782471"/>
              <a:gd name="connsiteX47" fmla="*/ 768824 w 2984311"/>
              <a:gd name="connsiteY47" fmla="*/ 318448 h 782471"/>
              <a:gd name="connsiteX48" fmla="*/ 723331 w 2984311"/>
              <a:gd name="connsiteY48" fmla="*/ 304800 h 782471"/>
              <a:gd name="connsiteX49" fmla="*/ 709683 w 2984311"/>
              <a:gd name="connsiteY49" fmla="*/ 300251 h 782471"/>
              <a:gd name="connsiteX50" fmla="*/ 696036 w 2984311"/>
              <a:gd name="connsiteY50" fmla="*/ 295702 h 782471"/>
              <a:gd name="connsiteX51" fmla="*/ 641445 w 2984311"/>
              <a:gd name="connsiteY51" fmla="*/ 291152 h 782471"/>
              <a:gd name="connsiteX52" fmla="*/ 591403 w 2984311"/>
              <a:gd name="connsiteY52" fmla="*/ 282054 h 782471"/>
              <a:gd name="connsiteX53" fmla="*/ 573206 w 2984311"/>
              <a:gd name="connsiteY53" fmla="*/ 277505 h 782471"/>
              <a:gd name="connsiteX54" fmla="*/ 545910 w 2984311"/>
              <a:gd name="connsiteY54" fmla="*/ 268406 h 782471"/>
              <a:gd name="connsiteX55" fmla="*/ 514066 w 2984311"/>
              <a:gd name="connsiteY55" fmla="*/ 263857 h 782471"/>
              <a:gd name="connsiteX56" fmla="*/ 491319 w 2984311"/>
              <a:gd name="connsiteY56" fmla="*/ 259308 h 782471"/>
              <a:gd name="connsiteX57" fmla="*/ 459474 w 2984311"/>
              <a:gd name="connsiteY57" fmla="*/ 254758 h 782471"/>
              <a:gd name="connsiteX58" fmla="*/ 432179 w 2984311"/>
              <a:gd name="connsiteY58" fmla="*/ 236561 h 782471"/>
              <a:gd name="connsiteX59" fmla="*/ 423080 w 2984311"/>
              <a:gd name="connsiteY59" fmla="*/ 222913 h 782471"/>
              <a:gd name="connsiteX60" fmla="*/ 404883 w 2984311"/>
              <a:gd name="connsiteY60" fmla="*/ 213815 h 782471"/>
              <a:gd name="connsiteX61" fmla="*/ 391236 w 2984311"/>
              <a:gd name="connsiteY61" fmla="*/ 204716 h 782471"/>
              <a:gd name="connsiteX62" fmla="*/ 373039 w 2984311"/>
              <a:gd name="connsiteY62" fmla="*/ 177421 h 782471"/>
              <a:gd name="connsiteX63" fmla="*/ 350292 w 2984311"/>
              <a:gd name="connsiteY63" fmla="*/ 150125 h 782471"/>
              <a:gd name="connsiteX64" fmla="*/ 322997 w 2984311"/>
              <a:gd name="connsiteY64" fmla="*/ 131928 h 782471"/>
              <a:gd name="connsiteX65" fmla="*/ 295701 w 2984311"/>
              <a:gd name="connsiteY65" fmla="*/ 113731 h 782471"/>
              <a:gd name="connsiteX66" fmla="*/ 286603 w 2984311"/>
              <a:gd name="connsiteY66" fmla="*/ 100084 h 782471"/>
              <a:gd name="connsiteX67" fmla="*/ 272955 w 2984311"/>
              <a:gd name="connsiteY67" fmla="*/ 95534 h 782471"/>
              <a:gd name="connsiteX68" fmla="*/ 259307 w 2984311"/>
              <a:gd name="connsiteY68" fmla="*/ 86436 h 782471"/>
              <a:gd name="connsiteX69" fmla="*/ 232012 w 2984311"/>
              <a:gd name="connsiteY69" fmla="*/ 77337 h 782471"/>
              <a:gd name="connsiteX70" fmla="*/ 218364 w 2984311"/>
              <a:gd name="connsiteY70" fmla="*/ 72788 h 782471"/>
              <a:gd name="connsiteX71" fmla="*/ 204716 w 2984311"/>
              <a:gd name="connsiteY71" fmla="*/ 68239 h 782471"/>
              <a:gd name="connsiteX72" fmla="*/ 191068 w 2984311"/>
              <a:gd name="connsiteY72" fmla="*/ 59140 h 782471"/>
              <a:gd name="connsiteX73" fmla="*/ 163773 w 2984311"/>
              <a:gd name="connsiteY73" fmla="*/ 50042 h 782471"/>
              <a:gd name="connsiteX74" fmla="*/ 136477 w 2984311"/>
              <a:gd name="connsiteY74" fmla="*/ 40943 h 782471"/>
              <a:gd name="connsiteX75" fmla="*/ 122830 w 2984311"/>
              <a:gd name="connsiteY75" fmla="*/ 36394 h 782471"/>
              <a:gd name="connsiteX76" fmla="*/ 0 w 2984311"/>
              <a:gd name="connsiteY7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687773 w 2984311"/>
              <a:gd name="connsiteY18" fmla="*/ 441278 h 782471"/>
              <a:gd name="connsiteX19" fmla="*/ 1683224 w 2984311"/>
              <a:gd name="connsiteY19" fmla="*/ 427630 h 782471"/>
              <a:gd name="connsiteX20" fmla="*/ 1665027 w 2984311"/>
              <a:gd name="connsiteY20" fmla="*/ 400334 h 782471"/>
              <a:gd name="connsiteX21" fmla="*/ 1646830 w 2984311"/>
              <a:gd name="connsiteY21" fmla="*/ 373039 h 782471"/>
              <a:gd name="connsiteX22" fmla="*/ 1633182 w 2984311"/>
              <a:gd name="connsiteY22" fmla="*/ 363940 h 782471"/>
              <a:gd name="connsiteX23" fmla="*/ 1601337 w 2984311"/>
              <a:gd name="connsiteY23" fmla="*/ 345743 h 782471"/>
              <a:gd name="connsiteX24" fmla="*/ 1587689 w 2984311"/>
              <a:gd name="connsiteY24" fmla="*/ 318448 h 782471"/>
              <a:gd name="connsiteX25" fmla="*/ 1574042 w 2984311"/>
              <a:gd name="connsiteY25" fmla="*/ 309349 h 782471"/>
              <a:gd name="connsiteX26" fmla="*/ 1542197 w 2984311"/>
              <a:gd name="connsiteY26" fmla="*/ 286603 h 782471"/>
              <a:gd name="connsiteX27" fmla="*/ 1501254 w 2984311"/>
              <a:gd name="connsiteY27" fmla="*/ 277505 h 782471"/>
              <a:gd name="connsiteX28" fmla="*/ 1473958 w 2984311"/>
              <a:gd name="connsiteY28" fmla="*/ 268406 h 782471"/>
              <a:gd name="connsiteX29" fmla="*/ 1460310 w 2984311"/>
              <a:gd name="connsiteY29" fmla="*/ 259308 h 782471"/>
              <a:gd name="connsiteX30" fmla="*/ 1433015 w 2984311"/>
              <a:gd name="connsiteY30" fmla="*/ 250209 h 782471"/>
              <a:gd name="connsiteX31" fmla="*/ 1360227 w 2984311"/>
              <a:gd name="connsiteY31" fmla="*/ 236561 h 782471"/>
              <a:gd name="connsiteX32" fmla="*/ 1332931 w 2984311"/>
              <a:gd name="connsiteY32" fmla="*/ 227463 h 782471"/>
              <a:gd name="connsiteX33" fmla="*/ 1319283 w 2984311"/>
              <a:gd name="connsiteY33" fmla="*/ 222913 h 782471"/>
              <a:gd name="connsiteX34" fmla="*/ 1278340 w 2984311"/>
              <a:gd name="connsiteY34" fmla="*/ 227463 h 782471"/>
              <a:gd name="connsiteX35" fmla="*/ 1264692 w 2984311"/>
              <a:gd name="connsiteY35" fmla="*/ 236561 h 782471"/>
              <a:gd name="connsiteX36" fmla="*/ 1246495 w 2984311"/>
              <a:gd name="connsiteY36" fmla="*/ 241111 h 782471"/>
              <a:gd name="connsiteX37" fmla="*/ 1219200 w 2984311"/>
              <a:gd name="connsiteY37" fmla="*/ 254758 h 782471"/>
              <a:gd name="connsiteX38" fmla="*/ 1191904 w 2984311"/>
              <a:gd name="connsiteY38" fmla="*/ 268406 h 782471"/>
              <a:gd name="connsiteX39" fmla="*/ 1160060 w 2984311"/>
              <a:gd name="connsiteY39" fmla="*/ 272955 h 782471"/>
              <a:gd name="connsiteX40" fmla="*/ 1105468 w 2984311"/>
              <a:gd name="connsiteY40" fmla="*/ 291152 h 782471"/>
              <a:gd name="connsiteX41" fmla="*/ 1073624 w 2984311"/>
              <a:gd name="connsiteY41" fmla="*/ 304800 h 782471"/>
              <a:gd name="connsiteX42" fmla="*/ 896203 w 2984311"/>
              <a:gd name="connsiteY42" fmla="*/ 309349 h 782471"/>
              <a:gd name="connsiteX43" fmla="*/ 868907 w 2984311"/>
              <a:gd name="connsiteY43" fmla="*/ 322997 h 782471"/>
              <a:gd name="connsiteX44" fmla="*/ 855260 w 2984311"/>
              <a:gd name="connsiteY44" fmla="*/ 327546 h 782471"/>
              <a:gd name="connsiteX45" fmla="*/ 782471 w 2984311"/>
              <a:gd name="connsiteY45" fmla="*/ 322997 h 782471"/>
              <a:gd name="connsiteX46" fmla="*/ 768824 w 2984311"/>
              <a:gd name="connsiteY46" fmla="*/ 318448 h 782471"/>
              <a:gd name="connsiteX47" fmla="*/ 723331 w 2984311"/>
              <a:gd name="connsiteY47" fmla="*/ 304800 h 782471"/>
              <a:gd name="connsiteX48" fmla="*/ 709683 w 2984311"/>
              <a:gd name="connsiteY48" fmla="*/ 300251 h 782471"/>
              <a:gd name="connsiteX49" fmla="*/ 696036 w 2984311"/>
              <a:gd name="connsiteY49" fmla="*/ 295702 h 782471"/>
              <a:gd name="connsiteX50" fmla="*/ 641445 w 2984311"/>
              <a:gd name="connsiteY50" fmla="*/ 291152 h 782471"/>
              <a:gd name="connsiteX51" fmla="*/ 591403 w 2984311"/>
              <a:gd name="connsiteY51" fmla="*/ 282054 h 782471"/>
              <a:gd name="connsiteX52" fmla="*/ 573206 w 2984311"/>
              <a:gd name="connsiteY52" fmla="*/ 277505 h 782471"/>
              <a:gd name="connsiteX53" fmla="*/ 545910 w 2984311"/>
              <a:gd name="connsiteY53" fmla="*/ 268406 h 782471"/>
              <a:gd name="connsiteX54" fmla="*/ 514066 w 2984311"/>
              <a:gd name="connsiteY54" fmla="*/ 263857 h 782471"/>
              <a:gd name="connsiteX55" fmla="*/ 491319 w 2984311"/>
              <a:gd name="connsiteY55" fmla="*/ 259308 h 782471"/>
              <a:gd name="connsiteX56" fmla="*/ 459474 w 2984311"/>
              <a:gd name="connsiteY56" fmla="*/ 254758 h 782471"/>
              <a:gd name="connsiteX57" fmla="*/ 432179 w 2984311"/>
              <a:gd name="connsiteY57" fmla="*/ 236561 h 782471"/>
              <a:gd name="connsiteX58" fmla="*/ 423080 w 2984311"/>
              <a:gd name="connsiteY58" fmla="*/ 222913 h 782471"/>
              <a:gd name="connsiteX59" fmla="*/ 404883 w 2984311"/>
              <a:gd name="connsiteY59" fmla="*/ 213815 h 782471"/>
              <a:gd name="connsiteX60" fmla="*/ 391236 w 2984311"/>
              <a:gd name="connsiteY60" fmla="*/ 204716 h 782471"/>
              <a:gd name="connsiteX61" fmla="*/ 373039 w 2984311"/>
              <a:gd name="connsiteY61" fmla="*/ 177421 h 782471"/>
              <a:gd name="connsiteX62" fmla="*/ 350292 w 2984311"/>
              <a:gd name="connsiteY62" fmla="*/ 150125 h 782471"/>
              <a:gd name="connsiteX63" fmla="*/ 322997 w 2984311"/>
              <a:gd name="connsiteY63" fmla="*/ 131928 h 782471"/>
              <a:gd name="connsiteX64" fmla="*/ 295701 w 2984311"/>
              <a:gd name="connsiteY64" fmla="*/ 113731 h 782471"/>
              <a:gd name="connsiteX65" fmla="*/ 286603 w 2984311"/>
              <a:gd name="connsiteY65" fmla="*/ 100084 h 782471"/>
              <a:gd name="connsiteX66" fmla="*/ 272955 w 2984311"/>
              <a:gd name="connsiteY66" fmla="*/ 95534 h 782471"/>
              <a:gd name="connsiteX67" fmla="*/ 259307 w 2984311"/>
              <a:gd name="connsiteY67" fmla="*/ 86436 h 782471"/>
              <a:gd name="connsiteX68" fmla="*/ 232012 w 2984311"/>
              <a:gd name="connsiteY68" fmla="*/ 77337 h 782471"/>
              <a:gd name="connsiteX69" fmla="*/ 218364 w 2984311"/>
              <a:gd name="connsiteY69" fmla="*/ 72788 h 782471"/>
              <a:gd name="connsiteX70" fmla="*/ 204716 w 2984311"/>
              <a:gd name="connsiteY70" fmla="*/ 68239 h 782471"/>
              <a:gd name="connsiteX71" fmla="*/ 191068 w 2984311"/>
              <a:gd name="connsiteY71" fmla="*/ 59140 h 782471"/>
              <a:gd name="connsiteX72" fmla="*/ 163773 w 2984311"/>
              <a:gd name="connsiteY72" fmla="*/ 50042 h 782471"/>
              <a:gd name="connsiteX73" fmla="*/ 136477 w 2984311"/>
              <a:gd name="connsiteY73" fmla="*/ 40943 h 782471"/>
              <a:gd name="connsiteX74" fmla="*/ 122830 w 2984311"/>
              <a:gd name="connsiteY74" fmla="*/ 36394 h 782471"/>
              <a:gd name="connsiteX75" fmla="*/ 0 w 2984311"/>
              <a:gd name="connsiteY7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687773 w 2984311"/>
              <a:gd name="connsiteY18" fmla="*/ 441278 h 782471"/>
              <a:gd name="connsiteX19" fmla="*/ 1683224 w 2984311"/>
              <a:gd name="connsiteY19" fmla="*/ 427630 h 782471"/>
              <a:gd name="connsiteX20" fmla="*/ 1665027 w 2984311"/>
              <a:gd name="connsiteY20" fmla="*/ 400334 h 782471"/>
              <a:gd name="connsiteX21" fmla="*/ 1646830 w 2984311"/>
              <a:gd name="connsiteY21" fmla="*/ 373039 h 782471"/>
              <a:gd name="connsiteX22" fmla="*/ 1633182 w 2984311"/>
              <a:gd name="connsiteY22" fmla="*/ 363940 h 782471"/>
              <a:gd name="connsiteX23" fmla="*/ 1601337 w 2984311"/>
              <a:gd name="connsiteY23" fmla="*/ 345743 h 782471"/>
              <a:gd name="connsiteX24" fmla="*/ 1587689 w 2984311"/>
              <a:gd name="connsiteY24" fmla="*/ 318448 h 782471"/>
              <a:gd name="connsiteX25" fmla="*/ 1574042 w 2984311"/>
              <a:gd name="connsiteY25" fmla="*/ 309349 h 782471"/>
              <a:gd name="connsiteX26" fmla="*/ 1542197 w 2984311"/>
              <a:gd name="connsiteY26" fmla="*/ 286603 h 782471"/>
              <a:gd name="connsiteX27" fmla="*/ 1501254 w 2984311"/>
              <a:gd name="connsiteY27" fmla="*/ 277505 h 782471"/>
              <a:gd name="connsiteX28" fmla="*/ 1473958 w 2984311"/>
              <a:gd name="connsiteY28" fmla="*/ 268406 h 782471"/>
              <a:gd name="connsiteX29" fmla="*/ 1460310 w 2984311"/>
              <a:gd name="connsiteY29" fmla="*/ 259308 h 782471"/>
              <a:gd name="connsiteX30" fmla="*/ 1433015 w 2984311"/>
              <a:gd name="connsiteY30" fmla="*/ 250209 h 782471"/>
              <a:gd name="connsiteX31" fmla="*/ 1360227 w 2984311"/>
              <a:gd name="connsiteY31" fmla="*/ 236561 h 782471"/>
              <a:gd name="connsiteX32" fmla="*/ 1332931 w 2984311"/>
              <a:gd name="connsiteY32" fmla="*/ 227463 h 782471"/>
              <a:gd name="connsiteX33" fmla="*/ 1319283 w 2984311"/>
              <a:gd name="connsiteY33" fmla="*/ 222913 h 782471"/>
              <a:gd name="connsiteX34" fmla="*/ 1278340 w 2984311"/>
              <a:gd name="connsiteY34" fmla="*/ 227463 h 782471"/>
              <a:gd name="connsiteX35" fmla="*/ 1264692 w 2984311"/>
              <a:gd name="connsiteY35" fmla="*/ 236561 h 782471"/>
              <a:gd name="connsiteX36" fmla="*/ 1246495 w 2984311"/>
              <a:gd name="connsiteY36" fmla="*/ 241111 h 782471"/>
              <a:gd name="connsiteX37" fmla="*/ 1219200 w 2984311"/>
              <a:gd name="connsiteY37" fmla="*/ 254758 h 782471"/>
              <a:gd name="connsiteX38" fmla="*/ 1191904 w 2984311"/>
              <a:gd name="connsiteY38" fmla="*/ 268406 h 782471"/>
              <a:gd name="connsiteX39" fmla="*/ 1160060 w 2984311"/>
              <a:gd name="connsiteY39" fmla="*/ 272955 h 782471"/>
              <a:gd name="connsiteX40" fmla="*/ 1105468 w 2984311"/>
              <a:gd name="connsiteY40" fmla="*/ 291152 h 782471"/>
              <a:gd name="connsiteX41" fmla="*/ 1073624 w 2984311"/>
              <a:gd name="connsiteY41" fmla="*/ 304800 h 782471"/>
              <a:gd name="connsiteX42" fmla="*/ 896203 w 2984311"/>
              <a:gd name="connsiteY42" fmla="*/ 309349 h 782471"/>
              <a:gd name="connsiteX43" fmla="*/ 868907 w 2984311"/>
              <a:gd name="connsiteY43" fmla="*/ 322997 h 782471"/>
              <a:gd name="connsiteX44" fmla="*/ 855260 w 2984311"/>
              <a:gd name="connsiteY44" fmla="*/ 327546 h 782471"/>
              <a:gd name="connsiteX45" fmla="*/ 782471 w 2984311"/>
              <a:gd name="connsiteY45" fmla="*/ 322997 h 782471"/>
              <a:gd name="connsiteX46" fmla="*/ 768824 w 2984311"/>
              <a:gd name="connsiteY46" fmla="*/ 318448 h 782471"/>
              <a:gd name="connsiteX47" fmla="*/ 723331 w 2984311"/>
              <a:gd name="connsiteY47" fmla="*/ 304800 h 782471"/>
              <a:gd name="connsiteX48" fmla="*/ 709683 w 2984311"/>
              <a:gd name="connsiteY48" fmla="*/ 300251 h 782471"/>
              <a:gd name="connsiteX49" fmla="*/ 696036 w 2984311"/>
              <a:gd name="connsiteY49" fmla="*/ 295702 h 782471"/>
              <a:gd name="connsiteX50" fmla="*/ 641445 w 2984311"/>
              <a:gd name="connsiteY50" fmla="*/ 291152 h 782471"/>
              <a:gd name="connsiteX51" fmla="*/ 591403 w 2984311"/>
              <a:gd name="connsiteY51" fmla="*/ 282054 h 782471"/>
              <a:gd name="connsiteX52" fmla="*/ 573206 w 2984311"/>
              <a:gd name="connsiteY52" fmla="*/ 277505 h 782471"/>
              <a:gd name="connsiteX53" fmla="*/ 545910 w 2984311"/>
              <a:gd name="connsiteY53" fmla="*/ 268406 h 782471"/>
              <a:gd name="connsiteX54" fmla="*/ 514066 w 2984311"/>
              <a:gd name="connsiteY54" fmla="*/ 263857 h 782471"/>
              <a:gd name="connsiteX55" fmla="*/ 491319 w 2984311"/>
              <a:gd name="connsiteY55" fmla="*/ 259308 h 782471"/>
              <a:gd name="connsiteX56" fmla="*/ 459474 w 2984311"/>
              <a:gd name="connsiteY56" fmla="*/ 254758 h 782471"/>
              <a:gd name="connsiteX57" fmla="*/ 432179 w 2984311"/>
              <a:gd name="connsiteY57" fmla="*/ 236561 h 782471"/>
              <a:gd name="connsiteX58" fmla="*/ 423080 w 2984311"/>
              <a:gd name="connsiteY58" fmla="*/ 222913 h 782471"/>
              <a:gd name="connsiteX59" fmla="*/ 404883 w 2984311"/>
              <a:gd name="connsiteY59" fmla="*/ 213815 h 782471"/>
              <a:gd name="connsiteX60" fmla="*/ 391236 w 2984311"/>
              <a:gd name="connsiteY60" fmla="*/ 204716 h 782471"/>
              <a:gd name="connsiteX61" fmla="*/ 373039 w 2984311"/>
              <a:gd name="connsiteY61" fmla="*/ 177421 h 782471"/>
              <a:gd name="connsiteX62" fmla="*/ 350292 w 2984311"/>
              <a:gd name="connsiteY62" fmla="*/ 150125 h 782471"/>
              <a:gd name="connsiteX63" fmla="*/ 322997 w 2984311"/>
              <a:gd name="connsiteY63" fmla="*/ 131928 h 782471"/>
              <a:gd name="connsiteX64" fmla="*/ 295701 w 2984311"/>
              <a:gd name="connsiteY64" fmla="*/ 113731 h 782471"/>
              <a:gd name="connsiteX65" fmla="*/ 286603 w 2984311"/>
              <a:gd name="connsiteY65" fmla="*/ 100084 h 782471"/>
              <a:gd name="connsiteX66" fmla="*/ 272955 w 2984311"/>
              <a:gd name="connsiteY66" fmla="*/ 95534 h 782471"/>
              <a:gd name="connsiteX67" fmla="*/ 259307 w 2984311"/>
              <a:gd name="connsiteY67" fmla="*/ 86436 h 782471"/>
              <a:gd name="connsiteX68" fmla="*/ 232012 w 2984311"/>
              <a:gd name="connsiteY68" fmla="*/ 77337 h 782471"/>
              <a:gd name="connsiteX69" fmla="*/ 218364 w 2984311"/>
              <a:gd name="connsiteY69" fmla="*/ 72788 h 782471"/>
              <a:gd name="connsiteX70" fmla="*/ 204716 w 2984311"/>
              <a:gd name="connsiteY70" fmla="*/ 68239 h 782471"/>
              <a:gd name="connsiteX71" fmla="*/ 191068 w 2984311"/>
              <a:gd name="connsiteY71" fmla="*/ 59140 h 782471"/>
              <a:gd name="connsiteX72" fmla="*/ 163773 w 2984311"/>
              <a:gd name="connsiteY72" fmla="*/ 50042 h 782471"/>
              <a:gd name="connsiteX73" fmla="*/ 136477 w 2984311"/>
              <a:gd name="connsiteY73" fmla="*/ 40943 h 782471"/>
              <a:gd name="connsiteX74" fmla="*/ 122830 w 2984311"/>
              <a:gd name="connsiteY74" fmla="*/ 36394 h 782471"/>
              <a:gd name="connsiteX75" fmla="*/ 0 w 2984311"/>
              <a:gd name="connsiteY7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687773 w 2984311"/>
              <a:gd name="connsiteY17" fmla="*/ 441278 h 782471"/>
              <a:gd name="connsiteX18" fmla="*/ 1683224 w 2984311"/>
              <a:gd name="connsiteY18" fmla="*/ 427630 h 782471"/>
              <a:gd name="connsiteX19" fmla="*/ 1665027 w 2984311"/>
              <a:gd name="connsiteY19" fmla="*/ 400334 h 782471"/>
              <a:gd name="connsiteX20" fmla="*/ 1646830 w 2984311"/>
              <a:gd name="connsiteY20" fmla="*/ 373039 h 782471"/>
              <a:gd name="connsiteX21" fmla="*/ 1633182 w 2984311"/>
              <a:gd name="connsiteY21" fmla="*/ 363940 h 782471"/>
              <a:gd name="connsiteX22" fmla="*/ 1601337 w 2984311"/>
              <a:gd name="connsiteY22" fmla="*/ 345743 h 782471"/>
              <a:gd name="connsiteX23" fmla="*/ 1587689 w 2984311"/>
              <a:gd name="connsiteY23" fmla="*/ 318448 h 782471"/>
              <a:gd name="connsiteX24" fmla="*/ 1574042 w 2984311"/>
              <a:gd name="connsiteY24" fmla="*/ 309349 h 782471"/>
              <a:gd name="connsiteX25" fmla="*/ 1542197 w 2984311"/>
              <a:gd name="connsiteY25" fmla="*/ 286603 h 782471"/>
              <a:gd name="connsiteX26" fmla="*/ 1501254 w 2984311"/>
              <a:gd name="connsiteY26" fmla="*/ 277505 h 782471"/>
              <a:gd name="connsiteX27" fmla="*/ 1473958 w 2984311"/>
              <a:gd name="connsiteY27" fmla="*/ 268406 h 782471"/>
              <a:gd name="connsiteX28" fmla="*/ 1460310 w 2984311"/>
              <a:gd name="connsiteY28" fmla="*/ 259308 h 782471"/>
              <a:gd name="connsiteX29" fmla="*/ 1433015 w 2984311"/>
              <a:gd name="connsiteY29" fmla="*/ 250209 h 782471"/>
              <a:gd name="connsiteX30" fmla="*/ 1360227 w 2984311"/>
              <a:gd name="connsiteY30" fmla="*/ 236561 h 782471"/>
              <a:gd name="connsiteX31" fmla="*/ 1332931 w 2984311"/>
              <a:gd name="connsiteY31" fmla="*/ 227463 h 782471"/>
              <a:gd name="connsiteX32" fmla="*/ 1319283 w 2984311"/>
              <a:gd name="connsiteY32" fmla="*/ 222913 h 782471"/>
              <a:gd name="connsiteX33" fmla="*/ 1278340 w 2984311"/>
              <a:gd name="connsiteY33" fmla="*/ 227463 h 782471"/>
              <a:gd name="connsiteX34" fmla="*/ 1264692 w 2984311"/>
              <a:gd name="connsiteY34" fmla="*/ 236561 h 782471"/>
              <a:gd name="connsiteX35" fmla="*/ 1246495 w 2984311"/>
              <a:gd name="connsiteY35" fmla="*/ 241111 h 782471"/>
              <a:gd name="connsiteX36" fmla="*/ 1219200 w 2984311"/>
              <a:gd name="connsiteY36" fmla="*/ 254758 h 782471"/>
              <a:gd name="connsiteX37" fmla="*/ 1191904 w 2984311"/>
              <a:gd name="connsiteY37" fmla="*/ 268406 h 782471"/>
              <a:gd name="connsiteX38" fmla="*/ 1160060 w 2984311"/>
              <a:gd name="connsiteY38" fmla="*/ 272955 h 782471"/>
              <a:gd name="connsiteX39" fmla="*/ 1105468 w 2984311"/>
              <a:gd name="connsiteY39" fmla="*/ 291152 h 782471"/>
              <a:gd name="connsiteX40" fmla="*/ 1073624 w 2984311"/>
              <a:gd name="connsiteY40" fmla="*/ 304800 h 782471"/>
              <a:gd name="connsiteX41" fmla="*/ 896203 w 2984311"/>
              <a:gd name="connsiteY41" fmla="*/ 309349 h 782471"/>
              <a:gd name="connsiteX42" fmla="*/ 868907 w 2984311"/>
              <a:gd name="connsiteY42" fmla="*/ 322997 h 782471"/>
              <a:gd name="connsiteX43" fmla="*/ 855260 w 2984311"/>
              <a:gd name="connsiteY43" fmla="*/ 327546 h 782471"/>
              <a:gd name="connsiteX44" fmla="*/ 782471 w 2984311"/>
              <a:gd name="connsiteY44" fmla="*/ 322997 h 782471"/>
              <a:gd name="connsiteX45" fmla="*/ 768824 w 2984311"/>
              <a:gd name="connsiteY45" fmla="*/ 318448 h 782471"/>
              <a:gd name="connsiteX46" fmla="*/ 723331 w 2984311"/>
              <a:gd name="connsiteY46" fmla="*/ 304800 h 782471"/>
              <a:gd name="connsiteX47" fmla="*/ 709683 w 2984311"/>
              <a:gd name="connsiteY47" fmla="*/ 300251 h 782471"/>
              <a:gd name="connsiteX48" fmla="*/ 696036 w 2984311"/>
              <a:gd name="connsiteY48" fmla="*/ 295702 h 782471"/>
              <a:gd name="connsiteX49" fmla="*/ 641445 w 2984311"/>
              <a:gd name="connsiteY49" fmla="*/ 291152 h 782471"/>
              <a:gd name="connsiteX50" fmla="*/ 591403 w 2984311"/>
              <a:gd name="connsiteY50" fmla="*/ 282054 h 782471"/>
              <a:gd name="connsiteX51" fmla="*/ 573206 w 2984311"/>
              <a:gd name="connsiteY51" fmla="*/ 277505 h 782471"/>
              <a:gd name="connsiteX52" fmla="*/ 545910 w 2984311"/>
              <a:gd name="connsiteY52" fmla="*/ 268406 h 782471"/>
              <a:gd name="connsiteX53" fmla="*/ 514066 w 2984311"/>
              <a:gd name="connsiteY53" fmla="*/ 263857 h 782471"/>
              <a:gd name="connsiteX54" fmla="*/ 491319 w 2984311"/>
              <a:gd name="connsiteY54" fmla="*/ 259308 h 782471"/>
              <a:gd name="connsiteX55" fmla="*/ 459474 w 2984311"/>
              <a:gd name="connsiteY55" fmla="*/ 254758 h 782471"/>
              <a:gd name="connsiteX56" fmla="*/ 432179 w 2984311"/>
              <a:gd name="connsiteY56" fmla="*/ 236561 h 782471"/>
              <a:gd name="connsiteX57" fmla="*/ 423080 w 2984311"/>
              <a:gd name="connsiteY57" fmla="*/ 222913 h 782471"/>
              <a:gd name="connsiteX58" fmla="*/ 404883 w 2984311"/>
              <a:gd name="connsiteY58" fmla="*/ 213815 h 782471"/>
              <a:gd name="connsiteX59" fmla="*/ 391236 w 2984311"/>
              <a:gd name="connsiteY59" fmla="*/ 204716 h 782471"/>
              <a:gd name="connsiteX60" fmla="*/ 373039 w 2984311"/>
              <a:gd name="connsiteY60" fmla="*/ 177421 h 782471"/>
              <a:gd name="connsiteX61" fmla="*/ 350292 w 2984311"/>
              <a:gd name="connsiteY61" fmla="*/ 150125 h 782471"/>
              <a:gd name="connsiteX62" fmla="*/ 322997 w 2984311"/>
              <a:gd name="connsiteY62" fmla="*/ 131928 h 782471"/>
              <a:gd name="connsiteX63" fmla="*/ 295701 w 2984311"/>
              <a:gd name="connsiteY63" fmla="*/ 113731 h 782471"/>
              <a:gd name="connsiteX64" fmla="*/ 286603 w 2984311"/>
              <a:gd name="connsiteY64" fmla="*/ 100084 h 782471"/>
              <a:gd name="connsiteX65" fmla="*/ 272955 w 2984311"/>
              <a:gd name="connsiteY65" fmla="*/ 95534 h 782471"/>
              <a:gd name="connsiteX66" fmla="*/ 259307 w 2984311"/>
              <a:gd name="connsiteY66" fmla="*/ 86436 h 782471"/>
              <a:gd name="connsiteX67" fmla="*/ 232012 w 2984311"/>
              <a:gd name="connsiteY67" fmla="*/ 77337 h 782471"/>
              <a:gd name="connsiteX68" fmla="*/ 218364 w 2984311"/>
              <a:gd name="connsiteY68" fmla="*/ 72788 h 782471"/>
              <a:gd name="connsiteX69" fmla="*/ 204716 w 2984311"/>
              <a:gd name="connsiteY69" fmla="*/ 68239 h 782471"/>
              <a:gd name="connsiteX70" fmla="*/ 191068 w 2984311"/>
              <a:gd name="connsiteY70" fmla="*/ 59140 h 782471"/>
              <a:gd name="connsiteX71" fmla="*/ 163773 w 2984311"/>
              <a:gd name="connsiteY71" fmla="*/ 50042 h 782471"/>
              <a:gd name="connsiteX72" fmla="*/ 136477 w 2984311"/>
              <a:gd name="connsiteY72" fmla="*/ 40943 h 782471"/>
              <a:gd name="connsiteX73" fmla="*/ 122830 w 2984311"/>
              <a:gd name="connsiteY73" fmla="*/ 36394 h 782471"/>
              <a:gd name="connsiteX74" fmla="*/ 0 w 2984311"/>
              <a:gd name="connsiteY7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83224 w 2984311"/>
              <a:gd name="connsiteY18" fmla="*/ 427630 h 782471"/>
              <a:gd name="connsiteX19" fmla="*/ 1665027 w 2984311"/>
              <a:gd name="connsiteY19" fmla="*/ 400334 h 782471"/>
              <a:gd name="connsiteX20" fmla="*/ 1646830 w 2984311"/>
              <a:gd name="connsiteY20" fmla="*/ 373039 h 782471"/>
              <a:gd name="connsiteX21" fmla="*/ 1633182 w 2984311"/>
              <a:gd name="connsiteY21" fmla="*/ 363940 h 782471"/>
              <a:gd name="connsiteX22" fmla="*/ 1601337 w 2984311"/>
              <a:gd name="connsiteY22" fmla="*/ 345743 h 782471"/>
              <a:gd name="connsiteX23" fmla="*/ 1587689 w 2984311"/>
              <a:gd name="connsiteY23" fmla="*/ 318448 h 782471"/>
              <a:gd name="connsiteX24" fmla="*/ 1574042 w 2984311"/>
              <a:gd name="connsiteY24" fmla="*/ 309349 h 782471"/>
              <a:gd name="connsiteX25" fmla="*/ 1542197 w 2984311"/>
              <a:gd name="connsiteY25" fmla="*/ 286603 h 782471"/>
              <a:gd name="connsiteX26" fmla="*/ 1501254 w 2984311"/>
              <a:gd name="connsiteY26" fmla="*/ 277505 h 782471"/>
              <a:gd name="connsiteX27" fmla="*/ 1473958 w 2984311"/>
              <a:gd name="connsiteY27" fmla="*/ 268406 h 782471"/>
              <a:gd name="connsiteX28" fmla="*/ 1460310 w 2984311"/>
              <a:gd name="connsiteY28" fmla="*/ 259308 h 782471"/>
              <a:gd name="connsiteX29" fmla="*/ 1433015 w 2984311"/>
              <a:gd name="connsiteY29" fmla="*/ 250209 h 782471"/>
              <a:gd name="connsiteX30" fmla="*/ 1360227 w 2984311"/>
              <a:gd name="connsiteY30" fmla="*/ 236561 h 782471"/>
              <a:gd name="connsiteX31" fmla="*/ 1332931 w 2984311"/>
              <a:gd name="connsiteY31" fmla="*/ 227463 h 782471"/>
              <a:gd name="connsiteX32" fmla="*/ 1319283 w 2984311"/>
              <a:gd name="connsiteY32" fmla="*/ 222913 h 782471"/>
              <a:gd name="connsiteX33" fmla="*/ 1278340 w 2984311"/>
              <a:gd name="connsiteY33" fmla="*/ 227463 h 782471"/>
              <a:gd name="connsiteX34" fmla="*/ 1264692 w 2984311"/>
              <a:gd name="connsiteY34" fmla="*/ 236561 h 782471"/>
              <a:gd name="connsiteX35" fmla="*/ 1246495 w 2984311"/>
              <a:gd name="connsiteY35" fmla="*/ 241111 h 782471"/>
              <a:gd name="connsiteX36" fmla="*/ 1219200 w 2984311"/>
              <a:gd name="connsiteY36" fmla="*/ 254758 h 782471"/>
              <a:gd name="connsiteX37" fmla="*/ 1191904 w 2984311"/>
              <a:gd name="connsiteY37" fmla="*/ 268406 h 782471"/>
              <a:gd name="connsiteX38" fmla="*/ 1160060 w 2984311"/>
              <a:gd name="connsiteY38" fmla="*/ 272955 h 782471"/>
              <a:gd name="connsiteX39" fmla="*/ 1105468 w 2984311"/>
              <a:gd name="connsiteY39" fmla="*/ 291152 h 782471"/>
              <a:gd name="connsiteX40" fmla="*/ 1073624 w 2984311"/>
              <a:gd name="connsiteY40" fmla="*/ 304800 h 782471"/>
              <a:gd name="connsiteX41" fmla="*/ 896203 w 2984311"/>
              <a:gd name="connsiteY41" fmla="*/ 309349 h 782471"/>
              <a:gd name="connsiteX42" fmla="*/ 868907 w 2984311"/>
              <a:gd name="connsiteY42" fmla="*/ 322997 h 782471"/>
              <a:gd name="connsiteX43" fmla="*/ 855260 w 2984311"/>
              <a:gd name="connsiteY43" fmla="*/ 327546 h 782471"/>
              <a:gd name="connsiteX44" fmla="*/ 782471 w 2984311"/>
              <a:gd name="connsiteY44" fmla="*/ 322997 h 782471"/>
              <a:gd name="connsiteX45" fmla="*/ 768824 w 2984311"/>
              <a:gd name="connsiteY45" fmla="*/ 318448 h 782471"/>
              <a:gd name="connsiteX46" fmla="*/ 723331 w 2984311"/>
              <a:gd name="connsiteY46" fmla="*/ 304800 h 782471"/>
              <a:gd name="connsiteX47" fmla="*/ 709683 w 2984311"/>
              <a:gd name="connsiteY47" fmla="*/ 300251 h 782471"/>
              <a:gd name="connsiteX48" fmla="*/ 696036 w 2984311"/>
              <a:gd name="connsiteY48" fmla="*/ 295702 h 782471"/>
              <a:gd name="connsiteX49" fmla="*/ 641445 w 2984311"/>
              <a:gd name="connsiteY49" fmla="*/ 291152 h 782471"/>
              <a:gd name="connsiteX50" fmla="*/ 591403 w 2984311"/>
              <a:gd name="connsiteY50" fmla="*/ 282054 h 782471"/>
              <a:gd name="connsiteX51" fmla="*/ 573206 w 2984311"/>
              <a:gd name="connsiteY51" fmla="*/ 277505 h 782471"/>
              <a:gd name="connsiteX52" fmla="*/ 545910 w 2984311"/>
              <a:gd name="connsiteY52" fmla="*/ 268406 h 782471"/>
              <a:gd name="connsiteX53" fmla="*/ 514066 w 2984311"/>
              <a:gd name="connsiteY53" fmla="*/ 263857 h 782471"/>
              <a:gd name="connsiteX54" fmla="*/ 491319 w 2984311"/>
              <a:gd name="connsiteY54" fmla="*/ 259308 h 782471"/>
              <a:gd name="connsiteX55" fmla="*/ 459474 w 2984311"/>
              <a:gd name="connsiteY55" fmla="*/ 254758 h 782471"/>
              <a:gd name="connsiteX56" fmla="*/ 432179 w 2984311"/>
              <a:gd name="connsiteY56" fmla="*/ 236561 h 782471"/>
              <a:gd name="connsiteX57" fmla="*/ 423080 w 2984311"/>
              <a:gd name="connsiteY57" fmla="*/ 222913 h 782471"/>
              <a:gd name="connsiteX58" fmla="*/ 404883 w 2984311"/>
              <a:gd name="connsiteY58" fmla="*/ 213815 h 782471"/>
              <a:gd name="connsiteX59" fmla="*/ 391236 w 2984311"/>
              <a:gd name="connsiteY59" fmla="*/ 204716 h 782471"/>
              <a:gd name="connsiteX60" fmla="*/ 373039 w 2984311"/>
              <a:gd name="connsiteY60" fmla="*/ 177421 h 782471"/>
              <a:gd name="connsiteX61" fmla="*/ 350292 w 2984311"/>
              <a:gd name="connsiteY61" fmla="*/ 150125 h 782471"/>
              <a:gd name="connsiteX62" fmla="*/ 322997 w 2984311"/>
              <a:gd name="connsiteY62" fmla="*/ 131928 h 782471"/>
              <a:gd name="connsiteX63" fmla="*/ 295701 w 2984311"/>
              <a:gd name="connsiteY63" fmla="*/ 113731 h 782471"/>
              <a:gd name="connsiteX64" fmla="*/ 286603 w 2984311"/>
              <a:gd name="connsiteY64" fmla="*/ 100084 h 782471"/>
              <a:gd name="connsiteX65" fmla="*/ 272955 w 2984311"/>
              <a:gd name="connsiteY65" fmla="*/ 95534 h 782471"/>
              <a:gd name="connsiteX66" fmla="*/ 259307 w 2984311"/>
              <a:gd name="connsiteY66" fmla="*/ 86436 h 782471"/>
              <a:gd name="connsiteX67" fmla="*/ 232012 w 2984311"/>
              <a:gd name="connsiteY67" fmla="*/ 77337 h 782471"/>
              <a:gd name="connsiteX68" fmla="*/ 218364 w 2984311"/>
              <a:gd name="connsiteY68" fmla="*/ 72788 h 782471"/>
              <a:gd name="connsiteX69" fmla="*/ 204716 w 2984311"/>
              <a:gd name="connsiteY69" fmla="*/ 68239 h 782471"/>
              <a:gd name="connsiteX70" fmla="*/ 191068 w 2984311"/>
              <a:gd name="connsiteY70" fmla="*/ 59140 h 782471"/>
              <a:gd name="connsiteX71" fmla="*/ 163773 w 2984311"/>
              <a:gd name="connsiteY71" fmla="*/ 50042 h 782471"/>
              <a:gd name="connsiteX72" fmla="*/ 136477 w 2984311"/>
              <a:gd name="connsiteY72" fmla="*/ 40943 h 782471"/>
              <a:gd name="connsiteX73" fmla="*/ 122830 w 2984311"/>
              <a:gd name="connsiteY73" fmla="*/ 36394 h 782471"/>
              <a:gd name="connsiteX74" fmla="*/ 0 w 2984311"/>
              <a:gd name="connsiteY7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33182 w 2984311"/>
              <a:gd name="connsiteY20" fmla="*/ 363940 h 782471"/>
              <a:gd name="connsiteX21" fmla="*/ 1601337 w 2984311"/>
              <a:gd name="connsiteY21" fmla="*/ 345743 h 782471"/>
              <a:gd name="connsiteX22" fmla="*/ 1587689 w 2984311"/>
              <a:gd name="connsiteY22" fmla="*/ 318448 h 782471"/>
              <a:gd name="connsiteX23" fmla="*/ 1574042 w 2984311"/>
              <a:gd name="connsiteY23" fmla="*/ 309349 h 782471"/>
              <a:gd name="connsiteX24" fmla="*/ 1542197 w 2984311"/>
              <a:gd name="connsiteY24" fmla="*/ 286603 h 782471"/>
              <a:gd name="connsiteX25" fmla="*/ 1501254 w 2984311"/>
              <a:gd name="connsiteY25" fmla="*/ 277505 h 782471"/>
              <a:gd name="connsiteX26" fmla="*/ 1473958 w 2984311"/>
              <a:gd name="connsiteY26" fmla="*/ 268406 h 782471"/>
              <a:gd name="connsiteX27" fmla="*/ 1460310 w 2984311"/>
              <a:gd name="connsiteY27" fmla="*/ 259308 h 782471"/>
              <a:gd name="connsiteX28" fmla="*/ 1433015 w 2984311"/>
              <a:gd name="connsiteY28" fmla="*/ 250209 h 782471"/>
              <a:gd name="connsiteX29" fmla="*/ 1360227 w 2984311"/>
              <a:gd name="connsiteY29" fmla="*/ 236561 h 782471"/>
              <a:gd name="connsiteX30" fmla="*/ 1332931 w 2984311"/>
              <a:gd name="connsiteY30" fmla="*/ 227463 h 782471"/>
              <a:gd name="connsiteX31" fmla="*/ 1319283 w 2984311"/>
              <a:gd name="connsiteY31" fmla="*/ 222913 h 782471"/>
              <a:gd name="connsiteX32" fmla="*/ 1278340 w 2984311"/>
              <a:gd name="connsiteY32" fmla="*/ 227463 h 782471"/>
              <a:gd name="connsiteX33" fmla="*/ 1264692 w 2984311"/>
              <a:gd name="connsiteY33" fmla="*/ 236561 h 782471"/>
              <a:gd name="connsiteX34" fmla="*/ 1246495 w 2984311"/>
              <a:gd name="connsiteY34" fmla="*/ 241111 h 782471"/>
              <a:gd name="connsiteX35" fmla="*/ 1219200 w 2984311"/>
              <a:gd name="connsiteY35" fmla="*/ 254758 h 782471"/>
              <a:gd name="connsiteX36" fmla="*/ 1191904 w 2984311"/>
              <a:gd name="connsiteY36" fmla="*/ 268406 h 782471"/>
              <a:gd name="connsiteX37" fmla="*/ 1160060 w 2984311"/>
              <a:gd name="connsiteY37" fmla="*/ 272955 h 782471"/>
              <a:gd name="connsiteX38" fmla="*/ 1105468 w 2984311"/>
              <a:gd name="connsiteY38" fmla="*/ 291152 h 782471"/>
              <a:gd name="connsiteX39" fmla="*/ 1073624 w 2984311"/>
              <a:gd name="connsiteY39" fmla="*/ 304800 h 782471"/>
              <a:gd name="connsiteX40" fmla="*/ 896203 w 2984311"/>
              <a:gd name="connsiteY40" fmla="*/ 309349 h 782471"/>
              <a:gd name="connsiteX41" fmla="*/ 868907 w 2984311"/>
              <a:gd name="connsiteY41" fmla="*/ 322997 h 782471"/>
              <a:gd name="connsiteX42" fmla="*/ 855260 w 2984311"/>
              <a:gd name="connsiteY42" fmla="*/ 327546 h 782471"/>
              <a:gd name="connsiteX43" fmla="*/ 782471 w 2984311"/>
              <a:gd name="connsiteY43" fmla="*/ 322997 h 782471"/>
              <a:gd name="connsiteX44" fmla="*/ 768824 w 2984311"/>
              <a:gd name="connsiteY44" fmla="*/ 318448 h 782471"/>
              <a:gd name="connsiteX45" fmla="*/ 723331 w 2984311"/>
              <a:gd name="connsiteY45" fmla="*/ 304800 h 782471"/>
              <a:gd name="connsiteX46" fmla="*/ 709683 w 2984311"/>
              <a:gd name="connsiteY46" fmla="*/ 300251 h 782471"/>
              <a:gd name="connsiteX47" fmla="*/ 696036 w 2984311"/>
              <a:gd name="connsiteY47" fmla="*/ 295702 h 782471"/>
              <a:gd name="connsiteX48" fmla="*/ 641445 w 2984311"/>
              <a:gd name="connsiteY48" fmla="*/ 291152 h 782471"/>
              <a:gd name="connsiteX49" fmla="*/ 591403 w 2984311"/>
              <a:gd name="connsiteY49" fmla="*/ 282054 h 782471"/>
              <a:gd name="connsiteX50" fmla="*/ 573206 w 2984311"/>
              <a:gd name="connsiteY50" fmla="*/ 277505 h 782471"/>
              <a:gd name="connsiteX51" fmla="*/ 545910 w 2984311"/>
              <a:gd name="connsiteY51" fmla="*/ 268406 h 782471"/>
              <a:gd name="connsiteX52" fmla="*/ 514066 w 2984311"/>
              <a:gd name="connsiteY52" fmla="*/ 263857 h 782471"/>
              <a:gd name="connsiteX53" fmla="*/ 491319 w 2984311"/>
              <a:gd name="connsiteY53" fmla="*/ 259308 h 782471"/>
              <a:gd name="connsiteX54" fmla="*/ 459474 w 2984311"/>
              <a:gd name="connsiteY54" fmla="*/ 254758 h 782471"/>
              <a:gd name="connsiteX55" fmla="*/ 432179 w 2984311"/>
              <a:gd name="connsiteY55" fmla="*/ 236561 h 782471"/>
              <a:gd name="connsiteX56" fmla="*/ 423080 w 2984311"/>
              <a:gd name="connsiteY56" fmla="*/ 222913 h 782471"/>
              <a:gd name="connsiteX57" fmla="*/ 404883 w 2984311"/>
              <a:gd name="connsiteY57" fmla="*/ 213815 h 782471"/>
              <a:gd name="connsiteX58" fmla="*/ 391236 w 2984311"/>
              <a:gd name="connsiteY58" fmla="*/ 204716 h 782471"/>
              <a:gd name="connsiteX59" fmla="*/ 373039 w 2984311"/>
              <a:gd name="connsiteY59" fmla="*/ 177421 h 782471"/>
              <a:gd name="connsiteX60" fmla="*/ 350292 w 2984311"/>
              <a:gd name="connsiteY60" fmla="*/ 150125 h 782471"/>
              <a:gd name="connsiteX61" fmla="*/ 322997 w 2984311"/>
              <a:gd name="connsiteY61" fmla="*/ 131928 h 782471"/>
              <a:gd name="connsiteX62" fmla="*/ 295701 w 2984311"/>
              <a:gd name="connsiteY62" fmla="*/ 113731 h 782471"/>
              <a:gd name="connsiteX63" fmla="*/ 286603 w 2984311"/>
              <a:gd name="connsiteY63" fmla="*/ 100084 h 782471"/>
              <a:gd name="connsiteX64" fmla="*/ 272955 w 2984311"/>
              <a:gd name="connsiteY64" fmla="*/ 95534 h 782471"/>
              <a:gd name="connsiteX65" fmla="*/ 259307 w 2984311"/>
              <a:gd name="connsiteY65" fmla="*/ 86436 h 782471"/>
              <a:gd name="connsiteX66" fmla="*/ 232012 w 2984311"/>
              <a:gd name="connsiteY66" fmla="*/ 77337 h 782471"/>
              <a:gd name="connsiteX67" fmla="*/ 218364 w 2984311"/>
              <a:gd name="connsiteY67" fmla="*/ 72788 h 782471"/>
              <a:gd name="connsiteX68" fmla="*/ 204716 w 2984311"/>
              <a:gd name="connsiteY68" fmla="*/ 68239 h 782471"/>
              <a:gd name="connsiteX69" fmla="*/ 191068 w 2984311"/>
              <a:gd name="connsiteY69" fmla="*/ 59140 h 782471"/>
              <a:gd name="connsiteX70" fmla="*/ 163773 w 2984311"/>
              <a:gd name="connsiteY70" fmla="*/ 50042 h 782471"/>
              <a:gd name="connsiteX71" fmla="*/ 136477 w 2984311"/>
              <a:gd name="connsiteY71" fmla="*/ 40943 h 782471"/>
              <a:gd name="connsiteX72" fmla="*/ 122830 w 2984311"/>
              <a:gd name="connsiteY72" fmla="*/ 36394 h 782471"/>
              <a:gd name="connsiteX73" fmla="*/ 0 w 2984311"/>
              <a:gd name="connsiteY7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42197 w 2984311"/>
              <a:gd name="connsiteY23" fmla="*/ 286603 h 782471"/>
              <a:gd name="connsiteX24" fmla="*/ 1501254 w 2984311"/>
              <a:gd name="connsiteY24" fmla="*/ 277505 h 782471"/>
              <a:gd name="connsiteX25" fmla="*/ 1473958 w 2984311"/>
              <a:gd name="connsiteY25" fmla="*/ 268406 h 782471"/>
              <a:gd name="connsiteX26" fmla="*/ 1460310 w 2984311"/>
              <a:gd name="connsiteY26" fmla="*/ 259308 h 782471"/>
              <a:gd name="connsiteX27" fmla="*/ 1433015 w 2984311"/>
              <a:gd name="connsiteY27" fmla="*/ 250209 h 782471"/>
              <a:gd name="connsiteX28" fmla="*/ 1360227 w 2984311"/>
              <a:gd name="connsiteY28" fmla="*/ 236561 h 782471"/>
              <a:gd name="connsiteX29" fmla="*/ 1332931 w 2984311"/>
              <a:gd name="connsiteY29" fmla="*/ 227463 h 782471"/>
              <a:gd name="connsiteX30" fmla="*/ 1319283 w 2984311"/>
              <a:gd name="connsiteY30" fmla="*/ 222913 h 782471"/>
              <a:gd name="connsiteX31" fmla="*/ 1278340 w 2984311"/>
              <a:gd name="connsiteY31" fmla="*/ 227463 h 782471"/>
              <a:gd name="connsiteX32" fmla="*/ 1264692 w 2984311"/>
              <a:gd name="connsiteY32" fmla="*/ 236561 h 782471"/>
              <a:gd name="connsiteX33" fmla="*/ 1246495 w 2984311"/>
              <a:gd name="connsiteY33" fmla="*/ 241111 h 782471"/>
              <a:gd name="connsiteX34" fmla="*/ 1219200 w 2984311"/>
              <a:gd name="connsiteY34" fmla="*/ 254758 h 782471"/>
              <a:gd name="connsiteX35" fmla="*/ 1191904 w 2984311"/>
              <a:gd name="connsiteY35" fmla="*/ 268406 h 782471"/>
              <a:gd name="connsiteX36" fmla="*/ 1160060 w 2984311"/>
              <a:gd name="connsiteY36" fmla="*/ 272955 h 782471"/>
              <a:gd name="connsiteX37" fmla="*/ 1105468 w 2984311"/>
              <a:gd name="connsiteY37" fmla="*/ 291152 h 782471"/>
              <a:gd name="connsiteX38" fmla="*/ 1073624 w 2984311"/>
              <a:gd name="connsiteY38" fmla="*/ 304800 h 782471"/>
              <a:gd name="connsiteX39" fmla="*/ 896203 w 2984311"/>
              <a:gd name="connsiteY39" fmla="*/ 309349 h 782471"/>
              <a:gd name="connsiteX40" fmla="*/ 868907 w 2984311"/>
              <a:gd name="connsiteY40" fmla="*/ 322997 h 782471"/>
              <a:gd name="connsiteX41" fmla="*/ 855260 w 2984311"/>
              <a:gd name="connsiteY41" fmla="*/ 327546 h 782471"/>
              <a:gd name="connsiteX42" fmla="*/ 782471 w 2984311"/>
              <a:gd name="connsiteY42" fmla="*/ 322997 h 782471"/>
              <a:gd name="connsiteX43" fmla="*/ 768824 w 2984311"/>
              <a:gd name="connsiteY43" fmla="*/ 318448 h 782471"/>
              <a:gd name="connsiteX44" fmla="*/ 723331 w 2984311"/>
              <a:gd name="connsiteY44" fmla="*/ 304800 h 782471"/>
              <a:gd name="connsiteX45" fmla="*/ 709683 w 2984311"/>
              <a:gd name="connsiteY45" fmla="*/ 300251 h 782471"/>
              <a:gd name="connsiteX46" fmla="*/ 696036 w 2984311"/>
              <a:gd name="connsiteY46" fmla="*/ 295702 h 782471"/>
              <a:gd name="connsiteX47" fmla="*/ 641445 w 2984311"/>
              <a:gd name="connsiteY47" fmla="*/ 291152 h 782471"/>
              <a:gd name="connsiteX48" fmla="*/ 591403 w 2984311"/>
              <a:gd name="connsiteY48" fmla="*/ 282054 h 782471"/>
              <a:gd name="connsiteX49" fmla="*/ 573206 w 2984311"/>
              <a:gd name="connsiteY49" fmla="*/ 277505 h 782471"/>
              <a:gd name="connsiteX50" fmla="*/ 545910 w 2984311"/>
              <a:gd name="connsiteY50" fmla="*/ 268406 h 782471"/>
              <a:gd name="connsiteX51" fmla="*/ 514066 w 2984311"/>
              <a:gd name="connsiteY51" fmla="*/ 263857 h 782471"/>
              <a:gd name="connsiteX52" fmla="*/ 491319 w 2984311"/>
              <a:gd name="connsiteY52" fmla="*/ 259308 h 782471"/>
              <a:gd name="connsiteX53" fmla="*/ 459474 w 2984311"/>
              <a:gd name="connsiteY53" fmla="*/ 254758 h 782471"/>
              <a:gd name="connsiteX54" fmla="*/ 432179 w 2984311"/>
              <a:gd name="connsiteY54" fmla="*/ 236561 h 782471"/>
              <a:gd name="connsiteX55" fmla="*/ 423080 w 2984311"/>
              <a:gd name="connsiteY55" fmla="*/ 222913 h 782471"/>
              <a:gd name="connsiteX56" fmla="*/ 404883 w 2984311"/>
              <a:gd name="connsiteY56" fmla="*/ 213815 h 782471"/>
              <a:gd name="connsiteX57" fmla="*/ 391236 w 2984311"/>
              <a:gd name="connsiteY57" fmla="*/ 204716 h 782471"/>
              <a:gd name="connsiteX58" fmla="*/ 373039 w 2984311"/>
              <a:gd name="connsiteY58" fmla="*/ 177421 h 782471"/>
              <a:gd name="connsiteX59" fmla="*/ 350292 w 2984311"/>
              <a:gd name="connsiteY59" fmla="*/ 150125 h 782471"/>
              <a:gd name="connsiteX60" fmla="*/ 322997 w 2984311"/>
              <a:gd name="connsiteY60" fmla="*/ 131928 h 782471"/>
              <a:gd name="connsiteX61" fmla="*/ 295701 w 2984311"/>
              <a:gd name="connsiteY61" fmla="*/ 113731 h 782471"/>
              <a:gd name="connsiteX62" fmla="*/ 286603 w 2984311"/>
              <a:gd name="connsiteY62" fmla="*/ 100084 h 782471"/>
              <a:gd name="connsiteX63" fmla="*/ 272955 w 2984311"/>
              <a:gd name="connsiteY63" fmla="*/ 95534 h 782471"/>
              <a:gd name="connsiteX64" fmla="*/ 259307 w 2984311"/>
              <a:gd name="connsiteY64" fmla="*/ 86436 h 782471"/>
              <a:gd name="connsiteX65" fmla="*/ 232012 w 2984311"/>
              <a:gd name="connsiteY65" fmla="*/ 77337 h 782471"/>
              <a:gd name="connsiteX66" fmla="*/ 218364 w 2984311"/>
              <a:gd name="connsiteY66" fmla="*/ 72788 h 782471"/>
              <a:gd name="connsiteX67" fmla="*/ 204716 w 2984311"/>
              <a:gd name="connsiteY67" fmla="*/ 68239 h 782471"/>
              <a:gd name="connsiteX68" fmla="*/ 191068 w 2984311"/>
              <a:gd name="connsiteY68" fmla="*/ 59140 h 782471"/>
              <a:gd name="connsiteX69" fmla="*/ 163773 w 2984311"/>
              <a:gd name="connsiteY69" fmla="*/ 50042 h 782471"/>
              <a:gd name="connsiteX70" fmla="*/ 136477 w 2984311"/>
              <a:gd name="connsiteY70" fmla="*/ 40943 h 782471"/>
              <a:gd name="connsiteX71" fmla="*/ 122830 w 2984311"/>
              <a:gd name="connsiteY71" fmla="*/ 36394 h 782471"/>
              <a:gd name="connsiteX72" fmla="*/ 0 w 2984311"/>
              <a:gd name="connsiteY7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60227 w 2984311"/>
              <a:gd name="connsiteY27" fmla="*/ 236561 h 782471"/>
              <a:gd name="connsiteX28" fmla="*/ 1332931 w 2984311"/>
              <a:gd name="connsiteY28" fmla="*/ 227463 h 782471"/>
              <a:gd name="connsiteX29" fmla="*/ 1319283 w 2984311"/>
              <a:gd name="connsiteY29" fmla="*/ 222913 h 782471"/>
              <a:gd name="connsiteX30" fmla="*/ 1278340 w 2984311"/>
              <a:gd name="connsiteY30" fmla="*/ 227463 h 782471"/>
              <a:gd name="connsiteX31" fmla="*/ 1264692 w 2984311"/>
              <a:gd name="connsiteY31" fmla="*/ 236561 h 782471"/>
              <a:gd name="connsiteX32" fmla="*/ 1246495 w 2984311"/>
              <a:gd name="connsiteY32" fmla="*/ 241111 h 782471"/>
              <a:gd name="connsiteX33" fmla="*/ 1219200 w 2984311"/>
              <a:gd name="connsiteY33" fmla="*/ 254758 h 782471"/>
              <a:gd name="connsiteX34" fmla="*/ 1191904 w 2984311"/>
              <a:gd name="connsiteY34" fmla="*/ 268406 h 782471"/>
              <a:gd name="connsiteX35" fmla="*/ 1160060 w 2984311"/>
              <a:gd name="connsiteY35" fmla="*/ 272955 h 782471"/>
              <a:gd name="connsiteX36" fmla="*/ 1105468 w 2984311"/>
              <a:gd name="connsiteY36" fmla="*/ 291152 h 782471"/>
              <a:gd name="connsiteX37" fmla="*/ 1073624 w 2984311"/>
              <a:gd name="connsiteY37" fmla="*/ 304800 h 782471"/>
              <a:gd name="connsiteX38" fmla="*/ 896203 w 2984311"/>
              <a:gd name="connsiteY38" fmla="*/ 309349 h 782471"/>
              <a:gd name="connsiteX39" fmla="*/ 868907 w 2984311"/>
              <a:gd name="connsiteY39" fmla="*/ 322997 h 782471"/>
              <a:gd name="connsiteX40" fmla="*/ 855260 w 2984311"/>
              <a:gd name="connsiteY40" fmla="*/ 327546 h 782471"/>
              <a:gd name="connsiteX41" fmla="*/ 782471 w 2984311"/>
              <a:gd name="connsiteY41" fmla="*/ 322997 h 782471"/>
              <a:gd name="connsiteX42" fmla="*/ 768824 w 2984311"/>
              <a:gd name="connsiteY42" fmla="*/ 318448 h 782471"/>
              <a:gd name="connsiteX43" fmla="*/ 723331 w 2984311"/>
              <a:gd name="connsiteY43" fmla="*/ 304800 h 782471"/>
              <a:gd name="connsiteX44" fmla="*/ 709683 w 2984311"/>
              <a:gd name="connsiteY44" fmla="*/ 300251 h 782471"/>
              <a:gd name="connsiteX45" fmla="*/ 696036 w 2984311"/>
              <a:gd name="connsiteY45" fmla="*/ 295702 h 782471"/>
              <a:gd name="connsiteX46" fmla="*/ 641445 w 2984311"/>
              <a:gd name="connsiteY46" fmla="*/ 291152 h 782471"/>
              <a:gd name="connsiteX47" fmla="*/ 591403 w 2984311"/>
              <a:gd name="connsiteY47" fmla="*/ 282054 h 782471"/>
              <a:gd name="connsiteX48" fmla="*/ 573206 w 2984311"/>
              <a:gd name="connsiteY48" fmla="*/ 277505 h 782471"/>
              <a:gd name="connsiteX49" fmla="*/ 545910 w 2984311"/>
              <a:gd name="connsiteY49" fmla="*/ 268406 h 782471"/>
              <a:gd name="connsiteX50" fmla="*/ 514066 w 2984311"/>
              <a:gd name="connsiteY50" fmla="*/ 263857 h 782471"/>
              <a:gd name="connsiteX51" fmla="*/ 491319 w 2984311"/>
              <a:gd name="connsiteY51" fmla="*/ 259308 h 782471"/>
              <a:gd name="connsiteX52" fmla="*/ 459474 w 2984311"/>
              <a:gd name="connsiteY52" fmla="*/ 254758 h 782471"/>
              <a:gd name="connsiteX53" fmla="*/ 432179 w 2984311"/>
              <a:gd name="connsiteY53" fmla="*/ 236561 h 782471"/>
              <a:gd name="connsiteX54" fmla="*/ 423080 w 2984311"/>
              <a:gd name="connsiteY54" fmla="*/ 222913 h 782471"/>
              <a:gd name="connsiteX55" fmla="*/ 404883 w 2984311"/>
              <a:gd name="connsiteY55" fmla="*/ 213815 h 782471"/>
              <a:gd name="connsiteX56" fmla="*/ 391236 w 2984311"/>
              <a:gd name="connsiteY56" fmla="*/ 204716 h 782471"/>
              <a:gd name="connsiteX57" fmla="*/ 373039 w 2984311"/>
              <a:gd name="connsiteY57" fmla="*/ 177421 h 782471"/>
              <a:gd name="connsiteX58" fmla="*/ 350292 w 2984311"/>
              <a:gd name="connsiteY58" fmla="*/ 150125 h 782471"/>
              <a:gd name="connsiteX59" fmla="*/ 322997 w 2984311"/>
              <a:gd name="connsiteY59" fmla="*/ 131928 h 782471"/>
              <a:gd name="connsiteX60" fmla="*/ 295701 w 2984311"/>
              <a:gd name="connsiteY60" fmla="*/ 113731 h 782471"/>
              <a:gd name="connsiteX61" fmla="*/ 286603 w 2984311"/>
              <a:gd name="connsiteY61" fmla="*/ 100084 h 782471"/>
              <a:gd name="connsiteX62" fmla="*/ 272955 w 2984311"/>
              <a:gd name="connsiteY62" fmla="*/ 95534 h 782471"/>
              <a:gd name="connsiteX63" fmla="*/ 259307 w 2984311"/>
              <a:gd name="connsiteY63" fmla="*/ 86436 h 782471"/>
              <a:gd name="connsiteX64" fmla="*/ 232012 w 2984311"/>
              <a:gd name="connsiteY64" fmla="*/ 77337 h 782471"/>
              <a:gd name="connsiteX65" fmla="*/ 218364 w 2984311"/>
              <a:gd name="connsiteY65" fmla="*/ 72788 h 782471"/>
              <a:gd name="connsiteX66" fmla="*/ 204716 w 2984311"/>
              <a:gd name="connsiteY66" fmla="*/ 68239 h 782471"/>
              <a:gd name="connsiteX67" fmla="*/ 191068 w 2984311"/>
              <a:gd name="connsiteY67" fmla="*/ 59140 h 782471"/>
              <a:gd name="connsiteX68" fmla="*/ 163773 w 2984311"/>
              <a:gd name="connsiteY68" fmla="*/ 50042 h 782471"/>
              <a:gd name="connsiteX69" fmla="*/ 136477 w 2984311"/>
              <a:gd name="connsiteY69" fmla="*/ 40943 h 782471"/>
              <a:gd name="connsiteX70" fmla="*/ 122830 w 2984311"/>
              <a:gd name="connsiteY70" fmla="*/ 36394 h 782471"/>
              <a:gd name="connsiteX71" fmla="*/ 0 w 2984311"/>
              <a:gd name="connsiteY7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60227 w 2984311"/>
              <a:gd name="connsiteY27" fmla="*/ 236561 h 782471"/>
              <a:gd name="connsiteX28" fmla="*/ 1332931 w 2984311"/>
              <a:gd name="connsiteY28" fmla="*/ 227463 h 782471"/>
              <a:gd name="connsiteX29" fmla="*/ 1278340 w 2984311"/>
              <a:gd name="connsiteY29" fmla="*/ 227463 h 782471"/>
              <a:gd name="connsiteX30" fmla="*/ 1264692 w 2984311"/>
              <a:gd name="connsiteY30" fmla="*/ 236561 h 782471"/>
              <a:gd name="connsiteX31" fmla="*/ 1246495 w 2984311"/>
              <a:gd name="connsiteY31" fmla="*/ 241111 h 782471"/>
              <a:gd name="connsiteX32" fmla="*/ 1219200 w 2984311"/>
              <a:gd name="connsiteY32" fmla="*/ 254758 h 782471"/>
              <a:gd name="connsiteX33" fmla="*/ 1191904 w 2984311"/>
              <a:gd name="connsiteY33" fmla="*/ 268406 h 782471"/>
              <a:gd name="connsiteX34" fmla="*/ 1160060 w 2984311"/>
              <a:gd name="connsiteY34" fmla="*/ 272955 h 782471"/>
              <a:gd name="connsiteX35" fmla="*/ 1105468 w 2984311"/>
              <a:gd name="connsiteY35" fmla="*/ 291152 h 782471"/>
              <a:gd name="connsiteX36" fmla="*/ 1073624 w 2984311"/>
              <a:gd name="connsiteY36" fmla="*/ 304800 h 782471"/>
              <a:gd name="connsiteX37" fmla="*/ 896203 w 2984311"/>
              <a:gd name="connsiteY37" fmla="*/ 309349 h 782471"/>
              <a:gd name="connsiteX38" fmla="*/ 868907 w 2984311"/>
              <a:gd name="connsiteY38" fmla="*/ 322997 h 782471"/>
              <a:gd name="connsiteX39" fmla="*/ 855260 w 2984311"/>
              <a:gd name="connsiteY39" fmla="*/ 327546 h 782471"/>
              <a:gd name="connsiteX40" fmla="*/ 782471 w 2984311"/>
              <a:gd name="connsiteY40" fmla="*/ 322997 h 782471"/>
              <a:gd name="connsiteX41" fmla="*/ 768824 w 2984311"/>
              <a:gd name="connsiteY41" fmla="*/ 318448 h 782471"/>
              <a:gd name="connsiteX42" fmla="*/ 723331 w 2984311"/>
              <a:gd name="connsiteY42" fmla="*/ 304800 h 782471"/>
              <a:gd name="connsiteX43" fmla="*/ 709683 w 2984311"/>
              <a:gd name="connsiteY43" fmla="*/ 300251 h 782471"/>
              <a:gd name="connsiteX44" fmla="*/ 696036 w 2984311"/>
              <a:gd name="connsiteY44" fmla="*/ 295702 h 782471"/>
              <a:gd name="connsiteX45" fmla="*/ 641445 w 2984311"/>
              <a:gd name="connsiteY45" fmla="*/ 291152 h 782471"/>
              <a:gd name="connsiteX46" fmla="*/ 591403 w 2984311"/>
              <a:gd name="connsiteY46" fmla="*/ 282054 h 782471"/>
              <a:gd name="connsiteX47" fmla="*/ 573206 w 2984311"/>
              <a:gd name="connsiteY47" fmla="*/ 277505 h 782471"/>
              <a:gd name="connsiteX48" fmla="*/ 545910 w 2984311"/>
              <a:gd name="connsiteY48" fmla="*/ 268406 h 782471"/>
              <a:gd name="connsiteX49" fmla="*/ 514066 w 2984311"/>
              <a:gd name="connsiteY49" fmla="*/ 263857 h 782471"/>
              <a:gd name="connsiteX50" fmla="*/ 491319 w 2984311"/>
              <a:gd name="connsiteY50" fmla="*/ 259308 h 782471"/>
              <a:gd name="connsiteX51" fmla="*/ 459474 w 2984311"/>
              <a:gd name="connsiteY51" fmla="*/ 254758 h 782471"/>
              <a:gd name="connsiteX52" fmla="*/ 432179 w 2984311"/>
              <a:gd name="connsiteY52" fmla="*/ 236561 h 782471"/>
              <a:gd name="connsiteX53" fmla="*/ 423080 w 2984311"/>
              <a:gd name="connsiteY53" fmla="*/ 222913 h 782471"/>
              <a:gd name="connsiteX54" fmla="*/ 404883 w 2984311"/>
              <a:gd name="connsiteY54" fmla="*/ 213815 h 782471"/>
              <a:gd name="connsiteX55" fmla="*/ 391236 w 2984311"/>
              <a:gd name="connsiteY55" fmla="*/ 204716 h 782471"/>
              <a:gd name="connsiteX56" fmla="*/ 373039 w 2984311"/>
              <a:gd name="connsiteY56" fmla="*/ 177421 h 782471"/>
              <a:gd name="connsiteX57" fmla="*/ 350292 w 2984311"/>
              <a:gd name="connsiteY57" fmla="*/ 150125 h 782471"/>
              <a:gd name="connsiteX58" fmla="*/ 322997 w 2984311"/>
              <a:gd name="connsiteY58" fmla="*/ 131928 h 782471"/>
              <a:gd name="connsiteX59" fmla="*/ 295701 w 2984311"/>
              <a:gd name="connsiteY59" fmla="*/ 113731 h 782471"/>
              <a:gd name="connsiteX60" fmla="*/ 286603 w 2984311"/>
              <a:gd name="connsiteY60" fmla="*/ 100084 h 782471"/>
              <a:gd name="connsiteX61" fmla="*/ 272955 w 2984311"/>
              <a:gd name="connsiteY61" fmla="*/ 95534 h 782471"/>
              <a:gd name="connsiteX62" fmla="*/ 259307 w 2984311"/>
              <a:gd name="connsiteY62" fmla="*/ 86436 h 782471"/>
              <a:gd name="connsiteX63" fmla="*/ 232012 w 2984311"/>
              <a:gd name="connsiteY63" fmla="*/ 77337 h 782471"/>
              <a:gd name="connsiteX64" fmla="*/ 218364 w 2984311"/>
              <a:gd name="connsiteY64" fmla="*/ 72788 h 782471"/>
              <a:gd name="connsiteX65" fmla="*/ 204716 w 2984311"/>
              <a:gd name="connsiteY65" fmla="*/ 68239 h 782471"/>
              <a:gd name="connsiteX66" fmla="*/ 191068 w 2984311"/>
              <a:gd name="connsiteY66" fmla="*/ 59140 h 782471"/>
              <a:gd name="connsiteX67" fmla="*/ 163773 w 2984311"/>
              <a:gd name="connsiteY67" fmla="*/ 50042 h 782471"/>
              <a:gd name="connsiteX68" fmla="*/ 136477 w 2984311"/>
              <a:gd name="connsiteY68" fmla="*/ 40943 h 782471"/>
              <a:gd name="connsiteX69" fmla="*/ 122830 w 2984311"/>
              <a:gd name="connsiteY69" fmla="*/ 36394 h 782471"/>
              <a:gd name="connsiteX70" fmla="*/ 0 w 2984311"/>
              <a:gd name="connsiteY7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32931 w 2984311"/>
              <a:gd name="connsiteY27" fmla="*/ 227463 h 782471"/>
              <a:gd name="connsiteX28" fmla="*/ 1278340 w 2984311"/>
              <a:gd name="connsiteY28" fmla="*/ 227463 h 782471"/>
              <a:gd name="connsiteX29" fmla="*/ 1264692 w 2984311"/>
              <a:gd name="connsiteY29" fmla="*/ 236561 h 782471"/>
              <a:gd name="connsiteX30" fmla="*/ 1246495 w 2984311"/>
              <a:gd name="connsiteY30" fmla="*/ 241111 h 782471"/>
              <a:gd name="connsiteX31" fmla="*/ 1219200 w 2984311"/>
              <a:gd name="connsiteY31" fmla="*/ 254758 h 782471"/>
              <a:gd name="connsiteX32" fmla="*/ 1191904 w 2984311"/>
              <a:gd name="connsiteY32" fmla="*/ 268406 h 782471"/>
              <a:gd name="connsiteX33" fmla="*/ 1160060 w 2984311"/>
              <a:gd name="connsiteY33" fmla="*/ 272955 h 782471"/>
              <a:gd name="connsiteX34" fmla="*/ 1105468 w 2984311"/>
              <a:gd name="connsiteY34" fmla="*/ 291152 h 782471"/>
              <a:gd name="connsiteX35" fmla="*/ 1073624 w 2984311"/>
              <a:gd name="connsiteY35" fmla="*/ 304800 h 782471"/>
              <a:gd name="connsiteX36" fmla="*/ 896203 w 2984311"/>
              <a:gd name="connsiteY36" fmla="*/ 309349 h 782471"/>
              <a:gd name="connsiteX37" fmla="*/ 868907 w 2984311"/>
              <a:gd name="connsiteY37" fmla="*/ 322997 h 782471"/>
              <a:gd name="connsiteX38" fmla="*/ 855260 w 2984311"/>
              <a:gd name="connsiteY38" fmla="*/ 327546 h 782471"/>
              <a:gd name="connsiteX39" fmla="*/ 782471 w 2984311"/>
              <a:gd name="connsiteY39" fmla="*/ 322997 h 782471"/>
              <a:gd name="connsiteX40" fmla="*/ 768824 w 2984311"/>
              <a:gd name="connsiteY40" fmla="*/ 318448 h 782471"/>
              <a:gd name="connsiteX41" fmla="*/ 723331 w 2984311"/>
              <a:gd name="connsiteY41" fmla="*/ 304800 h 782471"/>
              <a:gd name="connsiteX42" fmla="*/ 709683 w 2984311"/>
              <a:gd name="connsiteY42" fmla="*/ 300251 h 782471"/>
              <a:gd name="connsiteX43" fmla="*/ 696036 w 2984311"/>
              <a:gd name="connsiteY43" fmla="*/ 295702 h 782471"/>
              <a:gd name="connsiteX44" fmla="*/ 641445 w 2984311"/>
              <a:gd name="connsiteY44" fmla="*/ 291152 h 782471"/>
              <a:gd name="connsiteX45" fmla="*/ 591403 w 2984311"/>
              <a:gd name="connsiteY45" fmla="*/ 282054 h 782471"/>
              <a:gd name="connsiteX46" fmla="*/ 573206 w 2984311"/>
              <a:gd name="connsiteY46" fmla="*/ 277505 h 782471"/>
              <a:gd name="connsiteX47" fmla="*/ 545910 w 2984311"/>
              <a:gd name="connsiteY47" fmla="*/ 268406 h 782471"/>
              <a:gd name="connsiteX48" fmla="*/ 514066 w 2984311"/>
              <a:gd name="connsiteY48" fmla="*/ 263857 h 782471"/>
              <a:gd name="connsiteX49" fmla="*/ 491319 w 2984311"/>
              <a:gd name="connsiteY49" fmla="*/ 259308 h 782471"/>
              <a:gd name="connsiteX50" fmla="*/ 459474 w 2984311"/>
              <a:gd name="connsiteY50" fmla="*/ 254758 h 782471"/>
              <a:gd name="connsiteX51" fmla="*/ 432179 w 2984311"/>
              <a:gd name="connsiteY51" fmla="*/ 236561 h 782471"/>
              <a:gd name="connsiteX52" fmla="*/ 423080 w 2984311"/>
              <a:gd name="connsiteY52" fmla="*/ 222913 h 782471"/>
              <a:gd name="connsiteX53" fmla="*/ 404883 w 2984311"/>
              <a:gd name="connsiteY53" fmla="*/ 213815 h 782471"/>
              <a:gd name="connsiteX54" fmla="*/ 391236 w 2984311"/>
              <a:gd name="connsiteY54" fmla="*/ 204716 h 782471"/>
              <a:gd name="connsiteX55" fmla="*/ 373039 w 2984311"/>
              <a:gd name="connsiteY55" fmla="*/ 177421 h 782471"/>
              <a:gd name="connsiteX56" fmla="*/ 350292 w 2984311"/>
              <a:gd name="connsiteY56" fmla="*/ 150125 h 782471"/>
              <a:gd name="connsiteX57" fmla="*/ 322997 w 2984311"/>
              <a:gd name="connsiteY57" fmla="*/ 131928 h 782471"/>
              <a:gd name="connsiteX58" fmla="*/ 295701 w 2984311"/>
              <a:gd name="connsiteY58" fmla="*/ 113731 h 782471"/>
              <a:gd name="connsiteX59" fmla="*/ 286603 w 2984311"/>
              <a:gd name="connsiteY59" fmla="*/ 100084 h 782471"/>
              <a:gd name="connsiteX60" fmla="*/ 272955 w 2984311"/>
              <a:gd name="connsiteY60" fmla="*/ 95534 h 782471"/>
              <a:gd name="connsiteX61" fmla="*/ 259307 w 2984311"/>
              <a:gd name="connsiteY61" fmla="*/ 86436 h 782471"/>
              <a:gd name="connsiteX62" fmla="*/ 232012 w 2984311"/>
              <a:gd name="connsiteY62" fmla="*/ 77337 h 782471"/>
              <a:gd name="connsiteX63" fmla="*/ 218364 w 2984311"/>
              <a:gd name="connsiteY63" fmla="*/ 72788 h 782471"/>
              <a:gd name="connsiteX64" fmla="*/ 204716 w 2984311"/>
              <a:gd name="connsiteY64" fmla="*/ 68239 h 782471"/>
              <a:gd name="connsiteX65" fmla="*/ 191068 w 2984311"/>
              <a:gd name="connsiteY65" fmla="*/ 59140 h 782471"/>
              <a:gd name="connsiteX66" fmla="*/ 163773 w 2984311"/>
              <a:gd name="connsiteY66" fmla="*/ 50042 h 782471"/>
              <a:gd name="connsiteX67" fmla="*/ 136477 w 2984311"/>
              <a:gd name="connsiteY67" fmla="*/ 40943 h 782471"/>
              <a:gd name="connsiteX68" fmla="*/ 122830 w 2984311"/>
              <a:gd name="connsiteY68" fmla="*/ 36394 h 782471"/>
              <a:gd name="connsiteX69" fmla="*/ 0 w 2984311"/>
              <a:gd name="connsiteY6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278340 w 2984311"/>
              <a:gd name="connsiteY27" fmla="*/ 227463 h 782471"/>
              <a:gd name="connsiteX28" fmla="*/ 1264692 w 2984311"/>
              <a:gd name="connsiteY28" fmla="*/ 236561 h 782471"/>
              <a:gd name="connsiteX29" fmla="*/ 1246495 w 2984311"/>
              <a:gd name="connsiteY29" fmla="*/ 241111 h 782471"/>
              <a:gd name="connsiteX30" fmla="*/ 1219200 w 2984311"/>
              <a:gd name="connsiteY30" fmla="*/ 254758 h 782471"/>
              <a:gd name="connsiteX31" fmla="*/ 1191904 w 2984311"/>
              <a:gd name="connsiteY31" fmla="*/ 268406 h 782471"/>
              <a:gd name="connsiteX32" fmla="*/ 1160060 w 2984311"/>
              <a:gd name="connsiteY32" fmla="*/ 272955 h 782471"/>
              <a:gd name="connsiteX33" fmla="*/ 1105468 w 2984311"/>
              <a:gd name="connsiteY33" fmla="*/ 291152 h 782471"/>
              <a:gd name="connsiteX34" fmla="*/ 1073624 w 2984311"/>
              <a:gd name="connsiteY34" fmla="*/ 304800 h 782471"/>
              <a:gd name="connsiteX35" fmla="*/ 896203 w 2984311"/>
              <a:gd name="connsiteY35" fmla="*/ 309349 h 782471"/>
              <a:gd name="connsiteX36" fmla="*/ 868907 w 2984311"/>
              <a:gd name="connsiteY36" fmla="*/ 322997 h 782471"/>
              <a:gd name="connsiteX37" fmla="*/ 855260 w 2984311"/>
              <a:gd name="connsiteY37" fmla="*/ 327546 h 782471"/>
              <a:gd name="connsiteX38" fmla="*/ 782471 w 2984311"/>
              <a:gd name="connsiteY38" fmla="*/ 322997 h 782471"/>
              <a:gd name="connsiteX39" fmla="*/ 768824 w 2984311"/>
              <a:gd name="connsiteY39" fmla="*/ 318448 h 782471"/>
              <a:gd name="connsiteX40" fmla="*/ 723331 w 2984311"/>
              <a:gd name="connsiteY40" fmla="*/ 304800 h 782471"/>
              <a:gd name="connsiteX41" fmla="*/ 709683 w 2984311"/>
              <a:gd name="connsiteY41" fmla="*/ 300251 h 782471"/>
              <a:gd name="connsiteX42" fmla="*/ 696036 w 2984311"/>
              <a:gd name="connsiteY42" fmla="*/ 295702 h 782471"/>
              <a:gd name="connsiteX43" fmla="*/ 641445 w 2984311"/>
              <a:gd name="connsiteY43" fmla="*/ 291152 h 782471"/>
              <a:gd name="connsiteX44" fmla="*/ 591403 w 2984311"/>
              <a:gd name="connsiteY44" fmla="*/ 282054 h 782471"/>
              <a:gd name="connsiteX45" fmla="*/ 573206 w 2984311"/>
              <a:gd name="connsiteY45" fmla="*/ 277505 h 782471"/>
              <a:gd name="connsiteX46" fmla="*/ 545910 w 2984311"/>
              <a:gd name="connsiteY46" fmla="*/ 268406 h 782471"/>
              <a:gd name="connsiteX47" fmla="*/ 514066 w 2984311"/>
              <a:gd name="connsiteY47" fmla="*/ 263857 h 782471"/>
              <a:gd name="connsiteX48" fmla="*/ 491319 w 2984311"/>
              <a:gd name="connsiteY48" fmla="*/ 259308 h 782471"/>
              <a:gd name="connsiteX49" fmla="*/ 459474 w 2984311"/>
              <a:gd name="connsiteY49" fmla="*/ 254758 h 782471"/>
              <a:gd name="connsiteX50" fmla="*/ 432179 w 2984311"/>
              <a:gd name="connsiteY50" fmla="*/ 236561 h 782471"/>
              <a:gd name="connsiteX51" fmla="*/ 423080 w 2984311"/>
              <a:gd name="connsiteY51" fmla="*/ 222913 h 782471"/>
              <a:gd name="connsiteX52" fmla="*/ 404883 w 2984311"/>
              <a:gd name="connsiteY52" fmla="*/ 213815 h 782471"/>
              <a:gd name="connsiteX53" fmla="*/ 391236 w 2984311"/>
              <a:gd name="connsiteY53" fmla="*/ 204716 h 782471"/>
              <a:gd name="connsiteX54" fmla="*/ 373039 w 2984311"/>
              <a:gd name="connsiteY54" fmla="*/ 177421 h 782471"/>
              <a:gd name="connsiteX55" fmla="*/ 350292 w 2984311"/>
              <a:gd name="connsiteY55" fmla="*/ 150125 h 782471"/>
              <a:gd name="connsiteX56" fmla="*/ 322997 w 2984311"/>
              <a:gd name="connsiteY56" fmla="*/ 131928 h 782471"/>
              <a:gd name="connsiteX57" fmla="*/ 295701 w 2984311"/>
              <a:gd name="connsiteY57" fmla="*/ 113731 h 782471"/>
              <a:gd name="connsiteX58" fmla="*/ 286603 w 2984311"/>
              <a:gd name="connsiteY58" fmla="*/ 100084 h 782471"/>
              <a:gd name="connsiteX59" fmla="*/ 272955 w 2984311"/>
              <a:gd name="connsiteY59" fmla="*/ 95534 h 782471"/>
              <a:gd name="connsiteX60" fmla="*/ 259307 w 2984311"/>
              <a:gd name="connsiteY60" fmla="*/ 86436 h 782471"/>
              <a:gd name="connsiteX61" fmla="*/ 232012 w 2984311"/>
              <a:gd name="connsiteY61" fmla="*/ 77337 h 782471"/>
              <a:gd name="connsiteX62" fmla="*/ 218364 w 2984311"/>
              <a:gd name="connsiteY62" fmla="*/ 72788 h 782471"/>
              <a:gd name="connsiteX63" fmla="*/ 204716 w 2984311"/>
              <a:gd name="connsiteY63" fmla="*/ 68239 h 782471"/>
              <a:gd name="connsiteX64" fmla="*/ 191068 w 2984311"/>
              <a:gd name="connsiteY64" fmla="*/ 59140 h 782471"/>
              <a:gd name="connsiteX65" fmla="*/ 163773 w 2984311"/>
              <a:gd name="connsiteY65" fmla="*/ 50042 h 782471"/>
              <a:gd name="connsiteX66" fmla="*/ 136477 w 2984311"/>
              <a:gd name="connsiteY66" fmla="*/ 40943 h 782471"/>
              <a:gd name="connsiteX67" fmla="*/ 122830 w 2984311"/>
              <a:gd name="connsiteY67" fmla="*/ 36394 h 782471"/>
              <a:gd name="connsiteX68" fmla="*/ 0 w 2984311"/>
              <a:gd name="connsiteY6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11959 w 2984311"/>
              <a:gd name="connsiteY26" fmla="*/ 265248 h 782471"/>
              <a:gd name="connsiteX27" fmla="*/ 1278340 w 2984311"/>
              <a:gd name="connsiteY27" fmla="*/ 227463 h 782471"/>
              <a:gd name="connsiteX28" fmla="*/ 1264692 w 2984311"/>
              <a:gd name="connsiteY28" fmla="*/ 236561 h 782471"/>
              <a:gd name="connsiteX29" fmla="*/ 1246495 w 2984311"/>
              <a:gd name="connsiteY29" fmla="*/ 241111 h 782471"/>
              <a:gd name="connsiteX30" fmla="*/ 1219200 w 2984311"/>
              <a:gd name="connsiteY30" fmla="*/ 254758 h 782471"/>
              <a:gd name="connsiteX31" fmla="*/ 1191904 w 2984311"/>
              <a:gd name="connsiteY31" fmla="*/ 268406 h 782471"/>
              <a:gd name="connsiteX32" fmla="*/ 1160060 w 2984311"/>
              <a:gd name="connsiteY32" fmla="*/ 272955 h 782471"/>
              <a:gd name="connsiteX33" fmla="*/ 1105468 w 2984311"/>
              <a:gd name="connsiteY33" fmla="*/ 291152 h 782471"/>
              <a:gd name="connsiteX34" fmla="*/ 1073624 w 2984311"/>
              <a:gd name="connsiteY34" fmla="*/ 304800 h 782471"/>
              <a:gd name="connsiteX35" fmla="*/ 896203 w 2984311"/>
              <a:gd name="connsiteY35" fmla="*/ 309349 h 782471"/>
              <a:gd name="connsiteX36" fmla="*/ 868907 w 2984311"/>
              <a:gd name="connsiteY36" fmla="*/ 322997 h 782471"/>
              <a:gd name="connsiteX37" fmla="*/ 855260 w 2984311"/>
              <a:gd name="connsiteY37" fmla="*/ 327546 h 782471"/>
              <a:gd name="connsiteX38" fmla="*/ 782471 w 2984311"/>
              <a:gd name="connsiteY38" fmla="*/ 322997 h 782471"/>
              <a:gd name="connsiteX39" fmla="*/ 768824 w 2984311"/>
              <a:gd name="connsiteY39" fmla="*/ 318448 h 782471"/>
              <a:gd name="connsiteX40" fmla="*/ 723331 w 2984311"/>
              <a:gd name="connsiteY40" fmla="*/ 304800 h 782471"/>
              <a:gd name="connsiteX41" fmla="*/ 709683 w 2984311"/>
              <a:gd name="connsiteY41" fmla="*/ 300251 h 782471"/>
              <a:gd name="connsiteX42" fmla="*/ 696036 w 2984311"/>
              <a:gd name="connsiteY42" fmla="*/ 295702 h 782471"/>
              <a:gd name="connsiteX43" fmla="*/ 641445 w 2984311"/>
              <a:gd name="connsiteY43" fmla="*/ 291152 h 782471"/>
              <a:gd name="connsiteX44" fmla="*/ 591403 w 2984311"/>
              <a:gd name="connsiteY44" fmla="*/ 282054 h 782471"/>
              <a:gd name="connsiteX45" fmla="*/ 573206 w 2984311"/>
              <a:gd name="connsiteY45" fmla="*/ 277505 h 782471"/>
              <a:gd name="connsiteX46" fmla="*/ 545910 w 2984311"/>
              <a:gd name="connsiteY46" fmla="*/ 268406 h 782471"/>
              <a:gd name="connsiteX47" fmla="*/ 514066 w 2984311"/>
              <a:gd name="connsiteY47" fmla="*/ 263857 h 782471"/>
              <a:gd name="connsiteX48" fmla="*/ 491319 w 2984311"/>
              <a:gd name="connsiteY48" fmla="*/ 259308 h 782471"/>
              <a:gd name="connsiteX49" fmla="*/ 459474 w 2984311"/>
              <a:gd name="connsiteY49" fmla="*/ 254758 h 782471"/>
              <a:gd name="connsiteX50" fmla="*/ 432179 w 2984311"/>
              <a:gd name="connsiteY50" fmla="*/ 236561 h 782471"/>
              <a:gd name="connsiteX51" fmla="*/ 423080 w 2984311"/>
              <a:gd name="connsiteY51" fmla="*/ 222913 h 782471"/>
              <a:gd name="connsiteX52" fmla="*/ 404883 w 2984311"/>
              <a:gd name="connsiteY52" fmla="*/ 213815 h 782471"/>
              <a:gd name="connsiteX53" fmla="*/ 391236 w 2984311"/>
              <a:gd name="connsiteY53" fmla="*/ 204716 h 782471"/>
              <a:gd name="connsiteX54" fmla="*/ 373039 w 2984311"/>
              <a:gd name="connsiteY54" fmla="*/ 177421 h 782471"/>
              <a:gd name="connsiteX55" fmla="*/ 350292 w 2984311"/>
              <a:gd name="connsiteY55" fmla="*/ 150125 h 782471"/>
              <a:gd name="connsiteX56" fmla="*/ 322997 w 2984311"/>
              <a:gd name="connsiteY56" fmla="*/ 131928 h 782471"/>
              <a:gd name="connsiteX57" fmla="*/ 295701 w 2984311"/>
              <a:gd name="connsiteY57" fmla="*/ 113731 h 782471"/>
              <a:gd name="connsiteX58" fmla="*/ 286603 w 2984311"/>
              <a:gd name="connsiteY58" fmla="*/ 100084 h 782471"/>
              <a:gd name="connsiteX59" fmla="*/ 272955 w 2984311"/>
              <a:gd name="connsiteY59" fmla="*/ 95534 h 782471"/>
              <a:gd name="connsiteX60" fmla="*/ 259307 w 2984311"/>
              <a:gd name="connsiteY60" fmla="*/ 86436 h 782471"/>
              <a:gd name="connsiteX61" fmla="*/ 232012 w 2984311"/>
              <a:gd name="connsiteY61" fmla="*/ 77337 h 782471"/>
              <a:gd name="connsiteX62" fmla="*/ 218364 w 2984311"/>
              <a:gd name="connsiteY62" fmla="*/ 72788 h 782471"/>
              <a:gd name="connsiteX63" fmla="*/ 204716 w 2984311"/>
              <a:gd name="connsiteY63" fmla="*/ 68239 h 782471"/>
              <a:gd name="connsiteX64" fmla="*/ 191068 w 2984311"/>
              <a:gd name="connsiteY64" fmla="*/ 59140 h 782471"/>
              <a:gd name="connsiteX65" fmla="*/ 163773 w 2984311"/>
              <a:gd name="connsiteY65" fmla="*/ 50042 h 782471"/>
              <a:gd name="connsiteX66" fmla="*/ 136477 w 2984311"/>
              <a:gd name="connsiteY66" fmla="*/ 40943 h 782471"/>
              <a:gd name="connsiteX67" fmla="*/ 122830 w 2984311"/>
              <a:gd name="connsiteY67" fmla="*/ 36394 h 782471"/>
              <a:gd name="connsiteX68" fmla="*/ 0 w 2984311"/>
              <a:gd name="connsiteY6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278340 w 2984311"/>
              <a:gd name="connsiteY26" fmla="*/ 227463 h 782471"/>
              <a:gd name="connsiteX27" fmla="*/ 1264692 w 2984311"/>
              <a:gd name="connsiteY27" fmla="*/ 236561 h 782471"/>
              <a:gd name="connsiteX28" fmla="*/ 1246495 w 2984311"/>
              <a:gd name="connsiteY28" fmla="*/ 241111 h 782471"/>
              <a:gd name="connsiteX29" fmla="*/ 1219200 w 2984311"/>
              <a:gd name="connsiteY29" fmla="*/ 254758 h 782471"/>
              <a:gd name="connsiteX30" fmla="*/ 1191904 w 2984311"/>
              <a:gd name="connsiteY30" fmla="*/ 268406 h 782471"/>
              <a:gd name="connsiteX31" fmla="*/ 1160060 w 2984311"/>
              <a:gd name="connsiteY31" fmla="*/ 272955 h 782471"/>
              <a:gd name="connsiteX32" fmla="*/ 1105468 w 2984311"/>
              <a:gd name="connsiteY32" fmla="*/ 291152 h 782471"/>
              <a:gd name="connsiteX33" fmla="*/ 1073624 w 2984311"/>
              <a:gd name="connsiteY33" fmla="*/ 304800 h 782471"/>
              <a:gd name="connsiteX34" fmla="*/ 896203 w 2984311"/>
              <a:gd name="connsiteY34" fmla="*/ 309349 h 782471"/>
              <a:gd name="connsiteX35" fmla="*/ 868907 w 2984311"/>
              <a:gd name="connsiteY35" fmla="*/ 322997 h 782471"/>
              <a:gd name="connsiteX36" fmla="*/ 855260 w 2984311"/>
              <a:gd name="connsiteY36" fmla="*/ 327546 h 782471"/>
              <a:gd name="connsiteX37" fmla="*/ 782471 w 2984311"/>
              <a:gd name="connsiteY37" fmla="*/ 322997 h 782471"/>
              <a:gd name="connsiteX38" fmla="*/ 768824 w 2984311"/>
              <a:gd name="connsiteY38" fmla="*/ 318448 h 782471"/>
              <a:gd name="connsiteX39" fmla="*/ 723331 w 2984311"/>
              <a:gd name="connsiteY39" fmla="*/ 304800 h 782471"/>
              <a:gd name="connsiteX40" fmla="*/ 709683 w 2984311"/>
              <a:gd name="connsiteY40" fmla="*/ 300251 h 782471"/>
              <a:gd name="connsiteX41" fmla="*/ 696036 w 2984311"/>
              <a:gd name="connsiteY41" fmla="*/ 295702 h 782471"/>
              <a:gd name="connsiteX42" fmla="*/ 641445 w 2984311"/>
              <a:gd name="connsiteY42" fmla="*/ 291152 h 782471"/>
              <a:gd name="connsiteX43" fmla="*/ 591403 w 2984311"/>
              <a:gd name="connsiteY43" fmla="*/ 282054 h 782471"/>
              <a:gd name="connsiteX44" fmla="*/ 573206 w 2984311"/>
              <a:gd name="connsiteY44" fmla="*/ 277505 h 782471"/>
              <a:gd name="connsiteX45" fmla="*/ 545910 w 2984311"/>
              <a:gd name="connsiteY45" fmla="*/ 268406 h 782471"/>
              <a:gd name="connsiteX46" fmla="*/ 514066 w 2984311"/>
              <a:gd name="connsiteY46" fmla="*/ 263857 h 782471"/>
              <a:gd name="connsiteX47" fmla="*/ 491319 w 2984311"/>
              <a:gd name="connsiteY47" fmla="*/ 259308 h 782471"/>
              <a:gd name="connsiteX48" fmla="*/ 459474 w 2984311"/>
              <a:gd name="connsiteY48" fmla="*/ 254758 h 782471"/>
              <a:gd name="connsiteX49" fmla="*/ 432179 w 2984311"/>
              <a:gd name="connsiteY49" fmla="*/ 236561 h 782471"/>
              <a:gd name="connsiteX50" fmla="*/ 423080 w 2984311"/>
              <a:gd name="connsiteY50" fmla="*/ 222913 h 782471"/>
              <a:gd name="connsiteX51" fmla="*/ 404883 w 2984311"/>
              <a:gd name="connsiteY51" fmla="*/ 213815 h 782471"/>
              <a:gd name="connsiteX52" fmla="*/ 391236 w 2984311"/>
              <a:gd name="connsiteY52" fmla="*/ 204716 h 782471"/>
              <a:gd name="connsiteX53" fmla="*/ 373039 w 2984311"/>
              <a:gd name="connsiteY53" fmla="*/ 177421 h 782471"/>
              <a:gd name="connsiteX54" fmla="*/ 350292 w 2984311"/>
              <a:gd name="connsiteY54" fmla="*/ 150125 h 782471"/>
              <a:gd name="connsiteX55" fmla="*/ 322997 w 2984311"/>
              <a:gd name="connsiteY55" fmla="*/ 131928 h 782471"/>
              <a:gd name="connsiteX56" fmla="*/ 295701 w 2984311"/>
              <a:gd name="connsiteY56" fmla="*/ 113731 h 782471"/>
              <a:gd name="connsiteX57" fmla="*/ 286603 w 2984311"/>
              <a:gd name="connsiteY57" fmla="*/ 100084 h 782471"/>
              <a:gd name="connsiteX58" fmla="*/ 272955 w 2984311"/>
              <a:gd name="connsiteY58" fmla="*/ 95534 h 782471"/>
              <a:gd name="connsiteX59" fmla="*/ 259307 w 2984311"/>
              <a:gd name="connsiteY59" fmla="*/ 86436 h 782471"/>
              <a:gd name="connsiteX60" fmla="*/ 232012 w 2984311"/>
              <a:gd name="connsiteY60" fmla="*/ 77337 h 782471"/>
              <a:gd name="connsiteX61" fmla="*/ 218364 w 2984311"/>
              <a:gd name="connsiteY61" fmla="*/ 72788 h 782471"/>
              <a:gd name="connsiteX62" fmla="*/ 204716 w 2984311"/>
              <a:gd name="connsiteY62" fmla="*/ 68239 h 782471"/>
              <a:gd name="connsiteX63" fmla="*/ 191068 w 2984311"/>
              <a:gd name="connsiteY63" fmla="*/ 59140 h 782471"/>
              <a:gd name="connsiteX64" fmla="*/ 163773 w 2984311"/>
              <a:gd name="connsiteY64" fmla="*/ 50042 h 782471"/>
              <a:gd name="connsiteX65" fmla="*/ 136477 w 2984311"/>
              <a:gd name="connsiteY65" fmla="*/ 40943 h 782471"/>
              <a:gd name="connsiteX66" fmla="*/ 122830 w 2984311"/>
              <a:gd name="connsiteY66" fmla="*/ 36394 h 782471"/>
              <a:gd name="connsiteX67" fmla="*/ 0 w 2984311"/>
              <a:gd name="connsiteY6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18199 w 2984311"/>
              <a:gd name="connsiteY25" fmla="*/ 277355 h 782471"/>
              <a:gd name="connsiteX26" fmla="*/ 1278340 w 2984311"/>
              <a:gd name="connsiteY26" fmla="*/ 227463 h 782471"/>
              <a:gd name="connsiteX27" fmla="*/ 1264692 w 2984311"/>
              <a:gd name="connsiteY27" fmla="*/ 236561 h 782471"/>
              <a:gd name="connsiteX28" fmla="*/ 1246495 w 2984311"/>
              <a:gd name="connsiteY28" fmla="*/ 241111 h 782471"/>
              <a:gd name="connsiteX29" fmla="*/ 1219200 w 2984311"/>
              <a:gd name="connsiteY29" fmla="*/ 254758 h 782471"/>
              <a:gd name="connsiteX30" fmla="*/ 1191904 w 2984311"/>
              <a:gd name="connsiteY30" fmla="*/ 268406 h 782471"/>
              <a:gd name="connsiteX31" fmla="*/ 1160060 w 2984311"/>
              <a:gd name="connsiteY31" fmla="*/ 272955 h 782471"/>
              <a:gd name="connsiteX32" fmla="*/ 1105468 w 2984311"/>
              <a:gd name="connsiteY32" fmla="*/ 291152 h 782471"/>
              <a:gd name="connsiteX33" fmla="*/ 1073624 w 2984311"/>
              <a:gd name="connsiteY33" fmla="*/ 304800 h 782471"/>
              <a:gd name="connsiteX34" fmla="*/ 896203 w 2984311"/>
              <a:gd name="connsiteY34" fmla="*/ 309349 h 782471"/>
              <a:gd name="connsiteX35" fmla="*/ 868907 w 2984311"/>
              <a:gd name="connsiteY35" fmla="*/ 322997 h 782471"/>
              <a:gd name="connsiteX36" fmla="*/ 855260 w 2984311"/>
              <a:gd name="connsiteY36" fmla="*/ 327546 h 782471"/>
              <a:gd name="connsiteX37" fmla="*/ 782471 w 2984311"/>
              <a:gd name="connsiteY37" fmla="*/ 322997 h 782471"/>
              <a:gd name="connsiteX38" fmla="*/ 768824 w 2984311"/>
              <a:gd name="connsiteY38" fmla="*/ 318448 h 782471"/>
              <a:gd name="connsiteX39" fmla="*/ 723331 w 2984311"/>
              <a:gd name="connsiteY39" fmla="*/ 304800 h 782471"/>
              <a:gd name="connsiteX40" fmla="*/ 709683 w 2984311"/>
              <a:gd name="connsiteY40" fmla="*/ 300251 h 782471"/>
              <a:gd name="connsiteX41" fmla="*/ 696036 w 2984311"/>
              <a:gd name="connsiteY41" fmla="*/ 295702 h 782471"/>
              <a:gd name="connsiteX42" fmla="*/ 641445 w 2984311"/>
              <a:gd name="connsiteY42" fmla="*/ 291152 h 782471"/>
              <a:gd name="connsiteX43" fmla="*/ 591403 w 2984311"/>
              <a:gd name="connsiteY43" fmla="*/ 282054 h 782471"/>
              <a:gd name="connsiteX44" fmla="*/ 573206 w 2984311"/>
              <a:gd name="connsiteY44" fmla="*/ 277505 h 782471"/>
              <a:gd name="connsiteX45" fmla="*/ 545910 w 2984311"/>
              <a:gd name="connsiteY45" fmla="*/ 268406 h 782471"/>
              <a:gd name="connsiteX46" fmla="*/ 514066 w 2984311"/>
              <a:gd name="connsiteY46" fmla="*/ 263857 h 782471"/>
              <a:gd name="connsiteX47" fmla="*/ 491319 w 2984311"/>
              <a:gd name="connsiteY47" fmla="*/ 259308 h 782471"/>
              <a:gd name="connsiteX48" fmla="*/ 459474 w 2984311"/>
              <a:gd name="connsiteY48" fmla="*/ 254758 h 782471"/>
              <a:gd name="connsiteX49" fmla="*/ 432179 w 2984311"/>
              <a:gd name="connsiteY49" fmla="*/ 236561 h 782471"/>
              <a:gd name="connsiteX50" fmla="*/ 423080 w 2984311"/>
              <a:gd name="connsiteY50" fmla="*/ 222913 h 782471"/>
              <a:gd name="connsiteX51" fmla="*/ 404883 w 2984311"/>
              <a:gd name="connsiteY51" fmla="*/ 213815 h 782471"/>
              <a:gd name="connsiteX52" fmla="*/ 391236 w 2984311"/>
              <a:gd name="connsiteY52" fmla="*/ 204716 h 782471"/>
              <a:gd name="connsiteX53" fmla="*/ 373039 w 2984311"/>
              <a:gd name="connsiteY53" fmla="*/ 177421 h 782471"/>
              <a:gd name="connsiteX54" fmla="*/ 350292 w 2984311"/>
              <a:gd name="connsiteY54" fmla="*/ 150125 h 782471"/>
              <a:gd name="connsiteX55" fmla="*/ 322997 w 2984311"/>
              <a:gd name="connsiteY55" fmla="*/ 131928 h 782471"/>
              <a:gd name="connsiteX56" fmla="*/ 295701 w 2984311"/>
              <a:gd name="connsiteY56" fmla="*/ 113731 h 782471"/>
              <a:gd name="connsiteX57" fmla="*/ 286603 w 2984311"/>
              <a:gd name="connsiteY57" fmla="*/ 100084 h 782471"/>
              <a:gd name="connsiteX58" fmla="*/ 272955 w 2984311"/>
              <a:gd name="connsiteY58" fmla="*/ 95534 h 782471"/>
              <a:gd name="connsiteX59" fmla="*/ 259307 w 2984311"/>
              <a:gd name="connsiteY59" fmla="*/ 86436 h 782471"/>
              <a:gd name="connsiteX60" fmla="*/ 232012 w 2984311"/>
              <a:gd name="connsiteY60" fmla="*/ 77337 h 782471"/>
              <a:gd name="connsiteX61" fmla="*/ 218364 w 2984311"/>
              <a:gd name="connsiteY61" fmla="*/ 72788 h 782471"/>
              <a:gd name="connsiteX62" fmla="*/ 204716 w 2984311"/>
              <a:gd name="connsiteY62" fmla="*/ 68239 h 782471"/>
              <a:gd name="connsiteX63" fmla="*/ 191068 w 2984311"/>
              <a:gd name="connsiteY63" fmla="*/ 59140 h 782471"/>
              <a:gd name="connsiteX64" fmla="*/ 163773 w 2984311"/>
              <a:gd name="connsiteY64" fmla="*/ 50042 h 782471"/>
              <a:gd name="connsiteX65" fmla="*/ 136477 w 2984311"/>
              <a:gd name="connsiteY65" fmla="*/ 40943 h 782471"/>
              <a:gd name="connsiteX66" fmla="*/ 122830 w 2984311"/>
              <a:gd name="connsiteY66" fmla="*/ 36394 h 782471"/>
              <a:gd name="connsiteX67" fmla="*/ 0 w 2984311"/>
              <a:gd name="connsiteY6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18199 w 2984311"/>
              <a:gd name="connsiteY24" fmla="*/ 277355 h 782471"/>
              <a:gd name="connsiteX25" fmla="*/ 1278340 w 2984311"/>
              <a:gd name="connsiteY25" fmla="*/ 227463 h 782471"/>
              <a:gd name="connsiteX26" fmla="*/ 1264692 w 2984311"/>
              <a:gd name="connsiteY26" fmla="*/ 236561 h 782471"/>
              <a:gd name="connsiteX27" fmla="*/ 1246495 w 2984311"/>
              <a:gd name="connsiteY27" fmla="*/ 241111 h 782471"/>
              <a:gd name="connsiteX28" fmla="*/ 1219200 w 2984311"/>
              <a:gd name="connsiteY28" fmla="*/ 254758 h 782471"/>
              <a:gd name="connsiteX29" fmla="*/ 1191904 w 2984311"/>
              <a:gd name="connsiteY29" fmla="*/ 268406 h 782471"/>
              <a:gd name="connsiteX30" fmla="*/ 1160060 w 2984311"/>
              <a:gd name="connsiteY30" fmla="*/ 272955 h 782471"/>
              <a:gd name="connsiteX31" fmla="*/ 1105468 w 2984311"/>
              <a:gd name="connsiteY31" fmla="*/ 291152 h 782471"/>
              <a:gd name="connsiteX32" fmla="*/ 1073624 w 2984311"/>
              <a:gd name="connsiteY32" fmla="*/ 304800 h 782471"/>
              <a:gd name="connsiteX33" fmla="*/ 896203 w 2984311"/>
              <a:gd name="connsiteY33" fmla="*/ 309349 h 782471"/>
              <a:gd name="connsiteX34" fmla="*/ 868907 w 2984311"/>
              <a:gd name="connsiteY34" fmla="*/ 322997 h 782471"/>
              <a:gd name="connsiteX35" fmla="*/ 855260 w 2984311"/>
              <a:gd name="connsiteY35" fmla="*/ 327546 h 782471"/>
              <a:gd name="connsiteX36" fmla="*/ 782471 w 2984311"/>
              <a:gd name="connsiteY36" fmla="*/ 322997 h 782471"/>
              <a:gd name="connsiteX37" fmla="*/ 768824 w 2984311"/>
              <a:gd name="connsiteY37" fmla="*/ 318448 h 782471"/>
              <a:gd name="connsiteX38" fmla="*/ 723331 w 2984311"/>
              <a:gd name="connsiteY38" fmla="*/ 304800 h 782471"/>
              <a:gd name="connsiteX39" fmla="*/ 709683 w 2984311"/>
              <a:gd name="connsiteY39" fmla="*/ 300251 h 782471"/>
              <a:gd name="connsiteX40" fmla="*/ 696036 w 2984311"/>
              <a:gd name="connsiteY40" fmla="*/ 295702 h 782471"/>
              <a:gd name="connsiteX41" fmla="*/ 641445 w 2984311"/>
              <a:gd name="connsiteY41" fmla="*/ 291152 h 782471"/>
              <a:gd name="connsiteX42" fmla="*/ 591403 w 2984311"/>
              <a:gd name="connsiteY42" fmla="*/ 282054 h 782471"/>
              <a:gd name="connsiteX43" fmla="*/ 573206 w 2984311"/>
              <a:gd name="connsiteY43" fmla="*/ 277505 h 782471"/>
              <a:gd name="connsiteX44" fmla="*/ 545910 w 2984311"/>
              <a:gd name="connsiteY44" fmla="*/ 268406 h 782471"/>
              <a:gd name="connsiteX45" fmla="*/ 514066 w 2984311"/>
              <a:gd name="connsiteY45" fmla="*/ 263857 h 782471"/>
              <a:gd name="connsiteX46" fmla="*/ 491319 w 2984311"/>
              <a:gd name="connsiteY46" fmla="*/ 259308 h 782471"/>
              <a:gd name="connsiteX47" fmla="*/ 459474 w 2984311"/>
              <a:gd name="connsiteY47" fmla="*/ 254758 h 782471"/>
              <a:gd name="connsiteX48" fmla="*/ 432179 w 2984311"/>
              <a:gd name="connsiteY48" fmla="*/ 236561 h 782471"/>
              <a:gd name="connsiteX49" fmla="*/ 423080 w 2984311"/>
              <a:gd name="connsiteY49" fmla="*/ 222913 h 782471"/>
              <a:gd name="connsiteX50" fmla="*/ 404883 w 2984311"/>
              <a:gd name="connsiteY50" fmla="*/ 213815 h 782471"/>
              <a:gd name="connsiteX51" fmla="*/ 391236 w 2984311"/>
              <a:gd name="connsiteY51" fmla="*/ 204716 h 782471"/>
              <a:gd name="connsiteX52" fmla="*/ 373039 w 2984311"/>
              <a:gd name="connsiteY52" fmla="*/ 177421 h 782471"/>
              <a:gd name="connsiteX53" fmla="*/ 350292 w 2984311"/>
              <a:gd name="connsiteY53" fmla="*/ 150125 h 782471"/>
              <a:gd name="connsiteX54" fmla="*/ 322997 w 2984311"/>
              <a:gd name="connsiteY54" fmla="*/ 131928 h 782471"/>
              <a:gd name="connsiteX55" fmla="*/ 295701 w 2984311"/>
              <a:gd name="connsiteY55" fmla="*/ 113731 h 782471"/>
              <a:gd name="connsiteX56" fmla="*/ 286603 w 2984311"/>
              <a:gd name="connsiteY56" fmla="*/ 100084 h 782471"/>
              <a:gd name="connsiteX57" fmla="*/ 272955 w 2984311"/>
              <a:gd name="connsiteY57" fmla="*/ 95534 h 782471"/>
              <a:gd name="connsiteX58" fmla="*/ 259307 w 2984311"/>
              <a:gd name="connsiteY58" fmla="*/ 86436 h 782471"/>
              <a:gd name="connsiteX59" fmla="*/ 232012 w 2984311"/>
              <a:gd name="connsiteY59" fmla="*/ 77337 h 782471"/>
              <a:gd name="connsiteX60" fmla="*/ 218364 w 2984311"/>
              <a:gd name="connsiteY60" fmla="*/ 72788 h 782471"/>
              <a:gd name="connsiteX61" fmla="*/ 204716 w 2984311"/>
              <a:gd name="connsiteY61" fmla="*/ 68239 h 782471"/>
              <a:gd name="connsiteX62" fmla="*/ 191068 w 2984311"/>
              <a:gd name="connsiteY62" fmla="*/ 59140 h 782471"/>
              <a:gd name="connsiteX63" fmla="*/ 163773 w 2984311"/>
              <a:gd name="connsiteY63" fmla="*/ 50042 h 782471"/>
              <a:gd name="connsiteX64" fmla="*/ 136477 w 2984311"/>
              <a:gd name="connsiteY64" fmla="*/ 40943 h 782471"/>
              <a:gd name="connsiteX65" fmla="*/ 122830 w 2984311"/>
              <a:gd name="connsiteY65" fmla="*/ 36394 h 782471"/>
              <a:gd name="connsiteX66" fmla="*/ 0 w 2984311"/>
              <a:gd name="connsiteY6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418199 w 2984311"/>
              <a:gd name="connsiteY23" fmla="*/ 277355 h 782471"/>
              <a:gd name="connsiteX24" fmla="*/ 1278340 w 2984311"/>
              <a:gd name="connsiteY24" fmla="*/ 227463 h 782471"/>
              <a:gd name="connsiteX25" fmla="*/ 1264692 w 2984311"/>
              <a:gd name="connsiteY25" fmla="*/ 236561 h 782471"/>
              <a:gd name="connsiteX26" fmla="*/ 1246495 w 2984311"/>
              <a:gd name="connsiteY26" fmla="*/ 241111 h 782471"/>
              <a:gd name="connsiteX27" fmla="*/ 1219200 w 2984311"/>
              <a:gd name="connsiteY27" fmla="*/ 254758 h 782471"/>
              <a:gd name="connsiteX28" fmla="*/ 1191904 w 2984311"/>
              <a:gd name="connsiteY28" fmla="*/ 268406 h 782471"/>
              <a:gd name="connsiteX29" fmla="*/ 1160060 w 2984311"/>
              <a:gd name="connsiteY29" fmla="*/ 272955 h 782471"/>
              <a:gd name="connsiteX30" fmla="*/ 1105468 w 2984311"/>
              <a:gd name="connsiteY30" fmla="*/ 291152 h 782471"/>
              <a:gd name="connsiteX31" fmla="*/ 1073624 w 2984311"/>
              <a:gd name="connsiteY31" fmla="*/ 304800 h 782471"/>
              <a:gd name="connsiteX32" fmla="*/ 896203 w 2984311"/>
              <a:gd name="connsiteY32" fmla="*/ 309349 h 782471"/>
              <a:gd name="connsiteX33" fmla="*/ 868907 w 2984311"/>
              <a:gd name="connsiteY33" fmla="*/ 322997 h 782471"/>
              <a:gd name="connsiteX34" fmla="*/ 855260 w 2984311"/>
              <a:gd name="connsiteY34" fmla="*/ 327546 h 782471"/>
              <a:gd name="connsiteX35" fmla="*/ 782471 w 2984311"/>
              <a:gd name="connsiteY35" fmla="*/ 322997 h 782471"/>
              <a:gd name="connsiteX36" fmla="*/ 768824 w 2984311"/>
              <a:gd name="connsiteY36" fmla="*/ 318448 h 782471"/>
              <a:gd name="connsiteX37" fmla="*/ 723331 w 2984311"/>
              <a:gd name="connsiteY37" fmla="*/ 304800 h 782471"/>
              <a:gd name="connsiteX38" fmla="*/ 709683 w 2984311"/>
              <a:gd name="connsiteY38" fmla="*/ 300251 h 782471"/>
              <a:gd name="connsiteX39" fmla="*/ 696036 w 2984311"/>
              <a:gd name="connsiteY39" fmla="*/ 295702 h 782471"/>
              <a:gd name="connsiteX40" fmla="*/ 641445 w 2984311"/>
              <a:gd name="connsiteY40" fmla="*/ 291152 h 782471"/>
              <a:gd name="connsiteX41" fmla="*/ 591403 w 2984311"/>
              <a:gd name="connsiteY41" fmla="*/ 282054 h 782471"/>
              <a:gd name="connsiteX42" fmla="*/ 573206 w 2984311"/>
              <a:gd name="connsiteY42" fmla="*/ 277505 h 782471"/>
              <a:gd name="connsiteX43" fmla="*/ 545910 w 2984311"/>
              <a:gd name="connsiteY43" fmla="*/ 268406 h 782471"/>
              <a:gd name="connsiteX44" fmla="*/ 514066 w 2984311"/>
              <a:gd name="connsiteY44" fmla="*/ 263857 h 782471"/>
              <a:gd name="connsiteX45" fmla="*/ 491319 w 2984311"/>
              <a:gd name="connsiteY45" fmla="*/ 259308 h 782471"/>
              <a:gd name="connsiteX46" fmla="*/ 459474 w 2984311"/>
              <a:gd name="connsiteY46" fmla="*/ 254758 h 782471"/>
              <a:gd name="connsiteX47" fmla="*/ 432179 w 2984311"/>
              <a:gd name="connsiteY47" fmla="*/ 236561 h 782471"/>
              <a:gd name="connsiteX48" fmla="*/ 423080 w 2984311"/>
              <a:gd name="connsiteY48" fmla="*/ 222913 h 782471"/>
              <a:gd name="connsiteX49" fmla="*/ 404883 w 2984311"/>
              <a:gd name="connsiteY49" fmla="*/ 213815 h 782471"/>
              <a:gd name="connsiteX50" fmla="*/ 391236 w 2984311"/>
              <a:gd name="connsiteY50" fmla="*/ 204716 h 782471"/>
              <a:gd name="connsiteX51" fmla="*/ 373039 w 2984311"/>
              <a:gd name="connsiteY51" fmla="*/ 177421 h 782471"/>
              <a:gd name="connsiteX52" fmla="*/ 350292 w 2984311"/>
              <a:gd name="connsiteY52" fmla="*/ 150125 h 782471"/>
              <a:gd name="connsiteX53" fmla="*/ 322997 w 2984311"/>
              <a:gd name="connsiteY53" fmla="*/ 131928 h 782471"/>
              <a:gd name="connsiteX54" fmla="*/ 295701 w 2984311"/>
              <a:gd name="connsiteY54" fmla="*/ 113731 h 782471"/>
              <a:gd name="connsiteX55" fmla="*/ 286603 w 2984311"/>
              <a:gd name="connsiteY55" fmla="*/ 100084 h 782471"/>
              <a:gd name="connsiteX56" fmla="*/ 272955 w 2984311"/>
              <a:gd name="connsiteY56" fmla="*/ 95534 h 782471"/>
              <a:gd name="connsiteX57" fmla="*/ 259307 w 2984311"/>
              <a:gd name="connsiteY57" fmla="*/ 86436 h 782471"/>
              <a:gd name="connsiteX58" fmla="*/ 232012 w 2984311"/>
              <a:gd name="connsiteY58" fmla="*/ 77337 h 782471"/>
              <a:gd name="connsiteX59" fmla="*/ 218364 w 2984311"/>
              <a:gd name="connsiteY59" fmla="*/ 72788 h 782471"/>
              <a:gd name="connsiteX60" fmla="*/ 204716 w 2984311"/>
              <a:gd name="connsiteY60" fmla="*/ 68239 h 782471"/>
              <a:gd name="connsiteX61" fmla="*/ 191068 w 2984311"/>
              <a:gd name="connsiteY61" fmla="*/ 59140 h 782471"/>
              <a:gd name="connsiteX62" fmla="*/ 163773 w 2984311"/>
              <a:gd name="connsiteY62" fmla="*/ 50042 h 782471"/>
              <a:gd name="connsiteX63" fmla="*/ 136477 w 2984311"/>
              <a:gd name="connsiteY63" fmla="*/ 40943 h 782471"/>
              <a:gd name="connsiteX64" fmla="*/ 122830 w 2984311"/>
              <a:gd name="connsiteY64" fmla="*/ 36394 h 782471"/>
              <a:gd name="connsiteX65" fmla="*/ 0 w 2984311"/>
              <a:gd name="connsiteY6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34939 w 2984311"/>
              <a:gd name="connsiteY22" fmla="*/ 297317 h 782471"/>
              <a:gd name="connsiteX23" fmla="*/ 1418199 w 2984311"/>
              <a:gd name="connsiteY23" fmla="*/ 277355 h 782471"/>
              <a:gd name="connsiteX24" fmla="*/ 1278340 w 2984311"/>
              <a:gd name="connsiteY24" fmla="*/ 227463 h 782471"/>
              <a:gd name="connsiteX25" fmla="*/ 1264692 w 2984311"/>
              <a:gd name="connsiteY25" fmla="*/ 236561 h 782471"/>
              <a:gd name="connsiteX26" fmla="*/ 1246495 w 2984311"/>
              <a:gd name="connsiteY26" fmla="*/ 241111 h 782471"/>
              <a:gd name="connsiteX27" fmla="*/ 1219200 w 2984311"/>
              <a:gd name="connsiteY27" fmla="*/ 254758 h 782471"/>
              <a:gd name="connsiteX28" fmla="*/ 1191904 w 2984311"/>
              <a:gd name="connsiteY28" fmla="*/ 268406 h 782471"/>
              <a:gd name="connsiteX29" fmla="*/ 1160060 w 2984311"/>
              <a:gd name="connsiteY29" fmla="*/ 272955 h 782471"/>
              <a:gd name="connsiteX30" fmla="*/ 1105468 w 2984311"/>
              <a:gd name="connsiteY30" fmla="*/ 291152 h 782471"/>
              <a:gd name="connsiteX31" fmla="*/ 1073624 w 2984311"/>
              <a:gd name="connsiteY31" fmla="*/ 304800 h 782471"/>
              <a:gd name="connsiteX32" fmla="*/ 896203 w 2984311"/>
              <a:gd name="connsiteY32" fmla="*/ 309349 h 782471"/>
              <a:gd name="connsiteX33" fmla="*/ 868907 w 2984311"/>
              <a:gd name="connsiteY33" fmla="*/ 322997 h 782471"/>
              <a:gd name="connsiteX34" fmla="*/ 855260 w 2984311"/>
              <a:gd name="connsiteY34" fmla="*/ 327546 h 782471"/>
              <a:gd name="connsiteX35" fmla="*/ 782471 w 2984311"/>
              <a:gd name="connsiteY35" fmla="*/ 322997 h 782471"/>
              <a:gd name="connsiteX36" fmla="*/ 768824 w 2984311"/>
              <a:gd name="connsiteY36" fmla="*/ 318448 h 782471"/>
              <a:gd name="connsiteX37" fmla="*/ 723331 w 2984311"/>
              <a:gd name="connsiteY37" fmla="*/ 304800 h 782471"/>
              <a:gd name="connsiteX38" fmla="*/ 709683 w 2984311"/>
              <a:gd name="connsiteY38" fmla="*/ 300251 h 782471"/>
              <a:gd name="connsiteX39" fmla="*/ 696036 w 2984311"/>
              <a:gd name="connsiteY39" fmla="*/ 295702 h 782471"/>
              <a:gd name="connsiteX40" fmla="*/ 641445 w 2984311"/>
              <a:gd name="connsiteY40" fmla="*/ 291152 h 782471"/>
              <a:gd name="connsiteX41" fmla="*/ 591403 w 2984311"/>
              <a:gd name="connsiteY41" fmla="*/ 282054 h 782471"/>
              <a:gd name="connsiteX42" fmla="*/ 573206 w 2984311"/>
              <a:gd name="connsiteY42" fmla="*/ 277505 h 782471"/>
              <a:gd name="connsiteX43" fmla="*/ 545910 w 2984311"/>
              <a:gd name="connsiteY43" fmla="*/ 268406 h 782471"/>
              <a:gd name="connsiteX44" fmla="*/ 514066 w 2984311"/>
              <a:gd name="connsiteY44" fmla="*/ 263857 h 782471"/>
              <a:gd name="connsiteX45" fmla="*/ 491319 w 2984311"/>
              <a:gd name="connsiteY45" fmla="*/ 259308 h 782471"/>
              <a:gd name="connsiteX46" fmla="*/ 459474 w 2984311"/>
              <a:gd name="connsiteY46" fmla="*/ 254758 h 782471"/>
              <a:gd name="connsiteX47" fmla="*/ 432179 w 2984311"/>
              <a:gd name="connsiteY47" fmla="*/ 236561 h 782471"/>
              <a:gd name="connsiteX48" fmla="*/ 423080 w 2984311"/>
              <a:gd name="connsiteY48" fmla="*/ 222913 h 782471"/>
              <a:gd name="connsiteX49" fmla="*/ 404883 w 2984311"/>
              <a:gd name="connsiteY49" fmla="*/ 213815 h 782471"/>
              <a:gd name="connsiteX50" fmla="*/ 391236 w 2984311"/>
              <a:gd name="connsiteY50" fmla="*/ 204716 h 782471"/>
              <a:gd name="connsiteX51" fmla="*/ 373039 w 2984311"/>
              <a:gd name="connsiteY51" fmla="*/ 177421 h 782471"/>
              <a:gd name="connsiteX52" fmla="*/ 350292 w 2984311"/>
              <a:gd name="connsiteY52" fmla="*/ 150125 h 782471"/>
              <a:gd name="connsiteX53" fmla="*/ 322997 w 2984311"/>
              <a:gd name="connsiteY53" fmla="*/ 131928 h 782471"/>
              <a:gd name="connsiteX54" fmla="*/ 295701 w 2984311"/>
              <a:gd name="connsiteY54" fmla="*/ 113731 h 782471"/>
              <a:gd name="connsiteX55" fmla="*/ 286603 w 2984311"/>
              <a:gd name="connsiteY55" fmla="*/ 100084 h 782471"/>
              <a:gd name="connsiteX56" fmla="*/ 272955 w 2984311"/>
              <a:gd name="connsiteY56" fmla="*/ 95534 h 782471"/>
              <a:gd name="connsiteX57" fmla="*/ 259307 w 2984311"/>
              <a:gd name="connsiteY57" fmla="*/ 86436 h 782471"/>
              <a:gd name="connsiteX58" fmla="*/ 232012 w 2984311"/>
              <a:gd name="connsiteY58" fmla="*/ 77337 h 782471"/>
              <a:gd name="connsiteX59" fmla="*/ 218364 w 2984311"/>
              <a:gd name="connsiteY59" fmla="*/ 72788 h 782471"/>
              <a:gd name="connsiteX60" fmla="*/ 204716 w 2984311"/>
              <a:gd name="connsiteY60" fmla="*/ 68239 h 782471"/>
              <a:gd name="connsiteX61" fmla="*/ 191068 w 2984311"/>
              <a:gd name="connsiteY61" fmla="*/ 59140 h 782471"/>
              <a:gd name="connsiteX62" fmla="*/ 163773 w 2984311"/>
              <a:gd name="connsiteY62" fmla="*/ 50042 h 782471"/>
              <a:gd name="connsiteX63" fmla="*/ 136477 w 2984311"/>
              <a:gd name="connsiteY63" fmla="*/ 40943 h 782471"/>
              <a:gd name="connsiteX64" fmla="*/ 122830 w 2984311"/>
              <a:gd name="connsiteY64" fmla="*/ 36394 h 782471"/>
              <a:gd name="connsiteX65" fmla="*/ 0 w 2984311"/>
              <a:gd name="connsiteY6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10360 w 2984311"/>
              <a:gd name="connsiteY20" fmla="*/ 33070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52846 w 2984311"/>
              <a:gd name="connsiteY19" fmla="*/ 364016 h 782471"/>
              <a:gd name="connsiteX20" fmla="*/ 1610360 w 2984311"/>
              <a:gd name="connsiteY20" fmla="*/ 33070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60060 w 2984311"/>
              <a:gd name="connsiteY26" fmla="*/ 272955 h 782471"/>
              <a:gd name="connsiteX27" fmla="*/ 1105468 w 2984311"/>
              <a:gd name="connsiteY27" fmla="*/ 291152 h 782471"/>
              <a:gd name="connsiteX28" fmla="*/ 1073624 w 2984311"/>
              <a:gd name="connsiteY28" fmla="*/ 304800 h 782471"/>
              <a:gd name="connsiteX29" fmla="*/ 896203 w 2984311"/>
              <a:gd name="connsiteY29" fmla="*/ 309349 h 782471"/>
              <a:gd name="connsiteX30" fmla="*/ 868907 w 2984311"/>
              <a:gd name="connsiteY30" fmla="*/ 322997 h 782471"/>
              <a:gd name="connsiteX31" fmla="*/ 855260 w 2984311"/>
              <a:gd name="connsiteY31" fmla="*/ 327546 h 782471"/>
              <a:gd name="connsiteX32" fmla="*/ 782471 w 2984311"/>
              <a:gd name="connsiteY32" fmla="*/ 322997 h 782471"/>
              <a:gd name="connsiteX33" fmla="*/ 768824 w 2984311"/>
              <a:gd name="connsiteY33" fmla="*/ 318448 h 782471"/>
              <a:gd name="connsiteX34" fmla="*/ 723331 w 2984311"/>
              <a:gd name="connsiteY34" fmla="*/ 304800 h 782471"/>
              <a:gd name="connsiteX35" fmla="*/ 709683 w 2984311"/>
              <a:gd name="connsiteY35" fmla="*/ 300251 h 782471"/>
              <a:gd name="connsiteX36" fmla="*/ 696036 w 2984311"/>
              <a:gd name="connsiteY36" fmla="*/ 295702 h 782471"/>
              <a:gd name="connsiteX37" fmla="*/ 641445 w 2984311"/>
              <a:gd name="connsiteY37" fmla="*/ 291152 h 782471"/>
              <a:gd name="connsiteX38" fmla="*/ 591403 w 2984311"/>
              <a:gd name="connsiteY38" fmla="*/ 282054 h 782471"/>
              <a:gd name="connsiteX39" fmla="*/ 573206 w 2984311"/>
              <a:gd name="connsiteY39" fmla="*/ 277505 h 782471"/>
              <a:gd name="connsiteX40" fmla="*/ 545910 w 2984311"/>
              <a:gd name="connsiteY40" fmla="*/ 268406 h 782471"/>
              <a:gd name="connsiteX41" fmla="*/ 514066 w 2984311"/>
              <a:gd name="connsiteY41" fmla="*/ 263857 h 782471"/>
              <a:gd name="connsiteX42" fmla="*/ 491319 w 2984311"/>
              <a:gd name="connsiteY42" fmla="*/ 259308 h 782471"/>
              <a:gd name="connsiteX43" fmla="*/ 459474 w 2984311"/>
              <a:gd name="connsiteY43" fmla="*/ 254758 h 782471"/>
              <a:gd name="connsiteX44" fmla="*/ 432179 w 2984311"/>
              <a:gd name="connsiteY44" fmla="*/ 236561 h 782471"/>
              <a:gd name="connsiteX45" fmla="*/ 423080 w 2984311"/>
              <a:gd name="connsiteY45" fmla="*/ 222913 h 782471"/>
              <a:gd name="connsiteX46" fmla="*/ 404883 w 2984311"/>
              <a:gd name="connsiteY46" fmla="*/ 213815 h 782471"/>
              <a:gd name="connsiteX47" fmla="*/ 391236 w 2984311"/>
              <a:gd name="connsiteY47" fmla="*/ 204716 h 782471"/>
              <a:gd name="connsiteX48" fmla="*/ 373039 w 2984311"/>
              <a:gd name="connsiteY48" fmla="*/ 177421 h 782471"/>
              <a:gd name="connsiteX49" fmla="*/ 350292 w 2984311"/>
              <a:gd name="connsiteY49" fmla="*/ 150125 h 782471"/>
              <a:gd name="connsiteX50" fmla="*/ 322997 w 2984311"/>
              <a:gd name="connsiteY50" fmla="*/ 131928 h 782471"/>
              <a:gd name="connsiteX51" fmla="*/ 295701 w 2984311"/>
              <a:gd name="connsiteY51" fmla="*/ 113731 h 782471"/>
              <a:gd name="connsiteX52" fmla="*/ 286603 w 2984311"/>
              <a:gd name="connsiteY52" fmla="*/ 100084 h 782471"/>
              <a:gd name="connsiteX53" fmla="*/ 272955 w 2984311"/>
              <a:gd name="connsiteY53" fmla="*/ 95534 h 782471"/>
              <a:gd name="connsiteX54" fmla="*/ 259307 w 2984311"/>
              <a:gd name="connsiteY54" fmla="*/ 86436 h 782471"/>
              <a:gd name="connsiteX55" fmla="*/ 232012 w 2984311"/>
              <a:gd name="connsiteY55" fmla="*/ 77337 h 782471"/>
              <a:gd name="connsiteX56" fmla="*/ 218364 w 2984311"/>
              <a:gd name="connsiteY56" fmla="*/ 72788 h 782471"/>
              <a:gd name="connsiteX57" fmla="*/ 204716 w 2984311"/>
              <a:gd name="connsiteY57" fmla="*/ 68239 h 782471"/>
              <a:gd name="connsiteX58" fmla="*/ 191068 w 2984311"/>
              <a:gd name="connsiteY58" fmla="*/ 59140 h 782471"/>
              <a:gd name="connsiteX59" fmla="*/ 163773 w 2984311"/>
              <a:gd name="connsiteY59" fmla="*/ 50042 h 782471"/>
              <a:gd name="connsiteX60" fmla="*/ 136477 w 2984311"/>
              <a:gd name="connsiteY60" fmla="*/ 40943 h 782471"/>
              <a:gd name="connsiteX61" fmla="*/ 122830 w 2984311"/>
              <a:gd name="connsiteY61" fmla="*/ 36394 h 782471"/>
              <a:gd name="connsiteX62" fmla="*/ 0 w 2984311"/>
              <a:gd name="connsiteY6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05468 w 2984311"/>
              <a:gd name="connsiteY26" fmla="*/ 291152 h 782471"/>
              <a:gd name="connsiteX27" fmla="*/ 1073624 w 2984311"/>
              <a:gd name="connsiteY27" fmla="*/ 304800 h 782471"/>
              <a:gd name="connsiteX28" fmla="*/ 896203 w 2984311"/>
              <a:gd name="connsiteY28" fmla="*/ 309349 h 782471"/>
              <a:gd name="connsiteX29" fmla="*/ 868907 w 2984311"/>
              <a:gd name="connsiteY29" fmla="*/ 322997 h 782471"/>
              <a:gd name="connsiteX30" fmla="*/ 855260 w 2984311"/>
              <a:gd name="connsiteY30" fmla="*/ 327546 h 782471"/>
              <a:gd name="connsiteX31" fmla="*/ 782471 w 2984311"/>
              <a:gd name="connsiteY31" fmla="*/ 322997 h 782471"/>
              <a:gd name="connsiteX32" fmla="*/ 768824 w 2984311"/>
              <a:gd name="connsiteY32" fmla="*/ 318448 h 782471"/>
              <a:gd name="connsiteX33" fmla="*/ 723331 w 2984311"/>
              <a:gd name="connsiteY33" fmla="*/ 304800 h 782471"/>
              <a:gd name="connsiteX34" fmla="*/ 709683 w 2984311"/>
              <a:gd name="connsiteY34" fmla="*/ 300251 h 782471"/>
              <a:gd name="connsiteX35" fmla="*/ 696036 w 2984311"/>
              <a:gd name="connsiteY35" fmla="*/ 295702 h 782471"/>
              <a:gd name="connsiteX36" fmla="*/ 641445 w 2984311"/>
              <a:gd name="connsiteY36" fmla="*/ 291152 h 782471"/>
              <a:gd name="connsiteX37" fmla="*/ 591403 w 2984311"/>
              <a:gd name="connsiteY37" fmla="*/ 282054 h 782471"/>
              <a:gd name="connsiteX38" fmla="*/ 573206 w 2984311"/>
              <a:gd name="connsiteY38" fmla="*/ 277505 h 782471"/>
              <a:gd name="connsiteX39" fmla="*/ 545910 w 2984311"/>
              <a:gd name="connsiteY39" fmla="*/ 268406 h 782471"/>
              <a:gd name="connsiteX40" fmla="*/ 514066 w 2984311"/>
              <a:gd name="connsiteY40" fmla="*/ 263857 h 782471"/>
              <a:gd name="connsiteX41" fmla="*/ 491319 w 2984311"/>
              <a:gd name="connsiteY41" fmla="*/ 259308 h 782471"/>
              <a:gd name="connsiteX42" fmla="*/ 459474 w 2984311"/>
              <a:gd name="connsiteY42" fmla="*/ 254758 h 782471"/>
              <a:gd name="connsiteX43" fmla="*/ 432179 w 2984311"/>
              <a:gd name="connsiteY43" fmla="*/ 236561 h 782471"/>
              <a:gd name="connsiteX44" fmla="*/ 423080 w 2984311"/>
              <a:gd name="connsiteY44" fmla="*/ 222913 h 782471"/>
              <a:gd name="connsiteX45" fmla="*/ 404883 w 2984311"/>
              <a:gd name="connsiteY45" fmla="*/ 213815 h 782471"/>
              <a:gd name="connsiteX46" fmla="*/ 391236 w 2984311"/>
              <a:gd name="connsiteY46" fmla="*/ 204716 h 782471"/>
              <a:gd name="connsiteX47" fmla="*/ 373039 w 2984311"/>
              <a:gd name="connsiteY47" fmla="*/ 177421 h 782471"/>
              <a:gd name="connsiteX48" fmla="*/ 350292 w 2984311"/>
              <a:gd name="connsiteY48" fmla="*/ 150125 h 782471"/>
              <a:gd name="connsiteX49" fmla="*/ 322997 w 2984311"/>
              <a:gd name="connsiteY49" fmla="*/ 131928 h 782471"/>
              <a:gd name="connsiteX50" fmla="*/ 295701 w 2984311"/>
              <a:gd name="connsiteY50" fmla="*/ 113731 h 782471"/>
              <a:gd name="connsiteX51" fmla="*/ 286603 w 2984311"/>
              <a:gd name="connsiteY51" fmla="*/ 100084 h 782471"/>
              <a:gd name="connsiteX52" fmla="*/ 272955 w 2984311"/>
              <a:gd name="connsiteY52" fmla="*/ 95534 h 782471"/>
              <a:gd name="connsiteX53" fmla="*/ 259307 w 2984311"/>
              <a:gd name="connsiteY53" fmla="*/ 86436 h 782471"/>
              <a:gd name="connsiteX54" fmla="*/ 232012 w 2984311"/>
              <a:gd name="connsiteY54" fmla="*/ 77337 h 782471"/>
              <a:gd name="connsiteX55" fmla="*/ 218364 w 2984311"/>
              <a:gd name="connsiteY55" fmla="*/ 72788 h 782471"/>
              <a:gd name="connsiteX56" fmla="*/ 204716 w 2984311"/>
              <a:gd name="connsiteY56" fmla="*/ 68239 h 782471"/>
              <a:gd name="connsiteX57" fmla="*/ 191068 w 2984311"/>
              <a:gd name="connsiteY57" fmla="*/ 59140 h 782471"/>
              <a:gd name="connsiteX58" fmla="*/ 163773 w 2984311"/>
              <a:gd name="connsiteY58" fmla="*/ 50042 h 782471"/>
              <a:gd name="connsiteX59" fmla="*/ 136477 w 2984311"/>
              <a:gd name="connsiteY59" fmla="*/ 40943 h 782471"/>
              <a:gd name="connsiteX60" fmla="*/ 122830 w 2984311"/>
              <a:gd name="connsiteY60" fmla="*/ 36394 h 782471"/>
              <a:gd name="connsiteX61" fmla="*/ 0 w 2984311"/>
              <a:gd name="connsiteY6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073624 w 2984311"/>
              <a:gd name="connsiteY26" fmla="*/ 304800 h 782471"/>
              <a:gd name="connsiteX27" fmla="*/ 896203 w 2984311"/>
              <a:gd name="connsiteY27" fmla="*/ 309349 h 782471"/>
              <a:gd name="connsiteX28" fmla="*/ 868907 w 2984311"/>
              <a:gd name="connsiteY28" fmla="*/ 322997 h 782471"/>
              <a:gd name="connsiteX29" fmla="*/ 855260 w 2984311"/>
              <a:gd name="connsiteY29" fmla="*/ 327546 h 782471"/>
              <a:gd name="connsiteX30" fmla="*/ 782471 w 2984311"/>
              <a:gd name="connsiteY30" fmla="*/ 322997 h 782471"/>
              <a:gd name="connsiteX31" fmla="*/ 768824 w 2984311"/>
              <a:gd name="connsiteY31" fmla="*/ 318448 h 782471"/>
              <a:gd name="connsiteX32" fmla="*/ 723331 w 2984311"/>
              <a:gd name="connsiteY32" fmla="*/ 304800 h 782471"/>
              <a:gd name="connsiteX33" fmla="*/ 709683 w 2984311"/>
              <a:gd name="connsiteY33" fmla="*/ 300251 h 782471"/>
              <a:gd name="connsiteX34" fmla="*/ 696036 w 2984311"/>
              <a:gd name="connsiteY34" fmla="*/ 295702 h 782471"/>
              <a:gd name="connsiteX35" fmla="*/ 641445 w 2984311"/>
              <a:gd name="connsiteY35" fmla="*/ 291152 h 782471"/>
              <a:gd name="connsiteX36" fmla="*/ 591403 w 2984311"/>
              <a:gd name="connsiteY36" fmla="*/ 282054 h 782471"/>
              <a:gd name="connsiteX37" fmla="*/ 573206 w 2984311"/>
              <a:gd name="connsiteY37" fmla="*/ 277505 h 782471"/>
              <a:gd name="connsiteX38" fmla="*/ 545910 w 2984311"/>
              <a:gd name="connsiteY38" fmla="*/ 268406 h 782471"/>
              <a:gd name="connsiteX39" fmla="*/ 514066 w 2984311"/>
              <a:gd name="connsiteY39" fmla="*/ 263857 h 782471"/>
              <a:gd name="connsiteX40" fmla="*/ 491319 w 2984311"/>
              <a:gd name="connsiteY40" fmla="*/ 259308 h 782471"/>
              <a:gd name="connsiteX41" fmla="*/ 459474 w 2984311"/>
              <a:gd name="connsiteY41" fmla="*/ 254758 h 782471"/>
              <a:gd name="connsiteX42" fmla="*/ 432179 w 2984311"/>
              <a:gd name="connsiteY42" fmla="*/ 236561 h 782471"/>
              <a:gd name="connsiteX43" fmla="*/ 423080 w 2984311"/>
              <a:gd name="connsiteY43" fmla="*/ 222913 h 782471"/>
              <a:gd name="connsiteX44" fmla="*/ 404883 w 2984311"/>
              <a:gd name="connsiteY44" fmla="*/ 213815 h 782471"/>
              <a:gd name="connsiteX45" fmla="*/ 391236 w 2984311"/>
              <a:gd name="connsiteY45" fmla="*/ 204716 h 782471"/>
              <a:gd name="connsiteX46" fmla="*/ 373039 w 2984311"/>
              <a:gd name="connsiteY46" fmla="*/ 177421 h 782471"/>
              <a:gd name="connsiteX47" fmla="*/ 350292 w 2984311"/>
              <a:gd name="connsiteY47" fmla="*/ 150125 h 782471"/>
              <a:gd name="connsiteX48" fmla="*/ 322997 w 2984311"/>
              <a:gd name="connsiteY48" fmla="*/ 131928 h 782471"/>
              <a:gd name="connsiteX49" fmla="*/ 295701 w 2984311"/>
              <a:gd name="connsiteY49" fmla="*/ 113731 h 782471"/>
              <a:gd name="connsiteX50" fmla="*/ 286603 w 2984311"/>
              <a:gd name="connsiteY50" fmla="*/ 100084 h 782471"/>
              <a:gd name="connsiteX51" fmla="*/ 272955 w 2984311"/>
              <a:gd name="connsiteY51" fmla="*/ 95534 h 782471"/>
              <a:gd name="connsiteX52" fmla="*/ 259307 w 2984311"/>
              <a:gd name="connsiteY52" fmla="*/ 86436 h 782471"/>
              <a:gd name="connsiteX53" fmla="*/ 232012 w 2984311"/>
              <a:gd name="connsiteY53" fmla="*/ 77337 h 782471"/>
              <a:gd name="connsiteX54" fmla="*/ 218364 w 2984311"/>
              <a:gd name="connsiteY54" fmla="*/ 72788 h 782471"/>
              <a:gd name="connsiteX55" fmla="*/ 204716 w 2984311"/>
              <a:gd name="connsiteY55" fmla="*/ 68239 h 782471"/>
              <a:gd name="connsiteX56" fmla="*/ 191068 w 2984311"/>
              <a:gd name="connsiteY56" fmla="*/ 59140 h 782471"/>
              <a:gd name="connsiteX57" fmla="*/ 163773 w 2984311"/>
              <a:gd name="connsiteY57" fmla="*/ 50042 h 782471"/>
              <a:gd name="connsiteX58" fmla="*/ 136477 w 2984311"/>
              <a:gd name="connsiteY58" fmla="*/ 40943 h 782471"/>
              <a:gd name="connsiteX59" fmla="*/ 122830 w 2984311"/>
              <a:gd name="connsiteY59" fmla="*/ 36394 h 782471"/>
              <a:gd name="connsiteX60" fmla="*/ 0 w 2984311"/>
              <a:gd name="connsiteY6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19200 w 2984311"/>
              <a:gd name="connsiteY24" fmla="*/ 254758 h 782471"/>
              <a:gd name="connsiteX25" fmla="*/ 1073624 w 2984311"/>
              <a:gd name="connsiteY25" fmla="*/ 304800 h 782471"/>
              <a:gd name="connsiteX26" fmla="*/ 896203 w 2984311"/>
              <a:gd name="connsiteY26" fmla="*/ 309349 h 782471"/>
              <a:gd name="connsiteX27" fmla="*/ 868907 w 2984311"/>
              <a:gd name="connsiteY27" fmla="*/ 322997 h 782471"/>
              <a:gd name="connsiteX28" fmla="*/ 855260 w 2984311"/>
              <a:gd name="connsiteY28" fmla="*/ 327546 h 782471"/>
              <a:gd name="connsiteX29" fmla="*/ 782471 w 2984311"/>
              <a:gd name="connsiteY29" fmla="*/ 322997 h 782471"/>
              <a:gd name="connsiteX30" fmla="*/ 768824 w 2984311"/>
              <a:gd name="connsiteY30" fmla="*/ 318448 h 782471"/>
              <a:gd name="connsiteX31" fmla="*/ 723331 w 2984311"/>
              <a:gd name="connsiteY31" fmla="*/ 304800 h 782471"/>
              <a:gd name="connsiteX32" fmla="*/ 709683 w 2984311"/>
              <a:gd name="connsiteY32" fmla="*/ 300251 h 782471"/>
              <a:gd name="connsiteX33" fmla="*/ 696036 w 2984311"/>
              <a:gd name="connsiteY33" fmla="*/ 295702 h 782471"/>
              <a:gd name="connsiteX34" fmla="*/ 641445 w 2984311"/>
              <a:gd name="connsiteY34" fmla="*/ 291152 h 782471"/>
              <a:gd name="connsiteX35" fmla="*/ 591403 w 2984311"/>
              <a:gd name="connsiteY35" fmla="*/ 282054 h 782471"/>
              <a:gd name="connsiteX36" fmla="*/ 573206 w 2984311"/>
              <a:gd name="connsiteY36" fmla="*/ 277505 h 782471"/>
              <a:gd name="connsiteX37" fmla="*/ 545910 w 2984311"/>
              <a:gd name="connsiteY37" fmla="*/ 268406 h 782471"/>
              <a:gd name="connsiteX38" fmla="*/ 514066 w 2984311"/>
              <a:gd name="connsiteY38" fmla="*/ 263857 h 782471"/>
              <a:gd name="connsiteX39" fmla="*/ 491319 w 2984311"/>
              <a:gd name="connsiteY39" fmla="*/ 259308 h 782471"/>
              <a:gd name="connsiteX40" fmla="*/ 459474 w 2984311"/>
              <a:gd name="connsiteY40" fmla="*/ 254758 h 782471"/>
              <a:gd name="connsiteX41" fmla="*/ 432179 w 2984311"/>
              <a:gd name="connsiteY41" fmla="*/ 236561 h 782471"/>
              <a:gd name="connsiteX42" fmla="*/ 423080 w 2984311"/>
              <a:gd name="connsiteY42" fmla="*/ 222913 h 782471"/>
              <a:gd name="connsiteX43" fmla="*/ 404883 w 2984311"/>
              <a:gd name="connsiteY43" fmla="*/ 213815 h 782471"/>
              <a:gd name="connsiteX44" fmla="*/ 391236 w 2984311"/>
              <a:gd name="connsiteY44" fmla="*/ 204716 h 782471"/>
              <a:gd name="connsiteX45" fmla="*/ 373039 w 2984311"/>
              <a:gd name="connsiteY45" fmla="*/ 177421 h 782471"/>
              <a:gd name="connsiteX46" fmla="*/ 350292 w 2984311"/>
              <a:gd name="connsiteY46" fmla="*/ 150125 h 782471"/>
              <a:gd name="connsiteX47" fmla="*/ 322997 w 2984311"/>
              <a:gd name="connsiteY47" fmla="*/ 131928 h 782471"/>
              <a:gd name="connsiteX48" fmla="*/ 295701 w 2984311"/>
              <a:gd name="connsiteY48" fmla="*/ 113731 h 782471"/>
              <a:gd name="connsiteX49" fmla="*/ 286603 w 2984311"/>
              <a:gd name="connsiteY49" fmla="*/ 100084 h 782471"/>
              <a:gd name="connsiteX50" fmla="*/ 272955 w 2984311"/>
              <a:gd name="connsiteY50" fmla="*/ 95534 h 782471"/>
              <a:gd name="connsiteX51" fmla="*/ 259307 w 2984311"/>
              <a:gd name="connsiteY51" fmla="*/ 86436 h 782471"/>
              <a:gd name="connsiteX52" fmla="*/ 232012 w 2984311"/>
              <a:gd name="connsiteY52" fmla="*/ 77337 h 782471"/>
              <a:gd name="connsiteX53" fmla="*/ 218364 w 2984311"/>
              <a:gd name="connsiteY53" fmla="*/ 72788 h 782471"/>
              <a:gd name="connsiteX54" fmla="*/ 204716 w 2984311"/>
              <a:gd name="connsiteY54" fmla="*/ 68239 h 782471"/>
              <a:gd name="connsiteX55" fmla="*/ 191068 w 2984311"/>
              <a:gd name="connsiteY55" fmla="*/ 59140 h 782471"/>
              <a:gd name="connsiteX56" fmla="*/ 163773 w 2984311"/>
              <a:gd name="connsiteY56" fmla="*/ 50042 h 782471"/>
              <a:gd name="connsiteX57" fmla="*/ 136477 w 2984311"/>
              <a:gd name="connsiteY57" fmla="*/ 40943 h 782471"/>
              <a:gd name="connsiteX58" fmla="*/ 122830 w 2984311"/>
              <a:gd name="connsiteY58" fmla="*/ 36394 h 782471"/>
              <a:gd name="connsiteX59" fmla="*/ 0 w 2984311"/>
              <a:gd name="connsiteY5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6203 w 2984311"/>
              <a:gd name="connsiteY25" fmla="*/ 309349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6203 w 2984311"/>
              <a:gd name="connsiteY25" fmla="*/ 309349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0187 w 2984311"/>
              <a:gd name="connsiteY25" fmla="*/ 318372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0187 w 2984311"/>
              <a:gd name="connsiteY25" fmla="*/ 318372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825182 w 2984311"/>
              <a:gd name="connsiteY27" fmla="*/ 321530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709683 w 2984311"/>
              <a:gd name="connsiteY30" fmla="*/ 300251 h 782471"/>
              <a:gd name="connsiteX31" fmla="*/ 696036 w 2984311"/>
              <a:gd name="connsiteY31" fmla="*/ 295702 h 782471"/>
              <a:gd name="connsiteX32" fmla="*/ 641445 w 2984311"/>
              <a:gd name="connsiteY32" fmla="*/ 291152 h 782471"/>
              <a:gd name="connsiteX33" fmla="*/ 591403 w 2984311"/>
              <a:gd name="connsiteY33" fmla="*/ 282054 h 782471"/>
              <a:gd name="connsiteX34" fmla="*/ 573206 w 2984311"/>
              <a:gd name="connsiteY34" fmla="*/ 277505 h 782471"/>
              <a:gd name="connsiteX35" fmla="*/ 545910 w 2984311"/>
              <a:gd name="connsiteY35" fmla="*/ 268406 h 782471"/>
              <a:gd name="connsiteX36" fmla="*/ 514066 w 2984311"/>
              <a:gd name="connsiteY36" fmla="*/ 263857 h 782471"/>
              <a:gd name="connsiteX37" fmla="*/ 491319 w 2984311"/>
              <a:gd name="connsiteY37" fmla="*/ 259308 h 782471"/>
              <a:gd name="connsiteX38" fmla="*/ 459474 w 2984311"/>
              <a:gd name="connsiteY38" fmla="*/ 254758 h 782471"/>
              <a:gd name="connsiteX39" fmla="*/ 432179 w 2984311"/>
              <a:gd name="connsiteY39" fmla="*/ 236561 h 782471"/>
              <a:gd name="connsiteX40" fmla="*/ 423080 w 2984311"/>
              <a:gd name="connsiteY40" fmla="*/ 222913 h 782471"/>
              <a:gd name="connsiteX41" fmla="*/ 404883 w 2984311"/>
              <a:gd name="connsiteY41" fmla="*/ 213815 h 782471"/>
              <a:gd name="connsiteX42" fmla="*/ 391236 w 2984311"/>
              <a:gd name="connsiteY42" fmla="*/ 204716 h 782471"/>
              <a:gd name="connsiteX43" fmla="*/ 373039 w 2984311"/>
              <a:gd name="connsiteY43" fmla="*/ 177421 h 782471"/>
              <a:gd name="connsiteX44" fmla="*/ 350292 w 2984311"/>
              <a:gd name="connsiteY44" fmla="*/ 150125 h 782471"/>
              <a:gd name="connsiteX45" fmla="*/ 322997 w 2984311"/>
              <a:gd name="connsiteY45" fmla="*/ 131928 h 782471"/>
              <a:gd name="connsiteX46" fmla="*/ 295701 w 2984311"/>
              <a:gd name="connsiteY46" fmla="*/ 113731 h 782471"/>
              <a:gd name="connsiteX47" fmla="*/ 286603 w 2984311"/>
              <a:gd name="connsiteY47" fmla="*/ 100084 h 782471"/>
              <a:gd name="connsiteX48" fmla="*/ 272955 w 2984311"/>
              <a:gd name="connsiteY48" fmla="*/ 95534 h 782471"/>
              <a:gd name="connsiteX49" fmla="*/ 259307 w 2984311"/>
              <a:gd name="connsiteY49" fmla="*/ 86436 h 782471"/>
              <a:gd name="connsiteX50" fmla="*/ 232012 w 2984311"/>
              <a:gd name="connsiteY50" fmla="*/ 77337 h 782471"/>
              <a:gd name="connsiteX51" fmla="*/ 218364 w 2984311"/>
              <a:gd name="connsiteY51" fmla="*/ 72788 h 782471"/>
              <a:gd name="connsiteX52" fmla="*/ 204716 w 2984311"/>
              <a:gd name="connsiteY52" fmla="*/ 68239 h 782471"/>
              <a:gd name="connsiteX53" fmla="*/ 191068 w 2984311"/>
              <a:gd name="connsiteY53" fmla="*/ 59140 h 782471"/>
              <a:gd name="connsiteX54" fmla="*/ 163773 w 2984311"/>
              <a:gd name="connsiteY54" fmla="*/ 50042 h 782471"/>
              <a:gd name="connsiteX55" fmla="*/ 136477 w 2984311"/>
              <a:gd name="connsiteY55" fmla="*/ 40943 h 782471"/>
              <a:gd name="connsiteX56" fmla="*/ 122830 w 2984311"/>
              <a:gd name="connsiteY56" fmla="*/ 36394 h 782471"/>
              <a:gd name="connsiteX57" fmla="*/ 0 w 2984311"/>
              <a:gd name="connsiteY5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709683 w 2984311"/>
              <a:gd name="connsiteY30" fmla="*/ 300251 h 782471"/>
              <a:gd name="connsiteX31" fmla="*/ 641445 w 2984311"/>
              <a:gd name="connsiteY31" fmla="*/ 291152 h 782471"/>
              <a:gd name="connsiteX32" fmla="*/ 591403 w 2984311"/>
              <a:gd name="connsiteY32" fmla="*/ 282054 h 782471"/>
              <a:gd name="connsiteX33" fmla="*/ 573206 w 2984311"/>
              <a:gd name="connsiteY33" fmla="*/ 277505 h 782471"/>
              <a:gd name="connsiteX34" fmla="*/ 545910 w 2984311"/>
              <a:gd name="connsiteY34" fmla="*/ 268406 h 782471"/>
              <a:gd name="connsiteX35" fmla="*/ 514066 w 2984311"/>
              <a:gd name="connsiteY35" fmla="*/ 263857 h 782471"/>
              <a:gd name="connsiteX36" fmla="*/ 491319 w 2984311"/>
              <a:gd name="connsiteY36" fmla="*/ 259308 h 782471"/>
              <a:gd name="connsiteX37" fmla="*/ 459474 w 2984311"/>
              <a:gd name="connsiteY37" fmla="*/ 254758 h 782471"/>
              <a:gd name="connsiteX38" fmla="*/ 432179 w 2984311"/>
              <a:gd name="connsiteY38" fmla="*/ 236561 h 782471"/>
              <a:gd name="connsiteX39" fmla="*/ 423080 w 2984311"/>
              <a:gd name="connsiteY39" fmla="*/ 222913 h 782471"/>
              <a:gd name="connsiteX40" fmla="*/ 404883 w 2984311"/>
              <a:gd name="connsiteY40" fmla="*/ 213815 h 782471"/>
              <a:gd name="connsiteX41" fmla="*/ 391236 w 2984311"/>
              <a:gd name="connsiteY41" fmla="*/ 204716 h 782471"/>
              <a:gd name="connsiteX42" fmla="*/ 373039 w 2984311"/>
              <a:gd name="connsiteY42" fmla="*/ 177421 h 782471"/>
              <a:gd name="connsiteX43" fmla="*/ 350292 w 2984311"/>
              <a:gd name="connsiteY43" fmla="*/ 150125 h 782471"/>
              <a:gd name="connsiteX44" fmla="*/ 322997 w 2984311"/>
              <a:gd name="connsiteY44" fmla="*/ 131928 h 782471"/>
              <a:gd name="connsiteX45" fmla="*/ 295701 w 2984311"/>
              <a:gd name="connsiteY45" fmla="*/ 113731 h 782471"/>
              <a:gd name="connsiteX46" fmla="*/ 286603 w 2984311"/>
              <a:gd name="connsiteY46" fmla="*/ 100084 h 782471"/>
              <a:gd name="connsiteX47" fmla="*/ 272955 w 2984311"/>
              <a:gd name="connsiteY47" fmla="*/ 95534 h 782471"/>
              <a:gd name="connsiteX48" fmla="*/ 259307 w 2984311"/>
              <a:gd name="connsiteY48" fmla="*/ 86436 h 782471"/>
              <a:gd name="connsiteX49" fmla="*/ 232012 w 2984311"/>
              <a:gd name="connsiteY49" fmla="*/ 77337 h 782471"/>
              <a:gd name="connsiteX50" fmla="*/ 218364 w 2984311"/>
              <a:gd name="connsiteY50" fmla="*/ 72788 h 782471"/>
              <a:gd name="connsiteX51" fmla="*/ 204716 w 2984311"/>
              <a:gd name="connsiteY51" fmla="*/ 68239 h 782471"/>
              <a:gd name="connsiteX52" fmla="*/ 191068 w 2984311"/>
              <a:gd name="connsiteY52" fmla="*/ 59140 h 782471"/>
              <a:gd name="connsiteX53" fmla="*/ 163773 w 2984311"/>
              <a:gd name="connsiteY53" fmla="*/ 50042 h 782471"/>
              <a:gd name="connsiteX54" fmla="*/ 136477 w 2984311"/>
              <a:gd name="connsiteY54" fmla="*/ 40943 h 782471"/>
              <a:gd name="connsiteX55" fmla="*/ 122830 w 2984311"/>
              <a:gd name="connsiteY55" fmla="*/ 36394 h 782471"/>
              <a:gd name="connsiteX56" fmla="*/ 0 w 2984311"/>
              <a:gd name="connsiteY5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641445 w 2984311"/>
              <a:gd name="connsiteY30" fmla="*/ 291152 h 782471"/>
              <a:gd name="connsiteX31" fmla="*/ 591403 w 2984311"/>
              <a:gd name="connsiteY31" fmla="*/ 282054 h 782471"/>
              <a:gd name="connsiteX32" fmla="*/ 573206 w 2984311"/>
              <a:gd name="connsiteY32" fmla="*/ 277505 h 782471"/>
              <a:gd name="connsiteX33" fmla="*/ 545910 w 2984311"/>
              <a:gd name="connsiteY33" fmla="*/ 268406 h 782471"/>
              <a:gd name="connsiteX34" fmla="*/ 514066 w 2984311"/>
              <a:gd name="connsiteY34" fmla="*/ 263857 h 782471"/>
              <a:gd name="connsiteX35" fmla="*/ 491319 w 2984311"/>
              <a:gd name="connsiteY35" fmla="*/ 259308 h 782471"/>
              <a:gd name="connsiteX36" fmla="*/ 459474 w 2984311"/>
              <a:gd name="connsiteY36" fmla="*/ 254758 h 782471"/>
              <a:gd name="connsiteX37" fmla="*/ 432179 w 2984311"/>
              <a:gd name="connsiteY37" fmla="*/ 236561 h 782471"/>
              <a:gd name="connsiteX38" fmla="*/ 423080 w 2984311"/>
              <a:gd name="connsiteY38" fmla="*/ 222913 h 782471"/>
              <a:gd name="connsiteX39" fmla="*/ 404883 w 2984311"/>
              <a:gd name="connsiteY39" fmla="*/ 213815 h 782471"/>
              <a:gd name="connsiteX40" fmla="*/ 391236 w 2984311"/>
              <a:gd name="connsiteY40" fmla="*/ 204716 h 782471"/>
              <a:gd name="connsiteX41" fmla="*/ 373039 w 2984311"/>
              <a:gd name="connsiteY41" fmla="*/ 177421 h 782471"/>
              <a:gd name="connsiteX42" fmla="*/ 350292 w 2984311"/>
              <a:gd name="connsiteY42" fmla="*/ 150125 h 782471"/>
              <a:gd name="connsiteX43" fmla="*/ 322997 w 2984311"/>
              <a:gd name="connsiteY43" fmla="*/ 131928 h 782471"/>
              <a:gd name="connsiteX44" fmla="*/ 295701 w 2984311"/>
              <a:gd name="connsiteY44" fmla="*/ 113731 h 782471"/>
              <a:gd name="connsiteX45" fmla="*/ 286603 w 2984311"/>
              <a:gd name="connsiteY45" fmla="*/ 100084 h 782471"/>
              <a:gd name="connsiteX46" fmla="*/ 272955 w 2984311"/>
              <a:gd name="connsiteY46" fmla="*/ 95534 h 782471"/>
              <a:gd name="connsiteX47" fmla="*/ 259307 w 2984311"/>
              <a:gd name="connsiteY47" fmla="*/ 86436 h 782471"/>
              <a:gd name="connsiteX48" fmla="*/ 232012 w 2984311"/>
              <a:gd name="connsiteY48" fmla="*/ 77337 h 782471"/>
              <a:gd name="connsiteX49" fmla="*/ 218364 w 2984311"/>
              <a:gd name="connsiteY49" fmla="*/ 72788 h 782471"/>
              <a:gd name="connsiteX50" fmla="*/ 204716 w 2984311"/>
              <a:gd name="connsiteY50" fmla="*/ 68239 h 782471"/>
              <a:gd name="connsiteX51" fmla="*/ 191068 w 2984311"/>
              <a:gd name="connsiteY51" fmla="*/ 59140 h 782471"/>
              <a:gd name="connsiteX52" fmla="*/ 163773 w 2984311"/>
              <a:gd name="connsiteY52" fmla="*/ 50042 h 782471"/>
              <a:gd name="connsiteX53" fmla="*/ 136477 w 2984311"/>
              <a:gd name="connsiteY53" fmla="*/ 40943 h 782471"/>
              <a:gd name="connsiteX54" fmla="*/ 122830 w 2984311"/>
              <a:gd name="connsiteY54" fmla="*/ 36394 h 782471"/>
              <a:gd name="connsiteX55" fmla="*/ 0 w 2984311"/>
              <a:gd name="connsiteY5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641445 w 2984311"/>
              <a:gd name="connsiteY30" fmla="*/ 291152 h 782471"/>
              <a:gd name="connsiteX31" fmla="*/ 591403 w 2984311"/>
              <a:gd name="connsiteY31" fmla="*/ 282054 h 782471"/>
              <a:gd name="connsiteX32" fmla="*/ 573206 w 2984311"/>
              <a:gd name="connsiteY32" fmla="*/ 277505 h 782471"/>
              <a:gd name="connsiteX33" fmla="*/ 545910 w 2984311"/>
              <a:gd name="connsiteY33" fmla="*/ 268406 h 782471"/>
              <a:gd name="connsiteX34" fmla="*/ 514066 w 2984311"/>
              <a:gd name="connsiteY34" fmla="*/ 263857 h 782471"/>
              <a:gd name="connsiteX35" fmla="*/ 491319 w 2984311"/>
              <a:gd name="connsiteY35" fmla="*/ 259308 h 782471"/>
              <a:gd name="connsiteX36" fmla="*/ 459474 w 2984311"/>
              <a:gd name="connsiteY36" fmla="*/ 254758 h 782471"/>
              <a:gd name="connsiteX37" fmla="*/ 432179 w 2984311"/>
              <a:gd name="connsiteY37" fmla="*/ 236561 h 782471"/>
              <a:gd name="connsiteX38" fmla="*/ 423080 w 2984311"/>
              <a:gd name="connsiteY38" fmla="*/ 222913 h 782471"/>
              <a:gd name="connsiteX39" fmla="*/ 404883 w 2984311"/>
              <a:gd name="connsiteY39" fmla="*/ 213815 h 782471"/>
              <a:gd name="connsiteX40" fmla="*/ 391236 w 2984311"/>
              <a:gd name="connsiteY40" fmla="*/ 204716 h 782471"/>
              <a:gd name="connsiteX41" fmla="*/ 373039 w 2984311"/>
              <a:gd name="connsiteY41" fmla="*/ 177421 h 782471"/>
              <a:gd name="connsiteX42" fmla="*/ 350292 w 2984311"/>
              <a:gd name="connsiteY42" fmla="*/ 150125 h 782471"/>
              <a:gd name="connsiteX43" fmla="*/ 322997 w 2984311"/>
              <a:gd name="connsiteY43" fmla="*/ 131928 h 782471"/>
              <a:gd name="connsiteX44" fmla="*/ 295701 w 2984311"/>
              <a:gd name="connsiteY44" fmla="*/ 113731 h 782471"/>
              <a:gd name="connsiteX45" fmla="*/ 286603 w 2984311"/>
              <a:gd name="connsiteY45" fmla="*/ 100084 h 782471"/>
              <a:gd name="connsiteX46" fmla="*/ 272955 w 2984311"/>
              <a:gd name="connsiteY46" fmla="*/ 95534 h 782471"/>
              <a:gd name="connsiteX47" fmla="*/ 259307 w 2984311"/>
              <a:gd name="connsiteY47" fmla="*/ 86436 h 782471"/>
              <a:gd name="connsiteX48" fmla="*/ 232012 w 2984311"/>
              <a:gd name="connsiteY48" fmla="*/ 77337 h 782471"/>
              <a:gd name="connsiteX49" fmla="*/ 218364 w 2984311"/>
              <a:gd name="connsiteY49" fmla="*/ 72788 h 782471"/>
              <a:gd name="connsiteX50" fmla="*/ 204716 w 2984311"/>
              <a:gd name="connsiteY50" fmla="*/ 68239 h 782471"/>
              <a:gd name="connsiteX51" fmla="*/ 191068 w 2984311"/>
              <a:gd name="connsiteY51" fmla="*/ 59140 h 782471"/>
              <a:gd name="connsiteX52" fmla="*/ 163773 w 2984311"/>
              <a:gd name="connsiteY52" fmla="*/ 50042 h 782471"/>
              <a:gd name="connsiteX53" fmla="*/ 136477 w 2984311"/>
              <a:gd name="connsiteY53" fmla="*/ 40943 h 782471"/>
              <a:gd name="connsiteX54" fmla="*/ 122830 w 2984311"/>
              <a:gd name="connsiteY54" fmla="*/ 36394 h 782471"/>
              <a:gd name="connsiteX55" fmla="*/ 0 w 2984311"/>
              <a:gd name="connsiteY5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45910 w 2984311"/>
              <a:gd name="connsiteY32" fmla="*/ 268406 h 782471"/>
              <a:gd name="connsiteX33" fmla="*/ 514066 w 2984311"/>
              <a:gd name="connsiteY33" fmla="*/ 263857 h 782471"/>
              <a:gd name="connsiteX34" fmla="*/ 491319 w 2984311"/>
              <a:gd name="connsiteY34" fmla="*/ 259308 h 782471"/>
              <a:gd name="connsiteX35" fmla="*/ 459474 w 2984311"/>
              <a:gd name="connsiteY35" fmla="*/ 254758 h 782471"/>
              <a:gd name="connsiteX36" fmla="*/ 432179 w 2984311"/>
              <a:gd name="connsiteY36" fmla="*/ 236561 h 782471"/>
              <a:gd name="connsiteX37" fmla="*/ 423080 w 2984311"/>
              <a:gd name="connsiteY37" fmla="*/ 222913 h 782471"/>
              <a:gd name="connsiteX38" fmla="*/ 404883 w 2984311"/>
              <a:gd name="connsiteY38" fmla="*/ 213815 h 782471"/>
              <a:gd name="connsiteX39" fmla="*/ 391236 w 2984311"/>
              <a:gd name="connsiteY39" fmla="*/ 204716 h 782471"/>
              <a:gd name="connsiteX40" fmla="*/ 373039 w 2984311"/>
              <a:gd name="connsiteY40" fmla="*/ 177421 h 782471"/>
              <a:gd name="connsiteX41" fmla="*/ 350292 w 2984311"/>
              <a:gd name="connsiteY41" fmla="*/ 150125 h 782471"/>
              <a:gd name="connsiteX42" fmla="*/ 322997 w 2984311"/>
              <a:gd name="connsiteY42" fmla="*/ 131928 h 782471"/>
              <a:gd name="connsiteX43" fmla="*/ 295701 w 2984311"/>
              <a:gd name="connsiteY43" fmla="*/ 113731 h 782471"/>
              <a:gd name="connsiteX44" fmla="*/ 286603 w 2984311"/>
              <a:gd name="connsiteY44" fmla="*/ 100084 h 782471"/>
              <a:gd name="connsiteX45" fmla="*/ 272955 w 2984311"/>
              <a:gd name="connsiteY45" fmla="*/ 95534 h 782471"/>
              <a:gd name="connsiteX46" fmla="*/ 259307 w 2984311"/>
              <a:gd name="connsiteY46" fmla="*/ 86436 h 782471"/>
              <a:gd name="connsiteX47" fmla="*/ 232012 w 2984311"/>
              <a:gd name="connsiteY47" fmla="*/ 77337 h 782471"/>
              <a:gd name="connsiteX48" fmla="*/ 218364 w 2984311"/>
              <a:gd name="connsiteY48" fmla="*/ 72788 h 782471"/>
              <a:gd name="connsiteX49" fmla="*/ 204716 w 2984311"/>
              <a:gd name="connsiteY49" fmla="*/ 68239 h 782471"/>
              <a:gd name="connsiteX50" fmla="*/ 191068 w 2984311"/>
              <a:gd name="connsiteY50" fmla="*/ 59140 h 782471"/>
              <a:gd name="connsiteX51" fmla="*/ 163773 w 2984311"/>
              <a:gd name="connsiteY51" fmla="*/ 50042 h 782471"/>
              <a:gd name="connsiteX52" fmla="*/ 136477 w 2984311"/>
              <a:gd name="connsiteY52" fmla="*/ 40943 h 782471"/>
              <a:gd name="connsiteX53" fmla="*/ 122830 w 2984311"/>
              <a:gd name="connsiteY53" fmla="*/ 36394 h 782471"/>
              <a:gd name="connsiteX54" fmla="*/ 0 w 2984311"/>
              <a:gd name="connsiteY5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24855 w 2984311"/>
              <a:gd name="connsiteY32" fmla="*/ 274422 h 782471"/>
              <a:gd name="connsiteX33" fmla="*/ 514066 w 2984311"/>
              <a:gd name="connsiteY33" fmla="*/ 263857 h 782471"/>
              <a:gd name="connsiteX34" fmla="*/ 491319 w 2984311"/>
              <a:gd name="connsiteY34" fmla="*/ 259308 h 782471"/>
              <a:gd name="connsiteX35" fmla="*/ 459474 w 2984311"/>
              <a:gd name="connsiteY35" fmla="*/ 254758 h 782471"/>
              <a:gd name="connsiteX36" fmla="*/ 432179 w 2984311"/>
              <a:gd name="connsiteY36" fmla="*/ 236561 h 782471"/>
              <a:gd name="connsiteX37" fmla="*/ 423080 w 2984311"/>
              <a:gd name="connsiteY37" fmla="*/ 222913 h 782471"/>
              <a:gd name="connsiteX38" fmla="*/ 404883 w 2984311"/>
              <a:gd name="connsiteY38" fmla="*/ 213815 h 782471"/>
              <a:gd name="connsiteX39" fmla="*/ 391236 w 2984311"/>
              <a:gd name="connsiteY39" fmla="*/ 204716 h 782471"/>
              <a:gd name="connsiteX40" fmla="*/ 373039 w 2984311"/>
              <a:gd name="connsiteY40" fmla="*/ 177421 h 782471"/>
              <a:gd name="connsiteX41" fmla="*/ 350292 w 2984311"/>
              <a:gd name="connsiteY41" fmla="*/ 150125 h 782471"/>
              <a:gd name="connsiteX42" fmla="*/ 322997 w 2984311"/>
              <a:gd name="connsiteY42" fmla="*/ 131928 h 782471"/>
              <a:gd name="connsiteX43" fmla="*/ 295701 w 2984311"/>
              <a:gd name="connsiteY43" fmla="*/ 113731 h 782471"/>
              <a:gd name="connsiteX44" fmla="*/ 286603 w 2984311"/>
              <a:gd name="connsiteY44" fmla="*/ 100084 h 782471"/>
              <a:gd name="connsiteX45" fmla="*/ 272955 w 2984311"/>
              <a:gd name="connsiteY45" fmla="*/ 95534 h 782471"/>
              <a:gd name="connsiteX46" fmla="*/ 259307 w 2984311"/>
              <a:gd name="connsiteY46" fmla="*/ 86436 h 782471"/>
              <a:gd name="connsiteX47" fmla="*/ 232012 w 2984311"/>
              <a:gd name="connsiteY47" fmla="*/ 77337 h 782471"/>
              <a:gd name="connsiteX48" fmla="*/ 218364 w 2984311"/>
              <a:gd name="connsiteY48" fmla="*/ 72788 h 782471"/>
              <a:gd name="connsiteX49" fmla="*/ 204716 w 2984311"/>
              <a:gd name="connsiteY49" fmla="*/ 68239 h 782471"/>
              <a:gd name="connsiteX50" fmla="*/ 191068 w 2984311"/>
              <a:gd name="connsiteY50" fmla="*/ 59140 h 782471"/>
              <a:gd name="connsiteX51" fmla="*/ 163773 w 2984311"/>
              <a:gd name="connsiteY51" fmla="*/ 50042 h 782471"/>
              <a:gd name="connsiteX52" fmla="*/ 136477 w 2984311"/>
              <a:gd name="connsiteY52" fmla="*/ 40943 h 782471"/>
              <a:gd name="connsiteX53" fmla="*/ 122830 w 2984311"/>
              <a:gd name="connsiteY53" fmla="*/ 36394 h 782471"/>
              <a:gd name="connsiteX54" fmla="*/ 0 w 2984311"/>
              <a:gd name="connsiteY5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14066 w 2984311"/>
              <a:gd name="connsiteY32" fmla="*/ 263857 h 782471"/>
              <a:gd name="connsiteX33" fmla="*/ 491319 w 2984311"/>
              <a:gd name="connsiteY33" fmla="*/ 259308 h 782471"/>
              <a:gd name="connsiteX34" fmla="*/ 459474 w 2984311"/>
              <a:gd name="connsiteY34" fmla="*/ 254758 h 782471"/>
              <a:gd name="connsiteX35" fmla="*/ 432179 w 2984311"/>
              <a:gd name="connsiteY35" fmla="*/ 236561 h 782471"/>
              <a:gd name="connsiteX36" fmla="*/ 423080 w 2984311"/>
              <a:gd name="connsiteY36" fmla="*/ 222913 h 782471"/>
              <a:gd name="connsiteX37" fmla="*/ 404883 w 2984311"/>
              <a:gd name="connsiteY37" fmla="*/ 213815 h 782471"/>
              <a:gd name="connsiteX38" fmla="*/ 391236 w 2984311"/>
              <a:gd name="connsiteY38" fmla="*/ 204716 h 782471"/>
              <a:gd name="connsiteX39" fmla="*/ 373039 w 2984311"/>
              <a:gd name="connsiteY39" fmla="*/ 177421 h 782471"/>
              <a:gd name="connsiteX40" fmla="*/ 350292 w 2984311"/>
              <a:gd name="connsiteY40" fmla="*/ 150125 h 782471"/>
              <a:gd name="connsiteX41" fmla="*/ 322997 w 2984311"/>
              <a:gd name="connsiteY41" fmla="*/ 131928 h 782471"/>
              <a:gd name="connsiteX42" fmla="*/ 295701 w 2984311"/>
              <a:gd name="connsiteY42" fmla="*/ 113731 h 782471"/>
              <a:gd name="connsiteX43" fmla="*/ 286603 w 2984311"/>
              <a:gd name="connsiteY43" fmla="*/ 100084 h 782471"/>
              <a:gd name="connsiteX44" fmla="*/ 272955 w 2984311"/>
              <a:gd name="connsiteY44" fmla="*/ 95534 h 782471"/>
              <a:gd name="connsiteX45" fmla="*/ 259307 w 2984311"/>
              <a:gd name="connsiteY45" fmla="*/ 86436 h 782471"/>
              <a:gd name="connsiteX46" fmla="*/ 232012 w 2984311"/>
              <a:gd name="connsiteY46" fmla="*/ 77337 h 782471"/>
              <a:gd name="connsiteX47" fmla="*/ 218364 w 2984311"/>
              <a:gd name="connsiteY47" fmla="*/ 72788 h 782471"/>
              <a:gd name="connsiteX48" fmla="*/ 204716 w 2984311"/>
              <a:gd name="connsiteY48" fmla="*/ 68239 h 782471"/>
              <a:gd name="connsiteX49" fmla="*/ 191068 w 2984311"/>
              <a:gd name="connsiteY49" fmla="*/ 59140 h 782471"/>
              <a:gd name="connsiteX50" fmla="*/ 163773 w 2984311"/>
              <a:gd name="connsiteY50" fmla="*/ 50042 h 782471"/>
              <a:gd name="connsiteX51" fmla="*/ 136477 w 2984311"/>
              <a:gd name="connsiteY51" fmla="*/ 40943 h 782471"/>
              <a:gd name="connsiteX52" fmla="*/ 122830 w 2984311"/>
              <a:gd name="connsiteY52" fmla="*/ 36394 h 782471"/>
              <a:gd name="connsiteX53" fmla="*/ 0 w 2984311"/>
              <a:gd name="connsiteY5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61174 w 2984311"/>
              <a:gd name="connsiteY31" fmla="*/ 286529 h 782471"/>
              <a:gd name="connsiteX32" fmla="*/ 514066 w 2984311"/>
              <a:gd name="connsiteY32" fmla="*/ 263857 h 782471"/>
              <a:gd name="connsiteX33" fmla="*/ 491319 w 2984311"/>
              <a:gd name="connsiteY33" fmla="*/ 259308 h 782471"/>
              <a:gd name="connsiteX34" fmla="*/ 459474 w 2984311"/>
              <a:gd name="connsiteY34" fmla="*/ 254758 h 782471"/>
              <a:gd name="connsiteX35" fmla="*/ 432179 w 2984311"/>
              <a:gd name="connsiteY35" fmla="*/ 236561 h 782471"/>
              <a:gd name="connsiteX36" fmla="*/ 423080 w 2984311"/>
              <a:gd name="connsiteY36" fmla="*/ 222913 h 782471"/>
              <a:gd name="connsiteX37" fmla="*/ 404883 w 2984311"/>
              <a:gd name="connsiteY37" fmla="*/ 213815 h 782471"/>
              <a:gd name="connsiteX38" fmla="*/ 391236 w 2984311"/>
              <a:gd name="connsiteY38" fmla="*/ 204716 h 782471"/>
              <a:gd name="connsiteX39" fmla="*/ 373039 w 2984311"/>
              <a:gd name="connsiteY39" fmla="*/ 177421 h 782471"/>
              <a:gd name="connsiteX40" fmla="*/ 350292 w 2984311"/>
              <a:gd name="connsiteY40" fmla="*/ 150125 h 782471"/>
              <a:gd name="connsiteX41" fmla="*/ 322997 w 2984311"/>
              <a:gd name="connsiteY41" fmla="*/ 131928 h 782471"/>
              <a:gd name="connsiteX42" fmla="*/ 295701 w 2984311"/>
              <a:gd name="connsiteY42" fmla="*/ 113731 h 782471"/>
              <a:gd name="connsiteX43" fmla="*/ 286603 w 2984311"/>
              <a:gd name="connsiteY43" fmla="*/ 100084 h 782471"/>
              <a:gd name="connsiteX44" fmla="*/ 272955 w 2984311"/>
              <a:gd name="connsiteY44" fmla="*/ 95534 h 782471"/>
              <a:gd name="connsiteX45" fmla="*/ 259307 w 2984311"/>
              <a:gd name="connsiteY45" fmla="*/ 86436 h 782471"/>
              <a:gd name="connsiteX46" fmla="*/ 232012 w 2984311"/>
              <a:gd name="connsiteY46" fmla="*/ 77337 h 782471"/>
              <a:gd name="connsiteX47" fmla="*/ 218364 w 2984311"/>
              <a:gd name="connsiteY47" fmla="*/ 72788 h 782471"/>
              <a:gd name="connsiteX48" fmla="*/ 204716 w 2984311"/>
              <a:gd name="connsiteY48" fmla="*/ 68239 h 782471"/>
              <a:gd name="connsiteX49" fmla="*/ 191068 w 2984311"/>
              <a:gd name="connsiteY49" fmla="*/ 59140 h 782471"/>
              <a:gd name="connsiteX50" fmla="*/ 163773 w 2984311"/>
              <a:gd name="connsiteY50" fmla="*/ 50042 h 782471"/>
              <a:gd name="connsiteX51" fmla="*/ 136477 w 2984311"/>
              <a:gd name="connsiteY51" fmla="*/ 40943 h 782471"/>
              <a:gd name="connsiteX52" fmla="*/ 122830 w 2984311"/>
              <a:gd name="connsiteY52" fmla="*/ 36394 h 782471"/>
              <a:gd name="connsiteX53" fmla="*/ 0 w 2984311"/>
              <a:gd name="connsiteY5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14066 w 2984311"/>
              <a:gd name="connsiteY31" fmla="*/ 263857 h 782471"/>
              <a:gd name="connsiteX32" fmla="*/ 491319 w 2984311"/>
              <a:gd name="connsiteY32" fmla="*/ 259308 h 782471"/>
              <a:gd name="connsiteX33" fmla="*/ 459474 w 2984311"/>
              <a:gd name="connsiteY33" fmla="*/ 254758 h 782471"/>
              <a:gd name="connsiteX34" fmla="*/ 432179 w 2984311"/>
              <a:gd name="connsiteY34" fmla="*/ 236561 h 782471"/>
              <a:gd name="connsiteX35" fmla="*/ 423080 w 2984311"/>
              <a:gd name="connsiteY35" fmla="*/ 222913 h 782471"/>
              <a:gd name="connsiteX36" fmla="*/ 404883 w 2984311"/>
              <a:gd name="connsiteY36" fmla="*/ 213815 h 782471"/>
              <a:gd name="connsiteX37" fmla="*/ 391236 w 2984311"/>
              <a:gd name="connsiteY37" fmla="*/ 204716 h 782471"/>
              <a:gd name="connsiteX38" fmla="*/ 373039 w 2984311"/>
              <a:gd name="connsiteY38" fmla="*/ 177421 h 782471"/>
              <a:gd name="connsiteX39" fmla="*/ 350292 w 2984311"/>
              <a:gd name="connsiteY39" fmla="*/ 150125 h 782471"/>
              <a:gd name="connsiteX40" fmla="*/ 322997 w 2984311"/>
              <a:gd name="connsiteY40" fmla="*/ 131928 h 782471"/>
              <a:gd name="connsiteX41" fmla="*/ 295701 w 2984311"/>
              <a:gd name="connsiteY41" fmla="*/ 113731 h 782471"/>
              <a:gd name="connsiteX42" fmla="*/ 286603 w 2984311"/>
              <a:gd name="connsiteY42" fmla="*/ 100084 h 782471"/>
              <a:gd name="connsiteX43" fmla="*/ 272955 w 2984311"/>
              <a:gd name="connsiteY43" fmla="*/ 95534 h 782471"/>
              <a:gd name="connsiteX44" fmla="*/ 259307 w 2984311"/>
              <a:gd name="connsiteY44" fmla="*/ 86436 h 782471"/>
              <a:gd name="connsiteX45" fmla="*/ 232012 w 2984311"/>
              <a:gd name="connsiteY45" fmla="*/ 77337 h 782471"/>
              <a:gd name="connsiteX46" fmla="*/ 218364 w 2984311"/>
              <a:gd name="connsiteY46" fmla="*/ 72788 h 782471"/>
              <a:gd name="connsiteX47" fmla="*/ 204716 w 2984311"/>
              <a:gd name="connsiteY47" fmla="*/ 68239 h 782471"/>
              <a:gd name="connsiteX48" fmla="*/ 191068 w 2984311"/>
              <a:gd name="connsiteY48" fmla="*/ 59140 h 782471"/>
              <a:gd name="connsiteX49" fmla="*/ 163773 w 2984311"/>
              <a:gd name="connsiteY49" fmla="*/ 50042 h 782471"/>
              <a:gd name="connsiteX50" fmla="*/ 136477 w 2984311"/>
              <a:gd name="connsiteY50" fmla="*/ 40943 h 782471"/>
              <a:gd name="connsiteX51" fmla="*/ 122830 w 2984311"/>
              <a:gd name="connsiteY51" fmla="*/ 36394 h 782471"/>
              <a:gd name="connsiteX52" fmla="*/ 0 w 2984311"/>
              <a:gd name="connsiteY5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14066 w 2984311"/>
              <a:gd name="connsiteY30" fmla="*/ 263857 h 782471"/>
              <a:gd name="connsiteX31" fmla="*/ 491319 w 2984311"/>
              <a:gd name="connsiteY31" fmla="*/ 259308 h 782471"/>
              <a:gd name="connsiteX32" fmla="*/ 459474 w 2984311"/>
              <a:gd name="connsiteY32" fmla="*/ 254758 h 782471"/>
              <a:gd name="connsiteX33" fmla="*/ 432179 w 2984311"/>
              <a:gd name="connsiteY33" fmla="*/ 236561 h 782471"/>
              <a:gd name="connsiteX34" fmla="*/ 423080 w 2984311"/>
              <a:gd name="connsiteY34" fmla="*/ 222913 h 782471"/>
              <a:gd name="connsiteX35" fmla="*/ 404883 w 2984311"/>
              <a:gd name="connsiteY35" fmla="*/ 213815 h 782471"/>
              <a:gd name="connsiteX36" fmla="*/ 391236 w 2984311"/>
              <a:gd name="connsiteY36" fmla="*/ 204716 h 782471"/>
              <a:gd name="connsiteX37" fmla="*/ 373039 w 2984311"/>
              <a:gd name="connsiteY37" fmla="*/ 177421 h 782471"/>
              <a:gd name="connsiteX38" fmla="*/ 350292 w 2984311"/>
              <a:gd name="connsiteY38" fmla="*/ 150125 h 782471"/>
              <a:gd name="connsiteX39" fmla="*/ 322997 w 2984311"/>
              <a:gd name="connsiteY39" fmla="*/ 131928 h 782471"/>
              <a:gd name="connsiteX40" fmla="*/ 295701 w 2984311"/>
              <a:gd name="connsiteY40" fmla="*/ 113731 h 782471"/>
              <a:gd name="connsiteX41" fmla="*/ 286603 w 2984311"/>
              <a:gd name="connsiteY41" fmla="*/ 100084 h 782471"/>
              <a:gd name="connsiteX42" fmla="*/ 272955 w 2984311"/>
              <a:gd name="connsiteY42" fmla="*/ 95534 h 782471"/>
              <a:gd name="connsiteX43" fmla="*/ 259307 w 2984311"/>
              <a:gd name="connsiteY43" fmla="*/ 86436 h 782471"/>
              <a:gd name="connsiteX44" fmla="*/ 232012 w 2984311"/>
              <a:gd name="connsiteY44" fmla="*/ 77337 h 782471"/>
              <a:gd name="connsiteX45" fmla="*/ 218364 w 2984311"/>
              <a:gd name="connsiteY45" fmla="*/ 72788 h 782471"/>
              <a:gd name="connsiteX46" fmla="*/ 204716 w 2984311"/>
              <a:gd name="connsiteY46" fmla="*/ 68239 h 782471"/>
              <a:gd name="connsiteX47" fmla="*/ 191068 w 2984311"/>
              <a:gd name="connsiteY47" fmla="*/ 59140 h 782471"/>
              <a:gd name="connsiteX48" fmla="*/ 163773 w 2984311"/>
              <a:gd name="connsiteY48" fmla="*/ 50042 h 782471"/>
              <a:gd name="connsiteX49" fmla="*/ 136477 w 2984311"/>
              <a:gd name="connsiteY49" fmla="*/ 40943 h 782471"/>
              <a:gd name="connsiteX50" fmla="*/ 122830 w 2984311"/>
              <a:gd name="connsiteY50" fmla="*/ 36394 h 782471"/>
              <a:gd name="connsiteX51" fmla="*/ 0 w 2984311"/>
              <a:gd name="connsiteY5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491319 w 2984311"/>
              <a:gd name="connsiteY30" fmla="*/ 259308 h 782471"/>
              <a:gd name="connsiteX31" fmla="*/ 459474 w 2984311"/>
              <a:gd name="connsiteY31" fmla="*/ 254758 h 782471"/>
              <a:gd name="connsiteX32" fmla="*/ 432179 w 2984311"/>
              <a:gd name="connsiteY32" fmla="*/ 236561 h 782471"/>
              <a:gd name="connsiteX33" fmla="*/ 423080 w 2984311"/>
              <a:gd name="connsiteY33" fmla="*/ 222913 h 782471"/>
              <a:gd name="connsiteX34" fmla="*/ 404883 w 2984311"/>
              <a:gd name="connsiteY34" fmla="*/ 213815 h 782471"/>
              <a:gd name="connsiteX35" fmla="*/ 391236 w 2984311"/>
              <a:gd name="connsiteY35" fmla="*/ 204716 h 782471"/>
              <a:gd name="connsiteX36" fmla="*/ 373039 w 2984311"/>
              <a:gd name="connsiteY36" fmla="*/ 177421 h 782471"/>
              <a:gd name="connsiteX37" fmla="*/ 350292 w 2984311"/>
              <a:gd name="connsiteY37" fmla="*/ 150125 h 782471"/>
              <a:gd name="connsiteX38" fmla="*/ 322997 w 2984311"/>
              <a:gd name="connsiteY38" fmla="*/ 131928 h 782471"/>
              <a:gd name="connsiteX39" fmla="*/ 295701 w 2984311"/>
              <a:gd name="connsiteY39" fmla="*/ 113731 h 782471"/>
              <a:gd name="connsiteX40" fmla="*/ 286603 w 2984311"/>
              <a:gd name="connsiteY40" fmla="*/ 100084 h 782471"/>
              <a:gd name="connsiteX41" fmla="*/ 272955 w 2984311"/>
              <a:gd name="connsiteY41" fmla="*/ 95534 h 782471"/>
              <a:gd name="connsiteX42" fmla="*/ 259307 w 2984311"/>
              <a:gd name="connsiteY42" fmla="*/ 86436 h 782471"/>
              <a:gd name="connsiteX43" fmla="*/ 232012 w 2984311"/>
              <a:gd name="connsiteY43" fmla="*/ 77337 h 782471"/>
              <a:gd name="connsiteX44" fmla="*/ 218364 w 2984311"/>
              <a:gd name="connsiteY44" fmla="*/ 72788 h 782471"/>
              <a:gd name="connsiteX45" fmla="*/ 204716 w 2984311"/>
              <a:gd name="connsiteY45" fmla="*/ 68239 h 782471"/>
              <a:gd name="connsiteX46" fmla="*/ 191068 w 2984311"/>
              <a:gd name="connsiteY46" fmla="*/ 59140 h 782471"/>
              <a:gd name="connsiteX47" fmla="*/ 163773 w 2984311"/>
              <a:gd name="connsiteY47" fmla="*/ 50042 h 782471"/>
              <a:gd name="connsiteX48" fmla="*/ 136477 w 2984311"/>
              <a:gd name="connsiteY48" fmla="*/ 40943 h 782471"/>
              <a:gd name="connsiteX49" fmla="*/ 122830 w 2984311"/>
              <a:gd name="connsiteY49" fmla="*/ 36394 h 782471"/>
              <a:gd name="connsiteX50" fmla="*/ 0 w 2984311"/>
              <a:gd name="connsiteY5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476280 w 2984311"/>
              <a:gd name="connsiteY30" fmla="*/ 286379 h 782471"/>
              <a:gd name="connsiteX31" fmla="*/ 459474 w 2984311"/>
              <a:gd name="connsiteY31" fmla="*/ 254758 h 782471"/>
              <a:gd name="connsiteX32" fmla="*/ 432179 w 2984311"/>
              <a:gd name="connsiteY32" fmla="*/ 236561 h 782471"/>
              <a:gd name="connsiteX33" fmla="*/ 423080 w 2984311"/>
              <a:gd name="connsiteY33" fmla="*/ 222913 h 782471"/>
              <a:gd name="connsiteX34" fmla="*/ 404883 w 2984311"/>
              <a:gd name="connsiteY34" fmla="*/ 213815 h 782471"/>
              <a:gd name="connsiteX35" fmla="*/ 391236 w 2984311"/>
              <a:gd name="connsiteY35" fmla="*/ 204716 h 782471"/>
              <a:gd name="connsiteX36" fmla="*/ 373039 w 2984311"/>
              <a:gd name="connsiteY36" fmla="*/ 177421 h 782471"/>
              <a:gd name="connsiteX37" fmla="*/ 350292 w 2984311"/>
              <a:gd name="connsiteY37" fmla="*/ 150125 h 782471"/>
              <a:gd name="connsiteX38" fmla="*/ 322997 w 2984311"/>
              <a:gd name="connsiteY38" fmla="*/ 131928 h 782471"/>
              <a:gd name="connsiteX39" fmla="*/ 295701 w 2984311"/>
              <a:gd name="connsiteY39" fmla="*/ 113731 h 782471"/>
              <a:gd name="connsiteX40" fmla="*/ 286603 w 2984311"/>
              <a:gd name="connsiteY40" fmla="*/ 100084 h 782471"/>
              <a:gd name="connsiteX41" fmla="*/ 272955 w 2984311"/>
              <a:gd name="connsiteY41" fmla="*/ 95534 h 782471"/>
              <a:gd name="connsiteX42" fmla="*/ 259307 w 2984311"/>
              <a:gd name="connsiteY42" fmla="*/ 86436 h 782471"/>
              <a:gd name="connsiteX43" fmla="*/ 232012 w 2984311"/>
              <a:gd name="connsiteY43" fmla="*/ 77337 h 782471"/>
              <a:gd name="connsiteX44" fmla="*/ 218364 w 2984311"/>
              <a:gd name="connsiteY44" fmla="*/ 72788 h 782471"/>
              <a:gd name="connsiteX45" fmla="*/ 204716 w 2984311"/>
              <a:gd name="connsiteY45" fmla="*/ 68239 h 782471"/>
              <a:gd name="connsiteX46" fmla="*/ 191068 w 2984311"/>
              <a:gd name="connsiteY46" fmla="*/ 59140 h 782471"/>
              <a:gd name="connsiteX47" fmla="*/ 163773 w 2984311"/>
              <a:gd name="connsiteY47" fmla="*/ 50042 h 782471"/>
              <a:gd name="connsiteX48" fmla="*/ 136477 w 2984311"/>
              <a:gd name="connsiteY48" fmla="*/ 40943 h 782471"/>
              <a:gd name="connsiteX49" fmla="*/ 122830 w 2984311"/>
              <a:gd name="connsiteY49" fmla="*/ 36394 h 782471"/>
              <a:gd name="connsiteX50" fmla="*/ 0 w 2984311"/>
              <a:gd name="connsiteY5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641445 w 2984311"/>
              <a:gd name="connsiteY28" fmla="*/ 291152 h 782471"/>
              <a:gd name="connsiteX29" fmla="*/ 476280 w 2984311"/>
              <a:gd name="connsiteY29" fmla="*/ 286379 h 782471"/>
              <a:gd name="connsiteX30" fmla="*/ 459474 w 2984311"/>
              <a:gd name="connsiteY30" fmla="*/ 254758 h 782471"/>
              <a:gd name="connsiteX31" fmla="*/ 432179 w 2984311"/>
              <a:gd name="connsiteY31" fmla="*/ 236561 h 782471"/>
              <a:gd name="connsiteX32" fmla="*/ 423080 w 2984311"/>
              <a:gd name="connsiteY32" fmla="*/ 222913 h 782471"/>
              <a:gd name="connsiteX33" fmla="*/ 404883 w 2984311"/>
              <a:gd name="connsiteY33" fmla="*/ 213815 h 782471"/>
              <a:gd name="connsiteX34" fmla="*/ 391236 w 2984311"/>
              <a:gd name="connsiteY34" fmla="*/ 204716 h 782471"/>
              <a:gd name="connsiteX35" fmla="*/ 373039 w 2984311"/>
              <a:gd name="connsiteY35" fmla="*/ 177421 h 782471"/>
              <a:gd name="connsiteX36" fmla="*/ 350292 w 2984311"/>
              <a:gd name="connsiteY36" fmla="*/ 150125 h 782471"/>
              <a:gd name="connsiteX37" fmla="*/ 322997 w 2984311"/>
              <a:gd name="connsiteY37" fmla="*/ 131928 h 782471"/>
              <a:gd name="connsiteX38" fmla="*/ 295701 w 2984311"/>
              <a:gd name="connsiteY38" fmla="*/ 113731 h 782471"/>
              <a:gd name="connsiteX39" fmla="*/ 286603 w 2984311"/>
              <a:gd name="connsiteY39" fmla="*/ 100084 h 782471"/>
              <a:gd name="connsiteX40" fmla="*/ 272955 w 2984311"/>
              <a:gd name="connsiteY40" fmla="*/ 95534 h 782471"/>
              <a:gd name="connsiteX41" fmla="*/ 259307 w 2984311"/>
              <a:gd name="connsiteY41" fmla="*/ 86436 h 782471"/>
              <a:gd name="connsiteX42" fmla="*/ 232012 w 2984311"/>
              <a:gd name="connsiteY42" fmla="*/ 77337 h 782471"/>
              <a:gd name="connsiteX43" fmla="*/ 218364 w 2984311"/>
              <a:gd name="connsiteY43" fmla="*/ 72788 h 782471"/>
              <a:gd name="connsiteX44" fmla="*/ 204716 w 2984311"/>
              <a:gd name="connsiteY44" fmla="*/ 68239 h 782471"/>
              <a:gd name="connsiteX45" fmla="*/ 191068 w 2984311"/>
              <a:gd name="connsiteY45" fmla="*/ 59140 h 782471"/>
              <a:gd name="connsiteX46" fmla="*/ 163773 w 2984311"/>
              <a:gd name="connsiteY46" fmla="*/ 50042 h 782471"/>
              <a:gd name="connsiteX47" fmla="*/ 136477 w 2984311"/>
              <a:gd name="connsiteY47" fmla="*/ 40943 h 782471"/>
              <a:gd name="connsiteX48" fmla="*/ 122830 w 2984311"/>
              <a:gd name="connsiteY48" fmla="*/ 36394 h 782471"/>
              <a:gd name="connsiteX49" fmla="*/ 0 w 2984311"/>
              <a:gd name="connsiteY4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97511 w 2984311"/>
              <a:gd name="connsiteY27" fmla="*/ 319989 h 782471"/>
              <a:gd name="connsiteX28" fmla="*/ 641445 w 2984311"/>
              <a:gd name="connsiteY28" fmla="*/ 291152 h 782471"/>
              <a:gd name="connsiteX29" fmla="*/ 476280 w 2984311"/>
              <a:gd name="connsiteY29" fmla="*/ 286379 h 782471"/>
              <a:gd name="connsiteX30" fmla="*/ 459474 w 2984311"/>
              <a:gd name="connsiteY30" fmla="*/ 254758 h 782471"/>
              <a:gd name="connsiteX31" fmla="*/ 432179 w 2984311"/>
              <a:gd name="connsiteY31" fmla="*/ 236561 h 782471"/>
              <a:gd name="connsiteX32" fmla="*/ 423080 w 2984311"/>
              <a:gd name="connsiteY32" fmla="*/ 222913 h 782471"/>
              <a:gd name="connsiteX33" fmla="*/ 404883 w 2984311"/>
              <a:gd name="connsiteY33" fmla="*/ 213815 h 782471"/>
              <a:gd name="connsiteX34" fmla="*/ 391236 w 2984311"/>
              <a:gd name="connsiteY34" fmla="*/ 204716 h 782471"/>
              <a:gd name="connsiteX35" fmla="*/ 373039 w 2984311"/>
              <a:gd name="connsiteY35" fmla="*/ 177421 h 782471"/>
              <a:gd name="connsiteX36" fmla="*/ 350292 w 2984311"/>
              <a:gd name="connsiteY36" fmla="*/ 150125 h 782471"/>
              <a:gd name="connsiteX37" fmla="*/ 322997 w 2984311"/>
              <a:gd name="connsiteY37" fmla="*/ 131928 h 782471"/>
              <a:gd name="connsiteX38" fmla="*/ 295701 w 2984311"/>
              <a:gd name="connsiteY38" fmla="*/ 113731 h 782471"/>
              <a:gd name="connsiteX39" fmla="*/ 286603 w 2984311"/>
              <a:gd name="connsiteY39" fmla="*/ 100084 h 782471"/>
              <a:gd name="connsiteX40" fmla="*/ 272955 w 2984311"/>
              <a:gd name="connsiteY40" fmla="*/ 95534 h 782471"/>
              <a:gd name="connsiteX41" fmla="*/ 259307 w 2984311"/>
              <a:gd name="connsiteY41" fmla="*/ 86436 h 782471"/>
              <a:gd name="connsiteX42" fmla="*/ 232012 w 2984311"/>
              <a:gd name="connsiteY42" fmla="*/ 77337 h 782471"/>
              <a:gd name="connsiteX43" fmla="*/ 218364 w 2984311"/>
              <a:gd name="connsiteY43" fmla="*/ 72788 h 782471"/>
              <a:gd name="connsiteX44" fmla="*/ 204716 w 2984311"/>
              <a:gd name="connsiteY44" fmla="*/ 68239 h 782471"/>
              <a:gd name="connsiteX45" fmla="*/ 191068 w 2984311"/>
              <a:gd name="connsiteY45" fmla="*/ 59140 h 782471"/>
              <a:gd name="connsiteX46" fmla="*/ 163773 w 2984311"/>
              <a:gd name="connsiteY46" fmla="*/ 50042 h 782471"/>
              <a:gd name="connsiteX47" fmla="*/ 136477 w 2984311"/>
              <a:gd name="connsiteY47" fmla="*/ 40943 h 782471"/>
              <a:gd name="connsiteX48" fmla="*/ 122830 w 2984311"/>
              <a:gd name="connsiteY48" fmla="*/ 36394 h 782471"/>
              <a:gd name="connsiteX49" fmla="*/ 0 w 2984311"/>
              <a:gd name="connsiteY4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36477 w 2984311"/>
              <a:gd name="connsiteY46" fmla="*/ 40943 h 782471"/>
              <a:gd name="connsiteX47" fmla="*/ 122830 w 2984311"/>
              <a:gd name="connsiteY47" fmla="*/ 36394 h 782471"/>
              <a:gd name="connsiteX48" fmla="*/ 0 w 2984311"/>
              <a:gd name="connsiteY4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36477 w 2984311"/>
              <a:gd name="connsiteY46" fmla="*/ 40943 h 782471"/>
              <a:gd name="connsiteX47" fmla="*/ 122830 w 2984311"/>
              <a:gd name="connsiteY47" fmla="*/ 36394 h 782471"/>
              <a:gd name="connsiteX48" fmla="*/ 0 w 2984311"/>
              <a:gd name="connsiteY4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22830 w 2984311"/>
              <a:gd name="connsiteY46" fmla="*/ 36394 h 782471"/>
              <a:gd name="connsiteX47" fmla="*/ 0 w 2984311"/>
              <a:gd name="connsiteY4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0 w 2984311"/>
              <a:gd name="connsiteY4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42718 w 2984311"/>
              <a:gd name="connsiteY45" fmla="*/ 25979 h 782471"/>
              <a:gd name="connsiteX46" fmla="*/ 0 w 2984311"/>
              <a:gd name="connsiteY4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42718 w 2984311"/>
              <a:gd name="connsiteY44" fmla="*/ 25979 h 782471"/>
              <a:gd name="connsiteX45" fmla="*/ 0 w 2984311"/>
              <a:gd name="connsiteY4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142718 w 2984311"/>
              <a:gd name="connsiteY43" fmla="*/ 25979 h 782471"/>
              <a:gd name="connsiteX44" fmla="*/ 0 w 2984311"/>
              <a:gd name="connsiteY4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54741 h 782471"/>
              <a:gd name="connsiteX43" fmla="*/ 142718 w 2984311"/>
              <a:gd name="connsiteY43" fmla="*/ 25979 h 782471"/>
              <a:gd name="connsiteX44" fmla="*/ 0 w 2984311"/>
              <a:gd name="connsiteY4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18364 w 2984311"/>
              <a:gd name="connsiteY41" fmla="*/ 54741 h 782471"/>
              <a:gd name="connsiteX42" fmla="*/ 142718 w 2984311"/>
              <a:gd name="connsiteY42" fmla="*/ 25979 h 782471"/>
              <a:gd name="connsiteX43" fmla="*/ 0 w 2984311"/>
              <a:gd name="connsiteY4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18364 w 2984311"/>
              <a:gd name="connsiteY40" fmla="*/ 54741 h 782471"/>
              <a:gd name="connsiteX41" fmla="*/ 142718 w 2984311"/>
              <a:gd name="connsiteY41" fmla="*/ 25979 h 782471"/>
              <a:gd name="connsiteX42" fmla="*/ 0 w 2984311"/>
              <a:gd name="connsiteY4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18364 w 2984311"/>
              <a:gd name="connsiteY39" fmla="*/ 54741 h 782471"/>
              <a:gd name="connsiteX40" fmla="*/ 142718 w 2984311"/>
              <a:gd name="connsiteY40" fmla="*/ 25979 h 782471"/>
              <a:gd name="connsiteX41" fmla="*/ 0 w 2984311"/>
              <a:gd name="connsiteY4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0587 w 2984311"/>
              <a:gd name="connsiteY38" fmla="*/ 79029 h 782471"/>
              <a:gd name="connsiteX39" fmla="*/ 218364 w 2984311"/>
              <a:gd name="connsiteY39" fmla="*/ 54741 h 782471"/>
              <a:gd name="connsiteX40" fmla="*/ 142718 w 2984311"/>
              <a:gd name="connsiteY40" fmla="*/ 25979 h 782471"/>
              <a:gd name="connsiteX41" fmla="*/ 0 w 2984311"/>
              <a:gd name="connsiteY4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18364 w 2984311"/>
              <a:gd name="connsiteY38" fmla="*/ 54741 h 782471"/>
              <a:gd name="connsiteX39" fmla="*/ 142718 w 2984311"/>
              <a:gd name="connsiteY39" fmla="*/ 25979 h 782471"/>
              <a:gd name="connsiteX40" fmla="*/ 0 w 2984311"/>
              <a:gd name="connsiteY4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89686 w 2984311"/>
              <a:gd name="connsiteY37" fmla="*/ 86660 h 782471"/>
              <a:gd name="connsiteX38" fmla="*/ 218364 w 2984311"/>
              <a:gd name="connsiteY38" fmla="*/ 54741 h 782471"/>
              <a:gd name="connsiteX39" fmla="*/ 142718 w 2984311"/>
              <a:gd name="connsiteY39" fmla="*/ 25979 h 782471"/>
              <a:gd name="connsiteX40" fmla="*/ 0 w 2984311"/>
              <a:gd name="connsiteY4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18364 w 2984311"/>
              <a:gd name="connsiteY37" fmla="*/ 54741 h 782471"/>
              <a:gd name="connsiteX38" fmla="*/ 142718 w 2984311"/>
              <a:gd name="connsiteY38" fmla="*/ 25979 h 782471"/>
              <a:gd name="connsiteX39" fmla="*/ 0 w 2984311"/>
              <a:gd name="connsiteY3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04950 w 2984311"/>
              <a:gd name="connsiteY36" fmla="*/ 107865 h 782471"/>
              <a:gd name="connsiteX37" fmla="*/ 218364 w 2984311"/>
              <a:gd name="connsiteY37" fmla="*/ 54741 h 782471"/>
              <a:gd name="connsiteX38" fmla="*/ 142718 w 2984311"/>
              <a:gd name="connsiteY38" fmla="*/ 25979 h 782471"/>
              <a:gd name="connsiteX39" fmla="*/ 0 w 2984311"/>
              <a:gd name="connsiteY3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48976 w 2984311"/>
              <a:gd name="connsiteY34" fmla="*/ 150350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48976 w 2984311"/>
              <a:gd name="connsiteY34" fmla="*/ 150350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04950 w 2984311"/>
              <a:gd name="connsiteY34" fmla="*/ 107865 h 782471"/>
              <a:gd name="connsiteX35" fmla="*/ 218364 w 2984311"/>
              <a:gd name="connsiteY35" fmla="*/ 54741 h 782471"/>
              <a:gd name="connsiteX36" fmla="*/ 142718 w 2984311"/>
              <a:gd name="connsiteY36" fmla="*/ 25979 h 782471"/>
              <a:gd name="connsiteX37" fmla="*/ 0 w 2984311"/>
              <a:gd name="connsiteY3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73189 w 2984311"/>
              <a:gd name="connsiteY33" fmla="*/ 171629 h 782471"/>
              <a:gd name="connsiteX34" fmla="*/ 304950 w 2984311"/>
              <a:gd name="connsiteY34" fmla="*/ 107865 h 782471"/>
              <a:gd name="connsiteX35" fmla="*/ 218364 w 2984311"/>
              <a:gd name="connsiteY35" fmla="*/ 54741 h 782471"/>
              <a:gd name="connsiteX36" fmla="*/ 142718 w 2984311"/>
              <a:gd name="connsiteY36" fmla="*/ 25979 h 782471"/>
              <a:gd name="connsiteX37" fmla="*/ 0 w 2984311"/>
              <a:gd name="connsiteY3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373189 w 2984311"/>
              <a:gd name="connsiteY32" fmla="*/ 171629 h 782471"/>
              <a:gd name="connsiteX33" fmla="*/ 304950 w 2984311"/>
              <a:gd name="connsiteY33" fmla="*/ 107865 h 782471"/>
              <a:gd name="connsiteX34" fmla="*/ 218364 w 2984311"/>
              <a:gd name="connsiteY34" fmla="*/ 54741 h 782471"/>
              <a:gd name="connsiteX35" fmla="*/ 142718 w 2984311"/>
              <a:gd name="connsiteY35" fmla="*/ 25979 h 782471"/>
              <a:gd name="connsiteX36" fmla="*/ 0 w 2984311"/>
              <a:gd name="connsiteY3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08040 w 2984311"/>
              <a:gd name="connsiteY31" fmla="*/ 204866 h 782471"/>
              <a:gd name="connsiteX32" fmla="*/ 373189 w 2984311"/>
              <a:gd name="connsiteY32" fmla="*/ 171629 h 782471"/>
              <a:gd name="connsiteX33" fmla="*/ 304950 w 2984311"/>
              <a:gd name="connsiteY33" fmla="*/ 107865 h 782471"/>
              <a:gd name="connsiteX34" fmla="*/ 218364 w 2984311"/>
              <a:gd name="connsiteY34" fmla="*/ 54741 h 782471"/>
              <a:gd name="connsiteX35" fmla="*/ 142718 w 2984311"/>
              <a:gd name="connsiteY35" fmla="*/ 25979 h 782471"/>
              <a:gd name="connsiteX36" fmla="*/ 0 w 2984311"/>
              <a:gd name="connsiteY3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373189 w 2984311"/>
              <a:gd name="connsiteY31" fmla="*/ 171629 h 782471"/>
              <a:gd name="connsiteX32" fmla="*/ 304950 w 2984311"/>
              <a:gd name="connsiteY32" fmla="*/ 107865 h 782471"/>
              <a:gd name="connsiteX33" fmla="*/ 218364 w 2984311"/>
              <a:gd name="connsiteY33" fmla="*/ 54741 h 782471"/>
              <a:gd name="connsiteX34" fmla="*/ 142718 w 2984311"/>
              <a:gd name="connsiteY34" fmla="*/ 25979 h 782471"/>
              <a:gd name="connsiteX35" fmla="*/ 0 w 2984311"/>
              <a:gd name="connsiteY3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17139 w 2984311"/>
              <a:gd name="connsiteY30" fmla="*/ 218513 h 782471"/>
              <a:gd name="connsiteX31" fmla="*/ 373189 w 2984311"/>
              <a:gd name="connsiteY31" fmla="*/ 171629 h 782471"/>
              <a:gd name="connsiteX32" fmla="*/ 304950 w 2984311"/>
              <a:gd name="connsiteY32" fmla="*/ 107865 h 782471"/>
              <a:gd name="connsiteX33" fmla="*/ 218364 w 2984311"/>
              <a:gd name="connsiteY33" fmla="*/ 54741 h 782471"/>
              <a:gd name="connsiteX34" fmla="*/ 142718 w 2984311"/>
              <a:gd name="connsiteY34" fmla="*/ 25979 h 782471"/>
              <a:gd name="connsiteX35" fmla="*/ 0 w 2984311"/>
              <a:gd name="connsiteY3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304950 w 2984311"/>
              <a:gd name="connsiteY31" fmla="*/ 107865 h 782471"/>
              <a:gd name="connsiteX32" fmla="*/ 218364 w 2984311"/>
              <a:gd name="connsiteY32" fmla="*/ 54741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298934 w 2984311"/>
              <a:gd name="connsiteY31" fmla="*/ 98841 h 782471"/>
              <a:gd name="connsiteX32" fmla="*/ 218364 w 2984311"/>
              <a:gd name="connsiteY32" fmla="*/ 54741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298934 w 2984311"/>
              <a:gd name="connsiteY31" fmla="*/ 98841 h 782471"/>
              <a:gd name="connsiteX32" fmla="*/ 227388 w 2984311"/>
              <a:gd name="connsiteY32" fmla="*/ 48725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33683 w 2984311"/>
              <a:gd name="connsiteY7" fmla="*/ 409433 h 782471"/>
              <a:gd name="connsiteX8" fmla="*/ 2197290 w 2984311"/>
              <a:gd name="connsiteY8" fmla="*/ 423081 h 782471"/>
              <a:gd name="connsiteX9" fmla="*/ 2056263 w 2984311"/>
              <a:gd name="connsiteY9" fmla="*/ 477672 h 782471"/>
              <a:gd name="connsiteX10" fmla="*/ 1969827 w 2984311"/>
              <a:gd name="connsiteY10" fmla="*/ 468573 h 782471"/>
              <a:gd name="connsiteX11" fmla="*/ 1883391 w 2984311"/>
              <a:gd name="connsiteY11" fmla="*/ 477672 h 782471"/>
              <a:gd name="connsiteX12" fmla="*/ 1796955 w 2984311"/>
              <a:gd name="connsiteY12" fmla="*/ 527713 h 782471"/>
              <a:gd name="connsiteX13" fmla="*/ 1733266 w 2984311"/>
              <a:gd name="connsiteY13" fmla="*/ 509516 h 782471"/>
              <a:gd name="connsiteX14" fmla="*/ 1728716 w 2984311"/>
              <a:gd name="connsiteY14" fmla="*/ 495869 h 782471"/>
              <a:gd name="connsiteX15" fmla="*/ 1724167 w 2984311"/>
              <a:gd name="connsiteY15" fmla="*/ 450376 h 782471"/>
              <a:gd name="connsiteX16" fmla="*/ 1699805 w 2984311"/>
              <a:gd name="connsiteY16" fmla="*/ 429247 h 782471"/>
              <a:gd name="connsiteX17" fmla="*/ 1665027 w 2984311"/>
              <a:gd name="connsiteY17" fmla="*/ 376271 h 782471"/>
              <a:gd name="connsiteX18" fmla="*/ 1610360 w 2984311"/>
              <a:gd name="connsiteY18" fmla="*/ 330703 h 782471"/>
              <a:gd name="connsiteX19" fmla="*/ 1534939 w 2984311"/>
              <a:gd name="connsiteY19" fmla="*/ 297317 h 782471"/>
              <a:gd name="connsiteX20" fmla="*/ 1418199 w 2984311"/>
              <a:gd name="connsiteY20" fmla="*/ 277355 h 782471"/>
              <a:gd name="connsiteX21" fmla="*/ 1260293 w 2984311"/>
              <a:gd name="connsiteY21" fmla="*/ 230471 h 782471"/>
              <a:gd name="connsiteX22" fmla="*/ 1219200 w 2984311"/>
              <a:gd name="connsiteY22" fmla="*/ 254758 h 782471"/>
              <a:gd name="connsiteX23" fmla="*/ 1073624 w 2984311"/>
              <a:gd name="connsiteY23" fmla="*/ 304800 h 782471"/>
              <a:gd name="connsiteX24" fmla="*/ 950345 w 2984311"/>
              <a:gd name="connsiteY24" fmla="*/ 306341 h 782471"/>
              <a:gd name="connsiteX25" fmla="*/ 832813 w 2984311"/>
              <a:gd name="connsiteY25" fmla="*/ 316981 h 782471"/>
              <a:gd name="connsiteX26" fmla="*/ 641445 w 2984311"/>
              <a:gd name="connsiteY26" fmla="*/ 291152 h 782471"/>
              <a:gd name="connsiteX27" fmla="*/ 476280 w 2984311"/>
              <a:gd name="connsiteY27" fmla="*/ 286379 h 782471"/>
              <a:gd name="connsiteX28" fmla="*/ 459474 w 2984311"/>
              <a:gd name="connsiteY28" fmla="*/ 254758 h 782471"/>
              <a:gd name="connsiteX29" fmla="*/ 373189 w 2984311"/>
              <a:gd name="connsiteY29" fmla="*/ 171629 h 782471"/>
              <a:gd name="connsiteX30" fmla="*/ 298934 w 2984311"/>
              <a:gd name="connsiteY30" fmla="*/ 98841 h 782471"/>
              <a:gd name="connsiteX31" fmla="*/ 227388 w 2984311"/>
              <a:gd name="connsiteY31" fmla="*/ 48725 h 782471"/>
              <a:gd name="connsiteX32" fmla="*/ 142718 w 2984311"/>
              <a:gd name="connsiteY32" fmla="*/ 25979 h 782471"/>
              <a:gd name="connsiteX33" fmla="*/ 0 w 2984311"/>
              <a:gd name="connsiteY3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5715 w 2984311"/>
              <a:gd name="connsiteY7" fmla="*/ 400410 h 782471"/>
              <a:gd name="connsiteX8" fmla="*/ 2197290 w 2984311"/>
              <a:gd name="connsiteY8" fmla="*/ 423081 h 782471"/>
              <a:gd name="connsiteX9" fmla="*/ 2056263 w 2984311"/>
              <a:gd name="connsiteY9" fmla="*/ 477672 h 782471"/>
              <a:gd name="connsiteX10" fmla="*/ 1969827 w 2984311"/>
              <a:gd name="connsiteY10" fmla="*/ 468573 h 782471"/>
              <a:gd name="connsiteX11" fmla="*/ 1883391 w 2984311"/>
              <a:gd name="connsiteY11" fmla="*/ 477672 h 782471"/>
              <a:gd name="connsiteX12" fmla="*/ 1796955 w 2984311"/>
              <a:gd name="connsiteY12" fmla="*/ 527713 h 782471"/>
              <a:gd name="connsiteX13" fmla="*/ 1733266 w 2984311"/>
              <a:gd name="connsiteY13" fmla="*/ 509516 h 782471"/>
              <a:gd name="connsiteX14" fmla="*/ 1728716 w 2984311"/>
              <a:gd name="connsiteY14" fmla="*/ 495869 h 782471"/>
              <a:gd name="connsiteX15" fmla="*/ 1724167 w 2984311"/>
              <a:gd name="connsiteY15" fmla="*/ 450376 h 782471"/>
              <a:gd name="connsiteX16" fmla="*/ 1699805 w 2984311"/>
              <a:gd name="connsiteY16" fmla="*/ 429247 h 782471"/>
              <a:gd name="connsiteX17" fmla="*/ 1665027 w 2984311"/>
              <a:gd name="connsiteY17" fmla="*/ 376271 h 782471"/>
              <a:gd name="connsiteX18" fmla="*/ 1610360 w 2984311"/>
              <a:gd name="connsiteY18" fmla="*/ 330703 h 782471"/>
              <a:gd name="connsiteX19" fmla="*/ 1534939 w 2984311"/>
              <a:gd name="connsiteY19" fmla="*/ 297317 h 782471"/>
              <a:gd name="connsiteX20" fmla="*/ 1418199 w 2984311"/>
              <a:gd name="connsiteY20" fmla="*/ 277355 h 782471"/>
              <a:gd name="connsiteX21" fmla="*/ 1260293 w 2984311"/>
              <a:gd name="connsiteY21" fmla="*/ 230471 h 782471"/>
              <a:gd name="connsiteX22" fmla="*/ 1219200 w 2984311"/>
              <a:gd name="connsiteY22" fmla="*/ 254758 h 782471"/>
              <a:gd name="connsiteX23" fmla="*/ 1073624 w 2984311"/>
              <a:gd name="connsiteY23" fmla="*/ 304800 h 782471"/>
              <a:gd name="connsiteX24" fmla="*/ 950345 w 2984311"/>
              <a:gd name="connsiteY24" fmla="*/ 306341 h 782471"/>
              <a:gd name="connsiteX25" fmla="*/ 832813 w 2984311"/>
              <a:gd name="connsiteY25" fmla="*/ 316981 h 782471"/>
              <a:gd name="connsiteX26" fmla="*/ 641445 w 2984311"/>
              <a:gd name="connsiteY26" fmla="*/ 291152 h 782471"/>
              <a:gd name="connsiteX27" fmla="*/ 476280 w 2984311"/>
              <a:gd name="connsiteY27" fmla="*/ 286379 h 782471"/>
              <a:gd name="connsiteX28" fmla="*/ 459474 w 2984311"/>
              <a:gd name="connsiteY28" fmla="*/ 254758 h 782471"/>
              <a:gd name="connsiteX29" fmla="*/ 373189 w 2984311"/>
              <a:gd name="connsiteY29" fmla="*/ 171629 h 782471"/>
              <a:gd name="connsiteX30" fmla="*/ 298934 w 2984311"/>
              <a:gd name="connsiteY30" fmla="*/ 98841 h 782471"/>
              <a:gd name="connsiteX31" fmla="*/ 227388 w 2984311"/>
              <a:gd name="connsiteY31" fmla="*/ 48725 h 782471"/>
              <a:gd name="connsiteX32" fmla="*/ 142718 w 2984311"/>
              <a:gd name="connsiteY32" fmla="*/ 25979 h 782471"/>
              <a:gd name="connsiteX33" fmla="*/ 0 w 2984311"/>
              <a:gd name="connsiteY33" fmla="*/ 0 h 782471"/>
              <a:gd name="connsiteX0" fmla="*/ 2841594 w 2841594"/>
              <a:gd name="connsiteY0" fmla="*/ 756492 h 756492"/>
              <a:gd name="connsiteX1" fmla="*/ 2736961 w 2841594"/>
              <a:gd name="connsiteY1" fmla="*/ 683705 h 756492"/>
              <a:gd name="connsiteX2" fmla="*/ 2787001 w 2841594"/>
              <a:gd name="connsiteY2" fmla="*/ 524481 h 756492"/>
              <a:gd name="connsiteX3" fmla="*/ 2709664 w 2841594"/>
              <a:gd name="connsiteY3" fmla="*/ 492636 h 756492"/>
              <a:gd name="connsiteX4" fmla="*/ 2618680 w 2841594"/>
              <a:gd name="connsiteY4" fmla="*/ 488087 h 756492"/>
              <a:gd name="connsiteX5" fmla="*/ 2477652 w 2841594"/>
              <a:gd name="connsiteY5" fmla="*/ 465340 h 756492"/>
              <a:gd name="connsiteX6" fmla="*/ 2227444 w 2841594"/>
              <a:gd name="connsiteY6" fmla="*/ 433496 h 756492"/>
              <a:gd name="connsiteX7" fmla="*/ 2102998 w 2841594"/>
              <a:gd name="connsiteY7" fmla="*/ 374431 h 756492"/>
              <a:gd name="connsiteX8" fmla="*/ 2054573 w 2841594"/>
              <a:gd name="connsiteY8" fmla="*/ 397102 h 756492"/>
              <a:gd name="connsiteX9" fmla="*/ 1913546 w 2841594"/>
              <a:gd name="connsiteY9" fmla="*/ 451693 h 756492"/>
              <a:gd name="connsiteX10" fmla="*/ 1827110 w 2841594"/>
              <a:gd name="connsiteY10" fmla="*/ 442594 h 756492"/>
              <a:gd name="connsiteX11" fmla="*/ 1740674 w 2841594"/>
              <a:gd name="connsiteY11" fmla="*/ 451693 h 756492"/>
              <a:gd name="connsiteX12" fmla="*/ 1654238 w 2841594"/>
              <a:gd name="connsiteY12" fmla="*/ 501734 h 756492"/>
              <a:gd name="connsiteX13" fmla="*/ 1590549 w 2841594"/>
              <a:gd name="connsiteY13" fmla="*/ 483537 h 756492"/>
              <a:gd name="connsiteX14" fmla="*/ 1585999 w 2841594"/>
              <a:gd name="connsiteY14" fmla="*/ 469890 h 756492"/>
              <a:gd name="connsiteX15" fmla="*/ 1581450 w 2841594"/>
              <a:gd name="connsiteY15" fmla="*/ 424397 h 756492"/>
              <a:gd name="connsiteX16" fmla="*/ 1557088 w 2841594"/>
              <a:gd name="connsiteY16" fmla="*/ 403268 h 756492"/>
              <a:gd name="connsiteX17" fmla="*/ 1522310 w 2841594"/>
              <a:gd name="connsiteY17" fmla="*/ 350292 h 756492"/>
              <a:gd name="connsiteX18" fmla="*/ 1467643 w 2841594"/>
              <a:gd name="connsiteY18" fmla="*/ 304724 h 756492"/>
              <a:gd name="connsiteX19" fmla="*/ 1392222 w 2841594"/>
              <a:gd name="connsiteY19" fmla="*/ 271338 h 756492"/>
              <a:gd name="connsiteX20" fmla="*/ 1275482 w 2841594"/>
              <a:gd name="connsiteY20" fmla="*/ 251376 h 756492"/>
              <a:gd name="connsiteX21" fmla="*/ 1117576 w 2841594"/>
              <a:gd name="connsiteY21" fmla="*/ 204492 h 756492"/>
              <a:gd name="connsiteX22" fmla="*/ 1076483 w 2841594"/>
              <a:gd name="connsiteY22" fmla="*/ 228779 h 756492"/>
              <a:gd name="connsiteX23" fmla="*/ 930907 w 2841594"/>
              <a:gd name="connsiteY23" fmla="*/ 278821 h 756492"/>
              <a:gd name="connsiteX24" fmla="*/ 807628 w 2841594"/>
              <a:gd name="connsiteY24" fmla="*/ 280362 h 756492"/>
              <a:gd name="connsiteX25" fmla="*/ 690096 w 2841594"/>
              <a:gd name="connsiteY25" fmla="*/ 291002 h 756492"/>
              <a:gd name="connsiteX26" fmla="*/ 498728 w 2841594"/>
              <a:gd name="connsiteY26" fmla="*/ 265173 h 756492"/>
              <a:gd name="connsiteX27" fmla="*/ 333563 w 2841594"/>
              <a:gd name="connsiteY27" fmla="*/ 260400 h 756492"/>
              <a:gd name="connsiteX28" fmla="*/ 316757 w 2841594"/>
              <a:gd name="connsiteY28" fmla="*/ 228779 h 756492"/>
              <a:gd name="connsiteX29" fmla="*/ 230472 w 2841594"/>
              <a:gd name="connsiteY29" fmla="*/ 145650 h 756492"/>
              <a:gd name="connsiteX30" fmla="*/ 156217 w 2841594"/>
              <a:gd name="connsiteY30" fmla="*/ 72862 h 756492"/>
              <a:gd name="connsiteX31" fmla="*/ 84671 w 2841594"/>
              <a:gd name="connsiteY31" fmla="*/ 22746 h 756492"/>
              <a:gd name="connsiteX32" fmla="*/ 1 w 2841594"/>
              <a:gd name="connsiteY32" fmla="*/ 0 h 756492"/>
              <a:gd name="connsiteX0" fmla="*/ 2756923 w 2756923"/>
              <a:gd name="connsiteY0" fmla="*/ 733746 h 733746"/>
              <a:gd name="connsiteX1" fmla="*/ 2652290 w 2756923"/>
              <a:gd name="connsiteY1" fmla="*/ 660959 h 733746"/>
              <a:gd name="connsiteX2" fmla="*/ 2702330 w 2756923"/>
              <a:gd name="connsiteY2" fmla="*/ 501735 h 733746"/>
              <a:gd name="connsiteX3" fmla="*/ 2624993 w 2756923"/>
              <a:gd name="connsiteY3" fmla="*/ 469890 h 733746"/>
              <a:gd name="connsiteX4" fmla="*/ 2534009 w 2756923"/>
              <a:gd name="connsiteY4" fmla="*/ 465341 h 733746"/>
              <a:gd name="connsiteX5" fmla="*/ 2392981 w 2756923"/>
              <a:gd name="connsiteY5" fmla="*/ 442594 h 733746"/>
              <a:gd name="connsiteX6" fmla="*/ 2142773 w 2756923"/>
              <a:gd name="connsiteY6" fmla="*/ 410750 h 733746"/>
              <a:gd name="connsiteX7" fmla="*/ 2018327 w 2756923"/>
              <a:gd name="connsiteY7" fmla="*/ 351685 h 733746"/>
              <a:gd name="connsiteX8" fmla="*/ 1969902 w 2756923"/>
              <a:gd name="connsiteY8" fmla="*/ 374356 h 733746"/>
              <a:gd name="connsiteX9" fmla="*/ 1828875 w 2756923"/>
              <a:gd name="connsiteY9" fmla="*/ 428947 h 733746"/>
              <a:gd name="connsiteX10" fmla="*/ 1742439 w 2756923"/>
              <a:gd name="connsiteY10" fmla="*/ 419848 h 733746"/>
              <a:gd name="connsiteX11" fmla="*/ 1656003 w 2756923"/>
              <a:gd name="connsiteY11" fmla="*/ 428947 h 733746"/>
              <a:gd name="connsiteX12" fmla="*/ 1569567 w 2756923"/>
              <a:gd name="connsiteY12" fmla="*/ 478988 h 733746"/>
              <a:gd name="connsiteX13" fmla="*/ 1505878 w 2756923"/>
              <a:gd name="connsiteY13" fmla="*/ 460791 h 733746"/>
              <a:gd name="connsiteX14" fmla="*/ 1501328 w 2756923"/>
              <a:gd name="connsiteY14" fmla="*/ 447144 h 733746"/>
              <a:gd name="connsiteX15" fmla="*/ 1496779 w 2756923"/>
              <a:gd name="connsiteY15" fmla="*/ 401651 h 733746"/>
              <a:gd name="connsiteX16" fmla="*/ 1472417 w 2756923"/>
              <a:gd name="connsiteY16" fmla="*/ 380522 h 733746"/>
              <a:gd name="connsiteX17" fmla="*/ 1437639 w 2756923"/>
              <a:gd name="connsiteY17" fmla="*/ 327546 h 733746"/>
              <a:gd name="connsiteX18" fmla="*/ 1382972 w 2756923"/>
              <a:gd name="connsiteY18" fmla="*/ 281978 h 733746"/>
              <a:gd name="connsiteX19" fmla="*/ 1307551 w 2756923"/>
              <a:gd name="connsiteY19" fmla="*/ 248592 h 733746"/>
              <a:gd name="connsiteX20" fmla="*/ 1190811 w 2756923"/>
              <a:gd name="connsiteY20" fmla="*/ 228630 h 733746"/>
              <a:gd name="connsiteX21" fmla="*/ 1032905 w 2756923"/>
              <a:gd name="connsiteY21" fmla="*/ 181746 h 733746"/>
              <a:gd name="connsiteX22" fmla="*/ 991812 w 2756923"/>
              <a:gd name="connsiteY22" fmla="*/ 206033 h 733746"/>
              <a:gd name="connsiteX23" fmla="*/ 846236 w 2756923"/>
              <a:gd name="connsiteY23" fmla="*/ 256075 h 733746"/>
              <a:gd name="connsiteX24" fmla="*/ 722957 w 2756923"/>
              <a:gd name="connsiteY24" fmla="*/ 257616 h 733746"/>
              <a:gd name="connsiteX25" fmla="*/ 605425 w 2756923"/>
              <a:gd name="connsiteY25" fmla="*/ 268256 h 733746"/>
              <a:gd name="connsiteX26" fmla="*/ 414057 w 2756923"/>
              <a:gd name="connsiteY26" fmla="*/ 242427 h 733746"/>
              <a:gd name="connsiteX27" fmla="*/ 248892 w 2756923"/>
              <a:gd name="connsiteY27" fmla="*/ 237654 h 733746"/>
              <a:gd name="connsiteX28" fmla="*/ 232086 w 2756923"/>
              <a:gd name="connsiteY28" fmla="*/ 206033 h 733746"/>
              <a:gd name="connsiteX29" fmla="*/ 145801 w 2756923"/>
              <a:gd name="connsiteY29" fmla="*/ 122904 h 733746"/>
              <a:gd name="connsiteX30" fmla="*/ 71546 w 2756923"/>
              <a:gd name="connsiteY30" fmla="*/ 50116 h 733746"/>
              <a:gd name="connsiteX31" fmla="*/ 0 w 2756923"/>
              <a:gd name="connsiteY31" fmla="*/ 0 h 733746"/>
              <a:gd name="connsiteX0" fmla="*/ 2685377 w 2685377"/>
              <a:gd name="connsiteY0" fmla="*/ 683630 h 683630"/>
              <a:gd name="connsiteX1" fmla="*/ 2580744 w 2685377"/>
              <a:gd name="connsiteY1" fmla="*/ 610843 h 683630"/>
              <a:gd name="connsiteX2" fmla="*/ 2630784 w 2685377"/>
              <a:gd name="connsiteY2" fmla="*/ 451619 h 683630"/>
              <a:gd name="connsiteX3" fmla="*/ 2553447 w 2685377"/>
              <a:gd name="connsiteY3" fmla="*/ 419774 h 683630"/>
              <a:gd name="connsiteX4" fmla="*/ 2462463 w 2685377"/>
              <a:gd name="connsiteY4" fmla="*/ 415225 h 683630"/>
              <a:gd name="connsiteX5" fmla="*/ 2321435 w 2685377"/>
              <a:gd name="connsiteY5" fmla="*/ 392478 h 683630"/>
              <a:gd name="connsiteX6" fmla="*/ 2071227 w 2685377"/>
              <a:gd name="connsiteY6" fmla="*/ 360634 h 683630"/>
              <a:gd name="connsiteX7" fmla="*/ 1946781 w 2685377"/>
              <a:gd name="connsiteY7" fmla="*/ 301569 h 683630"/>
              <a:gd name="connsiteX8" fmla="*/ 1898356 w 2685377"/>
              <a:gd name="connsiteY8" fmla="*/ 324240 h 683630"/>
              <a:gd name="connsiteX9" fmla="*/ 1757329 w 2685377"/>
              <a:gd name="connsiteY9" fmla="*/ 378831 h 683630"/>
              <a:gd name="connsiteX10" fmla="*/ 1670893 w 2685377"/>
              <a:gd name="connsiteY10" fmla="*/ 369732 h 683630"/>
              <a:gd name="connsiteX11" fmla="*/ 1584457 w 2685377"/>
              <a:gd name="connsiteY11" fmla="*/ 378831 h 683630"/>
              <a:gd name="connsiteX12" fmla="*/ 1498021 w 2685377"/>
              <a:gd name="connsiteY12" fmla="*/ 428872 h 683630"/>
              <a:gd name="connsiteX13" fmla="*/ 1434332 w 2685377"/>
              <a:gd name="connsiteY13" fmla="*/ 410675 h 683630"/>
              <a:gd name="connsiteX14" fmla="*/ 1429782 w 2685377"/>
              <a:gd name="connsiteY14" fmla="*/ 397028 h 683630"/>
              <a:gd name="connsiteX15" fmla="*/ 1425233 w 2685377"/>
              <a:gd name="connsiteY15" fmla="*/ 351535 h 683630"/>
              <a:gd name="connsiteX16" fmla="*/ 1400871 w 2685377"/>
              <a:gd name="connsiteY16" fmla="*/ 330406 h 683630"/>
              <a:gd name="connsiteX17" fmla="*/ 1366093 w 2685377"/>
              <a:gd name="connsiteY17" fmla="*/ 277430 h 683630"/>
              <a:gd name="connsiteX18" fmla="*/ 1311426 w 2685377"/>
              <a:gd name="connsiteY18" fmla="*/ 231862 h 683630"/>
              <a:gd name="connsiteX19" fmla="*/ 1236005 w 2685377"/>
              <a:gd name="connsiteY19" fmla="*/ 198476 h 683630"/>
              <a:gd name="connsiteX20" fmla="*/ 1119265 w 2685377"/>
              <a:gd name="connsiteY20" fmla="*/ 178514 h 683630"/>
              <a:gd name="connsiteX21" fmla="*/ 961359 w 2685377"/>
              <a:gd name="connsiteY21" fmla="*/ 131630 h 683630"/>
              <a:gd name="connsiteX22" fmla="*/ 920266 w 2685377"/>
              <a:gd name="connsiteY22" fmla="*/ 155917 h 683630"/>
              <a:gd name="connsiteX23" fmla="*/ 774690 w 2685377"/>
              <a:gd name="connsiteY23" fmla="*/ 205959 h 683630"/>
              <a:gd name="connsiteX24" fmla="*/ 651411 w 2685377"/>
              <a:gd name="connsiteY24" fmla="*/ 207500 h 683630"/>
              <a:gd name="connsiteX25" fmla="*/ 533879 w 2685377"/>
              <a:gd name="connsiteY25" fmla="*/ 218140 h 683630"/>
              <a:gd name="connsiteX26" fmla="*/ 342511 w 2685377"/>
              <a:gd name="connsiteY26" fmla="*/ 192311 h 683630"/>
              <a:gd name="connsiteX27" fmla="*/ 177346 w 2685377"/>
              <a:gd name="connsiteY27" fmla="*/ 187538 h 683630"/>
              <a:gd name="connsiteX28" fmla="*/ 160540 w 2685377"/>
              <a:gd name="connsiteY28" fmla="*/ 155917 h 683630"/>
              <a:gd name="connsiteX29" fmla="*/ 74255 w 2685377"/>
              <a:gd name="connsiteY29" fmla="*/ 72788 h 683630"/>
              <a:gd name="connsiteX30" fmla="*/ 0 w 2685377"/>
              <a:gd name="connsiteY30" fmla="*/ 0 h 683630"/>
              <a:gd name="connsiteX0" fmla="*/ 2611122 w 2611122"/>
              <a:gd name="connsiteY0" fmla="*/ 610842 h 610842"/>
              <a:gd name="connsiteX1" fmla="*/ 2506489 w 2611122"/>
              <a:gd name="connsiteY1" fmla="*/ 538055 h 610842"/>
              <a:gd name="connsiteX2" fmla="*/ 2556529 w 2611122"/>
              <a:gd name="connsiteY2" fmla="*/ 378831 h 610842"/>
              <a:gd name="connsiteX3" fmla="*/ 2479192 w 2611122"/>
              <a:gd name="connsiteY3" fmla="*/ 346986 h 610842"/>
              <a:gd name="connsiteX4" fmla="*/ 2388208 w 2611122"/>
              <a:gd name="connsiteY4" fmla="*/ 342437 h 610842"/>
              <a:gd name="connsiteX5" fmla="*/ 2247180 w 2611122"/>
              <a:gd name="connsiteY5" fmla="*/ 319690 h 610842"/>
              <a:gd name="connsiteX6" fmla="*/ 1996972 w 2611122"/>
              <a:gd name="connsiteY6" fmla="*/ 287846 h 610842"/>
              <a:gd name="connsiteX7" fmla="*/ 1872526 w 2611122"/>
              <a:gd name="connsiteY7" fmla="*/ 228781 h 610842"/>
              <a:gd name="connsiteX8" fmla="*/ 1824101 w 2611122"/>
              <a:gd name="connsiteY8" fmla="*/ 251452 h 610842"/>
              <a:gd name="connsiteX9" fmla="*/ 1683074 w 2611122"/>
              <a:gd name="connsiteY9" fmla="*/ 306043 h 610842"/>
              <a:gd name="connsiteX10" fmla="*/ 1596638 w 2611122"/>
              <a:gd name="connsiteY10" fmla="*/ 296944 h 610842"/>
              <a:gd name="connsiteX11" fmla="*/ 1510202 w 2611122"/>
              <a:gd name="connsiteY11" fmla="*/ 306043 h 610842"/>
              <a:gd name="connsiteX12" fmla="*/ 1423766 w 2611122"/>
              <a:gd name="connsiteY12" fmla="*/ 356084 h 610842"/>
              <a:gd name="connsiteX13" fmla="*/ 1360077 w 2611122"/>
              <a:gd name="connsiteY13" fmla="*/ 337887 h 610842"/>
              <a:gd name="connsiteX14" fmla="*/ 1355527 w 2611122"/>
              <a:gd name="connsiteY14" fmla="*/ 324240 h 610842"/>
              <a:gd name="connsiteX15" fmla="*/ 1350978 w 2611122"/>
              <a:gd name="connsiteY15" fmla="*/ 278747 h 610842"/>
              <a:gd name="connsiteX16" fmla="*/ 1326616 w 2611122"/>
              <a:gd name="connsiteY16" fmla="*/ 257618 h 610842"/>
              <a:gd name="connsiteX17" fmla="*/ 1291838 w 2611122"/>
              <a:gd name="connsiteY17" fmla="*/ 204642 h 610842"/>
              <a:gd name="connsiteX18" fmla="*/ 1237171 w 2611122"/>
              <a:gd name="connsiteY18" fmla="*/ 159074 h 610842"/>
              <a:gd name="connsiteX19" fmla="*/ 1161750 w 2611122"/>
              <a:gd name="connsiteY19" fmla="*/ 125688 h 610842"/>
              <a:gd name="connsiteX20" fmla="*/ 1045010 w 2611122"/>
              <a:gd name="connsiteY20" fmla="*/ 105726 h 610842"/>
              <a:gd name="connsiteX21" fmla="*/ 887104 w 2611122"/>
              <a:gd name="connsiteY21" fmla="*/ 58842 h 610842"/>
              <a:gd name="connsiteX22" fmla="*/ 846011 w 2611122"/>
              <a:gd name="connsiteY22" fmla="*/ 83129 h 610842"/>
              <a:gd name="connsiteX23" fmla="*/ 700435 w 2611122"/>
              <a:gd name="connsiteY23" fmla="*/ 133171 h 610842"/>
              <a:gd name="connsiteX24" fmla="*/ 577156 w 2611122"/>
              <a:gd name="connsiteY24" fmla="*/ 134712 h 610842"/>
              <a:gd name="connsiteX25" fmla="*/ 459624 w 2611122"/>
              <a:gd name="connsiteY25" fmla="*/ 145352 h 610842"/>
              <a:gd name="connsiteX26" fmla="*/ 268256 w 2611122"/>
              <a:gd name="connsiteY26" fmla="*/ 119523 h 610842"/>
              <a:gd name="connsiteX27" fmla="*/ 103091 w 2611122"/>
              <a:gd name="connsiteY27" fmla="*/ 114750 h 610842"/>
              <a:gd name="connsiteX28" fmla="*/ 86285 w 2611122"/>
              <a:gd name="connsiteY28" fmla="*/ 83129 h 610842"/>
              <a:gd name="connsiteX29" fmla="*/ 0 w 2611122"/>
              <a:gd name="connsiteY29" fmla="*/ 0 h 610842"/>
              <a:gd name="connsiteX0" fmla="*/ 2524837 w 2524837"/>
              <a:gd name="connsiteY0" fmla="*/ 552571 h 552571"/>
              <a:gd name="connsiteX1" fmla="*/ 2420204 w 2524837"/>
              <a:gd name="connsiteY1" fmla="*/ 479784 h 552571"/>
              <a:gd name="connsiteX2" fmla="*/ 2470244 w 2524837"/>
              <a:gd name="connsiteY2" fmla="*/ 320560 h 552571"/>
              <a:gd name="connsiteX3" fmla="*/ 2392907 w 2524837"/>
              <a:gd name="connsiteY3" fmla="*/ 288715 h 552571"/>
              <a:gd name="connsiteX4" fmla="*/ 2301923 w 2524837"/>
              <a:gd name="connsiteY4" fmla="*/ 284166 h 552571"/>
              <a:gd name="connsiteX5" fmla="*/ 2160895 w 2524837"/>
              <a:gd name="connsiteY5" fmla="*/ 261419 h 552571"/>
              <a:gd name="connsiteX6" fmla="*/ 1910687 w 2524837"/>
              <a:gd name="connsiteY6" fmla="*/ 229575 h 552571"/>
              <a:gd name="connsiteX7" fmla="*/ 1786241 w 2524837"/>
              <a:gd name="connsiteY7" fmla="*/ 170510 h 552571"/>
              <a:gd name="connsiteX8" fmla="*/ 1737816 w 2524837"/>
              <a:gd name="connsiteY8" fmla="*/ 193181 h 552571"/>
              <a:gd name="connsiteX9" fmla="*/ 1596789 w 2524837"/>
              <a:gd name="connsiteY9" fmla="*/ 247772 h 552571"/>
              <a:gd name="connsiteX10" fmla="*/ 1510353 w 2524837"/>
              <a:gd name="connsiteY10" fmla="*/ 238673 h 552571"/>
              <a:gd name="connsiteX11" fmla="*/ 1423917 w 2524837"/>
              <a:gd name="connsiteY11" fmla="*/ 247772 h 552571"/>
              <a:gd name="connsiteX12" fmla="*/ 1337481 w 2524837"/>
              <a:gd name="connsiteY12" fmla="*/ 297813 h 552571"/>
              <a:gd name="connsiteX13" fmla="*/ 1273792 w 2524837"/>
              <a:gd name="connsiteY13" fmla="*/ 279616 h 552571"/>
              <a:gd name="connsiteX14" fmla="*/ 1269242 w 2524837"/>
              <a:gd name="connsiteY14" fmla="*/ 265969 h 552571"/>
              <a:gd name="connsiteX15" fmla="*/ 1264693 w 2524837"/>
              <a:gd name="connsiteY15" fmla="*/ 220476 h 552571"/>
              <a:gd name="connsiteX16" fmla="*/ 1240331 w 2524837"/>
              <a:gd name="connsiteY16" fmla="*/ 199347 h 552571"/>
              <a:gd name="connsiteX17" fmla="*/ 1205553 w 2524837"/>
              <a:gd name="connsiteY17" fmla="*/ 146371 h 552571"/>
              <a:gd name="connsiteX18" fmla="*/ 1150886 w 2524837"/>
              <a:gd name="connsiteY18" fmla="*/ 100803 h 552571"/>
              <a:gd name="connsiteX19" fmla="*/ 1075465 w 2524837"/>
              <a:gd name="connsiteY19" fmla="*/ 67417 h 552571"/>
              <a:gd name="connsiteX20" fmla="*/ 958725 w 2524837"/>
              <a:gd name="connsiteY20" fmla="*/ 47455 h 552571"/>
              <a:gd name="connsiteX21" fmla="*/ 800819 w 2524837"/>
              <a:gd name="connsiteY21" fmla="*/ 571 h 552571"/>
              <a:gd name="connsiteX22" fmla="*/ 759726 w 2524837"/>
              <a:gd name="connsiteY22" fmla="*/ 24858 h 552571"/>
              <a:gd name="connsiteX23" fmla="*/ 614150 w 2524837"/>
              <a:gd name="connsiteY23" fmla="*/ 74900 h 552571"/>
              <a:gd name="connsiteX24" fmla="*/ 490871 w 2524837"/>
              <a:gd name="connsiteY24" fmla="*/ 76441 h 552571"/>
              <a:gd name="connsiteX25" fmla="*/ 373339 w 2524837"/>
              <a:gd name="connsiteY25" fmla="*/ 87081 h 552571"/>
              <a:gd name="connsiteX26" fmla="*/ 181971 w 2524837"/>
              <a:gd name="connsiteY26" fmla="*/ 61252 h 552571"/>
              <a:gd name="connsiteX27" fmla="*/ 16806 w 2524837"/>
              <a:gd name="connsiteY27" fmla="*/ 56479 h 552571"/>
              <a:gd name="connsiteX28" fmla="*/ 0 w 2524837"/>
              <a:gd name="connsiteY28" fmla="*/ 24858 h 552571"/>
              <a:gd name="connsiteX0" fmla="*/ 2508031 w 2508031"/>
              <a:gd name="connsiteY0" fmla="*/ 552571 h 552571"/>
              <a:gd name="connsiteX1" fmla="*/ 2403398 w 2508031"/>
              <a:gd name="connsiteY1" fmla="*/ 479784 h 552571"/>
              <a:gd name="connsiteX2" fmla="*/ 2453438 w 2508031"/>
              <a:gd name="connsiteY2" fmla="*/ 320560 h 552571"/>
              <a:gd name="connsiteX3" fmla="*/ 2376101 w 2508031"/>
              <a:gd name="connsiteY3" fmla="*/ 288715 h 552571"/>
              <a:gd name="connsiteX4" fmla="*/ 2285117 w 2508031"/>
              <a:gd name="connsiteY4" fmla="*/ 284166 h 552571"/>
              <a:gd name="connsiteX5" fmla="*/ 2144089 w 2508031"/>
              <a:gd name="connsiteY5" fmla="*/ 261419 h 552571"/>
              <a:gd name="connsiteX6" fmla="*/ 1893881 w 2508031"/>
              <a:gd name="connsiteY6" fmla="*/ 229575 h 552571"/>
              <a:gd name="connsiteX7" fmla="*/ 1769435 w 2508031"/>
              <a:gd name="connsiteY7" fmla="*/ 170510 h 552571"/>
              <a:gd name="connsiteX8" fmla="*/ 1721010 w 2508031"/>
              <a:gd name="connsiteY8" fmla="*/ 193181 h 552571"/>
              <a:gd name="connsiteX9" fmla="*/ 1579983 w 2508031"/>
              <a:gd name="connsiteY9" fmla="*/ 247772 h 552571"/>
              <a:gd name="connsiteX10" fmla="*/ 1493547 w 2508031"/>
              <a:gd name="connsiteY10" fmla="*/ 238673 h 552571"/>
              <a:gd name="connsiteX11" fmla="*/ 1407111 w 2508031"/>
              <a:gd name="connsiteY11" fmla="*/ 247772 h 552571"/>
              <a:gd name="connsiteX12" fmla="*/ 1320675 w 2508031"/>
              <a:gd name="connsiteY12" fmla="*/ 297813 h 552571"/>
              <a:gd name="connsiteX13" fmla="*/ 1256986 w 2508031"/>
              <a:gd name="connsiteY13" fmla="*/ 279616 h 552571"/>
              <a:gd name="connsiteX14" fmla="*/ 1252436 w 2508031"/>
              <a:gd name="connsiteY14" fmla="*/ 265969 h 552571"/>
              <a:gd name="connsiteX15" fmla="*/ 1247887 w 2508031"/>
              <a:gd name="connsiteY15" fmla="*/ 220476 h 552571"/>
              <a:gd name="connsiteX16" fmla="*/ 1223525 w 2508031"/>
              <a:gd name="connsiteY16" fmla="*/ 199347 h 552571"/>
              <a:gd name="connsiteX17" fmla="*/ 1188747 w 2508031"/>
              <a:gd name="connsiteY17" fmla="*/ 146371 h 552571"/>
              <a:gd name="connsiteX18" fmla="*/ 1134080 w 2508031"/>
              <a:gd name="connsiteY18" fmla="*/ 100803 h 552571"/>
              <a:gd name="connsiteX19" fmla="*/ 1058659 w 2508031"/>
              <a:gd name="connsiteY19" fmla="*/ 67417 h 552571"/>
              <a:gd name="connsiteX20" fmla="*/ 941919 w 2508031"/>
              <a:gd name="connsiteY20" fmla="*/ 47455 h 552571"/>
              <a:gd name="connsiteX21" fmla="*/ 784013 w 2508031"/>
              <a:gd name="connsiteY21" fmla="*/ 571 h 552571"/>
              <a:gd name="connsiteX22" fmla="*/ 742920 w 2508031"/>
              <a:gd name="connsiteY22" fmla="*/ 24858 h 552571"/>
              <a:gd name="connsiteX23" fmla="*/ 597344 w 2508031"/>
              <a:gd name="connsiteY23" fmla="*/ 74900 h 552571"/>
              <a:gd name="connsiteX24" fmla="*/ 474065 w 2508031"/>
              <a:gd name="connsiteY24" fmla="*/ 76441 h 552571"/>
              <a:gd name="connsiteX25" fmla="*/ 356533 w 2508031"/>
              <a:gd name="connsiteY25" fmla="*/ 87081 h 552571"/>
              <a:gd name="connsiteX26" fmla="*/ 165165 w 2508031"/>
              <a:gd name="connsiteY26" fmla="*/ 61252 h 552571"/>
              <a:gd name="connsiteX27" fmla="*/ 0 w 2508031"/>
              <a:gd name="connsiteY27" fmla="*/ 56479 h 552571"/>
              <a:gd name="connsiteX0" fmla="*/ 2342866 w 2342866"/>
              <a:gd name="connsiteY0" fmla="*/ 552571 h 552571"/>
              <a:gd name="connsiteX1" fmla="*/ 2238233 w 2342866"/>
              <a:gd name="connsiteY1" fmla="*/ 479784 h 552571"/>
              <a:gd name="connsiteX2" fmla="*/ 2288273 w 2342866"/>
              <a:gd name="connsiteY2" fmla="*/ 320560 h 552571"/>
              <a:gd name="connsiteX3" fmla="*/ 2210936 w 2342866"/>
              <a:gd name="connsiteY3" fmla="*/ 288715 h 552571"/>
              <a:gd name="connsiteX4" fmla="*/ 2119952 w 2342866"/>
              <a:gd name="connsiteY4" fmla="*/ 284166 h 552571"/>
              <a:gd name="connsiteX5" fmla="*/ 1978924 w 2342866"/>
              <a:gd name="connsiteY5" fmla="*/ 261419 h 552571"/>
              <a:gd name="connsiteX6" fmla="*/ 1728716 w 2342866"/>
              <a:gd name="connsiteY6" fmla="*/ 229575 h 552571"/>
              <a:gd name="connsiteX7" fmla="*/ 1604270 w 2342866"/>
              <a:gd name="connsiteY7" fmla="*/ 170510 h 552571"/>
              <a:gd name="connsiteX8" fmla="*/ 1555845 w 2342866"/>
              <a:gd name="connsiteY8" fmla="*/ 193181 h 552571"/>
              <a:gd name="connsiteX9" fmla="*/ 1414818 w 2342866"/>
              <a:gd name="connsiteY9" fmla="*/ 247772 h 552571"/>
              <a:gd name="connsiteX10" fmla="*/ 1328382 w 2342866"/>
              <a:gd name="connsiteY10" fmla="*/ 238673 h 552571"/>
              <a:gd name="connsiteX11" fmla="*/ 1241946 w 2342866"/>
              <a:gd name="connsiteY11" fmla="*/ 247772 h 552571"/>
              <a:gd name="connsiteX12" fmla="*/ 1155510 w 2342866"/>
              <a:gd name="connsiteY12" fmla="*/ 297813 h 552571"/>
              <a:gd name="connsiteX13" fmla="*/ 1091821 w 2342866"/>
              <a:gd name="connsiteY13" fmla="*/ 279616 h 552571"/>
              <a:gd name="connsiteX14" fmla="*/ 1087271 w 2342866"/>
              <a:gd name="connsiteY14" fmla="*/ 265969 h 552571"/>
              <a:gd name="connsiteX15" fmla="*/ 1082722 w 2342866"/>
              <a:gd name="connsiteY15" fmla="*/ 220476 h 552571"/>
              <a:gd name="connsiteX16" fmla="*/ 1058360 w 2342866"/>
              <a:gd name="connsiteY16" fmla="*/ 199347 h 552571"/>
              <a:gd name="connsiteX17" fmla="*/ 1023582 w 2342866"/>
              <a:gd name="connsiteY17" fmla="*/ 146371 h 552571"/>
              <a:gd name="connsiteX18" fmla="*/ 968915 w 2342866"/>
              <a:gd name="connsiteY18" fmla="*/ 100803 h 552571"/>
              <a:gd name="connsiteX19" fmla="*/ 893494 w 2342866"/>
              <a:gd name="connsiteY19" fmla="*/ 67417 h 552571"/>
              <a:gd name="connsiteX20" fmla="*/ 776754 w 2342866"/>
              <a:gd name="connsiteY20" fmla="*/ 47455 h 552571"/>
              <a:gd name="connsiteX21" fmla="*/ 618848 w 2342866"/>
              <a:gd name="connsiteY21" fmla="*/ 571 h 552571"/>
              <a:gd name="connsiteX22" fmla="*/ 577755 w 2342866"/>
              <a:gd name="connsiteY22" fmla="*/ 24858 h 552571"/>
              <a:gd name="connsiteX23" fmla="*/ 432179 w 2342866"/>
              <a:gd name="connsiteY23" fmla="*/ 74900 h 552571"/>
              <a:gd name="connsiteX24" fmla="*/ 308900 w 2342866"/>
              <a:gd name="connsiteY24" fmla="*/ 76441 h 552571"/>
              <a:gd name="connsiteX25" fmla="*/ 191368 w 2342866"/>
              <a:gd name="connsiteY25" fmla="*/ 87081 h 552571"/>
              <a:gd name="connsiteX26" fmla="*/ 0 w 2342866"/>
              <a:gd name="connsiteY26" fmla="*/ 61252 h 552571"/>
              <a:gd name="connsiteX0" fmla="*/ 2151498 w 2151498"/>
              <a:gd name="connsiteY0" fmla="*/ 552571 h 552571"/>
              <a:gd name="connsiteX1" fmla="*/ 2046865 w 2151498"/>
              <a:gd name="connsiteY1" fmla="*/ 479784 h 552571"/>
              <a:gd name="connsiteX2" fmla="*/ 2096905 w 2151498"/>
              <a:gd name="connsiteY2" fmla="*/ 320560 h 552571"/>
              <a:gd name="connsiteX3" fmla="*/ 2019568 w 2151498"/>
              <a:gd name="connsiteY3" fmla="*/ 288715 h 552571"/>
              <a:gd name="connsiteX4" fmla="*/ 1928584 w 2151498"/>
              <a:gd name="connsiteY4" fmla="*/ 284166 h 552571"/>
              <a:gd name="connsiteX5" fmla="*/ 1787556 w 2151498"/>
              <a:gd name="connsiteY5" fmla="*/ 261419 h 552571"/>
              <a:gd name="connsiteX6" fmla="*/ 1537348 w 2151498"/>
              <a:gd name="connsiteY6" fmla="*/ 229575 h 552571"/>
              <a:gd name="connsiteX7" fmla="*/ 1412902 w 2151498"/>
              <a:gd name="connsiteY7" fmla="*/ 170510 h 552571"/>
              <a:gd name="connsiteX8" fmla="*/ 1364477 w 2151498"/>
              <a:gd name="connsiteY8" fmla="*/ 193181 h 552571"/>
              <a:gd name="connsiteX9" fmla="*/ 1223450 w 2151498"/>
              <a:gd name="connsiteY9" fmla="*/ 247772 h 552571"/>
              <a:gd name="connsiteX10" fmla="*/ 1137014 w 2151498"/>
              <a:gd name="connsiteY10" fmla="*/ 238673 h 552571"/>
              <a:gd name="connsiteX11" fmla="*/ 1050578 w 2151498"/>
              <a:gd name="connsiteY11" fmla="*/ 247772 h 552571"/>
              <a:gd name="connsiteX12" fmla="*/ 964142 w 2151498"/>
              <a:gd name="connsiteY12" fmla="*/ 297813 h 552571"/>
              <a:gd name="connsiteX13" fmla="*/ 900453 w 2151498"/>
              <a:gd name="connsiteY13" fmla="*/ 279616 h 552571"/>
              <a:gd name="connsiteX14" fmla="*/ 895903 w 2151498"/>
              <a:gd name="connsiteY14" fmla="*/ 265969 h 552571"/>
              <a:gd name="connsiteX15" fmla="*/ 891354 w 2151498"/>
              <a:gd name="connsiteY15" fmla="*/ 220476 h 552571"/>
              <a:gd name="connsiteX16" fmla="*/ 866992 w 2151498"/>
              <a:gd name="connsiteY16" fmla="*/ 199347 h 552571"/>
              <a:gd name="connsiteX17" fmla="*/ 832214 w 2151498"/>
              <a:gd name="connsiteY17" fmla="*/ 146371 h 552571"/>
              <a:gd name="connsiteX18" fmla="*/ 777547 w 2151498"/>
              <a:gd name="connsiteY18" fmla="*/ 100803 h 552571"/>
              <a:gd name="connsiteX19" fmla="*/ 702126 w 2151498"/>
              <a:gd name="connsiteY19" fmla="*/ 67417 h 552571"/>
              <a:gd name="connsiteX20" fmla="*/ 585386 w 2151498"/>
              <a:gd name="connsiteY20" fmla="*/ 47455 h 552571"/>
              <a:gd name="connsiteX21" fmla="*/ 427480 w 2151498"/>
              <a:gd name="connsiteY21" fmla="*/ 571 h 552571"/>
              <a:gd name="connsiteX22" fmla="*/ 386387 w 2151498"/>
              <a:gd name="connsiteY22" fmla="*/ 24858 h 552571"/>
              <a:gd name="connsiteX23" fmla="*/ 240811 w 2151498"/>
              <a:gd name="connsiteY23" fmla="*/ 74900 h 552571"/>
              <a:gd name="connsiteX24" fmla="*/ 117532 w 2151498"/>
              <a:gd name="connsiteY24" fmla="*/ 76441 h 552571"/>
              <a:gd name="connsiteX25" fmla="*/ 0 w 2151498"/>
              <a:gd name="connsiteY25" fmla="*/ 87081 h 552571"/>
              <a:gd name="connsiteX0" fmla="*/ 2033966 w 2033966"/>
              <a:gd name="connsiteY0" fmla="*/ 552571 h 552571"/>
              <a:gd name="connsiteX1" fmla="*/ 1929333 w 2033966"/>
              <a:gd name="connsiteY1" fmla="*/ 479784 h 552571"/>
              <a:gd name="connsiteX2" fmla="*/ 1979373 w 2033966"/>
              <a:gd name="connsiteY2" fmla="*/ 320560 h 552571"/>
              <a:gd name="connsiteX3" fmla="*/ 1902036 w 2033966"/>
              <a:gd name="connsiteY3" fmla="*/ 288715 h 552571"/>
              <a:gd name="connsiteX4" fmla="*/ 1811052 w 2033966"/>
              <a:gd name="connsiteY4" fmla="*/ 284166 h 552571"/>
              <a:gd name="connsiteX5" fmla="*/ 1670024 w 2033966"/>
              <a:gd name="connsiteY5" fmla="*/ 261419 h 552571"/>
              <a:gd name="connsiteX6" fmla="*/ 1419816 w 2033966"/>
              <a:gd name="connsiteY6" fmla="*/ 229575 h 552571"/>
              <a:gd name="connsiteX7" fmla="*/ 1295370 w 2033966"/>
              <a:gd name="connsiteY7" fmla="*/ 170510 h 552571"/>
              <a:gd name="connsiteX8" fmla="*/ 1246945 w 2033966"/>
              <a:gd name="connsiteY8" fmla="*/ 193181 h 552571"/>
              <a:gd name="connsiteX9" fmla="*/ 1105918 w 2033966"/>
              <a:gd name="connsiteY9" fmla="*/ 247772 h 552571"/>
              <a:gd name="connsiteX10" fmla="*/ 1019482 w 2033966"/>
              <a:gd name="connsiteY10" fmla="*/ 238673 h 552571"/>
              <a:gd name="connsiteX11" fmla="*/ 933046 w 2033966"/>
              <a:gd name="connsiteY11" fmla="*/ 247772 h 552571"/>
              <a:gd name="connsiteX12" fmla="*/ 846610 w 2033966"/>
              <a:gd name="connsiteY12" fmla="*/ 297813 h 552571"/>
              <a:gd name="connsiteX13" fmla="*/ 782921 w 2033966"/>
              <a:gd name="connsiteY13" fmla="*/ 279616 h 552571"/>
              <a:gd name="connsiteX14" fmla="*/ 778371 w 2033966"/>
              <a:gd name="connsiteY14" fmla="*/ 265969 h 552571"/>
              <a:gd name="connsiteX15" fmla="*/ 773822 w 2033966"/>
              <a:gd name="connsiteY15" fmla="*/ 220476 h 552571"/>
              <a:gd name="connsiteX16" fmla="*/ 749460 w 2033966"/>
              <a:gd name="connsiteY16" fmla="*/ 199347 h 552571"/>
              <a:gd name="connsiteX17" fmla="*/ 714682 w 2033966"/>
              <a:gd name="connsiteY17" fmla="*/ 146371 h 552571"/>
              <a:gd name="connsiteX18" fmla="*/ 660015 w 2033966"/>
              <a:gd name="connsiteY18" fmla="*/ 100803 h 552571"/>
              <a:gd name="connsiteX19" fmla="*/ 584594 w 2033966"/>
              <a:gd name="connsiteY19" fmla="*/ 67417 h 552571"/>
              <a:gd name="connsiteX20" fmla="*/ 467854 w 2033966"/>
              <a:gd name="connsiteY20" fmla="*/ 47455 h 552571"/>
              <a:gd name="connsiteX21" fmla="*/ 309948 w 2033966"/>
              <a:gd name="connsiteY21" fmla="*/ 571 h 552571"/>
              <a:gd name="connsiteX22" fmla="*/ 268855 w 2033966"/>
              <a:gd name="connsiteY22" fmla="*/ 24858 h 552571"/>
              <a:gd name="connsiteX23" fmla="*/ 123279 w 2033966"/>
              <a:gd name="connsiteY23" fmla="*/ 74900 h 552571"/>
              <a:gd name="connsiteX24" fmla="*/ 0 w 2033966"/>
              <a:gd name="connsiteY24" fmla="*/ 76441 h 552571"/>
              <a:gd name="connsiteX0" fmla="*/ 1910687 w 1910687"/>
              <a:gd name="connsiteY0" fmla="*/ 552571 h 552571"/>
              <a:gd name="connsiteX1" fmla="*/ 1806054 w 1910687"/>
              <a:gd name="connsiteY1" fmla="*/ 479784 h 552571"/>
              <a:gd name="connsiteX2" fmla="*/ 1856094 w 1910687"/>
              <a:gd name="connsiteY2" fmla="*/ 320560 h 552571"/>
              <a:gd name="connsiteX3" fmla="*/ 1778757 w 1910687"/>
              <a:gd name="connsiteY3" fmla="*/ 288715 h 552571"/>
              <a:gd name="connsiteX4" fmla="*/ 1687773 w 1910687"/>
              <a:gd name="connsiteY4" fmla="*/ 284166 h 552571"/>
              <a:gd name="connsiteX5" fmla="*/ 1546745 w 1910687"/>
              <a:gd name="connsiteY5" fmla="*/ 261419 h 552571"/>
              <a:gd name="connsiteX6" fmla="*/ 1296537 w 1910687"/>
              <a:gd name="connsiteY6" fmla="*/ 229575 h 552571"/>
              <a:gd name="connsiteX7" fmla="*/ 1172091 w 1910687"/>
              <a:gd name="connsiteY7" fmla="*/ 170510 h 552571"/>
              <a:gd name="connsiteX8" fmla="*/ 1123666 w 1910687"/>
              <a:gd name="connsiteY8" fmla="*/ 193181 h 552571"/>
              <a:gd name="connsiteX9" fmla="*/ 982639 w 1910687"/>
              <a:gd name="connsiteY9" fmla="*/ 247772 h 552571"/>
              <a:gd name="connsiteX10" fmla="*/ 896203 w 1910687"/>
              <a:gd name="connsiteY10" fmla="*/ 238673 h 552571"/>
              <a:gd name="connsiteX11" fmla="*/ 809767 w 1910687"/>
              <a:gd name="connsiteY11" fmla="*/ 247772 h 552571"/>
              <a:gd name="connsiteX12" fmla="*/ 723331 w 1910687"/>
              <a:gd name="connsiteY12" fmla="*/ 297813 h 552571"/>
              <a:gd name="connsiteX13" fmla="*/ 659642 w 1910687"/>
              <a:gd name="connsiteY13" fmla="*/ 279616 h 552571"/>
              <a:gd name="connsiteX14" fmla="*/ 655092 w 1910687"/>
              <a:gd name="connsiteY14" fmla="*/ 265969 h 552571"/>
              <a:gd name="connsiteX15" fmla="*/ 650543 w 1910687"/>
              <a:gd name="connsiteY15" fmla="*/ 220476 h 552571"/>
              <a:gd name="connsiteX16" fmla="*/ 626181 w 1910687"/>
              <a:gd name="connsiteY16" fmla="*/ 199347 h 552571"/>
              <a:gd name="connsiteX17" fmla="*/ 591403 w 1910687"/>
              <a:gd name="connsiteY17" fmla="*/ 146371 h 552571"/>
              <a:gd name="connsiteX18" fmla="*/ 536736 w 1910687"/>
              <a:gd name="connsiteY18" fmla="*/ 100803 h 552571"/>
              <a:gd name="connsiteX19" fmla="*/ 461315 w 1910687"/>
              <a:gd name="connsiteY19" fmla="*/ 67417 h 552571"/>
              <a:gd name="connsiteX20" fmla="*/ 344575 w 1910687"/>
              <a:gd name="connsiteY20" fmla="*/ 47455 h 552571"/>
              <a:gd name="connsiteX21" fmla="*/ 186669 w 1910687"/>
              <a:gd name="connsiteY21" fmla="*/ 571 h 552571"/>
              <a:gd name="connsiteX22" fmla="*/ 145576 w 1910687"/>
              <a:gd name="connsiteY22" fmla="*/ 24858 h 552571"/>
              <a:gd name="connsiteX23" fmla="*/ 0 w 1910687"/>
              <a:gd name="connsiteY23" fmla="*/ 74900 h 552571"/>
              <a:gd name="connsiteX0" fmla="*/ 1765111 w 1765111"/>
              <a:gd name="connsiteY0" fmla="*/ 552571 h 552571"/>
              <a:gd name="connsiteX1" fmla="*/ 1660478 w 1765111"/>
              <a:gd name="connsiteY1" fmla="*/ 479784 h 552571"/>
              <a:gd name="connsiteX2" fmla="*/ 1710518 w 1765111"/>
              <a:gd name="connsiteY2" fmla="*/ 320560 h 552571"/>
              <a:gd name="connsiteX3" fmla="*/ 1633181 w 1765111"/>
              <a:gd name="connsiteY3" fmla="*/ 288715 h 552571"/>
              <a:gd name="connsiteX4" fmla="*/ 1542197 w 1765111"/>
              <a:gd name="connsiteY4" fmla="*/ 284166 h 552571"/>
              <a:gd name="connsiteX5" fmla="*/ 1401169 w 1765111"/>
              <a:gd name="connsiteY5" fmla="*/ 261419 h 552571"/>
              <a:gd name="connsiteX6" fmla="*/ 1150961 w 1765111"/>
              <a:gd name="connsiteY6" fmla="*/ 229575 h 552571"/>
              <a:gd name="connsiteX7" fmla="*/ 1026515 w 1765111"/>
              <a:gd name="connsiteY7" fmla="*/ 170510 h 552571"/>
              <a:gd name="connsiteX8" fmla="*/ 978090 w 1765111"/>
              <a:gd name="connsiteY8" fmla="*/ 193181 h 552571"/>
              <a:gd name="connsiteX9" fmla="*/ 837063 w 1765111"/>
              <a:gd name="connsiteY9" fmla="*/ 247772 h 552571"/>
              <a:gd name="connsiteX10" fmla="*/ 750627 w 1765111"/>
              <a:gd name="connsiteY10" fmla="*/ 238673 h 552571"/>
              <a:gd name="connsiteX11" fmla="*/ 664191 w 1765111"/>
              <a:gd name="connsiteY11" fmla="*/ 247772 h 552571"/>
              <a:gd name="connsiteX12" fmla="*/ 577755 w 1765111"/>
              <a:gd name="connsiteY12" fmla="*/ 297813 h 552571"/>
              <a:gd name="connsiteX13" fmla="*/ 514066 w 1765111"/>
              <a:gd name="connsiteY13" fmla="*/ 279616 h 552571"/>
              <a:gd name="connsiteX14" fmla="*/ 509516 w 1765111"/>
              <a:gd name="connsiteY14" fmla="*/ 265969 h 552571"/>
              <a:gd name="connsiteX15" fmla="*/ 504967 w 1765111"/>
              <a:gd name="connsiteY15" fmla="*/ 220476 h 552571"/>
              <a:gd name="connsiteX16" fmla="*/ 480605 w 1765111"/>
              <a:gd name="connsiteY16" fmla="*/ 199347 h 552571"/>
              <a:gd name="connsiteX17" fmla="*/ 445827 w 1765111"/>
              <a:gd name="connsiteY17" fmla="*/ 146371 h 552571"/>
              <a:gd name="connsiteX18" fmla="*/ 391160 w 1765111"/>
              <a:gd name="connsiteY18" fmla="*/ 100803 h 552571"/>
              <a:gd name="connsiteX19" fmla="*/ 315739 w 1765111"/>
              <a:gd name="connsiteY19" fmla="*/ 67417 h 552571"/>
              <a:gd name="connsiteX20" fmla="*/ 198999 w 1765111"/>
              <a:gd name="connsiteY20" fmla="*/ 47455 h 552571"/>
              <a:gd name="connsiteX21" fmla="*/ 41093 w 1765111"/>
              <a:gd name="connsiteY21" fmla="*/ 571 h 552571"/>
              <a:gd name="connsiteX22" fmla="*/ 0 w 1765111"/>
              <a:gd name="connsiteY22" fmla="*/ 24858 h 552571"/>
              <a:gd name="connsiteX0" fmla="*/ 1724018 w 1724018"/>
              <a:gd name="connsiteY0" fmla="*/ 552000 h 552000"/>
              <a:gd name="connsiteX1" fmla="*/ 1619385 w 1724018"/>
              <a:gd name="connsiteY1" fmla="*/ 479213 h 552000"/>
              <a:gd name="connsiteX2" fmla="*/ 1669425 w 1724018"/>
              <a:gd name="connsiteY2" fmla="*/ 319989 h 552000"/>
              <a:gd name="connsiteX3" fmla="*/ 1592088 w 1724018"/>
              <a:gd name="connsiteY3" fmla="*/ 288144 h 552000"/>
              <a:gd name="connsiteX4" fmla="*/ 1501104 w 1724018"/>
              <a:gd name="connsiteY4" fmla="*/ 283595 h 552000"/>
              <a:gd name="connsiteX5" fmla="*/ 1360076 w 1724018"/>
              <a:gd name="connsiteY5" fmla="*/ 260848 h 552000"/>
              <a:gd name="connsiteX6" fmla="*/ 1109868 w 1724018"/>
              <a:gd name="connsiteY6" fmla="*/ 229004 h 552000"/>
              <a:gd name="connsiteX7" fmla="*/ 985422 w 1724018"/>
              <a:gd name="connsiteY7" fmla="*/ 169939 h 552000"/>
              <a:gd name="connsiteX8" fmla="*/ 936997 w 1724018"/>
              <a:gd name="connsiteY8" fmla="*/ 192610 h 552000"/>
              <a:gd name="connsiteX9" fmla="*/ 795970 w 1724018"/>
              <a:gd name="connsiteY9" fmla="*/ 247201 h 552000"/>
              <a:gd name="connsiteX10" fmla="*/ 709534 w 1724018"/>
              <a:gd name="connsiteY10" fmla="*/ 238102 h 552000"/>
              <a:gd name="connsiteX11" fmla="*/ 623098 w 1724018"/>
              <a:gd name="connsiteY11" fmla="*/ 247201 h 552000"/>
              <a:gd name="connsiteX12" fmla="*/ 536662 w 1724018"/>
              <a:gd name="connsiteY12" fmla="*/ 297242 h 552000"/>
              <a:gd name="connsiteX13" fmla="*/ 472973 w 1724018"/>
              <a:gd name="connsiteY13" fmla="*/ 279045 h 552000"/>
              <a:gd name="connsiteX14" fmla="*/ 468423 w 1724018"/>
              <a:gd name="connsiteY14" fmla="*/ 265398 h 552000"/>
              <a:gd name="connsiteX15" fmla="*/ 463874 w 1724018"/>
              <a:gd name="connsiteY15" fmla="*/ 219905 h 552000"/>
              <a:gd name="connsiteX16" fmla="*/ 439512 w 1724018"/>
              <a:gd name="connsiteY16" fmla="*/ 198776 h 552000"/>
              <a:gd name="connsiteX17" fmla="*/ 404734 w 1724018"/>
              <a:gd name="connsiteY17" fmla="*/ 145800 h 552000"/>
              <a:gd name="connsiteX18" fmla="*/ 350067 w 1724018"/>
              <a:gd name="connsiteY18" fmla="*/ 100232 h 552000"/>
              <a:gd name="connsiteX19" fmla="*/ 274646 w 1724018"/>
              <a:gd name="connsiteY19" fmla="*/ 66846 h 552000"/>
              <a:gd name="connsiteX20" fmla="*/ 157906 w 1724018"/>
              <a:gd name="connsiteY20" fmla="*/ 46884 h 552000"/>
              <a:gd name="connsiteX21" fmla="*/ 0 w 1724018"/>
              <a:gd name="connsiteY21" fmla="*/ 0 h 552000"/>
              <a:gd name="connsiteX0" fmla="*/ 1566112 w 1566112"/>
              <a:gd name="connsiteY0" fmla="*/ 505116 h 505116"/>
              <a:gd name="connsiteX1" fmla="*/ 1461479 w 1566112"/>
              <a:gd name="connsiteY1" fmla="*/ 432329 h 505116"/>
              <a:gd name="connsiteX2" fmla="*/ 1511519 w 1566112"/>
              <a:gd name="connsiteY2" fmla="*/ 273105 h 505116"/>
              <a:gd name="connsiteX3" fmla="*/ 1434182 w 1566112"/>
              <a:gd name="connsiteY3" fmla="*/ 241260 h 505116"/>
              <a:gd name="connsiteX4" fmla="*/ 1343198 w 1566112"/>
              <a:gd name="connsiteY4" fmla="*/ 236711 h 505116"/>
              <a:gd name="connsiteX5" fmla="*/ 1202170 w 1566112"/>
              <a:gd name="connsiteY5" fmla="*/ 213964 h 505116"/>
              <a:gd name="connsiteX6" fmla="*/ 951962 w 1566112"/>
              <a:gd name="connsiteY6" fmla="*/ 182120 h 505116"/>
              <a:gd name="connsiteX7" fmla="*/ 827516 w 1566112"/>
              <a:gd name="connsiteY7" fmla="*/ 123055 h 505116"/>
              <a:gd name="connsiteX8" fmla="*/ 779091 w 1566112"/>
              <a:gd name="connsiteY8" fmla="*/ 145726 h 505116"/>
              <a:gd name="connsiteX9" fmla="*/ 638064 w 1566112"/>
              <a:gd name="connsiteY9" fmla="*/ 200317 h 505116"/>
              <a:gd name="connsiteX10" fmla="*/ 551628 w 1566112"/>
              <a:gd name="connsiteY10" fmla="*/ 191218 h 505116"/>
              <a:gd name="connsiteX11" fmla="*/ 465192 w 1566112"/>
              <a:gd name="connsiteY11" fmla="*/ 200317 h 505116"/>
              <a:gd name="connsiteX12" fmla="*/ 378756 w 1566112"/>
              <a:gd name="connsiteY12" fmla="*/ 250358 h 505116"/>
              <a:gd name="connsiteX13" fmla="*/ 315067 w 1566112"/>
              <a:gd name="connsiteY13" fmla="*/ 232161 h 505116"/>
              <a:gd name="connsiteX14" fmla="*/ 310517 w 1566112"/>
              <a:gd name="connsiteY14" fmla="*/ 218514 h 505116"/>
              <a:gd name="connsiteX15" fmla="*/ 305968 w 1566112"/>
              <a:gd name="connsiteY15" fmla="*/ 173021 h 505116"/>
              <a:gd name="connsiteX16" fmla="*/ 281606 w 1566112"/>
              <a:gd name="connsiteY16" fmla="*/ 151892 h 505116"/>
              <a:gd name="connsiteX17" fmla="*/ 246828 w 1566112"/>
              <a:gd name="connsiteY17" fmla="*/ 98916 h 505116"/>
              <a:gd name="connsiteX18" fmla="*/ 192161 w 1566112"/>
              <a:gd name="connsiteY18" fmla="*/ 53348 h 505116"/>
              <a:gd name="connsiteX19" fmla="*/ 116740 w 1566112"/>
              <a:gd name="connsiteY19" fmla="*/ 19962 h 505116"/>
              <a:gd name="connsiteX20" fmla="*/ 0 w 1566112"/>
              <a:gd name="connsiteY20" fmla="*/ 0 h 505116"/>
              <a:gd name="connsiteX0" fmla="*/ 1449372 w 1449372"/>
              <a:gd name="connsiteY0" fmla="*/ 485154 h 485154"/>
              <a:gd name="connsiteX1" fmla="*/ 1344739 w 1449372"/>
              <a:gd name="connsiteY1" fmla="*/ 412367 h 485154"/>
              <a:gd name="connsiteX2" fmla="*/ 1394779 w 1449372"/>
              <a:gd name="connsiteY2" fmla="*/ 253143 h 485154"/>
              <a:gd name="connsiteX3" fmla="*/ 1317442 w 1449372"/>
              <a:gd name="connsiteY3" fmla="*/ 221298 h 485154"/>
              <a:gd name="connsiteX4" fmla="*/ 1226458 w 1449372"/>
              <a:gd name="connsiteY4" fmla="*/ 216749 h 485154"/>
              <a:gd name="connsiteX5" fmla="*/ 1085430 w 1449372"/>
              <a:gd name="connsiteY5" fmla="*/ 194002 h 485154"/>
              <a:gd name="connsiteX6" fmla="*/ 835222 w 1449372"/>
              <a:gd name="connsiteY6" fmla="*/ 162158 h 485154"/>
              <a:gd name="connsiteX7" fmla="*/ 710776 w 1449372"/>
              <a:gd name="connsiteY7" fmla="*/ 103093 h 485154"/>
              <a:gd name="connsiteX8" fmla="*/ 662351 w 1449372"/>
              <a:gd name="connsiteY8" fmla="*/ 125764 h 485154"/>
              <a:gd name="connsiteX9" fmla="*/ 521324 w 1449372"/>
              <a:gd name="connsiteY9" fmla="*/ 180355 h 485154"/>
              <a:gd name="connsiteX10" fmla="*/ 434888 w 1449372"/>
              <a:gd name="connsiteY10" fmla="*/ 171256 h 485154"/>
              <a:gd name="connsiteX11" fmla="*/ 348452 w 1449372"/>
              <a:gd name="connsiteY11" fmla="*/ 180355 h 485154"/>
              <a:gd name="connsiteX12" fmla="*/ 262016 w 1449372"/>
              <a:gd name="connsiteY12" fmla="*/ 230396 h 485154"/>
              <a:gd name="connsiteX13" fmla="*/ 198327 w 1449372"/>
              <a:gd name="connsiteY13" fmla="*/ 212199 h 485154"/>
              <a:gd name="connsiteX14" fmla="*/ 193777 w 1449372"/>
              <a:gd name="connsiteY14" fmla="*/ 198552 h 485154"/>
              <a:gd name="connsiteX15" fmla="*/ 189228 w 1449372"/>
              <a:gd name="connsiteY15" fmla="*/ 153059 h 485154"/>
              <a:gd name="connsiteX16" fmla="*/ 164866 w 1449372"/>
              <a:gd name="connsiteY16" fmla="*/ 131930 h 485154"/>
              <a:gd name="connsiteX17" fmla="*/ 130088 w 1449372"/>
              <a:gd name="connsiteY17" fmla="*/ 78954 h 485154"/>
              <a:gd name="connsiteX18" fmla="*/ 75421 w 1449372"/>
              <a:gd name="connsiteY18" fmla="*/ 33386 h 485154"/>
              <a:gd name="connsiteX19" fmla="*/ 0 w 1449372"/>
              <a:gd name="connsiteY19" fmla="*/ 0 h 485154"/>
              <a:gd name="connsiteX0" fmla="*/ 1373951 w 1373951"/>
              <a:gd name="connsiteY0" fmla="*/ 451768 h 451768"/>
              <a:gd name="connsiteX1" fmla="*/ 1269318 w 1373951"/>
              <a:gd name="connsiteY1" fmla="*/ 378981 h 451768"/>
              <a:gd name="connsiteX2" fmla="*/ 1319358 w 1373951"/>
              <a:gd name="connsiteY2" fmla="*/ 219757 h 451768"/>
              <a:gd name="connsiteX3" fmla="*/ 1242021 w 1373951"/>
              <a:gd name="connsiteY3" fmla="*/ 187912 h 451768"/>
              <a:gd name="connsiteX4" fmla="*/ 1151037 w 1373951"/>
              <a:gd name="connsiteY4" fmla="*/ 183363 h 451768"/>
              <a:gd name="connsiteX5" fmla="*/ 1010009 w 1373951"/>
              <a:gd name="connsiteY5" fmla="*/ 160616 h 451768"/>
              <a:gd name="connsiteX6" fmla="*/ 759801 w 1373951"/>
              <a:gd name="connsiteY6" fmla="*/ 128772 h 451768"/>
              <a:gd name="connsiteX7" fmla="*/ 635355 w 1373951"/>
              <a:gd name="connsiteY7" fmla="*/ 69707 h 451768"/>
              <a:gd name="connsiteX8" fmla="*/ 586930 w 1373951"/>
              <a:gd name="connsiteY8" fmla="*/ 92378 h 451768"/>
              <a:gd name="connsiteX9" fmla="*/ 445903 w 1373951"/>
              <a:gd name="connsiteY9" fmla="*/ 146969 h 451768"/>
              <a:gd name="connsiteX10" fmla="*/ 359467 w 1373951"/>
              <a:gd name="connsiteY10" fmla="*/ 137870 h 451768"/>
              <a:gd name="connsiteX11" fmla="*/ 273031 w 1373951"/>
              <a:gd name="connsiteY11" fmla="*/ 146969 h 451768"/>
              <a:gd name="connsiteX12" fmla="*/ 186595 w 1373951"/>
              <a:gd name="connsiteY12" fmla="*/ 197010 h 451768"/>
              <a:gd name="connsiteX13" fmla="*/ 122906 w 1373951"/>
              <a:gd name="connsiteY13" fmla="*/ 178813 h 451768"/>
              <a:gd name="connsiteX14" fmla="*/ 118356 w 1373951"/>
              <a:gd name="connsiteY14" fmla="*/ 165166 h 451768"/>
              <a:gd name="connsiteX15" fmla="*/ 113807 w 1373951"/>
              <a:gd name="connsiteY15" fmla="*/ 119673 h 451768"/>
              <a:gd name="connsiteX16" fmla="*/ 89445 w 1373951"/>
              <a:gd name="connsiteY16" fmla="*/ 98544 h 451768"/>
              <a:gd name="connsiteX17" fmla="*/ 54667 w 1373951"/>
              <a:gd name="connsiteY17" fmla="*/ 45568 h 451768"/>
              <a:gd name="connsiteX18" fmla="*/ 0 w 1373951"/>
              <a:gd name="connsiteY18" fmla="*/ 0 h 451768"/>
              <a:gd name="connsiteX0" fmla="*/ 1319284 w 1319284"/>
              <a:gd name="connsiteY0" fmla="*/ 406200 h 406200"/>
              <a:gd name="connsiteX1" fmla="*/ 1214651 w 1319284"/>
              <a:gd name="connsiteY1" fmla="*/ 333413 h 406200"/>
              <a:gd name="connsiteX2" fmla="*/ 1264691 w 1319284"/>
              <a:gd name="connsiteY2" fmla="*/ 174189 h 406200"/>
              <a:gd name="connsiteX3" fmla="*/ 1187354 w 1319284"/>
              <a:gd name="connsiteY3" fmla="*/ 142344 h 406200"/>
              <a:gd name="connsiteX4" fmla="*/ 1096370 w 1319284"/>
              <a:gd name="connsiteY4" fmla="*/ 137795 h 406200"/>
              <a:gd name="connsiteX5" fmla="*/ 955342 w 1319284"/>
              <a:gd name="connsiteY5" fmla="*/ 115048 h 406200"/>
              <a:gd name="connsiteX6" fmla="*/ 705134 w 1319284"/>
              <a:gd name="connsiteY6" fmla="*/ 83204 h 406200"/>
              <a:gd name="connsiteX7" fmla="*/ 580688 w 1319284"/>
              <a:gd name="connsiteY7" fmla="*/ 24139 h 406200"/>
              <a:gd name="connsiteX8" fmla="*/ 532263 w 1319284"/>
              <a:gd name="connsiteY8" fmla="*/ 46810 h 406200"/>
              <a:gd name="connsiteX9" fmla="*/ 391236 w 1319284"/>
              <a:gd name="connsiteY9" fmla="*/ 101401 h 406200"/>
              <a:gd name="connsiteX10" fmla="*/ 304800 w 1319284"/>
              <a:gd name="connsiteY10" fmla="*/ 92302 h 406200"/>
              <a:gd name="connsiteX11" fmla="*/ 218364 w 1319284"/>
              <a:gd name="connsiteY11" fmla="*/ 101401 h 406200"/>
              <a:gd name="connsiteX12" fmla="*/ 131928 w 1319284"/>
              <a:gd name="connsiteY12" fmla="*/ 151442 h 406200"/>
              <a:gd name="connsiteX13" fmla="*/ 68239 w 1319284"/>
              <a:gd name="connsiteY13" fmla="*/ 133245 h 406200"/>
              <a:gd name="connsiteX14" fmla="*/ 63689 w 1319284"/>
              <a:gd name="connsiteY14" fmla="*/ 119598 h 406200"/>
              <a:gd name="connsiteX15" fmla="*/ 59140 w 1319284"/>
              <a:gd name="connsiteY15" fmla="*/ 74105 h 406200"/>
              <a:gd name="connsiteX16" fmla="*/ 34778 w 1319284"/>
              <a:gd name="connsiteY16" fmla="*/ 52976 h 406200"/>
              <a:gd name="connsiteX17" fmla="*/ 0 w 1319284"/>
              <a:gd name="connsiteY17" fmla="*/ 0 h 406200"/>
              <a:gd name="connsiteX0" fmla="*/ 1284507 w 1284507"/>
              <a:gd name="connsiteY0" fmla="*/ 382061 h 382061"/>
              <a:gd name="connsiteX1" fmla="*/ 1179874 w 1284507"/>
              <a:gd name="connsiteY1" fmla="*/ 309274 h 382061"/>
              <a:gd name="connsiteX2" fmla="*/ 1229914 w 1284507"/>
              <a:gd name="connsiteY2" fmla="*/ 150050 h 382061"/>
              <a:gd name="connsiteX3" fmla="*/ 1152577 w 1284507"/>
              <a:gd name="connsiteY3" fmla="*/ 118205 h 382061"/>
              <a:gd name="connsiteX4" fmla="*/ 1061593 w 1284507"/>
              <a:gd name="connsiteY4" fmla="*/ 113656 h 382061"/>
              <a:gd name="connsiteX5" fmla="*/ 920565 w 1284507"/>
              <a:gd name="connsiteY5" fmla="*/ 90909 h 382061"/>
              <a:gd name="connsiteX6" fmla="*/ 670357 w 1284507"/>
              <a:gd name="connsiteY6" fmla="*/ 59065 h 382061"/>
              <a:gd name="connsiteX7" fmla="*/ 545911 w 1284507"/>
              <a:gd name="connsiteY7" fmla="*/ 0 h 382061"/>
              <a:gd name="connsiteX8" fmla="*/ 497486 w 1284507"/>
              <a:gd name="connsiteY8" fmla="*/ 22671 h 382061"/>
              <a:gd name="connsiteX9" fmla="*/ 356459 w 1284507"/>
              <a:gd name="connsiteY9" fmla="*/ 77262 h 382061"/>
              <a:gd name="connsiteX10" fmla="*/ 270023 w 1284507"/>
              <a:gd name="connsiteY10" fmla="*/ 68163 h 382061"/>
              <a:gd name="connsiteX11" fmla="*/ 183587 w 1284507"/>
              <a:gd name="connsiteY11" fmla="*/ 77262 h 382061"/>
              <a:gd name="connsiteX12" fmla="*/ 97151 w 1284507"/>
              <a:gd name="connsiteY12" fmla="*/ 127303 h 382061"/>
              <a:gd name="connsiteX13" fmla="*/ 33462 w 1284507"/>
              <a:gd name="connsiteY13" fmla="*/ 109106 h 382061"/>
              <a:gd name="connsiteX14" fmla="*/ 28912 w 1284507"/>
              <a:gd name="connsiteY14" fmla="*/ 95459 h 382061"/>
              <a:gd name="connsiteX15" fmla="*/ 24363 w 1284507"/>
              <a:gd name="connsiteY15" fmla="*/ 49966 h 382061"/>
              <a:gd name="connsiteX16" fmla="*/ 1 w 1284507"/>
              <a:gd name="connsiteY16" fmla="*/ 28837 h 382061"/>
              <a:gd name="connsiteX0" fmla="*/ 1260144 w 1260144"/>
              <a:gd name="connsiteY0" fmla="*/ 382061 h 382061"/>
              <a:gd name="connsiteX1" fmla="*/ 1155511 w 1260144"/>
              <a:gd name="connsiteY1" fmla="*/ 309274 h 382061"/>
              <a:gd name="connsiteX2" fmla="*/ 1205551 w 1260144"/>
              <a:gd name="connsiteY2" fmla="*/ 150050 h 382061"/>
              <a:gd name="connsiteX3" fmla="*/ 1128214 w 1260144"/>
              <a:gd name="connsiteY3" fmla="*/ 118205 h 382061"/>
              <a:gd name="connsiteX4" fmla="*/ 1037230 w 1260144"/>
              <a:gd name="connsiteY4" fmla="*/ 113656 h 382061"/>
              <a:gd name="connsiteX5" fmla="*/ 896202 w 1260144"/>
              <a:gd name="connsiteY5" fmla="*/ 90909 h 382061"/>
              <a:gd name="connsiteX6" fmla="*/ 645994 w 1260144"/>
              <a:gd name="connsiteY6" fmla="*/ 59065 h 382061"/>
              <a:gd name="connsiteX7" fmla="*/ 521548 w 1260144"/>
              <a:gd name="connsiteY7" fmla="*/ 0 h 382061"/>
              <a:gd name="connsiteX8" fmla="*/ 473123 w 1260144"/>
              <a:gd name="connsiteY8" fmla="*/ 22671 h 382061"/>
              <a:gd name="connsiteX9" fmla="*/ 332096 w 1260144"/>
              <a:gd name="connsiteY9" fmla="*/ 77262 h 382061"/>
              <a:gd name="connsiteX10" fmla="*/ 245660 w 1260144"/>
              <a:gd name="connsiteY10" fmla="*/ 68163 h 382061"/>
              <a:gd name="connsiteX11" fmla="*/ 159224 w 1260144"/>
              <a:gd name="connsiteY11" fmla="*/ 77262 h 382061"/>
              <a:gd name="connsiteX12" fmla="*/ 72788 w 1260144"/>
              <a:gd name="connsiteY12" fmla="*/ 127303 h 382061"/>
              <a:gd name="connsiteX13" fmla="*/ 9099 w 1260144"/>
              <a:gd name="connsiteY13" fmla="*/ 109106 h 382061"/>
              <a:gd name="connsiteX14" fmla="*/ 4549 w 1260144"/>
              <a:gd name="connsiteY14" fmla="*/ 95459 h 382061"/>
              <a:gd name="connsiteX15" fmla="*/ 0 w 1260144"/>
              <a:gd name="connsiteY15" fmla="*/ 49966 h 382061"/>
              <a:gd name="connsiteX0" fmla="*/ 1257134 w 1257134"/>
              <a:gd name="connsiteY0" fmla="*/ 382061 h 382061"/>
              <a:gd name="connsiteX1" fmla="*/ 1152501 w 1257134"/>
              <a:gd name="connsiteY1" fmla="*/ 309274 h 382061"/>
              <a:gd name="connsiteX2" fmla="*/ 1202541 w 1257134"/>
              <a:gd name="connsiteY2" fmla="*/ 150050 h 382061"/>
              <a:gd name="connsiteX3" fmla="*/ 1125204 w 1257134"/>
              <a:gd name="connsiteY3" fmla="*/ 118205 h 382061"/>
              <a:gd name="connsiteX4" fmla="*/ 1034220 w 1257134"/>
              <a:gd name="connsiteY4" fmla="*/ 113656 h 382061"/>
              <a:gd name="connsiteX5" fmla="*/ 893192 w 1257134"/>
              <a:gd name="connsiteY5" fmla="*/ 90909 h 382061"/>
              <a:gd name="connsiteX6" fmla="*/ 642984 w 1257134"/>
              <a:gd name="connsiteY6" fmla="*/ 59065 h 382061"/>
              <a:gd name="connsiteX7" fmla="*/ 518538 w 1257134"/>
              <a:gd name="connsiteY7" fmla="*/ 0 h 382061"/>
              <a:gd name="connsiteX8" fmla="*/ 470113 w 1257134"/>
              <a:gd name="connsiteY8" fmla="*/ 22671 h 382061"/>
              <a:gd name="connsiteX9" fmla="*/ 329086 w 1257134"/>
              <a:gd name="connsiteY9" fmla="*/ 77262 h 382061"/>
              <a:gd name="connsiteX10" fmla="*/ 242650 w 1257134"/>
              <a:gd name="connsiteY10" fmla="*/ 68163 h 382061"/>
              <a:gd name="connsiteX11" fmla="*/ 156214 w 1257134"/>
              <a:gd name="connsiteY11" fmla="*/ 77262 h 382061"/>
              <a:gd name="connsiteX12" fmla="*/ 69778 w 1257134"/>
              <a:gd name="connsiteY12" fmla="*/ 127303 h 382061"/>
              <a:gd name="connsiteX13" fmla="*/ 6089 w 1257134"/>
              <a:gd name="connsiteY13" fmla="*/ 109106 h 382061"/>
              <a:gd name="connsiteX14" fmla="*/ 1539 w 1257134"/>
              <a:gd name="connsiteY14" fmla="*/ 95459 h 382061"/>
              <a:gd name="connsiteX0" fmla="*/ 1251045 w 1251045"/>
              <a:gd name="connsiteY0" fmla="*/ 382061 h 382061"/>
              <a:gd name="connsiteX1" fmla="*/ 1146412 w 1251045"/>
              <a:gd name="connsiteY1" fmla="*/ 309274 h 382061"/>
              <a:gd name="connsiteX2" fmla="*/ 1196452 w 1251045"/>
              <a:gd name="connsiteY2" fmla="*/ 150050 h 382061"/>
              <a:gd name="connsiteX3" fmla="*/ 1119115 w 1251045"/>
              <a:gd name="connsiteY3" fmla="*/ 118205 h 382061"/>
              <a:gd name="connsiteX4" fmla="*/ 1028131 w 1251045"/>
              <a:gd name="connsiteY4" fmla="*/ 113656 h 382061"/>
              <a:gd name="connsiteX5" fmla="*/ 887103 w 1251045"/>
              <a:gd name="connsiteY5" fmla="*/ 90909 h 382061"/>
              <a:gd name="connsiteX6" fmla="*/ 636895 w 1251045"/>
              <a:gd name="connsiteY6" fmla="*/ 59065 h 382061"/>
              <a:gd name="connsiteX7" fmla="*/ 512449 w 1251045"/>
              <a:gd name="connsiteY7" fmla="*/ 0 h 382061"/>
              <a:gd name="connsiteX8" fmla="*/ 464024 w 1251045"/>
              <a:gd name="connsiteY8" fmla="*/ 22671 h 382061"/>
              <a:gd name="connsiteX9" fmla="*/ 322997 w 1251045"/>
              <a:gd name="connsiteY9" fmla="*/ 77262 h 382061"/>
              <a:gd name="connsiteX10" fmla="*/ 236561 w 1251045"/>
              <a:gd name="connsiteY10" fmla="*/ 68163 h 382061"/>
              <a:gd name="connsiteX11" fmla="*/ 150125 w 1251045"/>
              <a:gd name="connsiteY11" fmla="*/ 77262 h 382061"/>
              <a:gd name="connsiteX12" fmla="*/ 63689 w 1251045"/>
              <a:gd name="connsiteY12" fmla="*/ 127303 h 382061"/>
              <a:gd name="connsiteX13" fmla="*/ 0 w 1251045"/>
              <a:gd name="connsiteY13" fmla="*/ 109106 h 382061"/>
              <a:gd name="connsiteX0" fmla="*/ 1187356 w 1187356"/>
              <a:gd name="connsiteY0" fmla="*/ 382061 h 382061"/>
              <a:gd name="connsiteX1" fmla="*/ 1082723 w 1187356"/>
              <a:gd name="connsiteY1" fmla="*/ 309274 h 382061"/>
              <a:gd name="connsiteX2" fmla="*/ 1132763 w 1187356"/>
              <a:gd name="connsiteY2" fmla="*/ 150050 h 382061"/>
              <a:gd name="connsiteX3" fmla="*/ 1055426 w 1187356"/>
              <a:gd name="connsiteY3" fmla="*/ 118205 h 382061"/>
              <a:gd name="connsiteX4" fmla="*/ 964442 w 1187356"/>
              <a:gd name="connsiteY4" fmla="*/ 113656 h 382061"/>
              <a:gd name="connsiteX5" fmla="*/ 823414 w 1187356"/>
              <a:gd name="connsiteY5" fmla="*/ 90909 h 382061"/>
              <a:gd name="connsiteX6" fmla="*/ 573206 w 1187356"/>
              <a:gd name="connsiteY6" fmla="*/ 59065 h 382061"/>
              <a:gd name="connsiteX7" fmla="*/ 448760 w 1187356"/>
              <a:gd name="connsiteY7" fmla="*/ 0 h 382061"/>
              <a:gd name="connsiteX8" fmla="*/ 400335 w 1187356"/>
              <a:gd name="connsiteY8" fmla="*/ 22671 h 382061"/>
              <a:gd name="connsiteX9" fmla="*/ 259308 w 1187356"/>
              <a:gd name="connsiteY9" fmla="*/ 77262 h 382061"/>
              <a:gd name="connsiteX10" fmla="*/ 172872 w 1187356"/>
              <a:gd name="connsiteY10" fmla="*/ 68163 h 382061"/>
              <a:gd name="connsiteX11" fmla="*/ 86436 w 1187356"/>
              <a:gd name="connsiteY11" fmla="*/ 77262 h 382061"/>
              <a:gd name="connsiteX12" fmla="*/ 0 w 1187356"/>
              <a:gd name="connsiteY12" fmla="*/ 127303 h 382061"/>
              <a:gd name="connsiteX0" fmla="*/ 1100920 w 1100920"/>
              <a:gd name="connsiteY0" fmla="*/ 382061 h 382061"/>
              <a:gd name="connsiteX1" fmla="*/ 996287 w 1100920"/>
              <a:gd name="connsiteY1" fmla="*/ 309274 h 382061"/>
              <a:gd name="connsiteX2" fmla="*/ 1046327 w 1100920"/>
              <a:gd name="connsiteY2" fmla="*/ 150050 h 382061"/>
              <a:gd name="connsiteX3" fmla="*/ 968990 w 1100920"/>
              <a:gd name="connsiteY3" fmla="*/ 118205 h 382061"/>
              <a:gd name="connsiteX4" fmla="*/ 878006 w 1100920"/>
              <a:gd name="connsiteY4" fmla="*/ 113656 h 382061"/>
              <a:gd name="connsiteX5" fmla="*/ 736978 w 1100920"/>
              <a:gd name="connsiteY5" fmla="*/ 90909 h 382061"/>
              <a:gd name="connsiteX6" fmla="*/ 486770 w 1100920"/>
              <a:gd name="connsiteY6" fmla="*/ 59065 h 382061"/>
              <a:gd name="connsiteX7" fmla="*/ 362324 w 1100920"/>
              <a:gd name="connsiteY7" fmla="*/ 0 h 382061"/>
              <a:gd name="connsiteX8" fmla="*/ 313899 w 1100920"/>
              <a:gd name="connsiteY8" fmla="*/ 22671 h 382061"/>
              <a:gd name="connsiteX9" fmla="*/ 172872 w 1100920"/>
              <a:gd name="connsiteY9" fmla="*/ 77262 h 382061"/>
              <a:gd name="connsiteX10" fmla="*/ 86436 w 1100920"/>
              <a:gd name="connsiteY10" fmla="*/ 68163 h 382061"/>
              <a:gd name="connsiteX11" fmla="*/ 0 w 1100920"/>
              <a:gd name="connsiteY11" fmla="*/ 77262 h 382061"/>
              <a:gd name="connsiteX0" fmla="*/ 1014484 w 1014484"/>
              <a:gd name="connsiteY0" fmla="*/ 382061 h 382061"/>
              <a:gd name="connsiteX1" fmla="*/ 909851 w 1014484"/>
              <a:gd name="connsiteY1" fmla="*/ 309274 h 382061"/>
              <a:gd name="connsiteX2" fmla="*/ 959891 w 1014484"/>
              <a:gd name="connsiteY2" fmla="*/ 150050 h 382061"/>
              <a:gd name="connsiteX3" fmla="*/ 882554 w 1014484"/>
              <a:gd name="connsiteY3" fmla="*/ 118205 h 382061"/>
              <a:gd name="connsiteX4" fmla="*/ 791570 w 1014484"/>
              <a:gd name="connsiteY4" fmla="*/ 113656 h 382061"/>
              <a:gd name="connsiteX5" fmla="*/ 650542 w 1014484"/>
              <a:gd name="connsiteY5" fmla="*/ 90909 h 382061"/>
              <a:gd name="connsiteX6" fmla="*/ 400334 w 1014484"/>
              <a:gd name="connsiteY6" fmla="*/ 59065 h 382061"/>
              <a:gd name="connsiteX7" fmla="*/ 275888 w 1014484"/>
              <a:gd name="connsiteY7" fmla="*/ 0 h 382061"/>
              <a:gd name="connsiteX8" fmla="*/ 227463 w 1014484"/>
              <a:gd name="connsiteY8" fmla="*/ 22671 h 382061"/>
              <a:gd name="connsiteX9" fmla="*/ 86436 w 1014484"/>
              <a:gd name="connsiteY9" fmla="*/ 77262 h 382061"/>
              <a:gd name="connsiteX10" fmla="*/ 0 w 1014484"/>
              <a:gd name="connsiteY10" fmla="*/ 68163 h 382061"/>
              <a:gd name="connsiteX0" fmla="*/ 928049 w 928049"/>
              <a:gd name="connsiteY0" fmla="*/ 382061 h 382061"/>
              <a:gd name="connsiteX1" fmla="*/ 823416 w 928049"/>
              <a:gd name="connsiteY1" fmla="*/ 309274 h 382061"/>
              <a:gd name="connsiteX2" fmla="*/ 873456 w 928049"/>
              <a:gd name="connsiteY2" fmla="*/ 150050 h 382061"/>
              <a:gd name="connsiteX3" fmla="*/ 796119 w 928049"/>
              <a:gd name="connsiteY3" fmla="*/ 118205 h 382061"/>
              <a:gd name="connsiteX4" fmla="*/ 705135 w 928049"/>
              <a:gd name="connsiteY4" fmla="*/ 113656 h 382061"/>
              <a:gd name="connsiteX5" fmla="*/ 564107 w 928049"/>
              <a:gd name="connsiteY5" fmla="*/ 90909 h 382061"/>
              <a:gd name="connsiteX6" fmla="*/ 313899 w 928049"/>
              <a:gd name="connsiteY6" fmla="*/ 59065 h 382061"/>
              <a:gd name="connsiteX7" fmla="*/ 189453 w 928049"/>
              <a:gd name="connsiteY7" fmla="*/ 0 h 382061"/>
              <a:gd name="connsiteX8" fmla="*/ 141028 w 928049"/>
              <a:gd name="connsiteY8" fmla="*/ 22671 h 382061"/>
              <a:gd name="connsiteX9" fmla="*/ 1 w 928049"/>
              <a:gd name="connsiteY9" fmla="*/ 77262 h 382061"/>
              <a:gd name="connsiteX0" fmla="*/ 787021 w 787021"/>
              <a:gd name="connsiteY0" fmla="*/ 382061 h 382061"/>
              <a:gd name="connsiteX1" fmla="*/ 682388 w 787021"/>
              <a:gd name="connsiteY1" fmla="*/ 309274 h 382061"/>
              <a:gd name="connsiteX2" fmla="*/ 732428 w 787021"/>
              <a:gd name="connsiteY2" fmla="*/ 150050 h 382061"/>
              <a:gd name="connsiteX3" fmla="*/ 655091 w 787021"/>
              <a:gd name="connsiteY3" fmla="*/ 118205 h 382061"/>
              <a:gd name="connsiteX4" fmla="*/ 564107 w 787021"/>
              <a:gd name="connsiteY4" fmla="*/ 113656 h 382061"/>
              <a:gd name="connsiteX5" fmla="*/ 423079 w 787021"/>
              <a:gd name="connsiteY5" fmla="*/ 90909 h 382061"/>
              <a:gd name="connsiteX6" fmla="*/ 172871 w 787021"/>
              <a:gd name="connsiteY6" fmla="*/ 59065 h 382061"/>
              <a:gd name="connsiteX7" fmla="*/ 48425 w 787021"/>
              <a:gd name="connsiteY7" fmla="*/ 0 h 382061"/>
              <a:gd name="connsiteX8" fmla="*/ 0 w 787021"/>
              <a:gd name="connsiteY8" fmla="*/ 22671 h 382061"/>
              <a:gd name="connsiteX0" fmla="*/ 738596 w 738596"/>
              <a:gd name="connsiteY0" fmla="*/ 382061 h 382061"/>
              <a:gd name="connsiteX1" fmla="*/ 633963 w 738596"/>
              <a:gd name="connsiteY1" fmla="*/ 309274 h 382061"/>
              <a:gd name="connsiteX2" fmla="*/ 684003 w 738596"/>
              <a:gd name="connsiteY2" fmla="*/ 150050 h 382061"/>
              <a:gd name="connsiteX3" fmla="*/ 606666 w 738596"/>
              <a:gd name="connsiteY3" fmla="*/ 118205 h 382061"/>
              <a:gd name="connsiteX4" fmla="*/ 515682 w 738596"/>
              <a:gd name="connsiteY4" fmla="*/ 113656 h 382061"/>
              <a:gd name="connsiteX5" fmla="*/ 374654 w 738596"/>
              <a:gd name="connsiteY5" fmla="*/ 90909 h 382061"/>
              <a:gd name="connsiteX6" fmla="*/ 124446 w 738596"/>
              <a:gd name="connsiteY6" fmla="*/ 59065 h 382061"/>
              <a:gd name="connsiteX7" fmla="*/ 0 w 738596"/>
              <a:gd name="connsiteY7" fmla="*/ 0 h 382061"/>
              <a:gd name="connsiteX0" fmla="*/ 738596 w 738596"/>
              <a:gd name="connsiteY0" fmla="*/ 382061 h 382061"/>
              <a:gd name="connsiteX1" fmla="*/ 633963 w 738596"/>
              <a:gd name="connsiteY1" fmla="*/ 309274 h 382061"/>
              <a:gd name="connsiteX2" fmla="*/ 684003 w 738596"/>
              <a:gd name="connsiteY2" fmla="*/ 150050 h 382061"/>
              <a:gd name="connsiteX3" fmla="*/ 606666 w 738596"/>
              <a:gd name="connsiteY3" fmla="*/ 118205 h 382061"/>
              <a:gd name="connsiteX4" fmla="*/ 515682 w 738596"/>
              <a:gd name="connsiteY4" fmla="*/ 113656 h 382061"/>
              <a:gd name="connsiteX5" fmla="*/ 374654 w 738596"/>
              <a:gd name="connsiteY5" fmla="*/ 90909 h 382061"/>
              <a:gd name="connsiteX6" fmla="*/ 124446 w 738596"/>
              <a:gd name="connsiteY6" fmla="*/ 59065 h 382061"/>
              <a:gd name="connsiteX7" fmla="*/ 0 w 738596"/>
              <a:gd name="connsiteY7" fmla="*/ 0 h 382061"/>
              <a:gd name="connsiteX0" fmla="*/ 614150 w 614150"/>
              <a:gd name="connsiteY0" fmla="*/ 322996 h 322996"/>
              <a:gd name="connsiteX1" fmla="*/ 509517 w 614150"/>
              <a:gd name="connsiteY1" fmla="*/ 250209 h 322996"/>
              <a:gd name="connsiteX2" fmla="*/ 559557 w 614150"/>
              <a:gd name="connsiteY2" fmla="*/ 90985 h 322996"/>
              <a:gd name="connsiteX3" fmla="*/ 482220 w 614150"/>
              <a:gd name="connsiteY3" fmla="*/ 59140 h 322996"/>
              <a:gd name="connsiteX4" fmla="*/ 391236 w 614150"/>
              <a:gd name="connsiteY4" fmla="*/ 54591 h 322996"/>
              <a:gd name="connsiteX5" fmla="*/ 250208 w 614150"/>
              <a:gd name="connsiteY5" fmla="*/ 31844 h 322996"/>
              <a:gd name="connsiteX6" fmla="*/ 0 w 614150"/>
              <a:gd name="connsiteY6" fmla="*/ 0 h 322996"/>
              <a:gd name="connsiteX0" fmla="*/ 614150 w 614150"/>
              <a:gd name="connsiteY0" fmla="*/ 322996 h 322996"/>
              <a:gd name="connsiteX1" fmla="*/ 509517 w 614150"/>
              <a:gd name="connsiteY1" fmla="*/ 250209 h 322996"/>
              <a:gd name="connsiteX2" fmla="*/ 559557 w 614150"/>
              <a:gd name="connsiteY2" fmla="*/ 90985 h 322996"/>
              <a:gd name="connsiteX3" fmla="*/ 482220 w 614150"/>
              <a:gd name="connsiteY3" fmla="*/ 59140 h 322996"/>
              <a:gd name="connsiteX4" fmla="*/ 391236 w 614150"/>
              <a:gd name="connsiteY4" fmla="*/ 54591 h 322996"/>
              <a:gd name="connsiteX5" fmla="*/ 250208 w 614150"/>
              <a:gd name="connsiteY5" fmla="*/ 31844 h 322996"/>
              <a:gd name="connsiteX6" fmla="*/ 0 w 614150"/>
              <a:gd name="connsiteY6" fmla="*/ 0 h 322996"/>
              <a:gd name="connsiteX0" fmla="*/ 509517 w 559563"/>
              <a:gd name="connsiteY0" fmla="*/ 250209 h 250209"/>
              <a:gd name="connsiteX1" fmla="*/ 559557 w 559563"/>
              <a:gd name="connsiteY1" fmla="*/ 90985 h 250209"/>
              <a:gd name="connsiteX2" fmla="*/ 482220 w 559563"/>
              <a:gd name="connsiteY2" fmla="*/ 59140 h 250209"/>
              <a:gd name="connsiteX3" fmla="*/ 391236 w 559563"/>
              <a:gd name="connsiteY3" fmla="*/ 54591 h 250209"/>
              <a:gd name="connsiteX4" fmla="*/ 250208 w 559563"/>
              <a:gd name="connsiteY4" fmla="*/ 31844 h 250209"/>
              <a:gd name="connsiteX5" fmla="*/ 0 w 559563"/>
              <a:gd name="connsiteY5" fmla="*/ 0 h 250209"/>
              <a:gd name="connsiteX0" fmla="*/ 509517 w 559564"/>
              <a:gd name="connsiteY0" fmla="*/ 288997 h 288997"/>
              <a:gd name="connsiteX1" fmla="*/ 559557 w 559564"/>
              <a:gd name="connsiteY1" fmla="*/ 90985 h 288997"/>
              <a:gd name="connsiteX2" fmla="*/ 482220 w 559564"/>
              <a:gd name="connsiteY2" fmla="*/ 59140 h 288997"/>
              <a:gd name="connsiteX3" fmla="*/ 391236 w 559564"/>
              <a:gd name="connsiteY3" fmla="*/ 54591 h 288997"/>
              <a:gd name="connsiteX4" fmla="*/ 250208 w 559564"/>
              <a:gd name="connsiteY4" fmla="*/ 31844 h 288997"/>
              <a:gd name="connsiteX5" fmla="*/ 0 w 559564"/>
              <a:gd name="connsiteY5" fmla="*/ 0 h 288997"/>
              <a:gd name="connsiteX0" fmla="*/ 470993 w 521040"/>
              <a:gd name="connsiteY0" fmla="*/ 285077 h 285077"/>
              <a:gd name="connsiteX1" fmla="*/ 521033 w 521040"/>
              <a:gd name="connsiteY1" fmla="*/ 87065 h 285077"/>
              <a:gd name="connsiteX2" fmla="*/ 443696 w 521040"/>
              <a:gd name="connsiteY2" fmla="*/ 55220 h 285077"/>
              <a:gd name="connsiteX3" fmla="*/ 352712 w 521040"/>
              <a:gd name="connsiteY3" fmla="*/ 50671 h 285077"/>
              <a:gd name="connsiteX4" fmla="*/ 211684 w 521040"/>
              <a:gd name="connsiteY4" fmla="*/ 27924 h 285077"/>
              <a:gd name="connsiteX5" fmla="*/ 0 w 521040"/>
              <a:gd name="connsiteY5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55220 h 285077"/>
              <a:gd name="connsiteX3" fmla="*/ 369211 w 537539"/>
              <a:gd name="connsiteY3" fmla="*/ 50671 h 285077"/>
              <a:gd name="connsiteX4" fmla="*/ 228183 w 537539"/>
              <a:gd name="connsiteY4" fmla="*/ 27924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55220 h 285077"/>
              <a:gd name="connsiteX3" fmla="*/ 369211 w 537539"/>
              <a:gd name="connsiteY3" fmla="*/ 50671 h 285077"/>
              <a:gd name="connsiteX4" fmla="*/ 220949 w 537539"/>
              <a:gd name="connsiteY4" fmla="*/ 39766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55220 h 285077"/>
              <a:gd name="connsiteX3" fmla="*/ 366800 w 537539"/>
              <a:gd name="connsiteY3" fmla="*/ 62513 h 285077"/>
              <a:gd name="connsiteX4" fmla="*/ 220949 w 537539"/>
              <a:gd name="connsiteY4" fmla="*/ 39766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71798 h 285077"/>
              <a:gd name="connsiteX3" fmla="*/ 366800 w 537539"/>
              <a:gd name="connsiteY3" fmla="*/ 62513 h 285077"/>
              <a:gd name="connsiteX4" fmla="*/ 220949 w 537539"/>
              <a:gd name="connsiteY4" fmla="*/ 39766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97136 w 537540"/>
              <a:gd name="connsiteY0" fmla="*/ 287445 h 287445"/>
              <a:gd name="connsiteX1" fmla="*/ 537532 w 537540"/>
              <a:gd name="connsiteY1" fmla="*/ 87065 h 287445"/>
              <a:gd name="connsiteX2" fmla="*/ 460195 w 537540"/>
              <a:gd name="connsiteY2" fmla="*/ 71798 h 287445"/>
              <a:gd name="connsiteX3" fmla="*/ 366800 w 537540"/>
              <a:gd name="connsiteY3" fmla="*/ 62513 h 287445"/>
              <a:gd name="connsiteX4" fmla="*/ 220949 w 537540"/>
              <a:gd name="connsiteY4" fmla="*/ 39766 h 287445"/>
              <a:gd name="connsiteX5" fmla="*/ 14614 w 537540"/>
              <a:gd name="connsiteY5" fmla="*/ 14372 h 287445"/>
              <a:gd name="connsiteX6" fmla="*/ 16499 w 537540"/>
              <a:gd name="connsiteY6" fmla="*/ 0 h 287445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71798 h 251919"/>
              <a:gd name="connsiteX3" fmla="*/ 366800 w 537540"/>
              <a:gd name="connsiteY3" fmla="*/ 62513 h 251919"/>
              <a:gd name="connsiteX4" fmla="*/ 220949 w 537540"/>
              <a:gd name="connsiteY4" fmla="*/ 3976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71798 h 251919"/>
              <a:gd name="connsiteX3" fmla="*/ 366800 w 537540"/>
              <a:gd name="connsiteY3" fmla="*/ 62513 h 251919"/>
              <a:gd name="connsiteX4" fmla="*/ 226654 w 537540"/>
              <a:gd name="connsiteY4" fmla="*/ 2607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71798 h 251919"/>
              <a:gd name="connsiteX3" fmla="*/ 369654 w 537540"/>
              <a:gd name="connsiteY3" fmla="*/ 48824 h 251919"/>
              <a:gd name="connsiteX4" fmla="*/ 226654 w 537540"/>
              <a:gd name="connsiteY4" fmla="*/ 2607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60846 h 251919"/>
              <a:gd name="connsiteX3" fmla="*/ 369654 w 537540"/>
              <a:gd name="connsiteY3" fmla="*/ 48824 h 251919"/>
              <a:gd name="connsiteX4" fmla="*/ 226654 w 537540"/>
              <a:gd name="connsiteY4" fmla="*/ 2607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3"/>
              <a:gd name="connsiteY0" fmla="*/ 251919 h 251919"/>
              <a:gd name="connsiteX1" fmla="*/ 537532 w 537543"/>
              <a:gd name="connsiteY1" fmla="*/ 87065 h 251919"/>
              <a:gd name="connsiteX2" fmla="*/ 460195 w 537543"/>
              <a:gd name="connsiteY2" fmla="*/ 60846 h 251919"/>
              <a:gd name="connsiteX3" fmla="*/ 369654 w 537543"/>
              <a:gd name="connsiteY3" fmla="*/ 48824 h 251919"/>
              <a:gd name="connsiteX4" fmla="*/ 226654 w 537543"/>
              <a:gd name="connsiteY4" fmla="*/ 26076 h 251919"/>
              <a:gd name="connsiteX5" fmla="*/ 14614 w 537543"/>
              <a:gd name="connsiteY5" fmla="*/ 14372 h 251919"/>
              <a:gd name="connsiteX6" fmla="*/ 16499 w 537543"/>
              <a:gd name="connsiteY6" fmla="*/ 0 h 251919"/>
              <a:gd name="connsiteX0" fmla="*/ 502400 w 537544"/>
              <a:gd name="connsiteY0" fmla="*/ 197161 h 197161"/>
              <a:gd name="connsiteX1" fmla="*/ 537532 w 537544"/>
              <a:gd name="connsiteY1" fmla="*/ 87065 h 197161"/>
              <a:gd name="connsiteX2" fmla="*/ 460195 w 537544"/>
              <a:gd name="connsiteY2" fmla="*/ 60846 h 197161"/>
              <a:gd name="connsiteX3" fmla="*/ 369654 w 537544"/>
              <a:gd name="connsiteY3" fmla="*/ 48824 h 197161"/>
              <a:gd name="connsiteX4" fmla="*/ 226654 w 537544"/>
              <a:gd name="connsiteY4" fmla="*/ 26076 h 197161"/>
              <a:gd name="connsiteX5" fmla="*/ 14614 w 537544"/>
              <a:gd name="connsiteY5" fmla="*/ 14372 h 197161"/>
              <a:gd name="connsiteX6" fmla="*/ 16499 w 537544"/>
              <a:gd name="connsiteY6" fmla="*/ 0 h 197161"/>
              <a:gd name="connsiteX0" fmla="*/ 496694 w 537542"/>
              <a:gd name="connsiteY0" fmla="*/ 249180 h 249180"/>
              <a:gd name="connsiteX1" fmla="*/ 537532 w 537542"/>
              <a:gd name="connsiteY1" fmla="*/ 87065 h 249180"/>
              <a:gd name="connsiteX2" fmla="*/ 460195 w 537542"/>
              <a:gd name="connsiteY2" fmla="*/ 60846 h 249180"/>
              <a:gd name="connsiteX3" fmla="*/ 369654 w 537542"/>
              <a:gd name="connsiteY3" fmla="*/ 48824 h 249180"/>
              <a:gd name="connsiteX4" fmla="*/ 226654 w 537542"/>
              <a:gd name="connsiteY4" fmla="*/ 26076 h 249180"/>
              <a:gd name="connsiteX5" fmla="*/ 14614 w 537542"/>
              <a:gd name="connsiteY5" fmla="*/ 14372 h 249180"/>
              <a:gd name="connsiteX6" fmla="*/ 16499 w 537542"/>
              <a:gd name="connsiteY6" fmla="*/ 0 h 24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542" h="249180">
                <a:moveTo>
                  <a:pt x="496694" y="249180"/>
                </a:moveTo>
                <a:cubicBezTo>
                  <a:pt x="499006" y="185871"/>
                  <a:pt x="538290" y="116635"/>
                  <a:pt x="537532" y="87065"/>
                </a:cubicBezTo>
                <a:cubicBezTo>
                  <a:pt x="537531" y="87063"/>
                  <a:pt x="488175" y="67219"/>
                  <a:pt x="460195" y="60846"/>
                </a:cubicBezTo>
                <a:cubicBezTo>
                  <a:pt x="432215" y="54473"/>
                  <a:pt x="408578" y="54619"/>
                  <a:pt x="369654" y="48824"/>
                </a:cubicBezTo>
                <a:cubicBezTo>
                  <a:pt x="330731" y="43029"/>
                  <a:pt x="285827" y="31818"/>
                  <a:pt x="226654" y="26076"/>
                </a:cubicBezTo>
                <a:cubicBezTo>
                  <a:pt x="167481" y="20334"/>
                  <a:pt x="49895" y="19026"/>
                  <a:pt x="14614" y="14372"/>
                </a:cubicBezTo>
                <a:cubicBezTo>
                  <a:pt x="-20667" y="9718"/>
                  <a:pt x="19395" y="1089"/>
                  <a:pt x="16499" y="0"/>
                </a:cubicBezTo>
              </a:path>
            </a:pathLst>
          </a:custGeom>
          <a:ln w="38100">
            <a:solidFill>
              <a:srgbClr val="7030A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>
              <a:solidFill>
                <a:prstClr val="black"/>
              </a:solidFill>
            </a:endParaRPr>
          </a:p>
        </p:txBody>
      </p:sp>
      <p:sp>
        <p:nvSpPr>
          <p:cNvPr id="30" name="Полилиния 29"/>
          <p:cNvSpPr/>
          <p:nvPr/>
        </p:nvSpPr>
        <p:spPr bwMode="auto">
          <a:xfrm>
            <a:off x="7289188" y="4577592"/>
            <a:ext cx="696912" cy="1049337"/>
          </a:xfrm>
          <a:custGeom>
            <a:avLst/>
            <a:gdLst>
              <a:gd name="connsiteX0" fmla="*/ 0 w 583659"/>
              <a:gd name="connsiteY0" fmla="*/ 1128408 h 1157591"/>
              <a:gd name="connsiteX1" fmla="*/ 126459 w 583659"/>
              <a:gd name="connsiteY1" fmla="*/ 1157591 h 1157591"/>
              <a:gd name="connsiteX2" fmla="*/ 282102 w 583659"/>
              <a:gd name="connsiteY2" fmla="*/ 1138136 h 1157591"/>
              <a:gd name="connsiteX3" fmla="*/ 311285 w 583659"/>
              <a:gd name="connsiteY3" fmla="*/ 1128408 h 1157591"/>
              <a:gd name="connsiteX4" fmla="*/ 369651 w 583659"/>
              <a:gd name="connsiteY4" fmla="*/ 1089498 h 1157591"/>
              <a:gd name="connsiteX5" fmla="*/ 418289 w 583659"/>
              <a:gd name="connsiteY5" fmla="*/ 1050587 h 1157591"/>
              <a:gd name="connsiteX6" fmla="*/ 505838 w 583659"/>
              <a:gd name="connsiteY6" fmla="*/ 1001949 h 1157591"/>
              <a:gd name="connsiteX7" fmla="*/ 544749 w 583659"/>
              <a:gd name="connsiteY7" fmla="*/ 963038 h 1157591"/>
              <a:gd name="connsiteX8" fmla="*/ 573932 w 583659"/>
              <a:gd name="connsiteY8" fmla="*/ 875489 h 1157591"/>
              <a:gd name="connsiteX9" fmla="*/ 583659 w 583659"/>
              <a:gd name="connsiteY9" fmla="*/ 846306 h 1157591"/>
              <a:gd name="connsiteX10" fmla="*/ 544749 w 583659"/>
              <a:gd name="connsiteY10" fmla="*/ 768485 h 1157591"/>
              <a:gd name="connsiteX11" fmla="*/ 496110 w 583659"/>
              <a:gd name="connsiteY11" fmla="*/ 719846 h 1157591"/>
              <a:gd name="connsiteX12" fmla="*/ 466927 w 583659"/>
              <a:gd name="connsiteY12" fmla="*/ 671208 h 1157591"/>
              <a:gd name="connsiteX13" fmla="*/ 418289 w 583659"/>
              <a:gd name="connsiteY13" fmla="*/ 612842 h 1157591"/>
              <a:gd name="connsiteX14" fmla="*/ 389106 w 583659"/>
              <a:gd name="connsiteY14" fmla="*/ 603115 h 1157591"/>
              <a:gd name="connsiteX15" fmla="*/ 350195 w 583659"/>
              <a:gd name="connsiteY15" fmla="*/ 564204 h 1157591"/>
              <a:gd name="connsiteX16" fmla="*/ 301557 w 583659"/>
              <a:gd name="connsiteY16" fmla="*/ 525293 h 1157591"/>
              <a:gd name="connsiteX17" fmla="*/ 282102 w 583659"/>
              <a:gd name="connsiteY17" fmla="*/ 496110 h 1157591"/>
              <a:gd name="connsiteX18" fmla="*/ 223736 w 583659"/>
              <a:gd name="connsiteY18" fmla="*/ 437744 h 1157591"/>
              <a:gd name="connsiteX19" fmla="*/ 165370 w 583659"/>
              <a:gd name="connsiteY19" fmla="*/ 389106 h 1157591"/>
              <a:gd name="connsiteX20" fmla="*/ 145915 w 583659"/>
              <a:gd name="connsiteY20" fmla="*/ 359923 h 1157591"/>
              <a:gd name="connsiteX21" fmla="*/ 126459 w 583659"/>
              <a:gd name="connsiteY21" fmla="*/ 340468 h 1157591"/>
              <a:gd name="connsiteX22" fmla="*/ 145915 w 583659"/>
              <a:gd name="connsiteY22" fmla="*/ 311285 h 1157591"/>
              <a:gd name="connsiteX23" fmla="*/ 204281 w 583659"/>
              <a:gd name="connsiteY23" fmla="*/ 291829 h 1157591"/>
              <a:gd name="connsiteX24" fmla="*/ 243191 w 583659"/>
              <a:gd name="connsiteY24" fmla="*/ 233463 h 1157591"/>
              <a:gd name="connsiteX25" fmla="*/ 262647 w 583659"/>
              <a:gd name="connsiteY25" fmla="*/ 214008 h 1157591"/>
              <a:gd name="connsiteX26" fmla="*/ 321013 w 583659"/>
              <a:gd name="connsiteY26" fmla="*/ 194553 h 1157591"/>
              <a:gd name="connsiteX27" fmla="*/ 379378 w 583659"/>
              <a:gd name="connsiteY27" fmla="*/ 184825 h 1157591"/>
              <a:gd name="connsiteX28" fmla="*/ 437744 w 583659"/>
              <a:gd name="connsiteY28" fmla="*/ 165370 h 1157591"/>
              <a:gd name="connsiteX29" fmla="*/ 457200 w 583659"/>
              <a:gd name="connsiteY29" fmla="*/ 145915 h 1157591"/>
              <a:gd name="connsiteX30" fmla="*/ 466927 w 583659"/>
              <a:gd name="connsiteY30" fmla="*/ 0 h 1157591"/>
              <a:gd name="connsiteX0" fmla="*/ 0 w 583659"/>
              <a:gd name="connsiteY0" fmla="*/ 1128408 h 1157591"/>
              <a:gd name="connsiteX1" fmla="*/ 126459 w 583659"/>
              <a:gd name="connsiteY1" fmla="*/ 1157591 h 1157591"/>
              <a:gd name="connsiteX2" fmla="*/ 282102 w 583659"/>
              <a:gd name="connsiteY2" fmla="*/ 1138136 h 1157591"/>
              <a:gd name="connsiteX3" fmla="*/ 311285 w 583659"/>
              <a:gd name="connsiteY3" fmla="*/ 1128408 h 1157591"/>
              <a:gd name="connsiteX4" fmla="*/ 418289 w 583659"/>
              <a:gd name="connsiteY4" fmla="*/ 1050587 h 1157591"/>
              <a:gd name="connsiteX5" fmla="*/ 505838 w 583659"/>
              <a:gd name="connsiteY5" fmla="*/ 1001949 h 1157591"/>
              <a:gd name="connsiteX6" fmla="*/ 544749 w 583659"/>
              <a:gd name="connsiteY6" fmla="*/ 963038 h 1157591"/>
              <a:gd name="connsiteX7" fmla="*/ 573932 w 583659"/>
              <a:gd name="connsiteY7" fmla="*/ 875489 h 1157591"/>
              <a:gd name="connsiteX8" fmla="*/ 583659 w 583659"/>
              <a:gd name="connsiteY8" fmla="*/ 846306 h 1157591"/>
              <a:gd name="connsiteX9" fmla="*/ 544749 w 583659"/>
              <a:gd name="connsiteY9" fmla="*/ 768485 h 1157591"/>
              <a:gd name="connsiteX10" fmla="*/ 496110 w 583659"/>
              <a:gd name="connsiteY10" fmla="*/ 719846 h 1157591"/>
              <a:gd name="connsiteX11" fmla="*/ 466927 w 583659"/>
              <a:gd name="connsiteY11" fmla="*/ 671208 h 1157591"/>
              <a:gd name="connsiteX12" fmla="*/ 418289 w 583659"/>
              <a:gd name="connsiteY12" fmla="*/ 612842 h 1157591"/>
              <a:gd name="connsiteX13" fmla="*/ 389106 w 583659"/>
              <a:gd name="connsiteY13" fmla="*/ 603115 h 1157591"/>
              <a:gd name="connsiteX14" fmla="*/ 350195 w 583659"/>
              <a:gd name="connsiteY14" fmla="*/ 564204 h 1157591"/>
              <a:gd name="connsiteX15" fmla="*/ 301557 w 583659"/>
              <a:gd name="connsiteY15" fmla="*/ 525293 h 1157591"/>
              <a:gd name="connsiteX16" fmla="*/ 282102 w 583659"/>
              <a:gd name="connsiteY16" fmla="*/ 496110 h 1157591"/>
              <a:gd name="connsiteX17" fmla="*/ 223736 w 583659"/>
              <a:gd name="connsiteY17" fmla="*/ 437744 h 1157591"/>
              <a:gd name="connsiteX18" fmla="*/ 165370 w 583659"/>
              <a:gd name="connsiteY18" fmla="*/ 389106 h 1157591"/>
              <a:gd name="connsiteX19" fmla="*/ 145915 w 583659"/>
              <a:gd name="connsiteY19" fmla="*/ 359923 h 1157591"/>
              <a:gd name="connsiteX20" fmla="*/ 126459 w 583659"/>
              <a:gd name="connsiteY20" fmla="*/ 340468 h 1157591"/>
              <a:gd name="connsiteX21" fmla="*/ 145915 w 583659"/>
              <a:gd name="connsiteY21" fmla="*/ 311285 h 1157591"/>
              <a:gd name="connsiteX22" fmla="*/ 204281 w 583659"/>
              <a:gd name="connsiteY22" fmla="*/ 291829 h 1157591"/>
              <a:gd name="connsiteX23" fmla="*/ 243191 w 583659"/>
              <a:gd name="connsiteY23" fmla="*/ 233463 h 1157591"/>
              <a:gd name="connsiteX24" fmla="*/ 262647 w 583659"/>
              <a:gd name="connsiteY24" fmla="*/ 214008 h 1157591"/>
              <a:gd name="connsiteX25" fmla="*/ 321013 w 583659"/>
              <a:gd name="connsiteY25" fmla="*/ 194553 h 1157591"/>
              <a:gd name="connsiteX26" fmla="*/ 379378 w 583659"/>
              <a:gd name="connsiteY26" fmla="*/ 184825 h 1157591"/>
              <a:gd name="connsiteX27" fmla="*/ 437744 w 583659"/>
              <a:gd name="connsiteY27" fmla="*/ 165370 h 1157591"/>
              <a:gd name="connsiteX28" fmla="*/ 457200 w 583659"/>
              <a:gd name="connsiteY28" fmla="*/ 145915 h 1157591"/>
              <a:gd name="connsiteX29" fmla="*/ 466927 w 583659"/>
              <a:gd name="connsiteY29" fmla="*/ 0 h 1157591"/>
              <a:gd name="connsiteX0" fmla="*/ 0 w 583659"/>
              <a:gd name="connsiteY0" fmla="*/ 1128408 h 1157591"/>
              <a:gd name="connsiteX1" fmla="*/ 126459 w 583659"/>
              <a:gd name="connsiteY1" fmla="*/ 1157591 h 1157591"/>
              <a:gd name="connsiteX2" fmla="*/ 282102 w 583659"/>
              <a:gd name="connsiteY2" fmla="*/ 1138136 h 1157591"/>
              <a:gd name="connsiteX3" fmla="*/ 311285 w 583659"/>
              <a:gd name="connsiteY3" fmla="*/ 1128408 h 1157591"/>
              <a:gd name="connsiteX4" fmla="*/ 418289 w 583659"/>
              <a:gd name="connsiteY4" fmla="*/ 1050587 h 1157591"/>
              <a:gd name="connsiteX5" fmla="*/ 544749 w 583659"/>
              <a:gd name="connsiteY5" fmla="*/ 963038 h 1157591"/>
              <a:gd name="connsiteX6" fmla="*/ 573932 w 583659"/>
              <a:gd name="connsiteY6" fmla="*/ 875489 h 1157591"/>
              <a:gd name="connsiteX7" fmla="*/ 583659 w 583659"/>
              <a:gd name="connsiteY7" fmla="*/ 846306 h 1157591"/>
              <a:gd name="connsiteX8" fmla="*/ 544749 w 583659"/>
              <a:gd name="connsiteY8" fmla="*/ 768485 h 1157591"/>
              <a:gd name="connsiteX9" fmla="*/ 496110 w 583659"/>
              <a:gd name="connsiteY9" fmla="*/ 719846 h 1157591"/>
              <a:gd name="connsiteX10" fmla="*/ 466927 w 583659"/>
              <a:gd name="connsiteY10" fmla="*/ 671208 h 1157591"/>
              <a:gd name="connsiteX11" fmla="*/ 418289 w 583659"/>
              <a:gd name="connsiteY11" fmla="*/ 612842 h 1157591"/>
              <a:gd name="connsiteX12" fmla="*/ 389106 w 583659"/>
              <a:gd name="connsiteY12" fmla="*/ 603115 h 1157591"/>
              <a:gd name="connsiteX13" fmla="*/ 350195 w 583659"/>
              <a:gd name="connsiteY13" fmla="*/ 564204 h 1157591"/>
              <a:gd name="connsiteX14" fmla="*/ 301557 w 583659"/>
              <a:gd name="connsiteY14" fmla="*/ 525293 h 1157591"/>
              <a:gd name="connsiteX15" fmla="*/ 282102 w 583659"/>
              <a:gd name="connsiteY15" fmla="*/ 496110 h 1157591"/>
              <a:gd name="connsiteX16" fmla="*/ 223736 w 583659"/>
              <a:gd name="connsiteY16" fmla="*/ 437744 h 1157591"/>
              <a:gd name="connsiteX17" fmla="*/ 165370 w 583659"/>
              <a:gd name="connsiteY17" fmla="*/ 389106 h 1157591"/>
              <a:gd name="connsiteX18" fmla="*/ 145915 w 583659"/>
              <a:gd name="connsiteY18" fmla="*/ 359923 h 1157591"/>
              <a:gd name="connsiteX19" fmla="*/ 126459 w 583659"/>
              <a:gd name="connsiteY19" fmla="*/ 340468 h 1157591"/>
              <a:gd name="connsiteX20" fmla="*/ 145915 w 583659"/>
              <a:gd name="connsiteY20" fmla="*/ 311285 h 1157591"/>
              <a:gd name="connsiteX21" fmla="*/ 204281 w 583659"/>
              <a:gd name="connsiteY21" fmla="*/ 291829 h 1157591"/>
              <a:gd name="connsiteX22" fmla="*/ 243191 w 583659"/>
              <a:gd name="connsiteY22" fmla="*/ 233463 h 1157591"/>
              <a:gd name="connsiteX23" fmla="*/ 262647 w 583659"/>
              <a:gd name="connsiteY23" fmla="*/ 214008 h 1157591"/>
              <a:gd name="connsiteX24" fmla="*/ 321013 w 583659"/>
              <a:gd name="connsiteY24" fmla="*/ 194553 h 1157591"/>
              <a:gd name="connsiteX25" fmla="*/ 379378 w 583659"/>
              <a:gd name="connsiteY25" fmla="*/ 184825 h 1157591"/>
              <a:gd name="connsiteX26" fmla="*/ 437744 w 583659"/>
              <a:gd name="connsiteY26" fmla="*/ 165370 h 1157591"/>
              <a:gd name="connsiteX27" fmla="*/ 457200 w 583659"/>
              <a:gd name="connsiteY27" fmla="*/ 145915 h 1157591"/>
              <a:gd name="connsiteX28" fmla="*/ 466927 w 583659"/>
              <a:gd name="connsiteY28" fmla="*/ 0 h 1157591"/>
              <a:gd name="connsiteX0" fmla="*/ 0 w 573932"/>
              <a:gd name="connsiteY0" fmla="*/ 1128408 h 1157591"/>
              <a:gd name="connsiteX1" fmla="*/ 126459 w 573932"/>
              <a:gd name="connsiteY1" fmla="*/ 1157591 h 1157591"/>
              <a:gd name="connsiteX2" fmla="*/ 282102 w 573932"/>
              <a:gd name="connsiteY2" fmla="*/ 1138136 h 1157591"/>
              <a:gd name="connsiteX3" fmla="*/ 311285 w 573932"/>
              <a:gd name="connsiteY3" fmla="*/ 1128408 h 1157591"/>
              <a:gd name="connsiteX4" fmla="*/ 418289 w 573932"/>
              <a:gd name="connsiteY4" fmla="*/ 1050587 h 1157591"/>
              <a:gd name="connsiteX5" fmla="*/ 544749 w 573932"/>
              <a:gd name="connsiteY5" fmla="*/ 963038 h 1157591"/>
              <a:gd name="connsiteX6" fmla="*/ 573932 w 573932"/>
              <a:gd name="connsiteY6" fmla="*/ 875489 h 1157591"/>
              <a:gd name="connsiteX7" fmla="*/ 544749 w 573932"/>
              <a:gd name="connsiteY7" fmla="*/ 768485 h 1157591"/>
              <a:gd name="connsiteX8" fmla="*/ 496110 w 573932"/>
              <a:gd name="connsiteY8" fmla="*/ 719846 h 1157591"/>
              <a:gd name="connsiteX9" fmla="*/ 466927 w 573932"/>
              <a:gd name="connsiteY9" fmla="*/ 671208 h 1157591"/>
              <a:gd name="connsiteX10" fmla="*/ 418289 w 573932"/>
              <a:gd name="connsiteY10" fmla="*/ 612842 h 1157591"/>
              <a:gd name="connsiteX11" fmla="*/ 389106 w 573932"/>
              <a:gd name="connsiteY11" fmla="*/ 603115 h 1157591"/>
              <a:gd name="connsiteX12" fmla="*/ 350195 w 573932"/>
              <a:gd name="connsiteY12" fmla="*/ 564204 h 1157591"/>
              <a:gd name="connsiteX13" fmla="*/ 301557 w 573932"/>
              <a:gd name="connsiteY13" fmla="*/ 525293 h 1157591"/>
              <a:gd name="connsiteX14" fmla="*/ 282102 w 573932"/>
              <a:gd name="connsiteY14" fmla="*/ 496110 h 1157591"/>
              <a:gd name="connsiteX15" fmla="*/ 223736 w 573932"/>
              <a:gd name="connsiteY15" fmla="*/ 437744 h 1157591"/>
              <a:gd name="connsiteX16" fmla="*/ 165370 w 573932"/>
              <a:gd name="connsiteY16" fmla="*/ 389106 h 1157591"/>
              <a:gd name="connsiteX17" fmla="*/ 145915 w 573932"/>
              <a:gd name="connsiteY17" fmla="*/ 359923 h 1157591"/>
              <a:gd name="connsiteX18" fmla="*/ 126459 w 573932"/>
              <a:gd name="connsiteY18" fmla="*/ 340468 h 1157591"/>
              <a:gd name="connsiteX19" fmla="*/ 145915 w 573932"/>
              <a:gd name="connsiteY19" fmla="*/ 311285 h 1157591"/>
              <a:gd name="connsiteX20" fmla="*/ 204281 w 573932"/>
              <a:gd name="connsiteY20" fmla="*/ 291829 h 1157591"/>
              <a:gd name="connsiteX21" fmla="*/ 243191 w 573932"/>
              <a:gd name="connsiteY21" fmla="*/ 233463 h 1157591"/>
              <a:gd name="connsiteX22" fmla="*/ 262647 w 573932"/>
              <a:gd name="connsiteY22" fmla="*/ 214008 h 1157591"/>
              <a:gd name="connsiteX23" fmla="*/ 321013 w 573932"/>
              <a:gd name="connsiteY23" fmla="*/ 194553 h 1157591"/>
              <a:gd name="connsiteX24" fmla="*/ 379378 w 573932"/>
              <a:gd name="connsiteY24" fmla="*/ 184825 h 1157591"/>
              <a:gd name="connsiteX25" fmla="*/ 437744 w 573932"/>
              <a:gd name="connsiteY25" fmla="*/ 165370 h 1157591"/>
              <a:gd name="connsiteX26" fmla="*/ 457200 w 573932"/>
              <a:gd name="connsiteY26" fmla="*/ 145915 h 1157591"/>
              <a:gd name="connsiteX27" fmla="*/ 466927 w 573932"/>
              <a:gd name="connsiteY27" fmla="*/ 0 h 1157591"/>
              <a:gd name="connsiteX0" fmla="*/ 0 w 549960"/>
              <a:gd name="connsiteY0" fmla="*/ 1128408 h 1157591"/>
              <a:gd name="connsiteX1" fmla="*/ 126459 w 549960"/>
              <a:gd name="connsiteY1" fmla="*/ 1157591 h 1157591"/>
              <a:gd name="connsiteX2" fmla="*/ 282102 w 549960"/>
              <a:gd name="connsiteY2" fmla="*/ 1138136 h 1157591"/>
              <a:gd name="connsiteX3" fmla="*/ 311285 w 549960"/>
              <a:gd name="connsiteY3" fmla="*/ 1128408 h 1157591"/>
              <a:gd name="connsiteX4" fmla="*/ 418289 w 549960"/>
              <a:gd name="connsiteY4" fmla="*/ 1050587 h 1157591"/>
              <a:gd name="connsiteX5" fmla="*/ 544749 w 549960"/>
              <a:gd name="connsiteY5" fmla="*/ 963038 h 1157591"/>
              <a:gd name="connsiteX6" fmla="*/ 533141 w 549960"/>
              <a:gd name="connsiteY6" fmla="*/ 841497 h 1157591"/>
              <a:gd name="connsiteX7" fmla="*/ 544749 w 549960"/>
              <a:gd name="connsiteY7" fmla="*/ 768485 h 1157591"/>
              <a:gd name="connsiteX8" fmla="*/ 496110 w 549960"/>
              <a:gd name="connsiteY8" fmla="*/ 719846 h 1157591"/>
              <a:gd name="connsiteX9" fmla="*/ 466927 w 549960"/>
              <a:gd name="connsiteY9" fmla="*/ 671208 h 1157591"/>
              <a:gd name="connsiteX10" fmla="*/ 418289 w 549960"/>
              <a:gd name="connsiteY10" fmla="*/ 612842 h 1157591"/>
              <a:gd name="connsiteX11" fmla="*/ 389106 w 549960"/>
              <a:gd name="connsiteY11" fmla="*/ 603115 h 1157591"/>
              <a:gd name="connsiteX12" fmla="*/ 350195 w 549960"/>
              <a:gd name="connsiteY12" fmla="*/ 564204 h 1157591"/>
              <a:gd name="connsiteX13" fmla="*/ 301557 w 549960"/>
              <a:gd name="connsiteY13" fmla="*/ 525293 h 1157591"/>
              <a:gd name="connsiteX14" fmla="*/ 282102 w 549960"/>
              <a:gd name="connsiteY14" fmla="*/ 496110 h 1157591"/>
              <a:gd name="connsiteX15" fmla="*/ 223736 w 549960"/>
              <a:gd name="connsiteY15" fmla="*/ 437744 h 1157591"/>
              <a:gd name="connsiteX16" fmla="*/ 165370 w 549960"/>
              <a:gd name="connsiteY16" fmla="*/ 389106 h 1157591"/>
              <a:gd name="connsiteX17" fmla="*/ 145915 w 549960"/>
              <a:gd name="connsiteY17" fmla="*/ 359923 h 1157591"/>
              <a:gd name="connsiteX18" fmla="*/ 126459 w 549960"/>
              <a:gd name="connsiteY18" fmla="*/ 340468 h 1157591"/>
              <a:gd name="connsiteX19" fmla="*/ 145915 w 549960"/>
              <a:gd name="connsiteY19" fmla="*/ 311285 h 1157591"/>
              <a:gd name="connsiteX20" fmla="*/ 204281 w 549960"/>
              <a:gd name="connsiteY20" fmla="*/ 291829 h 1157591"/>
              <a:gd name="connsiteX21" fmla="*/ 243191 w 549960"/>
              <a:gd name="connsiteY21" fmla="*/ 233463 h 1157591"/>
              <a:gd name="connsiteX22" fmla="*/ 262647 w 549960"/>
              <a:gd name="connsiteY22" fmla="*/ 214008 h 1157591"/>
              <a:gd name="connsiteX23" fmla="*/ 321013 w 549960"/>
              <a:gd name="connsiteY23" fmla="*/ 194553 h 1157591"/>
              <a:gd name="connsiteX24" fmla="*/ 379378 w 549960"/>
              <a:gd name="connsiteY24" fmla="*/ 184825 h 1157591"/>
              <a:gd name="connsiteX25" fmla="*/ 437744 w 549960"/>
              <a:gd name="connsiteY25" fmla="*/ 165370 h 1157591"/>
              <a:gd name="connsiteX26" fmla="*/ 457200 w 549960"/>
              <a:gd name="connsiteY26" fmla="*/ 145915 h 1157591"/>
              <a:gd name="connsiteX27" fmla="*/ 466927 w 549960"/>
              <a:gd name="connsiteY27" fmla="*/ 0 h 1157591"/>
              <a:gd name="connsiteX0" fmla="*/ 0 w 546270"/>
              <a:gd name="connsiteY0" fmla="*/ 1128408 h 1157591"/>
              <a:gd name="connsiteX1" fmla="*/ 126459 w 546270"/>
              <a:gd name="connsiteY1" fmla="*/ 1157591 h 1157591"/>
              <a:gd name="connsiteX2" fmla="*/ 282102 w 546270"/>
              <a:gd name="connsiteY2" fmla="*/ 1138136 h 1157591"/>
              <a:gd name="connsiteX3" fmla="*/ 311285 w 546270"/>
              <a:gd name="connsiteY3" fmla="*/ 1128408 h 1157591"/>
              <a:gd name="connsiteX4" fmla="*/ 418289 w 546270"/>
              <a:gd name="connsiteY4" fmla="*/ 1050587 h 1157591"/>
              <a:gd name="connsiteX5" fmla="*/ 524354 w 546270"/>
              <a:gd name="connsiteY5" fmla="*/ 905250 h 1157591"/>
              <a:gd name="connsiteX6" fmla="*/ 533141 w 546270"/>
              <a:gd name="connsiteY6" fmla="*/ 841497 h 1157591"/>
              <a:gd name="connsiteX7" fmla="*/ 544749 w 546270"/>
              <a:gd name="connsiteY7" fmla="*/ 768485 h 1157591"/>
              <a:gd name="connsiteX8" fmla="*/ 496110 w 546270"/>
              <a:gd name="connsiteY8" fmla="*/ 719846 h 1157591"/>
              <a:gd name="connsiteX9" fmla="*/ 466927 w 546270"/>
              <a:gd name="connsiteY9" fmla="*/ 671208 h 1157591"/>
              <a:gd name="connsiteX10" fmla="*/ 418289 w 546270"/>
              <a:gd name="connsiteY10" fmla="*/ 612842 h 1157591"/>
              <a:gd name="connsiteX11" fmla="*/ 389106 w 546270"/>
              <a:gd name="connsiteY11" fmla="*/ 603115 h 1157591"/>
              <a:gd name="connsiteX12" fmla="*/ 350195 w 546270"/>
              <a:gd name="connsiteY12" fmla="*/ 564204 h 1157591"/>
              <a:gd name="connsiteX13" fmla="*/ 301557 w 546270"/>
              <a:gd name="connsiteY13" fmla="*/ 525293 h 1157591"/>
              <a:gd name="connsiteX14" fmla="*/ 282102 w 546270"/>
              <a:gd name="connsiteY14" fmla="*/ 496110 h 1157591"/>
              <a:gd name="connsiteX15" fmla="*/ 223736 w 546270"/>
              <a:gd name="connsiteY15" fmla="*/ 437744 h 1157591"/>
              <a:gd name="connsiteX16" fmla="*/ 165370 w 546270"/>
              <a:gd name="connsiteY16" fmla="*/ 389106 h 1157591"/>
              <a:gd name="connsiteX17" fmla="*/ 145915 w 546270"/>
              <a:gd name="connsiteY17" fmla="*/ 359923 h 1157591"/>
              <a:gd name="connsiteX18" fmla="*/ 126459 w 546270"/>
              <a:gd name="connsiteY18" fmla="*/ 340468 h 1157591"/>
              <a:gd name="connsiteX19" fmla="*/ 145915 w 546270"/>
              <a:gd name="connsiteY19" fmla="*/ 311285 h 1157591"/>
              <a:gd name="connsiteX20" fmla="*/ 204281 w 546270"/>
              <a:gd name="connsiteY20" fmla="*/ 291829 h 1157591"/>
              <a:gd name="connsiteX21" fmla="*/ 243191 w 546270"/>
              <a:gd name="connsiteY21" fmla="*/ 233463 h 1157591"/>
              <a:gd name="connsiteX22" fmla="*/ 262647 w 546270"/>
              <a:gd name="connsiteY22" fmla="*/ 214008 h 1157591"/>
              <a:gd name="connsiteX23" fmla="*/ 321013 w 546270"/>
              <a:gd name="connsiteY23" fmla="*/ 194553 h 1157591"/>
              <a:gd name="connsiteX24" fmla="*/ 379378 w 546270"/>
              <a:gd name="connsiteY24" fmla="*/ 184825 h 1157591"/>
              <a:gd name="connsiteX25" fmla="*/ 437744 w 546270"/>
              <a:gd name="connsiteY25" fmla="*/ 165370 h 1157591"/>
              <a:gd name="connsiteX26" fmla="*/ 457200 w 546270"/>
              <a:gd name="connsiteY26" fmla="*/ 145915 h 1157591"/>
              <a:gd name="connsiteX27" fmla="*/ 466927 w 546270"/>
              <a:gd name="connsiteY27" fmla="*/ 0 h 1157591"/>
              <a:gd name="connsiteX0" fmla="*/ 0 w 546270"/>
              <a:gd name="connsiteY0" fmla="*/ 1128408 h 1157591"/>
              <a:gd name="connsiteX1" fmla="*/ 126459 w 546270"/>
              <a:gd name="connsiteY1" fmla="*/ 1157591 h 1157591"/>
              <a:gd name="connsiteX2" fmla="*/ 282102 w 546270"/>
              <a:gd name="connsiteY2" fmla="*/ 1138136 h 1157591"/>
              <a:gd name="connsiteX3" fmla="*/ 311285 w 546270"/>
              <a:gd name="connsiteY3" fmla="*/ 1128408 h 1157591"/>
              <a:gd name="connsiteX4" fmla="*/ 387696 w 546270"/>
              <a:gd name="connsiteY4" fmla="*/ 1016594 h 1157591"/>
              <a:gd name="connsiteX5" fmla="*/ 524354 w 546270"/>
              <a:gd name="connsiteY5" fmla="*/ 905250 h 1157591"/>
              <a:gd name="connsiteX6" fmla="*/ 533141 w 546270"/>
              <a:gd name="connsiteY6" fmla="*/ 841497 h 1157591"/>
              <a:gd name="connsiteX7" fmla="*/ 544749 w 546270"/>
              <a:gd name="connsiteY7" fmla="*/ 768485 h 1157591"/>
              <a:gd name="connsiteX8" fmla="*/ 496110 w 546270"/>
              <a:gd name="connsiteY8" fmla="*/ 719846 h 1157591"/>
              <a:gd name="connsiteX9" fmla="*/ 466927 w 546270"/>
              <a:gd name="connsiteY9" fmla="*/ 671208 h 1157591"/>
              <a:gd name="connsiteX10" fmla="*/ 418289 w 546270"/>
              <a:gd name="connsiteY10" fmla="*/ 612842 h 1157591"/>
              <a:gd name="connsiteX11" fmla="*/ 389106 w 546270"/>
              <a:gd name="connsiteY11" fmla="*/ 603115 h 1157591"/>
              <a:gd name="connsiteX12" fmla="*/ 350195 w 546270"/>
              <a:gd name="connsiteY12" fmla="*/ 564204 h 1157591"/>
              <a:gd name="connsiteX13" fmla="*/ 301557 w 546270"/>
              <a:gd name="connsiteY13" fmla="*/ 525293 h 1157591"/>
              <a:gd name="connsiteX14" fmla="*/ 282102 w 546270"/>
              <a:gd name="connsiteY14" fmla="*/ 496110 h 1157591"/>
              <a:gd name="connsiteX15" fmla="*/ 223736 w 546270"/>
              <a:gd name="connsiteY15" fmla="*/ 437744 h 1157591"/>
              <a:gd name="connsiteX16" fmla="*/ 165370 w 546270"/>
              <a:gd name="connsiteY16" fmla="*/ 389106 h 1157591"/>
              <a:gd name="connsiteX17" fmla="*/ 145915 w 546270"/>
              <a:gd name="connsiteY17" fmla="*/ 359923 h 1157591"/>
              <a:gd name="connsiteX18" fmla="*/ 126459 w 546270"/>
              <a:gd name="connsiteY18" fmla="*/ 340468 h 1157591"/>
              <a:gd name="connsiteX19" fmla="*/ 145915 w 546270"/>
              <a:gd name="connsiteY19" fmla="*/ 311285 h 1157591"/>
              <a:gd name="connsiteX20" fmla="*/ 204281 w 546270"/>
              <a:gd name="connsiteY20" fmla="*/ 291829 h 1157591"/>
              <a:gd name="connsiteX21" fmla="*/ 243191 w 546270"/>
              <a:gd name="connsiteY21" fmla="*/ 233463 h 1157591"/>
              <a:gd name="connsiteX22" fmla="*/ 262647 w 546270"/>
              <a:gd name="connsiteY22" fmla="*/ 214008 h 1157591"/>
              <a:gd name="connsiteX23" fmla="*/ 321013 w 546270"/>
              <a:gd name="connsiteY23" fmla="*/ 194553 h 1157591"/>
              <a:gd name="connsiteX24" fmla="*/ 379378 w 546270"/>
              <a:gd name="connsiteY24" fmla="*/ 184825 h 1157591"/>
              <a:gd name="connsiteX25" fmla="*/ 437744 w 546270"/>
              <a:gd name="connsiteY25" fmla="*/ 165370 h 1157591"/>
              <a:gd name="connsiteX26" fmla="*/ 457200 w 546270"/>
              <a:gd name="connsiteY26" fmla="*/ 145915 h 1157591"/>
              <a:gd name="connsiteX27" fmla="*/ 466927 w 546270"/>
              <a:gd name="connsiteY27" fmla="*/ 0 h 1157591"/>
              <a:gd name="connsiteX0" fmla="*/ 0 w 546270"/>
              <a:gd name="connsiteY0" fmla="*/ 1128408 h 1157591"/>
              <a:gd name="connsiteX1" fmla="*/ 126459 w 546270"/>
              <a:gd name="connsiteY1" fmla="*/ 1157591 h 1157591"/>
              <a:gd name="connsiteX2" fmla="*/ 282102 w 546270"/>
              <a:gd name="connsiteY2" fmla="*/ 1138136 h 1157591"/>
              <a:gd name="connsiteX3" fmla="*/ 287490 w 546270"/>
              <a:gd name="connsiteY3" fmla="*/ 1091016 h 1157591"/>
              <a:gd name="connsiteX4" fmla="*/ 387696 w 546270"/>
              <a:gd name="connsiteY4" fmla="*/ 1016594 h 1157591"/>
              <a:gd name="connsiteX5" fmla="*/ 524354 w 546270"/>
              <a:gd name="connsiteY5" fmla="*/ 905250 h 1157591"/>
              <a:gd name="connsiteX6" fmla="*/ 533141 w 546270"/>
              <a:gd name="connsiteY6" fmla="*/ 841497 h 1157591"/>
              <a:gd name="connsiteX7" fmla="*/ 544749 w 546270"/>
              <a:gd name="connsiteY7" fmla="*/ 768485 h 1157591"/>
              <a:gd name="connsiteX8" fmla="*/ 496110 w 546270"/>
              <a:gd name="connsiteY8" fmla="*/ 719846 h 1157591"/>
              <a:gd name="connsiteX9" fmla="*/ 466927 w 546270"/>
              <a:gd name="connsiteY9" fmla="*/ 671208 h 1157591"/>
              <a:gd name="connsiteX10" fmla="*/ 418289 w 546270"/>
              <a:gd name="connsiteY10" fmla="*/ 612842 h 1157591"/>
              <a:gd name="connsiteX11" fmla="*/ 389106 w 546270"/>
              <a:gd name="connsiteY11" fmla="*/ 603115 h 1157591"/>
              <a:gd name="connsiteX12" fmla="*/ 350195 w 546270"/>
              <a:gd name="connsiteY12" fmla="*/ 564204 h 1157591"/>
              <a:gd name="connsiteX13" fmla="*/ 301557 w 546270"/>
              <a:gd name="connsiteY13" fmla="*/ 525293 h 1157591"/>
              <a:gd name="connsiteX14" fmla="*/ 282102 w 546270"/>
              <a:gd name="connsiteY14" fmla="*/ 496110 h 1157591"/>
              <a:gd name="connsiteX15" fmla="*/ 223736 w 546270"/>
              <a:gd name="connsiteY15" fmla="*/ 437744 h 1157591"/>
              <a:gd name="connsiteX16" fmla="*/ 165370 w 546270"/>
              <a:gd name="connsiteY16" fmla="*/ 389106 h 1157591"/>
              <a:gd name="connsiteX17" fmla="*/ 145915 w 546270"/>
              <a:gd name="connsiteY17" fmla="*/ 359923 h 1157591"/>
              <a:gd name="connsiteX18" fmla="*/ 126459 w 546270"/>
              <a:gd name="connsiteY18" fmla="*/ 340468 h 1157591"/>
              <a:gd name="connsiteX19" fmla="*/ 145915 w 546270"/>
              <a:gd name="connsiteY19" fmla="*/ 311285 h 1157591"/>
              <a:gd name="connsiteX20" fmla="*/ 204281 w 546270"/>
              <a:gd name="connsiteY20" fmla="*/ 291829 h 1157591"/>
              <a:gd name="connsiteX21" fmla="*/ 243191 w 546270"/>
              <a:gd name="connsiteY21" fmla="*/ 233463 h 1157591"/>
              <a:gd name="connsiteX22" fmla="*/ 262647 w 546270"/>
              <a:gd name="connsiteY22" fmla="*/ 214008 h 1157591"/>
              <a:gd name="connsiteX23" fmla="*/ 321013 w 546270"/>
              <a:gd name="connsiteY23" fmla="*/ 194553 h 1157591"/>
              <a:gd name="connsiteX24" fmla="*/ 379378 w 546270"/>
              <a:gd name="connsiteY24" fmla="*/ 184825 h 1157591"/>
              <a:gd name="connsiteX25" fmla="*/ 437744 w 546270"/>
              <a:gd name="connsiteY25" fmla="*/ 165370 h 1157591"/>
              <a:gd name="connsiteX26" fmla="*/ 457200 w 546270"/>
              <a:gd name="connsiteY26" fmla="*/ 145915 h 1157591"/>
              <a:gd name="connsiteX27" fmla="*/ 466927 w 546270"/>
              <a:gd name="connsiteY27" fmla="*/ 0 h 1157591"/>
              <a:gd name="connsiteX0" fmla="*/ 0 w 546270"/>
              <a:gd name="connsiteY0" fmla="*/ 1128408 h 1157591"/>
              <a:gd name="connsiteX1" fmla="*/ 126459 w 546270"/>
              <a:gd name="connsiteY1" fmla="*/ 1157591 h 1157591"/>
              <a:gd name="connsiteX2" fmla="*/ 237912 w 546270"/>
              <a:gd name="connsiteY2" fmla="*/ 1117740 h 1157591"/>
              <a:gd name="connsiteX3" fmla="*/ 287490 w 546270"/>
              <a:gd name="connsiteY3" fmla="*/ 1091016 h 1157591"/>
              <a:gd name="connsiteX4" fmla="*/ 387696 w 546270"/>
              <a:gd name="connsiteY4" fmla="*/ 1016594 h 1157591"/>
              <a:gd name="connsiteX5" fmla="*/ 524354 w 546270"/>
              <a:gd name="connsiteY5" fmla="*/ 905250 h 1157591"/>
              <a:gd name="connsiteX6" fmla="*/ 533141 w 546270"/>
              <a:gd name="connsiteY6" fmla="*/ 841497 h 1157591"/>
              <a:gd name="connsiteX7" fmla="*/ 544749 w 546270"/>
              <a:gd name="connsiteY7" fmla="*/ 768485 h 1157591"/>
              <a:gd name="connsiteX8" fmla="*/ 496110 w 546270"/>
              <a:gd name="connsiteY8" fmla="*/ 719846 h 1157591"/>
              <a:gd name="connsiteX9" fmla="*/ 466927 w 546270"/>
              <a:gd name="connsiteY9" fmla="*/ 671208 h 1157591"/>
              <a:gd name="connsiteX10" fmla="*/ 418289 w 546270"/>
              <a:gd name="connsiteY10" fmla="*/ 612842 h 1157591"/>
              <a:gd name="connsiteX11" fmla="*/ 389106 w 546270"/>
              <a:gd name="connsiteY11" fmla="*/ 603115 h 1157591"/>
              <a:gd name="connsiteX12" fmla="*/ 350195 w 546270"/>
              <a:gd name="connsiteY12" fmla="*/ 564204 h 1157591"/>
              <a:gd name="connsiteX13" fmla="*/ 301557 w 546270"/>
              <a:gd name="connsiteY13" fmla="*/ 525293 h 1157591"/>
              <a:gd name="connsiteX14" fmla="*/ 282102 w 546270"/>
              <a:gd name="connsiteY14" fmla="*/ 496110 h 1157591"/>
              <a:gd name="connsiteX15" fmla="*/ 223736 w 546270"/>
              <a:gd name="connsiteY15" fmla="*/ 437744 h 1157591"/>
              <a:gd name="connsiteX16" fmla="*/ 165370 w 546270"/>
              <a:gd name="connsiteY16" fmla="*/ 389106 h 1157591"/>
              <a:gd name="connsiteX17" fmla="*/ 145915 w 546270"/>
              <a:gd name="connsiteY17" fmla="*/ 359923 h 1157591"/>
              <a:gd name="connsiteX18" fmla="*/ 126459 w 546270"/>
              <a:gd name="connsiteY18" fmla="*/ 340468 h 1157591"/>
              <a:gd name="connsiteX19" fmla="*/ 145915 w 546270"/>
              <a:gd name="connsiteY19" fmla="*/ 311285 h 1157591"/>
              <a:gd name="connsiteX20" fmla="*/ 204281 w 546270"/>
              <a:gd name="connsiteY20" fmla="*/ 291829 h 1157591"/>
              <a:gd name="connsiteX21" fmla="*/ 243191 w 546270"/>
              <a:gd name="connsiteY21" fmla="*/ 233463 h 1157591"/>
              <a:gd name="connsiteX22" fmla="*/ 262647 w 546270"/>
              <a:gd name="connsiteY22" fmla="*/ 214008 h 1157591"/>
              <a:gd name="connsiteX23" fmla="*/ 321013 w 546270"/>
              <a:gd name="connsiteY23" fmla="*/ 194553 h 1157591"/>
              <a:gd name="connsiteX24" fmla="*/ 379378 w 546270"/>
              <a:gd name="connsiteY24" fmla="*/ 184825 h 1157591"/>
              <a:gd name="connsiteX25" fmla="*/ 437744 w 546270"/>
              <a:gd name="connsiteY25" fmla="*/ 165370 h 1157591"/>
              <a:gd name="connsiteX26" fmla="*/ 457200 w 546270"/>
              <a:gd name="connsiteY26" fmla="*/ 145915 h 1157591"/>
              <a:gd name="connsiteX27" fmla="*/ 466927 w 546270"/>
              <a:gd name="connsiteY27" fmla="*/ 0 h 1157591"/>
              <a:gd name="connsiteX0" fmla="*/ 0 w 546270"/>
              <a:gd name="connsiteY0" fmla="*/ 1128408 h 1157591"/>
              <a:gd name="connsiteX1" fmla="*/ 126459 w 546270"/>
              <a:gd name="connsiteY1" fmla="*/ 1157591 h 1157591"/>
              <a:gd name="connsiteX2" fmla="*/ 287490 w 546270"/>
              <a:gd name="connsiteY2" fmla="*/ 1091016 h 1157591"/>
              <a:gd name="connsiteX3" fmla="*/ 387696 w 546270"/>
              <a:gd name="connsiteY3" fmla="*/ 1016594 h 1157591"/>
              <a:gd name="connsiteX4" fmla="*/ 524354 w 546270"/>
              <a:gd name="connsiteY4" fmla="*/ 905250 h 1157591"/>
              <a:gd name="connsiteX5" fmla="*/ 533141 w 546270"/>
              <a:gd name="connsiteY5" fmla="*/ 841497 h 1157591"/>
              <a:gd name="connsiteX6" fmla="*/ 544749 w 546270"/>
              <a:gd name="connsiteY6" fmla="*/ 768485 h 1157591"/>
              <a:gd name="connsiteX7" fmla="*/ 496110 w 546270"/>
              <a:gd name="connsiteY7" fmla="*/ 719846 h 1157591"/>
              <a:gd name="connsiteX8" fmla="*/ 466927 w 546270"/>
              <a:gd name="connsiteY8" fmla="*/ 671208 h 1157591"/>
              <a:gd name="connsiteX9" fmla="*/ 418289 w 546270"/>
              <a:gd name="connsiteY9" fmla="*/ 612842 h 1157591"/>
              <a:gd name="connsiteX10" fmla="*/ 389106 w 546270"/>
              <a:gd name="connsiteY10" fmla="*/ 603115 h 1157591"/>
              <a:gd name="connsiteX11" fmla="*/ 350195 w 546270"/>
              <a:gd name="connsiteY11" fmla="*/ 564204 h 1157591"/>
              <a:gd name="connsiteX12" fmla="*/ 301557 w 546270"/>
              <a:gd name="connsiteY12" fmla="*/ 525293 h 1157591"/>
              <a:gd name="connsiteX13" fmla="*/ 282102 w 546270"/>
              <a:gd name="connsiteY13" fmla="*/ 496110 h 1157591"/>
              <a:gd name="connsiteX14" fmla="*/ 223736 w 546270"/>
              <a:gd name="connsiteY14" fmla="*/ 437744 h 1157591"/>
              <a:gd name="connsiteX15" fmla="*/ 165370 w 546270"/>
              <a:gd name="connsiteY15" fmla="*/ 389106 h 1157591"/>
              <a:gd name="connsiteX16" fmla="*/ 145915 w 546270"/>
              <a:gd name="connsiteY16" fmla="*/ 359923 h 1157591"/>
              <a:gd name="connsiteX17" fmla="*/ 126459 w 546270"/>
              <a:gd name="connsiteY17" fmla="*/ 340468 h 1157591"/>
              <a:gd name="connsiteX18" fmla="*/ 145915 w 546270"/>
              <a:gd name="connsiteY18" fmla="*/ 311285 h 1157591"/>
              <a:gd name="connsiteX19" fmla="*/ 204281 w 546270"/>
              <a:gd name="connsiteY19" fmla="*/ 291829 h 1157591"/>
              <a:gd name="connsiteX20" fmla="*/ 243191 w 546270"/>
              <a:gd name="connsiteY20" fmla="*/ 233463 h 1157591"/>
              <a:gd name="connsiteX21" fmla="*/ 262647 w 546270"/>
              <a:gd name="connsiteY21" fmla="*/ 214008 h 1157591"/>
              <a:gd name="connsiteX22" fmla="*/ 321013 w 546270"/>
              <a:gd name="connsiteY22" fmla="*/ 194553 h 1157591"/>
              <a:gd name="connsiteX23" fmla="*/ 379378 w 546270"/>
              <a:gd name="connsiteY23" fmla="*/ 184825 h 1157591"/>
              <a:gd name="connsiteX24" fmla="*/ 437744 w 546270"/>
              <a:gd name="connsiteY24" fmla="*/ 165370 h 1157591"/>
              <a:gd name="connsiteX25" fmla="*/ 457200 w 546270"/>
              <a:gd name="connsiteY25" fmla="*/ 145915 h 1157591"/>
              <a:gd name="connsiteX26" fmla="*/ 466927 w 546270"/>
              <a:gd name="connsiteY26" fmla="*/ 0 h 1157591"/>
              <a:gd name="connsiteX0" fmla="*/ 0 w 546270"/>
              <a:gd name="connsiteY0" fmla="*/ 1128408 h 1160990"/>
              <a:gd name="connsiteX1" fmla="*/ 146854 w 546270"/>
              <a:gd name="connsiteY1" fmla="*/ 1160990 h 1160990"/>
              <a:gd name="connsiteX2" fmla="*/ 287490 w 546270"/>
              <a:gd name="connsiteY2" fmla="*/ 1091016 h 1160990"/>
              <a:gd name="connsiteX3" fmla="*/ 387696 w 546270"/>
              <a:gd name="connsiteY3" fmla="*/ 1016594 h 1160990"/>
              <a:gd name="connsiteX4" fmla="*/ 524354 w 546270"/>
              <a:gd name="connsiteY4" fmla="*/ 905250 h 1160990"/>
              <a:gd name="connsiteX5" fmla="*/ 533141 w 546270"/>
              <a:gd name="connsiteY5" fmla="*/ 841497 h 1160990"/>
              <a:gd name="connsiteX6" fmla="*/ 544749 w 546270"/>
              <a:gd name="connsiteY6" fmla="*/ 768485 h 1160990"/>
              <a:gd name="connsiteX7" fmla="*/ 496110 w 546270"/>
              <a:gd name="connsiteY7" fmla="*/ 719846 h 1160990"/>
              <a:gd name="connsiteX8" fmla="*/ 466927 w 546270"/>
              <a:gd name="connsiteY8" fmla="*/ 671208 h 1160990"/>
              <a:gd name="connsiteX9" fmla="*/ 418289 w 546270"/>
              <a:gd name="connsiteY9" fmla="*/ 612842 h 1160990"/>
              <a:gd name="connsiteX10" fmla="*/ 389106 w 546270"/>
              <a:gd name="connsiteY10" fmla="*/ 603115 h 1160990"/>
              <a:gd name="connsiteX11" fmla="*/ 350195 w 546270"/>
              <a:gd name="connsiteY11" fmla="*/ 564204 h 1160990"/>
              <a:gd name="connsiteX12" fmla="*/ 301557 w 546270"/>
              <a:gd name="connsiteY12" fmla="*/ 525293 h 1160990"/>
              <a:gd name="connsiteX13" fmla="*/ 282102 w 546270"/>
              <a:gd name="connsiteY13" fmla="*/ 496110 h 1160990"/>
              <a:gd name="connsiteX14" fmla="*/ 223736 w 546270"/>
              <a:gd name="connsiteY14" fmla="*/ 437744 h 1160990"/>
              <a:gd name="connsiteX15" fmla="*/ 165370 w 546270"/>
              <a:gd name="connsiteY15" fmla="*/ 389106 h 1160990"/>
              <a:gd name="connsiteX16" fmla="*/ 145915 w 546270"/>
              <a:gd name="connsiteY16" fmla="*/ 359923 h 1160990"/>
              <a:gd name="connsiteX17" fmla="*/ 126459 w 546270"/>
              <a:gd name="connsiteY17" fmla="*/ 340468 h 1160990"/>
              <a:gd name="connsiteX18" fmla="*/ 145915 w 546270"/>
              <a:gd name="connsiteY18" fmla="*/ 311285 h 1160990"/>
              <a:gd name="connsiteX19" fmla="*/ 204281 w 546270"/>
              <a:gd name="connsiteY19" fmla="*/ 291829 h 1160990"/>
              <a:gd name="connsiteX20" fmla="*/ 243191 w 546270"/>
              <a:gd name="connsiteY20" fmla="*/ 233463 h 1160990"/>
              <a:gd name="connsiteX21" fmla="*/ 262647 w 546270"/>
              <a:gd name="connsiteY21" fmla="*/ 214008 h 1160990"/>
              <a:gd name="connsiteX22" fmla="*/ 321013 w 546270"/>
              <a:gd name="connsiteY22" fmla="*/ 194553 h 1160990"/>
              <a:gd name="connsiteX23" fmla="*/ 379378 w 546270"/>
              <a:gd name="connsiteY23" fmla="*/ 184825 h 1160990"/>
              <a:gd name="connsiteX24" fmla="*/ 437744 w 546270"/>
              <a:gd name="connsiteY24" fmla="*/ 165370 h 1160990"/>
              <a:gd name="connsiteX25" fmla="*/ 457200 w 546270"/>
              <a:gd name="connsiteY25" fmla="*/ 145915 h 1160990"/>
              <a:gd name="connsiteX26" fmla="*/ 466927 w 546270"/>
              <a:gd name="connsiteY26" fmla="*/ 0 h 1160990"/>
              <a:gd name="connsiteX0" fmla="*/ 0 w 546270"/>
              <a:gd name="connsiteY0" fmla="*/ 1128408 h 1160990"/>
              <a:gd name="connsiteX1" fmla="*/ 146854 w 546270"/>
              <a:gd name="connsiteY1" fmla="*/ 1160990 h 1160990"/>
              <a:gd name="connsiteX2" fmla="*/ 287490 w 546270"/>
              <a:gd name="connsiteY2" fmla="*/ 1091016 h 1160990"/>
              <a:gd name="connsiteX3" fmla="*/ 387696 w 546270"/>
              <a:gd name="connsiteY3" fmla="*/ 1016594 h 1160990"/>
              <a:gd name="connsiteX4" fmla="*/ 524354 w 546270"/>
              <a:gd name="connsiteY4" fmla="*/ 905250 h 1160990"/>
              <a:gd name="connsiteX5" fmla="*/ 533141 w 546270"/>
              <a:gd name="connsiteY5" fmla="*/ 841497 h 1160990"/>
              <a:gd name="connsiteX6" fmla="*/ 544749 w 546270"/>
              <a:gd name="connsiteY6" fmla="*/ 768485 h 1160990"/>
              <a:gd name="connsiteX7" fmla="*/ 496110 w 546270"/>
              <a:gd name="connsiteY7" fmla="*/ 719846 h 1160990"/>
              <a:gd name="connsiteX8" fmla="*/ 466927 w 546270"/>
              <a:gd name="connsiteY8" fmla="*/ 671208 h 1160990"/>
              <a:gd name="connsiteX9" fmla="*/ 418289 w 546270"/>
              <a:gd name="connsiteY9" fmla="*/ 612842 h 1160990"/>
              <a:gd name="connsiteX10" fmla="*/ 389106 w 546270"/>
              <a:gd name="connsiteY10" fmla="*/ 603115 h 1160990"/>
              <a:gd name="connsiteX11" fmla="*/ 350195 w 546270"/>
              <a:gd name="connsiteY11" fmla="*/ 564204 h 1160990"/>
              <a:gd name="connsiteX12" fmla="*/ 301557 w 546270"/>
              <a:gd name="connsiteY12" fmla="*/ 525293 h 1160990"/>
              <a:gd name="connsiteX13" fmla="*/ 282102 w 546270"/>
              <a:gd name="connsiteY13" fmla="*/ 496110 h 1160990"/>
              <a:gd name="connsiteX14" fmla="*/ 223736 w 546270"/>
              <a:gd name="connsiteY14" fmla="*/ 437744 h 1160990"/>
              <a:gd name="connsiteX15" fmla="*/ 165370 w 546270"/>
              <a:gd name="connsiteY15" fmla="*/ 389106 h 1160990"/>
              <a:gd name="connsiteX16" fmla="*/ 145915 w 546270"/>
              <a:gd name="connsiteY16" fmla="*/ 359923 h 1160990"/>
              <a:gd name="connsiteX17" fmla="*/ 126459 w 546270"/>
              <a:gd name="connsiteY17" fmla="*/ 340468 h 1160990"/>
              <a:gd name="connsiteX18" fmla="*/ 145915 w 546270"/>
              <a:gd name="connsiteY18" fmla="*/ 311285 h 1160990"/>
              <a:gd name="connsiteX19" fmla="*/ 204281 w 546270"/>
              <a:gd name="connsiteY19" fmla="*/ 291829 h 1160990"/>
              <a:gd name="connsiteX20" fmla="*/ 243191 w 546270"/>
              <a:gd name="connsiteY20" fmla="*/ 233463 h 1160990"/>
              <a:gd name="connsiteX21" fmla="*/ 262647 w 546270"/>
              <a:gd name="connsiteY21" fmla="*/ 214008 h 1160990"/>
              <a:gd name="connsiteX22" fmla="*/ 321013 w 546270"/>
              <a:gd name="connsiteY22" fmla="*/ 194553 h 1160990"/>
              <a:gd name="connsiteX23" fmla="*/ 379378 w 546270"/>
              <a:gd name="connsiteY23" fmla="*/ 184825 h 1160990"/>
              <a:gd name="connsiteX24" fmla="*/ 437744 w 546270"/>
              <a:gd name="connsiteY24" fmla="*/ 165370 h 1160990"/>
              <a:gd name="connsiteX25" fmla="*/ 457200 w 546270"/>
              <a:gd name="connsiteY25" fmla="*/ 145915 h 1160990"/>
              <a:gd name="connsiteX26" fmla="*/ 466927 w 546270"/>
              <a:gd name="connsiteY26" fmla="*/ 0 h 1160990"/>
              <a:gd name="connsiteX0" fmla="*/ 0 w 579349"/>
              <a:gd name="connsiteY0" fmla="*/ 1128408 h 1160990"/>
              <a:gd name="connsiteX1" fmla="*/ 146854 w 579349"/>
              <a:gd name="connsiteY1" fmla="*/ 1160990 h 1160990"/>
              <a:gd name="connsiteX2" fmla="*/ 287490 w 579349"/>
              <a:gd name="connsiteY2" fmla="*/ 1091016 h 1160990"/>
              <a:gd name="connsiteX3" fmla="*/ 387696 w 579349"/>
              <a:gd name="connsiteY3" fmla="*/ 1016594 h 1160990"/>
              <a:gd name="connsiteX4" fmla="*/ 524354 w 579349"/>
              <a:gd name="connsiteY4" fmla="*/ 905250 h 1160990"/>
              <a:gd name="connsiteX5" fmla="*/ 533141 w 579349"/>
              <a:gd name="connsiteY5" fmla="*/ 841497 h 1160990"/>
              <a:gd name="connsiteX6" fmla="*/ 578742 w 579349"/>
              <a:gd name="connsiteY6" fmla="*/ 785481 h 1160990"/>
              <a:gd name="connsiteX7" fmla="*/ 496110 w 579349"/>
              <a:gd name="connsiteY7" fmla="*/ 719846 h 1160990"/>
              <a:gd name="connsiteX8" fmla="*/ 466927 w 579349"/>
              <a:gd name="connsiteY8" fmla="*/ 671208 h 1160990"/>
              <a:gd name="connsiteX9" fmla="*/ 418289 w 579349"/>
              <a:gd name="connsiteY9" fmla="*/ 612842 h 1160990"/>
              <a:gd name="connsiteX10" fmla="*/ 389106 w 579349"/>
              <a:gd name="connsiteY10" fmla="*/ 603115 h 1160990"/>
              <a:gd name="connsiteX11" fmla="*/ 350195 w 579349"/>
              <a:gd name="connsiteY11" fmla="*/ 564204 h 1160990"/>
              <a:gd name="connsiteX12" fmla="*/ 301557 w 579349"/>
              <a:gd name="connsiteY12" fmla="*/ 525293 h 1160990"/>
              <a:gd name="connsiteX13" fmla="*/ 282102 w 579349"/>
              <a:gd name="connsiteY13" fmla="*/ 496110 h 1160990"/>
              <a:gd name="connsiteX14" fmla="*/ 223736 w 579349"/>
              <a:gd name="connsiteY14" fmla="*/ 437744 h 1160990"/>
              <a:gd name="connsiteX15" fmla="*/ 165370 w 579349"/>
              <a:gd name="connsiteY15" fmla="*/ 389106 h 1160990"/>
              <a:gd name="connsiteX16" fmla="*/ 145915 w 579349"/>
              <a:gd name="connsiteY16" fmla="*/ 359923 h 1160990"/>
              <a:gd name="connsiteX17" fmla="*/ 126459 w 579349"/>
              <a:gd name="connsiteY17" fmla="*/ 340468 h 1160990"/>
              <a:gd name="connsiteX18" fmla="*/ 145915 w 579349"/>
              <a:gd name="connsiteY18" fmla="*/ 311285 h 1160990"/>
              <a:gd name="connsiteX19" fmla="*/ 204281 w 579349"/>
              <a:gd name="connsiteY19" fmla="*/ 291829 h 1160990"/>
              <a:gd name="connsiteX20" fmla="*/ 243191 w 579349"/>
              <a:gd name="connsiteY20" fmla="*/ 233463 h 1160990"/>
              <a:gd name="connsiteX21" fmla="*/ 262647 w 579349"/>
              <a:gd name="connsiteY21" fmla="*/ 214008 h 1160990"/>
              <a:gd name="connsiteX22" fmla="*/ 321013 w 579349"/>
              <a:gd name="connsiteY22" fmla="*/ 194553 h 1160990"/>
              <a:gd name="connsiteX23" fmla="*/ 379378 w 579349"/>
              <a:gd name="connsiteY23" fmla="*/ 184825 h 1160990"/>
              <a:gd name="connsiteX24" fmla="*/ 437744 w 579349"/>
              <a:gd name="connsiteY24" fmla="*/ 165370 h 1160990"/>
              <a:gd name="connsiteX25" fmla="*/ 457200 w 579349"/>
              <a:gd name="connsiteY25" fmla="*/ 145915 h 1160990"/>
              <a:gd name="connsiteX26" fmla="*/ 466927 w 579349"/>
              <a:gd name="connsiteY26" fmla="*/ 0 h 1160990"/>
              <a:gd name="connsiteX0" fmla="*/ 0 w 688126"/>
              <a:gd name="connsiteY0" fmla="*/ 1087617 h 1160990"/>
              <a:gd name="connsiteX1" fmla="*/ 255631 w 688126"/>
              <a:gd name="connsiteY1" fmla="*/ 1160990 h 1160990"/>
              <a:gd name="connsiteX2" fmla="*/ 396267 w 688126"/>
              <a:gd name="connsiteY2" fmla="*/ 1091016 h 1160990"/>
              <a:gd name="connsiteX3" fmla="*/ 496473 w 688126"/>
              <a:gd name="connsiteY3" fmla="*/ 1016594 h 1160990"/>
              <a:gd name="connsiteX4" fmla="*/ 633131 w 688126"/>
              <a:gd name="connsiteY4" fmla="*/ 905250 h 1160990"/>
              <a:gd name="connsiteX5" fmla="*/ 641918 w 688126"/>
              <a:gd name="connsiteY5" fmla="*/ 841497 h 1160990"/>
              <a:gd name="connsiteX6" fmla="*/ 687519 w 688126"/>
              <a:gd name="connsiteY6" fmla="*/ 785481 h 1160990"/>
              <a:gd name="connsiteX7" fmla="*/ 604887 w 688126"/>
              <a:gd name="connsiteY7" fmla="*/ 719846 h 1160990"/>
              <a:gd name="connsiteX8" fmla="*/ 575704 w 688126"/>
              <a:gd name="connsiteY8" fmla="*/ 671208 h 1160990"/>
              <a:gd name="connsiteX9" fmla="*/ 527066 w 688126"/>
              <a:gd name="connsiteY9" fmla="*/ 612842 h 1160990"/>
              <a:gd name="connsiteX10" fmla="*/ 497883 w 688126"/>
              <a:gd name="connsiteY10" fmla="*/ 603115 h 1160990"/>
              <a:gd name="connsiteX11" fmla="*/ 458972 w 688126"/>
              <a:gd name="connsiteY11" fmla="*/ 564204 h 1160990"/>
              <a:gd name="connsiteX12" fmla="*/ 410334 w 688126"/>
              <a:gd name="connsiteY12" fmla="*/ 525293 h 1160990"/>
              <a:gd name="connsiteX13" fmla="*/ 390879 w 688126"/>
              <a:gd name="connsiteY13" fmla="*/ 496110 h 1160990"/>
              <a:gd name="connsiteX14" fmla="*/ 332513 w 688126"/>
              <a:gd name="connsiteY14" fmla="*/ 437744 h 1160990"/>
              <a:gd name="connsiteX15" fmla="*/ 274147 w 688126"/>
              <a:gd name="connsiteY15" fmla="*/ 389106 h 1160990"/>
              <a:gd name="connsiteX16" fmla="*/ 254692 w 688126"/>
              <a:gd name="connsiteY16" fmla="*/ 359923 h 1160990"/>
              <a:gd name="connsiteX17" fmla="*/ 235236 w 688126"/>
              <a:gd name="connsiteY17" fmla="*/ 340468 h 1160990"/>
              <a:gd name="connsiteX18" fmla="*/ 254692 w 688126"/>
              <a:gd name="connsiteY18" fmla="*/ 311285 h 1160990"/>
              <a:gd name="connsiteX19" fmla="*/ 313058 w 688126"/>
              <a:gd name="connsiteY19" fmla="*/ 291829 h 1160990"/>
              <a:gd name="connsiteX20" fmla="*/ 351968 w 688126"/>
              <a:gd name="connsiteY20" fmla="*/ 233463 h 1160990"/>
              <a:gd name="connsiteX21" fmla="*/ 371424 w 688126"/>
              <a:gd name="connsiteY21" fmla="*/ 214008 h 1160990"/>
              <a:gd name="connsiteX22" fmla="*/ 429790 w 688126"/>
              <a:gd name="connsiteY22" fmla="*/ 194553 h 1160990"/>
              <a:gd name="connsiteX23" fmla="*/ 488155 w 688126"/>
              <a:gd name="connsiteY23" fmla="*/ 184825 h 1160990"/>
              <a:gd name="connsiteX24" fmla="*/ 546521 w 688126"/>
              <a:gd name="connsiteY24" fmla="*/ 165370 h 1160990"/>
              <a:gd name="connsiteX25" fmla="*/ 565977 w 688126"/>
              <a:gd name="connsiteY25" fmla="*/ 145915 h 1160990"/>
              <a:gd name="connsiteX26" fmla="*/ 575704 w 688126"/>
              <a:gd name="connsiteY26" fmla="*/ 0 h 1160990"/>
              <a:gd name="connsiteX0" fmla="*/ 7195 w 695321"/>
              <a:gd name="connsiteY0" fmla="*/ 1087617 h 1093148"/>
              <a:gd name="connsiteX1" fmla="*/ 18080 w 695321"/>
              <a:gd name="connsiteY1" fmla="*/ 933240 h 1093148"/>
              <a:gd name="connsiteX2" fmla="*/ 403462 w 695321"/>
              <a:gd name="connsiteY2" fmla="*/ 1091016 h 1093148"/>
              <a:gd name="connsiteX3" fmla="*/ 503668 w 695321"/>
              <a:gd name="connsiteY3" fmla="*/ 1016594 h 1093148"/>
              <a:gd name="connsiteX4" fmla="*/ 640326 w 695321"/>
              <a:gd name="connsiteY4" fmla="*/ 905250 h 1093148"/>
              <a:gd name="connsiteX5" fmla="*/ 649113 w 695321"/>
              <a:gd name="connsiteY5" fmla="*/ 841497 h 1093148"/>
              <a:gd name="connsiteX6" fmla="*/ 694714 w 695321"/>
              <a:gd name="connsiteY6" fmla="*/ 785481 h 1093148"/>
              <a:gd name="connsiteX7" fmla="*/ 612082 w 695321"/>
              <a:gd name="connsiteY7" fmla="*/ 719846 h 1093148"/>
              <a:gd name="connsiteX8" fmla="*/ 582899 w 695321"/>
              <a:gd name="connsiteY8" fmla="*/ 671208 h 1093148"/>
              <a:gd name="connsiteX9" fmla="*/ 534261 w 695321"/>
              <a:gd name="connsiteY9" fmla="*/ 612842 h 1093148"/>
              <a:gd name="connsiteX10" fmla="*/ 505078 w 695321"/>
              <a:gd name="connsiteY10" fmla="*/ 603115 h 1093148"/>
              <a:gd name="connsiteX11" fmla="*/ 466167 w 695321"/>
              <a:gd name="connsiteY11" fmla="*/ 564204 h 1093148"/>
              <a:gd name="connsiteX12" fmla="*/ 417529 w 695321"/>
              <a:gd name="connsiteY12" fmla="*/ 525293 h 1093148"/>
              <a:gd name="connsiteX13" fmla="*/ 398074 w 695321"/>
              <a:gd name="connsiteY13" fmla="*/ 496110 h 1093148"/>
              <a:gd name="connsiteX14" fmla="*/ 339708 w 695321"/>
              <a:gd name="connsiteY14" fmla="*/ 437744 h 1093148"/>
              <a:gd name="connsiteX15" fmla="*/ 281342 w 695321"/>
              <a:gd name="connsiteY15" fmla="*/ 389106 h 1093148"/>
              <a:gd name="connsiteX16" fmla="*/ 261887 w 695321"/>
              <a:gd name="connsiteY16" fmla="*/ 359923 h 1093148"/>
              <a:gd name="connsiteX17" fmla="*/ 242431 w 695321"/>
              <a:gd name="connsiteY17" fmla="*/ 340468 h 1093148"/>
              <a:gd name="connsiteX18" fmla="*/ 261887 w 695321"/>
              <a:gd name="connsiteY18" fmla="*/ 311285 h 1093148"/>
              <a:gd name="connsiteX19" fmla="*/ 320253 w 695321"/>
              <a:gd name="connsiteY19" fmla="*/ 291829 h 1093148"/>
              <a:gd name="connsiteX20" fmla="*/ 359163 w 695321"/>
              <a:gd name="connsiteY20" fmla="*/ 233463 h 1093148"/>
              <a:gd name="connsiteX21" fmla="*/ 378619 w 695321"/>
              <a:gd name="connsiteY21" fmla="*/ 214008 h 1093148"/>
              <a:gd name="connsiteX22" fmla="*/ 436985 w 695321"/>
              <a:gd name="connsiteY22" fmla="*/ 194553 h 1093148"/>
              <a:gd name="connsiteX23" fmla="*/ 495350 w 695321"/>
              <a:gd name="connsiteY23" fmla="*/ 184825 h 1093148"/>
              <a:gd name="connsiteX24" fmla="*/ 553716 w 695321"/>
              <a:gd name="connsiteY24" fmla="*/ 165370 h 1093148"/>
              <a:gd name="connsiteX25" fmla="*/ 573172 w 695321"/>
              <a:gd name="connsiteY25" fmla="*/ 145915 h 1093148"/>
              <a:gd name="connsiteX26" fmla="*/ 582899 w 695321"/>
              <a:gd name="connsiteY26" fmla="*/ 0 h 1093148"/>
              <a:gd name="connsiteX0" fmla="*/ 26866 w 714992"/>
              <a:gd name="connsiteY0" fmla="*/ 1087617 h 1093148"/>
              <a:gd name="connsiteX1" fmla="*/ 37751 w 714992"/>
              <a:gd name="connsiteY1" fmla="*/ 933240 h 1093148"/>
              <a:gd name="connsiteX2" fmla="*/ 423133 w 714992"/>
              <a:gd name="connsiteY2" fmla="*/ 1091016 h 1093148"/>
              <a:gd name="connsiteX3" fmla="*/ 523339 w 714992"/>
              <a:gd name="connsiteY3" fmla="*/ 1016594 h 1093148"/>
              <a:gd name="connsiteX4" fmla="*/ 659997 w 714992"/>
              <a:gd name="connsiteY4" fmla="*/ 905250 h 1093148"/>
              <a:gd name="connsiteX5" fmla="*/ 668784 w 714992"/>
              <a:gd name="connsiteY5" fmla="*/ 841497 h 1093148"/>
              <a:gd name="connsiteX6" fmla="*/ 714385 w 714992"/>
              <a:gd name="connsiteY6" fmla="*/ 785481 h 1093148"/>
              <a:gd name="connsiteX7" fmla="*/ 631753 w 714992"/>
              <a:gd name="connsiteY7" fmla="*/ 719846 h 1093148"/>
              <a:gd name="connsiteX8" fmla="*/ 602570 w 714992"/>
              <a:gd name="connsiteY8" fmla="*/ 671208 h 1093148"/>
              <a:gd name="connsiteX9" fmla="*/ 553932 w 714992"/>
              <a:gd name="connsiteY9" fmla="*/ 612842 h 1093148"/>
              <a:gd name="connsiteX10" fmla="*/ 524749 w 714992"/>
              <a:gd name="connsiteY10" fmla="*/ 603115 h 1093148"/>
              <a:gd name="connsiteX11" fmla="*/ 485838 w 714992"/>
              <a:gd name="connsiteY11" fmla="*/ 564204 h 1093148"/>
              <a:gd name="connsiteX12" fmla="*/ 437200 w 714992"/>
              <a:gd name="connsiteY12" fmla="*/ 525293 h 1093148"/>
              <a:gd name="connsiteX13" fmla="*/ 417745 w 714992"/>
              <a:gd name="connsiteY13" fmla="*/ 496110 h 1093148"/>
              <a:gd name="connsiteX14" fmla="*/ 359379 w 714992"/>
              <a:gd name="connsiteY14" fmla="*/ 437744 h 1093148"/>
              <a:gd name="connsiteX15" fmla="*/ 301013 w 714992"/>
              <a:gd name="connsiteY15" fmla="*/ 389106 h 1093148"/>
              <a:gd name="connsiteX16" fmla="*/ 281558 w 714992"/>
              <a:gd name="connsiteY16" fmla="*/ 359923 h 1093148"/>
              <a:gd name="connsiteX17" fmla="*/ 262102 w 714992"/>
              <a:gd name="connsiteY17" fmla="*/ 340468 h 1093148"/>
              <a:gd name="connsiteX18" fmla="*/ 281558 w 714992"/>
              <a:gd name="connsiteY18" fmla="*/ 311285 h 1093148"/>
              <a:gd name="connsiteX19" fmla="*/ 339924 w 714992"/>
              <a:gd name="connsiteY19" fmla="*/ 291829 h 1093148"/>
              <a:gd name="connsiteX20" fmla="*/ 378834 w 714992"/>
              <a:gd name="connsiteY20" fmla="*/ 233463 h 1093148"/>
              <a:gd name="connsiteX21" fmla="*/ 398290 w 714992"/>
              <a:gd name="connsiteY21" fmla="*/ 214008 h 1093148"/>
              <a:gd name="connsiteX22" fmla="*/ 456656 w 714992"/>
              <a:gd name="connsiteY22" fmla="*/ 194553 h 1093148"/>
              <a:gd name="connsiteX23" fmla="*/ 515021 w 714992"/>
              <a:gd name="connsiteY23" fmla="*/ 184825 h 1093148"/>
              <a:gd name="connsiteX24" fmla="*/ 573387 w 714992"/>
              <a:gd name="connsiteY24" fmla="*/ 165370 h 1093148"/>
              <a:gd name="connsiteX25" fmla="*/ 592843 w 714992"/>
              <a:gd name="connsiteY25" fmla="*/ 145915 h 1093148"/>
              <a:gd name="connsiteX26" fmla="*/ 602570 w 714992"/>
              <a:gd name="connsiteY26" fmla="*/ 0 h 1093148"/>
              <a:gd name="connsiteX0" fmla="*/ 26866 w 714992"/>
              <a:gd name="connsiteY0" fmla="*/ 1087617 h 1087617"/>
              <a:gd name="connsiteX1" fmla="*/ 37751 w 714992"/>
              <a:gd name="connsiteY1" fmla="*/ 933240 h 1087617"/>
              <a:gd name="connsiteX2" fmla="*/ 69611 w 714992"/>
              <a:gd name="connsiteY2" fmla="*/ 768086 h 1087617"/>
              <a:gd name="connsiteX3" fmla="*/ 523339 w 714992"/>
              <a:gd name="connsiteY3" fmla="*/ 1016594 h 1087617"/>
              <a:gd name="connsiteX4" fmla="*/ 659997 w 714992"/>
              <a:gd name="connsiteY4" fmla="*/ 905250 h 1087617"/>
              <a:gd name="connsiteX5" fmla="*/ 668784 w 714992"/>
              <a:gd name="connsiteY5" fmla="*/ 841497 h 1087617"/>
              <a:gd name="connsiteX6" fmla="*/ 714385 w 714992"/>
              <a:gd name="connsiteY6" fmla="*/ 785481 h 1087617"/>
              <a:gd name="connsiteX7" fmla="*/ 631753 w 714992"/>
              <a:gd name="connsiteY7" fmla="*/ 719846 h 1087617"/>
              <a:gd name="connsiteX8" fmla="*/ 602570 w 714992"/>
              <a:gd name="connsiteY8" fmla="*/ 671208 h 1087617"/>
              <a:gd name="connsiteX9" fmla="*/ 553932 w 714992"/>
              <a:gd name="connsiteY9" fmla="*/ 612842 h 1087617"/>
              <a:gd name="connsiteX10" fmla="*/ 524749 w 714992"/>
              <a:gd name="connsiteY10" fmla="*/ 603115 h 1087617"/>
              <a:gd name="connsiteX11" fmla="*/ 485838 w 714992"/>
              <a:gd name="connsiteY11" fmla="*/ 564204 h 1087617"/>
              <a:gd name="connsiteX12" fmla="*/ 437200 w 714992"/>
              <a:gd name="connsiteY12" fmla="*/ 525293 h 1087617"/>
              <a:gd name="connsiteX13" fmla="*/ 417745 w 714992"/>
              <a:gd name="connsiteY13" fmla="*/ 496110 h 1087617"/>
              <a:gd name="connsiteX14" fmla="*/ 359379 w 714992"/>
              <a:gd name="connsiteY14" fmla="*/ 437744 h 1087617"/>
              <a:gd name="connsiteX15" fmla="*/ 301013 w 714992"/>
              <a:gd name="connsiteY15" fmla="*/ 389106 h 1087617"/>
              <a:gd name="connsiteX16" fmla="*/ 281558 w 714992"/>
              <a:gd name="connsiteY16" fmla="*/ 359923 h 1087617"/>
              <a:gd name="connsiteX17" fmla="*/ 262102 w 714992"/>
              <a:gd name="connsiteY17" fmla="*/ 340468 h 1087617"/>
              <a:gd name="connsiteX18" fmla="*/ 281558 w 714992"/>
              <a:gd name="connsiteY18" fmla="*/ 311285 h 1087617"/>
              <a:gd name="connsiteX19" fmla="*/ 339924 w 714992"/>
              <a:gd name="connsiteY19" fmla="*/ 291829 h 1087617"/>
              <a:gd name="connsiteX20" fmla="*/ 378834 w 714992"/>
              <a:gd name="connsiteY20" fmla="*/ 233463 h 1087617"/>
              <a:gd name="connsiteX21" fmla="*/ 398290 w 714992"/>
              <a:gd name="connsiteY21" fmla="*/ 214008 h 1087617"/>
              <a:gd name="connsiteX22" fmla="*/ 456656 w 714992"/>
              <a:gd name="connsiteY22" fmla="*/ 194553 h 1087617"/>
              <a:gd name="connsiteX23" fmla="*/ 515021 w 714992"/>
              <a:gd name="connsiteY23" fmla="*/ 184825 h 1087617"/>
              <a:gd name="connsiteX24" fmla="*/ 573387 w 714992"/>
              <a:gd name="connsiteY24" fmla="*/ 165370 h 1087617"/>
              <a:gd name="connsiteX25" fmla="*/ 592843 w 714992"/>
              <a:gd name="connsiteY25" fmla="*/ 145915 h 1087617"/>
              <a:gd name="connsiteX26" fmla="*/ 602570 w 714992"/>
              <a:gd name="connsiteY26" fmla="*/ 0 h 1087617"/>
              <a:gd name="connsiteX0" fmla="*/ 26866 w 714992"/>
              <a:gd name="connsiteY0" fmla="*/ 1087617 h 1087617"/>
              <a:gd name="connsiteX1" fmla="*/ 37751 w 714992"/>
              <a:gd name="connsiteY1" fmla="*/ 933240 h 1087617"/>
              <a:gd name="connsiteX2" fmla="*/ 69611 w 714992"/>
              <a:gd name="connsiteY2" fmla="*/ 768086 h 1087617"/>
              <a:gd name="connsiteX3" fmla="*/ 169816 w 714992"/>
              <a:gd name="connsiteY3" fmla="*/ 758251 h 1087617"/>
              <a:gd name="connsiteX4" fmla="*/ 659997 w 714992"/>
              <a:gd name="connsiteY4" fmla="*/ 905250 h 1087617"/>
              <a:gd name="connsiteX5" fmla="*/ 668784 w 714992"/>
              <a:gd name="connsiteY5" fmla="*/ 841497 h 1087617"/>
              <a:gd name="connsiteX6" fmla="*/ 714385 w 714992"/>
              <a:gd name="connsiteY6" fmla="*/ 785481 h 1087617"/>
              <a:gd name="connsiteX7" fmla="*/ 631753 w 714992"/>
              <a:gd name="connsiteY7" fmla="*/ 719846 h 1087617"/>
              <a:gd name="connsiteX8" fmla="*/ 602570 w 714992"/>
              <a:gd name="connsiteY8" fmla="*/ 671208 h 1087617"/>
              <a:gd name="connsiteX9" fmla="*/ 553932 w 714992"/>
              <a:gd name="connsiteY9" fmla="*/ 612842 h 1087617"/>
              <a:gd name="connsiteX10" fmla="*/ 524749 w 714992"/>
              <a:gd name="connsiteY10" fmla="*/ 603115 h 1087617"/>
              <a:gd name="connsiteX11" fmla="*/ 485838 w 714992"/>
              <a:gd name="connsiteY11" fmla="*/ 564204 h 1087617"/>
              <a:gd name="connsiteX12" fmla="*/ 437200 w 714992"/>
              <a:gd name="connsiteY12" fmla="*/ 525293 h 1087617"/>
              <a:gd name="connsiteX13" fmla="*/ 417745 w 714992"/>
              <a:gd name="connsiteY13" fmla="*/ 496110 h 1087617"/>
              <a:gd name="connsiteX14" fmla="*/ 359379 w 714992"/>
              <a:gd name="connsiteY14" fmla="*/ 437744 h 1087617"/>
              <a:gd name="connsiteX15" fmla="*/ 301013 w 714992"/>
              <a:gd name="connsiteY15" fmla="*/ 389106 h 1087617"/>
              <a:gd name="connsiteX16" fmla="*/ 281558 w 714992"/>
              <a:gd name="connsiteY16" fmla="*/ 359923 h 1087617"/>
              <a:gd name="connsiteX17" fmla="*/ 262102 w 714992"/>
              <a:gd name="connsiteY17" fmla="*/ 340468 h 1087617"/>
              <a:gd name="connsiteX18" fmla="*/ 281558 w 714992"/>
              <a:gd name="connsiteY18" fmla="*/ 311285 h 1087617"/>
              <a:gd name="connsiteX19" fmla="*/ 339924 w 714992"/>
              <a:gd name="connsiteY19" fmla="*/ 291829 h 1087617"/>
              <a:gd name="connsiteX20" fmla="*/ 378834 w 714992"/>
              <a:gd name="connsiteY20" fmla="*/ 233463 h 1087617"/>
              <a:gd name="connsiteX21" fmla="*/ 398290 w 714992"/>
              <a:gd name="connsiteY21" fmla="*/ 214008 h 1087617"/>
              <a:gd name="connsiteX22" fmla="*/ 456656 w 714992"/>
              <a:gd name="connsiteY22" fmla="*/ 194553 h 1087617"/>
              <a:gd name="connsiteX23" fmla="*/ 515021 w 714992"/>
              <a:gd name="connsiteY23" fmla="*/ 184825 h 1087617"/>
              <a:gd name="connsiteX24" fmla="*/ 573387 w 714992"/>
              <a:gd name="connsiteY24" fmla="*/ 165370 h 1087617"/>
              <a:gd name="connsiteX25" fmla="*/ 592843 w 714992"/>
              <a:gd name="connsiteY25" fmla="*/ 145915 h 1087617"/>
              <a:gd name="connsiteX26" fmla="*/ 602570 w 714992"/>
              <a:gd name="connsiteY26" fmla="*/ 0 h 1087617"/>
              <a:gd name="connsiteX0" fmla="*/ 26866 w 722406"/>
              <a:gd name="connsiteY0" fmla="*/ 1087617 h 1087617"/>
              <a:gd name="connsiteX1" fmla="*/ 37751 w 722406"/>
              <a:gd name="connsiteY1" fmla="*/ 933240 h 1087617"/>
              <a:gd name="connsiteX2" fmla="*/ 69611 w 722406"/>
              <a:gd name="connsiteY2" fmla="*/ 768086 h 1087617"/>
              <a:gd name="connsiteX3" fmla="*/ 169816 w 722406"/>
              <a:gd name="connsiteY3" fmla="*/ 758251 h 1087617"/>
              <a:gd name="connsiteX4" fmla="*/ 269082 w 722406"/>
              <a:gd name="connsiteY4" fmla="*/ 735287 h 1087617"/>
              <a:gd name="connsiteX5" fmla="*/ 668784 w 722406"/>
              <a:gd name="connsiteY5" fmla="*/ 841497 h 1087617"/>
              <a:gd name="connsiteX6" fmla="*/ 714385 w 722406"/>
              <a:gd name="connsiteY6" fmla="*/ 785481 h 1087617"/>
              <a:gd name="connsiteX7" fmla="*/ 631753 w 722406"/>
              <a:gd name="connsiteY7" fmla="*/ 719846 h 1087617"/>
              <a:gd name="connsiteX8" fmla="*/ 602570 w 722406"/>
              <a:gd name="connsiteY8" fmla="*/ 671208 h 1087617"/>
              <a:gd name="connsiteX9" fmla="*/ 553932 w 722406"/>
              <a:gd name="connsiteY9" fmla="*/ 612842 h 1087617"/>
              <a:gd name="connsiteX10" fmla="*/ 524749 w 722406"/>
              <a:gd name="connsiteY10" fmla="*/ 603115 h 1087617"/>
              <a:gd name="connsiteX11" fmla="*/ 485838 w 722406"/>
              <a:gd name="connsiteY11" fmla="*/ 564204 h 1087617"/>
              <a:gd name="connsiteX12" fmla="*/ 437200 w 722406"/>
              <a:gd name="connsiteY12" fmla="*/ 525293 h 1087617"/>
              <a:gd name="connsiteX13" fmla="*/ 417745 w 722406"/>
              <a:gd name="connsiteY13" fmla="*/ 496110 h 1087617"/>
              <a:gd name="connsiteX14" fmla="*/ 359379 w 722406"/>
              <a:gd name="connsiteY14" fmla="*/ 437744 h 1087617"/>
              <a:gd name="connsiteX15" fmla="*/ 301013 w 722406"/>
              <a:gd name="connsiteY15" fmla="*/ 389106 h 1087617"/>
              <a:gd name="connsiteX16" fmla="*/ 281558 w 722406"/>
              <a:gd name="connsiteY16" fmla="*/ 359923 h 1087617"/>
              <a:gd name="connsiteX17" fmla="*/ 262102 w 722406"/>
              <a:gd name="connsiteY17" fmla="*/ 340468 h 1087617"/>
              <a:gd name="connsiteX18" fmla="*/ 281558 w 722406"/>
              <a:gd name="connsiteY18" fmla="*/ 311285 h 1087617"/>
              <a:gd name="connsiteX19" fmla="*/ 339924 w 722406"/>
              <a:gd name="connsiteY19" fmla="*/ 291829 h 1087617"/>
              <a:gd name="connsiteX20" fmla="*/ 378834 w 722406"/>
              <a:gd name="connsiteY20" fmla="*/ 233463 h 1087617"/>
              <a:gd name="connsiteX21" fmla="*/ 398290 w 722406"/>
              <a:gd name="connsiteY21" fmla="*/ 214008 h 1087617"/>
              <a:gd name="connsiteX22" fmla="*/ 456656 w 722406"/>
              <a:gd name="connsiteY22" fmla="*/ 194553 h 1087617"/>
              <a:gd name="connsiteX23" fmla="*/ 515021 w 722406"/>
              <a:gd name="connsiteY23" fmla="*/ 184825 h 1087617"/>
              <a:gd name="connsiteX24" fmla="*/ 573387 w 722406"/>
              <a:gd name="connsiteY24" fmla="*/ 165370 h 1087617"/>
              <a:gd name="connsiteX25" fmla="*/ 592843 w 722406"/>
              <a:gd name="connsiteY25" fmla="*/ 145915 h 1087617"/>
              <a:gd name="connsiteX26" fmla="*/ 602570 w 722406"/>
              <a:gd name="connsiteY26" fmla="*/ 0 h 1087617"/>
              <a:gd name="connsiteX0" fmla="*/ 26866 w 730812"/>
              <a:gd name="connsiteY0" fmla="*/ 1087617 h 1087617"/>
              <a:gd name="connsiteX1" fmla="*/ 37751 w 730812"/>
              <a:gd name="connsiteY1" fmla="*/ 933240 h 1087617"/>
              <a:gd name="connsiteX2" fmla="*/ 69611 w 730812"/>
              <a:gd name="connsiteY2" fmla="*/ 768086 h 1087617"/>
              <a:gd name="connsiteX3" fmla="*/ 169816 w 730812"/>
              <a:gd name="connsiteY3" fmla="*/ 758251 h 1087617"/>
              <a:gd name="connsiteX4" fmla="*/ 269082 w 730812"/>
              <a:gd name="connsiteY4" fmla="*/ 735287 h 1087617"/>
              <a:gd name="connsiteX5" fmla="*/ 714385 w 730812"/>
              <a:gd name="connsiteY5" fmla="*/ 785481 h 1087617"/>
              <a:gd name="connsiteX6" fmla="*/ 631753 w 730812"/>
              <a:gd name="connsiteY6" fmla="*/ 719846 h 1087617"/>
              <a:gd name="connsiteX7" fmla="*/ 602570 w 730812"/>
              <a:gd name="connsiteY7" fmla="*/ 671208 h 1087617"/>
              <a:gd name="connsiteX8" fmla="*/ 553932 w 730812"/>
              <a:gd name="connsiteY8" fmla="*/ 612842 h 1087617"/>
              <a:gd name="connsiteX9" fmla="*/ 524749 w 730812"/>
              <a:gd name="connsiteY9" fmla="*/ 603115 h 1087617"/>
              <a:gd name="connsiteX10" fmla="*/ 485838 w 730812"/>
              <a:gd name="connsiteY10" fmla="*/ 564204 h 1087617"/>
              <a:gd name="connsiteX11" fmla="*/ 437200 w 730812"/>
              <a:gd name="connsiteY11" fmla="*/ 525293 h 1087617"/>
              <a:gd name="connsiteX12" fmla="*/ 417745 w 730812"/>
              <a:gd name="connsiteY12" fmla="*/ 496110 h 1087617"/>
              <a:gd name="connsiteX13" fmla="*/ 359379 w 730812"/>
              <a:gd name="connsiteY13" fmla="*/ 437744 h 1087617"/>
              <a:gd name="connsiteX14" fmla="*/ 301013 w 730812"/>
              <a:gd name="connsiteY14" fmla="*/ 389106 h 1087617"/>
              <a:gd name="connsiteX15" fmla="*/ 281558 w 730812"/>
              <a:gd name="connsiteY15" fmla="*/ 359923 h 1087617"/>
              <a:gd name="connsiteX16" fmla="*/ 262102 w 730812"/>
              <a:gd name="connsiteY16" fmla="*/ 340468 h 1087617"/>
              <a:gd name="connsiteX17" fmla="*/ 281558 w 730812"/>
              <a:gd name="connsiteY17" fmla="*/ 311285 h 1087617"/>
              <a:gd name="connsiteX18" fmla="*/ 339924 w 730812"/>
              <a:gd name="connsiteY18" fmla="*/ 291829 h 1087617"/>
              <a:gd name="connsiteX19" fmla="*/ 378834 w 730812"/>
              <a:gd name="connsiteY19" fmla="*/ 233463 h 1087617"/>
              <a:gd name="connsiteX20" fmla="*/ 398290 w 730812"/>
              <a:gd name="connsiteY20" fmla="*/ 214008 h 1087617"/>
              <a:gd name="connsiteX21" fmla="*/ 456656 w 730812"/>
              <a:gd name="connsiteY21" fmla="*/ 194553 h 1087617"/>
              <a:gd name="connsiteX22" fmla="*/ 515021 w 730812"/>
              <a:gd name="connsiteY22" fmla="*/ 184825 h 1087617"/>
              <a:gd name="connsiteX23" fmla="*/ 573387 w 730812"/>
              <a:gd name="connsiteY23" fmla="*/ 165370 h 1087617"/>
              <a:gd name="connsiteX24" fmla="*/ 592843 w 730812"/>
              <a:gd name="connsiteY24" fmla="*/ 145915 h 1087617"/>
              <a:gd name="connsiteX25" fmla="*/ 602570 w 730812"/>
              <a:gd name="connsiteY25" fmla="*/ 0 h 1087617"/>
              <a:gd name="connsiteX0" fmla="*/ 26866 w 655591"/>
              <a:gd name="connsiteY0" fmla="*/ 1087617 h 1087617"/>
              <a:gd name="connsiteX1" fmla="*/ 37751 w 655591"/>
              <a:gd name="connsiteY1" fmla="*/ 933240 h 1087617"/>
              <a:gd name="connsiteX2" fmla="*/ 69611 w 655591"/>
              <a:gd name="connsiteY2" fmla="*/ 768086 h 1087617"/>
              <a:gd name="connsiteX3" fmla="*/ 169816 w 655591"/>
              <a:gd name="connsiteY3" fmla="*/ 758251 h 1087617"/>
              <a:gd name="connsiteX4" fmla="*/ 269082 w 655591"/>
              <a:gd name="connsiteY4" fmla="*/ 735287 h 1087617"/>
              <a:gd name="connsiteX5" fmla="*/ 631753 w 655591"/>
              <a:gd name="connsiteY5" fmla="*/ 719846 h 1087617"/>
              <a:gd name="connsiteX6" fmla="*/ 602570 w 655591"/>
              <a:gd name="connsiteY6" fmla="*/ 671208 h 1087617"/>
              <a:gd name="connsiteX7" fmla="*/ 553932 w 655591"/>
              <a:gd name="connsiteY7" fmla="*/ 612842 h 1087617"/>
              <a:gd name="connsiteX8" fmla="*/ 524749 w 655591"/>
              <a:gd name="connsiteY8" fmla="*/ 603115 h 1087617"/>
              <a:gd name="connsiteX9" fmla="*/ 485838 w 655591"/>
              <a:gd name="connsiteY9" fmla="*/ 564204 h 1087617"/>
              <a:gd name="connsiteX10" fmla="*/ 437200 w 655591"/>
              <a:gd name="connsiteY10" fmla="*/ 525293 h 1087617"/>
              <a:gd name="connsiteX11" fmla="*/ 417745 w 655591"/>
              <a:gd name="connsiteY11" fmla="*/ 496110 h 1087617"/>
              <a:gd name="connsiteX12" fmla="*/ 359379 w 655591"/>
              <a:gd name="connsiteY12" fmla="*/ 437744 h 1087617"/>
              <a:gd name="connsiteX13" fmla="*/ 301013 w 655591"/>
              <a:gd name="connsiteY13" fmla="*/ 389106 h 1087617"/>
              <a:gd name="connsiteX14" fmla="*/ 281558 w 655591"/>
              <a:gd name="connsiteY14" fmla="*/ 359923 h 1087617"/>
              <a:gd name="connsiteX15" fmla="*/ 262102 w 655591"/>
              <a:gd name="connsiteY15" fmla="*/ 340468 h 1087617"/>
              <a:gd name="connsiteX16" fmla="*/ 281558 w 655591"/>
              <a:gd name="connsiteY16" fmla="*/ 311285 h 1087617"/>
              <a:gd name="connsiteX17" fmla="*/ 339924 w 655591"/>
              <a:gd name="connsiteY17" fmla="*/ 291829 h 1087617"/>
              <a:gd name="connsiteX18" fmla="*/ 378834 w 655591"/>
              <a:gd name="connsiteY18" fmla="*/ 233463 h 1087617"/>
              <a:gd name="connsiteX19" fmla="*/ 398290 w 655591"/>
              <a:gd name="connsiteY19" fmla="*/ 214008 h 1087617"/>
              <a:gd name="connsiteX20" fmla="*/ 456656 w 655591"/>
              <a:gd name="connsiteY20" fmla="*/ 194553 h 1087617"/>
              <a:gd name="connsiteX21" fmla="*/ 515021 w 655591"/>
              <a:gd name="connsiteY21" fmla="*/ 184825 h 1087617"/>
              <a:gd name="connsiteX22" fmla="*/ 573387 w 655591"/>
              <a:gd name="connsiteY22" fmla="*/ 165370 h 1087617"/>
              <a:gd name="connsiteX23" fmla="*/ 592843 w 655591"/>
              <a:gd name="connsiteY23" fmla="*/ 145915 h 1087617"/>
              <a:gd name="connsiteX24" fmla="*/ 602570 w 655591"/>
              <a:gd name="connsiteY24" fmla="*/ 0 h 1087617"/>
              <a:gd name="connsiteX0" fmla="*/ 26866 w 617268"/>
              <a:gd name="connsiteY0" fmla="*/ 1087617 h 1087617"/>
              <a:gd name="connsiteX1" fmla="*/ 37751 w 617268"/>
              <a:gd name="connsiteY1" fmla="*/ 933240 h 1087617"/>
              <a:gd name="connsiteX2" fmla="*/ 69611 w 617268"/>
              <a:gd name="connsiteY2" fmla="*/ 768086 h 1087617"/>
              <a:gd name="connsiteX3" fmla="*/ 169816 w 617268"/>
              <a:gd name="connsiteY3" fmla="*/ 758251 h 1087617"/>
              <a:gd name="connsiteX4" fmla="*/ 269082 w 617268"/>
              <a:gd name="connsiteY4" fmla="*/ 735287 h 1087617"/>
              <a:gd name="connsiteX5" fmla="*/ 602570 w 617268"/>
              <a:gd name="connsiteY5" fmla="*/ 671208 h 1087617"/>
              <a:gd name="connsiteX6" fmla="*/ 553932 w 617268"/>
              <a:gd name="connsiteY6" fmla="*/ 612842 h 1087617"/>
              <a:gd name="connsiteX7" fmla="*/ 524749 w 617268"/>
              <a:gd name="connsiteY7" fmla="*/ 603115 h 1087617"/>
              <a:gd name="connsiteX8" fmla="*/ 485838 w 617268"/>
              <a:gd name="connsiteY8" fmla="*/ 564204 h 1087617"/>
              <a:gd name="connsiteX9" fmla="*/ 437200 w 617268"/>
              <a:gd name="connsiteY9" fmla="*/ 525293 h 1087617"/>
              <a:gd name="connsiteX10" fmla="*/ 417745 w 617268"/>
              <a:gd name="connsiteY10" fmla="*/ 496110 h 1087617"/>
              <a:gd name="connsiteX11" fmla="*/ 359379 w 617268"/>
              <a:gd name="connsiteY11" fmla="*/ 437744 h 1087617"/>
              <a:gd name="connsiteX12" fmla="*/ 301013 w 617268"/>
              <a:gd name="connsiteY12" fmla="*/ 389106 h 1087617"/>
              <a:gd name="connsiteX13" fmla="*/ 281558 w 617268"/>
              <a:gd name="connsiteY13" fmla="*/ 359923 h 1087617"/>
              <a:gd name="connsiteX14" fmla="*/ 262102 w 617268"/>
              <a:gd name="connsiteY14" fmla="*/ 340468 h 1087617"/>
              <a:gd name="connsiteX15" fmla="*/ 281558 w 617268"/>
              <a:gd name="connsiteY15" fmla="*/ 311285 h 1087617"/>
              <a:gd name="connsiteX16" fmla="*/ 339924 w 617268"/>
              <a:gd name="connsiteY16" fmla="*/ 291829 h 1087617"/>
              <a:gd name="connsiteX17" fmla="*/ 378834 w 617268"/>
              <a:gd name="connsiteY17" fmla="*/ 233463 h 1087617"/>
              <a:gd name="connsiteX18" fmla="*/ 398290 w 617268"/>
              <a:gd name="connsiteY18" fmla="*/ 214008 h 1087617"/>
              <a:gd name="connsiteX19" fmla="*/ 456656 w 617268"/>
              <a:gd name="connsiteY19" fmla="*/ 194553 h 1087617"/>
              <a:gd name="connsiteX20" fmla="*/ 515021 w 617268"/>
              <a:gd name="connsiteY20" fmla="*/ 184825 h 1087617"/>
              <a:gd name="connsiteX21" fmla="*/ 573387 w 617268"/>
              <a:gd name="connsiteY21" fmla="*/ 165370 h 1087617"/>
              <a:gd name="connsiteX22" fmla="*/ 592843 w 617268"/>
              <a:gd name="connsiteY22" fmla="*/ 145915 h 1087617"/>
              <a:gd name="connsiteX23" fmla="*/ 602570 w 617268"/>
              <a:gd name="connsiteY23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553932 w 602840"/>
              <a:gd name="connsiteY5" fmla="*/ 612842 h 1087617"/>
              <a:gd name="connsiteX6" fmla="*/ 524749 w 602840"/>
              <a:gd name="connsiteY6" fmla="*/ 603115 h 1087617"/>
              <a:gd name="connsiteX7" fmla="*/ 485838 w 602840"/>
              <a:gd name="connsiteY7" fmla="*/ 564204 h 1087617"/>
              <a:gd name="connsiteX8" fmla="*/ 437200 w 602840"/>
              <a:gd name="connsiteY8" fmla="*/ 525293 h 1087617"/>
              <a:gd name="connsiteX9" fmla="*/ 417745 w 602840"/>
              <a:gd name="connsiteY9" fmla="*/ 496110 h 1087617"/>
              <a:gd name="connsiteX10" fmla="*/ 359379 w 602840"/>
              <a:gd name="connsiteY10" fmla="*/ 437744 h 1087617"/>
              <a:gd name="connsiteX11" fmla="*/ 301013 w 602840"/>
              <a:gd name="connsiteY11" fmla="*/ 389106 h 1087617"/>
              <a:gd name="connsiteX12" fmla="*/ 281558 w 602840"/>
              <a:gd name="connsiteY12" fmla="*/ 359923 h 1087617"/>
              <a:gd name="connsiteX13" fmla="*/ 262102 w 602840"/>
              <a:gd name="connsiteY13" fmla="*/ 340468 h 1087617"/>
              <a:gd name="connsiteX14" fmla="*/ 281558 w 602840"/>
              <a:gd name="connsiteY14" fmla="*/ 311285 h 1087617"/>
              <a:gd name="connsiteX15" fmla="*/ 339924 w 602840"/>
              <a:gd name="connsiteY15" fmla="*/ 291829 h 1087617"/>
              <a:gd name="connsiteX16" fmla="*/ 378834 w 602840"/>
              <a:gd name="connsiteY16" fmla="*/ 233463 h 1087617"/>
              <a:gd name="connsiteX17" fmla="*/ 398290 w 602840"/>
              <a:gd name="connsiteY17" fmla="*/ 214008 h 1087617"/>
              <a:gd name="connsiteX18" fmla="*/ 456656 w 602840"/>
              <a:gd name="connsiteY18" fmla="*/ 194553 h 1087617"/>
              <a:gd name="connsiteX19" fmla="*/ 515021 w 602840"/>
              <a:gd name="connsiteY19" fmla="*/ 184825 h 1087617"/>
              <a:gd name="connsiteX20" fmla="*/ 573387 w 602840"/>
              <a:gd name="connsiteY20" fmla="*/ 165370 h 1087617"/>
              <a:gd name="connsiteX21" fmla="*/ 592843 w 602840"/>
              <a:gd name="connsiteY21" fmla="*/ 145915 h 1087617"/>
              <a:gd name="connsiteX22" fmla="*/ 602570 w 602840"/>
              <a:gd name="connsiteY22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524749 w 602840"/>
              <a:gd name="connsiteY5" fmla="*/ 603115 h 1087617"/>
              <a:gd name="connsiteX6" fmla="*/ 485838 w 602840"/>
              <a:gd name="connsiteY6" fmla="*/ 564204 h 1087617"/>
              <a:gd name="connsiteX7" fmla="*/ 437200 w 602840"/>
              <a:gd name="connsiteY7" fmla="*/ 525293 h 1087617"/>
              <a:gd name="connsiteX8" fmla="*/ 417745 w 602840"/>
              <a:gd name="connsiteY8" fmla="*/ 496110 h 1087617"/>
              <a:gd name="connsiteX9" fmla="*/ 359379 w 602840"/>
              <a:gd name="connsiteY9" fmla="*/ 437744 h 1087617"/>
              <a:gd name="connsiteX10" fmla="*/ 301013 w 602840"/>
              <a:gd name="connsiteY10" fmla="*/ 389106 h 1087617"/>
              <a:gd name="connsiteX11" fmla="*/ 281558 w 602840"/>
              <a:gd name="connsiteY11" fmla="*/ 359923 h 1087617"/>
              <a:gd name="connsiteX12" fmla="*/ 262102 w 602840"/>
              <a:gd name="connsiteY12" fmla="*/ 340468 h 1087617"/>
              <a:gd name="connsiteX13" fmla="*/ 281558 w 602840"/>
              <a:gd name="connsiteY13" fmla="*/ 311285 h 1087617"/>
              <a:gd name="connsiteX14" fmla="*/ 339924 w 602840"/>
              <a:gd name="connsiteY14" fmla="*/ 291829 h 1087617"/>
              <a:gd name="connsiteX15" fmla="*/ 378834 w 602840"/>
              <a:gd name="connsiteY15" fmla="*/ 233463 h 1087617"/>
              <a:gd name="connsiteX16" fmla="*/ 398290 w 602840"/>
              <a:gd name="connsiteY16" fmla="*/ 214008 h 1087617"/>
              <a:gd name="connsiteX17" fmla="*/ 456656 w 602840"/>
              <a:gd name="connsiteY17" fmla="*/ 194553 h 1087617"/>
              <a:gd name="connsiteX18" fmla="*/ 515021 w 602840"/>
              <a:gd name="connsiteY18" fmla="*/ 184825 h 1087617"/>
              <a:gd name="connsiteX19" fmla="*/ 573387 w 602840"/>
              <a:gd name="connsiteY19" fmla="*/ 165370 h 1087617"/>
              <a:gd name="connsiteX20" fmla="*/ 592843 w 602840"/>
              <a:gd name="connsiteY20" fmla="*/ 145915 h 1087617"/>
              <a:gd name="connsiteX21" fmla="*/ 602570 w 602840"/>
              <a:gd name="connsiteY21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485838 w 602840"/>
              <a:gd name="connsiteY5" fmla="*/ 564204 h 1087617"/>
              <a:gd name="connsiteX6" fmla="*/ 437200 w 602840"/>
              <a:gd name="connsiteY6" fmla="*/ 525293 h 1087617"/>
              <a:gd name="connsiteX7" fmla="*/ 417745 w 602840"/>
              <a:gd name="connsiteY7" fmla="*/ 496110 h 1087617"/>
              <a:gd name="connsiteX8" fmla="*/ 359379 w 602840"/>
              <a:gd name="connsiteY8" fmla="*/ 437744 h 1087617"/>
              <a:gd name="connsiteX9" fmla="*/ 301013 w 602840"/>
              <a:gd name="connsiteY9" fmla="*/ 389106 h 1087617"/>
              <a:gd name="connsiteX10" fmla="*/ 281558 w 602840"/>
              <a:gd name="connsiteY10" fmla="*/ 359923 h 1087617"/>
              <a:gd name="connsiteX11" fmla="*/ 262102 w 602840"/>
              <a:gd name="connsiteY11" fmla="*/ 340468 h 1087617"/>
              <a:gd name="connsiteX12" fmla="*/ 281558 w 602840"/>
              <a:gd name="connsiteY12" fmla="*/ 311285 h 1087617"/>
              <a:gd name="connsiteX13" fmla="*/ 339924 w 602840"/>
              <a:gd name="connsiteY13" fmla="*/ 291829 h 1087617"/>
              <a:gd name="connsiteX14" fmla="*/ 378834 w 602840"/>
              <a:gd name="connsiteY14" fmla="*/ 233463 h 1087617"/>
              <a:gd name="connsiteX15" fmla="*/ 398290 w 602840"/>
              <a:gd name="connsiteY15" fmla="*/ 214008 h 1087617"/>
              <a:gd name="connsiteX16" fmla="*/ 456656 w 602840"/>
              <a:gd name="connsiteY16" fmla="*/ 194553 h 1087617"/>
              <a:gd name="connsiteX17" fmla="*/ 515021 w 602840"/>
              <a:gd name="connsiteY17" fmla="*/ 184825 h 1087617"/>
              <a:gd name="connsiteX18" fmla="*/ 573387 w 602840"/>
              <a:gd name="connsiteY18" fmla="*/ 165370 h 1087617"/>
              <a:gd name="connsiteX19" fmla="*/ 592843 w 602840"/>
              <a:gd name="connsiteY19" fmla="*/ 145915 h 1087617"/>
              <a:gd name="connsiteX20" fmla="*/ 602570 w 602840"/>
              <a:gd name="connsiteY20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437200 w 602840"/>
              <a:gd name="connsiteY5" fmla="*/ 525293 h 1087617"/>
              <a:gd name="connsiteX6" fmla="*/ 417745 w 602840"/>
              <a:gd name="connsiteY6" fmla="*/ 496110 h 1087617"/>
              <a:gd name="connsiteX7" fmla="*/ 359379 w 602840"/>
              <a:gd name="connsiteY7" fmla="*/ 437744 h 1087617"/>
              <a:gd name="connsiteX8" fmla="*/ 301013 w 602840"/>
              <a:gd name="connsiteY8" fmla="*/ 389106 h 1087617"/>
              <a:gd name="connsiteX9" fmla="*/ 281558 w 602840"/>
              <a:gd name="connsiteY9" fmla="*/ 359923 h 1087617"/>
              <a:gd name="connsiteX10" fmla="*/ 262102 w 602840"/>
              <a:gd name="connsiteY10" fmla="*/ 340468 h 1087617"/>
              <a:gd name="connsiteX11" fmla="*/ 281558 w 602840"/>
              <a:gd name="connsiteY11" fmla="*/ 311285 h 1087617"/>
              <a:gd name="connsiteX12" fmla="*/ 339924 w 602840"/>
              <a:gd name="connsiteY12" fmla="*/ 291829 h 1087617"/>
              <a:gd name="connsiteX13" fmla="*/ 378834 w 602840"/>
              <a:gd name="connsiteY13" fmla="*/ 233463 h 1087617"/>
              <a:gd name="connsiteX14" fmla="*/ 398290 w 602840"/>
              <a:gd name="connsiteY14" fmla="*/ 214008 h 1087617"/>
              <a:gd name="connsiteX15" fmla="*/ 456656 w 602840"/>
              <a:gd name="connsiteY15" fmla="*/ 194553 h 1087617"/>
              <a:gd name="connsiteX16" fmla="*/ 515021 w 602840"/>
              <a:gd name="connsiteY16" fmla="*/ 184825 h 1087617"/>
              <a:gd name="connsiteX17" fmla="*/ 573387 w 602840"/>
              <a:gd name="connsiteY17" fmla="*/ 165370 h 1087617"/>
              <a:gd name="connsiteX18" fmla="*/ 592843 w 602840"/>
              <a:gd name="connsiteY18" fmla="*/ 145915 h 1087617"/>
              <a:gd name="connsiteX19" fmla="*/ 602570 w 602840"/>
              <a:gd name="connsiteY19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321626 w 602840"/>
              <a:gd name="connsiteY5" fmla="*/ 552487 h 1087617"/>
              <a:gd name="connsiteX6" fmla="*/ 417745 w 602840"/>
              <a:gd name="connsiteY6" fmla="*/ 496110 h 1087617"/>
              <a:gd name="connsiteX7" fmla="*/ 359379 w 602840"/>
              <a:gd name="connsiteY7" fmla="*/ 437744 h 1087617"/>
              <a:gd name="connsiteX8" fmla="*/ 301013 w 602840"/>
              <a:gd name="connsiteY8" fmla="*/ 389106 h 1087617"/>
              <a:gd name="connsiteX9" fmla="*/ 281558 w 602840"/>
              <a:gd name="connsiteY9" fmla="*/ 359923 h 1087617"/>
              <a:gd name="connsiteX10" fmla="*/ 262102 w 602840"/>
              <a:gd name="connsiteY10" fmla="*/ 340468 h 1087617"/>
              <a:gd name="connsiteX11" fmla="*/ 281558 w 602840"/>
              <a:gd name="connsiteY11" fmla="*/ 311285 h 1087617"/>
              <a:gd name="connsiteX12" fmla="*/ 339924 w 602840"/>
              <a:gd name="connsiteY12" fmla="*/ 291829 h 1087617"/>
              <a:gd name="connsiteX13" fmla="*/ 378834 w 602840"/>
              <a:gd name="connsiteY13" fmla="*/ 233463 h 1087617"/>
              <a:gd name="connsiteX14" fmla="*/ 398290 w 602840"/>
              <a:gd name="connsiteY14" fmla="*/ 214008 h 1087617"/>
              <a:gd name="connsiteX15" fmla="*/ 456656 w 602840"/>
              <a:gd name="connsiteY15" fmla="*/ 194553 h 1087617"/>
              <a:gd name="connsiteX16" fmla="*/ 515021 w 602840"/>
              <a:gd name="connsiteY16" fmla="*/ 184825 h 1087617"/>
              <a:gd name="connsiteX17" fmla="*/ 573387 w 602840"/>
              <a:gd name="connsiteY17" fmla="*/ 165370 h 1087617"/>
              <a:gd name="connsiteX18" fmla="*/ 592843 w 602840"/>
              <a:gd name="connsiteY18" fmla="*/ 145915 h 1087617"/>
              <a:gd name="connsiteX19" fmla="*/ 602570 w 602840"/>
              <a:gd name="connsiteY19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321626 w 602840"/>
              <a:gd name="connsiteY5" fmla="*/ 552487 h 1087617"/>
              <a:gd name="connsiteX6" fmla="*/ 285174 w 602840"/>
              <a:gd name="connsiteY6" fmla="*/ 479113 h 1087617"/>
              <a:gd name="connsiteX7" fmla="*/ 359379 w 602840"/>
              <a:gd name="connsiteY7" fmla="*/ 437744 h 1087617"/>
              <a:gd name="connsiteX8" fmla="*/ 301013 w 602840"/>
              <a:gd name="connsiteY8" fmla="*/ 389106 h 1087617"/>
              <a:gd name="connsiteX9" fmla="*/ 281558 w 602840"/>
              <a:gd name="connsiteY9" fmla="*/ 359923 h 1087617"/>
              <a:gd name="connsiteX10" fmla="*/ 262102 w 602840"/>
              <a:gd name="connsiteY10" fmla="*/ 340468 h 1087617"/>
              <a:gd name="connsiteX11" fmla="*/ 281558 w 602840"/>
              <a:gd name="connsiteY11" fmla="*/ 311285 h 1087617"/>
              <a:gd name="connsiteX12" fmla="*/ 339924 w 602840"/>
              <a:gd name="connsiteY12" fmla="*/ 291829 h 1087617"/>
              <a:gd name="connsiteX13" fmla="*/ 378834 w 602840"/>
              <a:gd name="connsiteY13" fmla="*/ 233463 h 1087617"/>
              <a:gd name="connsiteX14" fmla="*/ 398290 w 602840"/>
              <a:gd name="connsiteY14" fmla="*/ 214008 h 1087617"/>
              <a:gd name="connsiteX15" fmla="*/ 456656 w 602840"/>
              <a:gd name="connsiteY15" fmla="*/ 194553 h 1087617"/>
              <a:gd name="connsiteX16" fmla="*/ 515021 w 602840"/>
              <a:gd name="connsiteY16" fmla="*/ 184825 h 1087617"/>
              <a:gd name="connsiteX17" fmla="*/ 573387 w 602840"/>
              <a:gd name="connsiteY17" fmla="*/ 165370 h 1087617"/>
              <a:gd name="connsiteX18" fmla="*/ 592843 w 602840"/>
              <a:gd name="connsiteY18" fmla="*/ 145915 h 1087617"/>
              <a:gd name="connsiteX19" fmla="*/ 602570 w 602840"/>
              <a:gd name="connsiteY19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321626 w 602840"/>
              <a:gd name="connsiteY5" fmla="*/ 552487 h 1087617"/>
              <a:gd name="connsiteX6" fmla="*/ 359379 w 602840"/>
              <a:gd name="connsiteY6" fmla="*/ 437744 h 1087617"/>
              <a:gd name="connsiteX7" fmla="*/ 301013 w 602840"/>
              <a:gd name="connsiteY7" fmla="*/ 389106 h 1087617"/>
              <a:gd name="connsiteX8" fmla="*/ 281558 w 602840"/>
              <a:gd name="connsiteY8" fmla="*/ 359923 h 1087617"/>
              <a:gd name="connsiteX9" fmla="*/ 262102 w 602840"/>
              <a:gd name="connsiteY9" fmla="*/ 340468 h 1087617"/>
              <a:gd name="connsiteX10" fmla="*/ 281558 w 602840"/>
              <a:gd name="connsiteY10" fmla="*/ 311285 h 1087617"/>
              <a:gd name="connsiteX11" fmla="*/ 339924 w 602840"/>
              <a:gd name="connsiteY11" fmla="*/ 291829 h 1087617"/>
              <a:gd name="connsiteX12" fmla="*/ 378834 w 602840"/>
              <a:gd name="connsiteY12" fmla="*/ 233463 h 1087617"/>
              <a:gd name="connsiteX13" fmla="*/ 398290 w 602840"/>
              <a:gd name="connsiteY13" fmla="*/ 214008 h 1087617"/>
              <a:gd name="connsiteX14" fmla="*/ 456656 w 602840"/>
              <a:gd name="connsiteY14" fmla="*/ 194553 h 1087617"/>
              <a:gd name="connsiteX15" fmla="*/ 515021 w 602840"/>
              <a:gd name="connsiteY15" fmla="*/ 184825 h 1087617"/>
              <a:gd name="connsiteX16" fmla="*/ 573387 w 602840"/>
              <a:gd name="connsiteY16" fmla="*/ 165370 h 1087617"/>
              <a:gd name="connsiteX17" fmla="*/ 592843 w 602840"/>
              <a:gd name="connsiteY17" fmla="*/ 145915 h 1087617"/>
              <a:gd name="connsiteX18" fmla="*/ 602570 w 602840"/>
              <a:gd name="connsiteY18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321626 w 602840"/>
              <a:gd name="connsiteY5" fmla="*/ 552487 h 1087617"/>
              <a:gd name="connsiteX6" fmla="*/ 274397 w 602840"/>
              <a:gd name="connsiteY6" fmla="*/ 441143 h 1087617"/>
              <a:gd name="connsiteX7" fmla="*/ 301013 w 602840"/>
              <a:gd name="connsiteY7" fmla="*/ 389106 h 1087617"/>
              <a:gd name="connsiteX8" fmla="*/ 281558 w 602840"/>
              <a:gd name="connsiteY8" fmla="*/ 359923 h 1087617"/>
              <a:gd name="connsiteX9" fmla="*/ 262102 w 602840"/>
              <a:gd name="connsiteY9" fmla="*/ 340468 h 1087617"/>
              <a:gd name="connsiteX10" fmla="*/ 281558 w 602840"/>
              <a:gd name="connsiteY10" fmla="*/ 311285 h 1087617"/>
              <a:gd name="connsiteX11" fmla="*/ 339924 w 602840"/>
              <a:gd name="connsiteY11" fmla="*/ 291829 h 1087617"/>
              <a:gd name="connsiteX12" fmla="*/ 378834 w 602840"/>
              <a:gd name="connsiteY12" fmla="*/ 233463 h 1087617"/>
              <a:gd name="connsiteX13" fmla="*/ 398290 w 602840"/>
              <a:gd name="connsiteY13" fmla="*/ 214008 h 1087617"/>
              <a:gd name="connsiteX14" fmla="*/ 456656 w 602840"/>
              <a:gd name="connsiteY14" fmla="*/ 194553 h 1087617"/>
              <a:gd name="connsiteX15" fmla="*/ 515021 w 602840"/>
              <a:gd name="connsiteY15" fmla="*/ 184825 h 1087617"/>
              <a:gd name="connsiteX16" fmla="*/ 573387 w 602840"/>
              <a:gd name="connsiteY16" fmla="*/ 165370 h 1087617"/>
              <a:gd name="connsiteX17" fmla="*/ 592843 w 602840"/>
              <a:gd name="connsiteY17" fmla="*/ 145915 h 1087617"/>
              <a:gd name="connsiteX18" fmla="*/ 602570 w 602840"/>
              <a:gd name="connsiteY18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321626 w 602840"/>
              <a:gd name="connsiteY5" fmla="*/ 552487 h 1087617"/>
              <a:gd name="connsiteX6" fmla="*/ 301013 w 602840"/>
              <a:gd name="connsiteY6" fmla="*/ 389106 h 1087617"/>
              <a:gd name="connsiteX7" fmla="*/ 281558 w 602840"/>
              <a:gd name="connsiteY7" fmla="*/ 359923 h 1087617"/>
              <a:gd name="connsiteX8" fmla="*/ 262102 w 602840"/>
              <a:gd name="connsiteY8" fmla="*/ 340468 h 1087617"/>
              <a:gd name="connsiteX9" fmla="*/ 281558 w 602840"/>
              <a:gd name="connsiteY9" fmla="*/ 311285 h 1087617"/>
              <a:gd name="connsiteX10" fmla="*/ 339924 w 602840"/>
              <a:gd name="connsiteY10" fmla="*/ 291829 h 1087617"/>
              <a:gd name="connsiteX11" fmla="*/ 378834 w 602840"/>
              <a:gd name="connsiteY11" fmla="*/ 233463 h 1087617"/>
              <a:gd name="connsiteX12" fmla="*/ 398290 w 602840"/>
              <a:gd name="connsiteY12" fmla="*/ 214008 h 1087617"/>
              <a:gd name="connsiteX13" fmla="*/ 456656 w 602840"/>
              <a:gd name="connsiteY13" fmla="*/ 194553 h 1087617"/>
              <a:gd name="connsiteX14" fmla="*/ 515021 w 602840"/>
              <a:gd name="connsiteY14" fmla="*/ 184825 h 1087617"/>
              <a:gd name="connsiteX15" fmla="*/ 573387 w 602840"/>
              <a:gd name="connsiteY15" fmla="*/ 165370 h 1087617"/>
              <a:gd name="connsiteX16" fmla="*/ 592843 w 602840"/>
              <a:gd name="connsiteY16" fmla="*/ 145915 h 1087617"/>
              <a:gd name="connsiteX17" fmla="*/ 602570 w 602840"/>
              <a:gd name="connsiteY17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321626 w 602840"/>
              <a:gd name="connsiteY5" fmla="*/ 552487 h 1087617"/>
              <a:gd name="connsiteX6" fmla="*/ 273819 w 602840"/>
              <a:gd name="connsiteY6" fmla="*/ 406103 h 1087617"/>
              <a:gd name="connsiteX7" fmla="*/ 281558 w 602840"/>
              <a:gd name="connsiteY7" fmla="*/ 359923 h 1087617"/>
              <a:gd name="connsiteX8" fmla="*/ 262102 w 602840"/>
              <a:gd name="connsiteY8" fmla="*/ 340468 h 1087617"/>
              <a:gd name="connsiteX9" fmla="*/ 281558 w 602840"/>
              <a:gd name="connsiteY9" fmla="*/ 311285 h 1087617"/>
              <a:gd name="connsiteX10" fmla="*/ 339924 w 602840"/>
              <a:gd name="connsiteY10" fmla="*/ 291829 h 1087617"/>
              <a:gd name="connsiteX11" fmla="*/ 378834 w 602840"/>
              <a:gd name="connsiteY11" fmla="*/ 233463 h 1087617"/>
              <a:gd name="connsiteX12" fmla="*/ 398290 w 602840"/>
              <a:gd name="connsiteY12" fmla="*/ 214008 h 1087617"/>
              <a:gd name="connsiteX13" fmla="*/ 456656 w 602840"/>
              <a:gd name="connsiteY13" fmla="*/ 194553 h 1087617"/>
              <a:gd name="connsiteX14" fmla="*/ 515021 w 602840"/>
              <a:gd name="connsiteY14" fmla="*/ 184825 h 1087617"/>
              <a:gd name="connsiteX15" fmla="*/ 573387 w 602840"/>
              <a:gd name="connsiteY15" fmla="*/ 165370 h 1087617"/>
              <a:gd name="connsiteX16" fmla="*/ 592843 w 602840"/>
              <a:gd name="connsiteY16" fmla="*/ 145915 h 1087617"/>
              <a:gd name="connsiteX17" fmla="*/ 602570 w 602840"/>
              <a:gd name="connsiteY17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735287 h 1087617"/>
              <a:gd name="connsiteX5" fmla="*/ 277435 w 602840"/>
              <a:gd name="connsiteY5" fmla="*/ 538890 h 1087617"/>
              <a:gd name="connsiteX6" fmla="*/ 273819 w 602840"/>
              <a:gd name="connsiteY6" fmla="*/ 406103 h 1087617"/>
              <a:gd name="connsiteX7" fmla="*/ 281558 w 602840"/>
              <a:gd name="connsiteY7" fmla="*/ 359923 h 1087617"/>
              <a:gd name="connsiteX8" fmla="*/ 262102 w 602840"/>
              <a:gd name="connsiteY8" fmla="*/ 340468 h 1087617"/>
              <a:gd name="connsiteX9" fmla="*/ 281558 w 602840"/>
              <a:gd name="connsiteY9" fmla="*/ 311285 h 1087617"/>
              <a:gd name="connsiteX10" fmla="*/ 339924 w 602840"/>
              <a:gd name="connsiteY10" fmla="*/ 291829 h 1087617"/>
              <a:gd name="connsiteX11" fmla="*/ 378834 w 602840"/>
              <a:gd name="connsiteY11" fmla="*/ 233463 h 1087617"/>
              <a:gd name="connsiteX12" fmla="*/ 398290 w 602840"/>
              <a:gd name="connsiteY12" fmla="*/ 214008 h 1087617"/>
              <a:gd name="connsiteX13" fmla="*/ 456656 w 602840"/>
              <a:gd name="connsiteY13" fmla="*/ 194553 h 1087617"/>
              <a:gd name="connsiteX14" fmla="*/ 515021 w 602840"/>
              <a:gd name="connsiteY14" fmla="*/ 184825 h 1087617"/>
              <a:gd name="connsiteX15" fmla="*/ 573387 w 602840"/>
              <a:gd name="connsiteY15" fmla="*/ 165370 h 1087617"/>
              <a:gd name="connsiteX16" fmla="*/ 592843 w 602840"/>
              <a:gd name="connsiteY16" fmla="*/ 145915 h 1087617"/>
              <a:gd name="connsiteX17" fmla="*/ 602570 w 602840"/>
              <a:gd name="connsiteY17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69816 w 602840"/>
              <a:gd name="connsiteY3" fmla="*/ 758251 h 1087617"/>
              <a:gd name="connsiteX4" fmla="*/ 269082 w 602840"/>
              <a:gd name="connsiteY4" fmla="*/ 694496 h 1087617"/>
              <a:gd name="connsiteX5" fmla="*/ 277435 w 602840"/>
              <a:gd name="connsiteY5" fmla="*/ 538890 h 1087617"/>
              <a:gd name="connsiteX6" fmla="*/ 273819 w 602840"/>
              <a:gd name="connsiteY6" fmla="*/ 406103 h 1087617"/>
              <a:gd name="connsiteX7" fmla="*/ 281558 w 602840"/>
              <a:gd name="connsiteY7" fmla="*/ 359923 h 1087617"/>
              <a:gd name="connsiteX8" fmla="*/ 262102 w 602840"/>
              <a:gd name="connsiteY8" fmla="*/ 340468 h 1087617"/>
              <a:gd name="connsiteX9" fmla="*/ 281558 w 602840"/>
              <a:gd name="connsiteY9" fmla="*/ 311285 h 1087617"/>
              <a:gd name="connsiteX10" fmla="*/ 339924 w 602840"/>
              <a:gd name="connsiteY10" fmla="*/ 291829 h 1087617"/>
              <a:gd name="connsiteX11" fmla="*/ 378834 w 602840"/>
              <a:gd name="connsiteY11" fmla="*/ 233463 h 1087617"/>
              <a:gd name="connsiteX12" fmla="*/ 398290 w 602840"/>
              <a:gd name="connsiteY12" fmla="*/ 214008 h 1087617"/>
              <a:gd name="connsiteX13" fmla="*/ 456656 w 602840"/>
              <a:gd name="connsiteY13" fmla="*/ 194553 h 1087617"/>
              <a:gd name="connsiteX14" fmla="*/ 515021 w 602840"/>
              <a:gd name="connsiteY14" fmla="*/ 184825 h 1087617"/>
              <a:gd name="connsiteX15" fmla="*/ 573387 w 602840"/>
              <a:gd name="connsiteY15" fmla="*/ 165370 h 1087617"/>
              <a:gd name="connsiteX16" fmla="*/ 592843 w 602840"/>
              <a:gd name="connsiteY16" fmla="*/ 145915 h 1087617"/>
              <a:gd name="connsiteX17" fmla="*/ 602570 w 602840"/>
              <a:gd name="connsiteY17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73215 w 602840"/>
              <a:gd name="connsiteY3" fmla="*/ 731057 h 1087617"/>
              <a:gd name="connsiteX4" fmla="*/ 269082 w 602840"/>
              <a:gd name="connsiteY4" fmla="*/ 694496 h 1087617"/>
              <a:gd name="connsiteX5" fmla="*/ 277435 w 602840"/>
              <a:gd name="connsiteY5" fmla="*/ 538890 h 1087617"/>
              <a:gd name="connsiteX6" fmla="*/ 273819 w 602840"/>
              <a:gd name="connsiteY6" fmla="*/ 406103 h 1087617"/>
              <a:gd name="connsiteX7" fmla="*/ 281558 w 602840"/>
              <a:gd name="connsiteY7" fmla="*/ 359923 h 1087617"/>
              <a:gd name="connsiteX8" fmla="*/ 262102 w 602840"/>
              <a:gd name="connsiteY8" fmla="*/ 340468 h 1087617"/>
              <a:gd name="connsiteX9" fmla="*/ 281558 w 602840"/>
              <a:gd name="connsiteY9" fmla="*/ 311285 h 1087617"/>
              <a:gd name="connsiteX10" fmla="*/ 339924 w 602840"/>
              <a:gd name="connsiteY10" fmla="*/ 291829 h 1087617"/>
              <a:gd name="connsiteX11" fmla="*/ 378834 w 602840"/>
              <a:gd name="connsiteY11" fmla="*/ 233463 h 1087617"/>
              <a:gd name="connsiteX12" fmla="*/ 398290 w 602840"/>
              <a:gd name="connsiteY12" fmla="*/ 214008 h 1087617"/>
              <a:gd name="connsiteX13" fmla="*/ 456656 w 602840"/>
              <a:gd name="connsiteY13" fmla="*/ 194553 h 1087617"/>
              <a:gd name="connsiteX14" fmla="*/ 515021 w 602840"/>
              <a:gd name="connsiteY14" fmla="*/ 184825 h 1087617"/>
              <a:gd name="connsiteX15" fmla="*/ 573387 w 602840"/>
              <a:gd name="connsiteY15" fmla="*/ 165370 h 1087617"/>
              <a:gd name="connsiteX16" fmla="*/ 592843 w 602840"/>
              <a:gd name="connsiteY16" fmla="*/ 145915 h 1087617"/>
              <a:gd name="connsiteX17" fmla="*/ 602570 w 602840"/>
              <a:gd name="connsiteY17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73215 w 602840"/>
              <a:gd name="connsiteY3" fmla="*/ 731057 h 1087617"/>
              <a:gd name="connsiteX4" fmla="*/ 269082 w 602840"/>
              <a:gd name="connsiteY4" fmla="*/ 670701 h 1087617"/>
              <a:gd name="connsiteX5" fmla="*/ 277435 w 602840"/>
              <a:gd name="connsiteY5" fmla="*/ 538890 h 1087617"/>
              <a:gd name="connsiteX6" fmla="*/ 273819 w 602840"/>
              <a:gd name="connsiteY6" fmla="*/ 406103 h 1087617"/>
              <a:gd name="connsiteX7" fmla="*/ 281558 w 602840"/>
              <a:gd name="connsiteY7" fmla="*/ 359923 h 1087617"/>
              <a:gd name="connsiteX8" fmla="*/ 262102 w 602840"/>
              <a:gd name="connsiteY8" fmla="*/ 340468 h 1087617"/>
              <a:gd name="connsiteX9" fmla="*/ 281558 w 602840"/>
              <a:gd name="connsiteY9" fmla="*/ 311285 h 1087617"/>
              <a:gd name="connsiteX10" fmla="*/ 339924 w 602840"/>
              <a:gd name="connsiteY10" fmla="*/ 291829 h 1087617"/>
              <a:gd name="connsiteX11" fmla="*/ 378834 w 602840"/>
              <a:gd name="connsiteY11" fmla="*/ 233463 h 1087617"/>
              <a:gd name="connsiteX12" fmla="*/ 398290 w 602840"/>
              <a:gd name="connsiteY12" fmla="*/ 214008 h 1087617"/>
              <a:gd name="connsiteX13" fmla="*/ 456656 w 602840"/>
              <a:gd name="connsiteY13" fmla="*/ 194553 h 1087617"/>
              <a:gd name="connsiteX14" fmla="*/ 515021 w 602840"/>
              <a:gd name="connsiteY14" fmla="*/ 184825 h 1087617"/>
              <a:gd name="connsiteX15" fmla="*/ 573387 w 602840"/>
              <a:gd name="connsiteY15" fmla="*/ 165370 h 1087617"/>
              <a:gd name="connsiteX16" fmla="*/ 592843 w 602840"/>
              <a:gd name="connsiteY16" fmla="*/ 145915 h 1087617"/>
              <a:gd name="connsiteX17" fmla="*/ 602570 w 602840"/>
              <a:gd name="connsiteY17" fmla="*/ 0 h 1087617"/>
              <a:gd name="connsiteX0" fmla="*/ 26866 w 602840"/>
              <a:gd name="connsiteY0" fmla="*/ 1087617 h 1087617"/>
              <a:gd name="connsiteX1" fmla="*/ 37751 w 602840"/>
              <a:gd name="connsiteY1" fmla="*/ 933240 h 1087617"/>
              <a:gd name="connsiteX2" fmla="*/ 69611 w 602840"/>
              <a:gd name="connsiteY2" fmla="*/ 768086 h 1087617"/>
              <a:gd name="connsiteX3" fmla="*/ 173215 w 602840"/>
              <a:gd name="connsiteY3" fmla="*/ 731057 h 1087617"/>
              <a:gd name="connsiteX4" fmla="*/ 269082 w 602840"/>
              <a:gd name="connsiteY4" fmla="*/ 670701 h 1087617"/>
              <a:gd name="connsiteX5" fmla="*/ 277435 w 602840"/>
              <a:gd name="connsiteY5" fmla="*/ 538890 h 1087617"/>
              <a:gd name="connsiteX6" fmla="*/ 273819 w 602840"/>
              <a:gd name="connsiteY6" fmla="*/ 406103 h 1087617"/>
              <a:gd name="connsiteX7" fmla="*/ 281558 w 602840"/>
              <a:gd name="connsiteY7" fmla="*/ 359923 h 1087617"/>
              <a:gd name="connsiteX8" fmla="*/ 262102 w 602840"/>
              <a:gd name="connsiteY8" fmla="*/ 340468 h 1087617"/>
              <a:gd name="connsiteX9" fmla="*/ 281558 w 602840"/>
              <a:gd name="connsiteY9" fmla="*/ 311285 h 1087617"/>
              <a:gd name="connsiteX10" fmla="*/ 339924 w 602840"/>
              <a:gd name="connsiteY10" fmla="*/ 291829 h 1087617"/>
              <a:gd name="connsiteX11" fmla="*/ 378834 w 602840"/>
              <a:gd name="connsiteY11" fmla="*/ 233463 h 1087617"/>
              <a:gd name="connsiteX12" fmla="*/ 398290 w 602840"/>
              <a:gd name="connsiteY12" fmla="*/ 214008 h 1087617"/>
              <a:gd name="connsiteX13" fmla="*/ 456656 w 602840"/>
              <a:gd name="connsiteY13" fmla="*/ 194553 h 1087617"/>
              <a:gd name="connsiteX14" fmla="*/ 515021 w 602840"/>
              <a:gd name="connsiteY14" fmla="*/ 184825 h 1087617"/>
              <a:gd name="connsiteX15" fmla="*/ 573387 w 602840"/>
              <a:gd name="connsiteY15" fmla="*/ 165370 h 1087617"/>
              <a:gd name="connsiteX16" fmla="*/ 592843 w 602840"/>
              <a:gd name="connsiteY16" fmla="*/ 145915 h 1087617"/>
              <a:gd name="connsiteX17" fmla="*/ 602570 w 602840"/>
              <a:gd name="connsiteY17" fmla="*/ 0 h 1087617"/>
              <a:gd name="connsiteX0" fmla="*/ 5247 w 581221"/>
              <a:gd name="connsiteY0" fmla="*/ 1087617 h 1087617"/>
              <a:gd name="connsiteX1" fmla="*/ 16132 w 581221"/>
              <a:gd name="connsiteY1" fmla="*/ 933240 h 1087617"/>
              <a:gd name="connsiteX2" fmla="*/ 47992 w 581221"/>
              <a:gd name="connsiteY2" fmla="*/ 768086 h 1087617"/>
              <a:gd name="connsiteX3" fmla="*/ 151596 w 581221"/>
              <a:gd name="connsiteY3" fmla="*/ 731057 h 1087617"/>
              <a:gd name="connsiteX4" fmla="*/ 247463 w 581221"/>
              <a:gd name="connsiteY4" fmla="*/ 670701 h 1087617"/>
              <a:gd name="connsiteX5" fmla="*/ 255816 w 581221"/>
              <a:gd name="connsiteY5" fmla="*/ 538890 h 1087617"/>
              <a:gd name="connsiteX6" fmla="*/ 252200 w 581221"/>
              <a:gd name="connsiteY6" fmla="*/ 406103 h 1087617"/>
              <a:gd name="connsiteX7" fmla="*/ 259939 w 581221"/>
              <a:gd name="connsiteY7" fmla="*/ 359923 h 1087617"/>
              <a:gd name="connsiteX8" fmla="*/ 240483 w 581221"/>
              <a:gd name="connsiteY8" fmla="*/ 340468 h 1087617"/>
              <a:gd name="connsiteX9" fmla="*/ 259939 w 581221"/>
              <a:gd name="connsiteY9" fmla="*/ 311285 h 1087617"/>
              <a:gd name="connsiteX10" fmla="*/ 318305 w 581221"/>
              <a:gd name="connsiteY10" fmla="*/ 291829 h 1087617"/>
              <a:gd name="connsiteX11" fmla="*/ 357215 w 581221"/>
              <a:gd name="connsiteY11" fmla="*/ 233463 h 1087617"/>
              <a:gd name="connsiteX12" fmla="*/ 376671 w 581221"/>
              <a:gd name="connsiteY12" fmla="*/ 214008 h 1087617"/>
              <a:gd name="connsiteX13" fmla="*/ 435037 w 581221"/>
              <a:gd name="connsiteY13" fmla="*/ 194553 h 1087617"/>
              <a:gd name="connsiteX14" fmla="*/ 493402 w 581221"/>
              <a:gd name="connsiteY14" fmla="*/ 184825 h 1087617"/>
              <a:gd name="connsiteX15" fmla="*/ 551768 w 581221"/>
              <a:gd name="connsiteY15" fmla="*/ 165370 h 1087617"/>
              <a:gd name="connsiteX16" fmla="*/ 571224 w 581221"/>
              <a:gd name="connsiteY16" fmla="*/ 145915 h 1087617"/>
              <a:gd name="connsiteX17" fmla="*/ 580951 w 581221"/>
              <a:gd name="connsiteY17" fmla="*/ 0 h 1087617"/>
              <a:gd name="connsiteX0" fmla="*/ 2425 w 602194"/>
              <a:gd name="connsiteY0" fmla="*/ 1097814 h 1097814"/>
              <a:gd name="connsiteX1" fmla="*/ 37105 w 602194"/>
              <a:gd name="connsiteY1" fmla="*/ 933240 h 1097814"/>
              <a:gd name="connsiteX2" fmla="*/ 68965 w 602194"/>
              <a:gd name="connsiteY2" fmla="*/ 768086 h 1097814"/>
              <a:gd name="connsiteX3" fmla="*/ 172569 w 602194"/>
              <a:gd name="connsiteY3" fmla="*/ 731057 h 1097814"/>
              <a:gd name="connsiteX4" fmla="*/ 268436 w 602194"/>
              <a:gd name="connsiteY4" fmla="*/ 670701 h 1097814"/>
              <a:gd name="connsiteX5" fmla="*/ 276789 w 602194"/>
              <a:gd name="connsiteY5" fmla="*/ 538890 h 1097814"/>
              <a:gd name="connsiteX6" fmla="*/ 273173 w 602194"/>
              <a:gd name="connsiteY6" fmla="*/ 406103 h 1097814"/>
              <a:gd name="connsiteX7" fmla="*/ 280912 w 602194"/>
              <a:gd name="connsiteY7" fmla="*/ 359923 h 1097814"/>
              <a:gd name="connsiteX8" fmla="*/ 261456 w 602194"/>
              <a:gd name="connsiteY8" fmla="*/ 340468 h 1097814"/>
              <a:gd name="connsiteX9" fmla="*/ 280912 w 602194"/>
              <a:gd name="connsiteY9" fmla="*/ 311285 h 1097814"/>
              <a:gd name="connsiteX10" fmla="*/ 339278 w 602194"/>
              <a:gd name="connsiteY10" fmla="*/ 291829 h 1097814"/>
              <a:gd name="connsiteX11" fmla="*/ 378188 w 602194"/>
              <a:gd name="connsiteY11" fmla="*/ 233463 h 1097814"/>
              <a:gd name="connsiteX12" fmla="*/ 397644 w 602194"/>
              <a:gd name="connsiteY12" fmla="*/ 214008 h 1097814"/>
              <a:gd name="connsiteX13" fmla="*/ 456010 w 602194"/>
              <a:gd name="connsiteY13" fmla="*/ 194553 h 1097814"/>
              <a:gd name="connsiteX14" fmla="*/ 514375 w 602194"/>
              <a:gd name="connsiteY14" fmla="*/ 184825 h 1097814"/>
              <a:gd name="connsiteX15" fmla="*/ 572741 w 602194"/>
              <a:gd name="connsiteY15" fmla="*/ 165370 h 1097814"/>
              <a:gd name="connsiteX16" fmla="*/ 592197 w 602194"/>
              <a:gd name="connsiteY16" fmla="*/ 145915 h 1097814"/>
              <a:gd name="connsiteX17" fmla="*/ 601924 w 602194"/>
              <a:gd name="connsiteY17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6172 w 605797"/>
              <a:gd name="connsiteY3" fmla="*/ 731057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76776 w 605797"/>
              <a:gd name="connsiteY6" fmla="*/ 406103 h 1097814"/>
              <a:gd name="connsiteX7" fmla="*/ 284515 w 605797"/>
              <a:gd name="connsiteY7" fmla="*/ 359923 h 1097814"/>
              <a:gd name="connsiteX8" fmla="*/ 265059 w 605797"/>
              <a:gd name="connsiteY8" fmla="*/ 340468 h 1097814"/>
              <a:gd name="connsiteX9" fmla="*/ 284515 w 605797"/>
              <a:gd name="connsiteY9" fmla="*/ 311285 h 1097814"/>
              <a:gd name="connsiteX10" fmla="*/ 342881 w 605797"/>
              <a:gd name="connsiteY10" fmla="*/ 291829 h 1097814"/>
              <a:gd name="connsiteX11" fmla="*/ 381791 w 605797"/>
              <a:gd name="connsiteY11" fmla="*/ 233463 h 1097814"/>
              <a:gd name="connsiteX12" fmla="*/ 401247 w 605797"/>
              <a:gd name="connsiteY12" fmla="*/ 214008 h 1097814"/>
              <a:gd name="connsiteX13" fmla="*/ 459613 w 605797"/>
              <a:gd name="connsiteY13" fmla="*/ 194553 h 1097814"/>
              <a:gd name="connsiteX14" fmla="*/ 517978 w 605797"/>
              <a:gd name="connsiteY14" fmla="*/ 184825 h 1097814"/>
              <a:gd name="connsiteX15" fmla="*/ 576344 w 605797"/>
              <a:gd name="connsiteY15" fmla="*/ 165370 h 1097814"/>
              <a:gd name="connsiteX16" fmla="*/ 595800 w 605797"/>
              <a:gd name="connsiteY16" fmla="*/ 145915 h 1097814"/>
              <a:gd name="connsiteX17" fmla="*/ 605527 w 605797"/>
              <a:gd name="connsiteY17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6172 w 605797"/>
              <a:gd name="connsiteY3" fmla="*/ 731057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76776 w 605797"/>
              <a:gd name="connsiteY6" fmla="*/ 406103 h 1097814"/>
              <a:gd name="connsiteX7" fmla="*/ 284515 w 605797"/>
              <a:gd name="connsiteY7" fmla="*/ 359923 h 1097814"/>
              <a:gd name="connsiteX8" fmla="*/ 265059 w 605797"/>
              <a:gd name="connsiteY8" fmla="*/ 340468 h 1097814"/>
              <a:gd name="connsiteX9" fmla="*/ 284515 w 605797"/>
              <a:gd name="connsiteY9" fmla="*/ 311285 h 1097814"/>
              <a:gd name="connsiteX10" fmla="*/ 342881 w 605797"/>
              <a:gd name="connsiteY10" fmla="*/ 291829 h 1097814"/>
              <a:gd name="connsiteX11" fmla="*/ 381791 w 605797"/>
              <a:gd name="connsiteY11" fmla="*/ 233463 h 1097814"/>
              <a:gd name="connsiteX12" fmla="*/ 401247 w 605797"/>
              <a:gd name="connsiteY12" fmla="*/ 214008 h 1097814"/>
              <a:gd name="connsiteX13" fmla="*/ 459613 w 605797"/>
              <a:gd name="connsiteY13" fmla="*/ 194553 h 1097814"/>
              <a:gd name="connsiteX14" fmla="*/ 517978 w 605797"/>
              <a:gd name="connsiteY14" fmla="*/ 184825 h 1097814"/>
              <a:gd name="connsiteX15" fmla="*/ 576344 w 605797"/>
              <a:gd name="connsiteY15" fmla="*/ 165370 h 1097814"/>
              <a:gd name="connsiteX16" fmla="*/ 595800 w 605797"/>
              <a:gd name="connsiteY16" fmla="*/ 145915 h 1097814"/>
              <a:gd name="connsiteX17" fmla="*/ 605527 w 605797"/>
              <a:gd name="connsiteY17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9572 w 605797"/>
              <a:gd name="connsiteY3" fmla="*/ 720860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76776 w 605797"/>
              <a:gd name="connsiteY6" fmla="*/ 406103 h 1097814"/>
              <a:gd name="connsiteX7" fmla="*/ 284515 w 605797"/>
              <a:gd name="connsiteY7" fmla="*/ 359923 h 1097814"/>
              <a:gd name="connsiteX8" fmla="*/ 265059 w 605797"/>
              <a:gd name="connsiteY8" fmla="*/ 340468 h 1097814"/>
              <a:gd name="connsiteX9" fmla="*/ 284515 w 605797"/>
              <a:gd name="connsiteY9" fmla="*/ 311285 h 1097814"/>
              <a:gd name="connsiteX10" fmla="*/ 342881 w 605797"/>
              <a:gd name="connsiteY10" fmla="*/ 291829 h 1097814"/>
              <a:gd name="connsiteX11" fmla="*/ 381791 w 605797"/>
              <a:gd name="connsiteY11" fmla="*/ 233463 h 1097814"/>
              <a:gd name="connsiteX12" fmla="*/ 401247 w 605797"/>
              <a:gd name="connsiteY12" fmla="*/ 214008 h 1097814"/>
              <a:gd name="connsiteX13" fmla="*/ 459613 w 605797"/>
              <a:gd name="connsiteY13" fmla="*/ 194553 h 1097814"/>
              <a:gd name="connsiteX14" fmla="*/ 517978 w 605797"/>
              <a:gd name="connsiteY14" fmla="*/ 184825 h 1097814"/>
              <a:gd name="connsiteX15" fmla="*/ 576344 w 605797"/>
              <a:gd name="connsiteY15" fmla="*/ 165370 h 1097814"/>
              <a:gd name="connsiteX16" fmla="*/ 595800 w 605797"/>
              <a:gd name="connsiteY16" fmla="*/ 145915 h 1097814"/>
              <a:gd name="connsiteX17" fmla="*/ 605527 w 605797"/>
              <a:gd name="connsiteY17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9572 w 605797"/>
              <a:gd name="connsiteY3" fmla="*/ 720860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76776 w 605797"/>
              <a:gd name="connsiteY6" fmla="*/ 406103 h 1097814"/>
              <a:gd name="connsiteX7" fmla="*/ 253921 w 605797"/>
              <a:gd name="connsiteY7" fmla="*/ 356524 h 1097814"/>
              <a:gd name="connsiteX8" fmla="*/ 265059 w 605797"/>
              <a:gd name="connsiteY8" fmla="*/ 340468 h 1097814"/>
              <a:gd name="connsiteX9" fmla="*/ 284515 w 605797"/>
              <a:gd name="connsiteY9" fmla="*/ 311285 h 1097814"/>
              <a:gd name="connsiteX10" fmla="*/ 342881 w 605797"/>
              <a:gd name="connsiteY10" fmla="*/ 291829 h 1097814"/>
              <a:gd name="connsiteX11" fmla="*/ 381791 w 605797"/>
              <a:gd name="connsiteY11" fmla="*/ 233463 h 1097814"/>
              <a:gd name="connsiteX12" fmla="*/ 401247 w 605797"/>
              <a:gd name="connsiteY12" fmla="*/ 214008 h 1097814"/>
              <a:gd name="connsiteX13" fmla="*/ 459613 w 605797"/>
              <a:gd name="connsiteY13" fmla="*/ 194553 h 1097814"/>
              <a:gd name="connsiteX14" fmla="*/ 517978 w 605797"/>
              <a:gd name="connsiteY14" fmla="*/ 184825 h 1097814"/>
              <a:gd name="connsiteX15" fmla="*/ 576344 w 605797"/>
              <a:gd name="connsiteY15" fmla="*/ 165370 h 1097814"/>
              <a:gd name="connsiteX16" fmla="*/ 595800 w 605797"/>
              <a:gd name="connsiteY16" fmla="*/ 145915 h 1097814"/>
              <a:gd name="connsiteX17" fmla="*/ 605527 w 605797"/>
              <a:gd name="connsiteY17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9572 w 605797"/>
              <a:gd name="connsiteY3" fmla="*/ 720860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76776 w 605797"/>
              <a:gd name="connsiteY6" fmla="*/ 406103 h 1097814"/>
              <a:gd name="connsiteX7" fmla="*/ 265059 w 605797"/>
              <a:gd name="connsiteY7" fmla="*/ 340468 h 1097814"/>
              <a:gd name="connsiteX8" fmla="*/ 284515 w 605797"/>
              <a:gd name="connsiteY8" fmla="*/ 311285 h 1097814"/>
              <a:gd name="connsiteX9" fmla="*/ 342881 w 605797"/>
              <a:gd name="connsiteY9" fmla="*/ 291829 h 1097814"/>
              <a:gd name="connsiteX10" fmla="*/ 381791 w 605797"/>
              <a:gd name="connsiteY10" fmla="*/ 233463 h 1097814"/>
              <a:gd name="connsiteX11" fmla="*/ 401247 w 605797"/>
              <a:gd name="connsiteY11" fmla="*/ 214008 h 1097814"/>
              <a:gd name="connsiteX12" fmla="*/ 459613 w 605797"/>
              <a:gd name="connsiteY12" fmla="*/ 194553 h 1097814"/>
              <a:gd name="connsiteX13" fmla="*/ 517978 w 605797"/>
              <a:gd name="connsiteY13" fmla="*/ 184825 h 1097814"/>
              <a:gd name="connsiteX14" fmla="*/ 576344 w 605797"/>
              <a:gd name="connsiteY14" fmla="*/ 165370 h 1097814"/>
              <a:gd name="connsiteX15" fmla="*/ 595800 w 605797"/>
              <a:gd name="connsiteY15" fmla="*/ 145915 h 1097814"/>
              <a:gd name="connsiteX16" fmla="*/ 605527 w 605797"/>
              <a:gd name="connsiteY16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9572 w 605797"/>
              <a:gd name="connsiteY3" fmla="*/ 720860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76776 w 605797"/>
              <a:gd name="connsiteY6" fmla="*/ 406103 h 1097814"/>
              <a:gd name="connsiteX7" fmla="*/ 248063 w 605797"/>
              <a:gd name="connsiteY7" fmla="*/ 333670 h 1097814"/>
              <a:gd name="connsiteX8" fmla="*/ 284515 w 605797"/>
              <a:gd name="connsiteY8" fmla="*/ 311285 h 1097814"/>
              <a:gd name="connsiteX9" fmla="*/ 342881 w 605797"/>
              <a:gd name="connsiteY9" fmla="*/ 291829 h 1097814"/>
              <a:gd name="connsiteX10" fmla="*/ 381791 w 605797"/>
              <a:gd name="connsiteY10" fmla="*/ 233463 h 1097814"/>
              <a:gd name="connsiteX11" fmla="*/ 401247 w 605797"/>
              <a:gd name="connsiteY11" fmla="*/ 214008 h 1097814"/>
              <a:gd name="connsiteX12" fmla="*/ 459613 w 605797"/>
              <a:gd name="connsiteY12" fmla="*/ 194553 h 1097814"/>
              <a:gd name="connsiteX13" fmla="*/ 517978 w 605797"/>
              <a:gd name="connsiteY13" fmla="*/ 184825 h 1097814"/>
              <a:gd name="connsiteX14" fmla="*/ 576344 w 605797"/>
              <a:gd name="connsiteY14" fmla="*/ 165370 h 1097814"/>
              <a:gd name="connsiteX15" fmla="*/ 595800 w 605797"/>
              <a:gd name="connsiteY15" fmla="*/ 145915 h 1097814"/>
              <a:gd name="connsiteX16" fmla="*/ 605527 w 605797"/>
              <a:gd name="connsiteY16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9572 w 605797"/>
              <a:gd name="connsiteY3" fmla="*/ 720860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76776 w 605797"/>
              <a:gd name="connsiteY6" fmla="*/ 406103 h 1097814"/>
              <a:gd name="connsiteX7" fmla="*/ 248063 w 605797"/>
              <a:gd name="connsiteY7" fmla="*/ 333670 h 1097814"/>
              <a:gd name="connsiteX8" fmla="*/ 284515 w 605797"/>
              <a:gd name="connsiteY8" fmla="*/ 311285 h 1097814"/>
              <a:gd name="connsiteX9" fmla="*/ 342881 w 605797"/>
              <a:gd name="connsiteY9" fmla="*/ 291829 h 1097814"/>
              <a:gd name="connsiteX10" fmla="*/ 381791 w 605797"/>
              <a:gd name="connsiteY10" fmla="*/ 233463 h 1097814"/>
              <a:gd name="connsiteX11" fmla="*/ 401247 w 605797"/>
              <a:gd name="connsiteY11" fmla="*/ 214008 h 1097814"/>
              <a:gd name="connsiteX12" fmla="*/ 459613 w 605797"/>
              <a:gd name="connsiteY12" fmla="*/ 194553 h 1097814"/>
              <a:gd name="connsiteX13" fmla="*/ 517978 w 605797"/>
              <a:gd name="connsiteY13" fmla="*/ 184825 h 1097814"/>
              <a:gd name="connsiteX14" fmla="*/ 576344 w 605797"/>
              <a:gd name="connsiteY14" fmla="*/ 165370 h 1097814"/>
              <a:gd name="connsiteX15" fmla="*/ 595800 w 605797"/>
              <a:gd name="connsiteY15" fmla="*/ 145915 h 1097814"/>
              <a:gd name="connsiteX16" fmla="*/ 605527 w 605797"/>
              <a:gd name="connsiteY16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9572 w 605797"/>
              <a:gd name="connsiteY3" fmla="*/ 720860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59779 w 605797"/>
              <a:gd name="connsiteY6" fmla="*/ 406103 h 1097814"/>
              <a:gd name="connsiteX7" fmla="*/ 248063 w 605797"/>
              <a:gd name="connsiteY7" fmla="*/ 333670 h 1097814"/>
              <a:gd name="connsiteX8" fmla="*/ 284515 w 605797"/>
              <a:gd name="connsiteY8" fmla="*/ 311285 h 1097814"/>
              <a:gd name="connsiteX9" fmla="*/ 342881 w 605797"/>
              <a:gd name="connsiteY9" fmla="*/ 291829 h 1097814"/>
              <a:gd name="connsiteX10" fmla="*/ 381791 w 605797"/>
              <a:gd name="connsiteY10" fmla="*/ 233463 h 1097814"/>
              <a:gd name="connsiteX11" fmla="*/ 401247 w 605797"/>
              <a:gd name="connsiteY11" fmla="*/ 214008 h 1097814"/>
              <a:gd name="connsiteX12" fmla="*/ 459613 w 605797"/>
              <a:gd name="connsiteY12" fmla="*/ 194553 h 1097814"/>
              <a:gd name="connsiteX13" fmla="*/ 517978 w 605797"/>
              <a:gd name="connsiteY13" fmla="*/ 184825 h 1097814"/>
              <a:gd name="connsiteX14" fmla="*/ 576344 w 605797"/>
              <a:gd name="connsiteY14" fmla="*/ 165370 h 1097814"/>
              <a:gd name="connsiteX15" fmla="*/ 595800 w 605797"/>
              <a:gd name="connsiteY15" fmla="*/ 145915 h 1097814"/>
              <a:gd name="connsiteX16" fmla="*/ 605527 w 605797"/>
              <a:gd name="connsiteY16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9572 w 605797"/>
              <a:gd name="connsiteY3" fmla="*/ 720860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59779 w 605797"/>
              <a:gd name="connsiteY6" fmla="*/ 406103 h 1097814"/>
              <a:gd name="connsiteX7" fmla="*/ 248063 w 605797"/>
              <a:gd name="connsiteY7" fmla="*/ 333670 h 1097814"/>
              <a:gd name="connsiteX8" fmla="*/ 284515 w 605797"/>
              <a:gd name="connsiteY8" fmla="*/ 311285 h 1097814"/>
              <a:gd name="connsiteX9" fmla="*/ 339482 w 605797"/>
              <a:gd name="connsiteY9" fmla="*/ 278231 h 1097814"/>
              <a:gd name="connsiteX10" fmla="*/ 381791 w 605797"/>
              <a:gd name="connsiteY10" fmla="*/ 233463 h 1097814"/>
              <a:gd name="connsiteX11" fmla="*/ 401247 w 605797"/>
              <a:gd name="connsiteY11" fmla="*/ 214008 h 1097814"/>
              <a:gd name="connsiteX12" fmla="*/ 459613 w 605797"/>
              <a:gd name="connsiteY12" fmla="*/ 194553 h 1097814"/>
              <a:gd name="connsiteX13" fmla="*/ 517978 w 605797"/>
              <a:gd name="connsiteY13" fmla="*/ 184825 h 1097814"/>
              <a:gd name="connsiteX14" fmla="*/ 576344 w 605797"/>
              <a:gd name="connsiteY14" fmla="*/ 165370 h 1097814"/>
              <a:gd name="connsiteX15" fmla="*/ 595800 w 605797"/>
              <a:gd name="connsiteY15" fmla="*/ 145915 h 1097814"/>
              <a:gd name="connsiteX16" fmla="*/ 605527 w 605797"/>
              <a:gd name="connsiteY16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9572 w 605797"/>
              <a:gd name="connsiteY3" fmla="*/ 720860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59779 w 605797"/>
              <a:gd name="connsiteY6" fmla="*/ 406103 h 1097814"/>
              <a:gd name="connsiteX7" fmla="*/ 248063 w 605797"/>
              <a:gd name="connsiteY7" fmla="*/ 333670 h 1097814"/>
              <a:gd name="connsiteX8" fmla="*/ 284515 w 605797"/>
              <a:gd name="connsiteY8" fmla="*/ 311285 h 1097814"/>
              <a:gd name="connsiteX9" fmla="*/ 339482 w 605797"/>
              <a:gd name="connsiteY9" fmla="*/ 278231 h 1097814"/>
              <a:gd name="connsiteX10" fmla="*/ 381791 w 605797"/>
              <a:gd name="connsiteY10" fmla="*/ 233463 h 1097814"/>
              <a:gd name="connsiteX11" fmla="*/ 459613 w 605797"/>
              <a:gd name="connsiteY11" fmla="*/ 194553 h 1097814"/>
              <a:gd name="connsiteX12" fmla="*/ 517978 w 605797"/>
              <a:gd name="connsiteY12" fmla="*/ 184825 h 1097814"/>
              <a:gd name="connsiteX13" fmla="*/ 576344 w 605797"/>
              <a:gd name="connsiteY13" fmla="*/ 165370 h 1097814"/>
              <a:gd name="connsiteX14" fmla="*/ 595800 w 605797"/>
              <a:gd name="connsiteY14" fmla="*/ 145915 h 1097814"/>
              <a:gd name="connsiteX15" fmla="*/ 605527 w 605797"/>
              <a:gd name="connsiteY15" fmla="*/ 0 h 1097814"/>
              <a:gd name="connsiteX0" fmla="*/ 6028 w 605797"/>
              <a:gd name="connsiteY0" fmla="*/ 1097814 h 1097814"/>
              <a:gd name="connsiteX1" fmla="*/ 40708 w 605797"/>
              <a:gd name="connsiteY1" fmla="*/ 933240 h 1097814"/>
              <a:gd name="connsiteX2" fmla="*/ 72568 w 605797"/>
              <a:gd name="connsiteY2" fmla="*/ 768086 h 1097814"/>
              <a:gd name="connsiteX3" fmla="*/ 179572 w 605797"/>
              <a:gd name="connsiteY3" fmla="*/ 720860 h 1097814"/>
              <a:gd name="connsiteX4" fmla="*/ 272039 w 605797"/>
              <a:gd name="connsiteY4" fmla="*/ 670701 h 1097814"/>
              <a:gd name="connsiteX5" fmla="*/ 280392 w 605797"/>
              <a:gd name="connsiteY5" fmla="*/ 538890 h 1097814"/>
              <a:gd name="connsiteX6" fmla="*/ 259779 w 605797"/>
              <a:gd name="connsiteY6" fmla="*/ 406103 h 1097814"/>
              <a:gd name="connsiteX7" fmla="*/ 248063 w 605797"/>
              <a:gd name="connsiteY7" fmla="*/ 333670 h 1097814"/>
              <a:gd name="connsiteX8" fmla="*/ 284515 w 605797"/>
              <a:gd name="connsiteY8" fmla="*/ 311285 h 1097814"/>
              <a:gd name="connsiteX9" fmla="*/ 339482 w 605797"/>
              <a:gd name="connsiteY9" fmla="*/ 278231 h 1097814"/>
              <a:gd name="connsiteX10" fmla="*/ 398788 w 605797"/>
              <a:gd name="connsiteY10" fmla="*/ 209668 h 1097814"/>
              <a:gd name="connsiteX11" fmla="*/ 459613 w 605797"/>
              <a:gd name="connsiteY11" fmla="*/ 194553 h 1097814"/>
              <a:gd name="connsiteX12" fmla="*/ 517978 w 605797"/>
              <a:gd name="connsiteY12" fmla="*/ 184825 h 1097814"/>
              <a:gd name="connsiteX13" fmla="*/ 576344 w 605797"/>
              <a:gd name="connsiteY13" fmla="*/ 165370 h 1097814"/>
              <a:gd name="connsiteX14" fmla="*/ 595800 w 605797"/>
              <a:gd name="connsiteY14" fmla="*/ 145915 h 1097814"/>
              <a:gd name="connsiteX15" fmla="*/ 605527 w 605797"/>
              <a:gd name="connsiteY15" fmla="*/ 0 h 1097814"/>
              <a:gd name="connsiteX0" fmla="*/ 6028 w 605527"/>
              <a:gd name="connsiteY0" fmla="*/ 1097814 h 1097814"/>
              <a:gd name="connsiteX1" fmla="*/ 40708 w 605527"/>
              <a:gd name="connsiteY1" fmla="*/ 933240 h 1097814"/>
              <a:gd name="connsiteX2" fmla="*/ 72568 w 605527"/>
              <a:gd name="connsiteY2" fmla="*/ 768086 h 1097814"/>
              <a:gd name="connsiteX3" fmla="*/ 179572 w 605527"/>
              <a:gd name="connsiteY3" fmla="*/ 720860 h 1097814"/>
              <a:gd name="connsiteX4" fmla="*/ 272039 w 605527"/>
              <a:gd name="connsiteY4" fmla="*/ 670701 h 1097814"/>
              <a:gd name="connsiteX5" fmla="*/ 280392 w 605527"/>
              <a:gd name="connsiteY5" fmla="*/ 538890 h 1097814"/>
              <a:gd name="connsiteX6" fmla="*/ 259779 w 605527"/>
              <a:gd name="connsiteY6" fmla="*/ 406103 h 1097814"/>
              <a:gd name="connsiteX7" fmla="*/ 248063 w 605527"/>
              <a:gd name="connsiteY7" fmla="*/ 333670 h 1097814"/>
              <a:gd name="connsiteX8" fmla="*/ 284515 w 605527"/>
              <a:gd name="connsiteY8" fmla="*/ 311285 h 1097814"/>
              <a:gd name="connsiteX9" fmla="*/ 339482 w 605527"/>
              <a:gd name="connsiteY9" fmla="*/ 278231 h 1097814"/>
              <a:gd name="connsiteX10" fmla="*/ 398788 w 605527"/>
              <a:gd name="connsiteY10" fmla="*/ 209668 h 1097814"/>
              <a:gd name="connsiteX11" fmla="*/ 459613 w 605527"/>
              <a:gd name="connsiteY11" fmla="*/ 194553 h 1097814"/>
              <a:gd name="connsiteX12" fmla="*/ 517978 w 605527"/>
              <a:gd name="connsiteY12" fmla="*/ 184825 h 1097814"/>
              <a:gd name="connsiteX13" fmla="*/ 572944 w 605527"/>
              <a:gd name="connsiteY13" fmla="*/ 185766 h 1097814"/>
              <a:gd name="connsiteX14" fmla="*/ 595800 w 605527"/>
              <a:gd name="connsiteY14" fmla="*/ 145915 h 1097814"/>
              <a:gd name="connsiteX15" fmla="*/ 605527 w 605527"/>
              <a:gd name="connsiteY15" fmla="*/ 0 h 1097814"/>
              <a:gd name="connsiteX0" fmla="*/ 6028 w 605527"/>
              <a:gd name="connsiteY0" fmla="*/ 1097814 h 1097814"/>
              <a:gd name="connsiteX1" fmla="*/ 40708 w 605527"/>
              <a:gd name="connsiteY1" fmla="*/ 933240 h 1097814"/>
              <a:gd name="connsiteX2" fmla="*/ 72568 w 605527"/>
              <a:gd name="connsiteY2" fmla="*/ 768086 h 1097814"/>
              <a:gd name="connsiteX3" fmla="*/ 179572 w 605527"/>
              <a:gd name="connsiteY3" fmla="*/ 720860 h 1097814"/>
              <a:gd name="connsiteX4" fmla="*/ 272039 w 605527"/>
              <a:gd name="connsiteY4" fmla="*/ 670701 h 1097814"/>
              <a:gd name="connsiteX5" fmla="*/ 280392 w 605527"/>
              <a:gd name="connsiteY5" fmla="*/ 538890 h 1097814"/>
              <a:gd name="connsiteX6" fmla="*/ 259779 w 605527"/>
              <a:gd name="connsiteY6" fmla="*/ 406103 h 1097814"/>
              <a:gd name="connsiteX7" fmla="*/ 248063 w 605527"/>
              <a:gd name="connsiteY7" fmla="*/ 333670 h 1097814"/>
              <a:gd name="connsiteX8" fmla="*/ 284515 w 605527"/>
              <a:gd name="connsiteY8" fmla="*/ 311285 h 1097814"/>
              <a:gd name="connsiteX9" fmla="*/ 339482 w 605527"/>
              <a:gd name="connsiteY9" fmla="*/ 278231 h 1097814"/>
              <a:gd name="connsiteX10" fmla="*/ 398788 w 605527"/>
              <a:gd name="connsiteY10" fmla="*/ 209668 h 1097814"/>
              <a:gd name="connsiteX11" fmla="*/ 459613 w 605527"/>
              <a:gd name="connsiteY11" fmla="*/ 194553 h 1097814"/>
              <a:gd name="connsiteX12" fmla="*/ 517978 w 605527"/>
              <a:gd name="connsiteY12" fmla="*/ 184825 h 1097814"/>
              <a:gd name="connsiteX13" fmla="*/ 572944 w 605527"/>
              <a:gd name="connsiteY13" fmla="*/ 185766 h 1097814"/>
              <a:gd name="connsiteX14" fmla="*/ 585603 w 605527"/>
              <a:gd name="connsiteY14" fmla="*/ 139116 h 1097814"/>
              <a:gd name="connsiteX15" fmla="*/ 605527 w 605527"/>
              <a:gd name="connsiteY15" fmla="*/ 0 h 1097814"/>
              <a:gd name="connsiteX0" fmla="*/ 6028 w 591930"/>
              <a:gd name="connsiteY0" fmla="*/ 1108012 h 1108012"/>
              <a:gd name="connsiteX1" fmla="*/ 40708 w 591930"/>
              <a:gd name="connsiteY1" fmla="*/ 943438 h 1108012"/>
              <a:gd name="connsiteX2" fmla="*/ 72568 w 591930"/>
              <a:gd name="connsiteY2" fmla="*/ 778284 h 1108012"/>
              <a:gd name="connsiteX3" fmla="*/ 179572 w 591930"/>
              <a:gd name="connsiteY3" fmla="*/ 731058 h 1108012"/>
              <a:gd name="connsiteX4" fmla="*/ 272039 w 591930"/>
              <a:gd name="connsiteY4" fmla="*/ 680899 h 1108012"/>
              <a:gd name="connsiteX5" fmla="*/ 280392 w 591930"/>
              <a:gd name="connsiteY5" fmla="*/ 549088 h 1108012"/>
              <a:gd name="connsiteX6" fmla="*/ 259779 w 591930"/>
              <a:gd name="connsiteY6" fmla="*/ 416301 h 1108012"/>
              <a:gd name="connsiteX7" fmla="*/ 248063 w 591930"/>
              <a:gd name="connsiteY7" fmla="*/ 343868 h 1108012"/>
              <a:gd name="connsiteX8" fmla="*/ 284515 w 591930"/>
              <a:gd name="connsiteY8" fmla="*/ 321483 h 1108012"/>
              <a:gd name="connsiteX9" fmla="*/ 339482 w 591930"/>
              <a:gd name="connsiteY9" fmla="*/ 288429 h 1108012"/>
              <a:gd name="connsiteX10" fmla="*/ 398788 w 591930"/>
              <a:gd name="connsiteY10" fmla="*/ 219866 h 1108012"/>
              <a:gd name="connsiteX11" fmla="*/ 459613 w 591930"/>
              <a:gd name="connsiteY11" fmla="*/ 204751 h 1108012"/>
              <a:gd name="connsiteX12" fmla="*/ 517978 w 591930"/>
              <a:gd name="connsiteY12" fmla="*/ 195023 h 1108012"/>
              <a:gd name="connsiteX13" fmla="*/ 572944 w 591930"/>
              <a:gd name="connsiteY13" fmla="*/ 195964 h 1108012"/>
              <a:gd name="connsiteX14" fmla="*/ 585603 w 591930"/>
              <a:gd name="connsiteY14" fmla="*/ 149314 h 1108012"/>
              <a:gd name="connsiteX15" fmla="*/ 591930 w 591930"/>
              <a:gd name="connsiteY15" fmla="*/ 0 h 1108012"/>
              <a:gd name="connsiteX0" fmla="*/ 4595 w 590497"/>
              <a:gd name="connsiteY0" fmla="*/ 1108012 h 1108012"/>
              <a:gd name="connsiteX1" fmla="*/ 58129 w 590497"/>
              <a:gd name="connsiteY1" fmla="*/ 948151 h 1108012"/>
              <a:gd name="connsiteX2" fmla="*/ 71135 w 590497"/>
              <a:gd name="connsiteY2" fmla="*/ 778284 h 1108012"/>
              <a:gd name="connsiteX3" fmla="*/ 178139 w 590497"/>
              <a:gd name="connsiteY3" fmla="*/ 731058 h 1108012"/>
              <a:gd name="connsiteX4" fmla="*/ 270606 w 590497"/>
              <a:gd name="connsiteY4" fmla="*/ 680899 h 1108012"/>
              <a:gd name="connsiteX5" fmla="*/ 278959 w 590497"/>
              <a:gd name="connsiteY5" fmla="*/ 549088 h 1108012"/>
              <a:gd name="connsiteX6" fmla="*/ 258346 w 590497"/>
              <a:gd name="connsiteY6" fmla="*/ 416301 h 1108012"/>
              <a:gd name="connsiteX7" fmla="*/ 246630 w 590497"/>
              <a:gd name="connsiteY7" fmla="*/ 343868 h 1108012"/>
              <a:gd name="connsiteX8" fmla="*/ 283082 w 590497"/>
              <a:gd name="connsiteY8" fmla="*/ 321483 h 1108012"/>
              <a:gd name="connsiteX9" fmla="*/ 338049 w 590497"/>
              <a:gd name="connsiteY9" fmla="*/ 288429 h 1108012"/>
              <a:gd name="connsiteX10" fmla="*/ 397355 w 590497"/>
              <a:gd name="connsiteY10" fmla="*/ 219866 h 1108012"/>
              <a:gd name="connsiteX11" fmla="*/ 458180 w 590497"/>
              <a:gd name="connsiteY11" fmla="*/ 204751 h 1108012"/>
              <a:gd name="connsiteX12" fmla="*/ 516545 w 590497"/>
              <a:gd name="connsiteY12" fmla="*/ 195023 h 1108012"/>
              <a:gd name="connsiteX13" fmla="*/ 571511 w 590497"/>
              <a:gd name="connsiteY13" fmla="*/ 195964 h 1108012"/>
              <a:gd name="connsiteX14" fmla="*/ 584170 w 590497"/>
              <a:gd name="connsiteY14" fmla="*/ 149314 h 1108012"/>
              <a:gd name="connsiteX15" fmla="*/ 590497 w 590497"/>
              <a:gd name="connsiteY15" fmla="*/ 0 h 1108012"/>
              <a:gd name="connsiteX0" fmla="*/ 19974 w 539888"/>
              <a:gd name="connsiteY0" fmla="*/ 1108012 h 1108012"/>
              <a:gd name="connsiteX1" fmla="*/ 7520 w 539888"/>
              <a:gd name="connsiteY1" fmla="*/ 948151 h 1108012"/>
              <a:gd name="connsiteX2" fmla="*/ 20526 w 539888"/>
              <a:gd name="connsiteY2" fmla="*/ 778284 h 1108012"/>
              <a:gd name="connsiteX3" fmla="*/ 127530 w 539888"/>
              <a:gd name="connsiteY3" fmla="*/ 731058 h 1108012"/>
              <a:gd name="connsiteX4" fmla="*/ 219997 w 539888"/>
              <a:gd name="connsiteY4" fmla="*/ 680899 h 1108012"/>
              <a:gd name="connsiteX5" fmla="*/ 228350 w 539888"/>
              <a:gd name="connsiteY5" fmla="*/ 549088 h 1108012"/>
              <a:gd name="connsiteX6" fmla="*/ 207737 w 539888"/>
              <a:gd name="connsiteY6" fmla="*/ 416301 h 1108012"/>
              <a:gd name="connsiteX7" fmla="*/ 196021 w 539888"/>
              <a:gd name="connsiteY7" fmla="*/ 343868 h 1108012"/>
              <a:gd name="connsiteX8" fmla="*/ 232473 w 539888"/>
              <a:gd name="connsiteY8" fmla="*/ 321483 h 1108012"/>
              <a:gd name="connsiteX9" fmla="*/ 287440 w 539888"/>
              <a:gd name="connsiteY9" fmla="*/ 288429 h 1108012"/>
              <a:gd name="connsiteX10" fmla="*/ 346746 w 539888"/>
              <a:gd name="connsiteY10" fmla="*/ 219866 h 1108012"/>
              <a:gd name="connsiteX11" fmla="*/ 407571 w 539888"/>
              <a:gd name="connsiteY11" fmla="*/ 204751 h 1108012"/>
              <a:gd name="connsiteX12" fmla="*/ 465936 w 539888"/>
              <a:gd name="connsiteY12" fmla="*/ 195023 h 1108012"/>
              <a:gd name="connsiteX13" fmla="*/ 520902 w 539888"/>
              <a:gd name="connsiteY13" fmla="*/ 195964 h 1108012"/>
              <a:gd name="connsiteX14" fmla="*/ 533561 w 539888"/>
              <a:gd name="connsiteY14" fmla="*/ 149314 h 1108012"/>
              <a:gd name="connsiteX15" fmla="*/ 539888 w 539888"/>
              <a:gd name="connsiteY15" fmla="*/ 0 h 1108012"/>
              <a:gd name="connsiteX0" fmla="*/ 19974 w 539888"/>
              <a:gd name="connsiteY0" fmla="*/ 1108012 h 1108012"/>
              <a:gd name="connsiteX1" fmla="*/ 7520 w 539888"/>
              <a:gd name="connsiteY1" fmla="*/ 948151 h 1108012"/>
              <a:gd name="connsiteX2" fmla="*/ 48806 w 539888"/>
              <a:gd name="connsiteY2" fmla="*/ 787710 h 1108012"/>
              <a:gd name="connsiteX3" fmla="*/ 127530 w 539888"/>
              <a:gd name="connsiteY3" fmla="*/ 731058 h 1108012"/>
              <a:gd name="connsiteX4" fmla="*/ 219997 w 539888"/>
              <a:gd name="connsiteY4" fmla="*/ 680899 h 1108012"/>
              <a:gd name="connsiteX5" fmla="*/ 228350 w 539888"/>
              <a:gd name="connsiteY5" fmla="*/ 549088 h 1108012"/>
              <a:gd name="connsiteX6" fmla="*/ 207737 w 539888"/>
              <a:gd name="connsiteY6" fmla="*/ 416301 h 1108012"/>
              <a:gd name="connsiteX7" fmla="*/ 196021 w 539888"/>
              <a:gd name="connsiteY7" fmla="*/ 343868 h 1108012"/>
              <a:gd name="connsiteX8" fmla="*/ 232473 w 539888"/>
              <a:gd name="connsiteY8" fmla="*/ 321483 h 1108012"/>
              <a:gd name="connsiteX9" fmla="*/ 287440 w 539888"/>
              <a:gd name="connsiteY9" fmla="*/ 288429 h 1108012"/>
              <a:gd name="connsiteX10" fmla="*/ 346746 w 539888"/>
              <a:gd name="connsiteY10" fmla="*/ 219866 h 1108012"/>
              <a:gd name="connsiteX11" fmla="*/ 407571 w 539888"/>
              <a:gd name="connsiteY11" fmla="*/ 204751 h 1108012"/>
              <a:gd name="connsiteX12" fmla="*/ 465936 w 539888"/>
              <a:gd name="connsiteY12" fmla="*/ 195023 h 1108012"/>
              <a:gd name="connsiteX13" fmla="*/ 520902 w 539888"/>
              <a:gd name="connsiteY13" fmla="*/ 195964 h 1108012"/>
              <a:gd name="connsiteX14" fmla="*/ 533561 w 539888"/>
              <a:gd name="connsiteY14" fmla="*/ 149314 h 1108012"/>
              <a:gd name="connsiteX15" fmla="*/ 539888 w 539888"/>
              <a:gd name="connsiteY15" fmla="*/ 0 h 1108012"/>
              <a:gd name="connsiteX0" fmla="*/ 6434 w 569639"/>
              <a:gd name="connsiteY0" fmla="*/ 1070393 h 1070393"/>
              <a:gd name="connsiteX1" fmla="*/ 37271 w 569639"/>
              <a:gd name="connsiteY1" fmla="*/ 948151 h 1070393"/>
              <a:gd name="connsiteX2" fmla="*/ 78557 w 569639"/>
              <a:gd name="connsiteY2" fmla="*/ 787710 h 1070393"/>
              <a:gd name="connsiteX3" fmla="*/ 157281 w 569639"/>
              <a:gd name="connsiteY3" fmla="*/ 731058 h 1070393"/>
              <a:gd name="connsiteX4" fmla="*/ 249748 w 569639"/>
              <a:gd name="connsiteY4" fmla="*/ 680899 h 1070393"/>
              <a:gd name="connsiteX5" fmla="*/ 258101 w 569639"/>
              <a:gd name="connsiteY5" fmla="*/ 549088 h 1070393"/>
              <a:gd name="connsiteX6" fmla="*/ 237488 w 569639"/>
              <a:gd name="connsiteY6" fmla="*/ 416301 h 1070393"/>
              <a:gd name="connsiteX7" fmla="*/ 225772 w 569639"/>
              <a:gd name="connsiteY7" fmla="*/ 343868 h 1070393"/>
              <a:gd name="connsiteX8" fmla="*/ 262224 w 569639"/>
              <a:gd name="connsiteY8" fmla="*/ 321483 h 1070393"/>
              <a:gd name="connsiteX9" fmla="*/ 317191 w 569639"/>
              <a:gd name="connsiteY9" fmla="*/ 288429 h 1070393"/>
              <a:gd name="connsiteX10" fmla="*/ 376497 w 569639"/>
              <a:gd name="connsiteY10" fmla="*/ 219866 h 1070393"/>
              <a:gd name="connsiteX11" fmla="*/ 437322 w 569639"/>
              <a:gd name="connsiteY11" fmla="*/ 204751 h 1070393"/>
              <a:gd name="connsiteX12" fmla="*/ 495687 w 569639"/>
              <a:gd name="connsiteY12" fmla="*/ 195023 h 1070393"/>
              <a:gd name="connsiteX13" fmla="*/ 550653 w 569639"/>
              <a:gd name="connsiteY13" fmla="*/ 195964 h 1070393"/>
              <a:gd name="connsiteX14" fmla="*/ 563312 w 569639"/>
              <a:gd name="connsiteY14" fmla="*/ 149314 h 1070393"/>
              <a:gd name="connsiteX15" fmla="*/ 569639 w 569639"/>
              <a:gd name="connsiteY15" fmla="*/ 0 h 1070393"/>
              <a:gd name="connsiteX0" fmla="*/ 0 w 563205"/>
              <a:gd name="connsiteY0" fmla="*/ 1070393 h 1070393"/>
              <a:gd name="connsiteX1" fmla="*/ 30837 w 563205"/>
              <a:gd name="connsiteY1" fmla="*/ 948151 h 1070393"/>
              <a:gd name="connsiteX2" fmla="*/ 72123 w 563205"/>
              <a:gd name="connsiteY2" fmla="*/ 787710 h 1070393"/>
              <a:gd name="connsiteX3" fmla="*/ 150847 w 563205"/>
              <a:gd name="connsiteY3" fmla="*/ 731058 h 1070393"/>
              <a:gd name="connsiteX4" fmla="*/ 243314 w 563205"/>
              <a:gd name="connsiteY4" fmla="*/ 680899 h 1070393"/>
              <a:gd name="connsiteX5" fmla="*/ 251667 w 563205"/>
              <a:gd name="connsiteY5" fmla="*/ 549088 h 1070393"/>
              <a:gd name="connsiteX6" fmla="*/ 231054 w 563205"/>
              <a:gd name="connsiteY6" fmla="*/ 416301 h 1070393"/>
              <a:gd name="connsiteX7" fmla="*/ 219338 w 563205"/>
              <a:gd name="connsiteY7" fmla="*/ 343868 h 1070393"/>
              <a:gd name="connsiteX8" fmla="*/ 255790 w 563205"/>
              <a:gd name="connsiteY8" fmla="*/ 321483 h 1070393"/>
              <a:gd name="connsiteX9" fmla="*/ 310757 w 563205"/>
              <a:gd name="connsiteY9" fmla="*/ 288429 h 1070393"/>
              <a:gd name="connsiteX10" fmla="*/ 370063 w 563205"/>
              <a:gd name="connsiteY10" fmla="*/ 219866 h 1070393"/>
              <a:gd name="connsiteX11" fmla="*/ 430888 w 563205"/>
              <a:gd name="connsiteY11" fmla="*/ 204751 h 1070393"/>
              <a:gd name="connsiteX12" fmla="*/ 489253 w 563205"/>
              <a:gd name="connsiteY12" fmla="*/ 195023 h 1070393"/>
              <a:gd name="connsiteX13" fmla="*/ 544219 w 563205"/>
              <a:gd name="connsiteY13" fmla="*/ 195964 h 1070393"/>
              <a:gd name="connsiteX14" fmla="*/ 556878 w 563205"/>
              <a:gd name="connsiteY14" fmla="*/ 149314 h 1070393"/>
              <a:gd name="connsiteX15" fmla="*/ 563205 w 563205"/>
              <a:gd name="connsiteY15" fmla="*/ 0 h 1070393"/>
              <a:gd name="connsiteX0" fmla="*/ 0 w 576192"/>
              <a:gd name="connsiteY0" fmla="*/ 1062034 h 1062034"/>
              <a:gd name="connsiteX1" fmla="*/ 43824 w 576192"/>
              <a:gd name="connsiteY1" fmla="*/ 948151 h 1062034"/>
              <a:gd name="connsiteX2" fmla="*/ 85110 w 576192"/>
              <a:gd name="connsiteY2" fmla="*/ 787710 h 1062034"/>
              <a:gd name="connsiteX3" fmla="*/ 163834 w 576192"/>
              <a:gd name="connsiteY3" fmla="*/ 731058 h 1062034"/>
              <a:gd name="connsiteX4" fmla="*/ 256301 w 576192"/>
              <a:gd name="connsiteY4" fmla="*/ 680899 h 1062034"/>
              <a:gd name="connsiteX5" fmla="*/ 264654 w 576192"/>
              <a:gd name="connsiteY5" fmla="*/ 549088 h 1062034"/>
              <a:gd name="connsiteX6" fmla="*/ 244041 w 576192"/>
              <a:gd name="connsiteY6" fmla="*/ 416301 h 1062034"/>
              <a:gd name="connsiteX7" fmla="*/ 232325 w 576192"/>
              <a:gd name="connsiteY7" fmla="*/ 343868 h 1062034"/>
              <a:gd name="connsiteX8" fmla="*/ 268777 w 576192"/>
              <a:gd name="connsiteY8" fmla="*/ 321483 h 1062034"/>
              <a:gd name="connsiteX9" fmla="*/ 323744 w 576192"/>
              <a:gd name="connsiteY9" fmla="*/ 288429 h 1062034"/>
              <a:gd name="connsiteX10" fmla="*/ 383050 w 576192"/>
              <a:gd name="connsiteY10" fmla="*/ 219866 h 1062034"/>
              <a:gd name="connsiteX11" fmla="*/ 443875 w 576192"/>
              <a:gd name="connsiteY11" fmla="*/ 204751 h 1062034"/>
              <a:gd name="connsiteX12" fmla="*/ 502240 w 576192"/>
              <a:gd name="connsiteY12" fmla="*/ 195023 h 1062034"/>
              <a:gd name="connsiteX13" fmla="*/ 557206 w 576192"/>
              <a:gd name="connsiteY13" fmla="*/ 195964 h 1062034"/>
              <a:gd name="connsiteX14" fmla="*/ 569865 w 576192"/>
              <a:gd name="connsiteY14" fmla="*/ 149314 h 1062034"/>
              <a:gd name="connsiteX15" fmla="*/ 576192 w 576192"/>
              <a:gd name="connsiteY15" fmla="*/ 0 h 1062034"/>
              <a:gd name="connsiteX0" fmla="*/ 0 w 576192"/>
              <a:gd name="connsiteY0" fmla="*/ 1062034 h 1062034"/>
              <a:gd name="connsiteX1" fmla="*/ 43824 w 576192"/>
              <a:gd name="connsiteY1" fmla="*/ 948151 h 1062034"/>
              <a:gd name="connsiteX2" fmla="*/ 102427 w 576192"/>
              <a:gd name="connsiteY2" fmla="*/ 787710 h 1062034"/>
              <a:gd name="connsiteX3" fmla="*/ 163834 w 576192"/>
              <a:gd name="connsiteY3" fmla="*/ 731058 h 1062034"/>
              <a:gd name="connsiteX4" fmla="*/ 256301 w 576192"/>
              <a:gd name="connsiteY4" fmla="*/ 680899 h 1062034"/>
              <a:gd name="connsiteX5" fmla="*/ 264654 w 576192"/>
              <a:gd name="connsiteY5" fmla="*/ 549088 h 1062034"/>
              <a:gd name="connsiteX6" fmla="*/ 244041 w 576192"/>
              <a:gd name="connsiteY6" fmla="*/ 416301 h 1062034"/>
              <a:gd name="connsiteX7" fmla="*/ 232325 w 576192"/>
              <a:gd name="connsiteY7" fmla="*/ 343868 h 1062034"/>
              <a:gd name="connsiteX8" fmla="*/ 268777 w 576192"/>
              <a:gd name="connsiteY8" fmla="*/ 321483 h 1062034"/>
              <a:gd name="connsiteX9" fmla="*/ 323744 w 576192"/>
              <a:gd name="connsiteY9" fmla="*/ 288429 h 1062034"/>
              <a:gd name="connsiteX10" fmla="*/ 383050 w 576192"/>
              <a:gd name="connsiteY10" fmla="*/ 219866 h 1062034"/>
              <a:gd name="connsiteX11" fmla="*/ 443875 w 576192"/>
              <a:gd name="connsiteY11" fmla="*/ 204751 h 1062034"/>
              <a:gd name="connsiteX12" fmla="*/ 502240 w 576192"/>
              <a:gd name="connsiteY12" fmla="*/ 195023 h 1062034"/>
              <a:gd name="connsiteX13" fmla="*/ 557206 w 576192"/>
              <a:gd name="connsiteY13" fmla="*/ 195964 h 1062034"/>
              <a:gd name="connsiteX14" fmla="*/ 569865 w 576192"/>
              <a:gd name="connsiteY14" fmla="*/ 149314 h 1062034"/>
              <a:gd name="connsiteX15" fmla="*/ 576192 w 576192"/>
              <a:gd name="connsiteY15" fmla="*/ 0 h 1062034"/>
              <a:gd name="connsiteX0" fmla="*/ 0 w 582575"/>
              <a:gd name="connsiteY0" fmla="*/ 1062034 h 1062034"/>
              <a:gd name="connsiteX1" fmla="*/ 43824 w 582575"/>
              <a:gd name="connsiteY1" fmla="*/ 948151 h 1062034"/>
              <a:gd name="connsiteX2" fmla="*/ 102427 w 582575"/>
              <a:gd name="connsiteY2" fmla="*/ 787710 h 1062034"/>
              <a:gd name="connsiteX3" fmla="*/ 163834 w 582575"/>
              <a:gd name="connsiteY3" fmla="*/ 731058 h 1062034"/>
              <a:gd name="connsiteX4" fmla="*/ 256301 w 582575"/>
              <a:gd name="connsiteY4" fmla="*/ 680899 h 1062034"/>
              <a:gd name="connsiteX5" fmla="*/ 264654 w 582575"/>
              <a:gd name="connsiteY5" fmla="*/ 549088 h 1062034"/>
              <a:gd name="connsiteX6" fmla="*/ 244041 w 582575"/>
              <a:gd name="connsiteY6" fmla="*/ 416301 h 1062034"/>
              <a:gd name="connsiteX7" fmla="*/ 232325 w 582575"/>
              <a:gd name="connsiteY7" fmla="*/ 343868 h 1062034"/>
              <a:gd name="connsiteX8" fmla="*/ 268777 w 582575"/>
              <a:gd name="connsiteY8" fmla="*/ 321483 h 1062034"/>
              <a:gd name="connsiteX9" fmla="*/ 323744 w 582575"/>
              <a:gd name="connsiteY9" fmla="*/ 288429 h 1062034"/>
              <a:gd name="connsiteX10" fmla="*/ 383050 w 582575"/>
              <a:gd name="connsiteY10" fmla="*/ 219866 h 1062034"/>
              <a:gd name="connsiteX11" fmla="*/ 443875 w 582575"/>
              <a:gd name="connsiteY11" fmla="*/ 204751 h 1062034"/>
              <a:gd name="connsiteX12" fmla="*/ 502240 w 582575"/>
              <a:gd name="connsiteY12" fmla="*/ 195023 h 1062034"/>
              <a:gd name="connsiteX13" fmla="*/ 557206 w 582575"/>
              <a:gd name="connsiteY13" fmla="*/ 195964 h 1062034"/>
              <a:gd name="connsiteX14" fmla="*/ 569865 w 582575"/>
              <a:gd name="connsiteY14" fmla="*/ 149314 h 1062034"/>
              <a:gd name="connsiteX15" fmla="*/ 582575 w 582575"/>
              <a:gd name="connsiteY15" fmla="*/ 0 h 1062034"/>
              <a:gd name="connsiteX0" fmla="*/ 0 w 584022"/>
              <a:gd name="connsiteY0" fmla="*/ 1062034 h 1062034"/>
              <a:gd name="connsiteX1" fmla="*/ 43824 w 584022"/>
              <a:gd name="connsiteY1" fmla="*/ 948151 h 1062034"/>
              <a:gd name="connsiteX2" fmla="*/ 102427 w 584022"/>
              <a:gd name="connsiteY2" fmla="*/ 787710 h 1062034"/>
              <a:gd name="connsiteX3" fmla="*/ 163834 w 584022"/>
              <a:gd name="connsiteY3" fmla="*/ 731058 h 1062034"/>
              <a:gd name="connsiteX4" fmla="*/ 256301 w 584022"/>
              <a:gd name="connsiteY4" fmla="*/ 680899 h 1062034"/>
              <a:gd name="connsiteX5" fmla="*/ 264654 w 584022"/>
              <a:gd name="connsiteY5" fmla="*/ 549088 h 1062034"/>
              <a:gd name="connsiteX6" fmla="*/ 244041 w 584022"/>
              <a:gd name="connsiteY6" fmla="*/ 416301 h 1062034"/>
              <a:gd name="connsiteX7" fmla="*/ 232325 w 584022"/>
              <a:gd name="connsiteY7" fmla="*/ 343868 h 1062034"/>
              <a:gd name="connsiteX8" fmla="*/ 268777 w 584022"/>
              <a:gd name="connsiteY8" fmla="*/ 321483 h 1062034"/>
              <a:gd name="connsiteX9" fmla="*/ 323744 w 584022"/>
              <a:gd name="connsiteY9" fmla="*/ 288429 h 1062034"/>
              <a:gd name="connsiteX10" fmla="*/ 383050 w 584022"/>
              <a:gd name="connsiteY10" fmla="*/ 219866 h 1062034"/>
              <a:gd name="connsiteX11" fmla="*/ 443875 w 584022"/>
              <a:gd name="connsiteY11" fmla="*/ 204751 h 1062034"/>
              <a:gd name="connsiteX12" fmla="*/ 502240 w 584022"/>
              <a:gd name="connsiteY12" fmla="*/ 195023 h 1062034"/>
              <a:gd name="connsiteX13" fmla="*/ 557206 w 584022"/>
              <a:gd name="connsiteY13" fmla="*/ 195964 h 1062034"/>
              <a:gd name="connsiteX14" fmla="*/ 582631 w 584022"/>
              <a:gd name="connsiteY14" fmla="*/ 149314 h 1062034"/>
              <a:gd name="connsiteX15" fmla="*/ 582575 w 584022"/>
              <a:gd name="connsiteY15" fmla="*/ 0 h 1062034"/>
              <a:gd name="connsiteX0" fmla="*/ 0 w 585561"/>
              <a:gd name="connsiteY0" fmla="*/ 1065007 h 1065007"/>
              <a:gd name="connsiteX1" fmla="*/ 43824 w 585561"/>
              <a:gd name="connsiteY1" fmla="*/ 951124 h 1065007"/>
              <a:gd name="connsiteX2" fmla="*/ 102427 w 585561"/>
              <a:gd name="connsiteY2" fmla="*/ 790683 h 1065007"/>
              <a:gd name="connsiteX3" fmla="*/ 163834 w 585561"/>
              <a:gd name="connsiteY3" fmla="*/ 734031 h 1065007"/>
              <a:gd name="connsiteX4" fmla="*/ 256301 w 585561"/>
              <a:gd name="connsiteY4" fmla="*/ 683872 h 1065007"/>
              <a:gd name="connsiteX5" fmla="*/ 264654 w 585561"/>
              <a:gd name="connsiteY5" fmla="*/ 552061 h 1065007"/>
              <a:gd name="connsiteX6" fmla="*/ 244041 w 585561"/>
              <a:gd name="connsiteY6" fmla="*/ 419274 h 1065007"/>
              <a:gd name="connsiteX7" fmla="*/ 232325 w 585561"/>
              <a:gd name="connsiteY7" fmla="*/ 346841 h 1065007"/>
              <a:gd name="connsiteX8" fmla="*/ 268777 w 585561"/>
              <a:gd name="connsiteY8" fmla="*/ 324456 h 1065007"/>
              <a:gd name="connsiteX9" fmla="*/ 323744 w 585561"/>
              <a:gd name="connsiteY9" fmla="*/ 291402 h 1065007"/>
              <a:gd name="connsiteX10" fmla="*/ 383050 w 585561"/>
              <a:gd name="connsiteY10" fmla="*/ 222839 h 1065007"/>
              <a:gd name="connsiteX11" fmla="*/ 443875 w 585561"/>
              <a:gd name="connsiteY11" fmla="*/ 207724 h 1065007"/>
              <a:gd name="connsiteX12" fmla="*/ 502240 w 585561"/>
              <a:gd name="connsiteY12" fmla="*/ 197996 h 1065007"/>
              <a:gd name="connsiteX13" fmla="*/ 557206 w 585561"/>
              <a:gd name="connsiteY13" fmla="*/ 198937 h 1065007"/>
              <a:gd name="connsiteX14" fmla="*/ 582631 w 585561"/>
              <a:gd name="connsiteY14" fmla="*/ 152287 h 1065007"/>
              <a:gd name="connsiteX15" fmla="*/ 585216 w 585561"/>
              <a:gd name="connsiteY15" fmla="*/ 14196 h 1065007"/>
              <a:gd name="connsiteX16" fmla="*/ 582575 w 585561"/>
              <a:gd name="connsiteY16" fmla="*/ 2973 h 1065007"/>
              <a:gd name="connsiteX0" fmla="*/ 671355 w 671431"/>
              <a:gd name="connsiteY0" fmla="*/ 770549 h 953968"/>
              <a:gd name="connsiteX1" fmla="*/ 180 w 671431"/>
              <a:gd name="connsiteY1" fmla="*/ 951124 h 953968"/>
              <a:gd name="connsiteX2" fmla="*/ 58783 w 671431"/>
              <a:gd name="connsiteY2" fmla="*/ 790683 h 953968"/>
              <a:gd name="connsiteX3" fmla="*/ 120190 w 671431"/>
              <a:gd name="connsiteY3" fmla="*/ 734031 h 953968"/>
              <a:gd name="connsiteX4" fmla="*/ 212657 w 671431"/>
              <a:gd name="connsiteY4" fmla="*/ 683872 h 953968"/>
              <a:gd name="connsiteX5" fmla="*/ 221010 w 671431"/>
              <a:gd name="connsiteY5" fmla="*/ 552061 h 953968"/>
              <a:gd name="connsiteX6" fmla="*/ 200397 w 671431"/>
              <a:gd name="connsiteY6" fmla="*/ 419274 h 953968"/>
              <a:gd name="connsiteX7" fmla="*/ 188681 w 671431"/>
              <a:gd name="connsiteY7" fmla="*/ 346841 h 953968"/>
              <a:gd name="connsiteX8" fmla="*/ 225133 w 671431"/>
              <a:gd name="connsiteY8" fmla="*/ 324456 h 953968"/>
              <a:gd name="connsiteX9" fmla="*/ 280100 w 671431"/>
              <a:gd name="connsiteY9" fmla="*/ 291402 h 953968"/>
              <a:gd name="connsiteX10" fmla="*/ 339406 w 671431"/>
              <a:gd name="connsiteY10" fmla="*/ 222839 h 953968"/>
              <a:gd name="connsiteX11" fmla="*/ 400231 w 671431"/>
              <a:gd name="connsiteY11" fmla="*/ 207724 h 953968"/>
              <a:gd name="connsiteX12" fmla="*/ 458596 w 671431"/>
              <a:gd name="connsiteY12" fmla="*/ 197996 h 953968"/>
              <a:gd name="connsiteX13" fmla="*/ 513562 w 671431"/>
              <a:gd name="connsiteY13" fmla="*/ 198937 h 953968"/>
              <a:gd name="connsiteX14" fmla="*/ 538987 w 671431"/>
              <a:gd name="connsiteY14" fmla="*/ 152287 h 953968"/>
              <a:gd name="connsiteX15" fmla="*/ 541572 w 671431"/>
              <a:gd name="connsiteY15" fmla="*/ 14196 h 953968"/>
              <a:gd name="connsiteX16" fmla="*/ 538931 w 671431"/>
              <a:gd name="connsiteY16" fmla="*/ 2973 h 953968"/>
              <a:gd name="connsiteX0" fmla="*/ 671370 w 671370"/>
              <a:gd name="connsiteY0" fmla="*/ 770549 h 954475"/>
              <a:gd name="connsiteX1" fmla="*/ 195 w 671370"/>
              <a:gd name="connsiteY1" fmla="*/ 951124 h 954475"/>
              <a:gd name="connsiteX2" fmla="*/ 58798 w 671370"/>
              <a:gd name="connsiteY2" fmla="*/ 790683 h 954475"/>
              <a:gd name="connsiteX3" fmla="*/ 120205 w 671370"/>
              <a:gd name="connsiteY3" fmla="*/ 734031 h 954475"/>
              <a:gd name="connsiteX4" fmla="*/ 212672 w 671370"/>
              <a:gd name="connsiteY4" fmla="*/ 683872 h 954475"/>
              <a:gd name="connsiteX5" fmla="*/ 221025 w 671370"/>
              <a:gd name="connsiteY5" fmla="*/ 552061 h 954475"/>
              <a:gd name="connsiteX6" fmla="*/ 200412 w 671370"/>
              <a:gd name="connsiteY6" fmla="*/ 419274 h 954475"/>
              <a:gd name="connsiteX7" fmla="*/ 188696 w 671370"/>
              <a:gd name="connsiteY7" fmla="*/ 346841 h 954475"/>
              <a:gd name="connsiteX8" fmla="*/ 225148 w 671370"/>
              <a:gd name="connsiteY8" fmla="*/ 324456 h 954475"/>
              <a:gd name="connsiteX9" fmla="*/ 280115 w 671370"/>
              <a:gd name="connsiteY9" fmla="*/ 291402 h 954475"/>
              <a:gd name="connsiteX10" fmla="*/ 339421 w 671370"/>
              <a:gd name="connsiteY10" fmla="*/ 222839 h 954475"/>
              <a:gd name="connsiteX11" fmla="*/ 400246 w 671370"/>
              <a:gd name="connsiteY11" fmla="*/ 207724 h 954475"/>
              <a:gd name="connsiteX12" fmla="*/ 458611 w 671370"/>
              <a:gd name="connsiteY12" fmla="*/ 197996 h 954475"/>
              <a:gd name="connsiteX13" fmla="*/ 513577 w 671370"/>
              <a:gd name="connsiteY13" fmla="*/ 198937 h 954475"/>
              <a:gd name="connsiteX14" fmla="*/ 539002 w 671370"/>
              <a:gd name="connsiteY14" fmla="*/ 152287 h 954475"/>
              <a:gd name="connsiteX15" fmla="*/ 541587 w 671370"/>
              <a:gd name="connsiteY15" fmla="*/ 14196 h 954475"/>
              <a:gd name="connsiteX16" fmla="*/ 538946 w 671370"/>
              <a:gd name="connsiteY16" fmla="*/ 2973 h 954475"/>
              <a:gd name="connsiteX0" fmla="*/ 693631 w 693631"/>
              <a:gd name="connsiteY0" fmla="*/ 770549 h 954475"/>
              <a:gd name="connsiteX1" fmla="*/ 190 w 693631"/>
              <a:gd name="connsiteY1" fmla="*/ 951124 h 954475"/>
              <a:gd name="connsiteX2" fmla="*/ 58793 w 693631"/>
              <a:gd name="connsiteY2" fmla="*/ 790683 h 954475"/>
              <a:gd name="connsiteX3" fmla="*/ 120200 w 693631"/>
              <a:gd name="connsiteY3" fmla="*/ 734031 h 954475"/>
              <a:gd name="connsiteX4" fmla="*/ 212667 w 693631"/>
              <a:gd name="connsiteY4" fmla="*/ 683872 h 954475"/>
              <a:gd name="connsiteX5" fmla="*/ 221020 w 693631"/>
              <a:gd name="connsiteY5" fmla="*/ 552061 h 954475"/>
              <a:gd name="connsiteX6" fmla="*/ 200407 w 693631"/>
              <a:gd name="connsiteY6" fmla="*/ 419274 h 954475"/>
              <a:gd name="connsiteX7" fmla="*/ 188691 w 693631"/>
              <a:gd name="connsiteY7" fmla="*/ 346841 h 954475"/>
              <a:gd name="connsiteX8" fmla="*/ 225143 w 693631"/>
              <a:gd name="connsiteY8" fmla="*/ 324456 h 954475"/>
              <a:gd name="connsiteX9" fmla="*/ 280110 w 693631"/>
              <a:gd name="connsiteY9" fmla="*/ 291402 h 954475"/>
              <a:gd name="connsiteX10" fmla="*/ 339416 w 693631"/>
              <a:gd name="connsiteY10" fmla="*/ 222839 h 954475"/>
              <a:gd name="connsiteX11" fmla="*/ 400241 w 693631"/>
              <a:gd name="connsiteY11" fmla="*/ 207724 h 954475"/>
              <a:gd name="connsiteX12" fmla="*/ 458606 w 693631"/>
              <a:gd name="connsiteY12" fmla="*/ 197996 h 954475"/>
              <a:gd name="connsiteX13" fmla="*/ 513572 w 693631"/>
              <a:gd name="connsiteY13" fmla="*/ 198937 h 954475"/>
              <a:gd name="connsiteX14" fmla="*/ 538997 w 693631"/>
              <a:gd name="connsiteY14" fmla="*/ 152287 h 954475"/>
              <a:gd name="connsiteX15" fmla="*/ 541582 w 693631"/>
              <a:gd name="connsiteY15" fmla="*/ 14196 h 954475"/>
              <a:gd name="connsiteX16" fmla="*/ 538941 w 693631"/>
              <a:gd name="connsiteY16" fmla="*/ 2973 h 954475"/>
              <a:gd name="connsiteX0" fmla="*/ 658015 w 658015"/>
              <a:gd name="connsiteY0" fmla="*/ 770549 h 791785"/>
              <a:gd name="connsiteX1" fmla="*/ 498968 w 658015"/>
              <a:gd name="connsiteY1" fmla="*/ 680413 h 791785"/>
              <a:gd name="connsiteX2" fmla="*/ 23177 w 658015"/>
              <a:gd name="connsiteY2" fmla="*/ 790683 h 791785"/>
              <a:gd name="connsiteX3" fmla="*/ 84584 w 658015"/>
              <a:gd name="connsiteY3" fmla="*/ 734031 h 791785"/>
              <a:gd name="connsiteX4" fmla="*/ 177051 w 658015"/>
              <a:gd name="connsiteY4" fmla="*/ 683872 h 791785"/>
              <a:gd name="connsiteX5" fmla="*/ 185404 w 658015"/>
              <a:gd name="connsiteY5" fmla="*/ 552061 h 791785"/>
              <a:gd name="connsiteX6" fmla="*/ 164791 w 658015"/>
              <a:gd name="connsiteY6" fmla="*/ 419274 h 791785"/>
              <a:gd name="connsiteX7" fmla="*/ 153075 w 658015"/>
              <a:gd name="connsiteY7" fmla="*/ 346841 h 791785"/>
              <a:gd name="connsiteX8" fmla="*/ 189527 w 658015"/>
              <a:gd name="connsiteY8" fmla="*/ 324456 h 791785"/>
              <a:gd name="connsiteX9" fmla="*/ 244494 w 658015"/>
              <a:gd name="connsiteY9" fmla="*/ 291402 h 791785"/>
              <a:gd name="connsiteX10" fmla="*/ 303800 w 658015"/>
              <a:gd name="connsiteY10" fmla="*/ 222839 h 791785"/>
              <a:gd name="connsiteX11" fmla="*/ 364625 w 658015"/>
              <a:gd name="connsiteY11" fmla="*/ 207724 h 791785"/>
              <a:gd name="connsiteX12" fmla="*/ 422990 w 658015"/>
              <a:gd name="connsiteY12" fmla="*/ 197996 h 791785"/>
              <a:gd name="connsiteX13" fmla="*/ 477956 w 658015"/>
              <a:gd name="connsiteY13" fmla="*/ 198937 h 791785"/>
              <a:gd name="connsiteX14" fmla="*/ 503381 w 658015"/>
              <a:gd name="connsiteY14" fmla="*/ 152287 h 791785"/>
              <a:gd name="connsiteX15" fmla="*/ 505966 w 658015"/>
              <a:gd name="connsiteY15" fmla="*/ 14196 h 791785"/>
              <a:gd name="connsiteX16" fmla="*/ 503325 w 658015"/>
              <a:gd name="connsiteY16" fmla="*/ 2973 h 791785"/>
              <a:gd name="connsiteX0" fmla="*/ 658015 w 658015"/>
              <a:gd name="connsiteY0" fmla="*/ 770549 h 791785"/>
              <a:gd name="connsiteX1" fmla="*/ 498968 w 658015"/>
              <a:gd name="connsiteY1" fmla="*/ 680413 h 791785"/>
              <a:gd name="connsiteX2" fmla="*/ 23177 w 658015"/>
              <a:gd name="connsiteY2" fmla="*/ 790683 h 791785"/>
              <a:gd name="connsiteX3" fmla="*/ 84584 w 658015"/>
              <a:gd name="connsiteY3" fmla="*/ 734031 h 791785"/>
              <a:gd name="connsiteX4" fmla="*/ 177051 w 658015"/>
              <a:gd name="connsiteY4" fmla="*/ 683872 h 791785"/>
              <a:gd name="connsiteX5" fmla="*/ 185404 w 658015"/>
              <a:gd name="connsiteY5" fmla="*/ 552061 h 791785"/>
              <a:gd name="connsiteX6" fmla="*/ 164791 w 658015"/>
              <a:gd name="connsiteY6" fmla="*/ 419274 h 791785"/>
              <a:gd name="connsiteX7" fmla="*/ 153075 w 658015"/>
              <a:gd name="connsiteY7" fmla="*/ 346841 h 791785"/>
              <a:gd name="connsiteX8" fmla="*/ 189527 w 658015"/>
              <a:gd name="connsiteY8" fmla="*/ 324456 h 791785"/>
              <a:gd name="connsiteX9" fmla="*/ 244494 w 658015"/>
              <a:gd name="connsiteY9" fmla="*/ 291402 h 791785"/>
              <a:gd name="connsiteX10" fmla="*/ 303800 w 658015"/>
              <a:gd name="connsiteY10" fmla="*/ 222839 h 791785"/>
              <a:gd name="connsiteX11" fmla="*/ 364625 w 658015"/>
              <a:gd name="connsiteY11" fmla="*/ 207724 h 791785"/>
              <a:gd name="connsiteX12" fmla="*/ 422990 w 658015"/>
              <a:gd name="connsiteY12" fmla="*/ 197996 h 791785"/>
              <a:gd name="connsiteX13" fmla="*/ 477956 w 658015"/>
              <a:gd name="connsiteY13" fmla="*/ 198937 h 791785"/>
              <a:gd name="connsiteX14" fmla="*/ 503381 w 658015"/>
              <a:gd name="connsiteY14" fmla="*/ 152287 h 791785"/>
              <a:gd name="connsiteX15" fmla="*/ 505966 w 658015"/>
              <a:gd name="connsiteY15" fmla="*/ 14196 h 791785"/>
              <a:gd name="connsiteX16" fmla="*/ 503325 w 658015"/>
              <a:gd name="connsiteY16" fmla="*/ 2973 h 791785"/>
              <a:gd name="connsiteX0" fmla="*/ 658015 w 658015"/>
              <a:gd name="connsiteY0" fmla="*/ 770549 h 791785"/>
              <a:gd name="connsiteX1" fmla="*/ 498968 w 658015"/>
              <a:gd name="connsiteY1" fmla="*/ 680413 h 791785"/>
              <a:gd name="connsiteX2" fmla="*/ 23177 w 658015"/>
              <a:gd name="connsiteY2" fmla="*/ 790683 h 791785"/>
              <a:gd name="connsiteX3" fmla="*/ 84584 w 658015"/>
              <a:gd name="connsiteY3" fmla="*/ 734031 h 791785"/>
              <a:gd name="connsiteX4" fmla="*/ 177051 w 658015"/>
              <a:gd name="connsiteY4" fmla="*/ 683872 h 791785"/>
              <a:gd name="connsiteX5" fmla="*/ 185404 w 658015"/>
              <a:gd name="connsiteY5" fmla="*/ 552061 h 791785"/>
              <a:gd name="connsiteX6" fmla="*/ 164791 w 658015"/>
              <a:gd name="connsiteY6" fmla="*/ 419274 h 791785"/>
              <a:gd name="connsiteX7" fmla="*/ 153075 w 658015"/>
              <a:gd name="connsiteY7" fmla="*/ 346841 h 791785"/>
              <a:gd name="connsiteX8" fmla="*/ 189527 w 658015"/>
              <a:gd name="connsiteY8" fmla="*/ 324456 h 791785"/>
              <a:gd name="connsiteX9" fmla="*/ 244494 w 658015"/>
              <a:gd name="connsiteY9" fmla="*/ 291402 h 791785"/>
              <a:gd name="connsiteX10" fmla="*/ 303800 w 658015"/>
              <a:gd name="connsiteY10" fmla="*/ 222839 h 791785"/>
              <a:gd name="connsiteX11" fmla="*/ 364625 w 658015"/>
              <a:gd name="connsiteY11" fmla="*/ 207724 h 791785"/>
              <a:gd name="connsiteX12" fmla="*/ 422990 w 658015"/>
              <a:gd name="connsiteY12" fmla="*/ 197996 h 791785"/>
              <a:gd name="connsiteX13" fmla="*/ 477956 w 658015"/>
              <a:gd name="connsiteY13" fmla="*/ 198937 h 791785"/>
              <a:gd name="connsiteX14" fmla="*/ 503381 w 658015"/>
              <a:gd name="connsiteY14" fmla="*/ 152287 h 791785"/>
              <a:gd name="connsiteX15" fmla="*/ 505966 w 658015"/>
              <a:gd name="connsiteY15" fmla="*/ 14196 h 791785"/>
              <a:gd name="connsiteX16" fmla="*/ 503325 w 658015"/>
              <a:gd name="connsiteY16" fmla="*/ 2973 h 791785"/>
              <a:gd name="connsiteX0" fmla="*/ 669213 w 669213"/>
              <a:gd name="connsiteY0" fmla="*/ 770549 h 791738"/>
              <a:gd name="connsiteX1" fmla="*/ 34375 w 669213"/>
              <a:gd name="connsiteY1" fmla="*/ 790683 h 791738"/>
              <a:gd name="connsiteX2" fmla="*/ 95782 w 669213"/>
              <a:gd name="connsiteY2" fmla="*/ 734031 h 791738"/>
              <a:gd name="connsiteX3" fmla="*/ 188249 w 669213"/>
              <a:gd name="connsiteY3" fmla="*/ 683872 h 791738"/>
              <a:gd name="connsiteX4" fmla="*/ 196602 w 669213"/>
              <a:gd name="connsiteY4" fmla="*/ 552061 h 791738"/>
              <a:gd name="connsiteX5" fmla="*/ 175989 w 669213"/>
              <a:gd name="connsiteY5" fmla="*/ 419274 h 791738"/>
              <a:gd name="connsiteX6" fmla="*/ 164273 w 669213"/>
              <a:gd name="connsiteY6" fmla="*/ 346841 h 791738"/>
              <a:gd name="connsiteX7" fmla="*/ 200725 w 669213"/>
              <a:gd name="connsiteY7" fmla="*/ 324456 h 791738"/>
              <a:gd name="connsiteX8" fmla="*/ 255692 w 669213"/>
              <a:gd name="connsiteY8" fmla="*/ 291402 h 791738"/>
              <a:gd name="connsiteX9" fmla="*/ 314998 w 669213"/>
              <a:gd name="connsiteY9" fmla="*/ 222839 h 791738"/>
              <a:gd name="connsiteX10" fmla="*/ 375823 w 669213"/>
              <a:gd name="connsiteY10" fmla="*/ 207724 h 791738"/>
              <a:gd name="connsiteX11" fmla="*/ 434188 w 669213"/>
              <a:gd name="connsiteY11" fmla="*/ 197996 h 791738"/>
              <a:gd name="connsiteX12" fmla="*/ 489154 w 669213"/>
              <a:gd name="connsiteY12" fmla="*/ 198937 h 791738"/>
              <a:gd name="connsiteX13" fmla="*/ 514579 w 669213"/>
              <a:gd name="connsiteY13" fmla="*/ 152287 h 791738"/>
              <a:gd name="connsiteX14" fmla="*/ 517164 w 669213"/>
              <a:gd name="connsiteY14" fmla="*/ 14196 h 791738"/>
              <a:gd name="connsiteX15" fmla="*/ 514523 w 669213"/>
              <a:gd name="connsiteY15" fmla="*/ 2973 h 791738"/>
              <a:gd name="connsiteX0" fmla="*/ 585761 w 585761"/>
              <a:gd name="connsiteY0" fmla="*/ 770549 h 770699"/>
              <a:gd name="connsiteX1" fmla="*/ 416044 w 585761"/>
              <a:gd name="connsiteY1" fmla="*/ 683824 h 770699"/>
              <a:gd name="connsiteX2" fmla="*/ 12330 w 585761"/>
              <a:gd name="connsiteY2" fmla="*/ 734031 h 770699"/>
              <a:gd name="connsiteX3" fmla="*/ 104797 w 585761"/>
              <a:gd name="connsiteY3" fmla="*/ 683872 h 770699"/>
              <a:gd name="connsiteX4" fmla="*/ 113150 w 585761"/>
              <a:gd name="connsiteY4" fmla="*/ 552061 h 770699"/>
              <a:gd name="connsiteX5" fmla="*/ 92537 w 585761"/>
              <a:gd name="connsiteY5" fmla="*/ 419274 h 770699"/>
              <a:gd name="connsiteX6" fmla="*/ 80821 w 585761"/>
              <a:gd name="connsiteY6" fmla="*/ 346841 h 770699"/>
              <a:gd name="connsiteX7" fmla="*/ 117273 w 585761"/>
              <a:gd name="connsiteY7" fmla="*/ 324456 h 770699"/>
              <a:gd name="connsiteX8" fmla="*/ 172240 w 585761"/>
              <a:gd name="connsiteY8" fmla="*/ 291402 h 770699"/>
              <a:gd name="connsiteX9" fmla="*/ 231546 w 585761"/>
              <a:gd name="connsiteY9" fmla="*/ 222839 h 770699"/>
              <a:gd name="connsiteX10" fmla="*/ 292371 w 585761"/>
              <a:gd name="connsiteY10" fmla="*/ 207724 h 770699"/>
              <a:gd name="connsiteX11" fmla="*/ 350736 w 585761"/>
              <a:gd name="connsiteY11" fmla="*/ 197996 h 770699"/>
              <a:gd name="connsiteX12" fmla="*/ 405702 w 585761"/>
              <a:gd name="connsiteY12" fmla="*/ 198937 h 770699"/>
              <a:gd name="connsiteX13" fmla="*/ 431127 w 585761"/>
              <a:gd name="connsiteY13" fmla="*/ 152287 h 770699"/>
              <a:gd name="connsiteX14" fmla="*/ 433712 w 585761"/>
              <a:gd name="connsiteY14" fmla="*/ 14196 h 770699"/>
              <a:gd name="connsiteX15" fmla="*/ 431071 w 585761"/>
              <a:gd name="connsiteY15" fmla="*/ 2973 h 770699"/>
              <a:gd name="connsiteX0" fmla="*/ 585761 w 585761"/>
              <a:gd name="connsiteY0" fmla="*/ 770549 h 770779"/>
              <a:gd name="connsiteX1" fmla="*/ 416044 w 585761"/>
              <a:gd name="connsiteY1" fmla="*/ 683824 h 770779"/>
              <a:gd name="connsiteX2" fmla="*/ 12330 w 585761"/>
              <a:gd name="connsiteY2" fmla="*/ 734031 h 770779"/>
              <a:gd name="connsiteX3" fmla="*/ 104797 w 585761"/>
              <a:gd name="connsiteY3" fmla="*/ 683872 h 770779"/>
              <a:gd name="connsiteX4" fmla="*/ 113150 w 585761"/>
              <a:gd name="connsiteY4" fmla="*/ 552061 h 770779"/>
              <a:gd name="connsiteX5" fmla="*/ 92537 w 585761"/>
              <a:gd name="connsiteY5" fmla="*/ 419274 h 770779"/>
              <a:gd name="connsiteX6" fmla="*/ 80821 w 585761"/>
              <a:gd name="connsiteY6" fmla="*/ 346841 h 770779"/>
              <a:gd name="connsiteX7" fmla="*/ 117273 w 585761"/>
              <a:gd name="connsiteY7" fmla="*/ 324456 h 770779"/>
              <a:gd name="connsiteX8" fmla="*/ 172240 w 585761"/>
              <a:gd name="connsiteY8" fmla="*/ 291402 h 770779"/>
              <a:gd name="connsiteX9" fmla="*/ 231546 w 585761"/>
              <a:gd name="connsiteY9" fmla="*/ 222839 h 770779"/>
              <a:gd name="connsiteX10" fmla="*/ 292371 w 585761"/>
              <a:gd name="connsiteY10" fmla="*/ 207724 h 770779"/>
              <a:gd name="connsiteX11" fmla="*/ 350736 w 585761"/>
              <a:gd name="connsiteY11" fmla="*/ 197996 h 770779"/>
              <a:gd name="connsiteX12" fmla="*/ 405702 w 585761"/>
              <a:gd name="connsiteY12" fmla="*/ 198937 h 770779"/>
              <a:gd name="connsiteX13" fmla="*/ 431127 w 585761"/>
              <a:gd name="connsiteY13" fmla="*/ 152287 h 770779"/>
              <a:gd name="connsiteX14" fmla="*/ 433712 w 585761"/>
              <a:gd name="connsiteY14" fmla="*/ 14196 h 770779"/>
              <a:gd name="connsiteX15" fmla="*/ 431071 w 585761"/>
              <a:gd name="connsiteY15" fmla="*/ 2973 h 770779"/>
              <a:gd name="connsiteX0" fmla="*/ 585761 w 585761"/>
              <a:gd name="connsiteY0" fmla="*/ 770549 h 770549"/>
              <a:gd name="connsiteX1" fmla="*/ 416044 w 585761"/>
              <a:gd name="connsiteY1" fmla="*/ 683824 h 770549"/>
              <a:gd name="connsiteX2" fmla="*/ 12330 w 585761"/>
              <a:gd name="connsiteY2" fmla="*/ 734031 h 770549"/>
              <a:gd name="connsiteX3" fmla="*/ 104797 w 585761"/>
              <a:gd name="connsiteY3" fmla="*/ 683872 h 770549"/>
              <a:gd name="connsiteX4" fmla="*/ 113150 w 585761"/>
              <a:gd name="connsiteY4" fmla="*/ 552061 h 770549"/>
              <a:gd name="connsiteX5" fmla="*/ 92537 w 585761"/>
              <a:gd name="connsiteY5" fmla="*/ 419274 h 770549"/>
              <a:gd name="connsiteX6" fmla="*/ 80821 w 585761"/>
              <a:gd name="connsiteY6" fmla="*/ 346841 h 770549"/>
              <a:gd name="connsiteX7" fmla="*/ 117273 w 585761"/>
              <a:gd name="connsiteY7" fmla="*/ 324456 h 770549"/>
              <a:gd name="connsiteX8" fmla="*/ 172240 w 585761"/>
              <a:gd name="connsiteY8" fmla="*/ 291402 h 770549"/>
              <a:gd name="connsiteX9" fmla="*/ 231546 w 585761"/>
              <a:gd name="connsiteY9" fmla="*/ 222839 h 770549"/>
              <a:gd name="connsiteX10" fmla="*/ 292371 w 585761"/>
              <a:gd name="connsiteY10" fmla="*/ 207724 h 770549"/>
              <a:gd name="connsiteX11" fmla="*/ 350736 w 585761"/>
              <a:gd name="connsiteY11" fmla="*/ 197996 h 770549"/>
              <a:gd name="connsiteX12" fmla="*/ 405702 w 585761"/>
              <a:gd name="connsiteY12" fmla="*/ 198937 h 770549"/>
              <a:gd name="connsiteX13" fmla="*/ 431127 w 585761"/>
              <a:gd name="connsiteY13" fmla="*/ 152287 h 770549"/>
              <a:gd name="connsiteX14" fmla="*/ 433712 w 585761"/>
              <a:gd name="connsiteY14" fmla="*/ 14196 h 770549"/>
              <a:gd name="connsiteX15" fmla="*/ 431071 w 585761"/>
              <a:gd name="connsiteY15" fmla="*/ 2973 h 770549"/>
              <a:gd name="connsiteX0" fmla="*/ 585761 w 585761"/>
              <a:gd name="connsiteY0" fmla="*/ 770549 h 770549"/>
              <a:gd name="connsiteX1" fmla="*/ 416044 w 585761"/>
              <a:gd name="connsiteY1" fmla="*/ 683824 h 770549"/>
              <a:gd name="connsiteX2" fmla="*/ 12330 w 585761"/>
              <a:gd name="connsiteY2" fmla="*/ 734031 h 770549"/>
              <a:gd name="connsiteX3" fmla="*/ 104797 w 585761"/>
              <a:gd name="connsiteY3" fmla="*/ 683872 h 770549"/>
              <a:gd name="connsiteX4" fmla="*/ 113150 w 585761"/>
              <a:gd name="connsiteY4" fmla="*/ 552061 h 770549"/>
              <a:gd name="connsiteX5" fmla="*/ 92537 w 585761"/>
              <a:gd name="connsiteY5" fmla="*/ 419274 h 770549"/>
              <a:gd name="connsiteX6" fmla="*/ 80821 w 585761"/>
              <a:gd name="connsiteY6" fmla="*/ 346841 h 770549"/>
              <a:gd name="connsiteX7" fmla="*/ 117273 w 585761"/>
              <a:gd name="connsiteY7" fmla="*/ 324456 h 770549"/>
              <a:gd name="connsiteX8" fmla="*/ 172240 w 585761"/>
              <a:gd name="connsiteY8" fmla="*/ 291402 h 770549"/>
              <a:gd name="connsiteX9" fmla="*/ 231546 w 585761"/>
              <a:gd name="connsiteY9" fmla="*/ 222839 h 770549"/>
              <a:gd name="connsiteX10" fmla="*/ 292371 w 585761"/>
              <a:gd name="connsiteY10" fmla="*/ 207724 h 770549"/>
              <a:gd name="connsiteX11" fmla="*/ 350736 w 585761"/>
              <a:gd name="connsiteY11" fmla="*/ 197996 h 770549"/>
              <a:gd name="connsiteX12" fmla="*/ 405702 w 585761"/>
              <a:gd name="connsiteY12" fmla="*/ 198937 h 770549"/>
              <a:gd name="connsiteX13" fmla="*/ 431127 w 585761"/>
              <a:gd name="connsiteY13" fmla="*/ 152287 h 770549"/>
              <a:gd name="connsiteX14" fmla="*/ 433712 w 585761"/>
              <a:gd name="connsiteY14" fmla="*/ 14196 h 770549"/>
              <a:gd name="connsiteX15" fmla="*/ 431071 w 585761"/>
              <a:gd name="connsiteY15" fmla="*/ 2973 h 770549"/>
              <a:gd name="connsiteX0" fmla="*/ 505728 w 505728"/>
              <a:gd name="connsiteY0" fmla="*/ 770549 h 770549"/>
              <a:gd name="connsiteX1" fmla="*/ 336011 w 505728"/>
              <a:gd name="connsiteY1" fmla="*/ 683824 h 770549"/>
              <a:gd name="connsiteX2" fmla="*/ 271241 w 505728"/>
              <a:gd name="connsiteY2" fmla="*/ 624797 h 770549"/>
              <a:gd name="connsiteX3" fmla="*/ 24764 w 505728"/>
              <a:gd name="connsiteY3" fmla="*/ 683872 h 770549"/>
              <a:gd name="connsiteX4" fmla="*/ 33117 w 505728"/>
              <a:gd name="connsiteY4" fmla="*/ 552061 h 770549"/>
              <a:gd name="connsiteX5" fmla="*/ 12504 w 505728"/>
              <a:gd name="connsiteY5" fmla="*/ 419274 h 770549"/>
              <a:gd name="connsiteX6" fmla="*/ 788 w 505728"/>
              <a:gd name="connsiteY6" fmla="*/ 346841 h 770549"/>
              <a:gd name="connsiteX7" fmla="*/ 37240 w 505728"/>
              <a:gd name="connsiteY7" fmla="*/ 324456 h 770549"/>
              <a:gd name="connsiteX8" fmla="*/ 92207 w 505728"/>
              <a:gd name="connsiteY8" fmla="*/ 291402 h 770549"/>
              <a:gd name="connsiteX9" fmla="*/ 151513 w 505728"/>
              <a:gd name="connsiteY9" fmla="*/ 222839 h 770549"/>
              <a:gd name="connsiteX10" fmla="*/ 212338 w 505728"/>
              <a:gd name="connsiteY10" fmla="*/ 207724 h 770549"/>
              <a:gd name="connsiteX11" fmla="*/ 270703 w 505728"/>
              <a:gd name="connsiteY11" fmla="*/ 197996 h 770549"/>
              <a:gd name="connsiteX12" fmla="*/ 325669 w 505728"/>
              <a:gd name="connsiteY12" fmla="*/ 198937 h 770549"/>
              <a:gd name="connsiteX13" fmla="*/ 351094 w 505728"/>
              <a:gd name="connsiteY13" fmla="*/ 152287 h 770549"/>
              <a:gd name="connsiteX14" fmla="*/ 353679 w 505728"/>
              <a:gd name="connsiteY14" fmla="*/ 14196 h 770549"/>
              <a:gd name="connsiteX15" fmla="*/ 351038 w 505728"/>
              <a:gd name="connsiteY15" fmla="*/ 2973 h 770549"/>
              <a:gd name="connsiteX0" fmla="*/ 505728 w 505728"/>
              <a:gd name="connsiteY0" fmla="*/ 770549 h 770549"/>
              <a:gd name="connsiteX1" fmla="*/ 336011 w 505728"/>
              <a:gd name="connsiteY1" fmla="*/ 683824 h 770549"/>
              <a:gd name="connsiteX2" fmla="*/ 271241 w 505728"/>
              <a:gd name="connsiteY2" fmla="*/ 624797 h 770549"/>
              <a:gd name="connsiteX3" fmla="*/ 24764 w 505728"/>
              <a:gd name="connsiteY3" fmla="*/ 683872 h 770549"/>
              <a:gd name="connsiteX4" fmla="*/ 33117 w 505728"/>
              <a:gd name="connsiteY4" fmla="*/ 552061 h 770549"/>
              <a:gd name="connsiteX5" fmla="*/ 12504 w 505728"/>
              <a:gd name="connsiteY5" fmla="*/ 419274 h 770549"/>
              <a:gd name="connsiteX6" fmla="*/ 788 w 505728"/>
              <a:gd name="connsiteY6" fmla="*/ 346841 h 770549"/>
              <a:gd name="connsiteX7" fmla="*/ 37240 w 505728"/>
              <a:gd name="connsiteY7" fmla="*/ 324456 h 770549"/>
              <a:gd name="connsiteX8" fmla="*/ 92207 w 505728"/>
              <a:gd name="connsiteY8" fmla="*/ 291402 h 770549"/>
              <a:gd name="connsiteX9" fmla="*/ 151513 w 505728"/>
              <a:gd name="connsiteY9" fmla="*/ 222839 h 770549"/>
              <a:gd name="connsiteX10" fmla="*/ 212338 w 505728"/>
              <a:gd name="connsiteY10" fmla="*/ 207724 h 770549"/>
              <a:gd name="connsiteX11" fmla="*/ 270703 w 505728"/>
              <a:gd name="connsiteY11" fmla="*/ 197996 h 770549"/>
              <a:gd name="connsiteX12" fmla="*/ 325669 w 505728"/>
              <a:gd name="connsiteY12" fmla="*/ 198937 h 770549"/>
              <a:gd name="connsiteX13" fmla="*/ 351094 w 505728"/>
              <a:gd name="connsiteY13" fmla="*/ 152287 h 770549"/>
              <a:gd name="connsiteX14" fmla="*/ 353679 w 505728"/>
              <a:gd name="connsiteY14" fmla="*/ 14196 h 770549"/>
              <a:gd name="connsiteX15" fmla="*/ 351038 w 505728"/>
              <a:gd name="connsiteY15" fmla="*/ 2973 h 770549"/>
              <a:gd name="connsiteX0" fmla="*/ 505728 w 505728"/>
              <a:gd name="connsiteY0" fmla="*/ 770549 h 770549"/>
              <a:gd name="connsiteX1" fmla="*/ 336011 w 505728"/>
              <a:gd name="connsiteY1" fmla="*/ 683824 h 770549"/>
              <a:gd name="connsiteX2" fmla="*/ 271241 w 505728"/>
              <a:gd name="connsiteY2" fmla="*/ 624797 h 770549"/>
              <a:gd name="connsiteX3" fmla="*/ 212792 w 505728"/>
              <a:gd name="connsiteY3" fmla="*/ 550891 h 770549"/>
              <a:gd name="connsiteX4" fmla="*/ 33117 w 505728"/>
              <a:gd name="connsiteY4" fmla="*/ 552061 h 770549"/>
              <a:gd name="connsiteX5" fmla="*/ 12504 w 505728"/>
              <a:gd name="connsiteY5" fmla="*/ 419274 h 770549"/>
              <a:gd name="connsiteX6" fmla="*/ 788 w 505728"/>
              <a:gd name="connsiteY6" fmla="*/ 346841 h 770549"/>
              <a:gd name="connsiteX7" fmla="*/ 37240 w 505728"/>
              <a:gd name="connsiteY7" fmla="*/ 324456 h 770549"/>
              <a:gd name="connsiteX8" fmla="*/ 92207 w 505728"/>
              <a:gd name="connsiteY8" fmla="*/ 291402 h 770549"/>
              <a:gd name="connsiteX9" fmla="*/ 151513 w 505728"/>
              <a:gd name="connsiteY9" fmla="*/ 222839 h 770549"/>
              <a:gd name="connsiteX10" fmla="*/ 212338 w 505728"/>
              <a:gd name="connsiteY10" fmla="*/ 207724 h 770549"/>
              <a:gd name="connsiteX11" fmla="*/ 270703 w 505728"/>
              <a:gd name="connsiteY11" fmla="*/ 197996 h 770549"/>
              <a:gd name="connsiteX12" fmla="*/ 325669 w 505728"/>
              <a:gd name="connsiteY12" fmla="*/ 198937 h 770549"/>
              <a:gd name="connsiteX13" fmla="*/ 351094 w 505728"/>
              <a:gd name="connsiteY13" fmla="*/ 152287 h 770549"/>
              <a:gd name="connsiteX14" fmla="*/ 353679 w 505728"/>
              <a:gd name="connsiteY14" fmla="*/ 14196 h 770549"/>
              <a:gd name="connsiteX15" fmla="*/ 351038 w 505728"/>
              <a:gd name="connsiteY15" fmla="*/ 2973 h 770549"/>
              <a:gd name="connsiteX0" fmla="*/ 505728 w 505728"/>
              <a:gd name="connsiteY0" fmla="*/ 770549 h 770549"/>
              <a:gd name="connsiteX1" fmla="*/ 336011 w 505728"/>
              <a:gd name="connsiteY1" fmla="*/ 683824 h 770549"/>
              <a:gd name="connsiteX2" fmla="*/ 271241 w 505728"/>
              <a:gd name="connsiteY2" fmla="*/ 624797 h 770549"/>
              <a:gd name="connsiteX3" fmla="*/ 212792 w 505728"/>
              <a:gd name="connsiteY3" fmla="*/ 550891 h 770549"/>
              <a:gd name="connsiteX4" fmla="*/ 33117 w 505728"/>
              <a:gd name="connsiteY4" fmla="*/ 552061 h 770549"/>
              <a:gd name="connsiteX5" fmla="*/ 12504 w 505728"/>
              <a:gd name="connsiteY5" fmla="*/ 419274 h 770549"/>
              <a:gd name="connsiteX6" fmla="*/ 788 w 505728"/>
              <a:gd name="connsiteY6" fmla="*/ 346841 h 770549"/>
              <a:gd name="connsiteX7" fmla="*/ 37240 w 505728"/>
              <a:gd name="connsiteY7" fmla="*/ 324456 h 770549"/>
              <a:gd name="connsiteX8" fmla="*/ 92207 w 505728"/>
              <a:gd name="connsiteY8" fmla="*/ 291402 h 770549"/>
              <a:gd name="connsiteX9" fmla="*/ 151513 w 505728"/>
              <a:gd name="connsiteY9" fmla="*/ 222839 h 770549"/>
              <a:gd name="connsiteX10" fmla="*/ 212338 w 505728"/>
              <a:gd name="connsiteY10" fmla="*/ 207724 h 770549"/>
              <a:gd name="connsiteX11" fmla="*/ 270703 w 505728"/>
              <a:gd name="connsiteY11" fmla="*/ 197996 h 770549"/>
              <a:gd name="connsiteX12" fmla="*/ 325669 w 505728"/>
              <a:gd name="connsiteY12" fmla="*/ 198937 h 770549"/>
              <a:gd name="connsiteX13" fmla="*/ 351094 w 505728"/>
              <a:gd name="connsiteY13" fmla="*/ 152287 h 770549"/>
              <a:gd name="connsiteX14" fmla="*/ 353679 w 505728"/>
              <a:gd name="connsiteY14" fmla="*/ 14196 h 770549"/>
              <a:gd name="connsiteX15" fmla="*/ 351038 w 505728"/>
              <a:gd name="connsiteY15" fmla="*/ 2973 h 770549"/>
              <a:gd name="connsiteX0" fmla="*/ 505728 w 505728"/>
              <a:gd name="connsiteY0" fmla="*/ 770549 h 770549"/>
              <a:gd name="connsiteX1" fmla="*/ 336011 w 505728"/>
              <a:gd name="connsiteY1" fmla="*/ 683824 h 770549"/>
              <a:gd name="connsiteX2" fmla="*/ 271241 w 505728"/>
              <a:gd name="connsiteY2" fmla="*/ 624797 h 770549"/>
              <a:gd name="connsiteX3" fmla="*/ 212792 w 505728"/>
              <a:gd name="connsiteY3" fmla="*/ 550891 h 770549"/>
              <a:gd name="connsiteX4" fmla="*/ 149398 w 505728"/>
              <a:gd name="connsiteY4" fmla="*/ 478446 h 770549"/>
              <a:gd name="connsiteX5" fmla="*/ 12504 w 505728"/>
              <a:gd name="connsiteY5" fmla="*/ 419274 h 770549"/>
              <a:gd name="connsiteX6" fmla="*/ 788 w 505728"/>
              <a:gd name="connsiteY6" fmla="*/ 346841 h 770549"/>
              <a:gd name="connsiteX7" fmla="*/ 37240 w 505728"/>
              <a:gd name="connsiteY7" fmla="*/ 324456 h 770549"/>
              <a:gd name="connsiteX8" fmla="*/ 92207 w 505728"/>
              <a:gd name="connsiteY8" fmla="*/ 291402 h 770549"/>
              <a:gd name="connsiteX9" fmla="*/ 151513 w 505728"/>
              <a:gd name="connsiteY9" fmla="*/ 222839 h 770549"/>
              <a:gd name="connsiteX10" fmla="*/ 212338 w 505728"/>
              <a:gd name="connsiteY10" fmla="*/ 207724 h 770549"/>
              <a:gd name="connsiteX11" fmla="*/ 270703 w 505728"/>
              <a:gd name="connsiteY11" fmla="*/ 197996 h 770549"/>
              <a:gd name="connsiteX12" fmla="*/ 325669 w 505728"/>
              <a:gd name="connsiteY12" fmla="*/ 198937 h 770549"/>
              <a:gd name="connsiteX13" fmla="*/ 351094 w 505728"/>
              <a:gd name="connsiteY13" fmla="*/ 152287 h 770549"/>
              <a:gd name="connsiteX14" fmla="*/ 353679 w 505728"/>
              <a:gd name="connsiteY14" fmla="*/ 14196 h 770549"/>
              <a:gd name="connsiteX15" fmla="*/ 351038 w 505728"/>
              <a:gd name="connsiteY15" fmla="*/ 2973 h 770549"/>
              <a:gd name="connsiteX0" fmla="*/ 506256 w 506256"/>
              <a:gd name="connsiteY0" fmla="*/ 770549 h 770549"/>
              <a:gd name="connsiteX1" fmla="*/ 336539 w 506256"/>
              <a:gd name="connsiteY1" fmla="*/ 683824 h 770549"/>
              <a:gd name="connsiteX2" fmla="*/ 271769 w 506256"/>
              <a:gd name="connsiteY2" fmla="*/ 624797 h 770549"/>
              <a:gd name="connsiteX3" fmla="*/ 213320 w 506256"/>
              <a:gd name="connsiteY3" fmla="*/ 550891 h 770549"/>
              <a:gd name="connsiteX4" fmla="*/ 149926 w 506256"/>
              <a:gd name="connsiteY4" fmla="*/ 478446 h 770549"/>
              <a:gd name="connsiteX5" fmla="*/ 84779 w 506256"/>
              <a:gd name="connsiteY5" fmla="*/ 386029 h 770549"/>
              <a:gd name="connsiteX6" fmla="*/ 1316 w 506256"/>
              <a:gd name="connsiteY6" fmla="*/ 346841 h 770549"/>
              <a:gd name="connsiteX7" fmla="*/ 37768 w 506256"/>
              <a:gd name="connsiteY7" fmla="*/ 324456 h 770549"/>
              <a:gd name="connsiteX8" fmla="*/ 92735 w 506256"/>
              <a:gd name="connsiteY8" fmla="*/ 291402 h 770549"/>
              <a:gd name="connsiteX9" fmla="*/ 152041 w 506256"/>
              <a:gd name="connsiteY9" fmla="*/ 222839 h 770549"/>
              <a:gd name="connsiteX10" fmla="*/ 212866 w 506256"/>
              <a:gd name="connsiteY10" fmla="*/ 207724 h 770549"/>
              <a:gd name="connsiteX11" fmla="*/ 271231 w 506256"/>
              <a:gd name="connsiteY11" fmla="*/ 197996 h 770549"/>
              <a:gd name="connsiteX12" fmla="*/ 326197 w 506256"/>
              <a:gd name="connsiteY12" fmla="*/ 198937 h 770549"/>
              <a:gd name="connsiteX13" fmla="*/ 351622 w 506256"/>
              <a:gd name="connsiteY13" fmla="*/ 152287 h 770549"/>
              <a:gd name="connsiteX14" fmla="*/ 354207 w 506256"/>
              <a:gd name="connsiteY14" fmla="*/ 14196 h 770549"/>
              <a:gd name="connsiteX15" fmla="*/ 351566 w 506256"/>
              <a:gd name="connsiteY15" fmla="*/ 2973 h 770549"/>
              <a:gd name="connsiteX0" fmla="*/ 506256 w 506256"/>
              <a:gd name="connsiteY0" fmla="*/ 770549 h 770549"/>
              <a:gd name="connsiteX1" fmla="*/ 336539 w 506256"/>
              <a:gd name="connsiteY1" fmla="*/ 683824 h 770549"/>
              <a:gd name="connsiteX2" fmla="*/ 271769 w 506256"/>
              <a:gd name="connsiteY2" fmla="*/ 624797 h 770549"/>
              <a:gd name="connsiteX3" fmla="*/ 213320 w 506256"/>
              <a:gd name="connsiteY3" fmla="*/ 550891 h 770549"/>
              <a:gd name="connsiteX4" fmla="*/ 149926 w 506256"/>
              <a:gd name="connsiteY4" fmla="*/ 478446 h 770549"/>
              <a:gd name="connsiteX5" fmla="*/ 84779 w 506256"/>
              <a:gd name="connsiteY5" fmla="*/ 386029 h 770549"/>
              <a:gd name="connsiteX6" fmla="*/ 1316 w 506256"/>
              <a:gd name="connsiteY6" fmla="*/ 346841 h 770549"/>
              <a:gd name="connsiteX7" fmla="*/ 37768 w 506256"/>
              <a:gd name="connsiteY7" fmla="*/ 324456 h 770549"/>
              <a:gd name="connsiteX8" fmla="*/ 92735 w 506256"/>
              <a:gd name="connsiteY8" fmla="*/ 291402 h 770549"/>
              <a:gd name="connsiteX9" fmla="*/ 152041 w 506256"/>
              <a:gd name="connsiteY9" fmla="*/ 222839 h 770549"/>
              <a:gd name="connsiteX10" fmla="*/ 212866 w 506256"/>
              <a:gd name="connsiteY10" fmla="*/ 207724 h 770549"/>
              <a:gd name="connsiteX11" fmla="*/ 271231 w 506256"/>
              <a:gd name="connsiteY11" fmla="*/ 197996 h 770549"/>
              <a:gd name="connsiteX12" fmla="*/ 326197 w 506256"/>
              <a:gd name="connsiteY12" fmla="*/ 198937 h 770549"/>
              <a:gd name="connsiteX13" fmla="*/ 351622 w 506256"/>
              <a:gd name="connsiteY13" fmla="*/ 152287 h 770549"/>
              <a:gd name="connsiteX14" fmla="*/ 354207 w 506256"/>
              <a:gd name="connsiteY14" fmla="*/ 14196 h 770549"/>
              <a:gd name="connsiteX15" fmla="*/ 351566 w 506256"/>
              <a:gd name="connsiteY15" fmla="*/ 2973 h 770549"/>
              <a:gd name="connsiteX0" fmla="*/ 506256 w 506256"/>
              <a:gd name="connsiteY0" fmla="*/ 770549 h 770549"/>
              <a:gd name="connsiteX1" fmla="*/ 336539 w 506256"/>
              <a:gd name="connsiteY1" fmla="*/ 683824 h 770549"/>
              <a:gd name="connsiteX2" fmla="*/ 271769 w 506256"/>
              <a:gd name="connsiteY2" fmla="*/ 624797 h 770549"/>
              <a:gd name="connsiteX3" fmla="*/ 213320 w 506256"/>
              <a:gd name="connsiteY3" fmla="*/ 550891 h 770549"/>
              <a:gd name="connsiteX4" fmla="*/ 149926 w 506256"/>
              <a:gd name="connsiteY4" fmla="*/ 478446 h 770549"/>
              <a:gd name="connsiteX5" fmla="*/ 84779 w 506256"/>
              <a:gd name="connsiteY5" fmla="*/ 386029 h 770549"/>
              <a:gd name="connsiteX6" fmla="*/ 1316 w 506256"/>
              <a:gd name="connsiteY6" fmla="*/ 346841 h 770549"/>
              <a:gd name="connsiteX7" fmla="*/ 37768 w 506256"/>
              <a:gd name="connsiteY7" fmla="*/ 324456 h 770549"/>
              <a:gd name="connsiteX8" fmla="*/ 92735 w 506256"/>
              <a:gd name="connsiteY8" fmla="*/ 291402 h 770549"/>
              <a:gd name="connsiteX9" fmla="*/ 152041 w 506256"/>
              <a:gd name="connsiteY9" fmla="*/ 222839 h 770549"/>
              <a:gd name="connsiteX10" fmla="*/ 212866 w 506256"/>
              <a:gd name="connsiteY10" fmla="*/ 207724 h 770549"/>
              <a:gd name="connsiteX11" fmla="*/ 271231 w 506256"/>
              <a:gd name="connsiteY11" fmla="*/ 197996 h 770549"/>
              <a:gd name="connsiteX12" fmla="*/ 326197 w 506256"/>
              <a:gd name="connsiteY12" fmla="*/ 198937 h 770549"/>
              <a:gd name="connsiteX13" fmla="*/ 351622 w 506256"/>
              <a:gd name="connsiteY13" fmla="*/ 152287 h 770549"/>
              <a:gd name="connsiteX14" fmla="*/ 354207 w 506256"/>
              <a:gd name="connsiteY14" fmla="*/ 14196 h 770549"/>
              <a:gd name="connsiteX15" fmla="*/ 351566 w 506256"/>
              <a:gd name="connsiteY15" fmla="*/ 2973 h 770549"/>
              <a:gd name="connsiteX0" fmla="*/ 506256 w 506256"/>
              <a:gd name="connsiteY0" fmla="*/ 770549 h 770549"/>
              <a:gd name="connsiteX1" fmla="*/ 336539 w 506256"/>
              <a:gd name="connsiteY1" fmla="*/ 683824 h 770549"/>
              <a:gd name="connsiteX2" fmla="*/ 271769 w 506256"/>
              <a:gd name="connsiteY2" fmla="*/ 624797 h 770549"/>
              <a:gd name="connsiteX3" fmla="*/ 213320 w 506256"/>
              <a:gd name="connsiteY3" fmla="*/ 550891 h 770549"/>
              <a:gd name="connsiteX4" fmla="*/ 149926 w 506256"/>
              <a:gd name="connsiteY4" fmla="*/ 478446 h 770549"/>
              <a:gd name="connsiteX5" fmla="*/ 84779 w 506256"/>
              <a:gd name="connsiteY5" fmla="*/ 386029 h 770549"/>
              <a:gd name="connsiteX6" fmla="*/ 1316 w 506256"/>
              <a:gd name="connsiteY6" fmla="*/ 346841 h 770549"/>
              <a:gd name="connsiteX7" fmla="*/ 37768 w 506256"/>
              <a:gd name="connsiteY7" fmla="*/ 324456 h 770549"/>
              <a:gd name="connsiteX8" fmla="*/ 92735 w 506256"/>
              <a:gd name="connsiteY8" fmla="*/ 284278 h 770549"/>
              <a:gd name="connsiteX9" fmla="*/ 152041 w 506256"/>
              <a:gd name="connsiteY9" fmla="*/ 222839 h 770549"/>
              <a:gd name="connsiteX10" fmla="*/ 212866 w 506256"/>
              <a:gd name="connsiteY10" fmla="*/ 207724 h 770549"/>
              <a:gd name="connsiteX11" fmla="*/ 271231 w 506256"/>
              <a:gd name="connsiteY11" fmla="*/ 197996 h 770549"/>
              <a:gd name="connsiteX12" fmla="*/ 326197 w 506256"/>
              <a:gd name="connsiteY12" fmla="*/ 198937 h 770549"/>
              <a:gd name="connsiteX13" fmla="*/ 351622 w 506256"/>
              <a:gd name="connsiteY13" fmla="*/ 152287 h 770549"/>
              <a:gd name="connsiteX14" fmla="*/ 354207 w 506256"/>
              <a:gd name="connsiteY14" fmla="*/ 14196 h 770549"/>
              <a:gd name="connsiteX15" fmla="*/ 351566 w 506256"/>
              <a:gd name="connsiteY15" fmla="*/ 2973 h 770549"/>
              <a:gd name="connsiteX0" fmla="*/ 506256 w 506256"/>
              <a:gd name="connsiteY0" fmla="*/ 770549 h 770549"/>
              <a:gd name="connsiteX1" fmla="*/ 336539 w 506256"/>
              <a:gd name="connsiteY1" fmla="*/ 683824 h 770549"/>
              <a:gd name="connsiteX2" fmla="*/ 271769 w 506256"/>
              <a:gd name="connsiteY2" fmla="*/ 624797 h 770549"/>
              <a:gd name="connsiteX3" fmla="*/ 213320 w 506256"/>
              <a:gd name="connsiteY3" fmla="*/ 550891 h 770549"/>
              <a:gd name="connsiteX4" fmla="*/ 149926 w 506256"/>
              <a:gd name="connsiteY4" fmla="*/ 478446 h 770549"/>
              <a:gd name="connsiteX5" fmla="*/ 84779 w 506256"/>
              <a:gd name="connsiteY5" fmla="*/ 386029 h 770549"/>
              <a:gd name="connsiteX6" fmla="*/ 1316 w 506256"/>
              <a:gd name="connsiteY6" fmla="*/ 346841 h 770549"/>
              <a:gd name="connsiteX7" fmla="*/ 37768 w 506256"/>
              <a:gd name="connsiteY7" fmla="*/ 324456 h 770549"/>
              <a:gd name="connsiteX8" fmla="*/ 92735 w 506256"/>
              <a:gd name="connsiteY8" fmla="*/ 284278 h 770549"/>
              <a:gd name="connsiteX9" fmla="*/ 152041 w 506256"/>
              <a:gd name="connsiteY9" fmla="*/ 222839 h 770549"/>
              <a:gd name="connsiteX10" fmla="*/ 215340 w 506256"/>
              <a:gd name="connsiteY10" fmla="*/ 195851 h 770549"/>
              <a:gd name="connsiteX11" fmla="*/ 271231 w 506256"/>
              <a:gd name="connsiteY11" fmla="*/ 197996 h 770549"/>
              <a:gd name="connsiteX12" fmla="*/ 326197 w 506256"/>
              <a:gd name="connsiteY12" fmla="*/ 198937 h 770549"/>
              <a:gd name="connsiteX13" fmla="*/ 351622 w 506256"/>
              <a:gd name="connsiteY13" fmla="*/ 152287 h 770549"/>
              <a:gd name="connsiteX14" fmla="*/ 354207 w 506256"/>
              <a:gd name="connsiteY14" fmla="*/ 14196 h 770549"/>
              <a:gd name="connsiteX15" fmla="*/ 351566 w 506256"/>
              <a:gd name="connsiteY15" fmla="*/ 2973 h 770549"/>
              <a:gd name="connsiteX0" fmla="*/ 506256 w 506256"/>
              <a:gd name="connsiteY0" fmla="*/ 770549 h 770549"/>
              <a:gd name="connsiteX1" fmla="*/ 336539 w 506256"/>
              <a:gd name="connsiteY1" fmla="*/ 683824 h 770549"/>
              <a:gd name="connsiteX2" fmla="*/ 271769 w 506256"/>
              <a:gd name="connsiteY2" fmla="*/ 624797 h 770549"/>
              <a:gd name="connsiteX3" fmla="*/ 213320 w 506256"/>
              <a:gd name="connsiteY3" fmla="*/ 550891 h 770549"/>
              <a:gd name="connsiteX4" fmla="*/ 149926 w 506256"/>
              <a:gd name="connsiteY4" fmla="*/ 478446 h 770549"/>
              <a:gd name="connsiteX5" fmla="*/ 84779 w 506256"/>
              <a:gd name="connsiteY5" fmla="*/ 386029 h 770549"/>
              <a:gd name="connsiteX6" fmla="*/ 1316 w 506256"/>
              <a:gd name="connsiteY6" fmla="*/ 346841 h 770549"/>
              <a:gd name="connsiteX7" fmla="*/ 37768 w 506256"/>
              <a:gd name="connsiteY7" fmla="*/ 324456 h 770549"/>
              <a:gd name="connsiteX8" fmla="*/ 92735 w 506256"/>
              <a:gd name="connsiteY8" fmla="*/ 284278 h 770549"/>
              <a:gd name="connsiteX9" fmla="*/ 152041 w 506256"/>
              <a:gd name="connsiteY9" fmla="*/ 222839 h 770549"/>
              <a:gd name="connsiteX10" fmla="*/ 215340 w 506256"/>
              <a:gd name="connsiteY10" fmla="*/ 195851 h 770549"/>
              <a:gd name="connsiteX11" fmla="*/ 278653 w 506256"/>
              <a:gd name="connsiteY11" fmla="*/ 186123 h 770549"/>
              <a:gd name="connsiteX12" fmla="*/ 326197 w 506256"/>
              <a:gd name="connsiteY12" fmla="*/ 198937 h 770549"/>
              <a:gd name="connsiteX13" fmla="*/ 351622 w 506256"/>
              <a:gd name="connsiteY13" fmla="*/ 152287 h 770549"/>
              <a:gd name="connsiteX14" fmla="*/ 354207 w 506256"/>
              <a:gd name="connsiteY14" fmla="*/ 14196 h 770549"/>
              <a:gd name="connsiteX15" fmla="*/ 351566 w 506256"/>
              <a:gd name="connsiteY15" fmla="*/ 2973 h 770549"/>
              <a:gd name="connsiteX0" fmla="*/ 506256 w 506256"/>
              <a:gd name="connsiteY0" fmla="*/ 774700 h 774700"/>
              <a:gd name="connsiteX1" fmla="*/ 336539 w 506256"/>
              <a:gd name="connsiteY1" fmla="*/ 687975 h 774700"/>
              <a:gd name="connsiteX2" fmla="*/ 271769 w 506256"/>
              <a:gd name="connsiteY2" fmla="*/ 628948 h 774700"/>
              <a:gd name="connsiteX3" fmla="*/ 213320 w 506256"/>
              <a:gd name="connsiteY3" fmla="*/ 555042 h 774700"/>
              <a:gd name="connsiteX4" fmla="*/ 149926 w 506256"/>
              <a:gd name="connsiteY4" fmla="*/ 482597 h 774700"/>
              <a:gd name="connsiteX5" fmla="*/ 84779 w 506256"/>
              <a:gd name="connsiteY5" fmla="*/ 390180 h 774700"/>
              <a:gd name="connsiteX6" fmla="*/ 1316 w 506256"/>
              <a:gd name="connsiteY6" fmla="*/ 350992 h 774700"/>
              <a:gd name="connsiteX7" fmla="*/ 37768 w 506256"/>
              <a:gd name="connsiteY7" fmla="*/ 328607 h 774700"/>
              <a:gd name="connsiteX8" fmla="*/ 92735 w 506256"/>
              <a:gd name="connsiteY8" fmla="*/ 288429 h 774700"/>
              <a:gd name="connsiteX9" fmla="*/ 152041 w 506256"/>
              <a:gd name="connsiteY9" fmla="*/ 226990 h 774700"/>
              <a:gd name="connsiteX10" fmla="*/ 215340 w 506256"/>
              <a:gd name="connsiteY10" fmla="*/ 200002 h 774700"/>
              <a:gd name="connsiteX11" fmla="*/ 278653 w 506256"/>
              <a:gd name="connsiteY11" fmla="*/ 190274 h 774700"/>
              <a:gd name="connsiteX12" fmla="*/ 326197 w 506256"/>
              <a:gd name="connsiteY12" fmla="*/ 203088 h 774700"/>
              <a:gd name="connsiteX13" fmla="*/ 351622 w 506256"/>
              <a:gd name="connsiteY13" fmla="*/ 156438 h 774700"/>
              <a:gd name="connsiteX14" fmla="*/ 354207 w 506256"/>
              <a:gd name="connsiteY14" fmla="*/ 18347 h 774700"/>
              <a:gd name="connsiteX15" fmla="*/ 354040 w 506256"/>
              <a:gd name="connsiteY15" fmla="*/ 0 h 774700"/>
              <a:gd name="connsiteX0" fmla="*/ 506256 w 506256"/>
              <a:gd name="connsiteY0" fmla="*/ 756353 h 756353"/>
              <a:gd name="connsiteX1" fmla="*/ 336539 w 506256"/>
              <a:gd name="connsiteY1" fmla="*/ 669628 h 756353"/>
              <a:gd name="connsiteX2" fmla="*/ 271769 w 506256"/>
              <a:gd name="connsiteY2" fmla="*/ 610601 h 756353"/>
              <a:gd name="connsiteX3" fmla="*/ 213320 w 506256"/>
              <a:gd name="connsiteY3" fmla="*/ 536695 h 756353"/>
              <a:gd name="connsiteX4" fmla="*/ 149926 w 506256"/>
              <a:gd name="connsiteY4" fmla="*/ 464250 h 756353"/>
              <a:gd name="connsiteX5" fmla="*/ 84779 w 506256"/>
              <a:gd name="connsiteY5" fmla="*/ 371833 h 756353"/>
              <a:gd name="connsiteX6" fmla="*/ 1316 w 506256"/>
              <a:gd name="connsiteY6" fmla="*/ 332645 h 756353"/>
              <a:gd name="connsiteX7" fmla="*/ 37768 w 506256"/>
              <a:gd name="connsiteY7" fmla="*/ 310260 h 756353"/>
              <a:gd name="connsiteX8" fmla="*/ 92735 w 506256"/>
              <a:gd name="connsiteY8" fmla="*/ 270082 h 756353"/>
              <a:gd name="connsiteX9" fmla="*/ 152041 w 506256"/>
              <a:gd name="connsiteY9" fmla="*/ 208643 h 756353"/>
              <a:gd name="connsiteX10" fmla="*/ 215340 w 506256"/>
              <a:gd name="connsiteY10" fmla="*/ 181655 h 756353"/>
              <a:gd name="connsiteX11" fmla="*/ 278653 w 506256"/>
              <a:gd name="connsiteY11" fmla="*/ 171927 h 756353"/>
              <a:gd name="connsiteX12" fmla="*/ 326197 w 506256"/>
              <a:gd name="connsiteY12" fmla="*/ 184741 h 756353"/>
              <a:gd name="connsiteX13" fmla="*/ 351622 w 506256"/>
              <a:gd name="connsiteY13" fmla="*/ 138091 h 756353"/>
              <a:gd name="connsiteX14" fmla="*/ 354207 w 506256"/>
              <a:gd name="connsiteY14" fmla="*/ 0 h 756353"/>
              <a:gd name="connsiteX0" fmla="*/ 506256 w 506256"/>
              <a:gd name="connsiteY0" fmla="*/ 791973 h 791973"/>
              <a:gd name="connsiteX1" fmla="*/ 336539 w 506256"/>
              <a:gd name="connsiteY1" fmla="*/ 705248 h 791973"/>
              <a:gd name="connsiteX2" fmla="*/ 271769 w 506256"/>
              <a:gd name="connsiteY2" fmla="*/ 646221 h 791973"/>
              <a:gd name="connsiteX3" fmla="*/ 213320 w 506256"/>
              <a:gd name="connsiteY3" fmla="*/ 572315 h 791973"/>
              <a:gd name="connsiteX4" fmla="*/ 149926 w 506256"/>
              <a:gd name="connsiteY4" fmla="*/ 499870 h 791973"/>
              <a:gd name="connsiteX5" fmla="*/ 84779 w 506256"/>
              <a:gd name="connsiteY5" fmla="*/ 407453 h 791973"/>
              <a:gd name="connsiteX6" fmla="*/ 1316 w 506256"/>
              <a:gd name="connsiteY6" fmla="*/ 368265 h 791973"/>
              <a:gd name="connsiteX7" fmla="*/ 37768 w 506256"/>
              <a:gd name="connsiteY7" fmla="*/ 345880 h 791973"/>
              <a:gd name="connsiteX8" fmla="*/ 92735 w 506256"/>
              <a:gd name="connsiteY8" fmla="*/ 305702 h 791973"/>
              <a:gd name="connsiteX9" fmla="*/ 152041 w 506256"/>
              <a:gd name="connsiteY9" fmla="*/ 244263 h 791973"/>
              <a:gd name="connsiteX10" fmla="*/ 215340 w 506256"/>
              <a:gd name="connsiteY10" fmla="*/ 217275 h 791973"/>
              <a:gd name="connsiteX11" fmla="*/ 278653 w 506256"/>
              <a:gd name="connsiteY11" fmla="*/ 207547 h 791973"/>
              <a:gd name="connsiteX12" fmla="*/ 326197 w 506256"/>
              <a:gd name="connsiteY12" fmla="*/ 220361 h 791973"/>
              <a:gd name="connsiteX13" fmla="*/ 351622 w 506256"/>
              <a:gd name="connsiteY13" fmla="*/ 173711 h 791973"/>
              <a:gd name="connsiteX14" fmla="*/ 359155 w 506256"/>
              <a:gd name="connsiteY14" fmla="*/ 0 h 791973"/>
              <a:gd name="connsiteX0" fmla="*/ 464197 w 464197"/>
              <a:gd name="connsiteY0" fmla="*/ 780100 h 780100"/>
              <a:gd name="connsiteX1" fmla="*/ 336539 w 464197"/>
              <a:gd name="connsiteY1" fmla="*/ 705248 h 780100"/>
              <a:gd name="connsiteX2" fmla="*/ 271769 w 464197"/>
              <a:gd name="connsiteY2" fmla="*/ 646221 h 780100"/>
              <a:gd name="connsiteX3" fmla="*/ 213320 w 464197"/>
              <a:gd name="connsiteY3" fmla="*/ 572315 h 780100"/>
              <a:gd name="connsiteX4" fmla="*/ 149926 w 464197"/>
              <a:gd name="connsiteY4" fmla="*/ 499870 h 780100"/>
              <a:gd name="connsiteX5" fmla="*/ 84779 w 464197"/>
              <a:gd name="connsiteY5" fmla="*/ 407453 h 780100"/>
              <a:gd name="connsiteX6" fmla="*/ 1316 w 464197"/>
              <a:gd name="connsiteY6" fmla="*/ 368265 h 780100"/>
              <a:gd name="connsiteX7" fmla="*/ 37768 w 464197"/>
              <a:gd name="connsiteY7" fmla="*/ 345880 h 780100"/>
              <a:gd name="connsiteX8" fmla="*/ 92735 w 464197"/>
              <a:gd name="connsiteY8" fmla="*/ 305702 h 780100"/>
              <a:gd name="connsiteX9" fmla="*/ 152041 w 464197"/>
              <a:gd name="connsiteY9" fmla="*/ 244263 h 780100"/>
              <a:gd name="connsiteX10" fmla="*/ 215340 w 464197"/>
              <a:gd name="connsiteY10" fmla="*/ 217275 h 780100"/>
              <a:gd name="connsiteX11" fmla="*/ 278653 w 464197"/>
              <a:gd name="connsiteY11" fmla="*/ 207547 h 780100"/>
              <a:gd name="connsiteX12" fmla="*/ 326197 w 464197"/>
              <a:gd name="connsiteY12" fmla="*/ 220361 h 780100"/>
              <a:gd name="connsiteX13" fmla="*/ 351622 w 464197"/>
              <a:gd name="connsiteY13" fmla="*/ 173711 h 780100"/>
              <a:gd name="connsiteX14" fmla="*/ 359155 w 464197"/>
              <a:gd name="connsiteY14" fmla="*/ 0 h 780100"/>
              <a:gd name="connsiteX0" fmla="*/ 464197 w 464197"/>
              <a:gd name="connsiteY0" fmla="*/ 775236 h 775236"/>
              <a:gd name="connsiteX1" fmla="*/ 336539 w 464197"/>
              <a:gd name="connsiteY1" fmla="*/ 700384 h 775236"/>
              <a:gd name="connsiteX2" fmla="*/ 271769 w 464197"/>
              <a:gd name="connsiteY2" fmla="*/ 641357 h 775236"/>
              <a:gd name="connsiteX3" fmla="*/ 213320 w 464197"/>
              <a:gd name="connsiteY3" fmla="*/ 567451 h 775236"/>
              <a:gd name="connsiteX4" fmla="*/ 149926 w 464197"/>
              <a:gd name="connsiteY4" fmla="*/ 495006 h 775236"/>
              <a:gd name="connsiteX5" fmla="*/ 84779 w 464197"/>
              <a:gd name="connsiteY5" fmla="*/ 402589 h 775236"/>
              <a:gd name="connsiteX6" fmla="*/ 1316 w 464197"/>
              <a:gd name="connsiteY6" fmla="*/ 363401 h 775236"/>
              <a:gd name="connsiteX7" fmla="*/ 37768 w 464197"/>
              <a:gd name="connsiteY7" fmla="*/ 341016 h 775236"/>
              <a:gd name="connsiteX8" fmla="*/ 92735 w 464197"/>
              <a:gd name="connsiteY8" fmla="*/ 300838 h 775236"/>
              <a:gd name="connsiteX9" fmla="*/ 152041 w 464197"/>
              <a:gd name="connsiteY9" fmla="*/ 239399 h 775236"/>
              <a:gd name="connsiteX10" fmla="*/ 215340 w 464197"/>
              <a:gd name="connsiteY10" fmla="*/ 212411 h 775236"/>
              <a:gd name="connsiteX11" fmla="*/ 278653 w 464197"/>
              <a:gd name="connsiteY11" fmla="*/ 202683 h 775236"/>
              <a:gd name="connsiteX12" fmla="*/ 326197 w 464197"/>
              <a:gd name="connsiteY12" fmla="*/ 215497 h 775236"/>
              <a:gd name="connsiteX13" fmla="*/ 351622 w 464197"/>
              <a:gd name="connsiteY13" fmla="*/ 168847 h 775236"/>
              <a:gd name="connsiteX14" fmla="*/ 329941 w 464197"/>
              <a:gd name="connsiteY14" fmla="*/ 0 h 775236"/>
              <a:gd name="connsiteX0" fmla="*/ 464197 w 464197"/>
              <a:gd name="connsiteY0" fmla="*/ 765509 h 765509"/>
              <a:gd name="connsiteX1" fmla="*/ 336539 w 464197"/>
              <a:gd name="connsiteY1" fmla="*/ 690657 h 765509"/>
              <a:gd name="connsiteX2" fmla="*/ 271769 w 464197"/>
              <a:gd name="connsiteY2" fmla="*/ 631630 h 765509"/>
              <a:gd name="connsiteX3" fmla="*/ 213320 w 464197"/>
              <a:gd name="connsiteY3" fmla="*/ 557724 h 765509"/>
              <a:gd name="connsiteX4" fmla="*/ 149926 w 464197"/>
              <a:gd name="connsiteY4" fmla="*/ 485279 h 765509"/>
              <a:gd name="connsiteX5" fmla="*/ 84779 w 464197"/>
              <a:gd name="connsiteY5" fmla="*/ 392862 h 765509"/>
              <a:gd name="connsiteX6" fmla="*/ 1316 w 464197"/>
              <a:gd name="connsiteY6" fmla="*/ 353674 h 765509"/>
              <a:gd name="connsiteX7" fmla="*/ 37768 w 464197"/>
              <a:gd name="connsiteY7" fmla="*/ 331289 h 765509"/>
              <a:gd name="connsiteX8" fmla="*/ 92735 w 464197"/>
              <a:gd name="connsiteY8" fmla="*/ 291111 h 765509"/>
              <a:gd name="connsiteX9" fmla="*/ 152041 w 464197"/>
              <a:gd name="connsiteY9" fmla="*/ 229672 h 765509"/>
              <a:gd name="connsiteX10" fmla="*/ 215340 w 464197"/>
              <a:gd name="connsiteY10" fmla="*/ 202684 h 765509"/>
              <a:gd name="connsiteX11" fmla="*/ 278653 w 464197"/>
              <a:gd name="connsiteY11" fmla="*/ 192956 h 765509"/>
              <a:gd name="connsiteX12" fmla="*/ 326197 w 464197"/>
              <a:gd name="connsiteY12" fmla="*/ 205770 h 765509"/>
              <a:gd name="connsiteX13" fmla="*/ 351622 w 464197"/>
              <a:gd name="connsiteY13" fmla="*/ 159120 h 765509"/>
              <a:gd name="connsiteX14" fmla="*/ 334810 w 464197"/>
              <a:gd name="connsiteY14" fmla="*/ 0 h 765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64197" h="765509">
                <a:moveTo>
                  <a:pt x="464197" y="765509"/>
                </a:moveTo>
                <a:cubicBezTo>
                  <a:pt x="386368" y="738833"/>
                  <a:pt x="368610" y="712970"/>
                  <a:pt x="336539" y="690657"/>
                </a:cubicBezTo>
                <a:cubicBezTo>
                  <a:pt x="304468" y="668344"/>
                  <a:pt x="292305" y="653785"/>
                  <a:pt x="271769" y="631630"/>
                </a:cubicBezTo>
                <a:cubicBezTo>
                  <a:pt x="251233" y="609475"/>
                  <a:pt x="233627" y="582116"/>
                  <a:pt x="213320" y="557724"/>
                </a:cubicBezTo>
                <a:cubicBezTo>
                  <a:pt x="193013" y="533332"/>
                  <a:pt x="171349" y="512756"/>
                  <a:pt x="149926" y="485279"/>
                </a:cubicBezTo>
                <a:cubicBezTo>
                  <a:pt x="128503" y="457802"/>
                  <a:pt x="113723" y="422581"/>
                  <a:pt x="84779" y="392862"/>
                </a:cubicBezTo>
                <a:cubicBezTo>
                  <a:pt x="62431" y="359792"/>
                  <a:pt x="9151" y="363936"/>
                  <a:pt x="1316" y="353674"/>
                </a:cubicBezTo>
                <a:cubicBezTo>
                  <a:pt x="-6519" y="343412"/>
                  <a:pt x="22532" y="341716"/>
                  <a:pt x="37768" y="331289"/>
                </a:cubicBezTo>
                <a:cubicBezTo>
                  <a:pt x="53005" y="320862"/>
                  <a:pt x="73690" y="308047"/>
                  <a:pt x="92735" y="291111"/>
                </a:cubicBezTo>
                <a:cubicBezTo>
                  <a:pt x="111780" y="274175"/>
                  <a:pt x="131607" y="244410"/>
                  <a:pt x="152041" y="229672"/>
                </a:cubicBezTo>
                <a:cubicBezTo>
                  <a:pt x="172475" y="214934"/>
                  <a:pt x="194238" y="208803"/>
                  <a:pt x="215340" y="202684"/>
                </a:cubicBezTo>
                <a:cubicBezTo>
                  <a:pt x="236442" y="196565"/>
                  <a:pt x="260177" y="192442"/>
                  <a:pt x="278653" y="192956"/>
                </a:cubicBezTo>
                <a:cubicBezTo>
                  <a:pt x="297129" y="193470"/>
                  <a:pt x="314036" y="211409"/>
                  <a:pt x="326197" y="205770"/>
                </a:cubicBezTo>
                <a:cubicBezTo>
                  <a:pt x="338358" y="200131"/>
                  <a:pt x="350187" y="193415"/>
                  <a:pt x="351622" y="159120"/>
                </a:cubicBezTo>
                <a:cubicBezTo>
                  <a:pt x="353058" y="124825"/>
                  <a:pt x="334819" y="24886"/>
                  <a:pt x="334810" y="0"/>
                </a:cubicBezTo>
              </a:path>
            </a:pathLst>
          </a:custGeom>
          <a:ln w="38100">
            <a:solidFill>
              <a:srgbClr val="7030A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>
              <a:solidFill>
                <a:prstClr val="black"/>
              </a:solidFill>
            </a:endParaRPr>
          </a:p>
        </p:txBody>
      </p:sp>
      <p:sp>
        <p:nvSpPr>
          <p:cNvPr id="31" name="TextBox 58"/>
          <p:cNvSpPr txBox="1">
            <a:spLocks noChangeArrowheads="1"/>
          </p:cNvSpPr>
          <p:nvPr/>
        </p:nvSpPr>
        <p:spPr bwMode="auto">
          <a:xfrm>
            <a:off x="8078677" y="5506611"/>
            <a:ext cx="743537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err="1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Сучжоу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Suzhou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32" name="TextBox 58"/>
          <p:cNvSpPr txBox="1">
            <a:spLocks noChangeArrowheads="1"/>
          </p:cNvSpPr>
          <p:nvPr/>
        </p:nvSpPr>
        <p:spPr bwMode="auto">
          <a:xfrm>
            <a:off x="6588982" y="3641187"/>
            <a:ext cx="1214371" cy="523220"/>
          </a:xfrm>
          <a:prstGeom prst="rect">
            <a:avLst/>
          </a:prstGeom>
          <a:noFill/>
          <a:ln>
            <a:solidFill>
              <a:srgbClr val="7030A0"/>
            </a:solidFill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err="1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Забайскальск</a:t>
            </a:r>
            <a:endParaRPr lang="ru-RU" sz="1400" dirty="0" smtClean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Zabaikalsk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33" name="Полилиния 32"/>
          <p:cNvSpPr/>
          <p:nvPr/>
        </p:nvSpPr>
        <p:spPr bwMode="auto">
          <a:xfrm>
            <a:off x="2764813" y="3312354"/>
            <a:ext cx="4314825" cy="1122363"/>
          </a:xfrm>
          <a:custGeom>
            <a:avLst/>
            <a:gdLst>
              <a:gd name="connsiteX0" fmla="*/ 2775045 w 2811738"/>
              <a:gd name="connsiteY0" fmla="*/ 759725 h 759725"/>
              <a:gd name="connsiteX1" fmla="*/ 2770495 w 2811738"/>
              <a:gd name="connsiteY1" fmla="*/ 736979 h 759725"/>
              <a:gd name="connsiteX2" fmla="*/ 2765946 w 2811738"/>
              <a:gd name="connsiteY2" fmla="*/ 723331 h 759725"/>
              <a:gd name="connsiteX3" fmla="*/ 2779594 w 2811738"/>
              <a:gd name="connsiteY3" fmla="*/ 641445 h 759725"/>
              <a:gd name="connsiteX4" fmla="*/ 2793242 w 2811738"/>
              <a:gd name="connsiteY4" fmla="*/ 627797 h 759725"/>
              <a:gd name="connsiteX5" fmla="*/ 2806889 w 2811738"/>
              <a:gd name="connsiteY5" fmla="*/ 586854 h 759725"/>
              <a:gd name="connsiteX6" fmla="*/ 2811439 w 2811738"/>
              <a:gd name="connsiteY6" fmla="*/ 573206 h 759725"/>
              <a:gd name="connsiteX7" fmla="*/ 2806889 w 2811738"/>
              <a:gd name="connsiteY7" fmla="*/ 514066 h 759725"/>
              <a:gd name="connsiteX8" fmla="*/ 2765946 w 2811738"/>
              <a:gd name="connsiteY8" fmla="*/ 500418 h 759725"/>
              <a:gd name="connsiteX9" fmla="*/ 2752298 w 2811738"/>
              <a:gd name="connsiteY9" fmla="*/ 495868 h 759725"/>
              <a:gd name="connsiteX10" fmla="*/ 2738651 w 2811738"/>
              <a:gd name="connsiteY10" fmla="*/ 486770 h 759725"/>
              <a:gd name="connsiteX11" fmla="*/ 2652215 w 2811738"/>
              <a:gd name="connsiteY11" fmla="*/ 482221 h 759725"/>
              <a:gd name="connsiteX12" fmla="*/ 2602173 w 2811738"/>
              <a:gd name="connsiteY12" fmla="*/ 473122 h 759725"/>
              <a:gd name="connsiteX13" fmla="*/ 2574878 w 2811738"/>
              <a:gd name="connsiteY13" fmla="*/ 464024 h 759725"/>
              <a:gd name="connsiteX14" fmla="*/ 2533934 w 2811738"/>
              <a:gd name="connsiteY14" fmla="*/ 450376 h 759725"/>
              <a:gd name="connsiteX15" fmla="*/ 2520286 w 2811738"/>
              <a:gd name="connsiteY15" fmla="*/ 445827 h 759725"/>
              <a:gd name="connsiteX16" fmla="*/ 2442949 w 2811738"/>
              <a:gd name="connsiteY16" fmla="*/ 441277 h 759725"/>
              <a:gd name="connsiteX17" fmla="*/ 2406555 w 2811738"/>
              <a:gd name="connsiteY17" fmla="*/ 436728 h 759725"/>
              <a:gd name="connsiteX18" fmla="*/ 2260979 w 2811738"/>
              <a:gd name="connsiteY18" fmla="*/ 427630 h 759725"/>
              <a:gd name="connsiteX19" fmla="*/ 2220036 w 2811738"/>
              <a:gd name="connsiteY19" fmla="*/ 418531 h 759725"/>
              <a:gd name="connsiteX20" fmla="*/ 2192740 w 2811738"/>
              <a:gd name="connsiteY20" fmla="*/ 409433 h 759725"/>
              <a:gd name="connsiteX21" fmla="*/ 2179092 w 2811738"/>
              <a:gd name="connsiteY21" fmla="*/ 404883 h 759725"/>
              <a:gd name="connsiteX22" fmla="*/ 2138149 w 2811738"/>
              <a:gd name="connsiteY22" fmla="*/ 382137 h 759725"/>
              <a:gd name="connsiteX23" fmla="*/ 2124501 w 2811738"/>
              <a:gd name="connsiteY23" fmla="*/ 377588 h 759725"/>
              <a:gd name="connsiteX24" fmla="*/ 2110854 w 2811738"/>
              <a:gd name="connsiteY24" fmla="*/ 373039 h 759725"/>
              <a:gd name="connsiteX25" fmla="*/ 2083558 w 2811738"/>
              <a:gd name="connsiteY25" fmla="*/ 386686 h 759725"/>
              <a:gd name="connsiteX26" fmla="*/ 2069910 w 2811738"/>
              <a:gd name="connsiteY26" fmla="*/ 395785 h 759725"/>
              <a:gd name="connsiteX27" fmla="*/ 2042615 w 2811738"/>
              <a:gd name="connsiteY27" fmla="*/ 404883 h 759725"/>
              <a:gd name="connsiteX28" fmla="*/ 2028967 w 2811738"/>
              <a:gd name="connsiteY28" fmla="*/ 409433 h 759725"/>
              <a:gd name="connsiteX29" fmla="*/ 2015319 w 2811738"/>
              <a:gd name="connsiteY29" fmla="*/ 413982 h 759725"/>
              <a:gd name="connsiteX30" fmla="*/ 1974376 w 2811738"/>
              <a:gd name="connsiteY30" fmla="*/ 432179 h 759725"/>
              <a:gd name="connsiteX31" fmla="*/ 1960728 w 2811738"/>
              <a:gd name="connsiteY31" fmla="*/ 441277 h 759725"/>
              <a:gd name="connsiteX32" fmla="*/ 1947081 w 2811738"/>
              <a:gd name="connsiteY32" fmla="*/ 445827 h 759725"/>
              <a:gd name="connsiteX33" fmla="*/ 1878842 w 2811738"/>
              <a:gd name="connsiteY33" fmla="*/ 441277 h 759725"/>
              <a:gd name="connsiteX34" fmla="*/ 1860645 w 2811738"/>
              <a:gd name="connsiteY34" fmla="*/ 436728 h 759725"/>
              <a:gd name="connsiteX35" fmla="*/ 1769660 w 2811738"/>
              <a:gd name="connsiteY35" fmla="*/ 441277 h 759725"/>
              <a:gd name="connsiteX36" fmla="*/ 1742364 w 2811738"/>
              <a:gd name="connsiteY36" fmla="*/ 454925 h 759725"/>
              <a:gd name="connsiteX37" fmla="*/ 1733266 w 2811738"/>
              <a:gd name="connsiteY37" fmla="*/ 468573 h 759725"/>
              <a:gd name="connsiteX38" fmla="*/ 1705970 w 2811738"/>
              <a:gd name="connsiteY38" fmla="*/ 477671 h 759725"/>
              <a:gd name="connsiteX39" fmla="*/ 1678675 w 2811738"/>
              <a:gd name="connsiteY39" fmla="*/ 486770 h 759725"/>
              <a:gd name="connsiteX40" fmla="*/ 1665027 w 2811738"/>
              <a:gd name="connsiteY40" fmla="*/ 491319 h 759725"/>
              <a:gd name="connsiteX41" fmla="*/ 1624084 w 2811738"/>
              <a:gd name="connsiteY41" fmla="*/ 477671 h 759725"/>
              <a:gd name="connsiteX42" fmla="*/ 1619534 w 2811738"/>
              <a:gd name="connsiteY42" fmla="*/ 464024 h 759725"/>
              <a:gd name="connsiteX43" fmla="*/ 1614985 w 2811738"/>
              <a:gd name="connsiteY43" fmla="*/ 436728 h 759725"/>
              <a:gd name="connsiteX44" fmla="*/ 1601337 w 2811738"/>
              <a:gd name="connsiteY44" fmla="*/ 432179 h 759725"/>
              <a:gd name="connsiteX45" fmla="*/ 1592239 w 2811738"/>
              <a:gd name="connsiteY45" fmla="*/ 418531 h 759725"/>
              <a:gd name="connsiteX46" fmla="*/ 1578591 w 2811738"/>
              <a:gd name="connsiteY46" fmla="*/ 409433 h 759725"/>
              <a:gd name="connsiteX47" fmla="*/ 1574042 w 2811738"/>
              <a:gd name="connsiteY47" fmla="*/ 395785 h 759725"/>
              <a:gd name="connsiteX48" fmla="*/ 1555845 w 2811738"/>
              <a:gd name="connsiteY48" fmla="*/ 368489 h 759725"/>
              <a:gd name="connsiteX49" fmla="*/ 1537648 w 2811738"/>
              <a:gd name="connsiteY49" fmla="*/ 341194 h 759725"/>
              <a:gd name="connsiteX50" fmla="*/ 1524000 w 2811738"/>
              <a:gd name="connsiteY50" fmla="*/ 332095 h 759725"/>
              <a:gd name="connsiteX51" fmla="*/ 1492155 w 2811738"/>
              <a:gd name="connsiteY51" fmla="*/ 313898 h 759725"/>
              <a:gd name="connsiteX52" fmla="*/ 1478507 w 2811738"/>
              <a:gd name="connsiteY52" fmla="*/ 286603 h 759725"/>
              <a:gd name="connsiteX53" fmla="*/ 1464860 w 2811738"/>
              <a:gd name="connsiteY53" fmla="*/ 277504 h 759725"/>
              <a:gd name="connsiteX54" fmla="*/ 1433015 w 2811738"/>
              <a:gd name="connsiteY54" fmla="*/ 254758 h 759725"/>
              <a:gd name="connsiteX55" fmla="*/ 1392072 w 2811738"/>
              <a:gd name="connsiteY55" fmla="*/ 245660 h 759725"/>
              <a:gd name="connsiteX56" fmla="*/ 1364776 w 2811738"/>
              <a:gd name="connsiteY56" fmla="*/ 236561 h 759725"/>
              <a:gd name="connsiteX57" fmla="*/ 1351128 w 2811738"/>
              <a:gd name="connsiteY57" fmla="*/ 227463 h 759725"/>
              <a:gd name="connsiteX58" fmla="*/ 1323833 w 2811738"/>
              <a:gd name="connsiteY58" fmla="*/ 218364 h 759725"/>
              <a:gd name="connsiteX59" fmla="*/ 1251045 w 2811738"/>
              <a:gd name="connsiteY59" fmla="*/ 204716 h 759725"/>
              <a:gd name="connsiteX60" fmla="*/ 1223749 w 2811738"/>
              <a:gd name="connsiteY60" fmla="*/ 195618 h 759725"/>
              <a:gd name="connsiteX61" fmla="*/ 1210101 w 2811738"/>
              <a:gd name="connsiteY61" fmla="*/ 191068 h 759725"/>
              <a:gd name="connsiteX62" fmla="*/ 1169158 w 2811738"/>
              <a:gd name="connsiteY62" fmla="*/ 195618 h 759725"/>
              <a:gd name="connsiteX63" fmla="*/ 1155510 w 2811738"/>
              <a:gd name="connsiteY63" fmla="*/ 204716 h 759725"/>
              <a:gd name="connsiteX64" fmla="*/ 1137313 w 2811738"/>
              <a:gd name="connsiteY64" fmla="*/ 209266 h 759725"/>
              <a:gd name="connsiteX65" fmla="*/ 1110018 w 2811738"/>
              <a:gd name="connsiteY65" fmla="*/ 222913 h 759725"/>
              <a:gd name="connsiteX66" fmla="*/ 1082722 w 2811738"/>
              <a:gd name="connsiteY66" fmla="*/ 236561 h 759725"/>
              <a:gd name="connsiteX67" fmla="*/ 1050878 w 2811738"/>
              <a:gd name="connsiteY67" fmla="*/ 241110 h 759725"/>
              <a:gd name="connsiteX68" fmla="*/ 996286 w 2811738"/>
              <a:gd name="connsiteY68" fmla="*/ 259307 h 759725"/>
              <a:gd name="connsiteX69" fmla="*/ 964442 w 2811738"/>
              <a:gd name="connsiteY69" fmla="*/ 272955 h 759725"/>
              <a:gd name="connsiteX70" fmla="*/ 787021 w 2811738"/>
              <a:gd name="connsiteY70" fmla="*/ 277504 h 759725"/>
              <a:gd name="connsiteX71" fmla="*/ 759725 w 2811738"/>
              <a:gd name="connsiteY71" fmla="*/ 291152 h 759725"/>
              <a:gd name="connsiteX72" fmla="*/ 746078 w 2811738"/>
              <a:gd name="connsiteY72" fmla="*/ 295701 h 759725"/>
              <a:gd name="connsiteX73" fmla="*/ 673289 w 2811738"/>
              <a:gd name="connsiteY73" fmla="*/ 291152 h 759725"/>
              <a:gd name="connsiteX74" fmla="*/ 659642 w 2811738"/>
              <a:gd name="connsiteY74" fmla="*/ 286603 h 759725"/>
              <a:gd name="connsiteX75" fmla="*/ 614149 w 2811738"/>
              <a:gd name="connsiteY75" fmla="*/ 272955 h 759725"/>
              <a:gd name="connsiteX76" fmla="*/ 600501 w 2811738"/>
              <a:gd name="connsiteY76" fmla="*/ 268406 h 759725"/>
              <a:gd name="connsiteX77" fmla="*/ 586854 w 2811738"/>
              <a:gd name="connsiteY77" fmla="*/ 263857 h 759725"/>
              <a:gd name="connsiteX78" fmla="*/ 532263 w 2811738"/>
              <a:gd name="connsiteY78" fmla="*/ 259307 h 759725"/>
              <a:gd name="connsiteX79" fmla="*/ 482221 w 2811738"/>
              <a:gd name="connsiteY79" fmla="*/ 250209 h 759725"/>
              <a:gd name="connsiteX80" fmla="*/ 464024 w 2811738"/>
              <a:gd name="connsiteY80" fmla="*/ 245660 h 759725"/>
              <a:gd name="connsiteX81" fmla="*/ 436728 w 2811738"/>
              <a:gd name="connsiteY81" fmla="*/ 236561 h 759725"/>
              <a:gd name="connsiteX82" fmla="*/ 404884 w 2811738"/>
              <a:gd name="connsiteY82" fmla="*/ 232012 h 759725"/>
              <a:gd name="connsiteX83" fmla="*/ 382137 w 2811738"/>
              <a:gd name="connsiteY83" fmla="*/ 227463 h 759725"/>
              <a:gd name="connsiteX84" fmla="*/ 350292 w 2811738"/>
              <a:gd name="connsiteY84" fmla="*/ 222913 h 759725"/>
              <a:gd name="connsiteX85" fmla="*/ 322997 w 2811738"/>
              <a:gd name="connsiteY85" fmla="*/ 204716 h 759725"/>
              <a:gd name="connsiteX86" fmla="*/ 313898 w 2811738"/>
              <a:gd name="connsiteY86" fmla="*/ 191068 h 759725"/>
              <a:gd name="connsiteX87" fmla="*/ 295701 w 2811738"/>
              <a:gd name="connsiteY87" fmla="*/ 181970 h 759725"/>
              <a:gd name="connsiteX88" fmla="*/ 282054 w 2811738"/>
              <a:gd name="connsiteY88" fmla="*/ 172871 h 759725"/>
              <a:gd name="connsiteX89" fmla="*/ 263857 w 2811738"/>
              <a:gd name="connsiteY89" fmla="*/ 145576 h 759725"/>
              <a:gd name="connsiteX90" fmla="*/ 241110 w 2811738"/>
              <a:gd name="connsiteY90" fmla="*/ 118280 h 759725"/>
              <a:gd name="connsiteX91" fmla="*/ 213815 w 2811738"/>
              <a:gd name="connsiteY91" fmla="*/ 100083 h 759725"/>
              <a:gd name="connsiteX92" fmla="*/ 186519 w 2811738"/>
              <a:gd name="connsiteY92" fmla="*/ 81886 h 759725"/>
              <a:gd name="connsiteX93" fmla="*/ 177421 w 2811738"/>
              <a:gd name="connsiteY93" fmla="*/ 68239 h 759725"/>
              <a:gd name="connsiteX94" fmla="*/ 163773 w 2811738"/>
              <a:gd name="connsiteY94" fmla="*/ 63689 h 759725"/>
              <a:gd name="connsiteX95" fmla="*/ 150125 w 2811738"/>
              <a:gd name="connsiteY95" fmla="*/ 54591 h 759725"/>
              <a:gd name="connsiteX96" fmla="*/ 122830 w 2811738"/>
              <a:gd name="connsiteY96" fmla="*/ 45492 h 759725"/>
              <a:gd name="connsiteX97" fmla="*/ 109182 w 2811738"/>
              <a:gd name="connsiteY97" fmla="*/ 40943 h 759725"/>
              <a:gd name="connsiteX98" fmla="*/ 95534 w 2811738"/>
              <a:gd name="connsiteY98" fmla="*/ 36394 h 759725"/>
              <a:gd name="connsiteX99" fmla="*/ 81886 w 2811738"/>
              <a:gd name="connsiteY99" fmla="*/ 27295 h 759725"/>
              <a:gd name="connsiteX100" fmla="*/ 54591 w 2811738"/>
              <a:gd name="connsiteY100" fmla="*/ 18197 h 759725"/>
              <a:gd name="connsiteX101" fmla="*/ 27295 w 2811738"/>
              <a:gd name="connsiteY101" fmla="*/ 9098 h 759725"/>
              <a:gd name="connsiteX102" fmla="*/ 13648 w 2811738"/>
              <a:gd name="connsiteY102" fmla="*/ 4549 h 759725"/>
              <a:gd name="connsiteX103" fmla="*/ 0 w 2811738"/>
              <a:gd name="connsiteY103" fmla="*/ 0 h 759725"/>
              <a:gd name="connsiteX0" fmla="*/ 2925170 w 2961863"/>
              <a:gd name="connsiteY0" fmla="*/ 818866 h 818866"/>
              <a:gd name="connsiteX1" fmla="*/ 2920620 w 2961863"/>
              <a:gd name="connsiteY1" fmla="*/ 796120 h 818866"/>
              <a:gd name="connsiteX2" fmla="*/ 2916071 w 2961863"/>
              <a:gd name="connsiteY2" fmla="*/ 782472 h 818866"/>
              <a:gd name="connsiteX3" fmla="*/ 2929719 w 2961863"/>
              <a:gd name="connsiteY3" fmla="*/ 700586 h 818866"/>
              <a:gd name="connsiteX4" fmla="*/ 2943367 w 2961863"/>
              <a:gd name="connsiteY4" fmla="*/ 686938 h 818866"/>
              <a:gd name="connsiteX5" fmla="*/ 2957014 w 2961863"/>
              <a:gd name="connsiteY5" fmla="*/ 645995 h 818866"/>
              <a:gd name="connsiteX6" fmla="*/ 2961564 w 2961863"/>
              <a:gd name="connsiteY6" fmla="*/ 632347 h 818866"/>
              <a:gd name="connsiteX7" fmla="*/ 2957014 w 2961863"/>
              <a:gd name="connsiteY7" fmla="*/ 573207 h 818866"/>
              <a:gd name="connsiteX8" fmla="*/ 2916071 w 2961863"/>
              <a:gd name="connsiteY8" fmla="*/ 559559 h 818866"/>
              <a:gd name="connsiteX9" fmla="*/ 2902423 w 2961863"/>
              <a:gd name="connsiteY9" fmla="*/ 555009 h 818866"/>
              <a:gd name="connsiteX10" fmla="*/ 2888776 w 2961863"/>
              <a:gd name="connsiteY10" fmla="*/ 545911 h 818866"/>
              <a:gd name="connsiteX11" fmla="*/ 2802340 w 2961863"/>
              <a:gd name="connsiteY11" fmla="*/ 541362 h 818866"/>
              <a:gd name="connsiteX12" fmla="*/ 2752298 w 2961863"/>
              <a:gd name="connsiteY12" fmla="*/ 532263 h 818866"/>
              <a:gd name="connsiteX13" fmla="*/ 2725003 w 2961863"/>
              <a:gd name="connsiteY13" fmla="*/ 523165 h 818866"/>
              <a:gd name="connsiteX14" fmla="*/ 2684059 w 2961863"/>
              <a:gd name="connsiteY14" fmla="*/ 509517 h 818866"/>
              <a:gd name="connsiteX15" fmla="*/ 2670411 w 2961863"/>
              <a:gd name="connsiteY15" fmla="*/ 504968 h 818866"/>
              <a:gd name="connsiteX16" fmla="*/ 2593074 w 2961863"/>
              <a:gd name="connsiteY16" fmla="*/ 500418 h 818866"/>
              <a:gd name="connsiteX17" fmla="*/ 2556680 w 2961863"/>
              <a:gd name="connsiteY17" fmla="*/ 495869 h 818866"/>
              <a:gd name="connsiteX18" fmla="*/ 2411104 w 2961863"/>
              <a:gd name="connsiteY18" fmla="*/ 486771 h 818866"/>
              <a:gd name="connsiteX19" fmla="*/ 2370161 w 2961863"/>
              <a:gd name="connsiteY19" fmla="*/ 477672 h 818866"/>
              <a:gd name="connsiteX20" fmla="*/ 2342865 w 2961863"/>
              <a:gd name="connsiteY20" fmla="*/ 468574 h 818866"/>
              <a:gd name="connsiteX21" fmla="*/ 2329217 w 2961863"/>
              <a:gd name="connsiteY21" fmla="*/ 464024 h 818866"/>
              <a:gd name="connsiteX22" fmla="*/ 2288274 w 2961863"/>
              <a:gd name="connsiteY22" fmla="*/ 441278 h 818866"/>
              <a:gd name="connsiteX23" fmla="*/ 2274626 w 2961863"/>
              <a:gd name="connsiteY23" fmla="*/ 436729 h 818866"/>
              <a:gd name="connsiteX24" fmla="*/ 2260979 w 2961863"/>
              <a:gd name="connsiteY24" fmla="*/ 432180 h 818866"/>
              <a:gd name="connsiteX25" fmla="*/ 2233683 w 2961863"/>
              <a:gd name="connsiteY25" fmla="*/ 445827 h 818866"/>
              <a:gd name="connsiteX26" fmla="*/ 2220035 w 2961863"/>
              <a:gd name="connsiteY26" fmla="*/ 454926 h 818866"/>
              <a:gd name="connsiteX27" fmla="*/ 2192740 w 2961863"/>
              <a:gd name="connsiteY27" fmla="*/ 464024 h 818866"/>
              <a:gd name="connsiteX28" fmla="*/ 2179092 w 2961863"/>
              <a:gd name="connsiteY28" fmla="*/ 468574 h 818866"/>
              <a:gd name="connsiteX29" fmla="*/ 2165444 w 2961863"/>
              <a:gd name="connsiteY29" fmla="*/ 473123 h 818866"/>
              <a:gd name="connsiteX30" fmla="*/ 2124501 w 2961863"/>
              <a:gd name="connsiteY30" fmla="*/ 491320 h 818866"/>
              <a:gd name="connsiteX31" fmla="*/ 2110853 w 2961863"/>
              <a:gd name="connsiteY31" fmla="*/ 500418 h 818866"/>
              <a:gd name="connsiteX32" fmla="*/ 2097206 w 2961863"/>
              <a:gd name="connsiteY32" fmla="*/ 504968 h 818866"/>
              <a:gd name="connsiteX33" fmla="*/ 2028967 w 2961863"/>
              <a:gd name="connsiteY33" fmla="*/ 500418 h 818866"/>
              <a:gd name="connsiteX34" fmla="*/ 2010770 w 2961863"/>
              <a:gd name="connsiteY34" fmla="*/ 495869 h 818866"/>
              <a:gd name="connsiteX35" fmla="*/ 1919785 w 2961863"/>
              <a:gd name="connsiteY35" fmla="*/ 500418 h 818866"/>
              <a:gd name="connsiteX36" fmla="*/ 1892489 w 2961863"/>
              <a:gd name="connsiteY36" fmla="*/ 514066 h 818866"/>
              <a:gd name="connsiteX37" fmla="*/ 1883391 w 2961863"/>
              <a:gd name="connsiteY37" fmla="*/ 527714 h 818866"/>
              <a:gd name="connsiteX38" fmla="*/ 1856095 w 2961863"/>
              <a:gd name="connsiteY38" fmla="*/ 536812 h 818866"/>
              <a:gd name="connsiteX39" fmla="*/ 1828800 w 2961863"/>
              <a:gd name="connsiteY39" fmla="*/ 545911 h 818866"/>
              <a:gd name="connsiteX40" fmla="*/ 1815152 w 2961863"/>
              <a:gd name="connsiteY40" fmla="*/ 550460 h 818866"/>
              <a:gd name="connsiteX41" fmla="*/ 1774209 w 2961863"/>
              <a:gd name="connsiteY41" fmla="*/ 536812 h 818866"/>
              <a:gd name="connsiteX42" fmla="*/ 1769659 w 2961863"/>
              <a:gd name="connsiteY42" fmla="*/ 523165 h 818866"/>
              <a:gd name="connsiteX43" fmla="*/ 1765110 w 2961863"/>
              <a:gd name="connsiteY43" fmla="*/ 495869 h 818866"/>
              <a:gd name="connsiteX44" fmla="*/ 1751462 w 2961863"/>
              <a:gd name="connsiteY44" fmla="*/ 491320 h 818866"/>
              <a:gd name="connsiteX45" fmla="*/ 1742364 w 2961863"/>
              <a:gd name="connsiteY45" fmla="*/ 477672 h 818866"/>
              <a:gd name="connsiteX46" fmla="*/ 1728716 w 2961863"/>
              <a:gd name="connsiteY46" fmla="*/ 468574 h 818866"/>
              <a:gd name="connsiteX47" fmla="*/ 1724167 w 2961863"/>
              <a:gd name="connsiteY47" fmla="*/ 454926 h 818866"/>
              <a:gd name="connsiteX48" fmla="*/ 1705970 w 2961863"/>
              <a:gd name="connsiteY48" fmla="*/ 427630 h 818866"/>
              <a:gd name="connsiteX49" fmla="*/ 1687773 w 2961863"/>
              <a:gd name="connsiteY49" fmla="*/ 400335 h 818866"/>
              <a:gd name="connsiteX50" fmla="*/ 1674125 w 2961863"/>
              <a:gd name="connsiteY50" fmla="*/ 391236 h 818866"/>
              <a:gd name="connsiteX51" fmla="*/ 1642280 w 2961863"/>
              <a:gd name="connsiteY51" fmla="*/ 373039 h 818866"/>
              <a:gd name="connsiteX52" fmla="*/ 1628632 w 2961863"/>
              <a:gd name="connsiteY52" fmla="*/ 345744 h 818866"/>
              <a:gd name="connsiteX53" fmla="*/ 1614985 w 2961863"/>
              <a:gd name="connsiteY53" fmla="*/ 336645 h 818866"/>
              <a:gd name="connsiteX54" fmla="*/ 1583140 w 2961863"/>
              <a:gd name="connsiteY54" fmla="*/ 313899 h 818866"/>
              <a:gd name="connsiteX55" fmla="*/ 1542197 w 2961863"/>
              <a:gd name="connsiteY55" fmla="*/ 304801 h 818866"/>
              <a:gd name="connsiteX56" fmla="*/ 1514901 w 2961863"/>
              <a:gd name="connsiteY56" fmla="*/ 295702 h 818866"/>
              <a:gd name="connsiteX57" fmla="*/ 1501253 w 2961863"/>
              <a:gd name="connsiteY57" fmla="*/ 286604 h 818866"/>
              <a:gd name="connsiteX58" fmla="*/ 1473958 w 2961863"/>
              <a:gd name="connsiteY58" fmla="*/ 277505 h 818866"/>
              <a:gd name="connsiteX59" fmla="*/ 1401170 w 2961863"/>
              <a:gd name="connsiteY59" fmla="*/ 263857 h 818866"/>
              <a:gd name="connsiteX60" fmla="*/ 1373874 w 2961863"/>
              <a:gd name="connsiteY60" fmla="*/ 254759 h 818866"/>
              <a:gd name="connsiteX61" fmla="*/ 1360226 w 2961863"/>
              <a:gd name="connsiteY61" fmla="*/ 250209 h 818866"/>
              <a:gd name="connsiteX62" fmla="*/ 1319283 w 2961863"/>
              <a:gd name="connsiteY62" fmla="*/ 254759 h 818866"/>
              <a:gd name="connsiteX63" fmla="*/ 1305635 w 2961863"/>
              <a:gd name="connsiteY63" fmla="*/ 263857 h 818866"/>
              <a:gd name="connsiteX64" fmla="*/ 1287438 w 2961863"/>
              <a:gd name="connsiteY64" fmla="*/ 268407 h 818866"/>
              <a:gd name="connsiteX65" fmla="*/ 1260143 w 2961863"/>
              <a:gd name="connsiteY65" fmla="*/ 282054 h 818866"/>
              <a:gd name="connsiteX66" fmla="*/ 1232847 w 2961863"/>
              <a:gd name="connsiteY66" fmla="*/ 295702 h 818866"/>
              <a:gd name="connsiteX67" fmla="*/ 1201003 w 2961863"/>
              <a:gd name="connsiteY67" fmla="*/ 300251 h 818866"/>
              <a:gd name="connsiteX68" fmla="*/ 1146411 w 2961863"/>
              <a:gd name="connsiteY68" fmla="*/ 318448 h 818866"/>
              <a:gd name="connsiteX69" fmla="*/ 1114567 w 2961863"/>
              <a:gd name="connsiteY69" fmla="*/ 332096 h 818866"/>
              <a:gd name="connsiteX70" fmla="*/ 937146 w 2961863"/>
              <a:gd name="connsiteY70" fmla="*/ 336645 h 818866"/>
              <a:gd name="connsiteX71" fmla="*/ 909850 w 2961863"/>
              <a:gd name="connsiteY71" fmla="*/ 350293 h 818866"/>
              <a:gd name="connsiteX72" fmla="*/ 896203 w 2961863"/>
              <a:gd name="connsiteY72" fmla="*/ 354842 h 818866"/>
              <a:gd name="connsiteX73" fmla="*/ 823414 w 2961863"/>
              <a:gd name="connsiteY73" fmla="*/ 350293 h 818866"/>
              <a:gd name="connsiteX74" fmla="*/ 809767 w 2961863"/>
              <a:gd name="connsiteY74" fmla="*/ 345744 h 818866"/>
              <a:gd name="connsiteX75" fmla="*/ 764274 w 2961863"/>
              <a:gd name="connsiteY75" fmla="*/ 332096 h 818866"/>
              <a:gd name="connsiteX76" fmla="*/ 750626 w 2961863"/>
              <a:gd name="connsiteY76" fmla="*/ 327547 h 818866"/>
              <a:gd name="connsiteX77" fmla="*/ 736979 w 2961863"/>
              <a:gd name="connsiteY77" fmla="*/ 322998 h 818866"/>
              <a:gd name="connsiteX78" fmla="*/ 682388 w 2961863"/>
              <a:gd name="connsiteY78" fmla="*/ 318448 h 818866"/>
              <a:gd name="connsiteX79" fmla="*/ 632346 w 2961863"/>
              <a:gd name="connsiteY79" fmla="*/ 309350 h 818866"/>
              <a:gd name="connsiteX80" fmla="*/ 614149 w 2961863"/>
              <a:gd name="connsiteY80" fmla="*/ 304801 h 818866"/>
              <a:gd name="connsiteX81" fmla="*/ 586853 w 2961863"/>
              <a:gd name="connsiteY81" fmla="*/ 295702 h 818866"/>
              <a:gd name="connsiteX82" fmla="*/ 555009 w 2961863"/>
              <a:gd name="connsiteY82" fmla="*/ 291153 h 818866"/>
              <a:gd name="connsiteX83" fmla="*/ 532262 w 2961863"/>
              <a:gd name="connsiteY83" fmla="*/ 286604 h 818866"/>
              <a:gd name="connsiteX84" fmla="*/ 500417 w 2961863"/>
              <a:gd name="connsiteY84" fmla="*/ 282054 h 818866"/>
              <a:gd name="connsiteX85" fmla="*/ 473122 w 2961863"/>
              <a:gd name="connsiteY85" fmla="*/ 263857 h 818866"/>
              <a:gd name="connsiteX86" fmla="*/ 464023 w 2961863"/>
              <a:gd name="connsiteY86" fmla="*/ 250209 h 818866"/>
              <a:gd name="connsiteX87" fmla="*/ 445826 w 2961863"/>
              <a:gd name="connsiteY87" fmla="*/ 241111 h 818866"/>
              <a:gd name="connsiteX88" fmla="*/ 432179 w 2961863"/>
              <a:gd name="connsiteY88" fmla="*/ 232012 h 818866"/>
              <a:gd name="connsiteX89" fmla="*/ 413982 w 2961863"/>
              <a:gd name="connsiteY89" fmla="*/ 204717 h 818866"/>
              <a:gd name="connsiteX90" fmla="*/ 391235 w 2961863"/>
              <a:gd name="connsiteY90" fmla="*/ 177421 h 818866"/>
              <a:gd name="connsiteX91" fmla="*/ 363940 w 2961863"/>
              <a:gd name="connsiteY91" fmla="*/ 159224 h 818866"/>
              <a:gd name="connsiteX92" fmla="*/ 336644 w 2961863"/>
              <a:gd name="connsiteY92" fmla="*/ 141027 h 818866"/>
              <a:gd name="connsiteX93" fmla="*/ 327546 w 2961863"/>
              <a:gd name="connsiteY93" fmla="*/ 127380 h 818866"/>
              <a:gd name="connsiteX94" fmla="*/ 313898 w 2961863"/>
              <a:gd name="connsiteY94" fmla="*/ 122830 h 818866"/>
              <a:gd name="connsiteX95" fmla="*/ 300250 w 2961863"/>
              <a:gd name="connsiteY95" fmla="*/ 113732 h 818866"/>
              <a:gd name="connsiteX96" fmla="*/ 272955 w 2961863"/>
              <a:gd name="connsiteY96" fmla="*/ 104633 h 818866"/>
              <a:gd name="connsiteX97" fmla="*/ 259307 w 2961863"/>
              <a:gd name="connsiteY97" fmla="*/ 100084 h 818866"/>
              <a:gd name="connsiteX98" fmla="*/ 245659 w 2961863"/>
              <a:gd name="connsiteY98" fmla="*/ 95535 h 818866"/>
              <a:gd name="connsiteX99" fmla="*/ 232011 w 2961863"/>
              <a:gd name="connsiteY99" fmla="*/ 86436 h 818866"/>
              <a:gd name="connsiteX100" fmla="*/ 204716 w 2961863"/>
              <a:gd name="connsiteY100" fmla="*/ 77338 h 818866"/>
              <a:gd name="connsiteX101" fmla="*/ 177420 w 2961863"/>
              <a:gd name="connsiteY101" fmla="*/ 68239 h 818866"/>
              <a:gd name="connsiteX102" fmla="*/ 163773 w 2961863"/>
              <a:gd name="connsiteY102" fmla="*/ 63690 h 818866"/>
              <a:gd name="connsiteX103" fmla="*/ 0 w 2961863"/>
              <a:gd name="connsiteY103" fmla="*/ 0 h 818866"/>
              <a:gd name="connsiteX0" fmla="*/ 2888776 w 2925469"/>
              <a:gd name="connsiteY0" fmla="*/ 805218 h 805218"/>
              <a:gd name="connsiteX1" fmla="*/ 2884226 w 2925469"/>
              <a:gd name="connsiteY1" fmla="*/ 782472 h 805218"/>
              <a:gd name="connsiteX2" fmla="*/ 2879677 w 2925469"/>
              <a:gd name="connsiteY2" fmla="*/ 768824 h 805218"/>
              <a:gd name="connsiteX3" fmla="*/ 2893325 w 2925469"/>
              <a:gd name="connsiteY3" fmla="*/ 686938 h 805218"/>
              <a:gd name="connsiteX4" fmla="*/ 2906973 w 2925469"/>
              <a:gd name="connsiteY4" fmla="*/ 673290 h 805218"/>
              <a:gd name="connsiteX5" fmla="*/ 2920620 w 2925469"/>
              <a:gd name="connsiteY5" fmla="*/ 632347 h 805218"/>
              <a:gd name="connsiteX6" fmla="*/ 2925170 w 2925469"/>
              <a:gd name="connsiteY6" fmla="*/ 618699 h 805218"/>
              <a:gd name="connsiteX7" fmla="*/ 2920620 w 2925469"/>
              <a:gd name="connsiteY7" fmla="*/ 559559 h 805218"/>
              <a:gd name="connsiteX8" fmla="*/ 2879677 w 2925469"/>
              <a:gd name="connsiteY8" fmla="*/ 545911 h 805218"/>
              <a:gd name="connsiteX9" fmla="*/ 2866029 w 2925469"/>
              <a:gd name="connsiteY9" fmla="*/ 541361 h 805218"/>
              <a:gd name="connsiteX10" fmla="*/ 2852382 w 2925469"/>
              <a:gd name="connsiteY10" fmla="*/ 532263 h 805218"/>
              <a:gd name="connsiteX11" fmla="*/ 2765946 w 2925469"/>
              <a:gd name="connsiteY11" fmla="*/ 527714 h 805218"/>
              <a:gd name="connsiteX12" fmla="*/ 2715904 w 2925469"/>
              <a:gd name="connsiteY12" fmla="*/ 518615 h 805218"/>
              <a:gd name="connsiteX13" fmla="*/ 2688609 w 2925469"/>
              <a:gd name="connsiteY13" fmla="*/ 509517 h 805218"/>
              <a:gd name="connsiteX14" fmla="*/ 2647665 w 2925469"/>
              <a:gd name="connsiteY14" fmla="*/ 495869 h 805218"/>
              <a:gd name="connsiteX15" fmla="*/ 2634017 w 2925469"/>
              <a:gd name="connsiteY15" fmla="*/ 491320 h 805218"/>
              <a:gd name="connsiteX16" fmla="*/ 2556680 w 2925469"/>
              <a:gd name="connsiteY16" fmla="*/ 486770 h 805218"/>
              <a:gd name="connsiteX17" fmla="*/ 2520286 w 2925469"/>
              <a:gd name="connsiteY17" fmla="*/ 482221 h 805218"/>
              <a:gd name="connsiteX18" fmla="*/ 2374710 w 2925469"/>
              <a:gd name="connsiteY18" fmla="*/ 473123 h 805218"/>
              <a:gd name="connsiteX19" fmla="*/ 2333767 w 2925469"/>
              <a:gd name="connsiteY19" fmla="*/ 464024 h 805218"/>
              <a:gd name="connsiteX20" fmla="*/ 2306471 w 2925469"/>
              <a:gd name="connsiteY20" fmla="*/ 454926 h 805218"/>
              <a:gd name="connsiteX21" fmla="*/ 2292823 w 2925469"/>
              <a:gd name="connsiteY21" fmla="*/ 450376 h 805218"/>
              <a:gd name="connsiteX22" fmla="*/ 2251880 w 2925469"/>
              <a:gd name="connsiteY22" fmla="*/ 427630 h 805218"/>
              <a:gd name="connsiteX23" fmla="*/ 2238232 w 2925469"/>
              <a:gd name="connsiteY23" fmla="*/ 423081 h 805218"/>
              <a:gd name="connsiteX24" fmla="*/ 2224585 w 2925469"/>
              <a:gd name="connsiteY24" fmla="*/ 418532 h 805218"/>
              <a:gd name="connsiteX25" fmla="*/ 2197289 w 2925469"/>
              <a:gd name="connsiteY25" fmla="*/ 432179 h 805218"/>
              <a:gd name="connsiteX26" fmla="*/ 2183641 w 2925469"/>
              <a:gd name="connsiteY26" fmla="*/ 441278 h 805218"/>
              <a:gd name="connsiteX27" fmla="*/ 2156346 w 2925469"/>
              <a:gd name="connsiteY27" fmla="*/ 450376 h 805218"/>
              <a:gd name="connsiteX28" fmla="*/ 2142698 w 2925469"/>
              <a:gd name="connsiteY28" fmla="*/ 454926 h 805218"/>
              <a:gd name="connsiteX29" fmla="*/ 2129050 w 2925469"/>
              <a:gd name="connsiteY29" fmla="*/ 459475 h 805218"/>
              <a:gd name="connsiteX30" fmla="*/ 2088107 w 2925469"/>
              <a:gd name="connsiteY30" fmla="*/ 477672 h 805218"/>
              <a:gd name="connsiteX31" fmla="*/ 2074459 w 2925469"/>
              <a:gd name="connsiteY31" fmla="*/ 486770 h 805218"/>
              <a:gd name="connsiteX32" fmla="*/ 2060812 w 2925469"/>
              <a:gd name="connsiteY32" fmla="*/ 491320 h 805218"/>
              <a:gd name="connsiteX33" fmla="*/ 1992573 w 2925469"/>
              <a:gd name="connsiteY33" fmla="*/ 486770 h 805218"/>
              <a:gd name="connsiteX34" fmla="*/ 1974376 w 2925469"/>
              <a:gd name="connsiteY34" fmla="*/ 482221 h 805218"/>
              <a:gd name="connsiteX35" fmla="*/ 1883391 w 2925469"/>
              <a:gd name="connsiteY35" fmla="*/ 486770 h 805218"/>
              <a:gd name="connsiteX36" fmla="*/ 1856095 w 2925469"/>
              <a:gd name="connsiteY36" fmla="*/ 500418 h 805218"/>
              <a:gd name="connsiteX37" fmla="*/ 1846997 w 2925469"/>
              <a:gd name="connsiteY37" fmla="*/ 514066 h 805218"/>
              <a:gd name="connsiteX38" fmla="*/ 1819701 w 2925469"/>
              <a:gd name="connsiteY38" fmla="*/ 523164 h 805218"/>
              <a:gd name="connsiteX39" fmla="*/ 1792406 w 2925469"/>
              <a:gd name="connsiteY39" fmla="*/ 532263 h 805218"/>
              <a:gd name="connsiteX40" fmla="*/ 1778758 w 2925469"/>
              <a:gd name="connsiteY40" fmla="*/ 536812 h 805218"/>
              <a:gd name="connsiteX41" fmla="*/ 1737815 w 2925469"/>
              <a:gd name="connsiteY41" fmla="*/ 523164 h 805218"/>
              <a:gd name="connsiteX42" fmla="*/ 1733265 w 2925469"/>
              <a:gd name="connsiteY42" fmla="*/ 509517 h 805218"/>
              <a:gd name="connsiteX43" fmla="*/ 1728716 w 2925469"/>
              <a:gd name="connsiteY43" fmla="*/ 482221 h 805218"/>
              <a:gd name="connsiteX44" fmla="*/ 1715068 w 2925469"/>
              <a:gd name="connsiteY44" fmla="*/ 477672 h 805218"/>
              <a:gd name="connsiteX45" fmla="*/ 1705970 w 2925469"/>
              <a:gd name="connsiteY45" fmla="*/ 464024 h 805218"/>
              <a:gd name="connsiteX46" fmla="*/ 1692322 w 2925469"/>
              <a:gd name="connsiteY46" fmla="*/ 454926 h 805218"/>
              <a:gd name="connsiteX47" fmla="*/ 1687773 w 2925469"/>
              <a:gd name="connsiteY47" fmla="*/ 441278 h 805218"/>
              <a:gd name="connsiteX48" fmla="*/ 1669576 w 2925469"/>
              <a:gd name="connsiteY48" fmla="*/ 413982 h 805218"/>
              <a:gd name="connsiteX49" fmla="*/ 1651379 w 2925469"/>
              <a:gd name="connsiteY49" fmla="*/ 386687 h 805218"/>
              <a:gd name="connsiteX50" fmla="*/ 1637731 w 2925469"/>
              <a:gd name="connsiteY50" fmla="*/ 377588 h 805218"/>
              <a:gd name="connsiteX51" fmla="*/ 1605886 w 2925469"/>
              <a:gd name="connsiteY51" fmla="*/ 359391 h 805218"/>
              <a:gd name="connsiteX52" fmla="*/ 1592238 w 2925469"/>
              <a:gd name="connsiteY52" fmla="*/ 332096 h 805218"/>
              <a:gd name="connsiteX53" fmla="*/ 1578591 w 2925469"/>
              <a:gd name="connsiteY53" fmla="*/ 322997 h 805218"/>
              <a:gd name="connsiteX54" fmla="*/ 1546746 w 2925469"/>
              <a:gd name="connsiteY54" fmla="*/ 300251 h 805218"/>
              <a:gd name="connsiteX55" fmla="*/ 1505803 w 2925469"/>
              <a:gd name="connsiteY55" fmla="*/ 291153 h 805218"/>
              <a:gd name="connsiteX56" fmla="*/ 1478507 w 2925469"/>
              <a:gd name="connsiteY56" fmla="*/ 282054 h 805218"/>
              <a:gd name="connsiteX57" fmla="*/ 1464859 w 2925469"/>
              <a:gd name="connsiteY57" fmla="*/ 272956 h 805218"/>
              <a:gd name="connsiteX58" fmla="*/ 1437564 w 2925469"/>
              <a:gd name="connsiteY58" fmla="*/ 263857 h 805218"/>
              <a:gd name="connsiteX59" fmla="*/ 1364776 w 2925469"/>
              <a:gd name="connsiteY59" fmla="*/ 250209 h 805218"/>
              <a:gd name="connsiteX60" fmla="*/ 1337480 w 2925469"/>
              <a:gd name="connsiteY60" fmla="*/ 241111 h 805218"/>
              <a:gd name="connsiteX61" fmla="*/ 1323832 w 2925469"/>
              <a:gd name="connsiteY61" fmla="*/ 236561 h 805218"/>
              <a:gd name="connsiteX62" fmla="*/ 1282889 w 2925469"/>
              <a:gd name="connsiteY62" fmla="*/ 241111 h 805218"/>
              <a:gd name="connsiteX63" fmla="*/ 1269241 w 2925469"/>
              <a:gd name="connsiteY63" fmla="*/ 250209 h 805218"/>
              <a:gd name="connsiteX64" fmla="*/ 1251044 w 2925469"/>
              <a:gd name="connsiteY64" fmla="*/ 254759 h 805218"/>
              <a:gd name="connsiteX65" fmla="*/ 1223749 w 2925469"/>
              <a:gd name="connsiteY65" fmla="*/ 268406 h 805218"/>
              <a:gd name="connsiteX66" fmla="*/ 1196453 w 2925469"/>
              <a:gd name="connsiteY66" fmla="*/ 282054 h 805218"/>
              <a:gd name="connsiteX67" fmla="*/ 1164609 w 2925469"/>
              <a:gd name="connsiteY67" fmla="*/ 286603 h 805218"/>
              <a:gd name="connsiteX68" fmla="*/ 1110017 w 2925469"/>
              <a:gd name="connsiteY68" fmla="*/ 304800 h 805218"/>
              <a:gd name="connsiteX69" fmla="*/ 1078173 w 2925469"/>
              <a:gd name="connsiteY69" fmla="*/ 318448 h 805218"/>
              <a:gd name="connsiteX70" fmla="*/ 900752 w 2925469"/>
              <a:gd name="connsiteY70" fmla="*/ 322997 h 805218"/>
              <a:gd name="connsiteX71" fmla="*/ 873456 w 2925469"/>
              <a:gd name="connsiteY71" fmla="*/ 336645 h 805218"/>
              <a:gd name="connsiteX72" fmla="*/ 859809 w 2925469"/>
              <a:gd name="connsiteY72" fmla="*/ 341194 h 805218"/>
              <a:gd name="connsiteX73" fmla="*/ 787020 w 2925469"/>
              <a:gd name="connsiteY73" fmla="*/ 336645 h 805218"/>
              <a:gd name="connsiteX74" fmla="*/ 773373 w 2925469"/>
              <a:gd name="connsiteY74" fmla="*/ 332096 h 805218"/>
              <a:gd name="connsiteX75" fmla="*/ 727880 w 2925469"/>
              <a:gd name="connsiteY75" fmla="*/ 318448 h 805218"/>
              <a:gd name="connsiteX76" fmla="*/ 714232 w 2925469"/>
              <a:gd name="connsiteY76" fmla="*/ 313899 h 805218"/>
              <a:gd name="connsiteX77" fmla="*/ 700585 w 2925469"/>
              <a:gd name="connsiteY77" fmla="*/ 309350 h 805218"/>
              <a:gd name="connsiteX78" fmla="*/ 645994 w 2925469"/>
              <a:gd name="connsiteY78" fmla="*/ 304800 h 805218"/>
              <a:gd name="connsiteX79" fmla="*/ 595952 w 2925469"/>
              <a:gd name="connsiteY79" fmla="*/ 295702 h 805218"/>
              <a:gd name="connsiteX80" fmla="*/ 577755 w 2925469"/>
              <a:gd name="connsiteY80" fmla="*/ 291153 h 805218"/>
              <a:gd name="connsiteX81" fmla="*/ 550459 w 2925469"/>
              <a:gd name="connsiteY81" fmla="*/ 282054 h 805218"/>
              <a:gd name="connsiteX82" fmla="*/ 518615 w 2925469"/>
              <a:gd name="connsiteY82" fmla="*/ 277505 h 805218"/>
              <a:gd name="connsiteX83" fmla="*/ 495868 w 2925469"/>
              <a:gd name="connsiteY83" fmla="*/ 272956 h 805218"/>
              <a:gd name="connsiteX84" fmla="*/ 464023 w 2925469"/>
              <a:gd name="connsiteY84" fmla="*/ 268406 h 805218"/>
              <a:gd name="connsiteX85" fmla="*/ 436728 w 2925469"/>
              <a:gd name="connsiteY85" fmla="*/ 250209 h 805218"/>
              <a:gd name="connsiteX86" fmla="*/ 427629 w 2925469"/>
              <a:gd name="connsiteY86" fmla="*/ 236561 h 805218"/>
              <a:gd name="connsiteX87" fmla="*/ 409432 w 2925469"/>
              <a:gd name="connsiteY87" fmla="*/ 227463 h 805218"/>
              <a:gd name="connsiteX88" fmla="*/ 395785 w 2925469"/>
              <a:gd name="connsiteY88" fmla="*/ 218364 h 805218"/>
              <a:gd name="connsiteX89" fmla="*/ 377588 w 2925469"/>
              <a:gd name="connsiteY89" fmla="*/ 191069 h 805218"/>
              <a:gd name="connsiteX90" fmla="*/ 354841 w 2925469"/>
              <a:gd name="connsiteY90" fmla="*/ 163773 h 805218"/>
              <a:gd name="connsiteX91" fmla="*/ 327546 w 2925469"/>
              <a:gd name="connsiteY91" fmla="*/ 145576 h 805218"/>
              <a:gd name="connsiteX92" fmla="*/ 300250 w 2925469"/>
              <a:gd name="connsiteY92" fmla="*/ 127379 h 805218"/>
              <a:gd name="connsiteX93" fmla="*/ 291152 w 2925469"/>
              <a:gd name="connsiteY93" fmla="*/ 113732 h 805218"/>
              <a:gd name="connsiteX94" fmla="*/ 277504 w 2925469"/>
              <a:gd name="connsiteY94" fmla="*/ 109182 h 805218"/>
              <a:gd name="connsiteX95" fmla="*/ 263856 w 2925469"/>
              <a:gd name="connsiteY95" fmla="*/ 100084 h 805218"/>
              <a:gd name="connsiteX96" fmla="*/ 236561 w 2925469"/>
              <a:gd name="connsiteY96" fmla="*/ 90985 h 805218"/>
              <a:gd name="connsiteX97" fmla="*/ 222913 w 2925469"/>
              <a:gd name="connsiteY97" fmla="*/ 86436 h 805218"/>
              <a:gd name="connsiteX98" fmla="*/ 209265 w 2925469"/>
              <a:gd name="connsiteY98" fmla="*/ 81887 h 805218"/>
              <a:gd name="connsiteX99" fmla="*/ 195617 w 2925469"/>
              <a:gd name="connsiteY99" fmla="*/ 72788 h 805218"/>
              <a:gd name="connsiteX100" fmla="*/ 168322 w 2925469"/>
              <a:gd name="connsiteY100" fmla="*/ 63690 h 805218"/>
              <a:gd name="connsiteX101" fmla="*/ 141026 w 2925469"/>
              <a:gd name="connsiteY101" fmla="*/ 54591 h 805218"/>
              <a:gd name="connsiteX102" fmla="*/ 127379 w 2925469"/>
              <a:gd name="connsiteY102" fmla="*/ 50042 h 805218"/>
              <a:gd name="connsiteX103" fmla="*/ 0 w 2925469"/>
              <a:gd name="connsiteY103" fmla="*/ 0 h 805218"/>
              <a:gd name="connsiteX0" fmla="*/ 2884227 w 2920920"/>
              <a:gd name="connsiteY0" fmla="*/ 791570 h 791570"/>
              <a:gd name="connsiteX1" fmla="*/ 2879677 w 2920920"/>
              <a:gd name="connsiteY1" fmla="*/ 768824 h 791570"/>
              <a:gd name="connsiteX2" fmla="*/ 2875128 w 2920920"/>
              <a:gd name="connsiteY2" fmla="*/ 755176 h 791570"/>
              <a:gd name="connsiteX3" fmla="*/ 2888776 w 2920920"/>
              <a:gd name="connsiteY3" fmla="*/ 673290 h 791570"/>
              <a:gd name="connsiteX4" fmla="*/ 2902424 w 2920920"/>
              <a:gd name="connsiteY4" fmla="*/ 659642 h 791570"/>
              <a:gd name="connsiteX5" fmla="*/ 2916071 w 2920920"/>
              <a:gd name="connsiteY5" fmla="*/ 618699 h 791570"/>
              <a:gd name="connsiteX6" fmla="*/ 2920621 w 2920920"/>
              <a:gd name="connsiteY6" fmla="*/ 605051 h 791570"/>
              <a:gd name="connsiteX7" fmla="*/ 2916071 w 2920920"/>
              <a:gd name="connsiteY7" fmla="*/ 545911 h 791570"/>
              <a:gd name="connsiteX8" fmla="*/ 2875128 w 2920920"/>
              <a:gd name="connsiteY8" fmla="*/ 532263 h 791570"/>
              <a:gd name="connsiteX9" fmla="*/ 2861480 w 2920920"/>
              <a:gd name="connsiteY9" fmla="*/ 527713 h 791570"/>
              <a:gd name="connsiteX10" fmla="*/ 2847833 w 2920920"/>
              <a:gd name="connsiteY10" fmla="*/ 518615 h 791570"/>
              <a:gd name="connsiteX11" fmla="*/ 2761397 w 2920920"/>
              <a:gd name="connsiteY11" fmla="*/ 514066 h 791570"/>
              <a:gd name="connsiteX12" fmla="*/ 2711355 w 2920920"/>
              <a:gd name="connsiteY12" fmla="*/ 504967 h 791570"/>
              <a:gd name="connsiteX13" fmla="*/ 2684060 w 2920920"/>
              <a:gd name="connsiteY13" fmla="*/ 495869 h 791570"/>
              <a:gd name="connsiteX14" fmla="*/ 2643116 w 2920920"/>
              <a:gd name="connsiteY14" fmla="*/ 482221 h 791570"/>
              <a:gd name="connsiteX15" fmla="*/ 2629468 w 2920920"/>
              <a:gd name="connsiteY15" fmla="*/ 477672 h 791570"/>
              <a:gd name="connsiteX16" fmla="*/ 2552131 w 2920920"/>
              <a:gd name="connsiteY16" fmla="*/ 473122 h 791570"/>
              <a:gd name="connsiteX17" fmla="*/ 2515737 w 2920920"/>
              <a:gd name="connsiteY17" fmla="*/ 468573 h 791570"/>
              <a:gd name="connsiteX18" fmla="*/ 2370161 w 2920920"/>
              <a:gd name="connsiteY18" fmla="*/ 459475 h 791570"/>
              <a:gd name="connsiteX19" fmla="*/ 2329218 w 2920920"/>
              <a:gd name="connsiteY19" fmla="*/ 450376 h 791570"/>
              <a:gd name="connsiteX20" fmla="*/ 2301922 w 2920920"/>
              <a:gd name="connsiteY20" fmla="*/ 441278 h 791570"/>
              <a:gd name="connsiteX21" fmla="*/ 2288274 w 2920920"/>
              <a:gd name="connsiteY21" fmla="*/ 436728 h 791570"/>
              <a:gd name="connsiteX22" fmla="*/ 2247331 w 2920920"/>
              <a:gd name="connsiteY22" fmla="*/ 413982 h 791570"/>
              <a:gd name="connsiteX23" fmla="*/ 2233683 w 2920920"/>
              <a:gd name="connsiteY23" fmla="*/ 409433 h 791570"/>
              <a:gd name="connsiteX24" fmla="*/ 2220036 w 2920920"/>
              <a:gd name="connsiteY24" fmla="*/ 404884 h 791570"/>
              <a:gd name="connsiteX25" fmla="*/ 2192740 w 2920920"/>
              <a:gd name="connsiteY25" fmla="*/ 418531 h 791570"/>
              <a:gd name="connsiteX26" fmla="*/ 2179092 w 2920920"/>
              <a:gd name="connsiteY26" fmla="*/ 427630 h 791570"/>
              <a:gd name="connsiteX27" fmla="*/ 2151797 w 2920920"/>
              <a:gd name="connsiteY27" fmla="*/ 436728 h 791570"/>
              <a:gd name="connsiteX28" fmla="*/ 2138149 w 2920920"/>
              <a:gd name="connsiteY28" fmla="*/ 441278 h 791570"/>
              <a:gd name="connsiteX29" fmla="*/ 2124501 w 2920920"/>
              <a:gd name="connsiteY29" fmla="*/ 445827 h 791570"/>
              <a:gd name="connsiteX30" fmla="*/ 2083558 w 2920920"/>
              <a:gd name="connsiteY30" fmla="*/ 464024 h 791570"/>
              <a:gd name="connsiteX31" fmla="*/ 2069910 w 2920920"/>
              <a:gd name="connsiteY31" fmla="*/ 473122 h 791570"/>
              <a:gd name="connsiteX32" fmla="*/ 2056263 w 2920920"/>
              <a:gd name="connsiteY32" fmla="*/ 477672 h 791570"/>
              <a:gd name="connsiteX33" fmla="*/ 1988024 w 2920920"/>
              <a:gd name="connsiteY33" fmla="*/ 473122 h 791570"/>
              <a:gd name="connsiteX34" fmla="*/ 1969827 w 2920920"/>
              <a:gd name="connsiteY34" fmla="*/ 468573 h 791570"/>
              <a:gd name="connsiteX35" fmla="*/ 1878842 w 2920920"/>
              <a:gd name="connsiteY35" fmla="*/ 473122 h 791570"/>
              <a:gd name="connsiteX36" fmla="*/ 1851546 w 2920920"/>
              <a:gd name="connsiteY36" fmla="*/ 486770 h 791570"/>
              <a:gd name="connsiteX37" fmla="*/ 1842448 w 2920920"/>
              <a:gd name="connsiteY37" fmla="*/ 500418 h 791570"/>
              <a:gd name="connsiteX38" fmla="*/ 1815152 w 2920920"/>
              <a:gd name="connsiteY38" fmla="*/ 509516 h 791570"/>
              <a:gd name="connsiteX39" fmla="*/ 1787857 w 2920920"/>
              <a:gd name="connsiteY39" fmla="*/ 518615 h 791570"/>
              <a:gd name="connsiteX40" fmla="*/ 1774209 w 2920920"/>
              <a:gd name="connsiteY40" fmla="*/ 523164 h 791570"/>
              <a:gd name="connsiteX41" fmla="*/ 1733266 w 2920920"/>
              <a:gd name="connsiteY41" fmla="*/ 509516 h 791570"/>
              <a:gd name="connsiteX42" fmla="*/ 1728716 w 2920920"/>
              <a:gd name="connsiteY42" fmla="*/ 495869 h 791570"/>
              <a:gd name="connsiteX43" fmla="*/ 1724167 w 2920920"/>
              <a:gd name="connsiteY43" fmla="*/ 468573 h 791570"/>
              <a:gd name="connsiteX44" fmla="*/ 1710519 w 2920920"/>
              <a:gd name="connsiteY44" fmla="*/ 464024 h 791570"/>
              <a:gd name="connsiteX45" fmla="*/ 1701421 w 2920920"/>
              <a:gd name="connsiteY45" fmla="*/ 450376 h 791570"/>
              <a:gd name="connsiteX46" fmla="*/ 1687773 w 2920920"/>
              <a:gd name="connsiteY46" fmla="*/ 441278 h 791570"/>
              <a:gd name="connsiteX47" fmla="*/ 1683224 w 2920920"/>
              <a:gd name="connsiteY47" fmla="*/ 427630 h 791570"/>
              <a:gd name="connsiteX48" fmla="*/ 1665027 w 2920920"/>
              <a:gd name="connsiteY48" fmla="*/ 400334 h 791570"/>
              <a:gd name="connsiteX49" fmla="*/ 1646830 w 2920920"/>
              <a:gd name="connsiteY49" fmla="*/ 373039 h 791570"/>
              <a:gd name="connsiteX50" fmla="*/ 1633182 w 2920920"/>
              <a:gd name="connsiteY50" fmla="*/ 363940 h 791570"/>
              <a:gd name="connsiteX51" fmla="*/ 1601337 w 2920920"/>
              <a:gd name="connsiteY51" fmla="*/ 345743 h 791570"/>
              <a:gd name="connsiteX52" fmla="*/ 1587689 w 2920920"/>
              <a:gd name="connsiteY52" fmla="*/ 318448 h 791570"/>
              <a:gd name="connsiteX53" fmla="*/ 1574042 w 2920920"/>
              <a:gd name="connsiteY53" fmla="*/ 309349 h 791570"/>
              <a:gd name="connsiteX54" fmla="*/ 1542197 w 2920920"/>
              <a:gd name="connsiteY54" fmla="*/ 286603 h 791570"/>
              <a:gd name="connsiteX55" fmla="*/ 1501254 w 2920920"/>
              <a:gd name="connsiteY55" fmla="*/ 277505 h 791570"/>
              <a:gd name="connsiteX56" fmla="*/ 1473958 w 2920920"/>
              <a:gd name="connsiteY56" fmla="*/ 268406 h 791570"/>
              <a:gd name="connsiteX57" fmla="*/ 1460310 w 2920920"/>
              <a:gd name="connsiteY57" fmla="*/ 259308 h 791570"/>
              <a:gd name="connsiteX58" fmla="*/ 1433015 w 2920920"/>
              <a:gd name="connsiteY58" fmla="*/ 250209 h 791570"/>
              <a:gd name="connsiteX59" fmla="*/ 1360227 w 2920920"/>
              <a:gd name="connsiteY59" fmla="*/ 236561 h 791570"/>
              <a:gd name="connsiteX60" fmla="*/ 1332931 w 2920920"/>
              <a:gd name="connsiteY60" fmla="*/ 227463 h 791570"/>
              <a:gd name="connsiteX61" fmla="*/ 1319283 w 2920920"/>
              <a:gd name="connsiteY61" fmla="*/ 222913 h 791570"/>
              <a:gd name="connsiteX62" fmla="*/ 1278340 w 2920920"/>
              <a:gd name="connsiteY62" fmla="*/ 227463 h 791570"/>
              <a:gd name="connsiteX63" fmla="*/ 1264692 w 2920920"/>
              <a:gd name="connsiteY63" fmla="*/ 236561 h 791570"/>
              <a:gd name="connsiteX64" fmla="*/ 1246495 w 2920920"/>
              <a:gd name="connsiteY64" fmla="*/ 241111 h 791570"/>
              <a:gd name="connsiteX65" fmla="*/ 1219200 w 2920920"/>
              <a:gd name="connsiteY65" fmla="*/ 254758 h 791570"/>
              <a:gd name="connsiteX66" fmla="*/ 1191904 w 2920920"/>
              <a:gd name="connsiteY66" fmla="*/ 268406 h 791570"/>
              <a:gd name="connsiteX67" fmla="*/ 1160060 w 2920920"/>
              <a:gd name="connsiteY67" fmla="*/ 272955 h 791570"/>
              <a:gd name="connsiteX68" fmla="*/ 1105468 w 2920920"/>
              <a:gd name="connsiteY68" fmla="*/ 291152 h 791570"/>
              <a:gd name="connsiteX69" fmla="*/ 1073624 w 2920920"/>
              <a:gd name="connsiteY69" fmla="*/ 304800 h 791570"/>
              <a:gd name="connsiteX70" fmla="*/ 896203 w 2920920"/>
              <a:gd name="connsiteY70" fmla="*/ 309349 h 791570"/>
              <a:gd name="connsiteX71" fmla="*/ 868907 w 2920920"/>
              <a:gd name="connsiteY71" fmla="*/ 322997 h 791570"/>
              <a:gd name="connsiteX72" fmla="*/ 855260 w 2920920"/>
              <a:gd name="connsiteY72" fmla="*/ 327546 h 791570"/>
              <a:gd name="connsiteX73" fmla="*/ 782471 w 2920920"/>
              <a:gd name="connsiteY73" fmla="*/ 322997 h 791570"/>
              <a:gd name="connsiteX74" fmla="*/ 768824 w 2920920"/>
              <a:gd name="connsiteY74" fmla="*/ 318448 h 791570"/>
              <a:gd name="connsiteX75" fmla="*/ 723331 w 2920920"/>
              <a:gd name="connsiteY75" fmla="*/ 304800 h 791570"/>
              <a:gd name="connsiteX76" fmla="*/ 709683 w 2920920"/>
              <a:gd name="connsiteY76" fmla="*/ 300251 h 791570"/>
              <a:gd name="connsiteX77" fmla="*/ 696036 w 2920920"/>
              <a:gd name="connsiteY77" fmla="*/ 295702 h 791570"/>
              <a:gd name="connsiteX78" fmla="*/ 641445 w 2920920"/>
              <a:gd name="connsiteY78" fmla="*/ 291152 h 791570"/>
              <a:gd name="connsiteX79" fmla="*/ 591403 w 2920920"/>
              <a:gd name="connsiteY79" fmla="*/ 282054 h 791570"/>
              <a:gd name="connsiteX80" fmla="*/ 573206 w 2920920"/>
              <a:gd name="connsiteY80" fmla="*/ 277505 h 791570"/>
              <a:gd name="connsiteX81" fmla="*/ 545910 w 2920920"/>
              <a:gd name="connsiteY81" fmla="*/ 268406 h 791570"/>
              <a:gd name="connsiteX82" fmla="*/ 514066 w 2920920"/>
              <a:gd name="connsiteY82" fmla="*/ 263857 h 791570"/>
              <a:gd name="connsiteX83" fmla="*/ 491319 w 2920920"/>
              <a:gd name="connsiteY83" fmla="*/ 259308 h 791570"/>
              <a:gd name="connsiteX84" fmla="*/ 459474 w 2920920"/>
              <a:gd name="connsiteY84" fmla="*/ 254758 h 791570"/>
              <a:gd name="connsiteX85" fmla="*/ 432179 w 2920920"/>
              <a:gd name="connsiteY85" fmla="*/ 236561 h 791570"/>
              <a:gd name="connsiteX86" fmla="*/ 423080 w 2920920"/>
              <a:gd name="connsiteY86" fmla="*/ 222913 h 791570"/>
              <a:gd name="connsiteX87" fmla="*/ 404883 w 2920920"/>
              <a:gd name="connsiteY87" fmla="*/ 213815 h 791570"/>
              <a:gd name="connsiteX88" fmla="*/ 391236 w 2920920"/>
              <a:gd name="connsiteY88" fmla="*/ 204716 h 791570"/>
              <a:gd name="connsiteX89" fmla="*/ 373039 w 2920920"/>
              <a:gd name="connsiteY89" fmla="*/ 177421 h 791570"/>
              <a:gd name="connsiteX90" fmla="*/ 350292 w 2920920"/>
              <a:gd name="connsiteY90" fmla="*/ 150125 h 791570"/>
              <a:gd name="connsiteX91" fmla="*/ 322997 w 2920920"/>
              <a:gd name="connsiteY91" fmla="*/ 131928 h 791570"/>
              <a:gd name="connsiteX92" fmla="*/ 295701 w 2920920"/>
              <a:gd name="connsiteY92" fmla="*/ 113731 h 791570"/>
              <a:gd name="connsiteX93" fmla="*/ 286603 w 2920920"/>
              <a:gd name="connsiteY93" fmla="*/ 100084 h 791570"/>
              <a:gd name="connsiteX94" fmla="*/ 272955 w 2920920"/>
              <a:gd name="connsiteY94" fmla="*/ 95534 h 791570"/>
              <a:gd name="connsiteX95" fmla="*/ 259307 w 2920920"/>
              <a:gd name="connsiteY95" fmla="*/ 86436 h 791570"/>
              <a:gd name="connsiteX96" fmla="*/ 232012 w 2920920"/>
              <a:gd name="connsiteY96" fmla="*/ 77337 h 791570"/>
              <a:gd name="connsiteX97" fmla="*/ 218364 w 2920920"/>
              <a:gd name="connsiteY97" fmla="*/ 72788 h 791570"/>
              <a:gd name="connsiteX98" fmla="*/ 204716 w 2920920"/>
              <a:gd name="connsiteY98" fmla="*/ 68239 h 791570"/>
              <a:gd name="connsiteX99" fmla="*/ 191068 w 2920920"/>
              <a:gd name="connsiteY99" fmla="*/ 59140 h 791570"/>
              <a:gd name="connsiteX100" fmla="*/ 163773 w 2920920"/>
              <a:gd name="connsiteY100" fmla="*/ 50042 h 791570"/>
              <a:gd name="connsiteX101" fmla="*/ 136477 w 2920920"/>
              <a:gd name="connsiteY101" fmla="*/ 40943 h 791570"/>
              <a:gd name="connsiteX102" fmla="*/ 122830 w 2920920"/>
              <a:gd name="connsiteY102" fmla="*/ 36394 h 791570"/>
              <a:gd name="connsiteX103" fmla="*/ 0 w 2920920"/>
              <a:gd name="connsiteY103" fmla="*/ 0 h 791570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75128 w 2984311"/>
              <a:gd name="connsiteY2" fmla="*/ 755176 h 782471"/>
              <a:gd name="connsiteX3" fmla="*/ 2888776 w 2984311"/>
              <a:gd name="connsiteY3" fmla="*/ 673290 h 782471"/>
              <a:gd name="connsiteX4" fmla="*/ 2902424 w 2984311"/>
              <a:gd name="connsiteY4" fmla="*/ 659642 h 782471"/>
              <a:gd name="connsiteX5" fmla="*/ 2916071 w 2984311"/>
              <a:gd name="connsiteY5" fmla="*/ 618699 h 782471"/>
              <a:gd name="connsiteX6" fmla="*/ 2920621 w 2984311"/>
              <a:gd name="connsiteY6" fmla="*/ 605051 h 782471"/>
              <a:gd name="connsiteX7" fmla="*/ 2916071 w 2984311"/>
              <a:gd name="connsiteY7" fmla="*/ 545911 h 782471"/>
              <a:gd name="connsiteX8" fmla="*/ 2875128 w 2984311"/>
              <a:gd name="connsiteY8" fmla="*/ 532263 h 782471"/>
              <a:gd name="connsiteX9" fmla="*/ 2861480 w 2984311"/>
              <a:gd name="connsiteY9" fmla="*/ 527713 h 782471"/>
              <a:gd name="connsiteX10" fmla="*/ 2847833 w 2984311"/>
              <a:gd name="connsiteY10" fmla="*/ 518615 h 782471"/>
              <a:gd name="connsiteX11" fmla="*/ 2761397 w 2984311"/>
              <a:gd name="connsiteY11" fmla="*/ 514066 h 782471"/>
              <a:gd name="connsiteX12" fmla="*/ 2711355 w 2984311"/>
              <a:gd name="connsiteY12" fmla="*/ 504967 h 782471"/>
              <a:gd name="connsiteX13" fmla="*/ 2684060 w 2984311"/>
              <a:gd name="connsiteY13" fmla="*/ 495869 h 782471"/>
              <a:gd name="connsiteX14" fmla="*/ 2643116 w 2984311"/>
              <a:gd name="connsiteY14" fmla="*/ 482221 h 782471"/>
              <a:gd name="connsiteX15" fmla="*/ 2629468 w 2984311"/>
              <a:gd name="connsiteY15" fmla="*/ 477672 h 782471"/>
              <a:gd name="connsiteX16" fmla="*/ 2552131 w 2984311"/>
              <a:gd name="connsiteY16" fmla="*/ 473122 h 782471"/>
              <a:gd name="connsiteX17" fmla="*/ 2515737 w 2984311"/>
              <a:gd name="connsiteY17" fmla="*/ 468573 h 782471"/>
              <a:gd name="connsiteX18" fmla="*/ 2370161 w 2984311"/>
              <a:gd name="connsiteY18" fmla="*/ 459475 h 782471"/>
              <a:gd name="connsiteX19" fmla="*/ 2329218 w 2984311"/>
              <a:gd name="connsiteY19" fmla="*/ 450376 h 782471"/>
              <a:gd name="connsiteX20" fmla="*/ 2301922 w 2984311"/>
              <a:gd name="connsiteY20" fmla="*/ 441278 h 782471"/>
              <a:gd name="connsiteX21" fmla="*/ 2288274 w 2984311"/>
              <a:gd name="connsiteY21" fmla="*/ 436728 h 782471"/>
              <a:gd name="connsiteX22" fmla="*/ 2247331 w 2984311"/>
              <a:gd name="connsiteY22" fmla="*/ 413982 h 782471"/>
              <a:gd name="connsiteX23" fmla="*/ 2233683 w 2984311"/>
              <a:gd name="connsiteY23" fmla="*/ 409433 h 782471"/>
              <a:gd name="connsiteX24" fmla="*/ 2220036 w 2984311"/>
              <a:gd name="connsiteY24" fmla="*/ 404884 h 782471"/>
              <a:gd name="connsiteX25" fmla="*/ 2192740 w 2984311"/>
              <a:gd name="connsiteY25" fmla="*/ 418531 h 782471"/>
              <a:gd name="connsiteX26" fmla="*/ 2179092 w 2984311"/>
              <a:gd name="connsiteY26" fmla="*/ 427630 h 782471"/>
              <a:gd name="connsiteX27" fmla="*/ 2151797 w 2984311"/>
              <a:gd name="connsiteY27" fmla="*/ 436728 h 782471"/>
              <a:gd name="connsiteX28" fmla="*/ 2138149 w 2984311"/>
              <a:gd name="connsiteY28" fmla="*/ 441278 h 782471"/>
              <a:gd name="connsiteX29" fmla="*/ 2124501 w 2984311"/>
              <a:gd name="connsiteY29" fmla="*/ 445827 h 782471"/>
              <a:gd name="connsiteX30" fmla="*/ 2083558 w 2984311"/>
              <a:gd name="connsiteY30" fmla="*/ 464024 h 782471"/>
              <a:gd name="connsiteX31" fmla="*/ 2069910 w 2984311"/>
              <a:gd name="connsiteY31" fmla="*/ 473122 h 782471"/>
              <a:gd name="connsiteX32" fmla="*/ 2056263 w 2984311"/>
              <a:gd name="connsiteY32" fmla="*/ 477672 h 782471"/>
              <a:gd name="connsiteX33" fmla="*/ 1988024 w 2984311"/>
              <a:gd name="connsiteY33" fmla="*/ 473122 h 782471"/>
              <a:gd name="connsiteX34" fmla="*/ 1969827 w 2984311"/>
              <a:gd name="connsiteY34" fmla="*/ 468573 h 782471"/>
              <a:gd name="connsiteX35" fmla="*/ 1878842 w 2984311"/>
              <a:gd name="connsiteY35" fmla="*/ 473122 h 782471"/>
              <a:gd name="connsiteX36" fmla="*/ 1851546 w 2984311"/>
              <a:gd name="connsiteY36" fmla="*/ 486770 h 782471"/>
              <a:gd name="connsiteX37" fmla="*/ 1842448 w 2984311"/>
              <a:gd name="connsiteY37" fmla="*/ 500418 h 782471"/>
              <a:gd name="connsiteX38" fmla="*/ 1815152 w 2984311"/>
              <a:gd name="connsiteY38" fmla="*/ 509516 h 782471"/>
              <a:gd name="connsiteX39" fmla="*/ 1787857 w 2984311"/>
              <a:gd name="connsiteY39" fmla="*/ 518615 h 782471"/>
              <a:gd name="connsiteX40" fmla="*/ 1774209 w 2984311"/>
              <a:gd name="connsiteY40" fmla="*/ 523164 h 782471"/>
              <a:gd name="connsiteX41" fmla="*/ 1733266 w 2984311"/>
              <a:gd name="connsiteY41" fmla="*/ 509516 h 782471"/>
              <a:gd name="connsiteX42" fmla="*/ 1728716 w 2984311"/>
              <a:gd name="connsiteY42" fmla="*/ 495869 h 782471"/>
              <a:gd name="connsiteX43" fmla="*/ 1724167 w 2984311"/>
              <a:gd name="connsiteY43" fmla="*/ 468573 h 782471"/>
              <a:gd name="connsiteX44" fmla="*/ 1710519 w 2984311"/>
              <a:gd name="connsiteY44" fmla="*/ 464024 h 782471"/>
              <a:gd name="connsiteX45" fmla="*/ 1701421 w 2984311"/>
              <a:gd name="connsiteY45" fmla="*/ 450376 h 782471"/>
              <a:gd name="connsiteX46" fmla="*/ 1687773 w 2984311"/>
              <a:gd name="connsiteY46" fmla="*/ 441278 h 782471"/>
              <a:gd name="connsiteX47" fmla="*/ 1683224 w 2984311"/>
              <a:gd name="connsiteY47" fmla="*/ 427630 h 782471"/>
              <a:gd name="connsiteX48" fmla="*/ 1665027 w 2984311"/>
              <a:gd name="connsiteY48" fmla="*/ 400334 h 782471"/>
              <a:gd name="connsiteX49" fmla="*/ 1646830 w 2984311"/>
              <a:gd name="connsiteY49" fmla="*/ 373039 h 782471"/>
              <a:gd name="connsiteX50" fmla="*/ 1633182 w 2984311"/>
              <a:gd name="connsiteY50" fmla="*/ 363940 h 782471"/>
              <a:gd name="connsiteX51" fmla="*/ 1601337 w 2984311"/>
              <a:gd name="connsiteY51" fmla="*/ 345743 h 782471"/>
              <a:gd name="connsiteX52" fmla="*/ 1587689 w 2984311"/>
              <a:gd name="connsiteY52" fmla="*/ 318448 h 782471"/>
              <a:gd name="connsiteX53" fmla="*/ 1574042 w 2984311"/>
              <a:gd name="connsiteY53" fmla="*/ 309349 h 782471"/>
              <a:gd name="connsiteX54" fmla="*/ 1542197 w 2984311"/>
              <a:gd name="connsiteY54" fmla="*/ 286603 h 782471"/>
              <a:gd name="connsiteX55" fmla="*/ 1501254 w 2984311"/>
              <a:gd name="connsiteY55" fmla="*/ 277505 h 782471"/>
              <a:gd name="connsiteX56" fmla="*/ 1473958 w 2984311"/>
              <a:gd name="connsiteY56" fmla="*/ 268406 h 782471"/>
              <a:gd name="connsiteX57" fmla="*/ 1460310 w 2984311"/>
              <a:gd name="connsiteY57" fmla="*/ 259308 h 782471"/>
              <a:gd name="connsiteX58" fmla="*/ 1433015 w 2984311"/>
              <a:gd name="connsiteY58" fmla="*/ 250209 h 782471"/>
              <a:gd name="connsiteX59" fmla="*/ 1360227 w 2984311"/>
              <a:gd name="connsiteY59" fmla="*/ 236561 h 782471"/>
              <a:gd name="connsiteX60" fmla="*/ 1332931 w 2984311"/>
              <a:gd name="connsiteY60" fmla="*/ 227463 h 782471"/>
              <a:gd name="connsiteX61" fmla="*/ 1319283 w 2984311"/>
              <a:gd name="connsiteY61" fmla="*/ 222913 h 782471"/>
              <a:gd name="connsiteX62" fmla="*/ 1278340 w 2984311"/>
              <a:gd name="connsiteY62" fmla="*/ 227463 h 782471"/>
              <a:gd name="connsiteX63" fmla="*/ 1264692 w 2984311"/>
              <a:gd name="connsiteY63" fmla="*/ 236561 h 782471"/>
              <a:gd name="connsiteX64" fmla="*/ 1246495 w 2984311"/>
              <a:gd name="connsiteY64" fmla="*/ 241111 h 782471"/>
              <a:gd name="connsiteX65" fmla="*/ 1219200 w 2984311"/>
              <a:gd name="connsiteY65" fmla="*/ 254758 h 782471"/>
              <a:gd name="connsiteX66" fmla="*/ 1191904 w 2984311"/>
              <a:gd name="connsiteY66" fmla="*/ 268406 h 782471"/>
              <a:gd name="connsiteX67" fmla="*/ 1160060 w 2984311"/>
              <a:gd name="connsiteY67" fmla="*/ 272955 h 782471"/>
              <a:gd name="connsiteX68" fmla="*/ 1105468 w 2984311"/>
              <a:gd name="connsiteY68" fmla="*/ 291152 h 782471"/>
              <a:gd name="connsiteX69" fmla="*/ 1073624 w 2984311"/>
              <a:gd name="connsiteY69" fmla="*/ 304800 h 782471"/>
              <a:gd name="connsiteX70" fmla="*/ 896203 w 2984311"/>
              <a:gd name="connsiteY70" fmla="*/ 309349 h 782471"/>
              <a:gd name="connsiteX71" fmla="*/ 868907 w 2984311"/>
              <a:gd name="connsiteY71" fmla="*/ 322997 h 782471"/>
              <a:gd name="connsiteX72" fmla="*/ 855260 w 2984311"/>
              <a:gd name="connsiteY72" fmla="*/ 327546 h 782471"/>
              <a:gd name="connsiteX73" fmla="*/ 782471 w 2984311"/>
              <a:gd name="connsiteY73" fmla="*/ 322997 h 782471"/>
              <a:gd name="connsiteX74" fmla="*/ 768824 w 2984311"/>
              <a:gd name="connsiteY74" fmla="*/ 318448 h 782471"/>
              <a:gd name="connsiteX75" fmla="*/ 723331 w 2984311"/>
              <a:gd name="connsiteY75" fmla="*/ 304800 h 782471"/>
              <a:gd name="connsiteX76" fmla="*/ 709683 w 2984311"/>
              <a:gd name="connsiteY76" fmla="*/ 300251 h 782471"/>
              <a:gd name="connsiteX77" fmla="*/ 696036 w 2984311"/>
              <a:gd name="connsiteY77" fmla="*/ 295702 h 782471"/>
              <a:gd name="connsiteX78" fmla="*/ 641445 w 2984311"/>
              <a:gd name="connsiteY78" fmla="*/ 291152 h 782471"/>
              <a:gd name="connsiteX79" fmla="*/ 591403 w 2984311"/>
              <a:gd name="connsiteY79" fmla="*/ 282054 h 782471"/>
              <a:gd name="connsiteX80" fmla="*/ 573206 w 2984311"/>
              <a:gd name="connsiteY80" fmla="*/ 277505 h 782471"/>
              <a:gd name="connsiteX81" fmla="*/ 545910 w 2984311"/>
              <a:gd name="connsiteY81" fmla="*/ 268406 h 782471"/>
              <a:gd name="connsiteX82" fmla="*/ 514066 w 2984311"/>
              <a:gd name="connsiteY82" fmla="*/ 263857 h 782471"/>
              <a:gd name="connsiteX83" fmla="*/ 491319 w 2984311"/>
              <a:gd name="connsiteY83" fmla="*/ 259308 h 782471"/>
              <a:gd name="connsiteX84" fmla="*/ 459474 w 2984311"/>
              <a:gd name="connsiteY84" fmla="*/ 254758 h 782471"/>
              <a:gd name="connsiteX85" fmla="*/ 432179 w 2984311"/>
              <a:gd name="connsiteY85" fmla="*/ 236561 h 782471"/>
              <a:gd name="connsiteX86" fmla="*/ 423080 w 2984311"/>
              <a:gd name="connsiteY86" fmla="*/ 222913 h 782471"/>
              <a:gd name="connsiteX87" fmla="*/ 404883 w 2984311"/>
              <a:gd name="connsiteY87" fmla="*/ 213815 h 782471"/>
              <a:gd name="connsiteX88" fmla="*/ 391236 w 2984311"/>
              <a:gd name="connsiteY88" fmla="*/ 204716 h 782471"/>
              <a:gd name="connsiteX89" fmla="*/ 373039 w 2984311"/>
              <a:gd name="connsiteY89" fmla="*/ 177421 h 782471"/>
              <a:gd name="connsiteX90" fmla="*/ 350292 w 2984311"/>
              <a:gd name="connsiteY90" fmla="*/ 150125 h 782471"/>
              <a:gd name="connsiteX91" fmla="*/ 322997 w 2984311"/>
              <a:gd name="connsiteY91" fmla="*/ 131928 h 782471"/>
              <a:gd name="connsiteX92" fmla="*/ 295701 w 2984311"/>
              <a:gd name="connsiteY92" fmla="*/ 113731 h 782471"/>
              <a:gd name="connsiteX93" fmla="*/ 286603 w 2984311"/>
              <a:gd name="connsiteY93" fmla="*/ 100084 h 782471"/>
              <a:gd name="connsiteX94" fmla="*/ 272955 w 2984311"/>
              <a:gd name="connsiteY94" fmla="*/ 95534 h 782471"/>
              <a:gd name="connsiteX95" fmla="*/ 259307 w 2984311"/>
              <a:gd name="connsiteY95" fmla="*/ 86436 h 782471"/>
              <a:gd name="connsiteX96" fmla="*/ 232012 w 2984311"/>
              <a:gd name="connsiteY96" fmla="*/ 77337 h 782471"/>
              <a:gd name="connsiteX97" fmla="*/ 218364 w 2984311"/>
              <a:gd name="connsiteY97" fmla="*/ 72788 h 782471"/>
              <a:gd name="connsiteX98" fmla="*/ 204716 w 2984311"/>
              <a:gd name="connsiteY98" fmla="*/ 68239 h 782471"/>
              <a:gd name="connsiteX99" fmla="*/ 191068 w 2984311"/>
              <a:gd name="connsiteY99" fmla="*/ 59140 h 782471"/>
              <a:gd name="connsiteX100" fmla="*/ 163773 w 2984311"/>
              <a:gd name="connsiteY100" fmla="*/ 50042 h 782471"/>
              <a:gd name="connsiteX101" fmla="*/ 136477 w 2984311"/>
              <a:gd name="connsiteY101" fmla="*/ 40943 h 782471"/>
              <a:gd name="connsiteX102" fmla="*/ 122830 w 2984311"/>
              <a:gd name="connsiteY102" fmla="*/ 36394 h 782471"/>
              <a:gd name="connsiteX103" fmla="*/ 0 w 2984311"/>
              <a:gd name="connsiteY103" fmla="*/ 0 h 782471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88776 w 2984311"/>
              <a:gd name="connsiteY2" fmla="*/ 673290 h 782471"/>
              <a:gd name="connsiteX3" fmla="*/ 2902424 w 2984311"/>
              <a:gd name="connsiteY3" fmla="*/ 659642 h 782471"/>
              <a:gd name="connsiteX4" fmla="*/ 2916071 w 2984311"/>
              <a:gd name="connsiteY4" fmla="*/ 618699 h 782471"/>
              <a:gd name="connsiteX5" fmla="*/ 2920621 w 2984311"/>
              <a:gd name="connsiteY5" fmla="*/ 605051 h 782471"/>
              <a:gd name="connsiteX6" fmla="*/ 2916071 w 2984311"/>
              <a:gd name="connsiteY6" fmla="*/ 545911 h 782471"/>
              <a:gd name="connsiteX7" fmla="*/ 2875128 w 2984311"/>
              <a:gd name="connsiteY7" fmla="*/ 532263 h 782471"/>
              <a:gd name="connsiteX8" fmla="*/ 2861480 w 2984311"/>
              <a:gd name="connsiteY8" fmla="*/ 527713 h 782471"/>
              <a:gd name="connsiteX9" fmla="*/ 2847833 w 2984311"/>
              <a:gd name="connsiteY9" fmla="*/ 518615 h 782471"/>
              <a:gd name="connsiteX10" fmla="*/ 2761397 w 2984311"/>
              <a:gd name="connsiteY10" fmla="*/ 514066 h 782471"/>
              <a:gd name="connsiteX11" fmla="*/ 2711355 w 2984311"/>
              <a:gd name="connsiteY11" fmla="*/ 504967 h 782471"/>
              <a:gd name="connsiteX12" fmla="*/ 2684060 w 2984311"/>
              <a:gd name="connsiteY12" fmla="*/ 495869 h 782471"/>
              <a:gd name="connsiteX13" fmla="*/ 2643116 w 2984311"/>
              <a:gd name="connsiteY13" fmla="*/ 482221 h 782471"/>
              <a:gd name="connsiteX14" fmla="*/ 2629468 w 2984311"/>
              <a:gd name="connsiteY14" fmla="*/ 477672 h 782471"/>
              <a:gd name="connsiteX15" fmla="*/ 2552131 w 2984311"/>
              <a:gd name="connsiteY15" fmla="*/ 473122 h 782471"/>
              <a:gd name="connsiteX16" fmla="*/ 2515737 w 2984311"/>
              <a:gd name="connsiteY16" fmla="*/ 468573 h 782471"/>
              <a:gd name="connsiteX17" fmla="*/ 2370161 w 2984311"/>
              <a:gd name="connsiteY17" fmla="*/ 459475 h 782471"/>
              <a:gd name="connsiteX18" fmla="*/ 2329218 w 2984311"/>
              <a:gd name="connsiteY18" fmla="*/ 450376 h 782471"/>
              <a:gd name="connsiteX19" fmla="*/ 2301922 w 2984311"/>
              <a:gd name="connsiteY19" fmla="*/ 441278 h 782471"/>
              <a:gd name="connsiteX20" fmla="*/ 2288274 w 2984311"/>
              <a:gd name="connsiteY20" fmla="*/ 436728 h 782471"/>
              <a:gd name="connsiteX21" fmla="*/ 2247331 w 2984311"/>
              <a:gd name="connsiteY21" fmla="*/ 413982 h 782471"/>
              <a:gd name="connsiteX22" fmla="*/ 2233683 w 2984311"/>
              <a:gd name="connsiteY22" fmla="*/ 409433 h 782471"/>
              <a:gd name="connsiteX23" fmla="*/ 2220036 w 2984311"/>
              <a:gd name="connsiteY23" fmla="*/ 404884 h 782471"/>
              <a:gd name="connsiteX24" fmla="*/ 2192740 w 2984311"/>
              <a:gd name="connsiteY24" fmla="*/ 418531 h 782471"/>
              <a:gd name="connsiteX25" fmla="*/ 2179092 w 2984311"/>
              <a:gd name="connsiteY25" fmla="*/ 427630 h 782471"/>
              <a:gd name="connsiteX26" fmla="*/ 2151797 w 2984311"/>
              <a:gd name="connsiteY26" fmla="*/ 436728 h 782471"/>
              <a:gd name="connsiteX27" fmla="*/ 2138149 w 2984311"/>
              <a:gd name="connsiteY27" fmla="*/ 441278 h 782471"/>
              <a:gd name="connsiteX28" fmla="*/ 2124501 w 2984311"/>
              <a:gd name="connsiteY28" fmla="*/ 445827 h 782471"/>
              <a:gd name="connsiteX29" fmla="*/ 2083558 w 2984311"/>
              <a:gd name="connsiteY29" fmla="*/ 464024 h 782471"/>
              <a:gd name="connsiteX30" fmla="*/ 2069910 w 2984311"/>
              <a:gd name="connsiteY30" fmla="*/ 473122 h 782471"/>
              <a:gd name="connsiteX31" fmla="*/ 2056263 w 2984311"/>
              <a:gd name="connsiteY31" fmla="*/ 477672 h 782471"/>
              <a:gd name="connsiteX32" fmla="*/ 1988024 w 2984311"/>
              <a:gd name="connsiteY32" fmla="*/ 473122 h 782471"/>
              <a:gd name="connsiteX33" fmla="*/ 1969827 w 2984311"/>
              <a:gd name="connsiteY33" fmla="*/ 468573 h 782471"/>
              <a:gd name="connsiteX34" fmla="*/ 1878842 w 2984311"/>
              <a:gd name="connsiteY34" fmla="*/ 473122 h 782471"/>
              <a:gd name="connsiteX35" fmla="*/ 1851546 w 2984311"/>
              <a:gd name="connsiteY35" fmla="*/ 486770 h 782471"/>
              <a:gd name="connsiteX36" fmla="*/ 1842448 w 2984311"/>
              <a:gd name="connsiteY36" fmla="*/ 500418 h 782471"/>
              <a:gd name="connsiteX37" fmla="*/ 1815152 w 2984311"/>
              <a:gd name="connsiteY37" fmla="*/ 509516 h 782471"/>
              <a:gd name="connsiteX38" fmla="*/ 1787857 w 2984311"/>
              <a:gd name="connsiteY38" fmla="*/ 518615 h 782471"/>
              <a:gd name="connsiteX39" fmla="*/ 1774209 w 2984311"/>
              <a:gd name="connsiteY39" fmla="*/ 523164 h 782471"/>
              <a:gd name="connsiteX40" fmla="*/ 1733266 w 2984311"/>
              <a:gd name="connsiteY40" fmla="*/ 509516 h 782471"/>
              <a:gd name="connsiteX41" fmla="*/ 1728716 w 2984311"/>
              <a:gd name="connsiteY41" fmla="*/ 495869 h 782471"/>
              <a:gd name="connsiteX42" fmla="*/ 1724167 w 2984311"/>
              <a:gd name="connsiteY42" fmla="*/ 468573 h 782471"/>
              <a:gd name="connsiteX43" fmla="*/ 1710519 w 2984311"/>
              <a:gd name="connsiteY43" fmla="*/ 464024 h 782471"/>
              <a:gd name="connsiteX44" fmla="*/ 1701421 w 2984311"/>
              <a:gd name="connsiteY44" fmla="*/ 450376 h 782471"/>
              <a:gd name="connsiteX45" fmla="*/ 1687773 w 2984311"/>
              <a:gd name="connsiteY45" fmla="*/ 441278 h 782471"/>
              <a:gd name="connsiteX46" fmla="*/ 1683224 w 2984311"/>
              <a:gd name="connsiteY46" fmla="*/ 427630 h 782471"/>
              <a:gd name="connsiteX47" fmla="*/ 1665027 w 2984311"/>
              <a:gd name="connsiteY47" fmla="*/ 400334 h 782471"/>
              <a:gd name="connsiteX48" fmla="*/ 1646830 w 2984311"/>
              <a:gd name="connsiteY48" fmla="*/ 373039 h 782471"/>
              <a:gd name="connsiteX49" fmla="*/ 1633182 w 2984311"/>
              <a:gd name="connsiteY49" fmla="*/ 363940 h 782471"/>
              <a:gd name="connsiteX50" fmla="*/ 1601337 w 2984311"/>
              <a:gd name="connsiteY50" fmla="*/ 345743 h 782471"/>
              <a:gd name="connsiteX51" fmla="*/ 1587689 w 2984311"/>
              <a:gd name="connsiteY51" fmla="*/ 318448 h 782471"/>
              <a:gd name="connsiteX52" fmla="*/ 1574042 w 2984311"/>
              <a:gd name="connsiteY52" fmla="*/ 309349 h 782471"/>
              <a:gd name="connsiteX53" fmla="*/ 1542197 w 2984311"/>
              <a:gd name="connsiteY53" fmla="*/ 286603 h 782471"/>
              <a:gd name="connsiteX54" fmla="*/ 1501254 w 2984311"/>
              <a:gd name="connsiteY54" fmla="*/ 277505 h 782471"/>
              <a:gd name="connsiteX55" fmla="*/ 1473958 w 2984311"/>
              <a:gd name="connsiteY55" fmla="*/ 268406 h 782471"/>
              <a:gd name="connsiteX56" fmla="*/ 1460310 w 2984311"/>
              <a:gd name="connsiteY56" fmla="*/ 259308 h 782471"/>
              <a:gd name="connsiteX57" fmla="*/ 1433015 w 2984311"/>
              <a:gd name="connsiteY57" fmla="*/ 250209 h 782471"/>
              <a:gd name="connsiteX58" fmla="*/ 1360227 w 2984311"/>
              <a:gd name="connsiteY58" fmla="*/ 236561 h 782471"/>
              <a:gd name="connsiteX59" fmla="*/ 1332931 w 2984311"/>
              <a:gd name="connsiteY59" fmla="*/ 227463 h 782471"/>
              <a:gd name="connsiteX60" fmla="*/ 1319283 w 2984311"/>
              <a:gd name="connsiteY60" fmla="*/ 222913 h 782471"/>
              <a:gd name="connsiteX61" fmla="*/ 1278340 w 2984311"/>
              <a:gd name="connsiteY61" fmla="*/ 227463 h 782471"/>
              <a:gd name="connsiteX62" fmla="*/ 1264692 w 2984311"/>
              <a:gd name="connsiteY62" fmla="*/ 236561 h 782471"/>
              <a:gd name="connsiteX63" fmla="*/ 1246495 w 2984311"/>
              <a:gd name="connsiteY63" fmla="*/ 241111 h 782471"/>
              <a:gd name="connsiteX64" fmla="*/ 1219200 w 2984311"/>
              <a:gd name="connsiteY64" fmla="*/ 254758 h 782471"/>
              <a:gd name="connsiteX65" fmla="*/ 1191904 w 2984311"/>
              <a:gd name="connsiteY65" fmla="*/ 268406 h 782471"/>
              <a:gd name="connsiteX66" fmla="*/ 1160060 w 2984311"/>
              <a:gd name="connsiteY66" fmla="*/ 272955 h 782471"/>
              <a:gd name="connsiteX67" fmla="*/ 1105468 w 2984311"/>
              <a:gd name="connsiteY67" fmla="*/ 291152 h 782471"/>
              <a:gd name="connsiteX68" fmla="*/ 1073624 w 2984311"/>
              <a:gd name="connsiteY68" fmla="*/ 304800 h 782471"/>
              <a:gd name="connsiteX69" fmla="*/ 896203 w 2984311"/>
              <a:gd name="connsiteY69" fmla="*/ 309349 h 782471"/>
              <a:gd name="connsiteX70" fmla="*/ 868907 w 2984311"/>
              <a:gd name="connsiteY70" fmla="*/ 322997 h 782471"/>
              <a:gd name="connsiteX71" fmla="*/ 855260 w 2984311"/>
              <a:gd name="connsiteY71" fmla="*/ 327546 h 782471"/>
              <a:gd name="connsiteX72" fmla="*/ 782471 w 2984311"/>
              <a:gd name="connsiteY72" fmla="*/ 322997 h 782471"/>
              <a:gd name="connsiteX73" fmla="*/ 768824 w 2984311"/>
              <a:gd name="connsiteY73" fmla="*/ 318448 h 782471"/>
              <a:gd name="connsiteX74" fmla="*/ 723331 w 2984311"/>
              <a:gd name="connsiteY74" fmla="*/ 304800 h 782471"/>
              <a:gd name="connsiteX75" fmla="*/ 709683 w 2984311"/>
              <a:gd name="connsiteY75" fmla="*/ 300251 h 782471"/>
              <a:gd name="connsiteX76" fmla="*/ 696036 w 2984311"/>
              <a:gd name="connsiteY76" fmla="*/ 295702 h 782471"/>
              <a:gd name="connsiteX77" fmla="*/ 641445 w 2984311"/>
              <a:gd name="connsiteY77" fmla="*/ 291152 h 782471"/>
              <a:gd name="connsiteX78" fmla="*/ 591403 w 2984311"/>
              <a:gd name="connsiteY78" fmla="*/ 282054 h 782471"/>
              <a:gd name="connsiteX79" fmla="*/ 573206 w 2984311"/>
              <a:gd name="connsiteY79" fmla="*/ 277505 h 782471"/>
              <a:gd name="connsiteX80" fmla="*/ 545910 w 2984311"/>
              <a:gd name="connsiteY80" fmla="*/ 268406 h 782471"/>
              <a:gd name="connsiteX81" fmla="*/ 514066 w 2984311"/>
              <a:gd name="connsiteY81" fmla="*/ 263857 h 782471"/>
              <a:gd name="connsiteX82" fmla="*/ 491319 w 2984311"/>
              <a:gd name="connsiteY82" fmla="*/ 259308 h 782471"/>
              <a:gd name="connsiteX83" fmla="*/ 459474 w 2984311"/>
              <a:gd name="connsiteY83" fmla="*/ 254758 h 782471"/>
              <a:gd name="connsiteX84" fmla="*/ 432179 w 2984311"/>
              <a:gd name="connsiteY84" fmla="*/ 236561 h 782471"/>
              <a:gd name="connsiteX85" fmla="*/ 423080 w 2984311"/>
              <a:gd name="connsiteY85" fmla="*/ 222913 h 782471"/>
              <a:gd name="connsiteX86" fmla="*/ 404883 w 2984311"/>
              <a:gd name="connsiteY86" fmla="*/ 213815 h 782471"/>
              <a:gd name="connsiteX87" fmla="*/ 391236 w 2984311"/>
              <a:gd name="connsiteY87" fmla="*/ 204716 h 782471"/>
              <a:gd name="connsiteX88" fmla="*/ 373039 w 2984311"/>
              <a:gd name="connsiteY88" fmla="*/ 177421 h 782471"/>
              <a:gd name="connsiteX89" fmla="*/ 350292 w 2984311"/>
              <a:gd name="connsiteY89" fmla="*/ 150125 h 782471"/>
              <a:gd name="connsiteX90" fmla="*/ 322997 w 2984311"/>
              <a:gd name="connsiteY90" fmla="*/ 131928 h 782471"/>
              <a:gd name="connsiteX91" fmla="*/ 295701 w 2984311"/>
              <a:gd name="connsiteY91" fmla="*/ 113731 h 782471"/>
              <a:gd name="connsiteX92" fmla="*/ 286603 w 2984311"/>
              <a:gd name="connsiteY92" fmla="*/ 100084 h 782471"/>
              <a:gd name="connsiteX93" fmla="*/ 272955 w 2984311"/>
              <a:gd name="connsiteY93" fmla="*/ 95534 h 782471"/>
              <a:gd name="connsiteX94" fmla="*/ 259307 w 2984311"/>
              <a:gd name="connsiteY94" fmla="*/ 86436 h 782471"/>
              <a:gd name="connsiteX95" fmla="*/ 232012 w 2984311"/>
              <a:gd name="connsiteY95" fmla="*/ 77337 h 782471"/>
              <a:gd name="connsiteX96" fmla="*/ 218364 w 2984311"/>
              <a:gd name="connsiteY96" fmla="*/ 72788 h 782471"/>
              <a:gd name="connsiteX97" fmla="*/ 204716 w 2984311"/>
              <a:gd name="connsiteY97" fmla="*/ 68239 h 782471"/>
              <a:gd name="connsiteX98" fmla="*/ 191068 w 2984311"/>
              <a:gd name="connsiteY98" fmla="*/ 59140 h 782471"/>
              <a:gd name="connsiteX99" fmla="*/ 163773 w 2984311"/>
              <a:gd name="connsiteY99" fmla="*/ 50042 h 782471"/>
              <a:gd name="connsiteX100" fmla="*/ 136477 w 2984311"/>
              <a:gd name="connsiteY100" fmla="*/ 40943 h 782471"/>
              <a:gd name="connsiteX101" fmla="*/ 122830 w 2984311"/>
              <a:gd name="connsiteY101" fmla="*/ 36394 h 782471"/>
              <a:gd name="connsiteX102" fmla="*/ 0 w 2984311"/>
              <a:gd name="connsiteY102" fmla="*/ 0 h 782471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88776 w 2984311"/>
              <a:gd name="connsiteY2" fmla="*/ 673290 h 782471"/>
              <a:gd name="connsiteX3" fmla="*/ 2902424 w 2984311"/>
              <a:gd name="connsiteY3" fmla="*/ 659642 h 782471"/>
              <a:gd name="connsiteX4" fmla="*/ 2916071 w 2984311"/>
              <a:gd name="connsiteY4" fmla="*/ 618699 h 782471"/>
              <a:gd name="connsiteX5" fmla="*/ 2920621 w 2984311"/>
              <a:gd name="connsiteY5" fmla="*/ 605051 h 782471"/>
              <a:gd name="connsiteX6" fmla="*/ 2916071 w 2984311"/>
              <a:gd name="connsiteY6" fmla="*/ 545911 h 782471"/>
              <a:gd name="connsiteX7" fmla="*/ 2875128 w 2984311"/>
              <a:gd name="connsiteY7" fmla="*/ 532263 h 782471"/>
              <a:gd name="connsiteX8" fmla="*/ 2861480 w 2984311"/>
              <a:gd name="connsiteY8" fmla="*/ 527713 h 782471"/>
              <a:gd name="connsiteX9" fmla="*/ 2847833 w 2984311"/>
              <a:gd name="connsiteY9" fmla="*/ 518615 h 782471"/>
              <a:gd name="connsiteX10" fmla="*/ 2761397 w 2984311"/>
              <a:gd name="connsiteY10" fmla="*/ 514066 h 782471"/>
              <a:gd name="connsiteX11" fmla="*/ 2711355 w 2984311"/>
              <a:gd name="connsiteY11" fmla="*/ 504967 h 782471"/>
              <a:gd name="connsiteX12" fmla="*/ 2684060 w 2984311"/>
              <a:gd name="connsiteY12" fmla="*/ 495869 h 782471"/>
              <a:gd name="connsiteX13" fmla="*/ 2643116 w 2984311"/>
              <a:gd name="connsiteY13" fmla="*/ 482221 h 782471"/>
              <a:gd name="connsiteX14" fmla="*/ 2629468 w 2984311"/>
              <a:gd name="connsiteY14" fmla="*/ 477672 h 782471"/>
              <a:gd name="connsiteX15" fmla="*/ 2552131 w 2984311"/>
              <a:gd name="connsiteY15" fmla="*/ 473122 h 782471"/>
              <a:gd name="connsiteX16" fmla="*/ 2515737 w 2984311"/>
              <a:gd name="connsiteY16" fmla="*/ 468573 h 782471"/>
              <a:gd name="connsiteX17" fmla="*/ 2370161 w 2984311"/>
              <a:gd name="connsiteY17" fmla="*/ 459475 h 782471"/>
              <a:gd name="connsiteX18" fmla="*/ 2329218 w 2984311"/>
              <a:gd name="connsiteY18" fmla="*/ 450376 h 782471"/>
              <a:gd name="connsiteX19" fmla="*/ 2301922 w 2984311"/>
              <a:gd name="connsiteY19" fmla="*/ 441278 h 782471"/>
              <a:gd name="connsiteX20" fmla="*/ 2288274 w 2984311"/>
              <a:gd name="connsiteY20" fmla="*/ 436728 h 782471"/>
              <a:gd name="connsiteX21" fmla="*/ 2247331 w 2984311"/>
              <a:gd name="connsiteY21" fmla="*/ 413982 h 782471"/>
              <a:gd name="connsiteX22" fmla="*/ 2233683 w 2984311"/>
              <a:gd name="connsiteY22" fmla="*/ 409433 h 782471"/>
              <a:gd name="connsiteX23" fmla="*/ 2220036 w 2984311"/>
              <a:gd name="connsiteY23" fmla="*/ 404884 h 782471"/>
              <a:gd name="connsiteX24" fmla="*/ 2192740 w 2984311"/>
              <a:gd name="connsiteY24" fmla="*/ 418531 h 782471"/>
              <a:gd name="connsiteX25" fmla="*/ 2179092 w 2984311"/>
              <a:gd name="connsiteY25" fmla="*/ 427630 h 782471"/>
              <a:gd name="connsiteX26" fmla="*/ 2151797 w 2984311"/>
              <a:gd name="connsiteY26" fmla="*/ 436728 h 782471"/>
              <a:gd name="connsiteX27" fmla="*/ 2138149 w 2984311"/>
              <a:gd name="connsiteY27" fmla="*/ 441278 h 782471"/>
              <a:gd name="connsiteX28" fmla="*/ 2124501 w 2984311"/>
              <a:gd name="connsiteY28" fmla="*/ 445827 h 782471"/>
              <a:gd name="connsiteX29" fmla="*/ 2083558 w 2984311"/>
              <a:gd name="connsiteY29" fmla="*/ 464024 h 782471"/>
              <a:gd name="connsiteX30" fmla="*/ 2069910 w 2984311"/>
              <a:gd name="connsiteY30" fmla="*/ 473122 h 782471"/>
              <a:gd name="connsiteX31" fmla="*/ 2056263 w 2984311"/>
              <a:gd name="connsiteY31" fmla="*/ 477672 h 782471"/>
              <a:gd name="connsiteX32" fmla="*/ 1988024 w 2984311"/>
              <a:gd name="connsiteY32" fmla="*/ 473122 h 782471"/>
              <a:gd name="connsiteX33" fmla="*/ 1969827 w 2984311"/>
              <a:gd name="connsiteY33" fmla="*/ 468573 h 782471"/>
              <a:gd name="connsiteX34" fmla="*/ 1878842 w 2984311"/>
              <a:gd name="connsiteY34" fmla="*/ 473122 h 782471"/>
              <a:gd name="connsiteX35" fmla="*/ 1851546 w 2984311"/>
              <a:gd name="connsiteY35" fmla="*/ 486770 h 782471"/>
              <a:gd name="connsiteX36" fmla="*/ 1842448 w 2984311"/>
              <a:gd name="connsiteY36" fmla="*/ 500418 h 782471"/>
              <a:gd name="connsiteX37" fmla="*/ 1815152 w 2984311"/>
              <a:gd name="connsiteY37" fmla="*/ 509516 h 782471"/>
              <a:gd name="connsiteX38" fmla="*/ 1787857 w 2984311"/>
              <a:gd name="connsiteY38" fmla="*/ 518615 h 782471"/>
              <a:gd name="connsiteX39" fmla="*/ 1774209 w 2984311"/>
              <a:gd name="connsiteY39" fmla="*/ 523164 h 782471"/>
              <a:gd name="connsiteX40" fmla="*/ 1733266 w 2984311"/>
              <a:gd name="connsiteY40" fmla="*/ 509516 h 782471"/>
              <a:gd name="connsiteX41" fmla="*/ 1728716 w 2984311"/>
              <a:gd name="connsiteY41" fmla="*/ 495869 h 782471"/>
              <a:gd name="connsiteX42" fmla="*/ 1724167 w 2984311"/>
              <a:gd name="connsiteY42" fmla="*/ 468573 h 782471"/>
              <a:gd name="connsiteX43" fmla="*/ 1710519 w 2984311"/>
              <a:gd name="connsiteY43" fmla="*/ 464024 h 782471"/>
              <a:gd name="connsiteX44" fmla="*/ 1701421 w 2984311"/>
              <a:gd name="connsiteY44" fmla="*/ 450376 h 782471"/>
              <a:gd name="connsiteX45" fmla="*/ 1687773 w 2984311"/>
              <a:gd name="connsiteY45" fmla="*/ 441278 h 782471"/>
              <a:gd name="connsiteX46" fmla="*/ 1683224 w 2984311"/>
              <a:gd name="connsiteY46" fmla="*/ 427630 h 782471"/>
              <a:gd name="connsiteX47" fmla="*/ 1665027 w 2984311"/>
              <a:gd name="connsiteY47" fmla="*/ 400334 h 782471"/>
              <a:gd name="connsiteX48" fmla="*/ 1646830 w 2984311"/>
              <a:gd name="connsiteY48" fmla="*/ 373039 h 782471"/>
              <a:gd name="connsiteX49" fmla="*/ 1633182 w 2984311"/>
              <a:gd name="connsiteY49" fmla="*/ 363940 h 782471"/>
              <a:gd name="connsiteX50" fmla="*/ 1601337 w 2984311"/>
              <a:gd name="connsiteY50" fmla="*/ 345743 h 782471"/>
              <a:gd name="connsiteX51" fmla="*/ 1587689 w 2984311"/>
              <a:gd name="connsiteY51" fmla="*/ 318448 h 782471"/>
              <a:gd name="connsiteX52" fmla="*/ 1574042 w 2984311"/>
              <a:gd name="connsiteY52" fmla="*/ 309349 h 782471"/>
              <a:gd name="connsiteX53" fmla="*/ 1542197 w 2984311"/>
              <a:gd name="connsiteY53" fmla="*/ 286603 h 782471"/>
              <a:gd name="connsiteX54" fmla="*/ 1501254 w 2984311"/>
              <a:gd name="connsiteY54" fmla="*/ 277505 h 782471"/>
              <a:gd name="connsiteX55" fmla="*/ 1473958 w 2984311"/>
              <a:gd name="connsiteY55" fmla="*/ 268406 h 782471"/>
              <a:gd name="connsiteX56" fmla="*/ 1460310 w 2984311"/>
              <a:gd name="connsiteY56" fmla="*/ 259308 h 782471"/>
              <a:gd name="connsiteX57" fmla="*/ 1433015 w 2984311"/>
              <a:gd name="connsiteY57" fmla="*/ 250209 h 782471"/>
              <a:gd name="connsiteX58" fmla="*/ 1360227 w 2984311"/>
              <a:gd name="connsiteY58" fmla="*/ 236561 h 782471"/>
              <a:gd name="connsiteX59" fmla="*/ 1332931 w 2984311"/>
              <a:gd name="connsiteY59" fmla="*/ 227463 h 782471"/>
              <a:gd name="connsiteX60" fmla="*/ 1319283 w 2984311"/>
              <a:gd name="connsiteY60" fmla="*/ 222913 h 782471"/>
              <a:gd name="connsiteX61" fmla="*/ 1278340 w 2984311"/>
              <a:gd name="connsiteY61" fmla="*/ 227463 h 782471"/>
              <a:gd name="connsiteX62" fmla="*/ 1264692 w 2984311"/>
              <a:gd name="connsiteY62" fmla="*/ 236561 h 782471"/>
              <a:gd name="connsiteX63" fmla="*/ 1246495 w 2984311"/>
              <a:gd name="connsiteY63" fmla="*/ 241111 h 782471"/>
              <a:gd name="connsiteX64" fmla="*/ 1219200 w 2984311"/>
              <a:gd name="connsiteY64" fmla="*/ 254758 h 782471"/>
              <a:gd name="connsiteX65" fmla="*/ 1191904 w 2984311"/>
              <a:gd name="connsiteY65" fmla="*/ 268406 h 782471"/>
              <a:gd name="connsiteX66" fmla="*/ 1160060 w 2984311"/>
              <a:gd name="connsiteY66" fmla="*/ 272955 h 782471"/>
              <a:gd name="connsiteX67" fmla="*/ 1105468 w 2984311"/>
              <a:gd name="connsiteY67" fmla="*/ 291152 h 782471"/>
              <a:gd name="connsiteX68" fmla="*/ 1073624 w 2984311"/>
              <a:gd name="connsiteY68" fmla="*/ 304800 h 782471"/>
              <a:gd name="connsiteX69" fmla="*/ 896203 w 2984311"/>
              <a:gd name="connsiteY69" fmla="*/ 309349 h 782471"/>
              <a:gd name="connsiteX70" fmla="*/ 868907 w 2984311"/>
              <a:gd name="connsiteY70" fmla="*/ 322997 h 782471"/>
              <a:gd name="connsiteX71" fmla="*/ 855260 w 2984311"/>
              <a:gd name="connsiteY71" fmla="*/ 327546 h 782471"/>
              <a:gd name="connsiteX72" fmla="*/ 782471 w 2984311"/>
              <a:gd name="connsiteY72" fmla="*/ 322997 h 782471"/>
              <a:gd name="connsiteX73" fmla="*/ 768824 w 2984311"/>
              <a:gd name="connsiteY73" fmla="*/ 318448 h 782471"/>
              <a:gd name="connsiteX74" fmla="*/ 723331 w 2984311"/>
              <a:gd name="connsiteY74" fmla="*/ 304800 h 782471"/>
              <a:gd name="connsiteX75" fmla="*/ 709683 w 2984311"/>
              <a:gd name="connsiteY75" fmla="*/ 300251 h 782471"/>
              <a:gd name="connsiteX76" fmla="*/ 696036 w 2984311"/>
              <a:gd name="connsiteY76" fmla="*/ 295702 h 782471"/>
              <a:gd name="connsiteX77" fmla="*/ 641445 w 2984311"/>
              <a:gd name="connsiteY77" fmla="*/ 291152 h 782471"/>
              <a:gd name="connsiteX78" fmla="*/ 591403 w 2984311"/>
              <a:gd name="connsiteY78" fmla="*/ 282054 h 782471"/>
              <a:gd name="connsiteX79" fmla="*/ 573206 w 2984311"/>
              <a:gd name="connsiteY79" fmla="*/ 277505 h 782471"/>
              <a:gd name="connsiteX80" fmla="*/ 545910 w 2984311"/>
              <a:gd name="connsiteY80" fmla="*/ 268406 h 782471"/>
              <a:gd name="connsiteX81" fmla="*/ 514066 w 2984311"/>
              <a:gd name="connsiteY81" fmla="*/ 263857 h 782471"/>
              <a:gd name="connsiteX82" fmla="*/ 491319 w 2984311"/>
              <a:gd name="connsiteY82" fmla="*/ 259308 h 782471"/>
              <a:gd name="connsiteX83" fmla="*/ 459474 w 2984311"/>
              <a:gd name="connsiteY83" fmla="*/ 254758 h 782471"/>
              <a:gd name="connsiteX84" fmla="*/ 432179 w 2984311"/>
              <a:gd name="connsiteY84" fmla="*/ 236561 h 782471"/>
              <a:gd name="connsiteX85" fmla="*/ 423080 w 2984311"/>
              <a:gd name="connsiteY85" fmla="*/ 222913 h 782471"/>
              <a:gd name="connsiteX86" fmla="*/ 404883 w 2984311"/>
              <a:gd name="connsiteY86" fmla="*/ 213815 h 782471"/>
              <a:gd name="connsiteX87" fmla="*/ 391236 w 2984311"/>
              <a:gd name="connsiteY87" fmla="*/ 204716 h 782471"/>
              <a:gd name="connsiteX88" fmla="*/ 373039 w 2984311"/>
              <a:gd name="connsiteY88" fmla="*/ 177421 h 782471"/>
              <a:gd name="connsiteX89" fmla="*/ 350292 w 2984311"/>
              <a:gd name="connsiteY89" fmla="*/ 150125 h 782471"/>
              <a:gd name="connsiteX90" fmla="*/ 322997 w 2984311"/>
              <a:gd name="connsiteY90" fmla="*/ 131928 h 782471"/>
              <a:gd name="connsiteX91" fmla="*/ 295701 w 2984311"/>
              <a:gd name="connsiteY91" fmla="*/ 113731 h 782471"/>
              <a:gd name="connsiteX92" fmla="*/ 286603 w 2984311"/>
              <a:gd name="connsiteY92" fmla="*/ 100084 h 782471"/>
              <a:gd name="connsiteX93" fmla="*/ 272955 w 2984311"/>
              <a:gd name="connsiteY93" fmla="*/ 95534 h 782471"/>
              <a:gd name="connsiteX94" fmla="*/ 259307 w 2984311"/>
              <a:gd name="connsiteY94" fmla="*/ 86436 h 782471"/>
              <a:gd name="connsiteX95" fmla="*/ 232012 w 2984311"/>
              <a:gd name="connsiteY95" fmla="*/ 77337 h 782471"/>
              <a:gd name="connsiteX96" fmla="*/ 218364 w 2984311"/>
              <a:gd name="connsiteY96" fmla="*/ 72788 h 782471"/>
              <a:gd name="connsiteX97" fmla="*/ 204716 w 2984311"/>
              <a:gd name="connsiteY97" fmla="*/ 68239 h 782471"/>
              <a:gd name="connsiteX98" fmla="*/ 191068 w 2984311"/>
              <a:gd name="connsiteY98" fmla="*/ 59140 h 782471"/>
              <a:gd name="connsiteX99" fmla="*/ 163773 w 2984311"/>
              <a:gd name="connsiteY99" fmla="*/ 50042 h 782471"/>
              <a:gd name="connsiteX100" fmla="*/ 136477 w 2984311"/>
              <a:gd name="connsiteY100" fmla="*/ 40943 h 782471"/>
              <a:gd name="connsiteX101" fmla="*/ 122830 w 2984311"/>
              <a:gd name="connsiteY101" fmla="*/ 36394 h 782471"/>
              <a:gd name="connsiteX102" fmla="*/ 0 w 2984311"/>
              <a:gd name="connsiteY102" fmla="*/ 0 h 782471"/>
              <a:gd name="connsiteX0" fmla="*/ 2984311 w 2984311"/>
              <a:gd name="connsiteY0" fmla="*/ 782471 h 782471"/>
              <a:gd name="connsiteX1" fmla="*/ 2888776 w 2984311"/>
              <a:gd name="connsiteY1" fmla="*/ 673290 h 782471"/>
              <a:gd name="connsiteX2" fmla="*/ 2902424 w 2984311"/>
              <a:gd name="connsiteY2" fmla="*/ 659642 h 782471"/>
              <a:gd name="connsiteX3" fmla="*/ 2916071 w 2984311"/>
              <a:gd name="connsiteY3" fmla="*/ 618699 h 782471"/>
              <a:gd name="connsiteX4" fmla="*/ 2920621 w 2984311"/>
              <a:gd name="connsiteY4" fmla="*/ 605051 h 782471"/>
              <a:gd name="connsiteX5" fmla="*/ 2916071 w 2984311"/>
              <a:gd name="connsiteY5" fmla="*/ 545911 h 782471"/>
              <a:gd name="connsiteX6" fmla="*/ 2875128 w 2984311"/>
              <a:gd name="connsiteY6" fmla="*/ 532263 h 782471"/>
              <a:gd name="connsiteX7" fmla="*/ 2861480 w 2984311"/>
              <a:gd name="connsiteY7" fmla="*/ 527713 h 782471"/>
              <a:gd name="connsiteX8" fmla="*/ 2847833 w 2984311"/>
              <a:gd name="connsiteY8" fmla="*/ 518615 h 782471"/>
              <a:gd name="connsiteX9" fmla="*/ 2761397 w 2984311"/>
              <a:gd name="connsiteY9" fmla="*/ 514066 h 782471"/>
              <a:gd name="connsiteX10" fmla="*/ 2711355 w 2984311"/>
              <a:gd name="connsiteY10" fmla="*/ 504967 h 782471"/>
              <a:gd name="connsiteX11" fmla="*/ 2684060 w 2984311"/>
              <a:gd name="connsiteY11" fmla="*/ 495869 h 782471"/>
              <a:gd name="connsiteX12" fmla="*/ 2643116 w 2984311"/>
              <a:gd name="connsiteY12" fmla="*/ 482221 h 782471"/>
              <a:gd name="connsiteX13" fmla="*/ 2629468 w 2984311"/>
              <a:gd name="connsiteY13" fmla="*/ 477672 h 782471"/>
              <a:gd name="connsiteX14" fmla="*/ 2552131 w 2984311"/>
              <a:gd name="connsiteY14" fmla="*/ 473122 h 782471"/>
              <a:gd name="connsiteX15" fmla="*/ 2515737 w 2984311"/>
              <a:gd name="connsiteY15" fmla="*/ 468573 h 782471"/>
              <a:gd name="connsiteX16" fmla="*/ 2370161 w 2984311"/>
              <a:gd name="connsiteY16" fmla="*/ 459475 h 782471"/>
              <a:gd name="connsiteX17" fmla="*/ 2329218 w 2984311"/>
              <a:gd name="connsiteY17" fmla="*/ 450376 h 782471"/>
              <a:gd name="connsiteX18" fmla="*/ 2301922 w 2984311"/>
              <a:gd name="connsiteY18" fmla="*/ 441278 h 782471"/>
              <a:gd name="connsiteX19" fmla="*/ 2288274 w 2984311"/>
              <a:gd name="connsiteY19" fmla="*/ 436728 h 782471"/>
              <a:gd name="connsiteX20" fmla="*/ 2247331 w 2984311"/>
              <a:gd name="connsiteY20" fmla="*/ 413982 h 782471"/>
              <a:gd name="connsiteX21" fmla="*/ 2233683 w 2984311"/>
              <a:gd name="connsiteY21" fmla="*/ 409433 h 782471"/>
              <a:gd name="connsiteX22" fmla="*/ 2220036 w 2984311"/>
              <a:gd name="connsiteY22" fmla="*/ 404884 h 782471"/>
              <a:gd name="connsiteX23" fmla="*/ 2192740 w 2984311"/>
              <a:gd name="connsiteY23" fmla="*/ 418531 h 782471"/>
              <a:gd name="connsiteX24" fmla="*/ 2179092 w 2984311"/>
              <a:gd name="connsiteY24" fmla="*/ 427630 h 782471"/>
              <a:gd name="connsiteX25" fmla="*/ 2151797 w 2984311"/>
              <a:gd name="connsiteY25" fmla="*/ 436728 h 782471"/>
              <a:gd name="connsiteX26" fmla="*/ 2138149 w 2984311"/>
              <a:gd name="connsiteY26" fmla="*/ 441278 h 782471"/>
              <a:gd name="connsiteX27" fmla="*/ 2124501 w 2984311"/>
              <a:gd name="connsiteY27" fmla="*/ 445827 h 782471"/>
              <a:gd name="connsiteX28" fmla="*/ 2083558 w 2984311"/>
              <a:gd name="connsiteY28" fmla="*/ 464024 h 782471"/>
              <a:gd name="connsiteX29" fmla="*/ 2069910 w 2984311"/>
              <a:gd name="connsiteY29" fmla="*/ 473122 h 782471"/>
              <a:gd name="connsiteX30" fmla="*/ 2056263 w 2984311"/>
              <a:gd name="connsiteY30" fmla="*/ 477672 h 782471"/>
              <a:gd name="connsiteX31" fmla="*/ 1988024 w 2984311"/>
              <a:gd name="connsiteY31" fmla="*/ 473122 h 782471"/>
              <a:gd name="connsiteX32" fmla="*/ 1969827 w 2984311"/>
              <a:gd name="connsiteY32" fmla="*/ 468573 h 782471"/>
              <a:gd name="connsiteX33" fmla="*/ 1878842 w 2984311"/>
              <a:gd name="connsiteY33" fmla="*/ 473122 h 782471"/>
              <a:gd name="connsiteX34" fmla="*/ 1851546 w 2984311"/>
              <a:gd name="connsiteY34" fmla="*/ 486770 h 782471"/>
              <a:gd name="connsiteX35" fmla="*/ 1842448 w 2984311"/>
              <a:gd name="connsiteY35" fmla="*/ 500418 h 782471"/>
              <a:gd name="connsiteX36" fmla="*/ 1815152 w 2984311"/>
              <a:gd name="connsiteY36" fmla="*/ 509516 h 782471"/>
              <a:gd name="connsiteX37" fmla="*/ 1787857 w 2984311"/>
              <a:gd name="connsiteY37" fmla="*/ 518615 h 782471"/>
              <a:gd name="connsiteX38" fmla="*/ 1774209 w 2984311"/>
              <a:gd name="connsiteY38" fmla="*/ 523164 h 782471"/>
              <a:gd name="connsiteX39" fmla="*/ 1733266 w 2984311"/>
              <a:gd name="connsiteY39" fmla="*/ 509516 h 782471"/>
              <a:gd name="connsiteX40" fmla="*/ 1728716 w 2984311"/>
              <a:gd name="connsiteY40" fmla="*/ 495869 h 782471"/>
              <a:gd name="connsiteX41" fmla="*/ 1724167 w 2984311"/>
              <a:gd name="connsiteY41" fmla="*/ 468573 h 782471"/>
              <a:gd name="connsiteX42" fmla="*/ 1710519 w 2984311"/>
              <a:gd name="connsiteY42" fmla="*/ 464024 h 782471"/>
              <a:gd name="connsiteX43" fmla="*/ 1701421 w 2984311"/>
              <a:gd name="connsiteY43" fmla="*/ 450376 h 782471"/>
              <a:gd name="connsiteX44" fmla="*/ 1687773 w 2984311"/>
              <a:gd name="connsiteY44" fmla="*/ 441278 h 782471"/>
              <a:gd name="connsiteX45" fmla="*/ 1683224 w 2984311"/>
              <a:gd name="connsiteY45" fmla="*/ 427630 h 782471"/>
              <a:gd name="connsiteX46" fmla="*/ 1665027 w 2984311"/>
              <a:gd name="connsiteY46" fmla="*/ 400334 h 782471"/>
              <a:gd name="connsiteX47" fmla="*/ 1646830 w 2984311"/>
              <a:gd name="connsiteY47" fmla="*/ 373039 h 782471"/>
              <a:gd name="connsiteX48" fmla="*/ 1633182 w 2984311"/>
              <a:gd name="connsiteY48" fmla="*/ 363940 h 782471"/>
              <a:gd name="connsiteX49" fmla="*/ 1601337 w 2984311"/>
              <a:gd name="connsiteY49" fmla="*/ 345743 h 782471"/>
              <a:gd name="connsiteX50" fmla="*/ 1587689 w 2984311"/>
              <a:gd name="connsiteY50" fmla="*/ 318448 h 782471"/>
              <a:gd name="connsiteX51" fmla="*/ 1574042 w 2984311"/>
              <a:gd name="connsiteY51" fmla="*/ 309349 h 782471"/>
              <a:gd name="connsiteX52" fmla="*/ 1542197 w 2984311"/>
              <a:gd name="connsiteY52" fmla="*/ 286603 h 782471"/>
              <a:gd name="connsiteX53" fmla="*/ 1501254 w 2984311"/>
              <a:gd name="connsiteY53" fmla="*/ 277505 h 782471"/>
              <a:gd name="connsiteX54" fmla="*/ 1473958 w 2984311"/>
              <a:gd name="connsiteY54" fmla="*/ 268406 h 782471"/>
              <a:gd name="connsiteX55" fmla="*/ 1460310 w 2984311"/>
              <a:gd name="connsiteY55" fmla="*/ 259308 h 782471"/>
              <a:gd name="connsiteX56" fmla="*/ 1433015 w 2984311"/>
              <a:gd name="connsiteY56" fmla="*/ 250209 h 782471"/>
              <a:gd name="connsiteX57" fmla="*/ 1360227 w 2984311"/>
              <a:gd name="connsiteY57" fmla="*/ 236561 h 782471"/>
              <a:gd name="connsiteX58" fmla="*/ 1332931 w 2984311"/>
              <a:gd name="connsiteY58" fmla="*/ 227463 h 782471"/>
              <a:gd name="connsiteX59" fmla="*/ 1319283 w 2984311"/>
              <a:gd name="connsiteY59" fmla="*/ 222913 h 782471"/>
              <a:gd name="connsiteX60" fmla="*/ 1278340 w 2984311"/>
              <a:gd name="connsiteY60" fmla="*/ 227463 h 782471"/>
              <a:gd name="connsiteX61" fmla="*/ 1264692 w 2984311"/>
              <a:gd name="connsiteY61" fmla="*/ 236561 h 782471"/>
              <a:gd name="connsiteX62" fmla="*/ 1246495 w 2984311"/>
              <a:gd name="connsiteY62" fmla="*/ 241111 h 782471"/>
              <a:gd name="connsiteX63" fmla="*/ 1219200 w 2984311"/>
              <a:gd name="connsiteY63" fmla="*/ 254758 h 782471"/>
              <a:gd name="connsiteX64" fmla="*/ 1191904 w 2984311"/>
              <a:gd name="connsiteY64" fmla="*/ 268406 h 782471"/>
              <a:gd name="connsiteX65" fmla="*/ 1160060 w 2984311"/>
              <a:gd name="connsiteY65" fmla="*/ 272955 h 782471"/>
              <a:gd name="connsiteX66" fmla="*/ 1105468 w 2984311"/>
              <a:gd name="connsiteY66" fmla="*/ 291152 h 782471"/>
              <a:gd name="connsiteX67" fmla="*/ 1073624 w 2984311"/>
              <a:gd name="connsiteY67" fmla="*/ 304800 h 782471"/>
              <a:gd name="connsiteX68" fmla="*/ 896203 w 2984311"/>
              <a:gd name="connsiteY68" fmla="*/ 309349 h 782471"/>
              <a:gd name="connsiteX69" fmla="*/ 868907 w 2984311"/>
              <a:gd name="connsiteY69" fmla="*/ 322997 h 782471"/>
              <a:gd name="connsiteX70" fmla="*/ 855260 w 2984311"/>
              <a:gd name="connsiteY70" fmla="*/ 327546 h 782471"/>
              <a:gd name="connsiteX71" fmla="*/ 782471 w 2984311"/>
              <a:gd name="connsiteY71" fmla="*/ 322997 h 782471"/>
              <a:gd name="connsiteX72" fmla="*/ 768824 w 2984311"/>
              <a:gd name="connsiteY72" fmla="*/ 318448 h 782471"/>
              <a:gd name="connsiteX73" fmla="*/ 723331 w 2984311"/>
              <a:gd name="connsiteY73" fmla="*/ 304800 h 782471"/>
              <a:gd name="connsiteX74" fmla="*/ 709683 w 2984311"/>
              <a:gd name="connsiteY74" fmla="*/ 300251 h 782471"/>
              <a:gd name="connsiteX75" fmla="*/ 696036 w 2984311"/>
              <a:gd name="connsiteY75" fmla="*/ 295702 h 782471"/>
              <a:gd name="connsiteX76" fmla="*/ 641445 w 2984311"/>
              <a:gd name="connsiteY76" fmla="*/ 291152 h 782471"/>
              <a:gd name="connsiteX77" fmla="*/ 591403 w 2984311"/>
              <a:gd name="connsiteY77" fmla="*/ 282054 h 782471"/>
              <a:gd name="connsiteX78" fmla="*/ 573206 w 2984311"/>
              <a:gd name="connsiteY78" fmla="*/ 277505 h 782471"/>
              <a:gd name="connsiteX79" fmla="*/ 545910 w 2984311"/>
              <a:gd name="connsiteY79" fmla="*/ 268406 h 782471"/>
              <a:gd name="connsiteX80" fmla="*/ 514066 w 2984311"/>
              <a:gd name="connsiteY80" fmla="*/ 263857 h 782471"/>
              <a:gd name="connsiteX81" fmla="*/ 491319 w 2984311"/>
              <a:gd name="connsiteY81" fmla="*/ 259308 h 782471"/>
              <a:gd name="connsiteX82" fmla="*/ 459474 w 2984311"/>
              <a:gd name="connsiteY82" fmla="*/ 254758 h 782471"/>
              <a:gd name="connsiteX83" fmla="*/ 432179 w 2984311"/>
              <a:gd name="connsiteY83" fmla="*/ 236561 h 782471"/>
              <a:gd name="connsiteX84" fmla="*/ 423080 w 2984311"/>
              <a:gd name="connsiteY84" fmla="*/ 222913 h 782471"/>
              <a:gd name="connsiteX85" fmla="*/ 404883 w 2984311"/>
              <a:gd name="connsiteY85" fmla="*/ 213815 h 782471"/>
              <a:gd name="connsiteX86" fmla="*/ 391236 w 2984311"/>
              <a:gd name="connsiteY86" fmla="*/ 204716 h 782471"/>
              <a:gd name="connsiteX87" fmla="*/ 373039 w 2984311"/>
              <a:gd name="connsiteY87" fmla="*/ 177421 h 782471"/>
              <a:gd name="connsiteX88" fmla="*/ 350292 w 2984311"/>
              <a:gd name="connsiteY88" fmla="*/ 150125 h 782471"/>
              <a:gd name="connsiteX89" fmla="*/ 322997 w 2984311"/>
              <a:gd name="connsiteY89" fmla="*/ 131928 h 782471"/>
              <a:gd name="connsiteX90" fmla="*/ 295701 w 2984311"/>
              <a:gd name="connsiteY90" fmla="*/ 113731 h 782471"/>
              <a:gd name="connsiteX91" fmla="*/ 286603 w 2984311"/>
              <a:gd name="connsiteY91" fmla="*/ 100084 h 782471"/>
              <a:gd name="connsiteX92" fmla="*/ 272955 w 2984311"/>
              <a:gd name="connsiteY92" fmla="*/ 95534 h 782471"/>
              <a:gd name="connsiteX93" fmla="*/ 259307 w 2984311"/>
              <a:gd name="connsiteY93" fmla="*/ 86436 h 782471"/>
              <a:gd name="connsiteX94" fmla="*/ 232012 w 2984311"/>
              <a:gd name="connsiteY94" fmla="*/ 77337 h 782471"/>
              <a:gd name="connsiteX95" fmla="*/ 218364 w 2984311"/>
              <a:gd name="connsiteY95" fmla="*/ 72788 h 782471"/>
              <a:gd name="connsiteX96" fmla="*/ 204716 w 2984311"/>
              <a:gd name="connsiteY96" fmla="*/ 68239 h 782471"/>
              <a:gd name="connsiteX97" fmla="*/ 191068 w 2984311"/>
              <a:gd name="connsiteY97" fmla="*/ 59140 h 782471"/>
              <a:gd name="connsiteX98" fmla="*/ 163773 w 2984311"/>
              <a:gd name="connsiteY98" fmla="*/ 50042 h 782471"/>
              <a:gd name="connsiteX99" fmla="*/ 136477 w 2984311"/>
              <a:gd name="connsiteY99" fmla="*/ 40943 h 782471"/>
              <a:gd name="connsiteX100" fmla="*/ 122830 w 2984311"/>
              <a:gd name="connsiteY100" fmla="*/ 36394 h 782471"/>
              <a:gd name="connsiteX101" fmla="*/ 0 w 2984311"/>
              <a:gd name="connsiteY10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02424 w 2984311"/>
              <a:gd name="connsiteY2" fmla="*/ 659642 h 782471"/>
              <a:gd name="connsiteX3" fmla="*/ 2916071 w 2984311"/>
              <a:gd name="connsiteY3" fmla="*/ 618699 h 782471"/>
              <a:gd name="connsiteX4" fmla="*/ 2920621 w 2984311"/>
              <a:gd name="connsiteY4" fmla="*/ 605051 h 782471"/>
              <a:gd name="connsiteX5" fmla="*/ 2916071 w 2984311"/>
              <a:gd name="connsiteY5" fmla="*/ 545911 h 782471"/>
              <a:gd name="connsiteX6" fmla="*/ 2875128 w 2984311"/>
              <a:gd name="connsiteY6" fmla="*/ 532263 h 782471"/>
              <a:gd name="connsiteX7" fmla="*/ 2861480 w 2984311"/>
              <a:gd name="connsiteY7" fmla="*/ 527713 h 782471"/>
              <a:gd name="connsiteX8" fmla="*/ 2847833 w 2984311"/>
              <a:gd name="connsiteY8" fmla="*/ 518615 h 782471"/>
              <a:gd name="connsiteX9" fmla="*/ 2761397 w 2984311"/>
              <a:gd name="connsiteY9" fmla="*/ 514066 h 782471"/>
              <a:gd name="connsiteX10" fmla="*/ 2711355 w 2984311"/>
              <a:gd name="connsiteY10" fmla="*/ 504967 h 782471"/>
              <a:gd name="connsiteX11" fmla="*/ 2684060 w 2984311"/>
              <a:gd name="connsiteY11" fmla="*/ 495869 h 782471"/>
              <a:gd name="connsiteX12" fmla="*/ 2643116 w 2984311"/>
              <a:gd name="connsiteY12" fmla="*/ 482221 h 782471"/>
              <a:gd name="connsiteX13" fmla="*/ 2629468 w 2984311"/>
              <a:gd name="connsiteY13" fmla="*/ 477672 h 782471"/>
              <a:gd name="connsiteX14" fmla="*/ 2552131 w 2984311"/>
              <a:gd name="connsiteY14" fmla="*/ 473122 h 782471"/>
              <a:gd name="connsiteX15" fmla="*/ 2515737 w 2984311"/>
              <a:gd name="connsiteY15" fmla="*/ 468573 h 782471"/>
              <a:gd name="connsiteX16" fmla="*/ 2370161 w 2984311"/>
              <a:gd name="connsiteY16" fmla="*/ 459475 h 782471"/>
              <a:gd name="connsiteX17" fmla="*/ 2329218 w 2984311"/>
              <a:gd name="connsiteY17" fmla="*/ 450376 h 782471"/>
              <a:gd name="connsiteX18" fmla="*/ 2301922 w 2984311"/>
              <a:gd name="connsiteY18" fmla="*/ 441278 h 782471"/>
              <a:gd name="connsiteX19" fmla="*/ 2288274 w 2984311"/>
              <a:gd name="connsiteY19" fmla="*/ 436728 h 782471"/>
              <a:gd name="connsiteX20" fmla="*/ 2247331 w 2984311"/>
              <a:gd name="connsiteY20" fmla="*/ 413982 h 782471"/>
              <a:gd name="connsiteX21" fmla="*/ 2233683 w 2984311"/>
              <a:gd name="connsiteY21" fmla="*/ 409433 h 782471"/>
              <a:gd name="connsiteX22" fmla="*/ 2220036 w 2984311"/>
              <a:gd name="connsiteY22" fmla="*/ 404884 h 782471"/>
              <a:gd name="connsiteX23" fmla="*/ 2192740 w 2984311"/>
              <a:gd name="connsiteY23" fmla="*/ 418531 h 782471"/>
              <a:gd name="connsiteX24" fmla="*/ 2179092 w 2984311"/>
              <a:gd name="connsiteY24" fmla="*/ 427630 h 782471"/>
              <a:gd name="connsiteX25" fmla="*/ 2151797 w 2984311"/>
              <a:gd name="connsiteY25" fmla="*/ 436728 h 782471"/>
              <a:gd name="connsiteX26" fmla="*/ 2138149 w 2984311"/>
              <a:gd name="connsiteY26" fmla="*/ 441278 h 782471"/>
              <a:gd name="connsiteX27" fmla="*/ 2124501 w 2984311"/>
              <a:gd name="connsiteY27" fmla="*/ 445827 h 782471"/>
              <a:gd name="connsiteX28" fmla="*/ 2083558 w 2984311"/>
              <a:gd name="connsiteY28" fmla="*/ 464024 h 782471"/>
              <a:gd name="connsiteX29" fmla="*/ 2069910 w 2984311"/>
              <a:gd name="connsiteY29" fmla="*/ 473122 h 782471"/>
              <a:gd name="connsiteX30" fmla="*/ 2056263 w 2984311"/>
              <a:gd name="connsiteY30" fmla="*/ 477672 h 782471"/>
              <a:gd name="connsiteX31" fmla="*/ 1988024 w 2984311"/>
              <a:gd name="connsiteY31" fmla="*/ 473122 h 782471"/>
              <a:gd name="connsiteX32" fmla="*/ 1969827 w 2984311"/>
              <a:gd name="connsiteY32" fmla="*/ 468573 h 782471"/>
              <a:gd name="connsiteX33" fmla="*/ 1878842 w 2984311"/>
              <a:gd name="connsiteY33" fmla="*/ 473122 h 782471"/>
              <a:gd name="connsiteX34" fmla="*/ 1851546 w 2984311"/>
              <a:gd name="connsiteY34" fmla="*/ 486770 h 782471"/>
              <a:gd name="connsiteX35" fmla="*/ 1842448 w 2984311"/>
              <a:gd name="connsiteY35" fmla="*/ 500418 h 782471"/>
              <a:gd name="connsiteX36" fmla="*/ 1815152 w 2984311"/>
              <a:gd name="connsiteY36" fmla="*/ 509516 h 782471"/>
              <a:gd name="connsiteX37" fmla="*/ 1787857 w 2984311"/>
              <a:gd name="connsiteY37" fmla="*/ 518615 h 782471"/>
              <a:gd name="connsiteX38" fmla="*/ 1774209 w 2984311"/>
              <a:gd name="connsiteY38" fmla="*/ 523164 h 782471"/>
              <a:gd name="connsiteX39" fmla="*/ 1733266 w 2984311"/>
              <a:gd name="connsiteY39" fmla="*/ 509516 h 782471"/>
              <a:gd name="connsiteX40" fmla="*/ 1728716 w 2984311"/>
              <a:gd name="connsiteY40" fmla="*/ 495869 h 782471"/>
              <a:gd name="connsiteX41" fmla="*/ 1724167 w 2984311"/>
              <a:gd name="connsiteY41" fmla="*/ 468573 h 782471"/>
              <a:gd name="connsiteX42" fmla="*/ 1710519 w 2984311"/>
              <a:gd name="connsiteY42" fmla="*/ 464024 h 782471"/>
              <a:gd name="connsiteX43" fmla="*/ 1701421 w 2984311"/>
              <a:gd name="connsiteY43" fmla="*/ 450376 h 782471"/>
              <a:gd name="connsiteX44" fmla="*/ 1687773 w 2984311"/>
              <a:gd name="connsiteY44" fmla="*/ 441278 h 782471"/>
              <a:gd name="connsiteX45" fmla="*/ 1683224 w 2984311"/>
              <a:gd name="connsiteY45" fmla="*/ 427630 h 782471"/>
              <a:gd name="connsiteX46" fmla="*/ 1665027 w 2984311"/>
              <a:gd name="connsiteY46" fmla="*/ 400334 h 782471"/>
              <a:gd name="connsiteX47" fmla="*/ 1646830 w 2984311"/>
              <a:gd name="connsiteY47" fmla="*/ 373039 h 782471"/>
              <a:gd name="connsiteX48" fmla="*/ 1633182 w 2984311"/>
              <a:gd name="connsiteY48" fmla="*/ 363940 h 782471"/>
              <a:gd name="connsiteX49" fmla="*/ 1601337 w 2984311"/>
              <a:gd name="connsiteY49" fmla="*/ 345743 h 782471"/>
              <a:gd name="connsiteX50" fmla="*/ 1587689 w 2984311"/>
              <a:gd name="connsiteY50" fmla="*/ 318448 h 782471"/>
              <a:gd name="connsiteX51" fmla="*/ 1574042 w 2984311"/>
              <a:gd name="connsiteY51" fmla="*/ 309349 h 782471"/>
              <a:gd name="connsiteX52" fmla="*/ 1542197 w 2984311"/>
              <a:gd name="connsiteY52" fmla="*/ 286603 h 782471"/>
              <a:gd name="connsiteX53" fmla="*/ 1501254 w 2984311"/>
              <a:gd name="connsiteY53" fmla="*/ 277505 h 782471"/>
              <a:gd name="connsiteX54" fmla="*/ 1473958 w 2984311"/>
              <a:gd name="connsiteY54" fmla="*/ 268406 h 782471"/>
              <a:gd name="connsiteX55" fmla="*/ 1460310 w 2984311"/>
              <a:gd name="connsiteY55" fmla="*/ 259308 h 782471"/>
              <a:gd name="connsiteX56" fmla="*/ 1433015 w 2984311"/>
              <a:gd name="connsiteY56" fmla="*/ 250209 h 782471"/>
              <a:gd name="connsiteX57" fmla="*/ 1360227 w 2984311"/>
              <a:gd name="connsiteY57" fmla="*/ 236561 h 782471"/>
              <a:gd name="connsiteX58" fmla="*/ 1332931 w 2984311"/>
              <a:gd name="connsiteY58" fmla="*/ 227463 h 782471"/>
              <a:gd name="connsiteX59" fmla="*/ 1319283 w 2984311"/>
              <a:gd name="connsiteY59" fmla="*/ 222913 h 782471"/>
              <a:gd name="connsiteX60" fmla="*/ 1278340 w 2984311"/>
              <a:gd name="connsiteY60" fmla="*/ 227463 h 782471"/>
              <a:gd name="connsiteX61" fmla="*/ 1264692 w 2984311"/>
              <a:gd name="connsiteY61" fmla="*/ 236561 h 782471"/>
              <a:gd name="connsiteX62" fmla="*/ 1246495 w 2984311"/>
              <a:gd name="connsiteY62" fmla="*/ 241111 h 782471"/>
              <a:gd name="connsiteX63" fmla="*/ 1219200 w 2984311"/>
              <a:gd name="connsiteY63" fmla="*/ 254758 h 782471"/>
              <a:gd name="connsiteX64" fmla="*/ 1191904 w 2984311"/>
              <a:gd name="connsiteY64" fmla="*/ 268406 h 782471"/>
              <a:gd name="connsiteX65" fmla="*/ 1160060 w 2984311"/>
              <a:gd name="connsiteY65" fmla="*/ 272955 h 782471"/>
              <a:gd name="connsiteX66" fmla="*/ 1105468 w 2984311"/>
              <a:gd name="connsiteY66" fmla="*/ 291152 h 782471"/>
              <a:gd name="connsiteX67" fmla="*/ 1073624 w 2984311"/>
              <a:gd name="connsiteY67" fmla="*/ 304800 h 782471"/>
              <a:gd name="connsiteX68" fmla="*/ 896203 w 2984311"/>
              <a:gd name="connsiteY68" fmla="*/ 309349 h 782471"/>
              <a:gd name="connsiteX69" fmla="*/ 868907 w 2984311"/>
              <a:gd name="connsiteY69" fmla="*/ 322997 h 782471"/>
              <a:gd name="connsiteX70" fmla="*/ 855260 w 2984311"/>
              <a:gd name="connsiteY70" fmla="*/ 327546 h 782471"/>
              <a:gd name="connsiteX71" fmla="*/ 782471 w 2984311"/>
              <a:gd name="connsiteY71" fmla="*/ 322997 h 782471"/>
              <a:gd name="connsiteX72" fmla="*/ 768824 w 2984311"/>
              <a:gd name="connsiteY72" fmla="*/ 318448 h 782471"/>
              <a:gd name="connsiteX73" fmla="*/ 723331 w 2984311"/>
              <a:gd name="connsiteY73" fmla="*/ 304800 h 782471"/>
              <a:gd name="connsiteX74" fmla="*/ 709683 w 2984311"/>
              <a:gd name="connsiteY74" fmla="*/ 300251 h 782471"/>
              <a:gd name="connsiteX75" fmla="*/ 696036 w 2984311"/>
              <a:gd name="connsiteY75" fmla="*/ 295702 h 782471"/>
              <a:gd name="connsiteX76" fmla="*/ 641445 w 2984311"/>
              <a:gd name="connsiteY76" fmla="*/ 291152 h 782471"/>
              <a:gd name="connsiteX77" fmla="*/ 591403 w 2984311"/>
              <a:gd name="connsiteY77" fmla="*/ 282054 h 782471"/>
              <a:gd name="connsiteX78" fmla="*/ 573206 w 2984311"/>
              <a:gd name="connsiteY78" fmla="*/ 277505 h 782471"/>
              <a:gd name="connsiteX79" fmla="*/ 545910 w 2984311"/>
              <a:gd name="connsiteY79" fmla="*/ 268406 h 782471"/>
              <a:gd name="connsiteX80" fmla="*/ 514066 w 2984311"/>
              <a:gd name="connsiteY80" fmla="*/ 263857 h 782471"/>
              <a:gd name="connsiteX81" fmla="*/ 491319 w 2984311"/>
              <a:gd name="connsiteY81" fmla="*/ 259308 h 782471"/>
              <a:gd name="connsiteX82" fmla="*/ 459474 w 2984311"/>
              <a:gd name="connsiteY82" fmla="*/ 254758 h 782471"/>
              <a:gd name="connsiteX83" fmla="*/ 432179 w 2984311"/>
              <a:gd name="connsiteY83" fmla="*/ 236561 h 782471"/>
              <a:gd name="connsiteX84" fmla="*/ 423080 w 2984311"/>
              <a:gd name="connsiteY84" fmla="*/ 222913 h 782471"/>
              <a:gd name="connsiteX85" fmla="*/ 404883 w 2984311"/>
              <a:gd name="connsiteY85" fmla="*/ 213815 h 782471"/>
              <a:gd name="connsiteX86" fmla="*/ 391236 w 2984311"/>
              <a:gd name="connsiteY86" fmla="*/ 204716 h 782471"/>
              <a:gd name="connsiteX87" fmla="*/ 373039 w 2984311"/>
              <a:gd name="connsiteY87" fmla="*/ 177421 h 782471"/>
              <a:gd name="connsiteX88" fmla="*/ 350292 w 2984311"/>
              <a:gd name="connsiteY88" fmla="*/ 150125 h 782471"/>
              <a:gd name="connsiteX89" fmla="*/ 322997 w 2984311"/>
              <a:gd name="connsiteY89" fmla="*/ 131928 h 782471"/>
              <a:gd name="connsiteX90" fmla="*/ 295701 w 2984311"/>
              <a:gd name="connsiteY90" fmla="*/ 113731 h 782471"/>
              <a:gd name="connsiteX91" fmla="*/ 286603 w 2984311"/>
              <a:gd name="connsiteY91" fmla="*/ 100084 h 782471"/>
              <a:gd name="connsiteX92" fmla="*/ 272955 w 2984311"/>
              <a:gd name="connsiteY92" fmla="*/ 95534 h 782471"/>
              <a:gd name="connsiteX93" fmla="*/ 259307 w 2984311"/>
              <a:gd name="connsiteY93" fmla="*/ 86436 h 782471"/>
              <a:gd name="connsiteX94" fmla="*/ 232012 w 2984311"/>
              <a:gd name="connsiteY94" fmla="*/ 77337 h 782471"/>
              <a:gd name="connsiteX95" fmla="*/ 218364 w 2984311"/>
              <a:gd name="connsiteY95" fmla="*/ 72788 h 782471"/>
              <a:gd name="connsiteX96" fmla="*/ 204716 w 2984311"/>
              <a:gd name="connsiteY96" fmla="*/ 68239 h 782471"/>
              <a:gd name="connsiteX97" fmla="*/ 191068 w 2984311"/>
              <a:gd name="connsiteY97" fmla="*/ 59140 h 782471"/>
              <a:gd name="connsiteX98" fmla="*/ 163773 w 2984311"/>
              <a:gd name="connsiteY98" fmla="*/ 50042 h 782471"/>
              <a:gd name="connsiteX99" fmla="*/ 136477 w 2984311"/>
              <a:gd name="connsiteY99" fmla="*/ 40943 h 782471"/>
              <a:gd name="connsiteX100" fmla="*/ 122830 w 2984311"/>
              <a:gd name="connsiteY100" fmla="*/ 36394 h 782471"/>
              <a:gd name="connsiteX101" fmla="*/ 0 w 2984311"/>
              <a:gd name="connsiteY10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20621 w 2984311"/>
              <a:gd name="connsiteY3" fmla="*/ 605051 h 782471"/>
              <a:gd name="connsiteX4" fmla="*/ 2916071 w 2984311"/>
              <a:gd name="connsiteY4" fmla="*/ 545911 h 782471"/>
              <a:gd name="connsiteX5" fmla="*/ 2875128 w 2984311"/>
              <a:gd name="connsiteY5" fmla="*/ 532263 h 782471"/>
              <a:gd name="connsiteX6" fmla="*/ 2861480 w 2984311"/>
              <a:gd name="connsiteY6" fmla="*/ 527713 h 782471"/>
              <a:gd name="connsiteX7" fmla="*/ 2847833 w 2984311"/>
              <a:gd name="connsiteY7" fmla="*/ 518615 h 782471"/>
              <a:gd name="connsiteX8" fmla="*/ 2761397 w 2984311"/>
              <a:gd name="connsiteY8" fmla="*/ 514066 h 782471"/>
              <a:gd name="connsiteX9" fmla="*/ 2711355 w 2984311"/>
              <a:gd name="connsiteY9" fmla="*/ 504967 h 782471"/>
              <a:gd name="connsiteX10" fmla="*/ 2684060 w 2984311"/>
              <a:gd name="connsiteY10" fmla="*/ 495869 h 782471"/>
              <a:gd name="connsiteX11" fmla="*/ 2643116 w 2984311"/>
              <a:gd name="connsiteY11" fmla="*/ 482221 h 782471"/>
              <a:gd name="connsiteX12" fmla="*/ 2629468 w 2984311"/>
              <a:gd name="connsiteY12" fmla="*/ 477672 h 782471"/>
              <a:gd name="connsiteX13" fmla="*/ 2552131 w 2984311"/>
              <a:gd name="connsiteY13" fmla="*/ 473122 h 782471"/>
              <a:gd name="connsiteX14" fmla="*/ 2515737 w 2984311"/>
              <a:gd name="connsiteY14" fmla="*/ 468573 h 782471"/>
              <a:gd name="connsiteX15" fmla="*/ 2370161 w 2984311"/>
              <a:gd name="connsiteY15" fmla="*/ 459475 h 782471"/>
              <a:gd name="connsiteX16" fmla="*/ 2329218 w 2984311"/>
              <a:gd name="connsiteY16" fmla="*/ 450376 h 782471"/>
              <a:gd name="connsiteX17" fmla="*/ 2301922 w 2984311"/>
              <a:gd name="connsiteY17" fmla="*/ 441278 h 782471"/>
              <a:gd name="connsiteX18" fmla="*/ 2288274 w 2984311"/>
              <a:gd name="connsiteY18" fmla="*/ 436728 h 782471"/>
              <a:gd name="connsiteX19" fmla="*/ 2247331 w 2984311"/>
              <a:gd name="connsiteY19" fmla="*/ 413982 h 782471"/>
              <a:gd name="connsiteX20" fmla="*/ 2233683 w 2984311"/>
              <a:gd name="connsiteY20" fmla="*/ 409433 h 782471"/>
              <a:gd name="connsiteX21" fmla="*/ 2220036 w 2984311"/>
              <a:gd name="connsiteY21" fmla="*/ 404884 h 782471"/>
              <a:gd name="connsiteX22" fmla="*/ 2192740 w 2984311"/>
              <a:gd name="connsiteY22" fmla="*/ 418531 h 782471"/>
              <a:gd name="connsiteX23" fmla="*/ 2179092 w 2984311"/>
              <a:gd name="connsiteY23" fmla="*/ 427630 h 782471"/>
              <a:gd name="connsiteX24" fmla="*/ 2151797 w 2984311"/>
              <a:gd name="connsiteY24" fmla="*/ 436728 h 782471"/>
              <a:gd name="connsiteX25" fmla="*/ 2138149 w 2984311"/>
              <a:gd name="connsiteY25" fmla="*/ 441278 h 782471"/>
              <a:gd name="connsiteX26" fmla="*/ 2124501 w 2984311"/>
              <a:gd name="connsiteY26" fmla="*/ 445827 h 782471"/>
              <a:gd name="connsiteX27" fmla="*/ 2083558 w 2984311"/>
              <a:gd name="connsiteY27" fmla="*/ 464024 h 782471"/>
              <a:gd name="connsiteX28" fmla="*/ 2069910 w 2984311"/>
              <a:gd name="connsiteY28" fmla="*/ 473122 h 782471"/>
              <a:gd name="connsiteX29" fmla="*/ 2056263 w 2984311"/>
              <a:gd name="connsiteY29" fmla="*/ 477672 h 782471"/>
              <a:gd name="connsiteX30" fmla="*/ 1988024 w 2984311"/>
              <a:gd name="connsiteY30" fmla="*/ 473122 h 782471"/>
              <a:gd name="connsiteX31" fmla="*/ 1969827 w 2984311"/>
              <a:gd name="connsiteY31" fmla="*/ 468573 h 782471"/>
              <a:gd name="connsiteX32" fmla="*/ 1878842 w 2984311"/>
              <a:gd name="connsiteY32" fmla="*/ 473122 h 782471"/>
              <a:gd name="connsiteX33" fmla="*/ 1851546 w 2984311"/>
              <a:gd name="connsiteY33" fmla="*/ 486770 h 782471"/>
              <a:gd name="connsiteX34" fmla="*/ 1842448 w 2984311"/>
              <a:gd name="connsiteY34" fmla="*/ 500418 h 782471"/>
              <a:gd name="connsiteX35" fmla="*/ 1815152 w 2984311"/>
              <a:gd name="connsiteY35" fmla="*/ 509516 h 782471"/>
              <a:gd name="connsiteX36" fmla="*/ 1787857 w 2984311"/>
              <a:gd name="connsiteY36" fmla="*/ 518615 h 782471"/>
              <a:gd name="connsiteX37" fmla="*/ 1774209 w 2984311"/>
              <a:gd name="connsiteY37" fmla="*/ 523164 h 782471"/>
              <a:gd name="connsiteX38" fmla="*/ 1733266 w 2984311"/>
              <a:gd name="connsiteY38" fmla="*/ 509516 h 782471"/>
              <a:gd name="connsiteX39" fmla="*/ 1728716 w 2984311"/>
              <a:gd name="connsiteY39" fmla="*/ 495869 h 782471"/>
              <a:gd name="connsiteX40" fmla="*/ 1724167 w 2984311"/>
              <a:gd name="connsiteY40" fmla="*/ 468573 h 782471"/>
              <a:gd name="connsiteX41" fmla="*/ 1710519 w 2984311"/>
              <a:gd name="connsiteY41" fmla="*/ 464024 h 782471"/>
              <a:gd name="connsiteX42" fmla="*/ 1701421 w 2984311"/>
              <a:gd name="connsiteY42" fmla="*/ 450376 h 782471"/>
              <a:gd name="connsiteX43" fmla="*/ 1687773 w 2984311"/>
              <a:gd name="connsiteY43" fmla="*/ 441278 h 782471"/>
              <a:gd name="connsiteX44" fmla="*/ 1683224 w 2984311"/>
              <a:gd name="connsiteY44" fmla="*/ 427630 h 782471"/>
              <a:gd name="connsiteX45" fmla="*/ 1665027 w 2984311"/>
              <a:gd name="connsiteY45" fmla="*/ 400334 h 782471"/>
              <a:gd name="connsiteX46" fmla="*/ 1646830 w 2984311"/>
              <a:gd name="connsiteY46" fmla="*/ 373039 h 782471"/>
              <a:gd name="connsiteX47" fmla="*/ 1633182 w 2984311"/>
              <a:gd name="connsiteY47" fmla="*/ 363940 h 782471"/>
              <a:gd name="connsiteX48" fmla="*/ 1601337 w 2984311"/>
              <a:gd name="connsiteY48" fmla="*/ 345743 h 782471"/>
              <a:gd name="connsiteX49" fmla="*/ 1587689 w 2984311"/>
              <a:gd name="connsiteY49" fmla="*/ 318448 h 782471"/>
              <a:gd name="connsiteX50" fmla="*/ 1574042 w 2984311"/>
              <a:gd name="connsiteY50" fmla="*/ 309349 h 782471"/>
              <a:gd name="connsiteX51" fmla="*/ 1542197 w 2984311"/>
              <a:gd name="connsiteY51" fmla="*/ 286603 h 782471"/>
              <a:gd name="connsiteX52" fmla="*/ 1501254 w 2984311"/>
              <a:gd name="connsiteY52" fmla="*/ 277505 h 782471"/>
              <a:gd name="connsiteX53" fmla="*/ 1473958 w 2984311"/>
              <a:gd name="connsiteY53" fmla="*/ 268406 h 782471"/>
              <a:gd name="connsiteX54" fmla="*/ 1460310 w 2984311"/>
              <a:gd name="connsiteY54" fmla="*/ 259308 h 782471"/>
              <a:gd name="connsiteX55" fmla="*/ 1433015 w 2984311"/>
              <a:gd name="connsiteY55" fmla="*/ 250209 h 782471"/>
              <a:gd name="connsiteX56" fmla="*/ 1360227 w 2984311"/>
              <a:gd name="connsiteY56" fmla="*/ 236561 h 782471"/>
              <a:gd name="connsiteX57" fmla="*/ 1332931 w 2984311"/>
              <a:gd name="connsiteY57" fmla="*/ 227463 h 782471"/>
              <a:gd name="connsiteX58" fmla="*/ 1319283 w 2984311"/>
              <a:gd name="connsiteY58" fmla="*/ 222913 h 782471"/>
              <a:gd name="connsiteX59" fmla="*/ 1278340 w 2984311"/>
              <a:gd name="connsiteY59" fmla="*/ 227463 h 782471"/>
              <a:gd name="connsiteX60" fmla="*/ 1264692 w 2984311"/>
              <a:gd name="connsiteY60" fmla="*/ 236561 h 782471"/>
              <a:gd name="connsiteX61" fmla="*/ 1246495 w 2984311"/>
              <a:gd name="connsiteY61" fmla="*/ 241111 h 782471"/>
              <a:gd name="connsiteX62" fmla="*/ 1219200 w 2984311"/>
              <a:gd name="connsiteY62" fmla="*/ 254758 h 782471"/>
              <a:gd name="connsiteX63" fmla="*/ 1191904 w 2984311"/>
              <a:gd name="connsiteY63" fmla="*/ 268406 h 782471"/>
              <a:gd name="connsiteX64" fmla="*/ 1160060 w 2984311"/>
              <a:gd name="connsiteY64" fmla="*/ 272955 h 782471"/>
              <a:gd name="connsiteX65" fmla="*/ 1105468 w 2984311"/>
              <a:gd name="connsiteY65" fmla="*/ 291152 h 782471"/>
              <a:gd name="connsiteX66" fmla="*/ 1073624 w 2984311"/>
              <a:gd name="connsiteY66" fmla="*/ 304800 h 782471"/>
              <a:gd name="connsiteX67" fmla="*/ 896203 w 2984311"/>
              <a:gd name="connsiteY67" fmla="*/ 309349 h 782471"/>
              <a:gd name="connsiteX68" fmla="*/ 868907 w 2984311"/>
              <a:gd name="connsiteY68" fmla="*/ 322997 h 782471"/>
              <a:gd name="connsiteX69" fmla="*/ 855260 w 2984311"/>
              <a:gd name="connsiteY69" fmla="*/ 327546 h 782471"/>
              <a:gd name="connsiteX70" fmla="*/ 782471 w 2984311"/>
              <a:gd name="connsiteY70" fmla="*/ 322997 h 782471"/>
              <a:gd name="connsiteX71" fmla="*/ 768824 w 2984311"/>
              <a:gd name="connsiteY71" fmla="*/ 318448 h 782471"/>
              <a:gd name="connsiteX72" fmla="*/ 723331 w 2984311"/>
              <a:gd name="connsiteY72" fmla="*/ 304800 h 782471"/>
              <a:gd name="connsiteX73" fmla="*/ 709683 w 2984311"/>
              <a:gd name="connsiteY73" fmla="*/ 300251 h 782471"/>
              <a:gd name="connsiteX74" fmla="*/ 696036 w 2984311"/>
              <a:gd name="connsiteY74" fmla="*/ 295702 h 782471"/>
              <a:gd name="connsiteX75" fmla="*/ 641445 w 2984311"/>
              <a:gd name="connsiteY75" fmla="*/ 291152 h 782471"/>
              <a:gd name="connsiteX76" fmla="*/ 591403 w 2984311"/>
              <a:gd name="connsiteY76" fmla="*/ 282054 h 782471"/>
              <a:gd name="connsiteX77" fmla="*/ 573206 w 2984311"/>
              <a:gd name="connsiteY77" fmla="*/ 277505 h 782471"/>
              <a:gd name="connsiteX78" fmla="*/ 545910 w 2984311"/>
              <a:gd name="connsiteY78" fmla="*/ 268406 h 782471"/>
              <a:gd name="connsiteX79" fmla="*/ 514066 w 2984311"/>
              <a:gd name="connsiteY79" fmla="*/ 263857 h 782471"/>
              <a:gd name="connsiteX80" fmla="*/ 491319 w 2984311"/>
              <a:gd name="connsiteY80" fmla="*/ 259308 h 782471"/>
              <a:gd name="connsiteX81" fmla="*/ 459474 w 2984311"/>
              <a:gd name="connsiteY81" fmla="*/ 254758 h 782471"/>
              <a:gd name="connsiteX82" fmla="*/ 432179 w 2984311"/>
              <a:gd name="connsiteY82" fmla="*/ 236561 h 782471"/>
              <a:gd name="connsiteX83" fmla="*/ 423080 w 2984311"/>
              <a:gd name="connsiteY83" fmla="*/ 222913 h 782471"/>
              <a:gd name="connsiteX84" fmla="*/ 404883 w 2984311"/>
              <a:gd name="connsiteY84" fmla="*/ 213815 h 782471"/>
              <a:gd name="connsiteX85" fmla="*/ 391236 w 2984311"/>
              <a:gd name="connsiteY85" fmla="*/ 204716 h 782471"/>
              <a:gd name="connsiteX86" fmla="*/ 373039 w 2984311"/>
              <a:gd name="connsiteY86" fmla="*/ 177421 h 782471"/>
              <a:gd name="connsiteX87" fmla="*/ 350292 w 2984311"/>
              <a:gd name="connsiteY87" fmla="*/ 150125 h 782471"/>
              <a:gd name="connsiteX88" fmla="*/ 322997 w 2984311"/>
              <a:gd name="connsiteY88" fmla="*/ 131928 h 782471"/>
              <a:gd name="connsiteX89" fmla="*/ 295701 w 2984311"/>
              <a:gd name="connsiteY89" fmla="*/ 113731 h 782471"/>
              <a:gd name="connsiteX90" fmla="*/ 286603 w 2984311"/>
              <a:gd name="connsiteY90" fmla="*/ 100084 h 782471"/>
              <a:gd name="connsiteX91" fmla="*/ 272955 w 2984311"/>
              <a:gd name="connsiteY91" fmla="*/ 95534 h 782471"/>
              <a:gd name="connsiteX92" fmla="*/ 259307 w 2984311"/>
              <a:gd name="connsiteY92" fmla="*/ 86436 h 782471"/>
              <a:gd name="connsiteX93" fmla="*/ 232012 w 2984311"/>
              <a:gd name="connsiteY93" fmla="*/ 77337 h 782471"/>
              <a:gd name="connsiteX94" fmla="*/ 218364 w 2984311"/>
              <a:gd name="connsiteY94" fmla="*/ 72788 h 782471"/>
              <a:gd name="connsiteX95" fmla="*/ 204716 w 2984311"/>
              <a:gd name="connsiteY95" fmla="*/ 68239 h 782471"/>
              <a:gd name="connsiteX96" fmla="*/ 191068 w 2984311"/>
              <a:gd name="connsiteY96" fmla="*/ 59140 h 782471"/>
              <a:gd name="connsiteX97" fmla="*/ 163773 w 2984311"/>
              <a:gd name="connsiteY97" fmla="*/ 50042 h 782471"/>
              <a:gd name="connsiteX98" fmla="*/ 136477 w 2984311"/>
              <a:gd name="connsiteY98" fmla="*/ 40943 h 782471"/>
              <a:gd name="connsiteX99" fmla="*/ 122830 w 2984311"/>
              <a:gd name="connsiteY99" fmla="*/ 36394 h 782471"/>
              <a:gd name="connsiteX100" fmla="*/ 0 w 2984311"/>
              <a:gd name="connsiteY10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20621 w 2984311"/>
              <a:gd name="connsiteY3" fmla="*/ 605051 h 782471"/>
              <a:gd name="connsiteX4" fmla="*/ 2916071 w 2984311"/>
              <a:gd name="connsiteY4" fmla="*/ 545911 h 782471"/>
              <a:gd name="connsiteX5" fmla="*/ 2875128 w 2984311"/>
              <a:gd name="connsiteY5" fmla="*/ 532263 h 782471"/>
              <a:gd name="connsiteX6" fmla="*/ 2861480 w 2984311"/>
              <a:gd name="connsiteY6" fmla="*/ 527713 h 782471"/>
              <a:gd name="connsiteX7" fmla="*/ 2847833 w 2984311"/>
              <a:gd name="connsiteY7" fmla="*/ 518615 h 782471"/>
              <a:gd name="connsiteX8" fmla="*/ 2761397 w 2984311"/>
              <a:gd name="connsiteY8" fmla="*/ 514066 h 782471"/>
              <a:gd name="connsiteX9" fmla="*/ 2711355 w 2984311"/>
              <a:gd name="connsiteY9" fmla="*/ 504967 h 782471"/>
              <a:gd name="connsiteX10" fmla="*/ 2684060 w 2984311"/>
              <a:gd name="connsiteY10" fmla="*/ 495869 h 782471"/>
              <a:gd name="connsiteX11" fmla="*/ 2643116 w 2984311"/>
              <a:gd name="connsiteY11" fmla="*/ 482221 h 782471"/>
              <a:gd name="connsiteX12" fmla="*/ 2629468 w 2984311"/>
              <a:gd name="connsiteY12" fmla="*/ 477672 h 782471"/>
              <a:gd name="connsiteX13" fmla="*/ 2552131 w 2984311"/>
              <a:gd name="connsiteY13" fmla="*/ 473122 h 782471"/>
              <a:gd name="connsiteX14" fmla="*/ 2515737 w 2984311"/>
              <a:gd name="connsiteY14" fmla="*/ 468573 h 782471"/>
              <a:gd name="connsiteX15" fmla="*/ 2370161 w 2984311"/>
              <a:gd name="connsiteY15" fmla="*/ 459475 h 782471"/>
              <a:gd name="connsiteX16" fmla="*/ 2329218 w 2984311"/>
              <a:gd name="connsiteY16" fmla="*/ 450376 h 782471"/>
              <a:gd name="connsiteX17" fmla="*/ 2301922 w 2984311"/>
              <a:gd name="connsiteY17" fmla="*/ 441278 h 782471"/>
              <a:gd name="connsiteX18" fmla="*/ 2288274 w 2984311"/>
              <a:gd name="connsiteY18" fmla="*/ 436728 h 782471"/>
              <a:gd name="connsiteX19" fmla="*/ 2247331 w 2984311"/>
              <a:gd name="connsiteY19" fmla="*/ 413982 h 782471"/>
              <a:gd name="connsiteX20" fmla="*/ 2233683 w 2984311"/>
              <a:gd name="connsiteY20" fmla="*/ 409433 h 782471"/>
              <a:gd name="connsiteX21" fmla="*/ 2220036 w 2984311"/>
              <a:gd name="connsiteY21" fmla="*/ 404884 h 782471"/>
              <a:gd name="connsiteX22" fmla="*/ 2192740 w 2984311"/>
              <a:gd name="connsiteY22" fmla="*/ 418531 h 782471"/>
              <a:gd name="connsiteX23" fmla="*/ 2179092 w 2984311"/>
              <a:gd name="connsiteY23" fmla="*/ 427630 h 782471"/>
              <a:gd name="connsiteX24" fmla="*/ 2151797 w 2984311"/>
              <a:gd name="connsiteY24" fmla="*/ 436728 h 782471"/>
              <a:gd name="connsiteX25" fmla="*/ 2138149 w 2984311"/>
              <a:gd name="connsiteY25" fmla="*/ 441278 h 782471"/>
              <a:gd name="connsiteX26" fmla="*/ 2124501 w 2984311"/>
              <a:gd name="connsiteY26" fmla="*/ 445827 h 782471"/>
              <a:gd name="connsiteX27" fmla="*/ 2083558 w 2984311"/>
              <a:gd name="connsiteY27" fmla="*/ 464024 h 782471"/>
              <a:gd name="connsiteX28" fmla="*/ 2069910 w 2984311"/>
              <a:gd name="connsiteY28" fmla="*/ 473122 h 782471"/>
              <a:gd name="connsiteX29" fmla="*/ 2056263 w 2984311"/>
              <a:gd name="connsiteY29" fmla="*/ 477672 h 782471"/>
              <a:gd name="connsiteX30" fmla="*/ 1988024 w 2984311"/>
              <a:gd name="connsiteY30" fmla="*/ 473122 h 782471"/>
              <a:gd name="connsiteX31" fmla="*/ 1969827 w 2984311"/>
              <a:gd name="connsiteY31" fmla="*/ 468573 h 782471"/>
              <a:gd name="connsiteX32" fmla="*/ 1878842 w 2984311"/>
              <a:gd name="connsiteY32" fmla="*/ 473122 h 782471"/>
              <a:gd name="connsiteX33" fmla="*/ 1851546 w 2984311"/>
              <a:gd name="connsiteY33" fmla="*/ 486770 h 782471"/>
              <a:gd name="connsiteX34" fmla="*/ 1842448 w 2984311"/>
              <a:gd name="connsiteY34" fmla="*/ 500418 h 782471"/>
              <a:gd name="connsiteX35" fmla="*/ 1815152 w 2984311"/>
              <a:gd name="connsiteY35" fmla="*/ 509516 h 782471"/>
              <a:gd name="connsiteX36" fmla="*/ 1787857 w 2984311"/>
              <a:gd name="connsiteY36" fmla="*/ 518615 h 782471"/>
              <a:gd name="connsiteX37" fmla="*/ 1774209 w 2984311"/>
              <a:gd name="connsiteY37" fmla="*/ 523164 h 782471"/>
              <a:gd name="connsiteX38" fmla="*/ 1733266 w 2984311"/>
              <a:gd name="connsiteY38" fmla="*/ 509516 h 782471"/>
              <a:gd name="connsiteX39" fmla="*/ 1728716 w 2984311"/>
              <a:gd name="connsiteY39" fmla="*/ 495869 h 782471"/>
              <a:gd name="connsiteX40" fmla="*/ 1724167 w 2984311"/>
              <a:gd name="connsiteY40" fmla="*/ 468573 h 782471"/>
              <a:gd name="connsiteX41" fmla="*/ 1710519 w 2984311"/>
              <a:gd name="connsiteY41" fmla="*/ 464024 h 782471"/>
              <a:gd name="connsiteX42" fmla="*/ 1701421 w 2984311"/>
              <a:gd name="connsiteY42" fmla="*/ 450376 h 782471"/>
              <a:gd name="connsiteX43" fmla="*/ 1687773 w 2984311"/>
              <a:gd name="connsiteY43" fmla="*/ 441278 h 782471"/>
              <a:gd name="connsiteX44" fmla="*/ 1683224 w 2984311"/>
              <a:gd name="connsiteY44" fmla="*/ 427630 h 782471"/>
              <a:gd name="connsiteX45" fmla="*/ 1665027 w 2984311"/>
              <a:gd name="connsiteY45" fmla="*/ 400334 h 782471"/>
              <a:gd name="connsiteX46" fmla="*/ 1646830 w 2984311"/>
              <a:gd name="connsiteY46" fmla="*/ 373039 h 782471"/>
              <a:gd name="connsiteX47" fmla="*/ 1633182 w 2984311"/>
              <a:gd name="connsiteY47" fmla="*/ 363940 h 782471"/>
              <a:gd name="connsiteX48" fmla="*/ 1601337 w 2984311"/>
              <a:gd name="connsiteY48" fmla="*/ 345743 h 782471"/>
              <a:gd name="connsiteX49" fmla="*/ 1587689 w 2984311"/>
              <a:gd name="connsiteY49" fmla="*/ 318448 h 782471"/>
              <a:gd name="connsiteX50" fmla="*/ 1574042 w 2984311"/>
              <a:gd name="connsiteY50" fmla="*/ 309349 h 782471"/>
              <a:gd name="connsiteX51" fmla="*/ 1542197 w 2984311"/>
              <a:gd name="connsiteY51" fmla="*/ 286603 h 782471"/>
              <a:gd name="connsiteX52" fmla="*/ 1501254 w 2984311"/>
              <a:gd name="connsiteY52" fmla="*/ 277505 h 782471"/>
              <a:gd name="connsiteX53" fmla="*/ 1473958 w 2984311"/>
              <a:gd name="connsiteY53" fmla="*/ 268406 h 782471"/>
              <a:gd name="connsiteX54" fmla="*/ 1460310 w 2984311"/>
              <a:gd name="connsiteY54" fmla="*/ 259308 h 782471"/>
              <a:gd name="connsiteX55" fmla="*/ 1433015 w 2984311"/>
              <a:gd name="connsiteY55" fmla="*/ 250209 h 782471"/>
              <a:gd name="connsiteX56" fmla="*/ 1360227 w 2984311"/>
              <a:gd name="connsiteY56" fmla="*/ 236561 h 782471"/>
              <a:gd name="connsiteX57" fmla="*/ 1332931 w 2984311"/>
              <a:gd name="connsiteY57" fmla="*/ 227463 h 782471"/>
              <a:gd name="connsiteX58" fmla="*/ 1319283 w 2984311"/>
              <a:gd name="connsiteY58" fmla="*/ 222913 h 782471"/>
              <a:gd name="connsiteX59" fmla="*/ 1278340 w 2984311"/>
              <a:gd name="connsiteY59" fmla="*/ 227463 h 782471"/>
              <a:gd name="connsiteX60" fmla="*/ 1264692 w 2984311"/>
              <a:gd name="connsiteY60" fmla="*/ 236561 h 782471"/>
              <a:gd name="connsiteX61" fmla="*/ 1246495 w 2984311"/>
              <a:gd name="connsiteY61" fmla="*/ 241111 h 782471"/>
              <a:gd name="connsiteX62" fmla="*/ 1219200 w 2984311"/>
              <a:gd name="connsiteY62" fmla="*/ 254758 h 782471"/>
              <a:gd name="connsiteX63" fmla="*/ 1191904 w 2984311"/>
              <a:gd name="connsiteY63" fmla="*/ 268406 h 782471"/>
              <a:gd name="connsiteX64" fmla="*/ 1160060 w 2984311"/>
              <a:gd name="connsiteY64" fmla="*/ 272955 h 782471"/>
              <a:gd name="connsiteX65" fmla="*/ 1105468 w 2984311"/>
              <a:gd name="connsiteY65" fmla="*/ 291152 h 782471"/>
              <a:gd name="connsiteX66" fmla="*/ 1073624 w 2984311"/>
              <a:gd name="connsiteY66" fmla="*/ 304800 h 782471"/>
              <a:gd name="connsiteX67" fmla="*/ 896203 w 2984311"/>
              <a:gd name="connsiteY67" fmla="*/ 309349 h 782471"/>
              <a:gd name="connsiteX68" fmla="*/ 868907 w 2984311"/>
              <a:gd name="connsiteY68" fmla="*/ 322997 h 782471"/>
              <a:gd name="connsiteX69" fmla="*/ 855260 w 2984311"/>
              <a:gd name="connsiteY69" fmla="*/ 327546 h 782471"/>
              <a:gd name="connsiteX70" fmla="*/ 782471 w 2984311"/>
              <a:gd name="connsiteY70" fmla="*/ 322997 h 782471"/>
              <a:gd name="connsiteX71" fmla="*/ 768824 w 2984311"/>
              <a:gd name="connsiteY71" fmla="*/ 318448 h 782471"/>
              <a:gd name="connsiteX72" fmla="*/ 723331 w 2984311"/>
              <a:gd name="connsiteY72" fmla="*/ 304800 h 782471"/>
              <a:gd name="connsiteX73" fmla="*/ 709683 w 2984311"/>
              <a:gd name="connsiteY73" fmla="*/ 300251 h 782471"/>
              <a:gd name="connsiteX74" fmla="*/ 696036 w 2984311"/>
              <a:gd name="connsiteY74" fmla="*/ 295702 h 782471"/>
              <a:gd name="connsiteX75" fmla="*/ 641445 w 2984311"/>
              <a:gd name="connsiteY75" fmla="*/ 291152 h 782471"/>
              <a:gd name="connsiteX76" fmla="*/ 591403 w 2984311"/>
              <a:gd name="connsiteY76" fmla="*/ 282054 h 782471"/>
              <a:gd name="connsiteX77" fmla="*/ 573206 w 2984311"/>
              <a:gd name="connsiteY77" fmla="*/ 277505 h 782471"/>
              <a:gd name="connsiteX78" fmla="*/ 545910 w 2984311"/>
              <a:gd name="connsiteY78" fmla="*/ 268406 h 782471"/>
              <a:gd name="connsiteX79" fmla="*/ 514066 w 2984311"/>
              <a:gd name="connsiteY79" fmla="*/ 263857 h 782471"/>
              <a:gd name="connsiteX80" fmla="*/ 491319 w 2984311"/>
              <a:gd name="connsiteY80" fmla="*/ 259308 h 782471"/>
              <a:gd name="connsiteX81" fmla="*/ 459474 w 2984311"/>
              <a:gd name="connsiteY81" fmla="*/ 254758 h 782471"/>
              <a:gd name="connsiteX82" fmla="*/ 432179 w 2984311"/>
              <a:gd name="connsiteY82" fmla="*/ 236561 h 782471"/>
              <a:gd name="connsiteX83" fmla="*/ 423080 w 2984311"/>
              <a:gd name="connsiteY83" fmla="*/ 222913 h 782471"/>
              <a:gd name="connsiteX84" fmla="*/ 404883 w 2984311"/>
              <a:gd name="connsiteY84" fmla="*/ 213815 h 782471"/>
              <a:gd name="connsiteX85" fmla="*/ 391236 w 2984311"/>
              <a:gd name="connsiteY85" fmla="*/ 204716 h 782471"/>
              <a:gd name="connsiteX86" fmla="*/ 373039 w 2984311"/>
              <a:gd name="connsiteY86" fmla="*/ 177421 h 782471"/>
              <a:gd name="connsiteX87" fmla="*/ 350292 w 2984311"/>
              <a:gd name="connsiteY87" fmla="*/ 150125 h 782471"/>
              <a:gd name="connsiteX88" fmla="*/ 322997 w 2984311"/>
              <a:gd name="connsiteY88" fmla="*/ 131928 h 782471"/>
              <a:gd name="connsiteX89" fmla="*/ 295701 w 2984311"/>
              <a:gd name="connsiteY89" fmla="*/ 113731 h 782471"/>
              <a:gd name="connsiteX90" fmla="*/ 286603 w 2984311"/>
              <a:gd name="connsiteY90" fmla="*/ 100084 h 782471"/>
              <a:gd name="connsiteX91" fmla="*/ 272955 w 2984311"/>
              <a:gd name="connsiteY91" fmla="*/ 95534 h 782471"/>
              <a:gd name="connsiteX92" fmla="*/ 259307 w 2984311"/>
              <a:gd name="connsiteY92" fmla="*/ 86436 h 782471"/>
              <a:gd name="connsiteX93" fmla="*/ 232012 w 2984311"/>
              <a:gd name="connsiteY93" fmla="*/ 77337 h 782471"/>
              <a:gd name="connsiteX94" fmla="*/ 218364 w 2984311"/>
              <a:gd name="connsiteY94" fmla="*/ 72788 h 782471"/>
              <a:gd name="connsiteX95" fmla="*/ 204716 w 2984311"/>
              <a:gd name="connsiteY95" fmla="*/ 68239 h 782471"/>
              <a:gd name="connsiteX96" fmla="*/ 191068 w 2984311"/>
              <a:gd name="connsiteY96" fmla="*/ 59140 h 782471"/>
              <a:gd name="connsiteX97" fmla="*/ 163773 w 2984311"/>
              <a:gd name="connsiteY97" fmla="*/ 50042 h 782471"/>
              <a:gd name="connsiteX98" fmla="*/ 136477 w 2984311"/>
              <a:gd name="connsiteY98" fmla="*/ 40943 h 782471"/>
              <a:gd name="connsiteX99" fmla="*/ 122830 w 2984311"/>
              <a:gd name="connsiteY99" fmla="*/ 36394 h 782471"/>
              <a:gd name="connsiteX100" fmla="*/ 0 w 2984311"/>
              <a:gd name="connsiteY10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16071 w 2984311"/>
              <a:gd name="connsiteY3" fmla="*/ 545911 h 782471"/>
              <a:gd name="connsiteX4" fmla="*/ 2875128 w 2984311"/>
              <a:gd name="connsiteY4" fmla="*/ 532263 h 782471"/>
              <a:gd name="connsiteX5" fmla="*/ 2861480 w 2984311"/>
              <a:gd name="connsiteY5" fmla="*/ 527713 h 782471"/>
              <a:gd name="connsiteX6" fmla="*/ 2847833 w 2984311"/>
              <a:gd name="connsiteY6" fmla="*/ 518615 h 782471"/>
              <a:gd name="connsiteX7" fmla="*/ 2761397 w 2984311"/>
              <a:gd name="connsiteY7" fmla="*/ 514066 h 782471"/>
              <a:gd name="connsiteX8" fmla="*/ 2711355 w 2984311"/>
              <a:gd name="connsiteY8" fmla="*/ 504967 h 782471"/>
              <a:gd name="connsiteX9" fmla="*/ 2684060 w 2984311"/>
              <a:gd name="connsiteY9" fmla="*/ 495869 h 782471"/>
              <a:gd name="connsiteX10" fmla="*/ 2643116 w 2984311"/>
              <a:gd name="connsiteY10" fmla="*/ 482221 h 782471"/>
              <a:gd name="connsiteX11" fmla="*/ 2629468 w 2984311"/>
              <a:gd name="connsiteY11" fmla="*/ 477672 h 782471"/>
              <a:gd name="connsiteX12" fmla="*/ 2552131 w 2984311"/>
              <a:gd name="connsiteY12" fmla="*/ 473122 h 782471"/>
              <a:gd name="connsiteX13" fmla="*/ 2515737 w 2984311"/>
              <a:gd name="connsiteY13" fmla="*/ 468573 h 782471"/>
              <a:gd name="connsiteX14" fmla="*/ 2370161 w 2984311"/>
              <a:gd name="connsiteY14" fmla="*/ 459475 h 782471"/>
              <a:gd name="connsiteX15" fmla="*/ 2329218 w 2984311"/>
              <a:gd name="connsiteY15" fmla="*/ 450376 h 782471"/>
              <a:gd name="connsiteX16" fmla="*/ 2301922 w 2984311"/>
              <a:gd name="connsiteY16" fmla="*/ 441278 h 782471"/>
              <a:gd name="connsiteX17" fmla="*/ 2288274 w 2984311"/>
              <a:gd name="connsiteY17" fmla="*/ 436728 h 782471"/>
              <a:gd name="connsiteX18" fmla="*/ 2247331 w 2984311"/>
              <a:gd name="connsiteY18" fmla="*/ 413982 h 782471"/>
              <a:gd name="connsiteX19" fmla="*/ 2233683 w 2984311"/>
              <a:gd name="connsiteY19" fmla="*/ 409433 h 782471"/>
              <a:gd name="connsiteX20" fmla="*/ 2220036 w 2984311"/>
              <a:gd name="connsiteY20" fmla="*/ 404884 h 782471"/>
              <a:gd name="connsiteX21" fmla="*/ 2192740 w 2984311"/>
              <a:gd name="connsiteY21" fmla="*/ 418531 h 782471"/>
              <a:gd name="connsiteX22" fmla="*/ 2179092 w 2984311"/>
              <a:gd name="connsiteY22" fmla="*/ 427630 h 782471"/>
              <a:gd name="connsiteX23" fmla="*/ 2151797 w 2984311"/>
              <a:gd name="connsiteY23" fmla="*/ 436728 h 782471"/>
              <a:gd name="connsiteX24" fmla="*/ 2138149 w 2984311"/>
              <a:gd name="connsiteY24" fmla="*/ 441278 h 782471"/>
              <a:gd name="connsiteX25" fmla="*/ 2124501 w 2984311"/>
              <a:gd name="connsiteY25" fmla="*/ 445827 h 782471"/>
              <a:gd name="connsiteX26" fmla="*/ 2083558 w 2984311"/>
              <a:gd name="connsiteY26" fmla="*/ 464024 h 782471"/>
              <a:gd name="connsiteX27" fmla="*/ 2069910 w 2984311"/>
              <a:gd name="connsiteY27" fmla="*/ 473122 h 782471"/>
              <a:gd name="connsiteX28" fmla="*/ 2056263 w 2984311"/>
              <a:gd name="connsiteY28" fmla="*/ 477672 h 782471"/>
              <a:gd name="connsiteX29" fmla="*/ 1988024 w 2984311"/>
              <a:gd name="connsiteY29" fmla="*/ 473122 h 782471"/>
              <a:gd name="connsiteX30" fmla="*/ 1969827 w 2984311"/>
              <a:gd name="connsiteY30" fmla="*/ 468573 h 782471"/>
              <a:gd name="connsiteX31" fmla="*/ 1878842 w 2984311"/>
              <a:gd name="connsiteY31" fmla="*/ 473122 h 782471"/>
              <a:gd name="connsiteX32" fmla="*/ 1851546 w 2984311"/>
              <a:gd name="connsiteY32" fmla="*/ 486770 h 782471"/>
              <a:gd name="connsiteX33" fmla="*/ 1842448 w 2984311"/>
              <a:gd name="connsiteY33" fmla="*/ 500418 h 782471"/>
              <a:gd name="connsiteX34" fmla="*/ 1815152 w 2984311"/>
              <a:gd name="connsiteY34" fmla="*/ 509516 h 782471"/>
              <a:gd name="connsiteX35" fmla="*/ 1787857 w 2984311"/>
              <a:gd name="connsiteY35" fmla="*/ 518615 h 782471"/>
              <a:gd name="connsiteX36" fmla="*/ 1774209 w 2984311"/>
              <a:gd name="connsiteY36" fmla="*/ 523164 h 782471"/>
              <a:gd name="connsiteX37" fmla="*/ 1733266 w 2984311"/>
              <a:gd name="connsiteY37" fmla="*/ 509516 h 782471"/>
              <a:gd name="connsiteX38" fmla="*/ 1728716 w 2984311"/>
              <a:gd name="connsiteY38" fmla="*/ 495869 h 782471"/>
              <a:gd name="connsiteX39" fmla="*/ 1724167 w 2984311"/>
              <a:gd name="connsiteY39" fmla="*/ 468573 h 782471"/>
              <a:gd name="connsiteX40" fmla="*/ 1710519 w 2984311"/>
              <a:gd name="connsiteY40" fmla="*/ 464024 h 782471"/>
              <a:gd name="connsiteX41" fmla="*/ 1701421 w 2984311"/>
              <a:gd name="connsiteY41" fmla="*/ 450376 h 782471"/>
              <a:gd name="connsiteX42" fmla="*/ 1687773 w 2984311"/>
              <a:gd name="connsiteY42" fmla="*/ 441278 h 782471"/>
              <a:gd name="connsiteX43" fmla="*/ 1683224 w 2984311"/>
              <a:gd name="connsiteY43" fmla="*/ 427630 h 782471"/>
              <a:gd name="connsiteX44" fmla="*/ 1665027 w 2984311"/>
              <a:gd name="connsiteY44" fmla="*/ 400334 h 782471"/>
              <a:gd name="connsiteX45" fmla="*/ 1646830 w 2984311"/>
              <a:gd name="connsiteY45" fmla="*/ 373039 h 782471"/>
              <a:gd name="connsiteX46" fmla="*/ 1633182 w 2984311"/>
              <a:gd name="connsiteY46" fmla="*/ 363940 h 782471"/>
              <a:gd name="connsiteX47" fmla="*/ 1601337 w 2984311"/>
              <a:gd name="connsiteY47" fmla="*/ 345743 h 782471"/>
              <a:gd name="connsiteX48" fmla="*/ 1587689 w 2984311"/>
              <a:gd name="connsiteY48" fmla="*/ 318448 h 782471"/>
              <a:gd name="connsiteX49" fmla="*/ 1574042 w 2984311"/>
              <a:gd name="connsiteY49" fmla="*/ 309349 h 782471"/>
              <a:gd name="connsiteX50" fmla="*/ 1542197 w 2984311"/>
              <a:gd name="connsiteY50" fmla="*/ 286603 h 782471"/>
              <a:gd name="connsiteX51" fmla="*/ 1501254 w 2984311"/>
              <a:gd name="connsiteY51" fmla="*/ 277505 h 782471"/>
              <a:gd name="connsiteX52" fmla="*/ 1473958 w 2984311"/>
              <a:gd name="connsiteY52" fmla="*/ 268406 h 782471"/>
              <a:gd name="connsiteX53" fmla="*/ 1460310 w 2984311"/>
              <a:gd name="connsiteY53" fmla="*/ 259308 h 782471"/>
              <a:gd name="connsiteX54" fmla="*/ 1433015 w 2984311"/>
              <a:gd name="connsiteY54" fmla="*/ 250209 h 782471"/>
              <a:gd name="connsiteX55" fmla="*/ 1360227 w 2984311"/>
              <a:gd name="connsiteY55" fmla="*/ 236561 h 782471"/>
              <a:gd name="connsiteX56" fmla="*/ 1332931 w 2984311"/>
              <a:gd name="connsiteY56" fmla="*/ 227463 h 782471"/>
              <a:gd name="connsiteX57" fmla="*/ 1319283 w 2984311"/>
              <a:gd name="connsiteY57" fmla="*/ 222913 h 782471"/>
              <a:gd name="connsiteX58" fmla="*/ 1278340 w 2984311"/>
              <a:gd name="connsiteY58" fmla="*/ 227463 h 782471"/>
              <a:gd name="connsiteX59" fmla="*/ 1264692 w 2984311"/>
              <a:gd name="connsiteY59" fmla="*/ 236561 h 782471"/>
              <a:gd name="connsiteX60" fmla="*/ 1246495 w 2984311"/>
              <a:gd name="connsiteY60" fmla="*/ 241111 h 782471"/>
              <a:gd name="connsiteX61" fmla="*/ 1219200 w 2984311"/>
              <a:gd name="connsiteY61" fmla="*/ 254758 h 782471"/>
              <a:gd name="connsiteX62" fmla="*/ 1191904 w 2984311"/>
              <a:gd name="connsiteY62" fmla="*/ 268406 h 782471"/>
              <a:gd name="connsiteX63" fmla="*/ 1160060 w 2984311"/>
              <a:gd name="connsiteY63" fmla="*/ 272955 h 782471"/>
              <a:gd name="connsiteX64" fmla="*/ 1105468 w 2984311"/>
              <a:gd name="connsiteY64" fmla="*/ 291152 h 782471"/>
              <a:gd name="connsiteX65" fmla="*/ 1073624 w 2984311"/>
              <a:gd name="connsiteY65" fmla="*/ 304800 h 782471"/>
              <a:gd name="connsiteX66" fmla="*/ 896203 w 2984311"/>
              <a:gd name="connsiteY66" fmla="*/ 309349 h 782471"/>
              <a:gd name="connsiteX67" fmla="*/ 868907 w 2984311"/>
              <a:gd name="connsiteY67" fmla="*/ 322997 h 782471"/>
              <a:gd name="connsiteX68" fmla="*/ 855260 w 2984311"/>
              <a:gd name="connsiteY68" fmla="*/ 327546 h 782471"/>
              <a:gd name="connsiteX69" fmla="*/ 782471 w 2984311"/>
              <a:gd name="connsiteY69" fmla="*/ 322997 h 782471"/>
              <a:gd name="connsiteX70" fmla="*/ 768824 w 2984311"/>
              <a:gd name="connsiteY70" fmla="*/ 318448 h 782471"/>
              <a:gd name="connsiteX71" fmla="*/ 723331 w 2984311"/>
              <a:gd name="connsiteY71" fmla="*/ 304800 h 782471"/>
              <a:gd name="connsiteX72" fmla="*/ 709683 w 2984311"/>
              <a:gd name="connsiteY72" fmla="*/ 300251 h 782471"/>
              <a:gd name="connsiteX73" fmla="*/ 696036 w 2984311"/>
              <a:gd name="connsiteY73" fmla="*/ 295702 h 782471"/>
              <a:gd name="connsiteX74" fmla="*/ 641445 w 2984311"/>
              <a:gd name="connsiteY74" fmla="*/ 291152 h 782471"/>
              <a:gd name="connsiteX75" fmla="*/ 591403 w 2984311"/>
              <a:gd name="connsiteY75" fmla="*/ 282054 h 782471"/>
              <a:gd name="connsiteX76" fmla="*/ 573206 w 2984311"/>
              <a:gd name="connsiteY76" fmla="*/ 277505 h 782471"/>
              <a:gd name="connsiteX77" fmla="*/ 545910 w 2984311"/>
              <a:gd name="connsiteY77" fmla="*/ 268406 h 782471"/>
              <a:gd name="connsiteX78" fmla="*/ 514066 w 2984311"/>
              <a:gd name="connsiteY78" fmla="*/ 263857 h 782471"/>
              <a:gd name="connsiteX79" fmla="*/ 491319 w 2984311"/>
              <a:gd name="connsiteY79" fmla="*/ 259308 h 782471"/>
              <a:gd name="connsiteX80" fmla="*/ 459474 w 2984311"/>
              <a:gd name="connsiteY80" fmla="*/ 254758 h 782471"/>
              <a:gd name="connsiteX81" fmla="*/ 432179 w 2984311"/>
              <a:gd name="connsiteY81" fmla="*/ 236561 h 782471"/>
              <a:gd name="connsiteX82" fmla="*/ 423080 w 2984311"/>
              <a:gd name="connsiteY82" fmla="*/ 222913 h 782471"/>
              <a:gd name="connsiteX83" fmla="*/ 404883 w 2984311"/>
              <a:gd name="connsiteY83" fmla="*/ 213815 h 782471"/>
              <a:gd name="connsiteX84" fmla="*/ 391236 w 2984311"/>
              <a:gd name="connsiteY84" fmla="*/ 204716 h 782471"/>
              <a:gd name="connsiteX85" fmla="*/ 373039 w 2984311"/>
              <a:gd name="connsiteY85" fmla="*/ 177421 h 782471"/>
              <a:gd name="connsiteX86" fmla="*/ 350292 w 2984311"/>
              <a:gd name="connsiteY86" fmla="*/ 150125 h 782471"/>
              <a:gd name="connsiteX87" fmla="*/ 322997 w 2984311"/>
              <a:gd name="connsiteY87" fmla="*/ 131928 h 782471"/>
              <a:gd name="connsiteX88" fmla="*/ 295701 w 2984311"/>
              <a:gd name="connsiteY88" fmla="*/ 113731 h 782471"/>
              <a:gd name="connsiteX89" fmla="*/ 286603 w 2984311"/>
              <a:gd name="connsiteY89" fmla="*/ 100084 h 782471"/>
              <a:gd name="connsiteX90" fmla="*/ 272955 w 2984311"/>
              <a:gd name="connsiteY90" fmla="*/ 95534 h 782471"/>
              <a:gd name="connsiteX91" fmla="*/ 259307 w 2984311"/>
              <a:gd name="connsiteY91" fmla="*/ 86436 h 782471"/>
              <a:gd name="connsiteX92" fmla="*/ 232012 w 2984311"/>
              <a:gd name="connsiteY92" fmla="*/ 77337 h 782471"/>
              <a:gd name="connsiteX93" fmla="*/ 218364 w 2984311"/>
              <a:gd name="connsiteY93" fmla="*/ 72788 h 782471"/>
              <a:gd name="connsiteX94" fmla="*/ 204716 w 2984311"/>
              <a:gd name="connsiteY94" fmla="*/ 68239 h 782471"/>
              <a:gd name="connsiteX95" fmla="*/ 191068 w 2984311"/>
              <a:gd name="connsiteY95" fmla="*/ 59140 h 782471"/>
              <a:gd name="connsiteX96" fmla="*/ 163773 w 2984311"/>
              <a:gd name="connsiteY96" fmla="*/ 50042 h 782471"/>
              <a:gd name="connsiteX97" fmla="*/ 136477 w 2984311"/>
              <a:gd name="connsiteY97" fmla="*/ 40943 h 782471"/>
              <a:gd name="connsiteX98" fmla="*/ 122830 w 2984311"/>
              <a:gd name="connsiteY98" fmla="*/ 36394 h 782471"/>
              <a:gd name="connsiteX99" fmla="*/ 0 w 2984311"/>
              <a:gd name="connsiteY9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545911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761397 w 2984311"/>
              <a:gd name="connsiteY5" fmla="*/ 514066 h 782471"/>
              <a:gd name="connsiteX6" fmla="*/ 2711355 w 2984311"/>
              <a:gd name="connsiteY6" fmla="*/ 504967 h 782471"/>
              <a:gd name="connsiteX7" fmla="*/ 2684060 w 2984311"/>
              <a:gd name="connsiteY7" fmla="*/ 495869 h 782471"/>
              <a:gd name="connsiteX8" fmla="*/ 2643116 w 2984311"/>
              <a:gd name="connsiteY8" fmla="*/ 482221 h 782471"/>
              <a:gd name="connsiteX9" fmla="*/ 2629468 w 2984311"/>
              <a:gd name="connsiteY9" fmla="*/ 477672 h 782471"/>
              <a:gd name="connsiteX10" fmla="*/ 2552131 w 2984311"/>
              <a:gd name="connsiteY10" fmla="*/ 473122 h 782471"/>
              <a:gd name="connsiteX11" fmla="*/ 2515737 w 2984311"/>
              <a:gd name="connsiteY11" fmla="*/ 468573 h 782471"/>
              <a:gd name="connsiteX12" fmla="*/ 2370161 w 2984311"/>
              <a:gd name="connsiteY12" fmla="*/ 459475 h 782471"/>
              <a:gd name="connsiteX13" fmla="*/ 2329218 w 2984311"/>
              <a:gd name="connsiteY13" fmla="*/ 450376 h 782471"/>
              <a:gd name="connsiteX14" fmla="*/ 2301922 w 2984311"/>
              <a:gd name="connsiteY14" fmla="*/ 441278 h 782471"/>
              <a:gd name="connsiteX15" fmla="*/ 2288274 w 2984311"/>
              <a:gd name="connsiteY15" fmla="*/ 436728 h 782471"/>
              <a:gd name="connsiteX16" fmla="*/ 2247331 w 2984311"/>
              <a:gd name="connsiteY16" fmla="*/ 413982 h 782471"/>
              <a:gd name="connsiteX17" fmla="*/ 2233683 w 2984311"/>
              <a:gd name="connsiteY17" fmla="*/ 409433 h 782471"/>
              <a:gd name="connsiteX18" fmla="*/ 2220036 w 2984311"/>
              <a:gd name="connsiteY18" fmla="*/ 404884 h 782471"/>
              <a:gd name="connsiteX19" fmla="*/ 2192740 w 2984311"/>
              <a:gd name="connsiteY19" fmla="*/ 418531 h 782471"/>
              <a:gd name="connsiteX20" fmla="*/ 2179092 w 2984311"/>
              <a:gd name="connsiteY20" fmla="*/ 427630 h 782471"/>
              <a:gd name="connsiteX21" fmla="*/ 2151797 w 2984311"/>
              <a:gd name="connsiteY21" fmla="*/ 436728 h 782471"/>
              <a:gd name="connsiteX22" fmla="*/ 2138149 w 2984311"/>
              <a:gd name="connsiteY22" fmla="*/ 441278 h 782471"/>
              <a:gd name="connsiteX23" fmla="*/ 2124501 w 2984311"/>
              <a:gd name="connsiteY23" fmla="*/ 445827 h 782471"/>
              <a:gd name="connsiteX24" fmla="*/ 2083558 w 2984311"/>
              <a:gd name="connsiteY24" fmla="*/ 464024 h 782471"/>
              <a:gd name="connsiteX25" fmla="*/ 2069910 w 2984311"/>
              <a:gd name="connsiteY25" fmla="*/ 473122 h 782471"/>
              <a:gd name="connsiteX26" fmla="*/ 2056263 w 2984311"/>
              <a:gd name="connsiteY26" fmla="*/ 477672 h 782471"/>
              <a:gd name="connsiteX27" fmla="*/ 1988024 w 2984311"/>
              <a:gd name="connsiteY27" fmla="*/ 473122 h 782471"/>
              <a:gd name="connsiteX28" fmla="*/ 1969827 w 2984311"/>
              <a:gd name="connsiteY28" fmla="*/ 468573 h 782471"/>
              <a:gd name="connsiteX29" fmla="*/ 1878842 w 2984311"/>
              <a:gd name="connsiteY29" fmla="*/ 473122 h 782471"/>
              <a:gd name="connsiteX30" fmla="*/ 1851546 w 2984311"/>
              <a:gd name="connsiteY30" fmla="*/ 486770 h 782471"/>
              <a:gd name="connsiteX31" fmla="*/ 1842448 w 2984311"/>
              <a:gd name="connsiteY31" fmla="*/ 500418 h 782471"/>
              <a:gd name="connsiteX32" fmla="*/ 1815152 w 2984311"/>
              <a:gd name="connsiteY32" fmla="*/ 509516 h 782471"/>
              <a:gd name="connsiteX33" fmla="*/ 1787857 w 2984311"/>
              <a:gd name="connsiteY33" fmla="*/ 518615 h 782471"/>
              <a:gd name="connsiteX34" fmla="*/ 1774209 w 2984311"/>
              <a:gd name="connsiteY34" fmla="*/ 523164 h 782471"/>
              <a:gd name="connsiteX35" fmla="*/ 1733266 w 2984311"/>
              <a:gd name="connsiteY35" fmla="*/ 509516 h 782471"/>
              <a:gd name="connsiteX36" fmla="*/ 1728716 w 2984311"/>
              <a:gd name="connsiteY36" fmla="*/ 495869 h 782471"/>
              <a:gd name="connsiteX37" fmla="*/ 1724167 w 2984311"/>
              <a:gd name="connsiteY37" fmla="*/ 468573 h 782471"/>
              <a:gd name="connsiteX38" fmla="*/ 1710519 w 2984311"/>
              <a:gd name="connsiteY38" fmla="*/ 464024 h 782471"/>
              <a:gd name="connsiteX39" fmla="*/ 1701421 w 2984311"/>
              <a:gd name="connsiteY39" fmla="*/ 450376 h 782471"/>
              <a:gd name="connsiteX40" fmla="*/ 1687773 w 2984311"/>
              <a:gd name="connsiteY40" fmla="*/ 441278 h 782471"/>
              <a:gd name="connsiteX41" fmla="*/ 1683224 w 2984311"/>
              <a:gd name="connsiteY41" fmla="*/ 427630 h 782471"/>
              <a:gd name="connsiteX42" fmla="*/ 1665027 w 2984311"/>
              <a:gd name="connsiteY42" fmla="*/ 400334 h 782471"/>
              <a:gd name="connsiteX43" fmla="*/ 1646830 w 2984311"/>
              <a:gd name="connsiteY43" fmla="*/ 373039 h 782471"/>
              <a:gd name="connsiteX44" fmla="*/ 1633182 w 2984311"/>
              <a:gd name="connsiteY44" fmla="*/ 363940 h 782471"/>
              <a:gd name="connsiteX45" fmla="*/ 1601337 w 2984311"/>
              <a:gd name="connsiteY45" fmla="*/ 345743 h 782471"/>
              <a:gd name="connsiteX46" fmla="*/ 1587689 w 2984311"/>
              <a:gd name="connsiteY46" fmla="*/ 318448 h 782471"/>
              <a:gd name="connsiteX47" fmla="*/ 1574042 w 2984311"/>
              <a:gd name="connsiteY47" fmla="*/ 309349 h 782471"/>
              <a:gd name="connsiteX48" fmla="*/ 1542197 w 2984311"/>
              <a:gd name="connsiteY48" fmla="*/ 286603 h 782471"/>
              <a:gd name="connsiteX49" fmla="*/ 1501254 w 2984311"/>
              <a:gd name="connsiteY49" fmla="*/ 277505 h 782471"/>
              <a:gd name="connsiteX50" fmla="*/ 1473958 w 2984311"/>
              <a:gd name="connsiteY50" fmla="*/ 268406 h 782471"/>
              <a:gd name="connsiteX51" fmla="*/ 1460310 w 2984311"/>
              <a:gd name="connsiteY51" fmla="*/ 259308 h 782471"/>
              <a:gd name="connsiteX52" fmla="*/ 1433015 w 2984311"/>
              <a:gd name="connsiteY52" fmla="*/ 250209 h 782471"/>
              <a:gd name="connsiteX53" fmla="*/ 1360227 w 2984311"/>
              <a:gd name="connsiteY53" fmla="*/ 236561 h 782471"/>
              <a:gd name="connsiteX54" fmla="*/ 1332931 w 2984311"/>
              <a:gd name="connsiteY54" fmla="*/ 227463 h 782471"/>
              <a:gd name="connsiteX55" fmla="*/ 1319283 w 2984311"/>
              <a:gd name="connsiteY55" fmla="*/ 222913 h 782471"/>
              <a:gd name="connsiteX56" fmla="*/ 1278340 w 2984311"/>
              <a:gd name="connsiteY56" fmla="*/ 227463 h 782471"/>
              <a:gd name="connsiteX57" fmla="*/ 1264692 w 2984311"/>
              <a:gd name="connsiteY57" fmla="*/ 236561 h 782471"/>
              <a:gd name="connsiteX58" fmla="*/ 1246495 w 2984311"/>
              <a:gd name="connsiteY58" fmla="*/ 241111 h 782471"/>
              <a:gd name="connsiteX59" fmla="*/ 1219200 w 2984311"/>
              <a:gd name="connsiteY59" fmla="*/ 254758 h 782471"/>
              <a:gd name="connsiteX60" fmla="*/ 1191904 w 2984311"/>
              <a:gd name="connsiteY60" fmla="*/ 268406 h 782471"/>
              <a:gd name="connsiteX61" fmla="*/ 1160060 w 2984311"/>
              <a:gd name="connsiteY61" fmla="*/ 272955 h 782471"/>
              <a:gd name="connsiteX62" fmla="*/ 1105468 w 2984311"/>
              <a:gd name="connsiteY62" fmla="*/ 291152 h 782471"/>
              <a:gd name="connsiteX63" fmla="*/ 1073624 w 2984311"/>
              <a:gd name="connsiteY63" fmla="*/ 304800 h 782471"/>
              <a:gd name="connsiteX64" fmla="*/ 896203 w 2984311"/>
              <a:gd name="connsiteY64" fmla="*/ 309349 h 782471"/>
              <a:gd name="connsiteX65" fmla="*/ 868907 w 2984311"/>
              <a:gd name="connsiteY65" fmla="*/ 322997 h 782471"/>
              <a:gd name="connsiteX66" fmla="*/ 855260 w 2984311"/>
              <a:gd name="connsiteY66" fmla="*/ 327546 h 782471"/>
              <a:gd name="connsiteX67" fmla="*/ 782471 w 2984311"/>
              <a:gd name="connsiteY67" fmla="*/ 322997 h 782471"/>
              <a:gd name="connsiteX68" fmla="*/ 768824 w 2984311"/>
              <a:gd name="connsiteY68" fmla="*/ 318448 h 782471"/>
              <a:gd name="connsiteX69" fmla="*/ 723331 w 2984311"/>
              <a:gd name="connsiteY69" fmla="*/ 304800 h 782471"/>
              <a:gd name="connsiteX70" fmla="*/ 709683 w 2984311"/>
              <a:gd name="connsiteY70" fmla="*/ 300251 h 782471"/>
              <a:gd name="connsiteX71" fmla="*/ 696036 w 2984311"/>
              <a:gd name="connsiteY71" fmla="*/ 295702 h 782471"/>
              <a:gd name="connsiteX72" fmla="*/ 641445 w 2984311"/>
              <a:gd name="connsiteY72" fmla="*/ 291152 h 782471"/>
              <a:gd name="connsiteX73" fmla="*/ 591403 w 2984311"/>
              <a:gd name="connsiteY73" fmla="*/ 282054 h 782471"/>
              <a:gd name="connsiteX74" fmla="*/ 573206 w 2984311"/>
              <a:gd name="connsiteY74" fmla="*/ 277505 h 782471"/>
              <a:gd name="connsiteX75" fmla="*/ 545910 w 2984311"/>
              <a:gd name="connsiteY75" fmla="*/ 268406 h 782471"/>
              <a:gd name="connsiteX76" fmla="*/ 514066 w 2984311"/>
              <a:gd name="connsiteY76" fmla="*/ 263857 h 782471"/>
              <a:gd name="connsiteX77" fmla="*/ 491319 w 2984311"/>
              <a:gd name="connsiteY77" fmla="*/ 259308 h 782471"/>
              <a:gd name="connsiteX78" fmla="*/ 459474 w 2984311"/>
              <a:gd name="connsiteY78" fmla="*/ 254758 h 782471"/>
              <a:gd name="connsiteX79" fmla="*/ 432179 w 2984311"/>
              <a:gd name="connsiteY79" fmla="*/ 236561 h 782471"/>
              <a:gd name="connsiteX80" fmla="*/ 423080 w 2984311"/>
              <a:gd name="connsiteY80" fmla="*/ 222913 h 782471"/>
              <a:gd name="connsiteX81" fmla="*/ 404883 w 2984311"/>
              <a:gd name="connsiteY81" fmla="*/ 213815 h 782471"/>
              <a:gd name="connsiteX82" fmla="*/ 391236 w 2984311"/>
              <a:gd name="connsiteY82" fmla="*/ 204716 h 782471"/>
              <a:gd name="connsiteX83" fmla="*/ 373039 w 2984311"/>
              <a:gd name="connsiteY83" fmla="*/ 177421 h 782471"/>
              <a:gd name="connsiteX84" fmla="*/ 350292 w 2984311"/>
              <a:gd name="connsiteY84" fmla="*/ 150125 h 782471"/>
              <a:gd name="connsiteX85" fmla="*/ 322997 w 2984311"/>
              <a:gd name="connsiteY85" fmla="*/ 131928 h 782471"/>
              <a:gd name="connsiteX86" fmla="*/ 295701 w 2984311"/>
              <a:gd name="connsiteY86" fmla="*/ 113731 h 782471"/>
              <a:gd name="connsiteX87" fmla="*/ 286603 w 2984311"/>
              <a:gd name="connsiteY87" fmla="*/ 100084 h 782471"/>
              <a:gd name="connsiteX88" fmla="*/ 272955 w 2984311"/>
              <a:gd name="connsiteY88" fmla="*/ 95534 h 782471"/>
              <a:gd name="connsiteX89" fmla="*/ 259307 w 2984311"/>
              <a:gd name="connsiteY89" fmla="*/ 86436 h 782471"/>
              <a:gd name="connsiteX90" fmla="*/ 232012 w 2984311"/>
              <a:gd name="connsiteY90" fmla="*/ 77337 h 782471"/>
              <a:gd name="connsiteX91" fmla="*/ 218364 w 2984311"/>
              <a:gd name="connsiteY91" fmla="*/ 72788 h 782471"/>
              <a:gd name="connsiteX92" fmla="*/ 204716 w 2984311"/>
              <a:gd name="connsiteY92" fmla="*/ 68239 h 782471"/>
              <a:gd name="connsiteX93" fmla="*/ 191068 w 2984311"/>
              <a:gd name="connsiteY93" fmla="*/ 59140 h 782471"/>
              <a:gd name="connsiteX94" fmla="*/ 163773 w 2984311"/>
              <a:gd name="connsiteY94" fmla="*/ 50042 h 782471"/>
              <a:gd name="connsiteX95" fmla="*/ 136477 w 2984311"/>
              <a:gd name="connsiteY95" fmla="*/ 40943 h 782471"/>
              <a:gd name="connsiteX96" fmla="*/ 122830 w 2984311"/>
              <a:gd name="connsiteY96" fmla="*/ 36394 h 782471"/>
              <a:gd name="connsiteX97" fmla="*/ 0 w 2984311"/>
              <a:gd name="connsiteY9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84060 w 2984311"/>
              <a:gd name="connsiteY6" fmla="*/ 495869 h 782471"/>
              <a:gd name="connsiteX7" fmla="*/ 2643116 w 2984311"/>
              <a:gd name="connsiteY7" fmla="*/ 482221 h 782471"/>
              <a:gd name="connsiteX8" fmla="*/ 2629468 w 2984311"/>
              <a:gd name="connsiteY8" fmla="*/ 477672 h 782471"/>
              <a:gd name="connsiteX9" fmla="*/ 2552131 w 2984311"/>
              <a:gd name="connsiteY9" fmla="*/ 473122 h 782471"/>
              <a:gd name="connsiteX10" fmla="*/ 2515737 w 2984311"/>
              <a:gd name="connsiteY10" fmla="*/ 468573 h 782471"/>
              <a:gd name="connsiteX11" fmla="*/ 2370161 w 2984311"/>
              <a:gd name="connsiteY11" fmla="*/ 459475 h 782471"/>
              <a:gd name="connsiteX12" fmla="*/ 2329218 w 2984311"/>
              <a:gd name="connsiteY12" fmla="*/ 450376 h 782471"/>
              <a:gd name="connsiteX13" fmla="*/ 2301922 w 2984311"/>
              <a:gd name="connsiteY13" fmla="*/ 441278 h 782471"/>
              <a:gd name="connsiteX14" fmla="*/ 2288274 w 2984311"/>
              <a:gd name="connsiteY14" fmla="*/ 436728 h 782471"/>
              <a:gd name="connsiteX15" fmla="*/ 2247331 w 2984311"/>
              <a:gd name="connsiteY15" fmla="*/ 413982 h 782471"/>
              <a:gd name="connsiteX16" fmla="*/ 2233683 w 2984311"/>
              <a:gd name="connsiteY16" fmla="*/ 409433 h 782471"/>
              <a:gd name="connsiteX17" fmla="*/ 2220036 w 2984311"/>
              <a:gd name="connsiteY17" fmla="*/ 404884 h 782471"/>
              <a:gd name="connsiteX18" fmla="*/ 2192740 w 2984311"/>
              <a:gd name="connsiteY18" fmla="*/ 418531 h 782471"/>
              <a:gd name="connsiteX19" fmla="*/ 2179092 w 2984311"/>
              <a:gd name="connsiteY19" fmla="*/ 427630 h 782471"/>
              <a:gd name="connsiteX20" fmla="*/ 2151797 w 2984311"/>
              <a:gd name="connsiteY20" fmla="*/ 436728 h 782471"/>
              <a:gd name="connsiteX21" fmla="*/ 2138149 w 2984311"/>
              <a:gd name="connsiteY21" fmla="*/ 441278 h 782471"/>
              <a:gd name="connsiteX22" fmla="*/ 2124501 w 2984311"/>
              <a:gd name="connsiteY22" fmla="*/ 445827 h 782471"/>
              <a:gd name="connsiteX23" fmla="*/ 2083558 w 2984311"/>
              <a:gd name="connsiteY23" fmla="*/ 464024 h 782471"/>
              <a:gd name="connsiteX24" fmla="*/ 2069910 w 2984311"/>
              <a:gd name="connsiteY24" fmla="*/ 473122 h 782471"/>
              <a:gd name="connsiteX25" fmla="*/ 2056263 w 2984311"/>
              <a:gd name="connsiteY25" fmla="*/ 477672 h 782471"/>
              <a:gd name="connsiteX26" fmla="*/ 1988024 w 2984311"/>
              <a:gd name="connsiteY26" fmla="*/ 473122 h 782471"/>
              <a:gd name="connsiteX27" fmla="*/ 1969827 w 2984311"/>
              <a:gd name="connsiteY27" fmla="*/ 468573 h 782471"/>
              <a:gd name="connsiteX28" fmla="*/ 1878842 w 2984311"/>
              <a:gd name="connsiteY28" fmla="*/ 473122 h 782471"/>
              <a:gd name="connsiteX29" fmla="*/ 1851546 w 2984311"/>
              <a:gd name="connsiteY29" fmla="*/ 486770 h 782471"/>
              <a:gd name="connsiteX30" fmla="*/ 1842448 w 2984311"/>
              <a:gd name="connsiteY30" fmla="*/ 500418 h 782471"/>
              <a:gd name="connsiteX31" fmla="*/ 1815152 w 2984311"/>
              <a:gd name="connsiteY31" fmla="*/ 509516 h 782471"/>
              <a:gd name="connsiteX32" fmla="*/ 1787857 w 2984311"/>
              <a:gd name="connsiteY32" fmla="*/ 518615 h 782471"/>
              <a:gd name="connsiteX33" fmla="*/ 1774209 w 2984311"/>
              <a:gd name="connsiteY33" fmla="*/ 523164 h 782471"/>
              <a:gd name="connsiteX34" fmla="*/ 1733266 w 2984311"/>
              <a:gd name="connsiteY34" fmla="*/ 509516 h 782471"/>
              <a:gd name="connsiteX35" fmla="*/ 1728716 w 2984311"/>
              <a:gd name="connsiteY35" fmla="*/ 495869 h 782471"/>
              <a:gd name="connsiteX36" fmla="*/ 1724167 w 2984311"/>
              <a:gd name="connsiteY36" fmla="*/ 468573 h 782471"/>
              <a:gd name="connsiteX37" fmla="*/ 1710519 w 2984311"/>
              <a:gd name="connsiteY37" fmla="*/ 464024 h 782471"/>
              <a:gd name="connsiteX38" fmla="*/ 1701421 w 2984311"/>
              <a:gd name="connsiteY38" fmla="*/ 450376 h 782471"/>
              <a:gd name="connsiteX39" fmla="*/ 1687773 w 2984311"/>
              <a:gd name="connsiteY39" fmla="*/ 441278 h 782471"/>
              <a:gd name="connsiteX40" fmla="*/ 1683224 w 2984311"/>
              <a:gd name="connsiteY40" fmla="*/ 427630 h 782471"/>
              <a:gd name="connsiteX41" fmla="*/ 1665027 w 2984311"/>
              <a:gd name="connsiteY41" fmla="*/ 400334 h 782471"/>
              <a:gd name="connsiteX42" fmla="*/ 1646830 w 2984311"/>
              <a:gd name="connsiteY42" fmla="*/ 373039 h 782471"/>
              <a:gd name="connsiteX43" fmla="*/ 1633182 w 2984311"/>
              <a:gd name="connsiteY43" fmla="*/ 363940 h 782471"/>
              <a:gd name="connsiteX44" fmla="*/ 1601337 w 2984311"/>
              <a:gd name="connsiteY44" fmla="*/ 345743 h 782471"/>
              <a:gd name="connsiteX45" fmla="*/ 1587689 w 2984311"/>
              <a:gd name="connsiteY45" fmla="*/ 318448 h 782471"/>
              <a:gd name="connsiteX46" fmla="*/ 1574042 w 2984311"/>
              <a:gd name="connsiteY46" fmla="*/ 309349 h 782471"/>
              <a:gd name="connsiteX47" fmla="*/ 1542197 w 2984311"/>
              <a:gd name="connsiteY47" fmla="*/ 286603 h 782471"/>
              <a:gd name="connsiteX48" fmla="*/ 1501254 w 2984311"/>
              <a:gd name="connsiteY48" fmla="*/ 277505 h 782471"/>
              <a:gd name="connsiteX49" fmla="*/ 1473958 w 2984311"/>
              <a:gd name="connsiteY49" fmla="*/ 268406 h 782471"/>
              <a:gd name="connsiteX50" fmla="*/ 1460310 w 2984311"/>
              <a:gd name="connsiteY50" fmla="*/ 259308 h 782471"/>
              <a:gd name="connsiteX51" fmla="*/ 1433015 w 2984311"/>
              <a:gd name="connsiteY51" fmla="*/ 250209 h 782471"/>
              <a:gd name="connsiteX52" fmla="*/ 1360227 w 2984311"/>
              <a:gd name="connsiteY52" fmla="*/ 236561 h 782471"/>
              <a:gd name="connsiteX53" fmla="*/ 1332931 w 2984311"/>
              <a:gd name="connsiteY53" fmla="*/ 227463 h 782471"/>
              <a:gd name="connsiteX54" fmla="*/ 1319283 w 2984311"/>
              <a:gd name="connsiteY54" fmla="*/ 222913 h 782471"/>
              <a:gd name="connsiteX55" fmla="*/ 1278340 w 2984311"/>
              <a:gd name="connsiteY55" fmla="*/ 227463 h 782471"/>
              <a:gd name="connsiteX56" fmla="*/ 1264692 w 2984311"/>
              <a:gd name="connsiteY56" fmla="*/ 236561 h 782471"/>
              <a:gd name="connsiteX57" fmla="*/ 1246495 w 2984311"/>
              <a:gd name="connsiteY57" fmla="*/ 241111 h 782471"/>
              <a:gd name="connsiteX58" fmla="*/ 1219200 w 2984311"/>
              <a:gd name="connsiteY58" fmla="*/ 254758 h 782471"/>
              <a:gd name="connsiteX59" fmla="*/ 1191904 w 2984311"/>
              <a:gd name="connsiteY59" fmla="*/ 268406 h 782471"/>
              <a:gd name="connsiteX60" fmla="*/ 1160060 w 2984311"/>
              <a:gd name="connsiteY60" fmla="*/ 272955 h 782471"/>
              <a:gd name="connsiteX61" fmla="*/ 1105468 w 2984311"/>
              <a:gd name="connsiteY61" fmla="*/ 291152 h 782471"/>
              <a:gd name="connsiteX62" fmla="*/ 1073624 w 2984311"/>
              <a:gd name="connsiteY62" fmla="*/ 304800 h 782471"/>
              <a:gd name="connsiteX63" fmla="*/ 896203 w 2984311"/>
              <a:gd name="connsiteY63" fmla="*/ 309349 h 782471"/>
              <a:gd name="connsiteX64" fmla="*/ 868907 w 2984311"/>
              <a:gd name="connsiteY64" fmla="*/ 322997 h 782471"/>
              <a:gd name="connsiteX65" fmla="*/ 855260 w 2984311"/>
              <a:gd name="connsiteY65" fmla="*/ 327546 h 782471"/>
              <a:gd name="connsiteX66" fmla="*/ 782471 w 2984311"/>
              <a:gd name="connsiteY66" fmla="*/ 322997 h 782471"/>
              <a:gd name="connsiteX67" fmla="*/ 768824 w 2984311"/>
              <a:gd name="connsiteY67" fmla="*/ 318448 h 782471"/>
              <a:gd name="connsiteX68" fmla="*/ 723331 w 2984311"/>
              <a:gd name="connsiteY68" fmla="*/ 304800 h 782471"/>
              <a:gd name="connsiteX69" fmla="*/ 709683 w 2984311"/>
              <a:gd name="connsiteY69" fmla="*/ 300251 h 782471"/>
              <a:gd name="connsiteX70" fmla="*/ 696036 w 2984311"/>
              <a:gd name="connsiteY70" fmla="*/ 295702 h 782471"/>
              <a:gd name="connsiteX71" fmla="*/ 641445 w 2984311"/>
              <a:gd name="connsiteY71" fmla="*/ 291152 h 782471"/>
              <a:gd name="connsiteX72" fmla="*/ 591403 w 2984311"/>
              <a:gd name="connsiteY72" fmla="*/ 282054 h 782471"/>
              <a:gd name="connsiteX73" fmla="*/ 573206 w 2984311"/>
              <a:gd name="connsiteY73" fmla="*/ 277505 h 782471"/>
              <a:gd name="connsiteX74" fmla="*/ 545910 w 2984311"/>
              <a:gd name="connsiteY74" fmla="*/ 268406 h 782471"/>
              <a:gd name="connsiteX75" fmla="*/ 514066 w 2984311"/>
              <a:gd name="connsiteY75" fmla="*/ 263857 h 782471"/>
              <a:gd name="connsiteX76" fmla="*/ 491319 w 2984311"/>
              <a:gd name="connsiteY76" fmla="*/ 259308 h 782471"/>
              <a:gd name="connsiteX77" fmla="*/ 459474 w 2984311"/>
              <a:gd name="connsiteY77" fmla="*/ 254758 h 782471"/>
              <a:gd name="connsiteX78" fmla="*/ 432179 w 2984311"/>
              <a:gd name="connsiteY78" fmla="*/ 236561 h 782471"/>
              <a:gd name="connsiteX79" fmla="*/ 423080 w 2984311"/>
              <a:gd name="connsiteY79" fmla="*/ 222913 h 782471"/>
              <a:gd name="connsiteX80" fmla="*/ 404883 w 2984311"/>
              <a:gd name="connsiteY80" fmla="*/ 213815 h 782471"/>
              <a:gd name="connsiteX81" fmla="*/ 391236 w 2984311"/>
              <a:gd name="connsiteY81" fmla="*/ 204716 h 782471"/>
              <a:gd name="connsiteX82" fmla="*/ 373039 w 2984311"/>
              <a:gd name="connsiteY82" fmla="*/ 177421 h 782471"/>
              <a:gd name="connsiteX83" fmla="*/ 350292 w 2984311"/>
              <a:gd name="connsiteY83" fmla="*/ 150125 h 782471"/>
              <a:gd name="connsiteX84" fmla="*/ 322997 w 2984311"/>
              <a:gd name="connsiteY84" fmla="*/ 131928 h 782471"/>
              <a:gd name="connsiteX85" fmla="*/ 295701 w 2984311"/>
              <a:gd name="connsiteY85" fmla="*/ 113731 h 782471"/>
              <a:gd name="connsiteX86" fmla="*/ 286603 w 2984311"/>
              <a:gd name="connsiteY86" fmla="*/ 100084 h 782471"/>
              <a:gd name="connsiteX87" fmla="*/ 272955 w 2984311"/>
              <a:gd name="connsiteY87" fmla="*/ 95534 h 782471"/>
              <a:gd name="connsiteX88" fmla="*/ 259307 w 2984311"/>
              <a:gd name="connsiteY88" fmla="*/ 86436 h 782471"/>
              <a:gd name="connsiteX89" fmla="*/ 232012 w 2984311"/>
              <a:gd name="connsiteY89" fmla="*/ 77337 h 782471"/>
              <a:gd name="connsiteX90" fmla="*/ 218364 w 2984311"/>
              <a:gd name="connsiteY90" fmla="*/ 72788 h 782471"/>
              <a:gd name="connsiteX91" fmla="*/ 204716 w 2984311"/>
              <a:gd name="connsiteY91" fmla="*/ 68239 h 782471"/>
              <a:gd name="connsiteX92" fmla="*/ 191068 w 2984311"/>
              <a:gd name="connsiteY92" fmla="*/ 59140 h 782471"/>
              <a:gd name="connsiteX93" fmla="*/ 163773 w 2984311"/>
              <a:gd name="connsiteY93" fmla="*/ 50042 h 782471"/>
              <a:gd name="connsiteX94" fmla="*/ 136477 w 2984311"/>
              <a:gd name="connsiteY94" fmla="*/ 40943 h 782471"/>
              <a:gd name="connsiteX95" fmla="*/ 122830 w 2984311"/>
              <a:gd name="connsiteY95" fmla="*/ 36394 h 782471"/>
              <a:gd name="connsiteX96" fmla="*/ 0 w 2984311"/>
              <a:gd name="connsiteY9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84060 w 2984311"/>
              <a:gd name="connsiteY6" fmla="*/ 495869 h 782471"/>
              <a:gd name="connsiteX7" fmla="*/ 2643116 w 2984311"/>
              <a:gd name="connsiteY7" fmla="*/ 482221 h 782471"/>
              <a:gd name="connsiteX8" fmla="*/ 2629468 w 2984311"/>
              <a:gd name="connsiteY8" fmla="*/ 477672 h 782471"/>
              <a:gd name="connsiteX9" fmla="*/ 2552131 w 2984311"/>
              <a:gd name="connsiteY9" fmla="*/ 473122 h 782471"/>
              <a:gd name="connsiteX10" fmla="*/ 2515737 w 2984311"/>
              <a:gd name="connsiteY10" fmla="*/ 468573 h 782471"/>
              <a:gd name="connsiteX11" fmla="*/ 2370161 w 2984311"/>
              <a:gd name="connsiteY11" fmla="*/ 459475 h 782471"/>
              <a:gd name="connsiteX12" fmla="*/ 2329218 w 2984311"/>
              <a:gd name="connsiteY12" fmla="*/ 450376 h 782471"/>
              <a:gd name="connsiteX13" fmla="*/ 2301922 w 2984311"/>
              <a:gd name="connsiteY13" fmla="*/ 441278 h 782471"/>
              <a:gd name="connsiteX14" fmla="*/ 2288274 w 2984311"/>
              <a:gd name="connsiteY14" fmla="*/ 436728 h 782471"/>
              <a:gd name="connsiteX15" fmla="*/ 2247331 w 2984311"/>
              <a:gd name="connsiteY15" fmla="*/ 413982 h 782471"/>
              <a:gd name="connsiteX16" fmla="*/ 2233683 w 2984311"/>
              <a:gd name="connsiteY16" fmla="*/ 409433 h 782471"/>
              <a:gd name="connsiteX17" fmla="*/ 2220036 w 2984311"/>
              <a:gd name="connsiteY17" fmla="*/ 404884 h 782471"/>
              <a:gd name="connsiteX18" fmla="*/ 2192740 w 2984311"/>
              <a:gd name="connsiteY18" fmla="*/ 418531 h 782471"/>
              <a:gd name="connsiteX19" fmla="*/ 2179092 w 2984311"/>
              <a:gd name="connsiteY19" fmla="*/ 427630 h 782471"/>
              <a:gd name="connsiteX20" fmla="*/ 2151797 w 2984311"/>
              <a:gd name="connsiteY20" fmla="*/ 436728 h 782471"/>
              <a:gd name="connsiteX21" fmla="*/ 2138149 w 2984311"/>
              <a:gd name="connsiteY21" fmla="*/ 441278 h 782471"/>
              <a:gd name="connsiteX22" fmla="*/ 2124501 w 2984311"/>
              <a:gd name="connsiteY22" fmla="*/ 445827 h 782471"/>
              <a:gd name="connsiteX23" fmla="*/ 2083558 w 2984311"/>
              <a:gd name="connsiteY23" fmla="*/ 464024 h 782471"/>
              <a:gd name="connsiteX24" fmla="*/ 2069910 w 2984311"/>
              <a:gd name="connsiteY24" fmla="*/ 473122 h 782471"/>
              <a:gd name="connsiteX25" fmla="*/ 2056263 w 2984311"/>
              <a:gd name="connsiteY25" fmla="*/ 477672 h 782471"/>
              <a:gd name="connsiteX26" fmla="*/ 1988024 w 2984311"/>
              <a:gd name="connsiteY26" fmla="*/ 473122 h 782471"/>
              <a:gd name="connsiteX27" fmla="*/ 1969827 w 2984311"/>
              <a:gd name="connsiteY27" fmla="*/ 468573 h 782471"/>
              <a:gd name="connsiteX28" fmla="*/ 1878842 w 2984311"/>
              <a:gd name="connsiteY28" fmla="*/ 473122 h 782471"/>
              <a:gd name="connsiteX29" fmla="*/ 1851546 w 2984311"/>
              <a:gd name="connsiteY29" fmla="*/ 486770 h 782471"/>
              <a:gd name="connsiteX30" fmla="*/ 1842448 w 2984311"/>
              <a:gd name="connsiteY30" fmla="*/ 500418 h 782471"/>
              <a:gd name="connsiteX31" fmla="*/ 1815152 w 2984311"/>
              <a:gd name="connsiteY31" fmla="*/ 509516 h 782471"/>
              <a:gd name="connsiteX32" fmla="*/ 1787857 w 2984311"/>
              <a:gd name="connsiteY32" fmla="*/ 518615 h 782471"/>
              <a:gd name="connsiteX33" fmla="*/ 1774209 w 2984311"/>
              <a:gd name="connsiteY33" fmla="*/ 523164 h 782471"/>
              <a:gd name="connsiteX34" fmla="*/ 1733266 w 2984311"/>
              <a:gd name="connsiteY34" fmla="*/ 509516 h 782471"/>
              <a:gd name="connsiteX35" fmla="*/ 1728716 w 2984311"/>
              <a:gd name="connsiteY35" fmla="*/ 495869 h 782471"/>
              <a:gd name="connsiteX36" fmla="*/ 1724167 w 2984311"/>
              <a:gd name="connsiteY36" fmla="*/ 468573 h 782471"/>
              <a:gd name="connsiteX37" fmla="*/ 1710519 w 2984311"/>
              <a:gd name="connsiteY37" fmla="*/ 464024 h 782471"/>
              <a:gd name="connsiteX38" fmla="*/ 1701421 w 2984311"/>
              <a:gd name="connsiteY38" fmla="*/ 450376 h 782471"/>
              <a:gd name="connsiteX39" fmla="*/ 1687773 w 2984311"/>
              <a:gd name="connsiteY39" fmla="*/ 441278 h 782471"/>
              <a:gd name="connsiteX40" fmla="*/ 1683224 w 2984311"/>
              <a:gd name="connsiteY40" fmla="*/ 427630 h 782471"/>
              <a:gd name="connsiteX41" fmla="*/ 1665027 w 2984311"/>
              <a:gd name="connsiteY41" fmla="*/ 400334 h 782471"/>
              <a:gd name="connsiteX42" fmla="*/ 1646830 w 2984311"/>
              <a:gd name="connsiteY42" fmla="*/ 373039 h 782471"/>
              <a:gd name="connsiteX43" fmla="*/ 1633182 w 2984311"/>
              <a:gd name="connsiteY43" fmla="*/ 363940 h 782471"/>
              <a:gd name="connsiteX44" fmla="*/ 1601337 w 2984311"/>
              <a:gd name="connsiteY44" fmla="*/ 345743 h 782471"/>
              <a:gd name="connsiteX45" fmla="*/ 1587689 w 2984311"/>
              <a:gd name="connsiteY45" fmla="*/ 318448 h 782471"/>
              <a:gd name="connsiteX46" fmla="*/ 1574042 w 2984311"/>
              <a:gd name="connsiteY46" fmla="*/ 309349 h 782471"/>
              <a:gd name="connsiteX47" fmla="*/ 1542197 w 2984311"/>
              <a:gd name="connsiteY47" fmla="*/ 286603 h 782471"/>
              <a:gd name="connsiteX48" fmla="*/ 1501254 w 2984311"/>
              <a:gd name="connsiteY48" fmla="*/ 277505 h 782471"/>
              <a:gd name="connsiteX49" fmla="*/ 1473958 w 2984311"/>
              <a:gd name="connsiteY49" fmla="*/ 268406 h 782471"/>
              <a:gd name="connsiteX50" fmla="*/ 1460310 w 2984311"/>
              <a:gd name="connsiteY50" fmla="*/ 259308 h 782471"/>
              <a:gd name="connsiteX51" fmla="*/ 1433015 w 2984311"/>
              <a:gd name="connsiteY51" fmla="*/ 250209 h 782471"/>
              <a:gd name="connsiteX52" fmla="*/ 1360227 w 2984311"/>
              <a:gd name="connsiteY52" fmla="*/ 236561 h 782471"/>
              <a:gd name="connsiteX53" fmla="*/ 1332931 w 2984311"/>
              <a:gd name="connsiteY53" fmla="*/ 227463 h 782471"/>
              <a:gd name="connsiteX54" fmla="*/ 1319283 w 2984311"/>
              <a:gd name="connsiteY54" fmla="*/ 222913 h 782471"/>
              <a:gd name="connsiteX55" fmla="*/ 1278340 w 2984311"/>
              <a:gd name="connsiteY55" fmla="*/ 227463 h 782471"/>
              <a:gd name="connsiteX56" fmla="*/ 1264692 w 2984311"/>
              <a:gd name="connsiteY56" fmla="*/ 236561 h 782471"/>
              <a:gd name="connsiteX57" fmla="*/ 1246495 w 2984311"/>
              <a:gd name="connsiteY57" fmla="*/ 241111 h 782471"/>
              <a:gd name="connsiteX58" fmla="*/ 1219200 w 2984311"/>
              <a:gd name="connsiteY58" fmla="*/ 254758 h 782471"/>
              <a:gd name="connsiteX59" fmla="*/ 1191904 w 2984311"/>
              <a:gd name="connsiteY59" fmla="*/ 268406 h 782471"/>
              <a:gd name="connsiteX60" fmla="*/ 1160060 w 2984311"/>
              <a:gd name="connsiteY60" fmla="*/ 272955 h 782471"/>
              <a:gd name="connsiteX61" fmla="*/ 1105468 w 2984311"/>
              <a:gd name="connsiteY61" fmla="*/ 291152 h 782471"/>
              <a:gd name="connsiteX62" fmla="*/ 1073624 w 2984311"/>
              <a:gd name="connsiteY62" fmla="*/ 304800 h 782471"/>
              <a:gd name="connsiteX63" fmla="*/ 896203 w 2984311"/>
              <a:gd name="connsiteY63" fmla="*/ 309349 h 782471"/>
              <a:gd name="connsiteX64" fmla="*/ 868907 w 2984311"/>
              <a:gd name="connsiteY64" fmla="*/ 322997 h 782471"/>
              <a:gd name="connsiteX65" fmla="*/ 855260 w 2984311"/>
              <a:gd name="connsiteY65" fmla="*/ 327546 h 782471"/>
              <a:gd name="connsiteX66" fmla="*/ 782471 w 2984311"/>
              <a:gd name="connsiteY66" fmla="*/ 322997 h 782471"/>
              <a:gd name="connsiteX67" fmla="*/ 768824 w 2984311"/>
              <a:gd name="connsiteY67" fmla="*/ 318448 h 782471"/>
              <a:gd name="connsiteX68" fmla="*/ 723331 w 2984311"/>
              <a:gd name="connsiteY68" fmla="*/ 304800 h 782471"/>
              <a:gd name="connsiteX69" fmla="*/ 709683 w 2984311"/>
              <a:gd name="connsiteY69" fmla="*/ 300251 h 782471"/>
              <a:gd name="connsiteX70" fmla="*/ 696036 w 2984311"/>
              <a:gd name="connsiteY70" fmla="*/ 295702 h 782471"/>
              <a:gd name="connsiteX71" fmla="*/ 641445 w 2984311"/>
              <a:gd name="connsiteY71" fmla="*/ 291152 h 782471"/>
              <a:gd name="connsiteX72" fmla="*/ 591403 w 2984311"/>
              <a:gd name="connsiteY72" fmla="*/ 282054 h 782471"/>
              <a:gd name="connsiteX73" fmla="*/ 573206 w 2984311"/>
              <a:gd name="connsiteY73" fmla="*/ 277505 h 782471"/>
              <a:gd name="connsiteX74" fmla="*/ 545910 w 2984311"/>
              <a:gd name="connsiteY74" fmla="*/ 268406 h 782471"/>
              <a:gd name="connsiteX75" fmla="*/ 514066 w 2984311"/>
              <a:gd name="connsiteY75" fmla="*/ 263857 h 782471"/>
              <a:gd name="connsiteX76" fmla="*/ 491319 w 2984311"/>
              <a:gd name="connsiteY76" fmla="*/ 259308 h 782471"/>
              <a:gd name="connsiteX77" fmla="*/ 459474 w 2984311"/>
              <a:gd name="connsiteY77" fmla="*/ 254758 h 782471"/>
              <a:gd name="connsiteX78" fmla="*/ 432179 w 2984311"/>
              <a:gd name="connsiteY78" fmla="*/ 236561 h 782471"/>
              <a:gd name="connsiteX79" fmla="*/ 423080 w 2984311"/>
              <a:gd name="connsiteY79" fmla="*/ 222913 h 782471"/>
              <a:gd name="connsiteX80" fmla="*/ 404883 w 2984311"/>
              <a:gd name="connsiteY80" fmla="*/ 213815 h 782471"/>
              <a:gd name="connsiteX81" fmla="*/ 391236 w 2984311"/>
              <a:gd name="connsiteY81" fmla="*/ 204716 h 782471"/>
              <a:gd name="connsiteX82" fmla="*/ 373039 w 2984311"/>
              <a:gd name="connsiteY82" fmla="*/ 177421 h 782471"/>
              <a:gd name="connsiteX83" fmla="*/ 350292 w 2984311"/>
              <a:gd name="connsiteY83" fmla="*/ 150125 h 782471"/>
              <a:gd name="connsiteX84" fmla="*/ 322997 w 2984311"/>
              <a:gd name="connsiteY84" fmla="*/ 131928 h 782471"/>
              <a:gd name="connsiteX85" fmla="*/ 295701 w 2984311"/>
              <a:gd name="connsiteY85" fmla="*/ 113731 h 782471"/>
              <a:gd name="connsiteX86" fmla="*/ 286603 w 2984311"/>
              <a:gd name="connsiteY86" fmla="*/ 100084 h 782471"/>
              <a:gd name="connsiteX87" fmla="*/ 272955 w 2984311"/>
              <a:gd name="connsiteY87" fmla="*/ 95534 h 782471"/>
              <a:gd name="connsiteX88" fmla="*/ 259307 w 2984311"/>
              <a:gd name="connsiteY88" fmla="*/ 86436 h 782471"/>
              <a:gd name="connsiteX89" fmla="*/ 232012 w 2984311"/>
              <a:gd name="connsiteY89" fmla="*/ 77337 h 782471"/>
              <a:gd name="connsiteX90" fmla="*/ 218364 w 2984311"/>
              <a:gd name="connsiteY90" fmla="*/ 72788 h 782471"/>
              <a:gd name="connsiteX91" fmla="*/ 204716 w 2984311"/>
              <a:gd name="connsiteY91" fmla="*/ 68239 h 782471"/>
              <a:gd name="connsiteX92" fmla="*/ 191068 w 2984311"/>
              <a:gd name="connsiteY92" fmla="*/ 59140 h 782471"/>
              <a:gd name="connsiteX93" fmla="*/ 163773 w 2984311"/>
              <a:gd name="connsiteY93" fmla="*/ 50042 h 782471"/>
              <a:gd name="connsiteX94" fmla="*/ 136477 w 2984311"/>
              <a:gd name="connsiteY94" fmla="*/ 40943 h 782471"/>
              <a:gd name="connsiteX95" fmla="*/ 122830 w 2984311"/>
              <a:gd name="connsiteY95" fmla="*/ 36394 h 782471"/>
              <a:gd name="connsiteX96" fmla="*/ 0 w 2984311"/>
              <a:gd name="connsiteY9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43116 w 2984311"/>
              <a:gd name="connsiteY6" fmla="*/ 482221 h 782471"/>
              <a:gd name="connsiteX7" fmla="*/ 2629468 w 2984311"/>
              <a:gd name="connsiteY7" fmla="*/ 477672 h 782471"/>
              <a:gd name="connsiteX8" fmla="*/ 2552131 w 2984311"/>
              <a:gd name="connsiteY8" fmla="*/ 473122 h 782471"/>
              <a:gd name="connsiteX9" fmla="*/ 2515737 w 2984311"/>
              <a:gd name="connsiteY9" fmla="*/ 468573 h 782471"/>
              <a:gd name="connsiteX10" fmla="*/ 2370161 w 2984311"/>
              <a:gd name="connsiteY10" fmla="*/ 459475 h 782471"/>
              <a:gd name="connsiteX11" fmla="*/ 2329218 w 2984311"/>
              <a:gd name="connsiteY11" fmla="*/ 450376 h 782471"/>
              <a:gd name="connsiteX12" fmla="*/ 2301922 w 2984311"/>
              <a:gd name="connsiteY12" fmla="*/ 441278 h 782471"/>
              <a:gd name="connsiteX13" fmla="*/ 2288274 w 2984311"/>
              <a:gd name="connsiteY13" fmla="*/ 436728 h 782471"/>
              <a:gd name="connsiteX14" fmla="*/ 2247331 w 2984311"/>
              <a:gd name="connsiteY14" fmla="*/ 413982 h 782471"/>
              <a:gd name="connsiteX15" fmla="*/ 2233683 w 2984311"/>
              <a:gd name="connsiteY15" fmla="*/ 409433 h 782471"/>
              <a:gd name="connsiteX16" fmla="*/ 2220036 w 2984311"/>
              <a:gd name="connsiteY16" fmla="*/ 404884 h 782471"/>
              <a:gd name="connsiteX17" fmla="*/ 2192740 w 2984311"/>
              <a:gd name="connsiteY17" fmla="*/ 418531 h 782471"/>
              <a:gd name="connsiteX18" fmla="*/ 2179092 w 2984311"/>
              <a:gd name="connsiteY18" fmla="*/ 427630 h 782471"/>
              <a:gd name="connsiteX19" fmla="*/ 2151797 w 2984311"/>
              <a:gd name="connsiteY19" fmla="*/ 436728 h 782471"/>
              <a:gd name="connsiteX20" fmla="*/ 2138149 w 2984311"/>
              <a:gd name="connsiteY20" fmla="*/ 441278 h 782471"/>
              <a:gd name="connsiteX21" fmla="*/ 2124501 w 2984311"/>
              <a:gd name="connsiteY21" fmla="*/ 445827 h 782471"/>
              <a:gd name="connsiteX22" fmla="*/ 2083558 w 2984311"/>
              <a:gd name="connsiteY22" fmla="*/ 464024 h 782471"/>
              <a:gd name="connsiteX23" fmla="*/ 2069910 w 2984311"/>
              <a:gd name="connsiteY23" fmla="*/ 473122 h 782471"/>
              <a:gd name="connsiteX24" fmla="*/ 2056263 w 2984311"/>
              <a:gd name="connsiteY24" fmla="*/ 477672 h 782471"/>
              <a:gd name="connsiteX25" fmla="*/ 1988024 w 2984311"/>
              <a:gd name="connsiteY25" fmla="*/ 473122 h 782471"/>
              <a:gd name="connsiteX26" fmla="*/ 1969827 w 2984311"/>
              <a:gd name="connsiteY26" fmla="*/ 468573 h 782471"/>
              <a:gd name="connsiteX27" fmla="*/ 1878842 w 2984311"/>
              <a:gd name="connsiteY27" fmla="*/ 473122 h 782471"/>
              <a:gd name="connsiteX28" fmla="*/ 1851546 w 2984311"/>
              <a:gd name="connsiteY28" fmla="*/ 486770 h 782471"/>
              <a:gd name="connsiteX29" fmla="*/ 1842448 w 2984311"/>
              <a:gd name="connsiteY29" fmla="*/ 500418 h 782471"/>
              <a:gd name="connsiteX30" fmla="*/ 1815152 w 2984311"/>
              <a:gd name="connsiteY30" fmla="*/ 509516 h 782471"/>
              <a:gd name="connsiteX31" fmla="*/ 1787857 w 2984311"/>
              <a:gd name="connsiteY31" fmla="*/ 518615 h 782471"/>
              <a:gd name="connsiteX32" fmla="*/ 1774209 w 2984311"/>
              <a:gd name="connsiteY32" fmla="*/ 523164 h 782471"/>
              <a:gd name="connsiteX33" fmla="*/ 1733266 w 2984311"/>
              <a:gd name="connsiteY33" fmla="*/ 509516 h 782471"/>
              <a:gd name="connsiteX34" fmla="*/ 1728716 w 2984311"/>
              <a:gd name="connsiteY34" fmla="*/ 495869 h 782471"/>
              <a:gd name="connsiteX35" fmla="*/ 1724167 w 2984311"/>
              <a:gd name="connsiteY35" fmla="*/ 468573 h 782471"/>
              <a:gd name="connsiteX36" fmla="*/ 1710519 w 2984311"/>
              <a:gd name="connsiteY36" fmla="*/ 464024 h 782471"/>
              <a:gd name="connsiteX37" fmla="*/ 1701421 w 2984311"/>
              <a:gd name="connsiteY37" fmla="*/ 450376 h 782471"/>
              <a:gd name="connsiteX38" fmla="*/ 1687773 w 2984311"/>
              <a:gd name="connsiteY38" fmla="*/ 441278 h 782471"/>
              <a:gd name="connsiteX39" fmla="*/ 1683224 w 2984311"/>
              <a:gd name="connsiteY39" fmla="*/ 427630 h 782471"/>
              <a:gd name="connsiteX40" fmla="*/ 1665027 w 2984311"/>
              <a:gd name="connsiteY40" fmla="*/ 400334 h 782471"/>
              <a:gd name="connsiteX41" fmla="*/ 1646830 w 2984311"/>
              <a:gd name="connsiteY41" fmla="*/ 373039 h 782471"/>
              <a:gd name="connsiteX42" fmla="*/ 1633182 w 2984311"/>
              <a:gd name="connsiteY42" fmla="*/ 363940 h 782471"/>
              <a:gd name="connsiteX43" fmla="*/ 1601337 w 2984311"/>
              <a:gd name="connsiteY43" fmla="*/ 345743 h 782471"/>
              <a:gd name="connsiteX44" fmla="*/ 1587689 w 2984311"/>
              <a:gd name="connsiteY44" fmla="*/ 318448 h 782471"/>
              <a:gd name="connsiteX45" fmla="*/ 1574042 w 2984311"/>
              <a:gd name="connsiteY45" fmla="*/ 309349 h 782471"/>
              <a:gd name="connsiteX46" fmla="*/ 1542197 w 2984311"/>
              <a:gd name="connsiteY46" fmla="*/ 286603 h 782471"/>
              <a:gd name="connsiteX47" fmla="*/ 1501254 w 2984311"/>
              <a:gd name="connsiteY47" fmla="*/ 277505 h 782471"/>
              <a:gd name="connsiteX48" fmla="*/ 1473958 w 2984311"/>
              <a:gd name="connsiteY48" fmla="*/ 268406 h 782471"/>
              <a:gd name="connsiteX49" fmla="*/ 1460310 w 2984311"/>
              <a:gd name="connsiteY49" fmla="*/ 259308 h 782471"/>
              <a:gd name="connsiteX50" fmla="*/ 1433015 w 2984311"/>
              <a:gd name="connsiteY50" fmla="*/ 250209 h 782471"/>
              <a:gd name="connsiteX51" fmla="*/ 1360227 w 2984311"/>
              <a:gd name="connsiteY51" fmla="*/ 236561 h 782471"/>
              <a:gd name="connsiteX52" fmla="*/ 1332931 w 2984311"/>
              <a:gd name="connsiteY52" fmla="*/ 227463 h 782471"/>
              <a:gd name="connsiteX53" fmla="*/ 1319283 w 2984311"/>
              <a:gd name="connsiteY53" fmla="*/ 222913 h 782471"/>
              <a:gd name="connsiteX54" fmla="*/ 1278340 w 2984311"/>
              <a:gd name="connsiteY54" fmla="*/ 227463 h 782471"/>
              <a:gd name="connsiteX55" fmla="*/ 1264692 w 2984311"/>
              <a:gd name="connsiteY55" fmla="*/ 236561 h 782471"/>
              <a:gd name="connsiteX56" fmla="*/ 1246495 w 2984311"/>
              <a:gd name="connsiteY56" fmla="*/ 241111 h 782471"/>
              <a:gd name="connsiteX57" fmla="*/ 1219200 w 2984311"/>
              <a:gd name="connsiteY57" fmla="*/ 254758 h 782471"/>
              <a:gd name="connsiteX58" fmla="*/ 1191904 w 2984311"/>
              <a:gd name="connsiteY58" fmla="*/ 268406 h 782471"/>
              <a:gd name="connsiteX59" fmla="*/ 1160060 w 2984311"/>
              <a:gd name="connsiteY59" fmla="*/ 272955 h 782471"/>
              <a:gd name="connsiteX60" fmla="*/ 1105468 w 2984311"/>
              <a:gd name="connsiteY60" fmla="*/ 291152 h 782471"/>
              <a:gd name="connsiteX61" fmla="*/ 1073624 w 2984311"/>
              <a:gd name="connsiteY61" fmla="*/ 304800 h 782471"/>
              <a:gd name="connsiteX62" fmla="*/ 896203 w 2984311"/>
              <a:gd name="connsiteY62" fmla="*/ 309349 h 782471"/>
              <a:gd name="connsiteX63" fmla="*/ 868907 w 2984311"/>
              <a:gd name="connsiteY63" fmla="*/ 322997 h 782471"/>
              <a:gd name="connsiteX64" fmla="*/ 855260 w 2984311"/>
              <a:gd name="connsiteY64" fmla="*/ 327546 h 782471"/>
              <a:gd name="connsiteX65" fmla="*/ 782471 w 2984311"/>
              <a:gd name="connsiteY65" fmla="*/ 322997 h 782471"/>
              <a:gd name="connsiteX66" fmla="*/ 768824 w 2984311"/>
              <a:gd name="connsiteY66" fmla="*/ 318448 h 782471"/>
              <a:gd name="connsiteX67" fmla="*/ 723331 w 2984311"/>
              <a:gd name="connsiteY67" fmla="*/ 304800 h 782471"/>
              <a:gd name="connsiteX68" fmla="*/ 709683 w 2984311"/>
              <a:gd name="connsiteY68" fmla="*/ 300251 h 782471"/>
              <a:gd name="connsiteX69" fmla="*/ 696036 w 2984311"/>
              <a:gd name="connsiteY69" fmla="*/ 295702 h 782471"/>
              <a:gd name="connsiteX70" fmla="*/ 641445 w 2984311"/>
              <a:gd name="connsiteY70" fmla="*/ 291152 h 782471"/>
              <a:gd name="connsiteX71" fmla="*/ 591403 w 2984311"/>
              <a:gd name="connsiteY71" fmla="*/ 282054 h 782471"/>
              <a:gd name="connsiteX72" fmla="*/ 573206 w 2984311"/>
              <a:gd name="connsiteY72" fmla="*/ 277505 h 782471"/>
              <a:gd name="connsiteX73" fmla="*/ 545910 w 2984311"/>
              <a:gd name="connsiteY73" fmla="*/ 268406 h 782471"/>
              <a:gd name="connsiteX74" fmla="*/ 514066 w 2984311"/>
              <a:gd name="connsiteY74" fmla="*/ 263857 h 782471"/>
              <a:gd name="connsiteX75" fmla="*/ 491319 w 2984311"/>
              <a:gd name="connsiteY75" fmla="*/ 259308 h 782471"/>
              <a:gd name="connsiteX76" fmla="*/ 459474 w 2984311"/>
              <a:gd name="connsiteY76" fmla="*/ 254758 h 782471"/>
              <a:gd name="connsiteX77" fmla="*/ 432179 w 2984311"/>
              <a:gd name="connsiteY77" fmla="*/ 236561 h 782471"/>
              <a:gd name="connsiteX78" fmla="*/ 423080 w 2984311"/>
              <a:gd name="connsiteY78" fmla="*/ 222913 h 782471"/>
              <a:gd name="connsiteX79" fmla="*/ 404883 w 2984311"/>
              <a:gd name="connsiteY79" fmla="*/ 213815 h 782471"/>
              <a:gd name="connsiteX80" fmla="*/ 391236 w 2984311"/>
              <a:gd name="connsiteY80" fmla="*/ 204716 h 782471"/>
              <a:gd name="connsiteX81" fmla="*/ 373039 w 2984311"/>
              <a:gd name="connsiteY81" fmla="*/ 177421 h 782471"/>
              <a:gd name="connsiteX82" fmla="*/ 350292 w 2984311"/>
              <a:gd name="connsiteY82" fmla="*/ 150125 h 782471"/>
              <a:gd name="connsiteX83" fmla="*/ 322997 w 2984311"/>
              <a:gd name="connsiteY83" fmla="*/ 131928 h 782471"/>
              <a:gd name="connsiteX84" fmla="*/ 295701 w 2984311"/>
              <a:gd name="connsiteY84" fmla="*/ 113731 h 782471"/>
              <a:gd name="connsiteX85" fmla="*/ 286603 w 2984311"/>
              <a:gd name="connsiteY85" fmla="*/ 100084 h 782471"/>
              <a:gd name="connsiteX86" fmla="*/ 272955 w 2984311"/>
              <a:gd name="connsiteY86" fmla="*/ 95534 h 782471"/>
              <a:gd name="connsiteX87" fmla="*/ 259307 w 2984311"/>
              <a:gd name="connsiteY87" fmla="*/ 86436 h 782471"/>
              <a:gd name="connsiteX88" fmla="*/ 232012 w 2984311"/>
              <a:gd name="connsiteY88" fmla="*/ 77337 h 782471"/>
              <a:gd name="connsiteX89" fmla="*/ 218364 w 2984311"/>
              <a:gd name="connsiteY89" fmla="*/ 72788 h 782471"/>
              <a:gd name="connsiteX90" fmla="*/ 204716 w 2984311"/>
              <a:gd name="connsiteY90" fmla="*/ 68239 h 782471"/>
              <a:gd name="connsiteX91" fmla="*/ 191068 w 2984311"/>
              <a:gd name="connsiteY91" fmla="*/ 59140 h 782471"/>
              <a:gd name="connsiteX92" fmla="*/ 163773 w 2984311"/>
              <a:gd name="connsiteY92" fmla="*/ 50042 h 782471"/>
              <a:gd name="connsiteX93" fmla="*/ 136477 w 2984311"/>
              <a:gd name="connsiteY93" fmla="*/ 40943 h 782471"/>
              <a:gd name="connsiteX94" fmla="*/ 122830 w 2984311"/>
              <a:gd name="connsiteY94" fmla="*/ 36394 h 782471"/>
              <a:gd name="connsiteX95" fmla="*/ 0 w 2984311"/>
              <a:gd name="connsiteY9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629468 w 2984311"/>
              <a:gd name="connsiteY6" fmla="*/ 477672 h 782471"/>
              <a:gd name="connsiteX7" fmla="*/ 2552131 w 2984311"/>
              <a:gd name="connsiteY7" fmla="*/ 473122 h 782471"/>
              <a:gd name="connsiteX8" fmla="*/ 2515737 w 2984311"/>
              <a:gd name="connsiteY8" fmla="*/ 468573 h 782471"/>
              <a:gd name="connsiteX9" fmla="*/ 2370161 w 2984311"/>
              <a:gd name="connsiteY9" fmla="*/ 459475 h 782471"/>
              <a:gd name="connsiteX10" fmla="*/ 2329218 w 2984311"/>
              <a:gd name="connsiteY10" fmla="*/ 450376 h 782471"/>
              <a:gd name="connsiteX11" fmla="*/ 2301922 w 2984311"/>
              <a:gd name="connsiteY11" fmla="*/ 441278 h 782471"/>
              <a:gd name="connsiteX12" fmla="*/ 2288274 w 2984311"/>
              <a:gd name="connsiteY12" fmla="*/ 436728 h 782471"/>
              <a:gd name="connsiteX13" fmla="*/ 2247331 w 2984311"/>
              <a:gd name="connsiteY13" fmla="*/ 413982 h 782471"/>
              <a:gd name="connsiteX14" fmla="*/ 2233683 w 2984311"/>
              <a:gd name="connsiteY14" fmla="*/ 409433 h 782471"/>
              <a:gd name="connsiteX15" fmla="*/ 2220036 w 2984311"/>
              <a:gd name="connsiteY15" fmla="*/ 404884 h 782471"/>
              <a:gd name="connsiteX16" fmla="*/ 2192740 w 2984311"/>
              <a:gd name="connsiteY16" fmla="*/ 418531 h 782471"/>
              <a:gd name="connsiteX17" fmla="*/ 2179092 w 2984311"/>
              <a:gd name="connsiteY17" fmla="*/ 427630 h 782471"/>
              <a:gd name="connsiteX18" fmla="*/ 2151797 w 2984311"/>
              <a:gd name="connsiteY18" fmla="*/ 436728 h 782471"/>
              <a:gd name="connsiteX19" fmla="*/ 2138149 w 2984311"/>
              <a:gd name="connsiteY19" fmla="*/ 441278 h 782471"/>
              <a:gd name="connsiteX20" fmla="*/ 2124501 w 2984311"/>
              <a:gd name="connsiteY20" fmla="*/ 445827 h 782471"/>
              <a:gd name="connsiteX21" fmla="*/ 2083558 w 2984311"/>
              <a:gd name="connsiteY21" fmla="*/ 464024 h 782471"/>
              <a:gd name="connsiteX22" fmla="*/ 2069910 w 2984311"/>
              <a:gd name="connsiteY22" fmla="*/ 473122 h 782471"/>
              <a:gd name="connsiteX23" fmla="*/ 2056263 w 2984311"/>
              <a:gd name="connsiteY23" fmla="*/ 477672 h 782471"/>
              <a:gd name="connsiteX24" fmla="*/ 1988024 w 2984311"/>
              <a:gd name="connsiteY24" fmla="*/ 473122 h 782471"/>
              <a:gd name="connsiteX25" fmla="*/ 1969827 w 2984311"/>
              <a:gd name="connsiteY25" fmla="*/ 468573 h 782471"/>
              <a:gd name="connsiteX26" fmla="*/ 1878842 w 2984311"/>
              <a:gd name="connsiteY26" fmla="*/ 473122 h 782471"/>
              <a:gd name="connsiteX27" fmla="*/ 1851546 w 2984311"/>
              <a:gd name="connsiteY27" fmla="*/ 486770 h 782471"/>
              <a:gd name="connsiteX28" fmla="*/ 1842448 w 2984311"/>
              <a:gd name="connsiteY28" fmla="*/ 500418 h 782471"/>
              <a:gd name="connsiteX29" fmla="*/ 1815152 w 2984311"/>
              <a:gd name="connsiteY29" fmla="*/ 509516 h 782471"/>
              <a:gd name="connsiteX30" fmla="*/ 1787857 w 2984311"/>
              <a:gd name="connsiteY30" fmla="*/ 518615 h 782471"/>
              <a:gd name="connsiteX31" fmla="*/ 1774209 w 2984311"/>
              <a:gd name="connsiteY31" fmla="*/ 523164 h 782471"/>
              <a:gd name="connsiteX32" fmla="*/ 1733266 w 2984311"/>
              <a:gd name="connsiteY32" fmla="*/ 509516 h 782471"/>
              <a:gd name="connsiteX33" fmla="*/ 1728716 w 2984311"/>
              <a:gd name="connsiteY33" fmla="*/ 495869 h 782471"/>
              <a:gd name="connsiteX34" fmla="*/ 1724167 w 2984311"/>
              <a:gd name="connsiteY34" fmla="*/ 468573 h 782471"/>
              <a:gd name="connsiteX35" fmla="*/ 1710519 w 2984311"/>
              <a:gd name="connsiteY35" fmla="*/ 464024 h 782471"/>
              <a:gd name="connsiteX36" fmla="*/ 1701421 w 2984311"/>
              <a:gd name="connsiteY36" fmla="*/ 450376 h 782471"/>
              <a:gd name="connsiteX37" fmla="*/ 1687773 w 2984311"/>
              <a:gd name="connsiteY37" fmla="*/ 441278 h 782471"/>
              <a:gd name="connsiteX38" fmla="*/ 1683224 w 2984311"/>
              <a:gd name="connsiteY38" fmla="*/ 427630 h 782471"/>
              <a:gd name="connsiteX39" fmla="*/ 1665027 w 2984311"/>
              <a:gd name="connsiteY39" fmla="*/ 400334 h 782471"/>
              <a:gd name="connsiteX40" fmla="*/ 1646830 w 2984311"/>
              <a:gd name="connsiteY40" fmla="*/ 373039 h 782471"/>
              <a:gd name="connsiteX41" fmla="*/ 1633182 w 2984311"/>
              <a:gd name="connsiteY41" fmla="*/ 363940 h 782471"/>
              <a:gd name="connsiteX42" fmla="*/ 1601337 w 2984311"/>
              <a:gd name="connsiteY42" fmla="*/ 345743 h 782471"/>
              <a:gd name="connsiteX43" fmla="*/ 1587689 w 2984311"/>
              <a:gd name="connsiteY43" fmla="*/ 318448 h 782471"/>
              <a:gd name="connsiteX44" fmla="*/ 1574042 w 2984311"/>
              <a:gd name="connsiteY44" fmla="*/ 309349 h 782471"/>
              <a:gd name="connsiteX45" fmla="*/ 1542197 w 2984311"/>
              <a:gd name="connsiteY45" fmla="*/ 286603 h 782471"/>
              <a:gd name="connsiteX46" fmla="*/ 1501254 w 2984311"/>
              <a:gd name="connsiteY46" fmla="*/ 277505 h 782471"/>
              <a:gd name="connsiteX47" fmla="*/ 1473958 w 2984311"/>
              <a:gd name="connsiteY47" fmla="*/ 268406 h 782471"/>
              <a:gd name="connsiteX48" fmla="*/ 1460310 w 2984311"/>
              <a:gd name="connsiteY48" fmla="*/ 259308 h 782471"/>
              <a:gd name="connsiteX49" fmla="*/ 1433015 w 2984311"/>
              <a:gd name="connsiteY49" fmla="*/ 250209 h 782471"/>
              <a:gd name="connsiteX50" fmla="*/ 1360227 w 2984311"/>
              <a:gd name="connsiteY50" fmla="*/ 236561 h 782471"/>
              <a:gd name="connsiteX51" fmla="*/ 1332931 w 2984311"/>
              <a:gd name="connsiteY51" fmla="*/ 227463 h 782471"/>
              <a:gd name="connsiteX52" fmla="*/ 1319283 w 2984311"/>
              <a:gd name="connsiteY52" fmla="*/ 222913 h 782471"/>
              <a:gd name="connsiteX53" fmla="*/ 1278340 w 2984311"/>
              <a:gd name="connsiteY53" fmla="*/ 227463 h 782471"/>
              <a:gd name="connsiteX54" fmla="*/ 1264692 w 2984311"/>
              <a:gd name="connsiteY54" fmla="*/ 236561 h 782471"/>
              <a:gd name="connsiteX55" fmla="*/ 1246495 w 2984311"/>
              <a:gd name="connsiteY55" fmla="*/ 241111 h 782471"/>
              <a:gd name="connsiteX56" fmla="*/ 1219200 w 2984311"/>
              <a:gd name="connsiteY56" fmla="*/ 254758 h 782471"/>
              <a:gd name="connsiteX57" fmla="*/ 1191904 w 2984311"/>
              <a:gd name="connsiteY57" fmla="*/ 268406 h 782471"/>
              <a:gd name="connsiteX58" fmla="*/ 1160060 w 2984311"/>
              <a:gd name="connsiteY58" fmla="*/ 272955 h 782471"/>
              <a:gd name="connsiteX59" fmla="*/ 1105468 w 2984311"/>
              <a:gd name="connsiteY59" fmla="*/ 291152 h 782471"/>
              <a:gd name="connsiteX60" fmla="*/ 1073624 w 2984311"/>
              <a:gd name="connsiteY60" fmla="*/ 304800 h 782471"/>
              <a:gd name="connsiteX61" fmla="*/ 896203 w 2984311"/>
              <a:gd name="connsiteY61" fmla="*/ 309349 h 782471"/>
              <a:gd name="connsiteX62" fmla="*/ 868907 w 2984311"/>
              <a:gd name="connsiteY62" fmla="*/ 322997 h 782471"/>
              <a:gd name="connsiteX63" fmla="*/ 855260 w 2984311"/>
              <a:gd name="connsiteY63" fmla="*/ 327546 h 782471"/>
              <a:gd name="connsiteX64" fmla="*/ 782471 w 2984311"/>
              <a:gd name="connsiteY64" fmla="*/ 322997 h 782471"/>
              <a:gd name="connsiteX65" fmla="*/ 768824 w 2984311"/>
              <a:gd name="connsiteY65" fmla="*/ 318448 h 782471"/>
              <a:gd name="connsiteX66" fmla="*/ 723331 w 2984311"/>
              <a:gd name="connsiteY66" fmla="*/ 304800 h 782471"/>
              <a:gd name="connsiteX67" fmla="*/ 709683 w 2984311"/>
              <a:gd name="connsiteY67" fmla="*/ 300251 h 782471"/>
              <a:gd name="connsiteX68" fmla="*/ 696036 w 2984311"/>
              <a:gd name="connsiteY68" fmla="*/ 295702 h 782471"/>
              <a:gd name="connsiteX69" fmla="*/ 641445 w 2984311"/>
              <a:gd name="connsiteY69" fmla="*/ 291152 h 782471"/>
              <a:gd name="connsiteX70" fmla="*/ 591403 w 2984311"/>
              <a:gd name="connsiteY70" fmla="*/ 282054 h 782471"/>
              <a:gd name="connsiteX71" fmla="*/ 573206 w 2984311"/>
              <a:gd name="connsiteY71" fmla="*/ 277505 h 782471"/>
              <a:gd name="connsiteX72" fmla="*/ 545910 w 2984311"/>
              <a:gd name="connsiteY72" fmla="*/ 268406 h 782471"/>
              <a:gd name="connsiteX73" fmla="*/ 514066 w 2984311"/>
              <a:gd name="connsiteY73" fmla="*/ 263857 h 782471"/>
              <a:gd name="connsiteX74" fmla="*/ 491319 w 2984311"/>
              <a:gd name="connsiteY74" fmla="*/ 259308 h 782471"/>
              <a:gd name="connsiteX75" fmla="*/ 459474 w 2984311"/>
              <a:gd name="connsiteY75" fmla="*/ 254758 h 782471"/>
              <a:gd name="connsiteX76" fmla="*/ 432179 w 2984311"/>
              <a:gd name="connsiteY76" fmla="*/ 236561 h 782471"/>
              <a:gd name="connsiteX77" fmla="*/ 423080 w 2984311"/>
              <a:gd name="connsiteY77" fmla="*/ 222913 h 782471"/>
              <a:gd name="connsiteX78" fmla="*/ 404883 w 2984311"/>
              <a:gd name="connsiteY78" fmla="*/ 213815 h 782471"/>
              <a:gd name="connsiteX79" fmla="*/ 391236 w 2984311"/>
              <a:gd name="connsiteY79" fmla="*/ 204716 h 782471"/>
              <a:gd name="connsiteX80" fmla="*/ 373039 w 2984311"/>
              <a:gd name="connsiteY80" fmla="*/ 177421 h 782471"/>
              <a:gd name="connsiteX81" fmla="*/ 350292 w 2984311"/>
              <a:gd name="connsiteY81" fmla="*/ 150125 h 782471"/>
              <a:gd name="connsiteX82" fmla="*/ 322997 w 2984311"/>
              <a:gd name="connsiteY82" fmla="*/ 131928 h 782471"/>
              <a:gd name="connsiteX83" fmla="*/ 295701 w 2984311"/>
              <a:gd name="connsiteY83" fmla="*/ 113731 h 782471"/>
              <a:gd name="connsiteX84" fmla="*/ 286603 w 2984311"/>
              <a:gd name="connsiteY84" fmla="*/ 100084 h 782471"/>
              <a:gd name="connsiteX85" fmla="*/ 272955 w 2984311"/>
              <a:gd name="connsiteY85" fmla="*/ 95534 h 782471"/>
              <a:gd name="connsiteX86" fmla="*/ 259307 w 2984311"/>
              <a:gd name="connsiteY86" fmla="*/ 86436 h 782471"/>
              <a:gd name="connsiteX87" fmla="*/ 232012 w 2984311"/>
              <a:gd name="connsiteY87" fmla="*/ 77337 h 782471"/>
              <a:gd name="connsiteX88" fmla="*/ 218364 w 2984311"/>
              <a:gd name="connsiteY88" fmla="*/ 72788 h 782471"/>
              <a:gd name="connsiteX89" fmla="*/ 204716 w 2984311"/>
              <a:gd name="connsiteY89" fmla="*/ 68239 h 782471"/>
              <a:gd name="connsiteX90" fmla="*/ 191068 w 2984311"/>
              <a:gd name="connsiteY90" fmla="*/ 59140 h 782471"/>
              <a:gd name="connsiteX91" fmla="*/ 163773 w 2984311"/>
              <a:gd name="connsiteY91" fmla="*/ 50042 h 782471"/>
              <a:gd name="connsiteX92" fmla="*/ 136477 w 2984311"/>
              <a:gd name="connsiteY92" fmla="*/ 40943 h 782471"/>
              <a:gd name="connsiteX93" fmla="*/ 122830 w 2984311"/>
              <a:gd name="connsiteY93" fmla="*/ 36394 h 782471"/>
              <a:gd name="connsiteX94" fmla="*/ 0 w 2984311"/>
              <a:gd name="connsiteY9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629468 w 2984311"/>
              <a:gd name="connsiteY6" fmla="*/ 477672 h 782471"/>
              <a:gd name="connsiteX7" fmla="*/ 2515737 w 2984311"/>
              <a:gd name="connsiteY7" fmla="*/ 468573 h 782471"/>
              <a:gd name="connsiteX8" fmla="*/ 2370161 w 2984311"/>
              <a:gd name="connsiteY8" fmla="*/ 459475 h 782471"/>
              <a:gd name="connsiteX9" fmla="*/ 2329218 w 2984311"/>
              <a:gd name="connsiteY9" fmla="*/ 450376 h 782471"/>
              <a:gd name="connsiteX10" fmla="*/ 2301922 w 2984311"/>
              <a:gd name="connsiteY10" fmla="*/ 441278 h 782471"/>
              <a:gd name="connsiteX11" fmla="*/ 2288274 w 2984311"/>
              <a:gd name="connsiteY11" fmla="*/ 436728 h 782471"/>
              <a:gd name="connsiteX12" fmla="*/ 2247331 w 2984311"/>
              <a:gd name="connsiteY12" fmla="*/ 413982 h 782471"/>
              <a:gd name="connsiteX13" fmla="*/ 2233683 w 2984311"/>
              <a:gd name="connsiteY13" fmla="*/ 409433 h 782471"/>
              <a:gd name="connsiteX14" fmla="*/ 2220036 w 2984311"/>
              <a:gd name="connsiteY14" fmla="*/ 404884 h 782471"/>
              <a:gd name="connsiteX15" fmla="*/ 2192740 w 2984311"/>
              <a:gd name="connsiteY15" fmla="*/ 418531 h 782471"/>
              <a:gd name="connsiteX16" fmla="*/ 2179092 w 2984311"/>
              <a:gd name="connsiteY16" fmla="*/ 427630 h 782471"/>
              <a:gd name="connsiteX17" fmla="*/ 2151797 w 2984311"/>
              <a:gd name="connsiteY17" fmla="*/ 436728 h 782471"/>
              <a:gd name="connsiteX18" fmla="*/ 2138149 w 2984311"/>
              <a:gd name="connsiteY18" fmla="*/ 441278 h 782471"/>
              <a:gd name="connsiteX19" fmla="*/ 2124501 w 2984311"/>
              <a:gd name="connsiteY19" fmla="*/ 445827 h 782471"/>
              <a:gd name="connsiteX20" fmla="*/ 2083558 w 2984311"/>
              <a:gd name="connsiteY20" fmla="*/ 464024 h 782471"/>
              <a:gd name="connsiteX21" fmla="*/ 2069910 w 2984311"/>
              <a:gd name="connsiteY21" fmla="*/ 473122 h 782471"/>
              <a:gd name="connsiteX22" fmla="*/ 2056263 w 2984311"/>
              <a:gd name="connsiteY22" fmla="*/ 477672 h 782471"/>
              <a:gd name="connsiteX23" fmla="*/ 1988024 w 2984311"/>
              <a:gd name="connsiteY23" fmla="*/ 473122 h 782471"/>
              <a:gd name="connsiteX24" fmla="*/ 1969827 w 2984311"/>
              <a:gd name="connsiteY24" fmla="*/ 468573 h 782471"/>
              <a:gd name="connsiteX25" fmla="*/ 1878842 w 2984311"/>
              <a:gd name="connsiteY25" fmla="*/ 473122 h 782471"/>
              <a:gd name="connsiteX26" fmla="*/ 1851546 w 2984311"/>
              <a:gd name="connsiteY26" fmla="*/ 486770 h 782471"/>
              <a:gd name="connsiteX27" fmla="*/ 1842448 w 2984311"/>
              <a:gd name="connsiteY27" fmla="*/ 500418 h 782471"/>
              <a:gd name="connsiteX28" fmla="*/ 1815152 w 2984311"/>
              <a:gd name="connsiteY28" fmla="*/ 509516 h 782471"/>
              <a:gd name="connsiteX29" fmla="*/ 1787857 w 2984311"/>
              <a:gd name="connsiteY29" fmla="*/ 518615 h 782471"/>
              <a:gd name="connsiteX30" fmla="*/ 1774209 w 2984311"/>
              <a:gd name="connsiteY30" fmla="*/ 523164 h 782471"/>
              <a:gd name="connsiteX31" fmla="*/ 1733266 w 2984311"/>
              <a:gd name="connsiteY31" fmla="*/ 509516 h 782471"/>
              <a:gd name="connsiteX32" fmla="*/ 1728716 w 2984311"/>
              <a:gd name="connsiteY32" fmla="*/ 495869 h 782471"/>
              <a:gd name="connsiteX33" fmla="*/ 1724167 w 2984311"/>
              <a:gd name="connsiteY33" fmla="*/ 468573 h 782471"/>
              <a:gd name="connsiteX34" fmla="*/ 1710519 w 2984311"/>
              <a:gd name="connsiteY34" fmla="*/ 464024 h 782471"/>
              <a:gd name="connsiteX35" fmla="*/ 1701421 w 2984311"/>
              <a:gd name="connsiteY35" fmla="*/ 450376 h 782471"/>
              <a:gd name="connsiteX36" fmla="*/ 1687773 w 2984311"/>
              <a:gd name="connsiteY36" fmla="*/ 441278 h 782471"/>
              <a:gd name="connsiteX37" fmla="*/ 1683224 w 2984311"/>
              <a:gd name="connsiteY37" fmla="*/ 427630 h 782471"/>
              <a:gd name="connsiteX38" fmla="*/ 1665027 w 2984311"/>
              <a:gd name="connsiteY38" fmla="*/ 400334 h 782471"/>
              <a:gd name="connsiteX39" fmla="*/ 1646830 w 2984311"/>
              <a:gd name="connsiteY39" fmla="*/ 373039 h 782471"/>
              <a:gd name="connsiteX40" fmla="*/ 1633182 w 2984311"/>
              <a:gd name="connsiteY40" fmla="*/ 363940 h 782471"/>
              <a:gd name="connsiteX41" fmla="*/ 1601337 w 2984311"/>
              <a:gd name="connsiteY41" fmla="*/ 345743 h 782471"/>
              <a:gd name="connsiteX42" fmla="*/ 1587689 w 2984311"/>
              <a:gd name="connsiteY42" fmla="*/ 318448 h 782471"/>
              <a:gd name="connsiteX43" fmla="*/ 1574042 w 2984311"/>
              <a:gd name="connsiteY43" fmla="*/ 309349 h 782471"/>
              <a:gd name="connsiteX44" fmla="*/ 1542197 w 2984311"/>
              <a:gd name="connsiteY44" fmla="*/ 286603 h 782471"/>
              <a:gd name="connsiteX45" fmla="*/ 1501254 w 2984311"/>
              <a:gd name="connsiteY45" fmla="*/ 277505 h 782471"/>
              <a:gd name="connsiteX46" fmla="*/ 1473958 w 2984311"/>
              <a:gd name="connsiteY46" fmla="*/ 268406 h 782471"/>
              <a:gd name="connsiteX47" fmla="*/ 1460310 w 2984311"/>
              <a:gd name="connsiteY47" fmla="*/ 259308 h 782471"/>
              <a:gd name="connsiteX48" fmla="*/ 1433015 w 2984311"/>
              <a:gd name="connsiteY48" fmla="*/ 250209 h 782471"/>
              <a:gd name="connsiteX49" fmla="*/ 1360227 w 2984311"/>
              <a:gd name="connsiteY49" fmla="*/ 236561 h 782471"/>
              <a:gd name="connsiteX50" fmla="*/ 1332931 w 2984311"/>
              <a:gd name="connsiteY50" fmla="*/ 227463 h 782471"/>
              <a:gd name="connsiteX51" fmla="*/ 1319283 w 2984311"/>
              <a:gd name="connsiteY51" fmla="*/ 222913 h 782471"/>
              <a:gd name="connsiteX52" fmla="*/ 1278340 w 2984311"/>
              <a:gd name="connsiteY52" fmla="*/ 227463 h 782471"/>
              <a:gd name="connsiteX53" fmla="*/ 1264692 w 2984311"/>
              <a:gd name="connsiteY53" fmla="*/ 236561 h 782471"/>
              <a:gd name="connsiteX54" fmla="*/ 1246495 w 2984311"/>
              <a:gd name="connsiteY54" fmla="*/ 241111 h 782471"/>
              <a:gd name="connsiteX55" fmla="*/ 1219200 w 2984311"/>
              <a:gd name="connsiteY55" fmla="*/ 254758 h 782471"/>
              <a:gd name="connsiteX56" fmla="*/ 1191904 w 2984311"/>
              <a:gd name="connsiteY56" fmla="*/ 268406 h 782471"/>
              <a:gd name="connsiteX57" fmla="*/ 1160060 w 2984311"/>
              <a:gd name="connsiteY57" fmla="*/ 272955 h 782471"/>
              <a:gd name="connsiteX58" fmla="*/ 1105468 w 2984311"/>
              <a:gd name="connsiteY58" fmla="*/ 291152 h 782471"/>
              <a:gd name="connsiteX59" fmla="*/ 1073624 w 2984311"/>
              <a:gd name="connsiteY59" fmla="*/ 304800 h 782471"/>
              <a:gd name="connsiteX60" fmla="*/ 896203 w 2984311"/>
              <a:gd name="connsiteY60" fmla="*/ 309349 h 782471"/>
              <a:gd name="connsiteX61" fmla="*/ 868907 w 2984311"/>
              <a:gd name="connsiteY61" fmla="*/ 322997 h 782471"/>
              <a:gd name="connsiteX62" fmla="*/ 855260 w 2984311"/>
              <a:gd name="connsiteY62" fmla="*/ 327546 h 782471"/>
              <a:gd name="connsiteX63" fmla="*/ 782471 w 2984311"/>
              <a:gd name="connsiteY63" fmla="*/ 322997 h 782471"/>
              <a:gd name="connsiteX64" fmla="*/ 768824 w 2984311"/>
              <a:gd name="connsiteY64" fmla="*/ 318448 h 782471"/>
              <a:gd name="connsiteX65" fmla="*/ 723331 w 2984311"/>
              <a:gd name="connsiteY65" fmla="*/ 304800 h 782471"/>
              <a:gd name="connsiteX66" fmla="*/ 709683 w 2984311"/>
              <a:gd name="connsiteY66" fmla="*/ 300251 h 782471"/>
              <a:gd name="connsiteX67" fmla="*/ 696036 w 2984311"/>
              <a:gd name="connsiteY67" fmla="*/ 295702 h 782471"/>
              <a:gd name="connsiteX68" fmla="*/ 641445 w 2984311"/>
              <a:gd name="connsiteY68" fmla="*/ 291152 h 782471"/>
              <a:gd name="connsiteX69" fmla="*/ 591403 w 2984311"/>
              <a:gd name="connsiteY69" fmla="*/ 282054 h 782471"/>
              <a:gd name="connsiteX70" fmla="*/ 573206 w 2984311"/>
              <a:gd name="connsiteY70" fmla="*/ 277505 h 782471"/>
              <a:gd name="connsiteX71" fmla="*/ 545910 w 2984311"/>
              <a:gd name="connsiteY71" fmla="*/ 268406 h 782471"/>
              <a:gd name="connsiteX72" fmla="*/ 514066 w 2984311"/>
              <a:gd name="connsiteY72" fmla="*/ 263857 h 782471"/>
              <a:gd name="connsiteX73" fmla="*/ 491319 w 2984311"/>
              <a:gd name="connsiteY73" fmla="*/ 259308 h 782471"/>
              <a:gd name="connsiteX74" fmla="*/ 459474 w 2984311"/>
              <a:gd name="connsiteY74" fmla="*/ 254758 h 782471"/>
              <a:gd name="connsiteX75" fmla="*/ 432179 w 2984311"/>
              <a:gd name="connsiteY75" fmla="*/ 236561 h 782471"/>
              <a:gd name="connsiteX76" fmla="*/ 423080 w 2984311"/>
              <a:gd name="connsiteY76" fmla="*/ 222913 h 782471"/>
              <a:gd name="connsiteX77" fmla="*/ 404883 w 2984311"/>
              <a:gd name="connsiteY77" fmla="*/ 213815 h 782471"/>
              <a:gd name="connsiteX78" fmla="*/ 391236 w 2984311"/>
              <a:gd name="connsiteY78" fmla="*/ 204716 h 782471"/>
              <a:gd name="connsiteX79" fmla="*/ 373039 w 2984311"/>
              <a:gd name="connsiteY79" fmla="*/ 177421 h 782471"/>
              <a:gd name="connsiteX80" fmla="*/ 350292 w 2984311"/>
              <a:gd name="connsiteY80" fmla="*/ 150125 h 782471"/>
              <a:gd name="connsiteX81" fmla="*/ 322997 w 2984311"/>
              <a:gd name="connsiteY81" fmla="*/ 131928 h 782471"/>
              <a:gd name="connsiteX82" fmla="*/ 295701 w 2984311"/>
              <a:gd name="connsiteY82" fmla="*/ 113731 h 782471"/>
              <a:gd name="connsiteX83" fmla="*/ 286603 w 2984311"/>
              <a:gd name="connsiteY83" fmla="*/ 100084 h 782471"/>
              <a:gd name="connsiteX84" fmla="*/ 272955 w 2984311"/>
              <a:gd name="connsiteY84" fmla="*/ 95534 h 782471"/>
              <a:gd name="connsiteX85" fmla="*/ 259307 w 2984311"/>
              <a:gd name="connsiteY85" fmla="*/ 86436 h 782471"/>
              <a:gd name="connsiteX86" fmla="*/ 232012 w 2984311"/>
              <a:gd name="connsiteY86" fmla="*/ 77337 h 782471"/>
              <a:gd name="connsiteX87" fmla="*/ 218364 w 2984311"/>
              <a:gd name="connsiteY87" fmla="*/ 72788 h 782471"/>
              <a:gd name="connsiteX88" fmla="*/ 204716 w 2984311"/>
              <a:gd name="connsiteY88" fmla="*/ 68239 h 782471"/>
              <a:gd name="connsiteX89" fmla="*/ 191068 w 2984311"/>
              <a:gd name="connsiteY89" fmla="*/ 59140 h 782471"/>
              <a:gd name="connsiteX90" fmla="*/ 163773 w 2984311"/>
              <a:gd name="connsiteY90" fmla="*/ 50042 h 782471"/>
              <a:gd name="connsiteX91" fmla="*/ 136477 w 2984311"/>
              <a:gd name="connsiteY91" fmla="*/ 40943 h 782471"/>
              <a:gd name="connsiteX92" fmla="*/ 122830 w 2984311"/>
              <a:gd name="connsiteY92" fmla="*/ 36394 h 782471"/>
              <a:gd name="connsiteX93" fmla="*/ 0 w 2984311"/>
              <a:gd name="connsiteY9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515737 w 2984311"/>
              <a:gd name="connsiteY6" fmla="*/ 468573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515737 w 2984311"/>
              <a:gd name="connsiteY6" fmla="*/ 468573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483892 w 2984311"/>
              <a:gd name="connsiteY6" fmla="*/ 477672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301922 w 2984311"/>
              <a:gd name="connsiteY8" fmla="*/ 441278 h 782471"/>
              <a:gd name="connsiteX9" fmla="*/ 2288274 w 2984311"/>
              <a:gd name="connsiteY9" fmla="*/ 436728 h 782471"/>
              <a:gd name="connsiteX10" fmla="*/ 2247331 w 2984311"/>
              <a:gd name="connsiteY10" fmla="*/ 413982 h 782471"/>
              <a:gd name="connsiteX11" fmla="*/ 2233683 w 2984311"/>
              <a:gd name="connsiteY11" fmla="*/ 409433 h 782471"/>
              <a:gd name="connsiteX12" fmla="*/ 2220036 w 2984311"/>
              <a:gd name="connsiteY12" fmla="*/ 404884 h 782471"/>
              <a:gd name="connsiteX13" fmla="*/ 2192740 w 2984311"/>
              <a:gd name="connsiteY13" fmla="*/ 418531 h 782471"/>
              <a:gd name="connsiteX14" fmla="*/ 2179092 w 2984311"/>
              <a:gd name="connsiteY14" fmla="*/ 427630 h 782471"/>
              <a:gd name="connsiteX15" fmla="*/ 2151797 w 2984311"/>
              <a:gd name="connsiteY15" fmla="*/ 436728 h 782471"/>
              <a:gd name="connsiteX16" fmla="*/ 2138149 w 2984311"/>
              <a:gd name="connsiteY16" fmla="*/ 441278 h 782471"/>
              <a:gd name="connsiteX17" fmla="*/ 2124501 w 2984311"/>
              <a:gd name="connsiteY17" fmla="*/ 445827 h 782471"/>
              <a:gd name="connsiteX18" fmla="*/ 2083558 w 2984311"/>
              <a:gd name="connsiteY18" fmla="*/ 464024 h 782471"/>
              <a:gd name="connsiteX19" fmla="*/ 2069910 w 2984311"/>
              <a:gd name="connsiteY19" fmla="*/ 473122 h 782471"/>
              <a:gd name="connsiteX20" fmla="*/ 2056263 w 2984311"/>
              <a:gd name="connsiteY20" fmla="*/ 477672 h 782471"/>
              <a:gd name="connsiteX21" fmla="*/ 1988024 w 2984311"/>
              <a:gd name="connsiteY21" fmla="*/ 473122 h 782471"/>
              <a:gd name="connsiteX22" fmla="*/ 1969827 w 2984311"/>
              <a:gd name="connsiteY22" fmla="*/ 468573 h 782471"/>
              <a:gd name="connsiteX23" fmla="*/ 1878842 w 2984311"/>
              <a:gd name="connsiteY23" fmla="*/ 473122 h 782471"/>
              <a:gd name="connsiteX24" fmla="*/ 1851546 w 2984311"/>
              <a:gd name="connsiteY24" fmla="*/ 486770 h 782471"/>
              <a:gd name="connsiteX25" fmla="*/ 1842448 w 2984311"/>
              <a:gd name="connsiteY25" fmla="*/ 500418 h 782471"/>
              <a:gd name="connsiteX26" fmla="*/ 1815152 w 2984311"/>
              <a:gd name="connsiteY26" fmla="*/ 509516 h 782471"/>
              <a:gd name="connsiteX27" fmla="*/ 1787857 w 2984311"/>
              <a:gd name="connsiteY27" fmla="*/ 518615 h 782471"/>
              <a:gd name="connsiteX28" fmla="*/ 1774209 w 2984311"/>
              <a:gd name="connsiteY28" fmla="*/ 523164 h 782471"/>
              <a:gd name="connsiteX29" fmla="*/ 1733266 w 2984311"/>
              <a:gd name="connsiteY29" fmla="*/ 509516 h 782471"/>
              <a:gd name="connsiteX30" fmla="*/ 1728716 w 2984311"/>
              <a:gd name="connsiteY30" fmla="*/ 495869 h 782471"/>
              <a:gd name="connsiteX31" fmla="*/ 1724167 w 2984311"/>
              <a:gd name="connsiteY31" fmla="*/ 468573 h 782471"/>
              <a:gd name="connsiteX32" fmla="*/ 1710519 w 2984311"/>
              <a:gd name="connsiteY32" fmla="*/ 464024 h 782471"/>
              <a:gd name="connsiteX33" fmla="*/ 1701421 w 2984311"/>
              <a:gd name="connsiteY33" fmla="*/ 450376 h 782471"/>
              <a:gd name="connsiteX34" fmla="*/ 1687773 w 2984311"/>
              <a:gd name="connsiteY34" fmla="*/ 441278 h 782471"/>
              <a:gd name="connsiteX35" fmla="*/ 1683224 w 2984311"/>
              <a:gd name="connsiteY35" fmla="*/ 427630 h 782471"/>
              <a:gd name="connsiteX36" fmla="*/ 1665027 w 2984311"/>
              <a:gd name="connsiteY36" fmla="*/ 400334 h 782471"/>
              <a:gd name="connsiteX37" fmla="*/ 1646830 w 2984311"/>
              <a:gd name="connsiteY37" fmla="*/ 373039 h 782471"/>
              <a:gd name="connsiteX38" fmla="*/ 1633182 w 2984311"/>
              <a:gd name="connsiteY38" fmla="*/ 363940 h 782471"/>
              <a:gd name="connsiteX39" fmla="*/ 1601337 w 2984311"/>
              <a:gd name="connsiteY39" fmla="*/ 345743 h 782471"/>
              <a:gd name="connsiteX40" fmla="*/ 1587689 w 2984311"/>
              <a:gd name="connsiteY40" fmla="*/ 318448 h 782471"/>
              <a:gd name="connsiteX41" fmla="*/ 1574042 w 2984311"/>
              <a:gd name="connsiteY41" fmla="*/ 309349 h 782471"/>
              <a:gd name="connsiteX42" fmla="*/ 1542197 w 2984311"/>
              <a:gd name="connsiteY42" fmla="*/ 286603 h 782471"/>
              <a:gd name="connsiteX43" fmla="*/ 1501254 w 2984311"/>
              <a:gd name="connsiteY43" fmla="*/ 277505 h 782471"/>
              <a:gd name="connsiteX44" fmla="*/ 1473958 w 2984311"/>
              <a:gd name="connsiteY44" fmla="*/ 268406 h 782471"/>
              <a:gd name="connsiteX45" fmla="*/ 1460310 w 2984311"/>
              <a:gd name="connsiteY45" fmla="*/ 259308 h 782471"/>
              <a:gd name="connsiteX46" fmla="*/ 1433015 w 2984311"/>
              <a:gd name="connsiteY46" fmla="*/ 250209 h 782471"/>
              <a:gd name="connsiteX47" fmla="*/ 1360227 w 2984311"/>
              <a:gd name="connsiteY47" fmla="*/ 236561 h 782471"/>
              <a:gd name="connsiteX48" fmla="*/ 1332931 w 2984311"/>
              <a:gd name="connsiteY48" fmla="*/ 227463 h 782471"/>
              <a:gd name="connsiteX49" fmla="*/ 1319283 w 2984311"/>
              <a:gd name="connsiteY49" fmla="*/ 222913 h 782471"/>
              <a:gd name="connsiteX50" fmla="*/ 1278340 w 2984311"/>
              <a:gd name="connsiteY50" fmla="*/ 227463 h 782471"/>
              <a:gd name="connsiteX51" fmla="*/ 1264692 w 2984311"/>
              <a:gd name="connsiteY51" fmla="*/ 236561 h 782471"/>
              <a:gd name="connsiteX52" fmla="*/ 1246495 w 2984311"/>
              <a:gd name="connsiteY52" fmla="*/ 241111 h 782471"/>
              <a:gd name="connsiteX53" fmla="*/ 1219200 w 2984311"/>
              <a:gd name="connsiteY53" fmla="*/ 254758 h 782471"/>
              <a:gd name="connsiteX54" fmla="*/ 1191904 w 2984311"/>
              <a:gd name="connsiteY54" fmla="*/ 268406 h 782471"/>
              <a:gd name="connsiteX55" fmla="*/ 1160060 w 2984311"/>
              <a:gd name="connsiteY55" fmla="*/ 272955 h 782471"/>
              <a:gd name="connsiteX56" fmla="*/ 1105468 w 2984311"/>
              <a:gd name="connsiteY56" fmla="*/ 291152 h 782471"/>
              <a:gd name="connsiteX57" fmla="*/ 1073624 w 2984311"/>
              <a:gd name="connsiteY57" fmla="*/ 304800 h 782471"/>
              <a:gd name="connsiteX58" fmla="*/ 896203 w 2984311"/>
              <a:gd name="connsiteY58" fmla="*/ 309349 h 782471"/>
              <a:gd name="connsiteX59" fmla="*/ 868907 w 2984311"/>
              <a:gd name="connsiteY59" fmla="*/ 322997 h 782471"/>
              <a:gd name="connsiteX60" fmla="*/ 855260 w 2984311"/>
              <a:gd name="connsiteY60" fmla="*/ 327546 h 782471"/>
              <a:gd name="connsiteX61" fmla="*/ 782471 w 2984311"/>
              <a:gd name="connsiteY61" fmla="*/ 322997 h 782471"/>
              <a:gd name="connsiteX62" fmla="*/ 768824 w 2984311"/>
              <a:gd name="connsiteY62" fmla="*/ 318448 h 782471"/>
              <a:gd name="connsiteX63" fmla="*/ 723331 w 2984311"/>
              <a:gd name="connsiteY63" fmla="*/ 304800 h 782471"/>
              <a:gd name="connsiteX64" fmla="*/ 709683 w 2984311"/>
              <a:gd name="connsiteY64" fmla="*/ 300251 h 782471"/>
              <a:gd name="connsiteX65" fmla="*/ 696036 w 2984311"/>
              <a:gd name="connsiteY65" fmla="*/ 295702 h 782471"/>
              <a:gd name="connsiteX66" fmla="*/ 641445 w 2984311"/>
              <a:gd name="connsiteY66" fmla="*/ 291152 h 782471"/>
              <a:gd name="connsiteX67" fmla="*/ 591403 w 2984311"/>
              <a:gd name="connsiteY67" fmla="*/ 282054 h 782471"/>
              <a:gd name="connsiteX68" fmla="*/ 573206 w 2984311"/>
              <a:gd name="connsiteY68" fmla="*/ 277505 h 782471"/>
              <a:gd name="connsiteX69" fmla="*/ 545910 w 2984311"/>
              <a:gd name="connsiteY69" fmla="*/ 268406 h 782471"/>
              <a:gd name="connsiteX70" fmla="*/ 514066 w 2984311"/>
              <a:gd name="connsiteY70" fmla="*/ 263857 h 782471"/>
              <a:gd name="connsiteX71" fmla="*/ 491319 w 2984311"/>
              <a:gd name="connsiteY71" fmla="*/ 259308 h 782471"/>
              <a:gd name="connsiteX72" fmla="*/ 459474 w 2984311"/>
              <a:gd name="connsiteY72" fmla="*/ 254758 h 782471"/>
              <a:gd name="connsiteX73" fmla="*/ 432179 w 2984311"/>
              <a:gd name="connsiteY73" fmla="*/ 236561 h 782471"/>
              <a:gd name="connsiteX74" fmla="*/ 423080 w 2984311"/>
              <a:gd name="connsiteY74" fmla="*/ 222913 h 782471"/>
              <a:gd name="connsiteX75" fmla="*/ 404883 w 2984311"/>
              <a:gd name="connsiteY75" fmla="*/ 213815 h 782471"/>
              <a:gd name="connsiteX76" fmla="*/ 391236 w 2984311"/>
              <a:gd name="connsiteY76" fmla="*/ 204716 h 782471"/>
              <a:gd name="connsiteX77" fmla="*/ 373039 w 2984311"/>
              <a:gd name="connsiteY77" fmla="*/ 177421 h 782471"/>
              <a:gd name="connsiteX78" fmla="*/ 350292 w 2984311"/>
              <a:gd name="connsiteY78" fmla="*/ 150125 h 782471"/>
              <a:gd name="connsiteX79" fmla="*/ 322997 w 2984311"/>
              <a:gd name="connsiteY79" fmla="*/ 131928 h 782471"/>
              <a:gd name="connsiteX80" fmla="*/ 295701 w 2984311"/>
              <a:gd name="connsiteY80" fmla="*/ 113731 h 782471"/>
              <a:gd name="connsiteX81" fmla="*/ 286603 w 2984311"/>
              <a:gd name="connsiteY81" fmla="*/ 100084 h 782471"/>
              <a:gd name="connsiteX82" fmla="*/ 272955 w 2984311"/>
              <a:gd name="connsiteY82" fmla="*/ 95534 h 782471"/>
              <a:gd name="connsiteX83" fmla="*/ 259307 w 2984311"/>
              <a:gd name="connsiteY83" fmla="*/ 86436 h 782471"/>
              <a:gd name="connsiteX84" fmla="*/ 232012 w 2984311"/>
              <a:gd name="connsiteY84" fmla="*/ 77337 h 782471"/>
              <a:gd name="connsiteX85" fmla="*/ 218364 w 2984311"/>
              <a:gd name="connsiteY85" fmla="*/ 72788 h 782471"/>
              <a:gd name="connsiteX86" fmla="*/ 204716 w 2984311"/>
              <a:gd name="connsiteY86" fmla="*/ 68239 h 782471"/>
              <a:gd name="connsiteX87" fmla="*/ 191068 w 2984311"/>
              <a:gd name="connsiteY87" fmla="*/ 59140 h 782471"/>
              <a:gd name="connsiteX88" fmla="*/ 163773 w 2984311"/>
              <a:gd name="connsiteY88" fmla="*/ 50042 h 782471"/>
              <a:gd name="connsiteX89" fmla="*/ 136477 w 2984311"/>
              <a:gd name="connsiteY89" fmla="*/ 40943 h 782471"/>
              <a:gd name="connsiteX90" fmla="*/ 122830 w 2984311"/>
              <a:gd name="connsiteY90" fmla="*/ 36394 h 782471"/>
              <a:gd name="connsiteX91" fmla="*/ 0 w 2984311"/>
              <a:gd name="connsiteY9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301922 w 2984311"/>
              <a:gd name="connsiteY8" fmla="*/ 441278 h 782471"/>
              <a:gd name="connsiteX9" fmla="*/ 2247331 w 2984311"/>
              <a:gd name="connsiteY9" fmla="*/ 413982 h 782471"/>
              <a:gd name="connsiteX10" fmla="*/ 2233683 w 2984311"/>
              <a:gd name="connsiteY10" fmla="*/ 409433 h 782471"/>
              <a:gd name="connsiteX11" fmla="*/ 2220036 w 2984311"/>
              <a:gd name="connsiteY11" fmla="*/ 404884 h 782471"/>
              <a:gd name="connsiteX12" fmla="*/ 2192740 w 2984311"/>
              <a:gd name="connsiteY12" fmla="*/ 418531 h 782471"/>
              <a:gd name="connsiteX13" fmla="*/ 2179092 w 2984311"/>
              <a:gd name="connsiteY13" fmla="*/ 427630 h 782471"/>
              <a:gd name="connsiteX14" fmla="*/ 2151797 w 2984311"/>
              <a:gd name="connsiteY14" fmla="*/ 436728 h 782471"/>
              <a:gd name="connsiteX15" fmla="*/ 2138149 w 2984311"/>
              <a:gd name="connsiteY15" fmla="*/ 441278 h 782471"/>
              <a:gd name="connsiteX16" fmla="*/ 2124501 w 2984311"/>
              <a:gd name="connsiteY16" fmla="*/ 445827 h 782471"/>
              <a:gd name="connsiteX17" fmla="*/ 2083558 w 2984311"/>
              <a:gd name="connsiteY17" fmla="*/ 464024 h 782471"/>
              <a:gd name="connsiteX18" fmla="*/ 2069910 w 2984311"/>
              <a:gd name="connsiteY18" fmla="*/ 473122 h 782471"/>
              <a:gd name="connsiteX19" fmla="*/ 2056263 w 2984311"/>
              <a:gd name="connsiteY19" fmla="*/ 477672 h 782471"/>
              <a:gd name="connsiteX20" fmla="*/ 1988024 w 2984311"/>
              <a:gd name="connsiteY20" fmla="*/ 473122 h 782471"/>
              <a:gd name="connsiteX21" fmla="*/ 1969827 w 2984311"/>
              <a:gd name="connsiteY21" fmla="*/ 468573 h 782471"/>
              <a:gd name="connsiteX22" fmla="*/ 1878842 w 2984311"/>
              <a:gd name="connsiteY22" fmla="*/ 473122 h 782471"/>
              <a:gd name="connsiteX23" fmla="*/ 1851546 w 2984311"/>
              <a:gd name="connsiteY23" fmla="*/ 486770 h 782471"/>
              <a:gd name="connsiteX24" fmla="*/ 1842448 w 2984311"/>
              <a:gd name="connsiteY24" fmla="*/ 500418 h 782471"/>
              <a:gd name="connsiteX25" fmla="*/ 1815152 w 2984311"/>
              <a:gd name="connsiteY25" fmla="*/ 509516 h 782471"/>
              <a:gd name="connsiteX26" fmla="*/ 1787857 w 2984311"/>
              <a:gd name="connsiteY26" fmla="*/ 518615 h 782471"/>
              <a:gd name="connsiteX27" fmla="*/ 1774209 w 2984311"/>
              <a:gd name="connsiteY27" fmla="*/ 523164 h 782471"/>
              <a:gd name="connsiteX28" fmla="*/ 1733266 w 2984311"/>
              <a:gd name="connsiteY28" fmla="*/ 509516 h 782471"/>
              <a:gd name="connsiteX29" fmla="*/ 1728716 w 2984311"/>
              <a:gd name="connsiteY29" fmla="*/ 495869 h 782471"/>
              <a:gd name="connsiteX30" fmla="*/ 1724167 w 2984311"/>
              <a:gd name="connsiteY30" fmla="*/ 468573 h 782471"/>
              <a:gd name="connsiteX31" fmla="*/ 1710519 w 2984311"/>
              <a:gd name="connsiteY31" fmla="*/ 464024 h 782471"/>
              <a:gd name="connsiteX32" fmla="*/ 1701421 w 2984311"/>
              <a:gd name="connsiteY32" fmla="*/ 450376 h 782471"/>
              <a:gd name="connsiteX33" fmla="*/ 1687773 w 2984311"/>
              <a:gd name="connsiteY33" fmla="*/ 441278 h 782471"/>
              <a:gd name="connsiteX34" fmla="*/ 1683224 w 2984311"/>
              <a:gd name="connsiteY34" fmla="*/ 427630 h 782471"/>
              <a:gd name="connsiteX35" fmla="*/ 1665027 w 2984311"/>
              <a:gd name="connsiteY35" fmla="*/ 400334 h 782471"/>
              <a:gd name="connsiteX36" fmla="*/ 1646830 w 2984311"/>
              <a:gd name="connsiteY36" fmla="*/ 373039 h 782471"/>
              <a:gd name="connsiteX37" fmla="*/ 1633182 w 2984311"/>
              <a:gd name="connsiteY37" fmla="*/ 363940 h 782471"/>
              <a:gd name="connsiteX38" fmla="*/ 1601337 w 2984311"/>
              <a:gd name="connsiteY38" fmla="*/ 345743 h 782471"/>
              <a:gd name="connsiteX39" fmla="*/ 1587689 w 2984311"/>
              <a:gd name="connsiteY39" fmla="*/ 318448 h 782471"/>
              <a:gd name="connsiteX40" fmla="*/ 1574042 w 2984311"/>
              <a:gd name="connsiteY40" fmla="*/ 309349 h 782471"/>
              <a:gd name="connsiteX41" fmla="*/ 1542197 w 2984311"/>
              <a:gd name="connsiteY41" fmla="*/ 286603 h 782471"/>
              <a:gd name="connsiteX42" fmla="*/ 1501254 w 2984311"/>
              <a:gd name="connsiteY42" fmla="*/ 277505 h 782471"/>
              <a:gd name="connsiteX43" fmla="*/ 1473958 w 2984311"/>
              <a:gd name="connsiteY43" fmla="*/ 268406 h 782471"/>
              <a:gd name="connsiteX44" fmla="*/ 1460310 w 2984311"/>
              <a:gd name="connsiteY44" fmla="*/ 259308 h 782471"/>
              <a:gd name="connsiteX45" fmla="*/ 1433015 w 2984311"/>
              <a:gd name="connsiteY45" fmla="*/ 250209 h 782471"/>
              <a:gd name="connsiteX46" fmla="*/ 1360227 w 2984311"/>
              <a:gd name="connsiteY46" fmla="*/ 236561 h 782471"/>
              <a:gd name="connsiteX47" fmla="*/ 1332931 w 2984311"/>
              <a:gd name="connsiteY47" fmla="*/ 227463 h 782471"/>
              <a:gd name="connsiteX48" fmla="*/ 1319283 w 2984311"/>
              <a:gd name="connsiteY48" fmla="*/ 222913 h 782471"/>
              <a:gd name="connsiteX49" fmla="*/ 1278340 w 2984311"/>
              <a:gd name="connsiteY49" fmla="*/ 227463 h 782471"/>
              <a:gd name="connsiteX50" fmla="*/ 1264692 w 2984311"/>
              <a:gd name="connsiteY50" fmla="*/ 236561 h 782471"/>
              <a:gd name="connsiteX51" fmla="*/ 1246495 w 2984311"/>
              <a:gd name="connsiteY51" fmla="*/ 241111 h 782471"/>
              <a:gd name="connsiteX52" fmla="*/ 1219200 w 2984311"/>
              <a:gd name="connsiteY52" fmla="*/ 254758 h 782471"/>
              <a:gd name="connsiteX53" fmla="*/ 1191904 w 2984311"/>
              <a:gd name="connsiteY53" fmla="*/ 268406 h 782471"/>
              <a:gd name="connsiteX54" fmla="*/ 1160060 w 2984311"/>
              <a:gd name="connsiteY54" fmla="*/ 272955 h 782471"/>
              <a:gd name="connsiteX55" fmla="*/ 1105468 w 2984311"/>
              <a:gd name="connsiteY55" fmla="*/ 291152 h 782471"/>
              <a:gd name="connsiteX56" fmla="*/ 1073624 w 2984311"/>
              <a:gd name="connsiteY56" fmla="*/ 304800 h 782471"/>
              <a:gd name="connsiteX57" fmla="*/ 896203 w 2984311"/>
              <a:gd name="connsiteY57" fmla="*/ 309349 h 782471"/>
              <a:gd name="connsiteX58" fmla="*/ 868907 w 2984311"/>
              <a:gd name="connsiteY58" fmla="*/ 322997 h 782471"/>
              <a:gd name="connsiteX59" fmla="*/ 855260 w 2984311"/>
              <a:gd name="connsiteY59" fmla="*/ 327546 h 782471"/>
              <a:gd name="connsiteX60" fmla="*/ 782471 w 2984311"/>
              <a:gd name="connsiteY60" fmla="*/ 322997 h 782471"/>
              <a:gd name="connsiteX61" fmla="*/ 768824 w 2984311"/>
              <a:gd name="connsiteY61" fmla="*/ 318448 h 782471"/>
              <a:gd name="connsiteX62" fmla="*/ 723331 w 2984311"/>
              <a:gd name="connsiteY62" fmla="*/ 304800 h 782471"/>
              <a:gd name="connsiteX63" fmla="*/ 709683 w 2984311"/>
              <a:gd name="connsiteY63" fmla="*/ 300251 h 782471"/>
              <a:gd name="connsiteX64" fmla="*/ 696036 w 2984311"/>
              <a:gd name="connsiteY64" fmla="*/ 295702 h 782471"/>
              <a:gd name="connsiteX65" fmla="*/ 641445 w 2984311"/>
              <a:gd name="connsiteY65" fmla="*/ 291152 h 782471"/>
              <a:gd name="connsiteX66" fmla="*/ 591403 w 2984311"/>
              <a:gd name="connsiteY66" fmla="*/ 282054 h 782471"/>
              <a:gd name="connsiteX67" fmla="*/ 573206 w 2984311"/>
              <a:gd name="connsiteY67" fmla="*/ 277505 h 782471"/>
              <a:gd name="connsiteX68" fmla="*/ 545910 w 2984311"/>
              <a:gd name="connsiteY68" fmla="*/ 268406 h 782471"/>
              <a:gd name="connsiteX69" fmla="*/ 514066 w 2984311"/>
              <a:gd name="connsiteY69" fmla="*/ 263857 h 782471"/>
              <a:gd name="connsiteX70" fmla="*/ 491319 w 2984311"/>
              <a:gd name="connsiteY70" fmla="*/ 259308 h 782471"/>
              <a:gd name="connsiteX71" fmla="*/ 459474 w 2984311"/>
              <a:gd name="connsiteY71" fmla="*/ 254758 h 782471"/>
              <a:gd name="connsiteX72" fmla="*/ 432179 w 2984311"/>
              <a:gd name="connsiteY72" fmla="*/ 236561 h 782471"/>
              <a:gd name="connsiteX73" fmla="*/ 423080 w 2984311"/>
              <a:gd name="connsiteY73" fmla="*/ 222913 h 782471"/>
              <a:gd name="connsiteX74" fmla="*/ 404883 w 2984311"/>
              <a:gd name="connsiteY74" fmla="*/ 213815 h 782471"/>
              <a:gd name="connsiteX75" fmla="*/ 391236 w 2984311"/>
              <a:gd name="connsiteY75" fmla="*/ 204716 h 782471"/>
              <a:gd name="connsiteX76" fmla="*/ 373039 w 2984311"/>
              <a:gd name="connsiteY76" fmla="*/ 177421 h 782471"/>
              <a:gd name="connsiteX77" fmla="*/ 350292 w 2984311"/>
              <a:gd name="connsiteY77" fmla="*/ 150125 h 782471"/>
              <a:gd name="connsiteX78" fmla="*/ 322997 w 2984311"/>
              <a:gd name="connsiteY78" fmla="*/ 131928 h 782471"/>
              <a:gd name="connsiteX79" fmla="*/ 295701 w 2984311"/>
              <a:gd name="connsiteY79" fmla="*/ 113731 h 782471"/>
              <a:gd name="connsiteX80" fmla="*/ 286603 w 2984311"/>
              <a:gd name="connsiteY80" fmla="*/ 100084 h 782471"/>
              <a:gd name="connsiteX81" fmla="*/ 272955 w 2984311"/>
              <a:gd name="connsiteY81" fmla="*/ 95534 h 782471"/>
              <a:gd name="connsiteX82" fmla="*/ 259307 w 2984311"/>
              <a:gd name="connsiteY82" fmla="*/ 86436 h 782471"/>
              <a:gd name="connsiteX83" fmla="*/ 232012 w 2984311"/>
              <a:gd name="connsiteY83" fmla="*/ 77337 h 782471"/>
              <a:gd name="connsiteX84" fmla="*/ 218364 w 2984311"/>
              <a:gd name="connsiteY84" fmla="*/ 72788 h 782471"/>
              <a:gd name="connsiteX85" fmla="*/ 204716 w 2984311"/>
              <a:gd name="connsiteY85" fmla="*/ 68239 h 782471"/>
              <a:gd name="connsiteX86" fmla="*/ 191068 w 2984311"/>
              <a:gd name="connsiteY86" fmla="*/ 59140 h 782471"/>
              <a:gd name="connsiteX87" fmla="*/ 163773 w 2984311"/>
              <a:gd name="connsiteY87" fmla="*/ 50042 h 782471"/>
              <a:gd name="connsiteX88" fmla="*/ 136477 w 2984311"/>
              <a:gd name="connsiteY88" fmla="*/ 40943 h 782471"/>
              <a:gd name="connsiteX89" fmla="*/ 122830 w 2984311"/>
              <a:gd name="connsiteY89" fmla="*/ 36394 h 782471"/>
              <a:gd name="connsiteX90" fmla="*/ 0 w 2984311"/>
              <a:gd name="connsiteY9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247331 w 2984311"/>
              <a:gd name="connsiteY8" fmla="*/ 413982 h 782471"/>
              <a:gd name="connsiteX9" fmla="*/ 2233683 w 2984311"/>
              <a:gd name="connsiteY9" fmla="*/ 409433 h 782471"/>
              <a:gd name="connsiteX10" fmla="*/ 2220036 w 2984311"/>
              <a:gd name="connsiteY10" fmla="*/ 404884 h 782471"/>
              <a:gd name="connsiteX11" fmla="*/ 2192740 w 2984311"/>
              <a:gd name="connsiteY11" fmla="*/ 418531 h 782471"/>
              <a:gd name="connsiteX12" fmla="*/ 2179092 w 2984311"/>
              <a:gd name="connsiteY12" fmla="*/ 427630 h 782471"/>
              <a:gd name="connsiteX13" fmla="*/ 2151797 w 2984311"/>
              <a:gd name="connsiteY13" fmla="*/ 436728 h 782471"/>
              <a:gd name="connsiteX14" fmla="*/ 2138149 w 2984311"/>
              <a:gd name="connsiteY14" fmla="*/ 441278 h 782471"/>
              <a:gd name="connsiteX15" fmla="*/ 2124501 w 2984311"/>
              <a:gd name="connsiteY15" fmla="*/ 445827 h 782471"/>
              <a:gd name="connsiteX16" fmla="*/ 2083558 w 2984311"/>
              <a:gd name="connsiteY16" fmla="*/ 464024 h 782471"/>
              <a:gd name="connsiteX17" fmla="*/ 2069910 w 2984311"/>
              <a:gd name="connsiteY17" fmla="*/ 473122 h 782471"/>
              <a:gd name="connsiteX18" fmla="*/ 2056263 w 2984311"/>
              <a:gd name="connsiteY18" fmla="*/ 477672 h 782471"/>
              <a:gd name="connsiteX19" fmla="*/ 1988024 w 2984311"/>
              <a:gd name="connsiteY19" fmla="*/ 473122 h 782471"/>
              <a:gd name="connsiteX20" fmla="*/ 1969827 w 2984311"/>
              <a:gd name="connsiteY20" fmla="*/ 468573 h 782471"/>
              <a:gd name="connsiteX21" fmla="*/ 1878842 w 2984311"/>
              <a:gd name="connsiteY21" fmla="*/ 473122 h 782471"/>
              <a:gd name="connsiteX22" fmla="*/ 1851546 w 2984311"/>
              <a:gd name="connsiteY22" fmla="*/ 486770 h 782471"/>
              <a:gd name="connsiteX23" fmla="*/ 1842448 w 2984311"/>
              <a:gd name="connsiteY23" fmla="*/ 500418 h 782471"/>
              <a:gd name="connsiteX24" fmla="*/ 1815152 w 2984311"/>
              <a:gd name="connsiteY24" fmla="*/ 509516 h 782471"/>
              <a:gd name="connsiteX25" fmla="*/ 1787857 w 2984311"/>
              <a:gd name="connsiteY25" fmla="*/ 518615 h 782471"/>
              <a:gd name="connsiteX26" fmla="*/ 1774209 w 2984311"/>
              <a:gd name="connsiteY26" fmla="*/ 523164 h 782471"/>
              <a:gd name="connsiteX27" fmla="*/ 1733266 w 2984311"/>
              <a:gd name="connsiteY27" fmla="*/ 509516 h 782471"/>
              <a:gd name="connsiteX28" fmla="*/ 1728716 w 2984311"/>
              <a:gd name="connsiteY28" fmla="*/ 495869 h 782471"/>
              <a:gd name="connsiteX29" fmla="*/ 1724167 w 2984311"/>
              <a:gd name="connsiteY29" fmla="*/ 468573 h 782471"/>
              <a:gd name="connsiteX30" fmla="*/ 1710519 w 2984311"/>
              <a:gd name="connsiteY30" fmla="*/ 464024 h 782471"/>
              <a:gd name="connsiteX31" fmla="*/ 1701421 w 2984311"/>
              <a:gd name="connsiteY31" fmla="*/ 450376 h 782471"/>
              <a:gd name="connsiteX32" fmla="*/ 1687773 w 2984311"/>
              <a:gd name="connsiteY32" fmla="*/ 441278 h 782471"/>
              <a:gd name="connsiteX33" fmla="*/ 1683224 w 2984311"/>
              <a:gd name="connsiteY33" fmla="*/ 427630 h 782471"/>
              <a:gd name="connsiteX34" fmla="*/ 1665027 w 2984311"/>
              <a:gd name="connsiteY34" fmla="*/ 400334 h 782471"/>
              <a:gd name="connsiteX35" fmla="*/ 1646830 w 2984311"/>
              <a:gd name="connsiteY35" fmla="*/ 373039 h 782471"/>
              <a:gd name="connsiteX36" fmla="*/ 1633182 w 2984311"/>
              <a:gd name="connsiteY36" fmla="*/ 363940 h 782471"/>
              <a:gd name="connsiteX37" fmla="*/ 1601337 w 2984311"/>
              <a:gd name="connsiteY37" fmla="*/ 345743 h 782471"/>
              <a:gd name="connsiteX38" fmla="*/ 1587689 w 2984311"/>
              <a:gd name="connsiteY38" fmla="*/ 318448 h 782471"/>
              <a:gd name="connsiteX39" fmla="*/ 1574042 w 2984311"/>
              <a:gd name="connsiteY39" fmla="*/ 309349 h 782471"/>
              <a:gd name="connsiteX40" fmla="*/ 1542197 w 2984311"/>
              <a:gd name="connsiteY40" fmla="*/ 286603 h 782471"/>
              <a:gd name="connsiteX41" fmla="*/ 1501254 w 2984311"/>
              <a:gd name="connsiteY41" fmla="*/ 277505 h 782471"/>
              <a:gd name="connsiteX42" fmla="*/ 1473958 w 2984311"/>
              <a:gd name="connsiteY42" fmla="*/ 268406 h 782471"/>
              <a:gd name="connsiteX43" fmla="*/ 1460310 w 2984311"/>
              <a:gd name="connsiteY43" fmla="*/ 259308 h 782471"/>
              <a:gd name="connsiteX44" fmla="*/ 1433015 w 2984311"/>
              <a:gd name="connsiteY44" fmla="*/ 250209 h 782471"/>
              <a:gd name="connsiteX45" fmla="*/ 1360227 w 2984311"/>
              <a:gd name="connsiteY45" fmla="*/ 236561 h 782471"/>
              <a:gd name="connsiteX46" fmla="*/ 1332931 w 2984311"/>
              <a:gd name="connsiteY46" fmla="*/ 227463 h 782471"/>
              <a:gd name="connsiteX47" fmla="*/ 1319283 w 2984311"/>
              <a:gd name="connsiteY47" fmla="*/ 222913 h 782471"/>
              <a:gd name="connsiteX48" fmla="*/ 1278340 w 2984311"/>
              <a:gd name="connsiteY48" fmla="*/ 227463 h 782471"/>
              <a:gd name="connsiteX49" fmla="*/ 1264692 w 2984311"/>
              <a:gd name="connsiteY49" fmla="*/ 236561 h 782471"/>
              <a:gd name="connsiteX50" fmla="*/ 1246495 w 2984311"/>
              <a:gd name="connsiteY50" fmla="*/ 241111 h 782471"/>
              <a:gd name="connsiteX51" fmla="*/ 1219200 w 2984311"/>
              <a:gd name="connsiteY51" fmla="*/ 254758 h 782471"/>
              <a:gd name="connsiteX52" fmla="*/ 1191904 w 2984311"/>
              <a:gd name="connsiteY52" fmla="*/ 268406 h 782471"/>
              <a:gd name="connsiteX53" fmla="*/ 1160060 w 2984311"/>
              <a:gd name="connsiteY53" fmla="*/ 272955 h 782471"/>
              <a:gd name="connsiteX54" fmla="*/ 1105468 w 2984311"/>
              <a:gd name="connsiteY54" fmla="*/ 291152 h 782471"/>
              <a:gd name="connsiteX55" fmla="*/ 1073624 w 2984311"/>
              <a:gd name="connsiteY55" fmla="*/ 304800 h 782471"/>
              <a:gd name="connsiteX56" fmla="*/ 896203 w 2984311"/>
              <a:gd name="connsiteY56" fmla="*/ 309349 h 782471"/>
              <a:gd name="connsiteX57" fmla="*/ 868907 w 2984311"/>
              <a:gd name="connsiteY57" fmla="*/ 322997 h 782471"/>
              <a:gd name="connsiteX58" fmla="*/ 855260 w 2984311"/>
              <a:gd name="connsiteY58" fmla="*/ 327546 h 782471"/>
              <a:gd name="connsiteX59" fmla="*/ 782471 w 2984311"/>
              <a:gd name="connsiteY59" fmla="*/ 322997 h 782471"/>
              <a:gd name="connsiteX60" fmla="*/ 768824 w 2984311"/>
              <a:gd name="connsiteY60" fmla="*/ 318448 h 782471"/>
              <a:gd name="connsiteX61" fmla="*/ 723331 w 2984311"/>
              <a:gd name="connsiteY61" fmla="*/ 304800 h 782471"/>
              <a:gd name="connsiteX62" fmla="*/ 709683 w 2984311"/>
              <a:gd name="connsiteY62" fmla="*/ 300251 h 782471"/>
              <a:gd name="connsiteX63" fmla="*/ 696036 w 2984311"/>
              <a:gd name="connsiteY63" fmla="*/ 295702 h 782471"/>
              <a:gd name="connsiteX64" fmla="*/ 641445 w 2984311"/>
              <a:gd name="connsiteY64" fmla="*/ 291152 h 782471"/>
              <a:gd name="connsiteX65" fmla="*/ 591403 w 2984311"/>
              <a:gd name="connsiteY65" fmla="*/ 282054 h 782471"/>
              <a:gd name="connsiteX66" fmla="*/ 573206 w 2984311"/>
              <a:gd name="connsiteY66" fmla="*/ 277505 h 782471"/>
              <a:gd name="connsiteX67" fmla="*/ 545910 w 2984311"/>
              <a:gd name="connsiteY67" fmla="*/ 268406 h 782471"/>
              <a:gd name="connsiteX68" fmla="*/ 514066 w 2984311"/>
              <a:gd name="connsiteY68" fmla="*/ 263857 h 782471"/>
              <a:gd name="connsiteX69" fmla="*/ 491319 w 2984311"/>
              <a:gd name="connsiteY69" fmla="*/ 259308 h 782471"/>
              <a:gd name="connsiteX70" fmla="*/ 459474 w 2984311"/>
              <a:gd name="connsiteY70" fmla="*/ 254758 h 782471"/>
              <a:gd name="connsiteX71" fmla="*/ 432179 w 2984311"/>
              <a:gd name="connsiteY71" fmla="*/ 236561 h 782471"/>
              <a:gd name="connsiteX72" fmla="*/ 423080 w 2984311"/>
              <a:gd name="connsiteY72" fmla="*/ 222913 h 782471"/>
              <a:gd name="connsiteX73" fmla="*/ 404883 w 2984311"/>
              <a:gd name="connsiteY73" fmla="*/ 213815 h 782471"/>
              <a:gd name="connsiteX74" fmla="*/ 391236 w 2984311"/>
              <a:gd name="connsiteY74" fmla="*/ 204716 h 782471"/>
              <a:gd name="connsiteX75" fmla="*/ 373039 w 2984311"/>
              <a:gd name="connsiteY75" fmla="*/ 177421 h 782471"/>
              <a:gd name="connsiteX76" fmla="*/ 350292 w 2984311"/>
              <a:gd name="connsiteY76" fmla="*/ 150125 h 782471"/>
              <a:gd name="connsiteX77" fmla="*/ 322997 w 2984311"/>
              <a:gd name="connsiteY77" fmla="*/ 131928 h 782471"/>
              <a:gd name="connsiteX78" fmla="*/ 295701 w 2984311"/>
              <a:gd name="connsiteY78" fmla="*/ 113731 h 782471"/>
              <a:gd name="connsiteX79" fmla="*/ 286603 w 2984311"/>
              <a:gd name="connsiteY79" fmla="*/ 100084 h 782471"/>
              <a:gd name="connsiteX80" fmla="*/ 272955 w 2984311"/>
              <a:gd name="connsiteY80" fmla="*/ 95534 h 782471"/>
              <a:gd name="connsiteX81" fmla="*/ 259307 w 2984311"/>
              <a:gd name="connsiteY81" fmla="*/ 86436 h 782471"/>
              <a:gd name="connsiteX82" fmla="*/ 232012 w 2984311"/>
              <a:gd name="connsiteY82" fmla="*/ 77337 h 782471"/>
              <a:gd name="connsiteX83" fmla="*/ 218364 w 2984311"/>
              <a:gd name="connsiteY83" fmla="*/ 72788 h 782471"/>
              <a:gd name="connsiteX84" fmla="*/ 204716 w 2984311"/>
              <a:gd name="connsiteY84" fmla="*/ 68239 h 782471"/>
              <a:gd name="connsiteX85" fmla="*/ 191068 w 2984311"/>
              <a:gd name="connsiteY85" fmla="*/ 59140 h 782471"/>
              <a:gd name="connsiteX86" fmla="*/ 163773 w 2984311"/>
              <a:gd name="connsiteY86" fmla="*/ 50042 h 782471"/>
              <a:gd name="connsiteX87" fmla="*/ 136477 w 2984311"/>
              <a:gd name="connsiteY87" fmla="*/ 40943 h 782471"/>
              <a:gd name="connsiteX88" fmla="*/ 122830 w 2984311"/>
              <a:gd name="connsiteY88" fmla="*/ 36394 h 782471"/>
              <a:gd name="connsiteX89" fmla="*/ 0 w 2984311"/>
              <a:gd name="connsiteY8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79092 w 2984311"/>
              <a:gd name="connsiteY11" fmla="*/ 427630 h 782471"/>
              <a:gd name="connsiteX12" fmla="*/ 2151797 w 2984311"/>
              <a:gd name="connsiteY12" fmla="*/ 436728 h 782471"/>
              <a:gd name="connsiteX13" fmla="*/ 2138149 w 2984311"/>
              <a:gd name="connsiteY13" fmla="*/ 441278 h 782471"/>
              <a:gd name="connsiteX14" fmla="*/ 2124501 w 2984311"/>
              <a:gd name="connsiteY14" fmla="*/ 445827 h 782471"/>
              <a:gd name="connsiteX15" fmla="*/ 2083558 w 2984311"/>
              <a:gd name="connsiteY15" fmla="*/ 464024 h 782471"/>
              <a:gd name="connsiteX16" fmla="*/ 2069910 w 2984311"/>
              <a:gd name="connsiteY16" fmla="*/ 473122 h 782471"/>
              <a:gd name="connsiteX17" fmla="*/ 2056263 w 2984311"/>
              <a:gd name="connsiteY17" fmla="*/ 477672 h 782471"/>
              <a:gd name="connsiteX18" fmla="*/ 1988024 w 2984311"/>
              <a:gd name="connsiteY18" fmla="*/ 473122 h 782471"/>
              <a:gd name="connsiteX19" fmla="*/ 1969827 w 2984311"/>
              <a:gd name="connsiteY19" fmla="*/ 468573 h 782471"/>
              <a:gd name="connsiteX20" fmla="*/ 1878842 w 2984311"/>
              <a:gd name="connsiteY20" fmla="*/ 473122 h 782471"/>
              <a:gd name="connsiteX21" fmla="*/ 1851546 w 2984311"/>
              <a:gd name="connsiteY21" fmla="*/ 486770 h 782471"/>
              <a:gd name="connsiteX22" fmla="*/ 1842448 w 2984311"/>
              <a:gd name="connsiteY22" fmla="*/ 500418 h 782471"/>
              <a:gd name="connsiteX23" fmla="*/ 1815152 w 2984311"/>
              <a:gd name="connsiteY23" fmla="*/ 509516 h 782471"/>
              <a:gd name="connsiteX24" fmla="*/ 1787857 w 2984311"/>
              <a:gd name="connsiteY24" fmla="*/ 518615 h 782471"/>
              <a:gd name="connsiteX25" fmla="*/ 1774209 w 2984311"/>
              <a:gd name="connsiteY25" fmla="*/ 523164 h 782471"/>
              <a:gd name="connsiteX26" fmla="*/ 1733266 w 2984311"/>
              <a:gd name="connsiteY26" fmla="*/ 509516 h 782471"/>
              <a:gd name="connsiteX27" fmla="*/ 1728716 w 2984311"/>
              <a:gd name="connsiteY27" fmla="*/ 495869 h 782471"/>
              <a:gd name="connsiteX28" fmla="*/ 1724167 w 2984311"/>
              <a:gd name="connsiteY28" fmla="*/ 468573 h 782471"/>
              <a:gd name="connsiteX29" fmla="*/ 1710519 w 2984311"/>
              <a:gd name="connsiteY29" fmla="*/ 464024 h 782471"/>
              <a:gd name="connsiteX30" fmla="*/ 1701421 w 2984311"/>
              <a:gd name="connsiteY30" fmla="*/ 450376 h 782471"/>
              <a:gd name="connsiteX31" fmla="*/ 1687773 w 2984311"/>
              <a:gd name="connsiteY31" fmla="*/ 441278 h 782471"/>
              <a:gd name="connsiteX32" fmla="*/ 1683224 w 2984311"/>
              <a:gd name="connsiteY32" fmla="*/ 427630 h 782471"/>
              <a:gd name="connsiteX33" fmla="*/ 1665027 w 2984311"/>
              <a:gd name="connsiteY33" fmla="*/ 400334 h 782471"/>
              <a:gd name="connsiteX34" fmla="*/ 1646830 w 2984311"/>
              <a:gd name="connsiteY34" fmla="*/ 373039 h 782471"/>
              <a:gd name="connsiteX35" fmla="*/ 1633182 w 2984311"/>
              <a:gd name="connsiteY35" fmla="*/ 363940 h 782471"/>
              <a:gd name="connsiteX36" fmla="*/ 1601337 w 2984311"/>
              <a:gd name="connsiteY36" fmla="*/ 345743 h 782471"/>
              <a:gd name="connsiteX37" fmla="*/ 1587689 w 2984311"/>
              <a:gd name="connsiteY37" fmla="*/ 318448 h 782471"/>
              <a:gd name="connsiteX38" fmla="*/ 1574042 w 2984311"/>
              <a:gd name="connsiteY38" fmla="*/ 309349 h 782471"/>
              <a:gd name="connsiteX39" fmla="*/ 1542197 w 2984311"/>
              <a:gd name="connsiteY39" fmla="*/ 286603 h 782471"/>
              <a:gd name="connsiteX40" fmla="*/ 1501254 w 2984311"/>
              <a:gd name="connsiteY40" fmla="*/ 277505 h 782471"/>
              <a:gd name="connsiteX41" fmla="*/ 1473958 w 2984311"/>
              <a:gd name="connsiteY41" fmla="*/ 268406 h 782471"/>
              <a:gd name="connsiteX42" fmla="*/ 1460310 w 2984311"/>
              <a:gd name="connsiteY42" fmla="*/ 259308 h 782471"/>
              <a:gd name="connsiteX43" fmla="*/ 1433015 w 2984311"/>
              <a:gd name="connsiteY43" fmla="*/ 250209 h 782471"/>
              <a:gd name="connsiteX44" fmla="*/ 1360227 w 2984311"/>
              <a:gd name="connsiteY44" fmla="*/ 236561 h 782471"/>
              <a:gd name="connsiteX45" fmla="*/ 1332931 w 2984311"/>
              <a:gd name="connsiteY45" fmla="*/ 227463 h 782471"/>
              <a:gd name="connsiteX46" fmla="*/ 1319283 w 2984311"/>
              <a:gd name="connsiteY46" fmla="*/ 222913 h 782471"/>
              <a:gd name="connsiteX47" fmla="*/ 1278340 w 2984311"/>
              <a:gd name="connsiteY47" fmla="*/ 227463 h 782471"/>
              <a:gd name="connsiteX48" fmla="*/ 1264692 w 2984311"/>
              <a:gd name="connsiteY48" fmla="*/ 236561 h 782471"/>
              <a:gd name="connsiteX49" fmla="*/ 1246495 w 2984311"/>
              <a:gd name="connsiteY49" fmla="*/ 241111 h 782471"/>
              <a:gd name="connsiteX50" fmla="*/ 1219200 w 2984311"/>
              <a:gd name="connsiteY50" fmla="*/ 254758 h 782471"/>
              <a:gd name="connsiteX51" fmla="*/ 1191904 w 2984311"/>
              <a:gd name="connsiteY51" fmla="*/ 268406 h 782471"/>
              <a:gd name="connsiteX52" fmla="*/ 1160060 w 2984311"/>
              <a:gd name="connsiteY52" fmla="*/ 272955 h 782471"/>
              <a:gd name="connsiteX53" fmla="*/ 1105468 w 2984311"/>
              <a:gd name="connsiteY53" fmla="*/ 291152 h 782471"/>
              <a:gd name="connsiteX54" fmla="*/ 1073624 w 2984311"/>
              <a:gd name="connsiteY54" fmla="*/ 304800 h 782471"/>
              <a:gd name="connsiteX55" fmla="*/ 896203 w 2984311"/>
              <a:gd name="connsiteY55" fmla="*/ 309349 h 782471"/>
              <a:gd name="connsiteX56" fmla="*/ 868907 w 2984311"/>
              <a:gd name="connsiteY56" fmla="*/ 322997 h 782471"/>
              <a:gd name="connsiteX57" fmla="*/ 855260 w 2984311"/>
              <a:gd name="connsiteY57" fmla="*/ 327546 h 782471"/>
              <a:gd name="connsiteX58" fmla="*/ 782471 w 2984311"/>
              <a:gd name="connsiteY58" fmla="*/ 322997 h 782471"/>
              <a:gd name="connsiteX59" fmla="*/ 768824 w 2984311"/>
              <a:gd name="connsiteY59" fmla="*/ 318448 h 782471"/>
              <a:gd name="connsiteX60" fmla="*/ 723331 w 2984311"/>
              <a:gd name="connsiteY60" fmla="*/ 304800 h 782471"/>
              <a:gd name="connsiteX61" fmla="*/ 709683 w 2984311"/>
              <a:gd name="connsiteY61" fmla="*/ 300251 h 782471"/>
              <a:gd name="connsiteX62" fmla="*/ 696036 w 2984311"/>
              <a:gd name="connsiteY62" fmla="*/ 295702 h 782471"/>
              <a:gd name="connsiteX63" fmla="*/ 641445 w 2984311"/>
              <a:gd name="connsiteY63" fmla="*/ 291152 h 782471"/>
              <a:gd name="connsiteX64" fmla="*/ 591403 w 2984311"/>
              <a:gd name="connsiteY64" fmla="*/ 282054 h 782471"/>
              <a:gd name="connsiteX65" fmla="*/ 573206 w 2984311"/>
              <a:gd name="connsiteY65" fmla="*/ 277505 h 782471"/>
              <a:gd name="connsiteX66" fmla="*/ 545910 w 2984311"/>
              <a:gd name="connsiteY66" fmla="*/ 268406 h 782471"/>
              <a:gd name="connsiteX67" fmla="*/ 514066 w 2984311"/>
              <a:gd name="connsiteY67" fmla="*/ 263857 h 782471"/>
              <a:gd name="connsiteX68" fmla="*/ 491319 w 2984311"/>
              <a:gd name="connsiteY68" fmla="*/ 259308 h 782471"/>
              <a:gd name="connsiteX69" fmla="*/ 459474 w 2984311"/>
              <a:gd name="connsiteY69" fmla="*/ 254758 h 782471"/>
              <a:gd name="connsiteX70" fmla="*/ 432179 w 2984311"/>
              <a:gd name="connsiteY70" fmla="*/ 236561 h 782471"/>
              <a:gd name="connsiteX71" fmla="*/ 423080 w 2984311"/>
              <a:gd name="connsiteY71" fmla="*/ 222913 h 782471"/>
              <a:gd name="connsiteX72" fmla="*/ 404883 w 2984311"/>
              <a:gd name="connsiteY72" fmla="*/ 213815 h 782471"/>
              <a:gd name="connsiteX73" fmla="*/ 391236 w 2984311"/>
              <a:gd name="connsiteY73" fmla="*/ 204716 h 782471"/>
              <a:gd name="connsiteX74" fmla="*/ 373039 w 2984311"/>
              <a:gd name="connsiteY74" fmla="*/ 177421 h 782471"/>
              <a:gd name="connsiteX75" fmla="*/ 350292 w 2984311"/>
              <a:gd name="connsiteY75" fmla="*/ 150125 h 782471"/>
              <a:gd name="connsiteX76" fmla="*/ 322997 w 2984311"/>
              <a:gd name="connsiteY76" fmla="*/ 131928 h 782471"/>
              <a:gd name="connsiteX77" fmla="*/ 295701 w 2984311"/>
              <a:gd name="connsiteY77" fmla="*/ 113731 h 782471"/>
              <a:gd name="connsiteX78" fmla="*/ 286603 w 2984311"/>
              <a:gd name="connsiteY78" fmla="*/ 100084 h 782471"/>
              <a:gd name="connsiteX79" fmla="*/ 272955 w 2984311"/>
              <a:gd name="connsiteY79" fmla="*/ 95534 h 782471"/>
              <a:gd name="connsiteX80" fmla="*/ 259307 w 2984311"/>
              <a:gd name="connsiteY80" fmla="*/ 86436 h 782471"/>
              <a:gd name="connsiteX81" fmla="*/ 232012 w 2984311"/>
              <a:gd name="connsiteY81" fmla="*/ 77337 h 782471"/>
              <a:gd name="connsiteX82" fmla="*/ 218364 w 2984311"/>
              <a:gd name="connsiteY82" fmla="*/ 72788 h 782471"/>
              <a:gd name="connsiteX83" fmla="*/ 204716 w 2984311"/>
              <a:gd name="connsiteY83" fmla="*/ 68239 h 782471"/>
              <a:gd name="connsiteX84" fmla="*/ 191068 w 2984311"/>
              <a:gd name="connsiteY84" fmla="*/ 59140 h 782471"/>
              <a:gd name="connsiteX85" fmla="*/ 163773 w 2984311"/>
              <a:gd name="connsiteY85" fmla="*/ 50042 h 782471"/>
              <a:gd name="connsiteX86" fmla="*/ 136477 w 2984311"/>
              <a:gd name="connsiteY86" fmla="*/ 40943 h 782471"/>
              <a:gd name="connsiteX87" fmla="*/ 122830 w 2984311"/>
              <a:gd name="connsiteY87" fmla="*/ 36394 h 782471"/>
              <a:gd name="connsiteX88" fmla="*/ 0 w 2984311"/>
              <a:gd name="connsiteY8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38149 w 2984311"/>
              <a:gd name="connsiteY12" fmla="*/ 441278 h 782471"/>
              <a:gd name="connsiteX13" fmla="*/ 2124501 w 2984311"/>
              <a:gd name="connsiteY13" fmla="*/ 445827 h 782471"/>
              <a:gd name="connsiteX14" fmla="*/ 2083558 w 2984311"/>
              <a:gd name="connsiteY14" fmla="*/ 464024 h 782471"/>
              <a:gd name="connsiteX15" fmla="*/ 2069910 w 2984311"/>
              <a:gd name="connsiteY15" fmla="*/ 473122 h 782471"/>
              <a:gd name="connsiteX16" fmla="*/ 2056263 w 2984311"/>
              <a:gd name="connsiteY16" fmla="*/ 477672 h 782471"/>
              <a:gd name="connsiteX17" fmla="*/ 1988024 w 2984311"/>
              <a:gd name="connsiteY17" fmla="*/ 473122 h 782471"/>
              <a:gd name="connsiteX18" fmla="*/ 1969827 w 2984311"/>
              <a:gd name="connsiteY18" fmla="*/ 468573 h 782471"/>
              <a:gd name="connsiteX19" fmla="*/ 1878842 w 2984311"/>
              <a:gd name="connsiteY19" fmla="*/ 473122 h 782471"/>
              <a:gd name="connsiteX20" fmla="*/ 1851546 w 2984311"/>
              <a:gd name="connsiteY20" fmla="*/ 486770 h 782471"/>
              <a:gd name="connsiteX21" fmla="*/ 1842448 w 2984311"/>
              <a:gd name="connsiteY21" fmla="*/ 500418 h 782471"/>
              <a:gd name="connsiteX22" fmla="*/ 1815152 w 2984311"/>
              <a:gd name="connsiteY22" fmla="*/ 509516 h 782471"/>
              <a:gd name="connsiteX23" fmla="*/ 1787857 w 2984311"/>
              <a:gd name="connsiteY23" fmla="*/ 518615 h 782471"/>
              <a:gd name="connsiteX24" fmla="*/ 1774209 w 2984311"/>
              <a:gd name="connsiteY24" fmla="*/ 523164 h 782471"/>
              <a:gd name="connsiteX25" fmla="*/ 1733266 w 2984311"/>
              <a:gd name="connsiteY25" fmla="*/ 509516 h 782471"/>
              <a:gd name="connsiteX26" fmla="*/ 1728716 w 2984311"/>
              <a:gd name="connsiteY26" fmla="*/ 495869 h 782471"/>
              <a:gd name="connsiteX27" fmla="*/ 1724167 w 2984311"/>
              <a:gd name="connsiteY27" fmla="*/ 468573 h 782471"/>
              <a:gd name="connsiteX28" fmla="*/ 1710519 w 2984311"/>
              <a:gd name="connsiteY28" fmla="*/ 464024 h 782471"/>
              <a:gd name="connsiteX29" fmla="*/ 1701421 w 2984311"/>
              <a:gd name="connsiteY29" fmla="*/ 450376 h 782471"/>
              <a:gd name="connsiteX30" fmla="*/ 1687773 w 2984311"/>
              <a:gd name="connsiteY30" fmla="*/ 441278 h 782471"/>
              <a:gd name="connsiteX31" fmla="*/ 1683224 w 2984311"/>
              <a:gd name="connsiteY31" fmla="*/ 427630 h 782471"/>
              <a:gd name="connsiteX32" fmla="*/ 1665027 w 2984311"/>
              <a:gd name="connsiteY32" fmla="*/ 400334 h 782471"/>
              <a:gd name="connsiteX33" fmla="*/ 1646830 w 2984311"/>
              <a:gd name="connsiteY33" fmla="*/ 373039 h 782471"/>
              <a:gd name="connsiteX34" fmla="*/ 1633182 w 2984311"/>
              <a:gd name="connsiteY34" fmla="*/ 363940 h 782471"/>
              <a:gd name="connsiteX35" fmla="*/ 1601337 w 2984311"/>
              <a:gd name="connsiteY35" fmla="*/ 345743 h 782471"/>
              <a:gd name="connsiteX36" fmla="*/ 1587689 w 2984311"/>
              <a:gd name="connsiteY36" fmla="*/ 318448 h 782471"/>
              <a:gd name="connsiteX37" fmla="*/ 1574042 w 2984311"/>
              <a:gd name="connsiteY37" fmla="*/ 309349 h 782471"/>
              <a:gd name="connsiteX38" fmla="*/ 1542197 w 2984311"/>
              <a:gd name="connsiteY38" fmla="*/ 286603 h 782471"/>
              <a:gd name="connsiteX39" fmla="*/ 1501254 w 2984311"/>
              <a:gd name="connsiteY39" fmla="*/ 277505 h 782471"/>
              <a:gd name="connsiteX40" fmla="*/ 1473958 w 2984311"/>
              <a:gd name="connsiteY40" fmla="*/ 268406 h 782471"/>
              <a:gd name="connsiteX41" fmla="*/ 1460310 w 2984311"/>
              <a:gd name="connsiteY41" fmla="*/ 259308 h 782471"/>
              <a:gd name="connsiteX42" fmla="*/ 1433015 w 2984311"/>
              <a:gd name="connsiteY42" fmla="*/ 250209 h 782471"/>
              <a:gd name="connsiteX43" fmla="*/ 1360227 w 2984311"/>
              <a:gd name="connsiteY43" fmla="*/ 236561 h 782471"/>
              <a:gd name="connsiteX44" fmla="*/ 1332931 w 2984311"/>
              <a:gd name="connsiteY44" fmla="*/ 227463 h 782471"/>
              <a:gd name="connsiteX45" fmla="*/ 1319283 w 2984311"/>
              <a:gd name="connsiteY45" fmla="*/ 222913 h 782471"/>
              <a:gd name="connsiteX46" fmla="*/ 1278340 w 2984311"/>
              <a:gd name="connsiteY46" fmla="*/ 227463 h 782471"/>
              <a:gd name="connsiteX47" fmla="*/ 1264692 w 2984311"/>
              <a:gd name="connsiteY47" fmla="*/ 236561 h 782471"/>
              <a:gd name="connsiteX48" fmla="*/ 1246495 w 2984311"/>
              <a:gd name="connsiteY48" fmla="*/ 241111 h 782471"/>
              <a:gd name="connsiteX49" fmla="*/ 1219200 w 2984311"/>
              <a:gd name="connsiteY49" fmla="*/ 254758 h 782471"/>
              <a:gd name="connsiteX50" fmla="*/ 1191904 w 2984311"/>
              <a:gd name="connsiteY50" fmla="*/ 268406 h 782471"/>
              <a:gd name="connsiteX51" fmla="*/ 1160060 w 2984311"/>
              <a:gd name="connsiteY51" fmla="*/ 272955 h 782471"/>
              <a:gd name="connsiteX52" fmla="*/ 1105468 w 2984311"/>
              <a:gd name="connsiteY52" fmla="*/ 291152 h 782471"/>
              <a:gd name="connsiteX53" fmla="*/ 1073624 w 2984311"/>
              <a:gd name="connsiteY53" fmla="*/ 304800 h 782471"/>
              <a:gd name="connsiteX54" fmla="*/ 896203 w 2984311"/>
              <a:gd name="connsiteY54" fmla="*/ 309349 h 782471"/>
              <a:gd name="connsiteX55" fmla="*/ 868907 w 2984311"/>
              <a:gd name="connsiteY55" fmla="*/ 322997 h 782471"/>
              <a:gd name="connsiteX56" fmla="*/ 855260 w 2984311"/>
              <a:gd name="connsiteY56" fmla="*/ 327546 h 782471"/>
              <a:gd name="connsiteX57" fmla="*/ 782471 w 2984311"/>
              <a:gd name="connsiteY57" fmla="*/ 322997 h 782471"/>
              <a:gd name="connsiteX58" fmla="*/ 768824 w 2984311"/>
              <a:gd name="connsiteY58" fmla="*/ 318448 h 782471"/>
              <a:gd name="connsiteX59" fmla="*/ 723331 w 2984311"/>
              <a:gd name="connsiteY59" fmla="*/ 304800 h 782471"/>
              <a:gd name="connsiteX60" fmla="*/ 709683 w 2984311"/>
              <a:gd name="connsiteY60" fmla="*/ 300251 h 782471"/>
              <a:gd name="connsiteX61" fmla="*/ 696036 w 2984311"/>
              <a:gd name="connsiteY61" fmla="*/ 295702 h 782471"/>
              <a:gd name="connsiteX62" fmla="*/ 641445 w 2984311"/>
              <a:gd name="connsiteY62" fmla="*/ 291152 h 782471"/>
              <a:gd name="connsiteX63" fmla="*/ 591403 w 2984311"/>
              <a:gd name="connsiteY63" fmla="*/ 282054 h 782471"/>
              <a:gd name="connsiteX64" fmla="*/ 573206 w 2984311"/>
              <a:gd name="connsiteY64" fmla="*/ 277505 h 782471"/>
              <a:gd name="connsiteX65" fmla="*/ 545910 w 2984311"/>
              <a:gd name="connsiteY65" fmla="*/ 268406 h 782471"/>
              <a:gd name="connsiteX66" fmla="*/ 514066 w 2984311"/>
              <a:gd name="connsiteY66" fmla="*/ 263857 h 782471"/>
              <a:gd name="connsiteX67" fmla="*/ 491319 w 2984311"/>
              <a:gd name="connsiteY67" fmla="*/ 259308 h 782471"/>
              <a:gd name="connsiteX68" fmla="*/ 459474 w 2984311"/>
              <a:gd name="connsiteY68" fmla="*/ 254758 h 782471"/>
              <a:gd name="connsiteX69" fmla="*/ 432179 w 2984311"/>
              <a:gd name="connsiteY69" fmla="*/ 236561 h 782471"/>
              <a:gd name="connsiteX70" fmla="*/ 423080 w 2984311"/>
              <a:gd name="connsiteY70" fmla="*/ 222913 h 782471"/>
              <a:gd name="connsiteX71" fmla="*/ 404883 w 2984311"/>
              <a:gd name="connsiteY71" fmla="*/ 213815 h 782471"/>
              <a:gd name="connsiteX72" fmla="*/ 391236 w 2984311"/>
              <a:gd name="connsiteY72" fmla="*/ 204716 h 782471"/>
              <a:gd name="connsiteX73" fmla="*/ 373039 w 2984311"/>
              <a:gd name="connsiteY73" fmla="*/ 177421 h 782471"/>
              <a:gd name="connsiteX74" fmla="*/ 350292 w 2984311"/>
              <a:gd name="connsiteY74" fmla="*/ 150125 h 782471"/>
              <a:gd name="connsiteX75" fmla="*/ 322997 w 2984311"/>
              <a:gd name="connsiteY75" fmla="*/ 131928 h 782471"/>
              <a:gd name="connsiteX76" fmla="*/ 295701 w 2984311"/>
              <a:gd name="connsiteY76" fmla="*/ 113731 h 782471"/>
              <a:gd name="connsiteX77" fmla="*/ 286603 w 2984311"/>
              <a:gd name="connsiteY77" fmla="*/ 100084 h 782471"/>
              <a:gd name="connsiteX78" fmla="*/ 272955 w 2984311"/>
              <a:gd name="connsiteY78" fmla="*/ 95534 h 782471"/>
              <a:gd name="connsiteX79" fmla="*/ 259307 w 2984311"/>
              <a:gd name="connsiteY79" fmla="*/ 86436 h 782471"/>
              <a:gd name="connsiteX80" fmla="*/ 232012 w 2984311"/>
              <a:gd name="connsiteY80" fmla="*/ 77337 h 782471"/>
              <a:gd name="connsiteX81" fmla="*/ 218364 w 2984311"/>
              <a:gd name="connsiteY81" fmla="*/ 72788 h 782471"/>
              <a:gd name="connsiteX82" fmla="*/ 204716 w 2984311"/>
              <a:gd name="connsiteY82" fmla="*/ 68239 h 782471"/>
              <a:gd name="connsiteX83" fmla="*/ 191068 w 2984311"/>
              <a:gd name="connsiteY83" fmla="*/ 59140 h 782471"/>
              <a:gd name="connsiteX84" fmla="*/ 163773 w 2984311"/>
              <a:gd name="connsiteY84" fmla="*/ 50042 h 782471"/>
              <a:gd name="connsiteX85" fmla="*/ 136477 w 2984311"/>
              <a:gd name="connsiteY85" fmla="*/ 40943 h 782471"/>
              <a:gd name="connsiteX86" fmla="*/ 122830 w 2984311"/>
              <a:gd name="connsiteY86" fmla="*/ 36394 h 782471"/>
              <a:gd name="connsiteX87" fmla="*/ 0 w 2984311"/>
              <a:gd name="connsiteY8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38149 w 2984311"/>
              <a:gd name="connsiteY12" fmla="*/ 441278 h 782471"/>
              <a:gd name="connsiteX13" fmla="*/ 2124501 w 2984311"/>
              <a:gd name="connsiteY13" fmla="*/ 445827 h 782471"/>
              <a:gd name="connsiteX14" fmla="*/ 2083558 w 2984311"/>
              <a:gd name="connsiteY14" fmla="*/ 464024 h 782471"/>
              <a:gd name="connsiteX15" fmla="*/ 2069910 w 2984311"/>
              <a:gd name="connsiteY15" fmla="*/ 473122 h 782471"/>
              <a:gd name="connsiteX16" fmla="*/ 2056263 w 2984311"/>
              <a:gd name="connsiteY16" fmla="*/ 477672 h 782471"/>
              <a:gd name="connsiteX17" fmla="*/ 1988024 w 2984311"/>
              <a:gd name="connsiteY17" fmla="*/ 473122 h 782471"/>
              <a:gd name="connsiteX18" fmla="*/ 1969827 w 2984311"/>
              <a:gd name="connsiteY18" fmla="*/ 468573 h 782471"/>
              <a:gd name="connsiteX19" fmla="*/ 1878842 w 2984311"/>
              <a:gd name="connsiteY19" fmla="*/ 473122 h 782471"/>
              <a:gd name="connsiteX20" fmla="*/ 1851546 w 2984311"/>
              <a:gd name="connsiteY20" fmla="*/ 486770 h 782471"/>
              <a:gd name="connsiteX21" fmla="*/ 1842448 w 2984311"/>
              <a:gd name="connsiteY21" fmla="*/ 500418 h 782471"/>
              <a:gd name="connsiteX22" fmla="*/ 1815152 w 2984311"/>
              <a:gd name="connsiteY22" fmla="*/ 509516 h 782471"/>
              <a:gd name="connsiteX23" fmla="*/ 1787857 w 2984311"/>
              <a:gd name="connsiteY23" fmla="*/ 518615 h 782471"/>
              <a:gd name="connsiteX24" fmla="*/ 1774209 w 2984311"/>
              <a:gd name="connsiteY24" fmla="*/ 523164 h 782471"/>
              <a:gd name="connsiteX25" fmla="*/ 1733266 w 2984311"/>
              <a:gd name="connsiteY25" fmla="*/ 509516 h 782471"/>
              <a:gd name="connsiteX26" fmla="*/ 1728716 w 2984311"/>
              <a:gd name="connsiteY26" fmla="*/ 495869 h 782471"/>
              <a:gd name="connsiteX27" fmla="*/ 1724167 w 2984311"/>
              <a:gd name="connsiteY27" fmla="*/ 468573 h 782471"/>
              <a:gd name="connsiteX28" fmla="*/ 1710519 w 2984311"/>
              <a:gd name="connsiteY28" fmla="*/ 464024 h 782471"/>
              <a:gd name="connsiteX29" fmla="*/ 1701421 w 2984311"/>
              <a:gd name="connsiteY29" fmla="*/ 450376 h 782471"/>
              <a:gd name="connsiteX30" fmla="*/ 1687773 w 2984311"/>
              <a:gd name="connsiteY30" fmla="*/ 441278 h 782471"/>
              <a:gd name="connsiteX31" fmla="*/ 1683224 w 2984311"/>
              <a:gd name="connsiteY31" fmla="*/ 427630 h 782471"/>
              <a:gd name="connsiteX32" fmla="*/ 1665027 w 2984311"/>
              <a:gd name="connsiteY32" fmla="*/ 400334 h 782471"/>
              <a:gd name="connsiteX33" fmla="*/ 1646830 w 2984311"/>
              <a:gd name="connsiteY33" fmla="*/ 373039 h 782471"/>
              <a:gd name="connsiteX34" fmla="*/ 1633182 w 2984311"/>
              <a:gd name="connsiteY34" fmla="*/ 363940 h 782471"/>
              <a:gd name="connsiteX35" fmla="*/ 1601337 w 2984311"/>
              <a:gd name="connsiteY35" fmla="*/ 345743 h 782471"/>
              <a:gd name="connsiteX36" fmla="*/ 1587689 w 2984311"/>
              <a:gd name="connsiteY36" fmla="*/ 318448 h 782471"/>
              <a:gd name="connsiteX37" fmla="*/ 1574042 w 2984311"/>
              <a:gd name="connsiteY37" fmla="*/ 309349 h 782471"/>
              <a:gd name="connsiteX38" fmla="*/ 1542197 w 2984311"/>
              <a:gd name="connsiteY38" fmla="*/ 286603 h 782471"/>
              <a:gd name="connsiteX39" fmla="*/ 1501254 w 2984311"/>
              <a:gd name="connsiteY39" fmla="*/ 277505 h 782471"/>
              <a:gd name="connsiteX40" fmla="*/ 1473958 w 2984311"/>
              <a:gd name="connsiteY40" fmla="*/ 268406 h 782471"/>
              <a:gd name="connsiteX41" fmla="*/ 1460310 w 2984311"/>
              <a:gd name="connsiteY41" fmla="*/ 259308 h 782471"/>
              <a:gd name="connsiteX42" fmla="*/ 1433015 w 2984311"/>
              <a:gd name="connsiteY42" fmla="*/ 250209 h 782471"/>
              <a:gd name="connsiteX43" fmla="*/ 1360227 w 2984311"/>
              <a:gd name="connsiteY43" fmla="*/ 236561 h 782471"/>
              <a:gd name="connsiteX44" fmla="*/ 1332931 w 2984311"/>
              <a:gd name="connsiteY44" fmla="*/ 227463 h 782471"/>
              <a:gd name="connsiteX45" fmla="*/ 1319283 w 2984311"/>
              <a:gd name="connsiteY45" fmla="*/ 222913 h 782471"/>
              <a:gd name="connsiteX46" fmla="*/ 1278340 w 2984311"/>
              <a:gd name="connsiteY46" fmla="*/ 227463 h 782471"/>
              <a:gd name="connsiteX47" fmla="*/ 1264692 w 2984311"/>
              <a:gd name="connsiteY47" fmla="*/ 236561 h 782471"/>
              <a:gd name="connsiteX48" fmla="*/ 1246495 w 2984311"/>
              <a:gd name="connsiteY48" fmla="*/ 241111 h 782471"/>
              <a:gd name="connsiteX49" fmla="*/ 1219200 w 2984311"/>
              <a:gd name="connsiteY49" fmla="*/ 254758 h 782471"/>
              <a:gd name="connsiteX50" fmla="*/ 1191904 w 2984311"/>
              <a:gd name="connsiteY50" fmla="*/ 268406 h 782471"/>
              <a:gd name="connsiteX51" fmla="*/ 1160060 w 2984311"/>
              <a:gd name="connsiteY51" fmla="*/ 272955 h 782471"/>
              <a:gd name="connsiteX52" fmla="*/ 1105468 w 2984311"/>
              <a:gd name="connsiteY52" fmla="*/ 291152 h 782471"/>
              <a:gd name="connsiteX53" fmla="*/ 1073624 w 2984311"/>
              <a:gd name="connsiteY53" fmla="*/ 304800 h 782471"/>
              <a:gd name="connsiteX54" fmla="*/ 896203 w 2984311"/>
              <a:gd name="connsiteY54" fmla="*/ 309349 h 782471"/>
              <a:gd name="connsiteX55" fmla="*/ 868907 w 2984311"/>
              <a:gd name="connsiteY55" fmla="*/ 322997 h 782471"/>
              <a:gd name="connsiteX56" fmla="*/ 855260 w 2984311"/>
              <a:gd name="connsiteY56" fmla="*/ 327546 h 782471"/>
              <a:gd name="connsiteX57" fmla="*/ 782471 w 2984311"/>
              <a:gd name="connsiteY57" fmla="*/ 322997 h 782471"/>
              <a:gd name="connsiteX58" fmla="*/ 768824 w 2984311"/>
              <a:gd name="connsiteY58" fmla="*/ 318448 h 782471"/>
              <a:gd name="connsiteX59" fmla="*/ 723331 w 2984311"/>
              <a:gd name="connsiteY59" fmla="*/ 304800 h 782471"/>
              <a:gd name="connsiteX60" fmla="*/ 709683 w 2984311"/>
              <a:gd name="connsiteY60" fmla="*/ 300251 h 782471"/>
              <a:gd name="connsiteX61" fmla="*/ 696036 w 2984311"/>
              <a:gd name="connsiteY61" fmla="*/ 295702 h 782471"/>
              <a:gd name="connsiteX62" fmla="*/ 641445 w 2984311"/>
              <a:gd name="connsiteY62" fmla="*/ 291152 h 782471"/>
              <a:gd name="connsiteX63" fmla="*/ 591403 w 2984311"/>
              <a:gd name="connsiteY63" fmla="*/ 282054 h 782471"/>
              <a:gd name="connsiteX64" fmla="*/ 573206 w 2984311"/>
              <a:gd name="connsiteY64" fmla="*/ 277505 h 782471"/>
              <a:gd name="connsiteX65" fmla="*/ 545910 w 2984311"/>
              <a:gd name="connsiteY65" fmla="*/ 268406 h 782471"/>
              <a:gd name="connsiteX66" fmla="*/ 514066 w 2984311"/>
              <a:gd name="connsiteY66" fmla="*/ 263857 h 782471"/>
              <a:gd name="connsiteX67" fmla="*/ 491319 w 2984311"/>
              <a:gd name="connsiteY67" fmla="*/ 259308 h 782471"/>
              <a:gd name="connsiteX68" fmla="*/ 459474 w 2984311"/>
              <a:gd name="connsiteY68" fmla="*/ 254758 h 782471"/>
              <a:gd name="connsiteX69" fmla="*/ 432179 w 2984311"/>
              <a:gd name="connsiteY69" fmla="*/ 236561 h 782471"/>
              <a:gd name="connsiteX70" fmla="*/ 423080 w 2984311"/>
              <a:gd name="connsiteY70" fmla="*/ 222913 h 782471"/>
              <a:gd name="connsiteX71" fmla="*/ 404883 w 2984311"/>
              <a:gd name="connsiteY71" fmla="*/ 213815 h 782471"/>
              <a:gd name="connsiteX72" fmla="*/ 391236 w 2984311"/>
              <a:gd name="connsiteY72" fmla="*/ 204716 h 782471"/>
              <a:gd name="connsiteX73" fmla="*/ 373039 w 2984311"/>
              <a:gd name="connsiteY73" fmla="*/ 177421 h 782471"/>
              <a:gd name="connsiteX74" fmla="*/ 350292 w 2984311"/>
              <a:gd name="connsiteY74" fmla="*/ 150125 h 782471"/>
              <a:gd name="connsiteX75" fmla="*/ 322997 w 2984311"/>
              <a:gd name="connsiteY75" fmla="*/ 131928 h 782471"/>
              <a:gd name="connsiteX76" fmla="*/ 295701 w 2984311"/>
              <a:gd name="connsiteY76" fmla="*/ 113731 h 782471"/>
              <a:gd name="connsiteX77" fmla="*/ 286603 w 2984311"/>
              <a:gd name="connsiteY77" fmla="*/ 100084 h 782471"/>
              <a:gd name="connsiteX78" fmla="*/ 272955 w 2984311"/>
              <a:gd name="connsiteY78" fmla="*/ 95534 h 782471"/>
              <a:gd name="connsiteX79" fmla="*/ 259307 w 2984311"/>
              <a:gd name="connsiteY79" fmla="*/ 86436 h 782471"/>
              <a:gd name="connsiteX80" fmla="*/ 232012 w 2984311"/>
              <a:gd name="connsiteY80" fmla="*/ 77337 h 782471"/>
              <a:gd name="connsiteX81" fmla="*/ 218364 w 2984311"/>
              <a:gd name="connsiteY81" fmla="*/ 72788 h 782471"/>
              <a:gd name="connsiteX82" fmla="*/ 204716 w 2984311"/>
              <a:gd name="connsiteY82" fmla="*/ 68239 h 782471"/>
              <a:gd name="connsiteX83" fmla="*/ 191068 w 2984311"/>
              <a:gd name="connsiteY83" fmla="*/ 59140 h 782471"/>
              <a:gd name="connsiteX84" fmla="*/ 163773 w 2984311"/>
              <a:gd name="connsiteY84" fmla="*/ 50042 h 782471"/>
              <a:gd name="connsiteX85" fmla="*/ 136477 w 2984311"/>
              <a:gd name="connsiteY85" fmla="*/ 40943 h 782471"/>
              <a:gd name="connsiteX86" fmla="*/ 122830 w 2984311"/>
              <a:gd name="connsiteY86" fmla="*/ 36394 h 782471"/>
              <a:gd name="connsiteX87" fmla="*/ 0 w 2984311"/>
              <a:gd name="connsiteY8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24501 w 2984311"/>
              <a:gd name="connsiteY12" fmla="*/ 445827 h 782471"/>
              <a:gd name="connsiteX13" fmla="*/ 2083558 w 2984311"/>
              <a:gd name="connsiteY13" fmla="*/ 464024 h 782471"/>
              <a:gd name="connsiteX14" fmla="*/ 2069910 w 2984311"/>
              <a:gd name="connsiteY14" fmla="*/ 473122 h 782471"/>
              <a:gd name="connsiteX15" fmla="*/ 2056263 w 2984311"/>
              <a:gd name="connsiteY15" fmla="*/ 477672 h 782471"/>
              <a:gd name="connsiteX16" fmla="*/ 1988024 w 2984311"/>
              <a:gd name="connsiteY16" fmla="*/ 473122 h 782471"/>
              <a:gd name="connsiteX17" fmla="*/ 1969827 w 2984311"/>
              <a:gd name="connsiteY17" fmla="*/ 468573 h 782471"/>
              <a:gd name="connsiteX18" fmla="*/ 1878842 w 2984311"/>
              <a:gd name="connsiteY18" fmla="*/ 473122 h 782471"/>
              <a:gd name="connsiteX19" fmla="*/ 1851546 w 2984311"/>
              <a:gd name="connsiteY19" fmla="*/ 486770 h 782471"/>
              <a:gd name="connsiteX20" fmla="*/ 1842448 w 2984311"/>
              <a:gd name="connsiteY20" fmla="*/ 500418 h 782471"/>
              <a:gd name="connsiteX21" fmla="*/ 1815152 w 2984311"/>
              <a:gd name="connsiteY21" fmla="*/ 509516 h 782471"/>
              <a:gd name="connsiteX22" fmla="*/ 1787857 w 2984311"/>
              <a:gd name="connsiteY22" fmla="*/ 518615 h 782471"/>
              <a:gd name="connsiteX23" fmla="*/ 1774209 w 2984311"/>
              <a:gd name="connsiteY23" fmla="*/ 523164 h 782471"/>
              <a:gd name="connsiteX24" fmla="*/ 1733266 w 2984311"/>
              <a:gd name="connsiteY24" fmla="*/ 509516 h 782471"/>
              <a:gd name="connsiteX25" fmla="*/ 1728716 w 2984311"/>
              <a:gd name="connsiteY25" fmla="*/ 495869 h 782471"/>
              <a:gd name="connsiteX26" fmla="*/ 1724167 w 2984311"/>
              <a:gd name="connsiteY26" fmla="*/ 468573 h 782471"/>
              <a:gd name="connsiteX27" fmla="*/ 1710519 w 2984311"/>
              <a:gd name="connsiteY27" fmla="*/ 464024 h 782471"/>
              <a:gd name="connsiteX28" fmla="*/ 1701421 w 2984311"/>
              <a:gd name="connsiteY28" fmla="*/ 450376 h 782471"/>
              <a:gd name="connsiteX29" fmla="*/ 1687773 w 2984311"/>
              <a:gd name="connsiteY29" fmla="*/ 441278 h 782471"/>
              <a:gd name="connsiteX30" fmla="*/ 1683224 w 2984311"/>
              <a:gd name="connsiteY30" fmla="*/ 427630 h 782471"/>
              <a:gd name="connsiteX31" fmla="*/ 1665027 w 2984311"/>
              <a:gd name="connsiteY31" fmla="*/ 400334 h 782471"/>
              <a:gd name="connsiteX32" fmla="*/ 1646830 w 2984311"/>
              <a:gd name="connsiteY32" fmla="*/ 373039 h 782471"/>
              <a:gd name="connsiteX33" fmla="*/ 1633182 w 2984311"/>
              <a:gd name="connsiteY33" fmla="*/ 363940 h 782471"/>
              <a:gd name="connsiteX34" fmla="*/ 1601337 w 2984311"/>
              <a:gd name="connsiteY34" fmla="*/ 345743 h 782471"/>
              <a:gd name="connsiteX35" fmla="*/ 1587689 w 2984311"/>
              <a:gd name="connsiteY35" fmla="*/ 318448 h 782471"/>
              <a:gd name="connsiteX36" fmla="*/ 1574042 w 2984311"/>
              <a:gd name="connsiteY36" fmla="*/ 309349 h 782471"/>
              <a:gd name="connsiteX37" fmla="*/ 1542197 w 2984311"/>
              <a:gd name="connsiteY37" fmla="*/ 286603 h 782471"/>
              <a:gd name="connsiteX38" fmla="*/ 1501254 w 2984311"/>
              <a:gd name="connsiteY38" fmla="*/ 277505 h 782471"/>
              <a:gd name="connsiteX39" fmla="*/ 1473958 w 2984311"/>
              <a:gd name="connsiteY39" fmla="*/ 268406 h 782471"/>
              <a:gd name="connsiteX40" fmla="*/ 1460310 w 2984311"/>
              <a:gd name="connsiteY40" fmla="*/ 259308 h 782471"/>
              <a:gd name="connsiteX41" fmla="*/ 1433015 w 2984311"/>
              <a:gd name="connsiteY41" fmla="*/ 250209 h 782471"/>
              <a:gd name="connsiteX42" fmla="*/ 1360227 w 2984311"/>
              <a:gd name="connsiteY42" fmla="*/ 236561 h 782471"/>
              <a:gd name="connsiteX43" fmla="*/ 1332931 w 2984311"/>
              <a:gd name="connsiteY43" fmla="*/ 227463 h 782471"/>
              <a:gd name="connsiteX44" fmla="*/ 1319283 w 2984311"/>
              <a:gd name="connsiteY44" fmla="*/ 222913 h 782471"/>
              <a:gd name="connsiteX45" fmla="*/ 1278340 w 2984311"/>
              <a:gd name="connsiteY45" fmla="*/ 227463 h 782471"/>
              <a:gd name="connsiteX46" fmla="*/ 1264692 w 2984311"/>
              <a:gd name="connsiteY46" fmla="*/ 236561 h 782471"/>
              <a:gd name="connsiteX47" fmla="*/ 1246495 w 2984311"/>
              <a:gd name="connsiteY47" fmla="*/ 241111 h 782471"/>
              <a:gd name="connsiteX48" fmla="*/ 1219200 w 2984311"/>
              <a:gd name="connsiteY48" fmla="*/ 254758 h 782471"/>
              <a:gd name="connsiteX49" fmla="*/ 1191904 w 2984311"/>
              <a:gd name="connsiteY49" fmla="*/ 268406 h 782471"/>
              <a:gd name="connsiteX50" fmla="*/ 1160060 w 2984311"/>
              <a:gd name="connsiteY50" fmla="*/ 272955 h 782471"/>
              <a:gd name="connsiteX51" fmla="*/ 1105468 w 2984311"/>
              <a:gd name="connsiteY51" fmla="*/ 291152 h 782471"/>
              <a:gd name="connsiteX52" fmla="*/ 1073624 w 2984311"/>
              <a:gd name="connsiteY52" fmla="*/ 304800 h 782471"/>
              <a:gd name="connsiteX53" fmla="*/ 896203 w 2984311"/>
              <a:gd name="connsiteY53" fmla="*/ 309349 h 782471"/>
              <a:gd name="connsiteX54" fmla="*/ 868907 w 2984311"/>
              <a:gd name="connsiteY54" fmla="*/ 322997 h 782471"/>
              <a:gd name="connsiteX55" fmla="*/ 855260 w 2984311"/>
              <a:gd name="connsiteY55" fmla="*/ 327546 h 782471"/>
              <a:gd name="connsiteX56" fmla="*/ 782471 w 2984311"/>
              <a:gd name="connsiteY56" fmla="*/ 322997 h 782471"/>
              <a:gd name="connsiteX57" fmla="*/ 768824 w 2984311"/>
              <a:gd name="connsiteY57" fmla="*/ 318448 h 782471"/>
              <a:gd name="connsiteX58" fmla="*/ 723331 w 2984311"/>
              <a:gd name="connsiteY58" fmla="*/ 304800 h 782471"/>
              <a:gd name="connsiteX59" fmla="*/ 709683 w 2984311"/>
              <a:gd name="connsiteY59" fmla="*/ 300251 h 782471"/>
              <a:gd name="connsiteX60" fmla="*/ 696036 w 2984311"/>
              <a:gd name="connsiteY60" fmla="*/ 295702 h 782471"/>
              <a:gd name="connsiteX61" fmla="*/ 641445 w 2984311"/>
              <a:gd name="connsiteY61" fmla="*/ 291152 h 782471"/>
              <a:gd name="connsiteX62" fmla="*/ 591403 w 2984311"/>
              <a:gd name="connsiteY62" fmla="*/ 282054 h 782471"/>
              <a:gd name="connsiteX63" fmla="*/ 573206 w 2984311"/>
              <a:gd name="connsiteY63" fmla="*/ 277505 h 782471"/>
              <a:gd name="connsiteX64" fmla="*/ 545910 w 2984311"/>
              <a:gd name="connsiteY64" fmla="*/ 268406 h 782471"/>
              <a:gd name="connsiteX65" fmla="*/ 514066 w 2984311"/>
              <a:gd name="connsiteY65" fmla="*/ 263857 h 782471"/>
              <a:gd name="connsiteX66" fmla="*/ 491319 w 2984311"/>
              <a:gd name="connsiteY66" fmla="*/ 259308 h 782471"/>
              <a:gd name="connsiteX67" fmla="*/ 459474 w 2984311"/>
              <a:gd name="connsiteY67" fmla="*/ 254758 h 782471"/>
              <a:gd name="connsiteX68" fmla="*/ 432179 w 2984311"/>
              <a:gd name="connsiteY68" fmla="*/ 236561 h 782471"/>
              <a:gd name="connsiteX69" fmla="*/ 423080 w 2984311"/>
              <a:gd name="connsiteY69" fmla="*/ 222913 h 782471"/>
              <a:gd name="connsiteX70" fmla="*/ 404883 w 2984311"/>
              <a:gd name="connsiteY70" fmla="*/ 213815 h 782471"/>
              <a:gd name="connsiteX71" fmla="*/ 391236 w 2984311"/>
              <a:gd name="connsiteY71" fmla="*/ 204716 h 782471"/>
              <a:gd name="connsiteX72" fmla="*/ 373039 w 2984311"/>
              <a:gd name="connsiteY72" fmla="*/ 177421 h 782471"/>
              <a:gd name="connsiteX73" fmla="*/ 350292 w 2984311"/>
              <a:gd name="connsiteY73" fmla="*/ 150125 h 782471"/>
              <a:gd name="connsiteX74" fmla="*/ 322997 w 2984311"/>
              <a:gd name="connsiteY74" fmla="*/ 131928 h 782471"/>
              <a:gd name="connsiteX75" fmla="*/ 295701 w 2984311"/>
              <a:gd name="connsiteY75" fmla="*/ 113731 h 782471"/>
              <a:gd name="connsiteX76" fmla="*/ 286603 w 2984311"/>
              <a:gd name="connsiteY76" fmla="*/ 100084 h 782471"/>
              <a:gd name="connsiteX77" fmla="*/ 272955 w 2984311"/>
              <a:gd name="connsiteY77" fmla="*/ 95534 h 782471"/>
              <a:gd name="connsiteX78" fmla="*/ 259307 w 2984311"/>
              <a:gd name="connsiteY78" fmla="*/ 86436 h 782471"/>
              <a:gd name="connsiteX79" fmla="*/ 232012 w 2984311"/>
              <a:gd name="connsiteY79" fmla="*/ 77337 h 782471"/>
              <a:gd name="connsiteX80" fmla="*/ 218364 w 2984311"/>
              <a:gd name="connsiteY80" fmla="*/ 72788 h 782471"/>
              <a:gd name="connsiteX81" fmla="*/ 204716 w 2984311"/>
              <a:gd name="connsiteY81" fmla="*/ 68239 h 782471"/>
              <a:gd name="connsiteX82" fmla="*/ 191068 w 2984311"/>
              <a:gd name="connsiteY82" fmla="*/ 59140 h 782471"/>
              <a:gd name="connsiteX83" fmla="*/ 163773 w 2984311"/>
              <a:gd name="connsiteY83" fmla="*/ 50042 h 782471"/>
              <a:gd name="connsiteX84" fmla="*/ 136477 w 2984311"/>
              <a:gd name="connsiteY84" fmla="*/ 40943 h 782471"/>
              <a:gd name="connsiteX85" fmla="*/ 122830 w 2984311"/>
              <a:gd name="connsiteY85" fmla="*/ 36394 h 782471"/>
              <a:gd name="connsiteX86" fmla="*/ 0 w 2984311"/>
              <a:gd name="connsiteY8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24501 w 2984311"/>
              <a:gd name="connsiteY11" fmla="*/ 445827 h 782471"/>
              <a:gd name="connsiteX12" fmla="*/ 2083558 w 2984311"/>
              <a:gd name="connsiteY12" fmla="*/ 464024 h 782471"/>
              <a:gd name="connsiteX13" fmla="*/ 2069910 w 2984311"/>
              <a:gd name="connsiteY13" fmla="*/ 473122 h 782471"/>
              <a:gd name="connsiteX14" fmla="*/ 2056263 w 2984311"/>
              <a:gd name="connsiteY14" fmla="*/ 477672 h 782471"/>
              <a:gd name="connsiteX15" fmla="*/ 1988024 w 2984311"/>
              <a:gd name="connsiteY15" fmla="*/ 473122 h 782471"/>
              <a:gd name="connsiteX16" fmla="*/ 1969827 w 2984311"/>
              <a:gd name="connsiteY16" fmla="*/ 468573 h 782471"/>
              <a:gd name="connsiteX17" fmla="*/ 1878842 w 2984311"/>
              <a:gd name="connsiteY17" fmla="*/ 473122 h 782471"/>
              <a:gd name="connsiteX18" fmla="*/ 1851546 w 2984311"/>
              <a:gd name="connsiteY18" fmla="*/ 486770 h 782471"/>
              <a:gd name="connsiteX19" fmla="*/ 1842448 w 2984311"/>
              <a:gd name="connsiteY19" fmla="*/ 500418 h 782471"/>
              <a:gd name="connsiteX20" fmla="*/ 1815152 w 2984311"/>
              <a:gd name="connsiteY20" fmla="*/ 509516 h 782471"/>
              <a:gd name="connsiteX21" fmla="*/ 1787857 w 2984311"/>
              <a:gd name="connsiteY21" fmla="*/ 518615 h 782471"/>
              <a:gd name="connsiteX22" fmla="*/ 1774209 w 2984311"/>
              <a:gd name="connsiteY22" fmla="*/ 523164 h 782471"/>
              <a:gd name="connsiteX23" fmla="*/ 1733266 w 2984311"/>
              <a:gd name="connsiteY23" fmla="*/ 509516 h 782471"/>
              <a:gd name="connsiteX24" fmla="*/ 1728716 w 2984311"/>
              <a:gd name="connsiteY24" fmla="*/ 495869 h 782471"/>
              <a:gd name="connsiteX25" fmla="*/ 1724167 w 2984311"/>
              <a:gd name="connsiteY25" fmla="*/ 468573 h 782471"/>
              <a:gd name="connsiteX26" fmla="*/ 1710519 w 2984311"/>
              <a:gd name="connsiteY26" fmla="*/ 464024 h 782471"/>
              <a:gd name="connsiteX27" fmla="*/ 1701421 w 2984311"/>
              <a:gd name="connsiteY27" fmla="*/ 450376 h 782471"/>
              <a:gd name="connsiteX28" fmla="*/ 1687773 w 2984311"/>
              <a:gd name="connsiteY28" fmla="*/ 441278 h 782471"/>
              <a:gd name="connsiteX29" fmla="*/ 1683224 w 2984311"/>
              <a:gd name="connsiteY29" fmla="*/ 427630 h 782471"/>
              <a:gd name="connsiteX30" fmla="*/ 1665027 w 2984311"/>
              <a:gd name="connsiteY30" fmla="*/ 400334 h 782471"/>
              <a:gd name="connsiteX31" fmla="*/ 1646830 w 2984311"/>
              <a:gd name="connsiteY31" fmla="*/ 373039 h 782471"/>
              <a:gd name="connsiteX32" fmla="*/ 1633182 w 2984311"/>
              <a:gd name="connsiteY32" fmla="*/ 363940 h 782471"/>
              <a:gd name="connsiteX33" fmla="*/ 1601337 w 2984311"/>
              <a:gd name="connsiteY33" fmla="*/ 345743 h 782471"/>
              <a:gd name="connsiteX34" fmla="*/ 1587689 w 2984311"/>
              <a:gd name="connsiteY34" fmla="*/ 318448 h 782471"/>
              <a:gd name="connsiteX35" fmla="*/ 1574042 w 2984311"/>
              <a:gd name="connsiteY35" fmla="*/ 309349 h 782471"/>
              <a:gd name="connsiteX36" fmla="*/ 1542197 w 2984311"/>
              <a:gd name="connsiteY36" fmla="*/ 286603 h 782471"/>
              <a:gd name="connsiteX37" fmla="*/ 1501254 w 2984311"/>
              <a:gd name="connsiteY37" fmla="*/ 277505 h 782471"/>
              <a:gd name="connsiteX38" fmla="*/ 1473958 w 2984311"/>
              <a:gd name="connsiteY38" fmla="*/ 268406 h 782471"/>
              <a:gd name="connsiteX39" fmla="*/ 1460310 w 2984311"/>
              <a:gd name="connsiteY39" fmla="*/ 259308 h 782471"/>
              <a:gd name="connsiteX40" fmla="*/ 1433015 w 2984311"/>
              <a:gd name="connsiteY40" fmla="*/ 250209 h 782471"/>
              <a:gd name="connsiteX41" fmla="*/ 1360227 w 2984311"/>
              <a:gd name="connsiteY41" fmla="*/ 236561 h 782471"/>
              <a:gd name="connsiteX42" fmla="*/ 1332931 w 2984311"/>
              <a:gd name="connsiteY42" fmla="*/ 227463 h 782471"/>
              <a:gd name="connsiteX43" fmla="*/ 1319283 w 2984311"/>
              <a:gd name="connsiteY43" fmla="*/ 222913 h 782471"/>
              <a:gd name="connsiteX44" fmla="*/ 1278340 w 2984311"/>
              <a:gd name="connsiteY44" fmla="*/ 227463 h 782471"/>
              <a:gd name="connsiteX45" fmla="*/ 1264692 w 2984311"/>
              <a:gd name="connsiteY45" fmla="*/ 236561 h 782471"/>
              <a:gd name="connsiteX46" fmla="*/ 1246495 w 2984311"/>
              <a:gd name="connsiteY46" fmla="*/ 241111 h 782471"/>
              <a:gd name="connsiteX47" fmla="*/ 1219200 w 2984311"/>
              <a:gd name="connsiteY47" fmla="*/ 254758 h 782471"/>
              <a:gd name="connsiteX48" fmla="*/ 1191904 w 2984311"/>
              <a:gd name="connsiteY48" fmla="*/ 268406 h 782471"/>
              <a:gd name="connsiteX49" fmla="*/ 1160060 w 2984311"/>
              <a:gd name="connsiteY49" fmla="*/ 272955 h 782471"/>
              <a:gd name="connsiteX50" fmla="*/ 1105468 w 2984311"/>
              <a:gd name="connsiteY50" fmla="*/ 291152 h 782471"/>
              <a:gd name="connsiteX51" fmla="*/ 1073624 w 2984311"/>
              <a:gd name="connsiteY51" fmla="*/ 304800 h 782471"/>
              <a:gd name="connsiteX52" fmla="*/ 896203 w 2984311"/>
              <a:gd name="connsiteY52" fmla="*/ 309349 h 782471"/>
              <a:gd name="connsiteX53" fmla="*/ 868907 w 2984311"/>
              <a:gd name="connsiteY53" fmla="*/ 322997 h 782471"/>
              <a:gd name="connsiteX54" fmla="*/ 855260 w 2984311"/>
              <a:gd name="connsiteY54" fmla="*/ 327546 h 782471"/>
              <a:gd name="connsiteX55" fmla="*/ 782471 w 2984311"/>
              <a:gd name="connsiteY55" fmla="*/ 322997 h 782471"/>
              <a:gd name="connsiteX56" fmla="*/ 768824 w 2984311"/>
              <a:gd name="connsiteY56" fmla="*/ 318448 h 782471"/>
              <a:gd name="connsiteX57" fmla="*/ 723331 w 2984311"/>
              <a:gd name="connsiteY57" fmla="*/ 304800 h 782471"/>
              <a:gd name="connsiteX58" fmla="*/ 709683 w 2984311"/>
              <a:gd name="connsiteY58" fmla="*/ 300251 h 782471"/>
              <a:gd name="connsiteX59" fmla="*/ 696036 w 2984311"/>
              <a:gd name="connsiteY59" fmla="*/ 295702 h 782471"/>
              <a:gd name="connsiteX60" fmla="*/ 641445 w 2984311"/>
              <a:gd name="connsiteY60" fmla="*/ 291152 h 782471"/>
              <a:gd name="connsiteX61" fmla="*/ 591403 w 2984311"/>
              <a:gd name="connsiteY61" fmla="*/ 282054 h 782471"/>
              <a:gd name="connsiteX62" fmla="*/ 573206 w 2984311"/>
              <a:gd name="connsiteY62" fmla="*/ 277505 h 782471"/>
              <a:gd name="connsiteX63" fmla="*/ 545910 w 2984311"/>
              <a:gd name="connsiteY63" fmla="*/ 268406 h 782471"/>
              <a:gd name="connsiteX64" fmla="*/ 514066 w 2984311"/>
              <a:gd name="connsiteY64" fmla="*/ 263857 h 782471"/>
              <a:gd name="connsiteX65" fmla="*/ 491319 w 2984311"/>
              <a:gd name="connsiteY65" fmla="*/ 259308 h 782471"/>
              <a:gd name="connsiteX66" fmla="*/ 459474 w 2984311"/>
              <a:gd name="connsiteY66" fmla="*/ 254758 h 782471"/>
              <a:gd name="connsiteX67" fmla="*/ 432179 w 2984311"/>
              <a:gd name="connsiteY67" fmla="*/ 236561 h 782471"/>
              <a:gd name="connsiteX68" fmla="*/ 423080 w 2984311"/>
              <a:gd name="connsiteY68" fmla="*/ 222913 h 782471"/>
              <a:gd name="connsiteX69" fmla="*/ 404883 w 2984311"/>
              <a:gd name="connsiteY69" fmla="*/ 213815 h 782471"/>
              <a:gd name="connsiteX70" fmla="*/ 391236 w 2984311"/>
              <a:gd name="connsiteY70" fmla="*/ 204716 h 782471"/>
              <a:gd name="connsiteX71" fmla="*/ 373039 w 2984311"/>
              <a:gd name="connsiteY71" fmla="*/ 177421 h 782471"/>
              <a:gd name="connsiteX72" fmla="*/ 350292 w 2984311"/>
              <a:gd name="connsiteY72" fmla="*/ 150125 h 782471"/>
              <a:gd name="connsiteX73" fmla="*/ 322997 w 2984311"/>
              <a:gd name="connsiteY73" fmla="*/ 131928 h 782471"/>
              <a:gd name="connsiteX74" fmla="*/ 295701 w 2984311"/>
              <a:gd name="connsiteY74" fmla="*/ 113731 h 782471"/>
              <a:gd name="connsiteX75" fmla="*/ 286603 w 2984311"/>
              <a:gd name="connsiteY75" fmla="*/ 100084 h 782471"/>
              <a:gd name="connsiteX76" fmla="*/ 272955 w 2984311"/>
              <a:gd name="connsiteY76" fmla="*/ 95534 h 782471"/>
              <a:gd name="connsiteX77" fmla="*/ 259307 w 2984311"/>
              <a:gd name="connsiteY77" fmla="*/ 86436 h 782471"/>
              <a:gd name="connsiteX78" fmla="*/ 232012 w 2984311"/>
              <a:gd name="connsiteY78" fmla="*/ 77337 h 782471"/>
              <a:gd name="connsiteX79" fmla="*/ 218364 w 2984311"/>
              <a:gd name="connsiteY79" fmla="*/ 72788 h 782471"/>
              <a:gd name="connsiteX80" fmla="*/ 204716 w 2984311"/>
              <a:gd name="connsiteY80" fmla="*/ 68239 h 782471"/>
              <a:gd name="connsiteX81" fmla="*/ 191068 w 2984311"/>
              <a:gd name="connsiteY81" fmla="*/ 59140 h 782471"/>
              <a:gd name="connsiteX82" fmla="*/ 163773 w 2984311"/>
              <a:gd name="connsiteY82" fmla="*/ 50042 h 782471"/>
              <a:gd name="connsiteX83" fmla="*/ 136477 w 2984311"/>
              <a:gd name="connsiteY83" fmla="*/ 40943 h 782471"/>
              <a:gd name="connsiteX84" fmla="*/ 122830 w 2984311"/>
              <a:gd name="connsiteY84" fmla="*/ 36394 h 782471"/>
              <a:gd name="connsiteX85" fmla="*/ 0 w 2984311"/>
              <a:gd name="connsiteY8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083558 w 2984311"/>
              <a:gd name="connsiteY11" fmla="*/ 464024 h 782471"/>
              <a:gd name="connsiteX12" fmla="*/ 2069910 w 2984311"/>
              <a:gd name="connsiteY12" fmla="*/ 473122 h 782471"/>
              <a:gd name="connsiteX13" fmla="*/ 2056263 w 2984311"/>
              <a:gd name="connsiteY13" fmla="*/ 477672 h 782471"/>
              <a:gd name="connsiteX14" fmla="*/ 1988024 w 2984311"/>
              <a:gd name="connsiteY14" fmla="*/ 473122 h 782471"/>
              <a:gd name="connsiteX15" fmla="*/ 1969827 w 2984311"/>
              <a:gd name="connsiteY15" fmla="*/ 468573 h 782471"/>
              <a:gd name="connsiteX16" fmla="*/ 1878842 w 2984311"/>
              <a:gd name="connsiteY16" fmla="*/ 473122 h 782471"/>
              <a:gd name="connsiteX17" fmla="*/ 1851546 w 2984311"/>
              <a:gd name="connsiteY17" fmla="*/ 486770 h 782471"/>
              <a:gd name="connsiteX18" fmla="*/ 1842448 w 2984311"/>
              <a:gd name="connsiteY18" fmla="*/ 500418 h 782471"/>
              <a:gd name="connsiteX19" fmla="*/ 1815152 w 2984311"/>
              <a:gd name="connsiteY19" fmla="*/ 509516 h 782471"/>
              <a:gd name="connsiteX20" fmla="*/ 1787857 w 2984311"/>
              <a:gd name="connsiteY20" fmla="*/ 518615 h 782471"/>
              <a:gd name="connsiteX21" fmla="*/ 1774209 w 2984311"/>
              <a:gd name="connsiteY21" fmla="*/ 523164 h 782471"/>
              <a:gd name="connsiteX22" fmla="*/ 1733266 w 2984311"/>
              <a:gd name="connsiteY22" fmla="*/ 509516 h 782471"/>
              <a:gd name="connsiteX23" fmla="*/ 1728716 w 2984311"/>
              <a:gd name="connsiteY23" fmla="*/ 495869 h 782471"/>
              <a:gd name="connsiteX24" fmla="*/ 1724167 w 2984311"/>
              <a:gd name="connsiteY24" fmla="*/ 468573 h 782471"/>
              <a:gd name="connsiteX25" fmla="*/ 1710519 w 2984311"/>
              <a:gd name="connsiteY25" fmla="*/ 464024 h 782471"/>
              <a:gd name="connsiteX26" fmla="*/ 1701421 w 2984311"/>
              <a:gd name="connsiteY26" fmla="*/ 450376 h 782471"/>
              <a:gd name="connsiteX27" fmla="*/ 1687773 w 2984311"/>
              <a:gd name="connsiteY27" fmla="*/ 441278 h 782471"/>
              <a:gd name="connsiteX28" fmla="*/ 1683224 w 2984311"/>
              <a:gd name="connsiteY28" fmla="*/ 427630 h 782471"/>
              <a:gd name="connsiteX29" fmla="*/ 1665027 w 2984311"/>
              <a:gd name="connsiteY29" fmla="*/ 400334 h 782471"/>
              <a:gd name="connsiteX30" fmla="*/ 1646830 w 2984311"/>
              <a:gd name="connsiteY30" fmla="*/ 373039 h 782471"/>
              <a:gd name="connsiteX31" fmla="*/ 1633182 w 2984311"/>
              <a:gd name="connsiteY31" fmla="*/ 363940 h 782471"/>
              <a:gd name="connsiteX32" fmla="*/ 1601337 w 2984311"/>
              <a:gd name="connsiteY32" fmla="*/ 345743 h 782471"/>
              <a:gd name="connsiteX33" fmla="*/ 1587689 w 2984311"/>
              <a:gd name="connsiteY33" fmla="*/ 318448 h 782471"/>
              <a:gd name="connsiteX34" fmla="*/ 1574042 w 2984311"/>
              <a:gd name="connsiteY34" fmla="*/ 309349 h 782471"/>
              <a:gd name="connsiteX35" fmla="*/ 1542197 w 2984311"/>
              <a:gd name="connsiteY35" fmla="*/ 286603 h 782471"/>
              <a:gd name="connsiteX36" fmla="*/ 1501254 w 2984311"/>
              <a:gd name="connsiteY36" fmla="*/ 277505 h 782471"/>
              <a:gd name="connsiteX37" fmla="*/ 1473958 w 2984311"/>
              <a:gd name="connsiteY37" fmla="*/ 268406 h 782471"/>
              <a:gd name="connsiteX38" fmla="*/ 1460310 w 2984311"/>
              <a:gd name="connsiteY38" fmla="*/ 259308 h 782471"/>
              <a:gd name="connsiteX39" fmla="*/ 1433015 w 2984311"/>
              <a:gd name="connsiteY39" fmla="*/ 250209 h 782471"/>
              <a:gd name="connsiteX40" fmla="*/ 1360227 w 2984311"/>
              <a:gd name="connsiteY40" fmla="*/ 236561 h 782471"/>
              <a:gd name="connsiteX41" fmla="*/ 1332931 w 2984311"/>
              <a:gd name="connsiteY41" fmla="*/ 227463 h 782471"/>
              <a:gd name="connsiteX42" fmla="*/ 1319283 w 2984311"/>
              <a:gd name="connsiteY42" fmla="*/ 222913 h 782471"/>
              <a:gd name="connsiteX43" fmla="*/ 1278340 w 2984311"/>
              <a:gd name="connsiteY43" fmla="*/ 227463 h 782471"/>
              <a:gd name="connsiteX44" fmla="*/ 1264692 w 2984311"/>
              <a:gd name="connsiteY44" fmla="*/ 236561 h 782471"/>
              <a:gd name="connsiteX45" fmla="*/ 1246495 w 2984311"/>
              <a:gd name="connsiteY45" fmla="*/ 241111 h 782471"/>
              <a:gd name="connsiteX46" fmla="*/ 1219200 w 2984311"/>
              <a:gd name="connsiteY46" fmla="*/ 254758 h 782471"/>
              <a:gd name="connsiteX47" fmla="*/ 1191904 w 2984311"/>
              <a:gd name="connsiteY47" fmla="*/ 268406 h 782471"/>
              <a:gd name="connsiteX48" fmla="*/ 1160060 w 2984311"/>
              <a:gd name="connsiteY48" fmla="*/ 272955 h 782471"/>
              <a:gd name="connsiteX49" fmla="*/ 1105468 w 2984311"/>
              <a:gd name="connsiteY49" fmla="*/ 291152 h 782471"/>
              <a:gd name="connsiteX50" fmla="*/ 1073624 w 2984311"/>
              <a:gd name="connsiteY50" fmla="*/ 304800 h 782471"/>
              <a:gd name="connsiteX51" fmla="*/ 896203 w 2984311"/>
              <a:gd name="connsiteY51" fmla="*/ 309349 h 782471"/>
              <a:gd name="connsiteX52" fmla="*/ 868907 w 2984311"/>
              <a:gd name="connsiteY52" fmla="*/ 322997 h 782471"/>
              <a:gd name="connsiteX53" fmla="*/ 855260 w 2984311"/>
              <a:gd name="connsiteY53" fmla="*/ 327546 h 782471"/>
              <a:gd name="connsiteX54" fmla="*/ 782471 w 2984311"/>
              <a:gd name="connsiteY54" fmla="*/ 322997 h 782471"/>
              <a:gd name="connsiteX55" fmla="*/ 768824 w 2984311"/>
              <a:gd name="connsiteY55" fmla="*/ 318448 h 782471"/>
              <a:gd name="connsiteX56" fmla="*/ 723331 w 2984311"/>
              <a:gd name="connsiteY56" fmla="*/ 304800 h 782471"/>
              <a:gd name="connsiteX57" fmla="*/ 709683 w 2984311"/>
              <a:gd name="connsiteY57" fmla="*/ 300251 h 782471"/>
              <a:gd name="connsiteX58" fmla="*/ 696036 w 2984311"/>
              <a:gd name="connsiteY58" fmla="*/ 295702 h 782471"/>
              <a:gd name="connsiteX59" fmla="*/ 641445 w 2984311"/>
              <a:gd name="connsiteY59" fmla="*/ 291152 h 782471"/>
              <a:gd name="connsiteX60" fmla="*/ 591403 w 2984311"/>
              <a:gd name="connsiteY60" fmla="*/ 282054 h 782471"/>
              <a:gd name="connsiteX61" fmla="*/ 573206 w 2984311"/>
              <a:gd name="connsiteY61" fmla="*/ 277505 h 782471"/>
              <a:gd name="connsiteX62" fmla="*/ 545910 w 2984311"/>
              <a:gd name="connsiteY62" fmla="*/ 268406 h 782471"/>
              <a:gd name="connsiteX63" fmla="*/ 514066 w 2984311"/>
              <a:gd name="connsiteY63" fmla="*/ 263857 h 782471"/>
              <a:gd name="connsiteX64" fmla="*/ 491319 w 2984311"/>
              <a:gd name="connsiteY64" fmla="*/ 259308 h 782471"/>
              <a:gd name="connsiteX65" fmla="*/ 459474 w 2984311"/>
              <a:gd name="connsiteY65" fmla="*/ 254758 h 782471"/>
              <a:gd name="connsiteX66" fmla="*/ 432179 w 2984311"/>
              <a:gd name="connsiteY66" fmla="*/ 236561 h 782471"/>
              <a:gd name="connsiteX67" fmla="*/ 423080 w 2984311"/>
              <a:gd name="connsiteY67" fmla="*/ 222913 h 782471"/>
              <a:gd name="connsiteX68" fmla="*/ 404883 w 2984311"/>
              <a:gd name="connsiteY68" fmla="*/ 213815 h 782471"/>
              <a:gd name="connsiteX69" fmla="*/ 391236 w 2984311"/>
              <a:gd name="connsiteY69" fmla="*/ 204716 h 782471"/>
              <a:gd name="connsiteX70" fmla="*/ 373039 w 2984311"/>
              <a:gd name="connsiteY70" fmla="*/ 177421 h 782471"/>
              <a:gd name="connsiteX71" fmla="*/ 350292 w 2984311"/>
              <a:gd name="connsiteY71" fmla="*/ 150125 h 782471"/>
              <a:gd name="connsiteX72" fmla="*/ 322997 w 2984311"/>
              <a:gd name="connsiteY72" fmla="*/ 131928 h 782471"/>
              <a:gd name="connsiteX73" fmla="*/ 295701 w 2984311"/>
              <a:gd name="connsiteY73" fmla="*/ 113731 h 782471"/>
              <a:gd name="connsiteX74" fmla="*/ 286603 w 2984311"/>
              <a:gd name="connsiteY74" fmla="*/ 100084 h 782471"/>
              <a:gd name="connsiteX75" fmla="*/ 272955 w 2984311"/>
              <a:gd name="connsiteY75" fmla="*/ 95534 h 782471"/>
              <a:gd name="connsiteX76" fmla="*/ 259307 w 2984311"/>
              <a:gd name="connsiteY76" fmla="*/ 86436 h 782471"/>
              <a:gd name="connsiteX77" fmla="*/ 232012 w 2984311"/>
              <a:gd name="connsiteY77" fmla="*/ 77337 h 782471"/>
              <a:gd name="connsiteX78" fmla="*/ 218364 w 2984311"/>
              <a:gd name="connsiteY78" fmla="*/ 72788 h 782471"/>
              <a:gd name="connsiteX79" fmla="*/ 204716 w 2984311"/>
              <a:gd name="connsiteY79" fmla="*/ 68239 h 782471"/>
              <a:gd name="connsiteX80" fmla="*/ 191068 w 2984311"/>
              <a:gd name="connsiteY80" fmla="*/ 59140 h 782471"/>
              <a:gd name="connsiteX81" fmla="*/ 163773 w 2984311"/>
              <a:gd name="connsiteY81" fmla="*/ 50042 h 782471"/>
              <a:gd name="connsiteX82" fmla="*/ 136477 w 2984311"/>
              <a:gd name="connsiteY82" fmla="*/ 40943 h 782471"/>
              <a:gd name="connsiteX83" fmla="*/ 122830 w 2984311"/>
              <a:gd name="connsiteY83" fmla="*/ 36394 h 782471"/>
              <a:gd name="connsiteX84" fmla="*/ 0 w 2984311"/>
              <a:gd name="connsiteY8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083558 w 2984311"/>
              <a:gd name="connsiteY10" fmla="*/ 464024 h 782471"/>
              <a:gd name="connsiteX11" fmla="*/ 2069910 w 2984311"/>
              <a:gd name="connsiteY11" fmla="*/ 473122 h 782471"/>
              <a:gd name="connsiteX12" fmla="*/ 2056263 w 2984311"/>
              <a:gd name="connsiteY12" fmla="*/ 477672 h 782471"/>
              <a:gd name="connsiteX13" fmla="*/ 1988024 w 2984311"/>
              <a:gd name="connsiteY13" fmla="*/ 473122 h 782471"/>
              <a:gd name="connsiteX14" fmla="*/ 1969827 w 2984311"/>
              <a:gd name="connsiteY14" fmla="*/ 468573 h 782471"/>
              <a:gd name="connsiteX15" fmla="*/ 1878842 w 2984311"/>
              <a:gd name="connsiteY15" fmla="*/ 473122 h 782471"/>
              <a:gd name="connsiteX16" fmla="*/ 1851546 w 2984311"/>
              <a:gd name="connsiteY16" fmla="*/ 486770 h 782471"/>
              <a:gd name="connsiteX17" fmla="*/ 1842448 w 2984311"/>
              <a:gd name="connsiteY17" fmla="*/ 500418 h 782471"/>
              <a:gd name="connsiteX18" fmla="*/ 1815152 w 2984311"/>
              <a:gd name="connsiteY18" fmla="*/ 509516 h 782471"/>
              <a:gd name="connsiteX19" fmla="*/ 1787857 w 2984311"/>
              <a:gd name="connsiteY19" fmla="*/ 518615 h 782471"/>
              <a:gd name="connsiteX20" fmla="*/ 1774209 w 2984311"/>
              <a:gd name="connsiteY20" fmla="*/ 523164 h 782471"/>
              <a:gd name="connsiteX21" fmla="*/ 1733266 w 2984311"/>
              <a:gd name="connsiteY21" fmla="*/ 509516 h 782471"/>
              <a:gd name="connsiteX22" fmla="*/ 1728716 w 2984311"/>
              <a:gd name="connsiteY22" fmla="*/ 495869 h 782471"/>
              <a:gd name="connsiteX23" fmla="*/ 1724167 w 2984311"/>
              <a:gd name="connsiteY23" fmla="*/ 468573 h 782471"/>
              <a:gd name="connsiteX24" fmla="*/ 1710519 w 2984311"/>
              <a:gd name="connsiteY24" fmla="*/ 464024 h 782471"/>
              <a:gd name="connsiteX25" fmla="*/ 1701421 w 2984311"/>
              <a:gd name="connsiteY25" fmla="*/ 450376 h 782471"/>
              <a:gd name="connsiteX26" fmla="*/ 1687773 w 2984311"/>
              <a:gd name="connsiteY26" fmla="*/ 441278 h 782471"/>
              <a:gd name="connsiteX27" fmla="*/ 1683224 w 2984311"/>
              <a:gd name="connsiteY27" fmla="*/ 427630 h 782471"/>
              <a:gd name="connsiteX28" fmla="*/ 1665027 w 2984311"/>
              <a:gd name="connsiteY28" fmla="*/ 400334 h 782471"/>
              <a:gd name="connsiteX29" fmla="*/ 1646830 w 2984311"/>
              <a:gd name="connsiteY29" fmla="*/ 373039 h 782471"/>
              <a:gd name="connsiteX30" fmla="*/ 1633182 w 2984311"/>
              <a:gd name="connsiteY30" fmla="*/ 363940 h 782471"/>
              <a:gd name="connsiteX31" fmla="*/ 1601337 w 2984311"/>
              <a:gd name="connsiteY31" fmla="*/ 345743 h 782471"/>
              <a:gd name="connsiteX32" fmla="*/ 1587689 w 2984311"/>
              <a:gd name="connsiteY32" fmla="*/ 318448 h 782471"/>
              <a:gd name="connsiteX33" fmla="*/ 1574042 w 2984311"/>
              <a:gd name="connsiteY33" fmla="*/ 309349 h 782471"/>
              <a:gd name="connsiteX34" fmla="*/ 1542197 w 2984311"/>
              <a:gd name="connsiteY34" fmla="*/ 286603 h 782471"/>
              <a:gd name="connsiteX35" fmla="*/ 1501254 w 2984311"/>
              <a:gd name="connsiteY35" fmla="*/ 277505 h 782471"/>
              <a:gd name="connsiteX36" fmla="*/ 1473958 w 2984311"/>
              <a:gd name="connsiteY36" fmla="*/ 268406 h 782471"/>
              <a:gd name="connsiteX37" fmla="*/ 1460310 w 2984311"/>
              <a:gd name="connsiteY37" fmla="*/ 259308 h 782471"/>
              <a:gd name="connsiteX38" fmla="*/ 1433015 w 2984311"/>
              <a:gd name="connsiteY38" fmla="*/ 250209 h 782471"/>
              <a:gd name="connsiteX39" fmla="*/ 1360227 w 2984311"/>
              <a:gd name="connsiteY39" fmla="*/ 236561 h 782471"/>
              <a:gd name="connsiteX40" fmla="*/ 1332931 w 2984311"/>
              <a:gd name="connsiteY40" fmla="*/ 227463 h 782471"/>
              <a:gd name="connsiteX41" fmla="*/ 1319283 w 2984311"/>
              <a:gd name="connsiteY41" fmla="*/ 222913 h 782471"/>
              <a:gd name="connsiteX42" fmla="*/ 1278340 w 2984311"/>
              <a:gd name="connsiteY42" fmla="*/ 227463 h 782471"/>
              <a:gd name="connsiteX43" fmla="*/ 1264692 w 2984311"/>
              <a:gd name="connsiteY43" fmla="*/ 236561 h 782471"/>
              <a:gd name="connsiteX44" fmla="*/ 1246495 w 2984311"/>
              <a:gd name="connsiteY44" fmla="*/ 241111 h 782471"/>
              <a:gd name="connsiteX45" fmla="*/ 1219200 w 2984311"/>
              <a:gd name="connsiteY45" fmla="*/ 254758 h 782471"/>
              <a:gd name="connsiteX46" fmla="*/ 1191904 w 2984311"/>
              <a:gd name="connsiteY46" fmla="*/ 268406 h 782471"/>
              <a:gd name="connsiteX47" fmla="*/ 1160060 w 2984311"/>
              <a:gd name="connsiteY47" fmla="*/ 272955 h 782471"/>
              <a:gd name="connsiteX48" fmla="*/ 1105468 w 2984311"/>
              <a:gd name="connsiteY48" fmla="*/ 291152 h 782471"/>
              <a:gd name="connsiteX49" fmla="*/ 1073624 w 2984311"/>
              <a:gd name="connsiteY49" fmla="*/ 304800 h 782471"/>
              <a:gd name="connsiteX50" fmla="*/ 896203 w 2984311"/>
              <a:gd name="connsiteY50" fmla="*/ 309349 h 782471"/>
              <a:gd name="connsiteX51" fmla="*/ 868907 w 2984311"/>
              <a:gd name="connsiteY51" fmla="*/ 322997 h 782471"/>
              <a:gd name="connsiteX52" fmla="*/ 855260 w 2984311"/>
              <a:gd name="connsiteY52" fmla="*/ 327546 h 782471"/>
              <a:gd name="connsiteX53" fmla="*/ 782471 w 2984311"/>
              <a:gd name="connsiteY53" fmla="*/ 322997 h 782471"/>
              <a:gd name="connsiteX54" fmla="*/ 768824 w 2984311"/>
              <a:gd name="connsiteY54" fmla="*/ 318448 h 782471"/>
              <a:gd name="connsiteX55" fmla="*/ 723331 w 2984311"/>
              <a:gd name="connsiteY55" fmla="*/ 304800 h 782471"/>
              <a:gd name="connsiteX56" fmla="*/ 709683 w 2984311"/>
              <a:gd name="connsiteY56" fmla="*/ 300251 h 782471"/>
              <a:gd name="connsiteX57" fmla="*/ 696036 w 2984311"/>
              <a:gd name="connsiteY57" fmla="*/ 295702 h 782471"/>
              <a:gd name="connsiteX58" fmla="*/ 641445 w 2984311"/>
              <a:gd name="connsiteY58" fmla="*/ 291152 h 782471"/>
              <a:gd name="connsiteX59" fmla="*/ 591403 w 2984311"/>
              <a:gd name="connsiteY59" fmla="*/ 282054 h 782471"/>
              <a:gd name="connsiteX60" fmla="*/ 573206 w 2984311"/>
              <a:gd name="connsiteY60" fmla="*/ 277505 h 782471"/>
              <a:gd name="connsiteX61" fmla="*/ 545910 w 2984311"/>
              <a:gd name="connsiteY61" fmla="*/ 268406 h 782471"/>
              <a:gd name="connsiteX62" fmla="*/ 514066 w 2984311"/>
              <a:gd name="connsiteY62" fmla="*/ 263857 h 782471"/>
              <a:gd name="connsiteX63" fmla="*/ 491319 w 2984311"/>
              <a:gd name="connsiteY63" fmla="*/ 259308 h 782471"/>
              <a:gd name="connsiteX64" fmla="*/ 459474 w 2984311"/>
              <a:gd name="connsiteY64" fmla="*/ 254758 h 782471"/>
              <a:gd name="connsiteX65" fmla="*/ 432179 w 2984311"/>
              <a:gd name="connsiteY65" fmla="*/ 236561 h 782471"/>
              <a:gd name="connsiteX66" fmla="*/ 423080 w 2984311"/>
              <a:gd name="connsiteY66" fmla="*/ 222913 h 782471"/>
              <a:gd name="connsiteX67" fmla="*/ 404883 w 2984311"/>
              <a:gd name="connsiteY67" fmla="*/ 213815 h 782471"/>
              <a:gd name="connsiteX68" fmla="*/ 391236 w 2984311"/>
              <a:gd name="connsiteY68" fmla="*/ 204716 h 782471"/>
              <a:gd name="connsiteX69" fmla="*/ 373039 w 2984311"/>
              <a:gd name="connsiteY69" fmla="*/ 177421 h 782471"/>
              <a:gd name="connsiteX70" fmla="*/ 350292 w 2984311"/>
              <a:gd name="connsiteY70" fmla="*/ 150125 h 782471"/>
              <a:gd name="connsiteX71" fmla="*/ 322997 w 2984311"/>
              <a:gd name="connsiteY71" fmla="*/ 131928 h 782471"/>
              <a:gd name="connsiteX72" fmla="*/ 295701 w 2984311"/>
              <a:gd name="connsiteY72" fmla="*/ 113731 h 782471"/>
              <a:gd name="connsiteX73" fmla="*/ 286603 w 2984311"/>
              <a:gd name="connsiteY73" fmla="*/ 100084 h 782471"/>
              <a:gd name="connsiteX74" fmla="*/ 272955 w 2984311"/>
              <a:gd name="connsiteY74" fmla="*/ 95534 h 782471"/>
              <a:gd name="connsiteX75" fmla="*/ 259307 w 2984311"/>
              <a:gd name="connsiteY75" fmla="*/ 86436 h 782471"/>
              <a:gd name="connsiteX76" fmla="*/ 232012 w 2984311"/>
              <a:gd name="connsiteY76" fmla="*/ 77337 h 782471"/>
              <a:gd name="connsiteX77" fmla="*/ 218364 w 2984311"/>
              <a:gd name="connsiteY77" fmla="*/ 72788 h 782471"/>
              <a:gd name="connsiteX78" fmla="*/ 204716 w 2984311"/>
              <a:gd name="connsiteY78" fmla="*/ 68239 h 782471"/>
              <a:gd name="connsiteX79" fmla="*/ 191068 w 2984311"/>
              <a:gd name="connsiteY79" fmla="*/ 59140 h 782471"/>
              <a:gd name="connsiteX80" fmla="*/ 163773 w 2984311"/>
              <a:gd name="connsiteY80" fmla="*/ 50042 h 782471"/>
              <a:gd name="connsiteX81" fmla="*/ 136477 w 2984311"/>
              <a:gd name="connsiteY81" fmla="*/ 40943 h 782471"/>
              <a:gd name="connsiteX82" fmla="*/ 122830 w 2984311"/>
              <a:gd name="connsiteY82" fmla="*/ 36394 h 782471"/>
              <a:gd name="connsiteX83" fmla="*/ 0 w 2984311"/>
              <a:gd name="connsiteY8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38149 w 2984311"/>
              <a:gd name="connsiteY10" fmla="*/ 454925 h 782471"/>
              <a:gd name="connsiteX11" fmla="*/ 2069910 w 2984311"/>
              <a:gd name="connsiteY11" fmla="*/ 473122 h 782471"/>
              <a:gd name="connsiteX12" fmla="*/ 2056263 w 2984311"/>
              <a:gd name="connsiteY12" fmla="*/ 477672 h 782471"/>
              <a:gd name="connsiteX13" fmla="*/ 1988024 w 2984311"/>
              <a:gd name="connsiteY13" fmla="*/ 473122 h 782471"/>
              <a:gd name="connsiteX14" fmla="*/ 1969827 w 2984311"/>
              <a:gd name="connsiteY14" fmla="*/ 468573 h 782471"/>
              <a:gd name="connsiteX15" fmla="*/ 1878842 w 2984311"/>
              <a:gd name="connsiteY15" fmla="*/ 473122 h 782471"/>
              <a:gd name="connsiteX16" fmla="*/ 1851546 w 2984311"/>
              <a:gd name="connsiteY16" fmla="*/ 486770 h 782471"/>
              <a:gd name="connsiteX17" fmla="*/ 1842448 w 2984311"/>
              <a:gd name="connsiteY17" fmla="*/ 500418 h 782471"/>
              <a:gd name="connsiteX18" fmla="*/ 1815152 w 2984311"/>
              <a:gd name="connsiteY18" fmla="*/ 509516 h 782471"/>
              <a:gd name="connsiteX19" fmla="*/ 1787857 w 2984311"/>
              <a:gd name="connsiteY19" fmla="*/ 518615 h 782471"/>
              <a:gd name="connsiteX20" fmla="*/ 1774209 w 2984311"/>
              <a:gd name="connsiteY20" fmla="*/ 523164 h 782471"/>
              <a:gd name="connsiteX21" fmla="*/ 1733266 w 2984311"/>
              <a:gd name="connsiteY21" fmla="*/ 509516 h 782471"/>
              <a:gd name="connsiteX22" fmla="*/ 1728716 w 2984311"/>
              <a:gd name="connsiteY22" fmla="*/ 495869 h 782471"/>
              <a:gd name="connsiteX23" fmla="*/ 1724167 w 2984311"/>
              <a:gd name="connsiteY23" fmla="*/ 468573 h 782471"/>
              <a:gd name="connsiteX24" fmla="*/ 1710519 w 2984311"/>
              <a:gd name="connsiteY24" fmla="*/ 464024 h 782471"/>
              <a:gd name="connsiteX25" fmla="*/ 1701421 w 2984311"/>
              <a:gd name="connsiteY25" fmla="*/ 450376 h 782471"/>
              <a:gd name="connsiteX26" fmla="*/ 1687773 w 2984311"/>
              <a:gd name="connsiteY26" fmla="*/ 441278 h 782471"/>
              <a:gd name="connsiteX27" fmla="*/ 1683224 w 2984311"/>
              <a:gd name="connsiteY27" fmla="*/ 427630 h 782471"/>
              <a:gd name="connsiteX28" fmla="*/ 1665027 w 2984311"/>
              <a:gd name="connsiteY28" fmla="*/ 400334 h 782471"/>
              <a:gd name="connsiteX29" fmla="*/ 1646830 w 2984311"/>
              <a:gd name="connsiteY29" fmla="*/ 373039 h 782471"/>
              <a:gd name="connsiteX30" fmla="*/ 1633182 w 2984311"/>
              <a:gd name="connsiteY30" fmla="*/ 363940 h 782471"/>
              <a:gd name="connsiteX31" fmla="*/ 1601337 w 2984311"/>
              <a:gd name="connsiteY31" fmla="*/ 345743 h 782471"/>
              <a:gd name="connsiteX32" fmla="*/ 1587689 w 2984311"/>
              <a:gd name="connsiteY32" fmla="*/ 318448 h 782471"/>
              <a:gd name="connsiteX33" fmla="*/ 1574042 w 2984311"/>
              <a:gd name="connsiteY33" fmla="*/ 309349 h 782471"/>
              <a:gd name="connsiteX34" fmla="*/ 1542197 w 2984311"/>
              <a:gd name="connsiteY34" fmla="*/ 286603 h 782471"/>
              <a:gd name="connsiteX35" fmla="*/ 1501254 w 2984311"/>
              <a:gd name="connsiteY35" fmla="*/ 277505 h 782471"/>
              <a:gd name="connsiteX36" fmla="*/ 1473958 w 2984311"/>
              <a:gd name="connsiteY36" fmla="*/ 268406 h 782471"/>
              <a:gd name="connsiteX37" fmla="*/ 1460310 w 2984311"/>
              <a:gd name="connsiteY37" fmla="*/ 259308 h 782471"/>
              <a:gd name="connsiteX38" fmla="*/ 1433015 w 2984311"/>
              <a:gd name="connsiteY38" fmla="*/ 250209 h 782471"/>
              <a:gd name="connsiteX39" fmla="*/ 1360227 w 2984311"/>
              <a:gd name="connsiteY39" fmla="*/ 236561 h 782471"/>
              <a:gd name="connsiteX40" fmla="*/ 1332931 w 2984311"/>
              <a:gd name="connsiteY40" fmla="*/ 227463 h 782471"/>
              <a:gd name="connsiteX41" fmla="*/ 1319283 w 2984311"/>
              <a:gd name="connsiteY41" fmla="*/ 222913 h 782471"/>
              <a:gd name="connsiteX42" fmla="*/ 1278340 w 2984311"/>
              <a:gd name="connsiteY42" fmla="*/ 227463 h 782471"/>
              <a:gd name="connsiteX43" fmla="*/ 1264692 w 2984311"/>
              <a:gd name="connsiteY43" fmla="*/ 236561 h 782471"/>
              <a:gd name="connsiteX44" fmla="*/ 1246495 w 2984311"/>
              <a:gd name="connsiteY44" fmla="*/ 241111 h 782471"/>
              <a:gd name="connsiteX45" fmla="*/ 1219200 w 2984311"/>
              <a:gd name="connsiteY45" fmla="*/ 254758 h 782471"/>
              <a:gd name="connsiteX46" fmla="*/ 1191904 w 2984311"/>
              <a:gd name="connsiteY46" fmla="*/ 268406 h 782471"/>
              <a:gd name="connsiteX47" fmla="*/ 1160060 w 2984311"/>
              <a:gd name="connsiteY47" fmla="*/ 272955 h 782471"/>
              <a:gd name="connsiteX48" fmla="*/ 1105468 w 2984311"/>
              <a:gd name="connsiteY48" fmla="*/ 291152 h 782471"/>
              <a:gd name="connsiteX49" fmla="*/ 1073624 w 2984311"/>
              <a:gd name="connsiteY49" fmla="*/ 304800 h 782471"/>
              <a:gd name="connsiteX50" fmla="*/ 896203 w 2984311"/>
              <a:gd name="connsiteY50" fmla="*/ 309349 h 782471"/>
              <a:gd name="connsiteX51" fmla="*/ 868907 w 2984311"/>
              <a:gd name="connsiteY51" fmla="*/ 322997 h 782471"/>
              <a:gd name="connsiteX52" fmla="*/ 855260 w 2984311"/>
              <a:gd name="connsiteY52" fmla="*/ 327546 h 782471"/>
              <a:gd name="connsiteX53" fmla="*/ 782471 w 2984311"/>
              <a:gd name="connsiteY53" fmla="*/ 322997 h 782471"/>
              <a:gd name="connsiteX54" fmla="*/ 768824 w 2984311"/>
              <a:gd name="connsiteY54" fmla="*/ 318448 h 782471"/>
              <a:gd name="connsiteX55" fmla="*/ 723331 w 2984311"/>
              <a:gd name="connsiteY55" fmla="*/ 304800 h 782471"/>
              <a:gd name="connsiteX56" fmla="*/ 709683 w 2984311"/>
              <a:gd name="connsiteY56" fmla="*/ 300251 h 782471"/>
              <a:gd name="connsiteX57" fmla="*/ 696036 w 2984311"/>
              <a:gd name="connsiteY57" fmla="*/ 295702 h 782471"/>
              <a:gd name="connsiteX58" fmla="*/ 641445 w 2984311"/>
              <a:gd name="connsiteY58" fmla="*/ 291152 h 782471"/>
              <a:gd name="connsiteX59" fmla="*/ 591403 w 2984311"/>
              <a:gd name="connsiteY59" fmla="*/ 282054 h 782471"/>
              <a:gd name="connsiteX60" fmla="*/ 573206 w 2984311"/>
              <a:gd name="connsiteY60" fmla="*/ 277505 h 782471"/>
              <a:gd name="connsiteX61" fmla="*/ 545910 w 2984311"/>
              <a:gd name="connsiteY61" fmla="*/ 268406 h 782471"/>
              <a:gd name="connsiteX62" fmla="*/ 514066 w 2984311"/>
              <a:gd name="connsiteY62" fmla="*/ 263857 h 782471"/>
              <a:gd name="connsiteX63" fmla="*/ 491319 w 2984311"/>
              <a:gd name="connsiteY63" fmla="*/ 259308 h 782471"/>
              <a:gd name="connsiteX64" fmla="*/ 459474 w 2984311"/>
              <a:gd name="connsiteY64" fmla="*/ 254758 h 782471"/>
              <a:gd name="connsiteX65" fmla="*/ 432179 w 2984311"/>
              <a:gd name="connsiteY65" fmla="*/ 236561 h 782471"/>
              <a:gd name="connsiteX66" fmla="*/ 423080 w 2984311"/>
              <a:gd name="connsiteY66" fmla="*/ 222913 h 782471"/>
              <a:gd name="connsiteX67" fmla="*/ 404883 w 2984311"/>
              <a:gd name="connsiteY67" fmla="*/ 213815 h 782471"/>
              <a:gd name="connsiteX68" fmla="*/ 391236 w 2984311"/>
              <a:gd name="connsiteY68" fmla="*/ 204716 h 782471"/>
              <a:gd name="connsiteX69" fmla="*/ 373039 w 2984311"/>
              <a:gd name="connsiteY69" fmla="*/ 177421 h 782471"/>
              <a:gd name="connsiteX70" fmla="*/ 350292 w 2984311"/>
              <a:gd name="connsiteY70" fmla="*/ 150125 h 782471"/>
              <a:gd name="connsiteX71" fmla="*/ 322997 w 2984311"/>
              <a:gd name="connsiteY71" fmla="*/ 131928 h 782471"/>
              <a:gd name="connsiteX72" fmla="*/ 295701 w 2984311"/>
              <a:gd name="connsiteY72" fmla="*/ 113731 h 782471"/>
              <a:gd name="connsiteX73" fmla="*/ 286603 w 2984311"/>
              <a:gd name="connsiteY73" fmla="*/ 100084 h 782471"/>
              <a:gd name="connsiteX74" fmla="*/ 272955 w 2984311"/>
              <a:gd name="connsiteY74" fmla="*/ 95534 h 782471"/>
              <a:gd name="connsiteX75" fmla="*/ 259307 w 2984311"/>
              <a:gd name="connsiteY75" fmla="*/ 86436 h 782471"/>
              <a:gd name="connsiteX76" fmla="*/ 232012 w 2984311"/>
              <a:gd name="connsiteY76" fmla="*/ 77337 h 782471"/>
              <a:gd name="connsiteX77" fmla="*/ 218364 w 2984311"/>
              <a:gd name="connsiteY77" fmla="*/ 72788 h 782471"/>
              <a:gd name="connsiteX78" fmla="*/ 204716 w 2984311"/>
              <a:gd name="connsiteY78" fmla="*/ 68239 h 782471"/>
              <a:gd name="connsiteX79" fmla="*/ 191068 w 2984311"/>
              <a:gd name="connsiteY79" fmla="*/ 59140 h 782471"/>
              <a:gd name="connsiteX80" fmla="*/ 163773 w 2984311"/>
              <a:gd name="connsiteY80" fmla="*/ 50042 h 782471"/>
              <a:gd name="connsiteX81" fmla="*/ 136477 w 2984311"/>
              <a:gd name="connsiteY81" fmla="*/ 40943 h 782471"/>
              <a:gd name="connsiteX82" fmla="*/ 122830 w 2984311"/>
              <a:gd name="connsiteY82" fmla="*/ 36394 h 782471"/>
              <a:gd name="connsiteX83" fmla="*/ 0 w 2984311"/>
              <a:gd name="connsiteY8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069910 w 2984311"/>
              <a:gd name="connsiteY10" fmla="*/ 473122 h 782471"/>
              <a:gd name="connsiteX11" fmla="*/ 2056263 w 2984311"/>
              <a:gd name="connsiteY11" fmla="*/ 477672 h 782471"/>
              <a:gd name="connsiteX12" fmla="*/ 1988024 w 2984311"/>
              <a:gd name="connsiteY12" fmla="*/ 473122 h 782471"/>
              <a:gd name="connsiteX13" fmla="*/ 1969827 w 2984311"/>
              <a:gd name="connsiteY13" fmla="*/ 468573 h 782471"/>
              <a:gd name="connsiteX14" fmla="*/ 1878842 w 2984311"/>
              <a:gd name="connsiteY14" fmla="*/ 473122 h 782471"/>
              <a:gd name="connsiteX15" fmla="*/ 1851546 w 2984311"/>
              <a:gd name="connsiteY15" fmla="*/ 486770 h 782471"/>
              <a:gd name="connsiteX16" fmla="*/ 1842448 w 2984311"/>
              <a:gd name="connsiteY16" fmla="*/ 500418 h 782471"/>
              <a:gd name="connsiteX17" fmla="*/ 1815152 w 2984311"/>
              <a:gd name="connsiteY17" fmla="*/ 509516 h 782471"/>
              <a:gd name="connsiteX18" fmla="*/ 1787857 w 2984311"/>
              <a:gd name="connsiteY18" fmla="*/ 518615 h 782471"/>
              <a:gd name="connsiteX19" fmla="*/ 1774209 w 2984311"/>
              <a:gd name="connsiteY19" fmla="*/ 523164 h 782471"/>
              <a:gd name="connsiteX20" fmla="*/ 1733266 w 2984311"/>
              <a:gd name="connsiteY20" fmla="*/ 509516 h 782471"/>
              <a:gd name="connsiteX21" fmla="*/ 1728716 w 2984311"/>
              <a:gd name="connsiteY21" fmla="*/ 495869 h 782471"/>
              <a:gd name="connsiteX22" fmla="*/ 1724167 w 2984311"/>
              <a:gd name="connsiteY22" fmla="*/ 468573 h 782471"/>
              <a:gd name="connsiteX23" fmla="*/ 1710519 w 2984311"/>
              <a:gd name="connsiteY23" fmla="*/ 464024 h 782471"/>
              <a:gd name="connsiteX24" fmla="*/ 1701421 w 2984311"/>
              <a:gd name="connsiteY24" fmla="*/ 450376 h 782471"/>
              <a:gd name="connsiteX25" fmla="*/ 1687773 w 2984311"/>
              <a:gd name="connsiteY25" fmla="*/ 441278 h 782471"/>
              <a:gd name="connsiteX26" fmla="*/ 1683224 w 2984311"/>
              <a:gd name="connsiteY26" fmla="*/ 427630 h 782471"/>
              <a:gd name="connsiteX27" fmla="*/ 1665027 w 2984311"/>
              <a:gd name="connsiteY27" fmla="*/ 400334 h 782471"/>
              <a:gd name="connsiteX28" fmla="*/ 1646830 w 2984311"/>
              <a:gd name="connsiteY28" fmla="*/ 373039 h 782471"/>
              <a:gd name="connsiteX29" fmla="*/ 1633182 w 2984311"/>
              <a:gd name="connsiteY29" fmla="*/ 363940 h 782471"/>
              <a:gd name="connsiteX30" fmla="*/ 1601337 w 2984311"/>
              <a:gd name="connsiteY30" fmla="*/ 345743 h 782471"/>
              <a:gd name="connsiteX31" fmla="*/ 1587689 w 2984311"/>
              <a:gd name="connsiteY31" fmla="*/ 318448 h 782471"/>
              <a:gd name="connsiteX32" fmla="*/ 1574042 w 2984311"/>
              <a:gd name="connsiteY32" fmla="*/ 309349 h 782471"/>
              <a:gd name="connsiteX33" fmla="*/ 1542197 w 2984311"/>
              <a:gd name="connsiteY33" fmla="*/ 286603 h 782471"/>
              <a:gd name="connsiteX34" fmla="*/ 1501254 w 2984311"/>
              <a:gd name="connsiteY34" fmla="*/ 277505 h 782471"/>
              <a:gd name="connsiteX35" fmla="*/ 1473958 w 2984311"/>
              <a:gd name="connsiteY35" fmla="*/ 268406 h 782471"/>
              <a:gd name="connsiteX36" fmla="*/ 1460310 w 2984311"/>
              <a:gd name="connsiteY36" fmla="*/ 259308 h 782471"/>
              <a:gd name="connsiteX37" fmla="*/ 1433015 w 2984311"/>
              <a:gd name="connsiteY37" fmla="*/ 250209 h 782471"/>
              <a:gd name="connsiteX38" fmla="*/ 1360227 w 2984311"/>
              <a:gd name="connsiteY38" fmla="*/ 236561 h 782471"/>
              <a:gd name="connsiteX39" fmla="*/ 1332931 w 2984311"/>
              <a:gd name="connsiteY39" fmla="*/ 227463 h 782471"/>
              <a:gd name="connsiteX40" fmla="*/ 1319283 w 2984311"/>
              <a:gd name="connsiteY40" fmla="*/ 222913 h 782471"/>
              <a:gd name="connsiteX41" fmla="*/ 1278340 w 2984311"/>
              <a:gd name="connsiteY41" fmla="*/ 227463 h 782471"/>
              <a:gd name="connsiteX42" fmla="*/ 1264692 w 2984311"/>
              <a:gd name="connsiteY42" fmla="*/ 236561 h 782471"/>
              <a:gd name="connsiteX43" fmla="*/ 1246495 w 2984311"/>
              <a:gd name="connsiteY43" fmla="*/ 241111 h 782471"/>
              <a:gd name="connsiteX44" fmla="*/ 1219200 w 2984311"/>
              <a:gd name="connsiteY44" fmla="*/ 254758 h 782471"/>
              <a:gd name="connsiteX45" fmla="*/ 1191904 w 2984311"/>
              <a:gd name="connsiteY45" fmla="*/ 268406 h 782471"/>
              <a:gd name="connsiteX46" fmla="*/ 1160060 w 2984311"/>
              <a:gd name="connsiteY46" fmla="*/ 272955 h 782471"/>
              <a:gd name="connsiteX47" fmla="*/ 1105468 w 2984311"/>
              <a:gd name="connsiteY47" fmla="*/ 291152 h 782471"/>
              <a:gd name="connsiteX48" fmla="*/ 1073624 w 2984311"/>
              <a:gd name="connsiteY48" fmla="*/ 304800 h 782471"/>
              <a:gd name="connsiteX49" fmla="*/ 896203 w 2984311"/>
              <a:gd name="connsiteY49" fmla="*/ 309349 h 782471"/>
              <a:gd name="connsiteX50" fmla="*/ 868907 w 2984311"/>
              <a:gd name="connsiteY50" fmla="*/ 322997 h 782471"/>
              <a:gd name="connsiteX51" fmla="*/ 855260 w 2984311"/>
              <a:gd name="connsiteY51" fmla="*/ 327546 h 782471"/>
              <a:gd name="connsiteX52" fmla="*/ 782471 w 2984311"/>
              <a:gd name="connsiteY52" fmla="*/ 322997 h 782471"/>
              <a:gd name="connsiteX53" fmla="*/ 768824 w 2984311"/>
              <a:gd name="connsiteY53" fmla="*/ 318448 h 782471"/>
              <a:gd name="connsiteX54" fmla="*/ 723331 w 2984311"/>
              <a:gd name="connsiteY54" fmla="*/ 304800 h 782471"/>
              <a:gd name="connsiteX55" fmla="*/ 709683 w 2984311"/>
              <a:gd name="connsiteY55" fmla="*/ 300251 h 782471"/>
              <a:gd name="connsiteX56" fmla="*/ 696036 w 2984311"/>
              <a:gd name="connsiteY56" fmla="*/ 295702 h 782471"/>
              <a:gd name="connsiteX57" fmla="*/ 641445 w 2984311"/>
              <a:gd name="connsiteY57" fmla="*/ 291152 h 782471"/>
              <a:gd name="connsiteX58" fmla="*/ 591403 w 2984311"/>
              <a:gd name="connsiteY58" fmla="*/ 282054 h 782471"/>
              <a:gd name="connsiteX59" fmla="*/ 573206 w 2984311"/>
              <a:gd name="connsiteY59" fmla="*/ 277505 h 782471"/>
              <a:gd name="connsiteX60" fmla="*/ 545910 w 2984311"/>
              <a:gd name="connsiteY60" fmla="*/ 268406 h 782471"/>
              <a:gd name="connsiteX61" fmla="*/ 514066 w 2984311"/>
              <a:gd name="connsiteY61" fmla="*/ 263857 h 782471"/>
              <a:gd name="connsiteX62" fmla="*/ 491319 w 2984311"/>
              <a:gd name="connsiteY62" fmla="*/ 259308 h 782471"/>
              <a:gd name="connsiteX63" fmla="*/ 459474 w 2984311"/>
              <a:gd name="connsiteY63" fmla="*/ 254758 h 782471"/>
              <a:gd name="connsiteX64" fmla="*/ 432179 w 2984311"/>
              <a:gd name="connsiteY64" fmla="*/ 236561 h 782471"/>
              <a:gd name="connsiteX65" fmla="*/ 423080 w 2984311"/>
              <a:gd name="connsiteY65" fmla="*/ 222913 h 782471"/>
              <a:gd name="connsiteX66" fmla="*/ 404883 w 2984311"/>
              <a:gd name="connsiteY66" fmla="*/ 213815 h 782471"/>
              <a:gd name="connsiteX67" fmla="*/ 391236 w 2984311"/>
              <a:gd name="connsiteY67" fmla="*/ 204716 h 782471"/>
              <a:gd name="connsiteX68" fmla="*/ 373039 w 2984311"/>
              <a:gd name="connsiteY68" fmla="*/ 177421 h 782471"/>
              <a:gd name="connsiteX69" fmla="*/ 350292 w 2984311"/>
              <a:gd name="connsiteY69" fmla="*/ 150125 h 782471"/>
              <a:gd name="connsiteX70" fmla="*/ 322997 w 2984311"/>
              <a:gd name="connsiteY70" fmla="*/ 131928 h 782471"/>
              <a:gd name="connsiteX71" fmla="*/ 295701 w 2984311"/>
              <a:gd name="connsiteY71" fmla="*/ 113731 h 782471"/>
              <a:gd name="connsiteX72" fmla="*/ 286603 w 2984311"/>
              <a:gd name="connsiteY72" fmla="*/ 100084 h 782471"/>
              <a:gd name="connsiteX73" fmla="*/ 272955 w 2984311"/>
              <a:gd name="connsiteY73" fmla="*/ 95534 h 782471"/>
              <a:gd name="connsiteX74" fmla="*/ 259307 w 2984311"/>
              <a:gd name="connsiteY74" fmla="*/ 86436 h 782471"/>
              <a:gd name="connsiteX75" fmla="*/ 232012 w 2984311"/>
              <a:gd name="connsiteY75" fmla="*/ 77337 h 782471"/>
              <a:gd name="connsiteX76" fmla="*/ 218364 w 2984311"/>
              <a:gd name="connsiteY76" fmla="*/ 72788 h 782471"/>
              <a:gd name="connsiteX77" fmla="*/ 204716 w 2984311"/>
              <a:gd name="connsiteY77" fmla="*/ 68239 h 782471"/>
              <a:gd name="connsiteX78" fmla="*/ 191068 w 2984311"/>
              <a:gd name="connsiteY78" fmla="*/ 59140 h 782471"/>
              <a:gd name="connsiteX79" fmla="*/ 163773 w 2984311"/>
              <a:gd name="connsiteY79" fmla="*/ 50042 h 782471"/>
              <a:gd name="connsiteX80" fmla="*/ 136477 w 2984311"/>
              <a:gd name="connsiteY80" fmla="*/ 40943 h 782471"/>
              <a:gd name="connsiteX81" fmla="*/ 122830 w 2984311"/>
              <a:gd name="connsiteY81" fmla="*/ 36394 h 782471"/>
              <a:gd name="connsiteX82" fmla="*/ 0 w 2984311"/>
              <a:gd name="connsiteY8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69910 w 2984311"/>
              <a:gd name="connsiteY10" fmla="*/ 473122 h 782471"/>
              <a:gd name="connsiteX11" fmla="*/ 2056263 w 2984311"/>
              <a:gd name="connsiteY11" fmla="*/ 477672 h 782471"/>
              <a:gd name="connsiteX12" fmla="*/ 1988024 w 2984311"/>
              <a:gd name="connsiteY12" fmla="*/ 473122 h 782471"/>
              <a:gd name="connsiteX13" fmla="*/ 1969827 w 2984311"/>
              <a:gd name="connsiteY13" fmla="*/ 468573 h 782471"/>
              <a:gd name="connsiteX14" fmla="*/ 1878842 w 2984311"/>
              <a:gd name="connsiteY14" fmla="*/ 473122 h 782471"/>
              <a:gd name="connsiteX15" fmla="*/ 1851546 w 2984311"/>
              <a:gd name="connsiteY15" fmla="*/ 486770 h 782471"/>
              <a:gd name="connsiteX16" fmla="*/ 1842448 w 2984311"/>
              <a:gd name="connsiteY16" fmla="*/ 500418 h 782471"/>
              <a:gd name="connsiteX17" fmla="*/ 1815152 w 2984311"/>
              <a:gd name="connsiteY17" fmla="*/ 509516 h 782471"/>
              <a:gd name="connsiteX18" fmla="*/ 1787857 w 2984311"/>
              <a:gd name="connsiteY18" fmla="*/ 518615 h 782471"/>
              <a:gd name="connsiteX19" fmla="*/ 1774209 w 2984311"/>
              <a:gd name="connsiteY19" fmla="*/ 523164 h 782471"/>
              <a:gd name="connsiteX20" fmla="*/ 1733266 w 2984311"/>
              <a:gd name="connsiteY20" fmla="*/ 509516 h 782471"/>
              <a:gd name="connsiteX21" fmla="*/ 1728716 w 2984311"/>
              <a:gd name="connsiteY21" fmla="*/ 495869 h 782471"/>
              <a:gd name="connsiteX22" fmla="*/ 1724167 w 2984311"/>
              <a:gd name="connsiteY22" fmla="*/ 468573 h 782471"/>
              <a:gd name="connsiteX23" fmla="*/ 1710519 w 2984311"/>
              <a:gd name="connsiteY23" fmla="*/ 464024 h 782471"/>
              <a:gd name="connsiteX24" fmla="*/ 1701421 w 2984311"/>
              <a:gd name="connsiteY24" fmla="*/ 450376 h 782471"/>
              <a:gd name="connsiteX25" fmla="*/ 1687773 w 2984311"/>
              <a:gd name="connsiteY25" fmla="*/ 441278 h 782471"/>
              <a:gd name="connsiteX26" fmla="*/ 1683224 w 2984311"/>
              <a:gd name="connsiteY26" fmla="*/ 427630 h 782471"/>
              <a:gd name="connsiteX27" fmla="*/ 1665027 w 2984311"/>
              <a:gd name="connsiteY27" fmla="*/ 400334 h 782471"/>
              <a:gd name="connsiteX28" fmla="*/ 1646830 w 2984311"/>
              <a:gd name="connsiteY28" fmla="*/ 373039 h 782471"/>
              <a:gd name="connsiteX29" fmla="*/ 1633182 w 2984311"/>
              <a:gd name="connsiteY29" fmla="*/ 363940 h 782471"/>
              <a:gd name="connsiteX30" fmla="*/ 1601337 w 2984311"/>
              <a:gd name="connsiteY30" fmla="*/ 345743 h 782471"/>
              <a:gd name="connsiteX31" fmla="*/ 1587689 w 2984311"/>
              <a:gd name="connsiteY31" fmla="*/ 318448 h 782471"/>
              <a:gd name="connsiteX32" fmla="*/ 1574042 w 2984311"/>
              <a:gd name="connsiteY32" fmla="*/ 309349 h 782471"/>
              <a:gd name="connsiteX33" fmla="*/ 1542197 w 2984311"/>
              <a:gd name="connsiteY33" fmla="*/ 286603 h 782471"/>
              <a:gd name="connsiteX34" fmla="*/ 1501254 w 2984311"/>
              <a:gd name="connsiteY34" fmla="*/ 277505 h 782471"/>
              <a:gd name="connsiteX35" fmla="*/ 1473958 w 2984311"/>
              <a:gd name="connsiteY35" fmla="*/ 268406 h 782471"/>
              <a:gd name="connsiteX36" fmla="*/ 1460310 w 2984311"/>
              <a:gd name="connsiteY36" fmla="*/ 259308 h 782471"/>
              <a:gd name="connsiteX37" fmla="*/ 1433015 w 2984311"/>
              <a:gd name="connsiteY37" fmla="*/ 250209 h 782471"/>
              <a:gd name="connsiteX38" fmla="*/ 1360227 w 2984311"/>
              <a:gd name="connsiteY38" fmla="*/ 236561 h 782471"/>
              <a:gd name="connsiteX39" fmla="*/ 1332931 w 2984311"/>
              <a:gd name="connsiteY39" fmla="*/ 227463 h 782471"/>
              <a:gd name="connsiteX40" fmla="*/ 1319283 w 2984311"/>
              <a:gd name="connsiteY40" fmla="*/ 222913 h 782471"/>
              <a:gd name="connsiteX41" fmla="*/ 1278340 w 2984311"/>
              <a:gd name="connsiteY41" fmla="*/ 227463 h 782471"/>
              <a:gd name="connsiteX42" fmla="*/ 1264692 w 2984311"/>
              <a:gd name="connsiteY42" fmla="*/ 236561 h 782471"/>
              <a:gd name="connsiteX43" fmla="*/ 1246495 w 2984311"/>
              <a:gd name="connsiteY43" fmla="*/ 241111 h 782471"/>
              <a:gd name="connsiteX44" fmla="*/ 1219200 w 2984311"/>
              <a:gd name="connsiteY44" fmla="*/ 254758 h 782471"/>
              <a:gd name="connsiteX45" fmla="*/ 1191904 w 2984311"/>
              <a:gd name="connsiteY45" fmla="*/ 268406 h 782471"/>
              <a:gd name="connsiteX46" fmla="*/ 1160060 w 2984311"/>
              <a:gd name="connsiteY46" fmla="*/ 272955 h 782471"/>
              <a:gd name="connsiteX47" fmla="*/ 1105468 w 2984311"/>
              <a:gd name="connsiteY47" fmla="*/ 291152 h 782471"/>
              <a:gd name="connsiteX48" fmla="*/ 1073624 w 2984311"/>
              <a:gd name="connsiteY48" fmla="*/ 304800 h 782471"/>
              <a:gd name="connsiteX49" fmla="*/ 896203 w 2984311"/>
              <a:gd name="connsiteY49" fmla="*/ 309349 h 782471"/>
              <a:gd name="connsiteX50" fmla="*/ 868907 w 2984311"/>
              <a:gd name="connsiteY50" fmla="*/ 322997 h 782471"/>
              <a:gd name="connsiteX51" fmla="*/ 855260 w 2984311"/>
              <a:gd name="connsiteY51" fmla="*/ 327546 h 782471"/>
              <a:gd name="connsiteX52" fmla="*/ 782471 w 2984311"/>
              <a:gd name="connsiteY52" fmla="*/ 322997 h 782471"/>
              <a:gd name="connsiteX53" fmla="*/ 768824 w 2984311"/>
              <a:gd name="connsiteY53" fmla="*/ 318448 h 782471"/>
              <a:gd name="connsiteX54" fmla="*/ 723331 w 2984311"/>
              <a:gd name="connsiteY54" fmla="*/ 304800 h 782471"/>
              <a:gd name="connsiteX55" fmla="*/ 709683 w 2984311"/>
              <a:gd name="connsiteY55" fmla="*/ 300251 h 782471"/>
              <a:gd name="connsiteX56" fmla="*/ 696036 w 2984311"/>
              <a:gd name="connsiteY56" fmla="*/ 295702 h 782471"/>
              <a:gd name="connsiteX57" fmla="*/ 641445 w 2984311"/>
              <a:gd name="connsiteY57" fmla="*/ 291152 h 782471"/>
              <a:gd name="connsiteX58" fmla="*/ 591403 w 2984311"/>
              <a:gd name="connsiteY58" fmla="*/ 282054 h 782471"/>
              <a:gd name="connsiteX59" fmla="*/ 573206 w 2984311"/>
              <a:gd name="connsiteY59" fmla="*/ 277505 h 782471"/>
              <a:gd name="connsiteX60" fmla="*/ 545910 w 2984311"/>
              <a:gd name="connsiteY60" fmla="*/ 268406 h 782471"/>
              <a:gd name="connsiteX61" fmla="*/ 514066 w 2984311"/>
              <a:gd name="connsiteY61" fmla="*/ 263857 h 782471"/>
              <a:gd name="connsiteX62" fmla="*/ 491319 w 2984311"/>
              <a:gd name="connsiteY62" fmla="*/ 259308 h 782471"/>
              <a:gd name="connsiteX63" fmla="*/ 459474 w 2984311"/>
              <a:gd name="connsiteY63" fmla="*/ 254758 h 782471"/>
              <a:gd name="connsiteX64" fmla="*/ 432179 w 2984311"/>
              <a:gd name="connsiteY64" fmla="*/ 236561 h 782471"/>
              <a:gd name="connsiteX65" fmla="*/ 423080 w 2984311"/>
              <a:gd name="connsiteY65" fmla="*/ 222913 h 782471"/>
              <a:gd name="connsiteX66" fmla="*/ 404883 w 2984311"/>
              <a:gd name="connsiteY66" fmla="*/ 213815 h 782471"/>
              <a:gd name="connsiteX67" fmla="*/ 391236 w 2984311"/>
              <a:gd name="connsiteY67" fmla="*/ 204716 h 782471"/>
              <a:gd name="connsiteX68" fmla="*/ 373039 w 2984311"/>
              <a:gd name="connsiteY68" fmla="*/ 177421 h 782471"/>
              <a:gd name="connsiteX69" fmla="*/ 350292 w 2984311"/>
              <a:gd name="connsiteY69" fmla="*/ 150125 h 782471"/>
              <a:gd name="connsiteX70" fmla="*/ 322997 w 2984311"/>
              <a:gd name="connsiteY70" fmla="*/ 131928 h 782471"/>
              <a:gd name="connsiteX71" fmla="*/ 295701 w 2984311"/>
              <a:gd name="connsiteY71" fmla="*/ 113731 h 782471"/>
              <a:gd name="connsiteX72" fmla="*/ 286603 w 2984311"/>
              <a:gd name="connsiteY72" fmla="*/ 100084 h 782471"/>
              <a:gd name="connsiteX73" fmla="*/ 272955 w 2984311"/>
              <a:gd name="connsiteY73" fmla="*/ 95534 h 782471"/>
              <a:gd name="connsiteX74" fmla="*/ 259307 w 2984311"/>
              <a:gd name="connsiteY74" fmla="*/ 86436 h 782471"/>
              <a:gd name="connsiteX75" fmla="*/ 232012 w 2984311"/>
              <a:gd name="connsiteY75" fmla="*/ 77337 h 782471"/>
              <a:gd name="connsiteX76" fmla="*/ 218364 w 2984311"/>
              <a:gd name="connsiteY76" fmla="*/ 72788 h 782471"/>
              <a:gd name="connsiteX77" fmla="*/ 204716 w 2984311"/>
              <a:gd name="connsiteY77" fmla="*/ 68239 h 782471"/>
              <a:gd name="connsiteX78" fmla="*/ 191068 w 2984311"/>
              <a:gd name="connsiteY78" fmla="*/ 59140 h 782471"/>
              <a:gd name="connsiteX79" fmla="*/ 163773 w 2984311"/>
              <a:gd name="connsiteY79" fmla="*/ 50042 h 782471"/>
              <a:gd name="connsiteX80" fmla="*/ 136477 w 2984311"/>
              <a:gd name="connsiteY80" fmla="*/ 40943 h 782471"/>
              <a:gd name="connsiteX81" fmla="*/ 122830 w 2984311"/>
              <a:gd name="connsiteY81" fmla="*/ 36394 h 782471"/>
              <a:gd name="connsiteX82" fmla="*/ 0 w 2984311"/>
              <a:gd name="connsiteY8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88024 w 2984311"/>
              <a:gd name="connsiteY11" fmla="*/ 473122 h 782471"/>
              <a:gd name="connsiteX12" fmla="*/ 1969827 w 2984311"/>
              <a:gd name="connsiteY12" fmla="*/ 468573 h 782471"/>
              <a:gd name="connsiteX13" fmla="*/ 1878842 w 2984311"/>
              <a:gd name="connsiteY13" fmla="*/ 473122 h 782471"/>
              <a:gd name="connsiteX14" fmla="*/ 1851546 w 2984311"/>
              <a:gd name="connsiteY14" fmla="*/ 486770 h 782471"/>
              <a:gd name="connsiteX15" fmla="*/ 1842448 w 2984311"/>
              <a:gd name="connsiteY15" fmla="*/ 500418 h 782471"/>
              <a:gd name="connsiteX16" fmla="*/ 1815152 w 2984311"/>
              <a:gd name="connsiteY16" fmla="*/ 509516 h 782471"/>
              <a:gd name="connsiteX17" fmla="*/ 1787857 w 2984311"/>
              <a:gd name="connsiteY17" fmla="*/ 518615 h 782471"/>
              <a:gd name="connsiteX18" fmla="*/ 1774209 w 2984311"/>
              <a:gd name="connsiteY18" fmla="*/ 523164 h 782471"/>
              <a:gd name="connsiteX19" fmla="*/ 1733266 w 2984311"/>
              <a:gd name="connsiteY19" fmla="*/ 509516 h 782471"/>
              <a:gd name="connsiteX20" fmla="*/ 1728716 w 2984311"/>
              <a:gd name="connsiteY20" fmla="*/ 495869 h 782471"/>
              <a:gd name="connsiteX21" fmla="*/ 1724167 w 2984311"/>
              <a:gd name="connsiteY21" fmla="*/ 468573 h 782471"/>
              <a:gd name="connsiteX22" fmla="*/ 1710519 w 2984311"/>
              <a:gd name="connsiteY22" fmla="*/ 464024 h 782471"/>
              <a:gd name="connsiteX23" fmla="*/ 1701421 w 2984311"/>
              <a:gd name="connsiteY23" fmla="*/ 450376 h 782471"/>
              <a:gd name="connsiteX24" fmla="*/ 1687773 w 2984311"/>
              <a:gd name="connsiteY24" fmla="*/ 441278 h 782471"/>
              <a:gd name="connsiteX25" fmla="*/ 1683224 w 2984311"/>
              <a:gd name="connsiteY25" fmla="*/ 427630 h 782471"/>
              <a:gd name="connsiteX26" fmla="*/ 1665027 w 2984311"/>
              <a:gd name="connsiteY26" fmla="*/ 400334 h 782471"/>
              <a:gd name="connsiteX27" fmla="*/ 1646830 w 2984311"/>
              <a:gd name="connsiteY27" fmla="*/ 373039 h 782471"/>
              <a:gd name="connsiteX28" fmla="*/ 1633182 w 2984311"/>
              <a:gd name="connsiteY28" fmla="*/ 363940 h 782471"/>
              <a:gd name="connsiteX29" fmla="*/ 1601337 w 2984311"/>
              <a:gd name="connsiteY29" fmla="*/ 345743 h 782471"/>
              <a:gd name="connsiteX30" fmla="*/ 1587689 w 2984311"/>
              <a:gd name="connsiteY30" fmla="*/ 318448 h 782471"/>
              <a:gd name="connsiteX31" fmla="*/ 1574042 w 2984311"/>
              <a:gd name="connsiteY31" fmla="*/ 309349 h 782471"/>
              <a:gd name="connsiteX32" fmla="*/ 1542197 w 2984311"/>
              <a:gd name="connsiteY32" fmla="*/ 286603 h 782471"/>
              <a:gd name="connsiteX33" fmla="*/ 1501254 w 2984311"/>
              <a:gd name="connsiteY33" fmla="*/ 277505 h 782471"/>
              <a:gd name="connsiteX34" fmla="*/ 1473958 w 2984311"/>
              <a:gd name="connsiteY34" fmla="*/ 268406 h 782471"/>
              <a:gd name="connsiteX35" fmla="*/ 1460310 w 2984311"/>
              <a:gd name="connsiteY35" fmla="*/ 259308 h 782471"/>
              <a:gd name="connsiteX36" fmla="*/ 1433015 w 2984311"/>
              <a:gd name="connsiteY36" fmla="*/ 250209 h 782471"/>
              <a:gd name="connsiteX37" fmla="*/ 1360227 w 2984311"/>
              <a:gd name="connsiteY37" fmla="*/ 236561 h 782471"/>
              <a:gd name="connsiteX38" fmla="*/ 1332931 w 2984311"/>
              <a:gd name="connsiteY38" fmla="*/ 227463 h 782471"/>
              <a:gd name="connsiteX39" fmla="*/ 1319283 w 2984311"/>
              <a:gd name="connsiteY39" fmla="*/ 222913 h 782471"/>
              <a:gd name="connsiteX40" fmla="*/ 1278340 w 2984311"/>
              <a:gd name="connsiteY40" fmla="*/ 227463 h 782471"/>
              <a:gd name="connsiteX41" fmla="*/ 1264692 w 2984311"/>
              <a:gd name="connsiteY41" fmla="*/ 236561 h 782471"/>
              <a:gd name="connsiteX42" fmla="*/ 1246495 w 2984311"/>
              <a:gd name="connsiteY42" fmla="*/ 241111 h 782471"/>
              <a:gd name="connsiteX43" fmla="*/ 1219200 w 2984311"/>
              <a:gd name="connsiteY43" fmla="*/ 254758 h 782471"/>
              <a:gd name="connsiteX44" fmla="*/ 1191904 w 2984311"/>
              <a:gd name="connsiteY44" fmla="*/ 268406 h 782471"/>
              <a:gd name="connsiteX45" fmla="*/ 1160060 w 2984311"/>
              <a:gd name="connsiteY45" fmla="*/ 272955 h 782471"/>
              <a:gd name="connsiteX46" fmla="*/ 1105468 w 2984311"/>
              <a:gd name="connsiteY46" fmla="*/ 291152 h 782471"/>
              <a:gd name="connsiteX47" fmla="*/ 1073624 w 2984311"/>
              <a:gd name="connsiteY47" fmla="*/ 304800 h 782471"/>
              <a:gd name="connsiteX48" fmla="*/ 896203 w 2984311"/>
              <a:gd name="connsiteY48" fmla="*/ 309349 h 782471"/>
              <a:gd name="connsiteX49" fmla="*/ 868907 w 2984311"/>
              <a:gd name="connsiteY49" fmla="*/ 322997 h 782471"/>
              <a:gd name="connsiteX50" fmla="*/ 855260 w 2984311"/>
              <a:gd name="connsiteY50" fmla="*/ 327546 h 782471"/>
              <a:gd name="connsiteX51" fmla="*/ 782471 w 2984311"/>
              <a:gd name="connsiteY51" fmla="*/ 322997 h 782471"/>
              <a:gd name="connsiteX52" fmla="*/ 768824 w 2984311"/>
              <a:gd name="connsiteY52" fmla="*/ 318448 h 782471"/>
              <a:gd name="connsiteX53" fmla="*/ 723331 w 2984311"/>
              <a:gd name="connsiteY53" fmla="*/ 304800 h 782471"/>
              <a:gd name="connsiteX54" fmla="*/ 709683 w 2984311"/>
              <a:gd name="connsiteY54" fmla="*/ 300251 h 782471"/>
              <a:gd name="connsiteX55" fmla="*/ 696036 w 2984311"/>
              <a:gd name="connsiteY55" fmla="*/ 295702 h 782471"/>
              <a:gd name="connsiteX56" fmla="*/ 641445 w 2984311"/>
              <a:gd name="connsiteY56" fmla="*/ 291152 h 782471"/>
              <a:gd name="connsiteX57" fmla="*/ 591403 w 2984311"/>
              <a:gd name="connsiteY57" fmla="*/ 282054 h 782471"/>
              <a:gd name="connsiteX58" fmla="*/ 573206 w 2984311"/>
              <a:gd name="connsiteY58" fmla="*/ 277505 h 782471"/>
              <a:gd name="connsiteX59" fmla="*/ 545910 w 2984311"/>
              <a:gd name="connsiteY59" fmla="*/ 268406 h 782471"/>
              <a:gd name="connsiteX60" fmla="*/ 514066 w 2984311"/>
              <a:gd name="connsiteY60" fmla="*/ 263857 h 782471"/>
              <a:gd name="connsiteX61" fmla="*/ 491319 w 2984311"/>
              <a:gd name="connsiteY61" fmla="*/ 259308 h 782471"/>
              <a:gd name="connsiteX62" fmla="*/ 459474 w 2984311"/>
              <a:gd name="connsiteY62" fmla="*/ 254758 h 782471"/>
              <a:gd name="connsiteX63" fmla="*/ 432179 w 2984311"/>
              <a:gd name="connsiteY63" fmla="*/ 236561 h 782471"/>
              <a:gd name="connsiteX64" fmla="*/ 423080 w 2984311"/>
              <a:gd name="connsiteY64" fmla="*/ 222913 h 782471"/>
              <a:gd name="connsiteX65" fmla="*/ 404883 w 2984311"/>
              <a:gd name="connsiteY65" fmla="*/ 213815 h 782471"/>
              <a:gd name="connsiteX66" fmla="*/ 391236 w 2984311"/>
              <a:gd name="connsiteY66" fmla="*/ 204716 h 782471"/>
              <a:gd name="connsiteX67" fmla="*/ 373039 w 2984311"/>
              <a:gd name="connsiteY67" fmla="*/ 177421 h 782471"/>
              <a:gd name="connsiteX68" fmla="*/ 350292 w 2984311"/>
              <a:gd name="connsiteY68" fmla="*/ 150125 h 782471"/>
              <a:gd name="connsiteX69" fmla="*/ 322997 w 2984311"/>
              <a:gd name="connsiteY69" fmla="*/ 131928 h 782471"/>
              <a:gd name="connsiteX70" fmla="*/ 295701 w 2984311"/>
              <a:gd name="connsiteY70" fmla="*/ 113731 h 782471"/>
              <a:gd name="connsiteX71" fmla="*/ 286603 w 2984311"/>
              <a:gd name="connsiteY71" fmla="*/ 100084 h 782471"/>
              <a:gd name="connsiteX72" fmla="*/ 272955 w 2984311"/>
              <a:gd name="connsiteY72" fmla="*/ 95534 h 782471"/>
              <a:gd name="connsiteX73" fmla="*/ 259307 w 2984311"/>
              <a:gd name="connsiteY73" fmla="*/ 86436 h 782471"/>
              <a:gd name="connsiteX74" fmla="*/ 232012 w 2984311"/>
              <a:gd name="connsiteY74" fmla="*/ 77337 h 782471"/>
              <a:gd name="connsiteX75" fmla="*/ 218364 w 2984311"/>
              <a:gd name="connsiteY75" fmla="*/ 72788 h 782471"/>
              <a:gd name="connsiteX76" fmla="*/ 204716 w 2984311"/>
              <a:gd name="connsiteY76" fmla="*/ 68239 h 782471"/>
              <a:gd name="connsiteX77" fmla="*/ 191068 w 2984311"/>
              <a:gd name="connsiteY77" fmla="*/ 59140 h 782471"/>
              <a:gd name="connsiteX78" fmla="*/ 163773 w 2984311"/>
              <a:gd name="connsiteY78" fmla="*/ 50042 h 782471"/>
              <a:gd name="connsiteX79" fmla="*/ 136477 w 2984311"/>
              <a:gd name="connsiteY79" fmla="*/ 40943 h 782471"/>
              <a:gd name="connsiteX80" fmla="*/ 122830 w 2984311"/>
              <a:gd name="connsiteY80" fmla="*/ 36394 h 782471"/>
              <a:gd name="connsiteX81" fmla="*/ 0 w 2984311"/>
              <a:gd name="connsiteY8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78842 w 2984311"/>
              <a:gd name="connsiteY12" fmla="*/ 473122 h 782471"/>
              <a:gd name="connsiteX13" fmla="*/ 1851546 w 2984311"/>
              <a:gd name="connsiteY13" fmla="*/ 486770 h 782471"/>
              <a:gd name="connsiteX14" fmla="*/ 1842448 w 2984311"/>
              <a:gd name="connsiteY14" fmla="*/ 500418 h 782471"/>
              <a:gd name="connsiteX15" fmla="*/ 1815152 w 2984311"/>
              <a:gd name="connsiteY15" fmla="*/ 509516 h 782471"/>
              <a:gd name="connsiteX16" fmla="*/ 1787857 w 2984311"/>
              <a:gd name="connsiteY16" fmla="*/ 518615 h 782471"/>
              <a:gd name="connsiteX17" fmla="*/ 1774209 w 2984311"/>
              <a:gd name="connsiteY17" fmla="*/ 523164 h 782471"/>
              <a:gd name="connsiteX18" fmla="*/ 1733266 w 2984311"/>
              <a:gd name="connsiteY18" fmla="*/ 509516 h 782471"/>
              <a:gd name="connsiteX19" fmla="*/ 1728716 w 2984311"/>
              <a:gd name="connsiteY19" fmla="*/ 495869 h 782471"/>
              <a:gd name="connsiteX20" fmla="*/ 1724167 w 2984311"/>
              <a:gd name="connsiteY20" fmla="*/ 468573 h 782471"/>
              <a:gd name="connsiteX21" fmla="*/ 1710519 w 2984311"/>
              <a:gd name="connsiteY21" fmla="*/ 464024 h 782471"/>
              <a:gd name="connsiteX22" fmla="*/ 1701421 w 2984311"/>
              <a:gd name="connsiteY22" fmla="*/ 450376 h 782471"/>
              <a:gd name="connsiteX23" fmla="*/ 1687773 w 2984311"/>
              <a:gd name="connsiteY23" fmla="*/ 441278 h 782471"/>
              <a:gd name="connsiteX24" fmla="*/ 1683224 w 2984311"/>
              <a:gd name="connsiteY24" fmla="*/ 427630 h 782471"/>
              <a:gd name="connsiteX25" fmla="*/ 1665027 w 2984311"/>
              <a:gd name="connsiteY25" fmla="*/ 400334 h 782471"/>
              <a:gd name="connsiteX26" fmla="*/ 1646830 w 2984311"/>
              <a:gd name="connsiteY26" fmla="*/ 373039 h 782471"/>
              <a:gd name="connsiteX27" fmla="*/ 1633182 w 2984311"/>
              <a:gd name="connsiteY27" fmla="*/ 363940 h 782471"/>
              <a:gd name="connsiteX28" fmla="*/ 1601337 w 2984311"/>
              <a:gd name="connsiteY28" fmla="*/ 345743 h 782471"/>
              <a:gd name="connsiteX29" fmla="*/ 1587689 w 2984311"/>
              <a:gd name="connsiteY29" fmla="*/ 318448 h 782471"/>
              <a:gd name="connsiteX30" fmla="*/ 1574042 w 2984311"/>
              <a:gd name="connsiteY30" fmla="*/ 309349 h 782471"/>
              <a:gd name="connsiteX31" fmla="*/ 1542197 w 2984311"/>
              <a:gd name="connsiteY31" fmla="*/ 286603 h 782471"/>
              <a:gd name="connsiteX32" fmla="*/ 1501254 w 2984311"/>
              <a:gd name="connsiteY32" fmla="*/ 277505 h 782471"/>
              <a:gd name="connsiteX33" fmla="*/ 1473958 w 2984311"/>
              <a:gd name="connsiteY33" fmla="*/ 268406 h 782471"/>
              <a:gd name="connsiteX34" fmla="*/ 1460310 w 2984311"/>
              <a:gd name="connsiteY34" fmla="*/ 259308 h 782471"/>
              <a:gd name="connsiteX35" fmla="*/ 1433015 w 2984311"/>
              <a:gd name="connsiteY35" fmla="*/ 250209 h 782471"/>
              <a:gd name="connsiteX36" fmla="*/ 1360227 w 2984311"/>
              <a:gd name="connsiteY36" fmla="*/ 236561 h 782471"/>
              <a:gd name="connsiteX37" fmla="*/ 1332931 w 2984311"/>
              <a:gd name="connsiteY37" fmla="*/ 227463 h 782471"/>
              <a:gd name="connsiteX38" fmla="*/ 1319283 w 2984311"/>
              <a:gd name="connsiteY38" fmla="*/ 222913 h 782471"/>
              <a:gd name="connsiteX39" fmla="*/ 1278340 w 2984311"/>
              <a:gd name="connsiteY39" fmla="*/ 227463 h 782471"/>
              <a:gd name="connsiteX40" fmla="*/ 1264692 w 2984311"/>
              <a:gd name="connsiteY40" fmla="*/ 236561 h 782471"/>
              <a:gd name="connsiteX41" fmla="*/ 1246495 w 2984311"/>
              <a:gd name="connsiteY41" fmla="*/ 241111 h 782471"/>
              <a:gd name="connsiteX42" fmla="*/ 1219200 w 2984311"/>
              <a:gd name="connsiteY42" fmla="*/ 254758 h 782471"/>
              <a:gd name="connsiteX43" fmla="*/ 1191904 w 2984311"/>
              <a:gd name="connsiteY43" fmla="*/ 268406 h 782471"/>
              <a:gd name="connsiteX44" fmla="*/ 1160060 w 2984311"/>
              <a:gd name="connsiteY44" fmla="*/ 272955 h 782471"/>
              <a:gd name="connsiteX45" fmla="*/ 1105468 w 2984311"/>
              <a:gd name="connsiteY45" fmla="*/ 291152 h 782471"/>
              <a:gd name="connsiteX46" fmla="*/ 1073624 w 2984311"/>
              <a:gd name="connsiteY46" fmla="*/ 304800 h 782471"/>
              <a:gd name="connsiteX47" fmla="*/ 896203 w 2984311"/>
              <a:gd name="connsiteY47" fmla="*/ 309349 h 782471"/>
              <a:gd name="connsiteX48" fmla="*/ 868907 w 2984311"/>
              <a:gd name="connsiteY48" fmla="*/ 322997 h 782471"/>
              <a:gd name="connsiteX49" fmla="*/ 855260 w 2984311"/>
              <a:gd name="connsiteY49" fmla="*/ 327546 h 782471"/>
              <a:gd name="connsiteX50" fmla="*/ 782471 w 2984311"/>
              <a:gd name="connsiteY50" fmla="*/ 322997 h 782471"/>
              <a:gd name="connsiteX51" fmla="*/ 768824 w 2984311"/>
              <a:gd name="connsiteY51" fmla="*/ 318448 h 782471"/>
              <a:gd name="connsiteX52" fmla="*/ 723331 w 2984311"/>
              <a:gd name="connsiteY52" fmla="*/ 304800 h 782471"/>
              <a:gd name="connsiteX53" fmla="*/ 709683 w 2984311"/>
              <a:gd name="connsiteY53" fmla="*/ 300251 h 782471"/>
              <a:gd name="connsiteX54" fmla="*/ 696036 w 2984311"/>
              <a:gd name="connsiteY54" fmla="*/ 295702 h 782471"/>
              <a:gd name="connsiteX55" fmla="*/ 641445 w 2984311"/>
              <a:gd name="connsiteY55" fmla="*/ 291152 h 782471"/>
              <a:gd name="connsiteX56" fmla="*/ 591403 w 2984311"/>
              <a:gd name="connsiteY56" fmla="*/ 282054 h 782471"/>
              <a:gd name="connsiteX57" fmla="*/ 573206 w 2984311"/>
              <a:gd name="connsiteY57" fmla="*/ 277505 h 782471"/>
              <a:gd name="connsiteX58" fmla="*/ 545910 w 2984311"/>
              <a:gd name="connsiteY58" fmla="*/ 268406 h 782471"/>
              <a:gd name="connsiteX59" fmla="*/ 514066 w 2984311"/>
              <a:gd name="connsiteY59" fmla="*/ 263857 h 782471"/>
              <a:gd name="connsiteX60" fmla="*/ 491319 w 2984311"/>
              <a:gd name="connsiteY60" fmla="*/ 259308 h 782471"/>
              <a:gd name="connsiteX61" fmla="*/ 459474 w 2984311"/>
              <a:gd name="connsiteY61" fmla="*/ 254758 h 782471"/>
              <a:gd name="connsiteX62" fmla="*/ 432179 w 2984311"/>
              <a:gd name="connsiteY62" fmla="*/ 236561 h 782471"/>
              <a:gd name="connsiteX63" fmla="*/ 423080 w 2984311"/>
              <a:gd name="connsiteY63" fmla="*/ 222913 h 782471"/>
              <a:gd name="connsiteX64" fmla="*/ 404883 w 2984311"/>
              <a:gd name="connsiteY64" fmla="*/ 213815 h 782471"/>
              <a:gd name="connsiteX65" fmla="*/ 391236 w 2984311"/>
              <a:gd name="connsiteY65" fmla="*/ 204716 h 782471"/>
              <a:gd name="connsiteX66" fmla="*/ 373039 w 2984311"/>
              <a:gd name="connsiteY66" fmla="*/ 177421 h 782471"/>
              <a:gd name="connsiteX67" fmla="*/ 350292 w 2984311"/>
              <a:gd name="connsiteY67" fmla="*/ 150125 h 782471"/>
              <a:gd name="connsiteX68" fmla="*/ 322997 w 2984311"/>
              <a:gd name="connsiteY68" fmla="*/ 131928 h 782471"/>
              <a:gd name="connsiteX69" fmla="*/ 295701 w 2984311"/>
              <a:gd name="connsiteY69" fmla="*/ 113731 h 782471"/>
              <a:gd name="connsiteX70" fmla="*/ 286603 w 2984311"/>
              <a:gd name="connsiteY70" fmla="*/ 100084 h 782471"/>
              <a:gd name="connsiteX71" fmla="*/ 272955 w 2984311"/>
              <a:gd name="connsiteY71" fmla="*/ 95534 h 782471"/>
              <a:gd name="connsiteX72" fmla="*/ 259307 w 2984311"/>
              <a:gd name="connsiteY72" fmla="*/ 86436 h 782471"/>
              <a:gd name="connsiteX73" fmla="*/ 232012 w 2984311"/>
              <a:gd name="connsiteY73" fmla="*/ 77337 h 782471"/>
              <a:gd name="connsiteX74" fmla="*/ 218364 w 2984311"/>
              <a:gd name="connsiteY74" fmla="*/ 72788 h 782471"/>
              <a:gd name="connsiteX75" fmla="*/ 204716 w 2984311"/>
              <a:gd name="connsiteY75" fmla="*/ 68239 h 782471"/>
              <a:gd name="connsiteX76" fmla="*/ 191068 w 2984311"/>
              <a:gd name="connsiteY76" fmla="*/ 59140 h 782471"/>
              <a:gd name="connsiteX77" fmla="*/ 163773 w 2984311"/>
              <a:gd name="connsiteY77" fmla="*/ 50042 h 782471"/>
              <a:gd name="connsiteX78" fmla="*/ 136477 w 2984311"/>
              <a:gd name="connsiteY78" fmla="*/ 40943 h 782471"/>
              <a:gd name="connsiteX79" fmla="*/ 122830 w 2984311"/>
              <a:gd name="connsiteY79" fmla="*/ 36394 h 782471"/>
              <a:gd name="connsiteX80" fmla="*/ 0 w 2984311"/>
              <a:gd name="connsiteY8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842448 w 2984311"/>
              <a:gd name="connsiteY13" fmla="*/ 500418 h 782471"/>
              <a:gd name="connsiteX14" fmla="*/ 1815152 w 2984311"/>
              <a:gd name="connsiteY14" fmla="*/ 509516 h 782471"/>
              <a:gd name="connsiteX15" fmla="*/ 1787857 w 2984311"/>
              <a:gd name="connsiteY15" fmla="*/ 518615 h 782471"/>
              <a:gd name="connsiteX16" fmla="*/ 1774209 w 2984311"/>
              <a:gd name="connsiteY16" fmla="*/ 523164 h 782471"/>
              <a:gd name="connsiteX17" fmla="*/ 1733266 w 2984311"/>
              <a:gd name="connsiteY17" fmla="*/ 509516 h 782471"/>
              <a:gd name="connsiteX18" fmla="*/ 1728716 w 2984311"/>
              <a:gd name="connsiteY18" fmla="*/ 495869 h 782471"/>
              <a:gd name="connsiteX19" fmla="*/ 1724167 w 2984311"/>
              <a:gd name="connsiteY19" fmla="*/ 468573 h 782471"/>
              <a:gd name="connsiteX20" fmla="*/ 1710519 w 2984311"/>
              <a:gd name="connsiteY20" fmla="*/ 464024 h 782471"/>
              <a:gd name="connsiteX21" fmla="*/ 1701421 w 2984311"/>
              <a:gd name="connsiteY21" fmla="*/ 450376 h 782471"/>
              <a:gd name="connsiteX22" fmla="*/ 1687773 w 2984311"/>
              <a:gd name="connsiteY22" fmla="*/ 441278 h 782471"/>
              <a:gd name="connsiteX23" fmla="*/ 1683224 w 2984311"/>
              <a:gd name="connsiteY23" fmla="*/ 427630 h 782471"/>
              <a:gd name="connsiteX24" fmla="*/ 1665027 w 2984311"/>
              <a:gd name="connsiteY24" fmla="*/ 400334 h 782471"/>
              <a:gd name="connsiteX25" fmla="*/ 1646830 w 2984311"/>
              <a:gd name="connsiteY25" fmla="*/ 373039 h 782471"/>
              <a:gd name="connsiteX26" fmla="*/ 1633182 w 2984311"/>
              <a:gd name="connsiteY26" fmla="*/ 363940 h 782471"/>
              <a:gd name="connsiteX27" fmla="*/ 1601337 w 2984311"/>
              <a:gd name="connsiteY27" fmla="*/ 345743 h 782471"/>
              <a:gd name="connsiteX28" fmla="*/ 1587689 w 2984311"/>
              <a:gd name="connsiteY28" fmla="*/ 318448 h 782471"/>
              <a:gd name="connsiteX29" fmla="*/ 1574042 w 2984311"/>
              <a:gd name="connsiteY29" fmla="*/ 309349 h 782471"/>
              <a:gd name="connsiteX30" fmla="*/ 1542197 w 2984311"/>
              <a:gd name="connsiteY30" fmla="*/ 286603 h 782471"/>
              <a:gd name="connsiteX31" fmla="*/ 1501254 w 2984311"/>
              <a:gd name="connsiteY31" fmla="*/ 277505 h 782471"/>
              <a:gd name="connsiteX32" fmla="*/ 1473958 w 2984311"/>
              <a:gd name="connsiteY32" fmla="*/ 268406 h 782471"/>
              <a:gd name="connsiteX33" fmla="*/ 1460310 w 2984311"/>
              <a:gd name="connsiteY33" fmla="*/ 259308 h 782471"/>
              <a:gd name="connsiteX34" fmla="*/ 1433015 w 2984311"/>
              <a:gd name="connsiteY34" fmla="*/ 250209 h 782471"/>
              <a:gd name="connsiteX35" fmla="*/ 1360227 w 2984311"/>
              <a:gd name="connsiteY35" fmla="*/ 236561 h 782471"/>
              <a:gd name="connsiteX36" fmla="*/ 1332931 w 2984311"/>
              <a:gd name="connsiteY36" fmla="*/ 227463 h 782471"/>
              <a:gd name="connsiteX37" fmla="*/ 1319283 w 2984311"/>
              <a:gd name="connsiteY37" fmla="*/ 222913 h 782471"/>
              <a:gd name="connsiteX38" fmla="*/ 1278340 w 2984311"/>
              <a:gd name="connsiteY38" fmla="*/ 227463 h 782471"/>
              <a:gd name="connsiteX39" fmla="*/ 1264692 w 2984311"/>
              <a:gd name="connsiteY39" fmla="*/ 236561 h 782471"/>
              <a:gd name="connsiteX40" fmla="*/ 1246495 w 2984311"/>
              <a:gd name="connsiteY40" fmla="*/ 241111 h 782471"/>
              <a:gd name="connsiteX41" fmla="*/ 1219200 w 2984311"/>
              <a:gd name="connsiteY41" fmla="*/ 254758 h 782471"/>
              <a:gd name="connsiteX42" fmla="*/ 1191904 w 2984311"/>
              <a:gd name="connsiteY42" fmla="*/ 268406 h 782471"/>
              <a:gd name="connsiteX43" fmla="*/ 1160060 w 2984311"/>
              <a:gd name="connsiteY43" fmla="*/ 272955 h 782471"/>
              <a:gd name="connsiteX44" fmla="*/ 1105468 w 2984311"/>
              <a:gd name="connsiteY44" fmla="*/ 291152 h 782471"/>
              <a:gd name="connsiteX45" fmla="*/ 1073624 w 2984311"/>
              <a:gd name="connsiteY45" fmla="*/ 304800 h 782471"/>
              <a:gd name="connsiteX46" fmla="*/ 896203 w 2984311"/>
              <a:gd name="connsiteY46" fmla="*/ 309349 h 782471"/>
              <a:gd name="connsiteX47" fmla="*/ 868907 w 2984311"/>
              <a:gd name="connsiteY47" fmla="*/ 322997 h 782471"/>
              <a:gd name="connsiteX48" fmla="*/ 855260 w 2984311"/>
              <a:gd name="connsiteY48" fmla="*/ 327546 h 782471"/>
              <a:gd name="connsiteX49" fmla="*/ 782471 w 2984311"/>
              <a:gd name="connsiteY49" fmla="*/ 322997 h 782471"/>
              <a:gd name="connsiteX50" fmla="*/ 768824 w 2984311"/>
              <a:gd name="connsiteY50" fmla="*/ 318448 h 782471"/>
              <a:gd name="connsiteX51" fmla="*/ 723331 w 2984311"/>
              <a:gd name="connsiteY51" fmla="*/ 304800 h 782471"/>
              <a:gd name="connsiteX52" fmla="*/ 709683 w 2984311"/>
              <a:gd name="connsiteY52" fmla="*/ 300251 h 782471"/>
              <a:gd name="connsiteX53" fmla="*/ 696036 w 2984311"/>
              <a:gd name="connsiteY53" fmla="*/ 295702 h 782471"/>
              <a:gd name="connsiteX54" fmla="*/ 641445 w 2984311"/>
              <a:gd name="connsiteY54" fmla="*/ 291152 h 782471"/>
              <a:gd name="connsiteX55" fmla="*/ 591403 w 2984311"/>
              <a:gd name="connsiteY55" fmla="*/ 282054 h 782471"/>
              <a:gd name="connsiteX56" fmla="*/ 573206 w 2984311"/>
              <a:gd name="connsiteY56" fmla="*/ 277505 h 782471"/>
              <a:gd name="connsiteX57" fmla="*/ 545910 w 2984311"/>
              <a:gd name="connsiteY57" fmla="*/ 268406 h 782471"/>
              <a:gd name="connsiteX58" fmla="*/ 514066 w 2984311"/>
              <a:gd name="connsiteY58" fmla="*/ 263857 h 782471"/>
              <a:gd name="connsiteX59" fmla="*/ 491319 w 2984311"/>
              <a:gd name="connsiteY59" fmla="*/ 259308 h 782471"/>
              <a:gd name="connsiteX60" fmla="*/ 459474 w 2984311"/>
              <a:gd name="connsiteY60" fmla="*/ 254758 h 782471"/>
              <a:gd name="connsiteX61" fmla="*/ 432179 w 2984311"/>
              <a:gd name="connsiteY61" fmla="*/ 236561 h 782471"/>
              <a:gd name="connsiteX62" fmla="*/ 423080 w 2984311"/>
              <a:gd name="connsiteY62" fmla="*/ 222913 h 782471"/>
              <a:gd name="connsiteX63" fmla="*/ 404883 w 2984311"/>
              <a:gd name="connsiteY63" fmla="*/ 213815 h 782471"/>
              <a:gd name="connsiteX64" fmla="*/ 391236 w 2984311"/>
              <a:gd name="connsiteY64" fmla="*/ 204716 h 782471"/>
              <a:gd name="connsiteX65" fmla="*/ 373039 w 2984311"/>
              <a:gd name="connsiteY65" fmla="*/ 177421 h 782471"/>
              <a:gd name="connsiteX66" fmla="*/ 350292 w 2984311"/>
              <a:gd name="connsiteY66" fmla="*/ 150125 h 782471"/>
              <a:gd name="connsiteX67" fmla="*/ 322997 w 2984311"/>
              <a:gd name="connsiteY67" fmla="*/ 131928 h 782471"/>
              <a:gd name="connsiteX68" fmla="*/ 295701 w 2984311"/>
              <a:gd name="connsiteY68" fmla="*/ 113731 h 782471"/>
              <a:gd name="connsiteX69" fmla="*/ 286603 w 2984311"/>
              <a:gd name="connsiteY69" fmla="*/ 100084 h 782471"/>
              <a:gd name="connsiteX70" fmla="*/ 272955 w 2984311"/>
              <a:gd name="connsiteY70" fmla="*/ 95534 h 782471"/>
              <a:gd name="connsiteX71" fmla="*/ 259307 w 2984311"/>
              <a:gd name="connsiteY71" fmla="*/ 86436 h 782471"/>
              <a:gd name="connsiteX72" fmla="*/ 232012 w 2984311"/>
              <a:gd name="connsiteY72" fmla="*/ 77337 h 782471"/>
              <a:gd name="connsiteX73" fmla="*/ 218364 w 2984311"/>
              <a:gd name="connsiteY73" fmla="*/ 72788 h 782471"/>
              <a:gd name="connsiteX74" fmla="*/ 204716 w 2984311"/>
              <a:gd name="connsiteY74" fmla="*/ 68239 h 782471"/>
              <a:gd name="connsiteX75" fmla="*/ 191068 w 2984311"/>
              <a:gd name="connsiteY75" fmla="*/ 59140 h 782471"/>
              <a:gd name="connsiteX76" fmla="*/ 163773 w 2984311"/>
              <a:gd name="connsiteY76" fmla="*/ 50042 h 782471"/>
              <a:gd name="connsiteX77" fmla="*/ 136477 w 2984311"/>
              <a:gd name="connsiteY77" fmla="*/ 40943 h 782471"/>
              <a:gd name="connsiteX78" fmla="*/ 122830 w 2984311"/>
              <a:gd name="connsiteY78" fmla="*/ 36394 h 782471"/>
              <a:gd name="connsiteX79" fmla="*/ 0 w 2984311"/>
              <a:gd name="connsiteY7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906138 w 2984311"/>
              <a:gd name="connsiteY13" fmla="*/ 473122 h 782471"/>
              <a:gd name="connsiteX14" fmla="*/ 1815152 w 2984311"/>
              <a:gd name="connsiteY14" fmla="*/ 509516 h 782471"/>
              <a:gd name="connsiteX15" fmla="*/ 1787857 w 2984311"/>
              <a:gd name="connsiteY15" fmla="*/ 518615 h 782471"/>
              <a:gd name="connsiteX16" fmla="*/ 1774209 w 2984311"/>
              <a:gd name="connsiteY16" fmla="*/ 523164 h 782471"/>
              <a:gd name="connsiteX17" fmla="*/ 1733266 w 2984311"/>
              <a:gd name="connsiteY17" fmla="*/ 509516 h 782471"/>
              <a:gd name="connsiteX18" fmla="*/ 1728716 w 2984311"/>
              <a:gd name="connsiteY18" fmla="*/ 495869 h 782471"/>
              <a:gd name="connsiteX19" fmla="*/ 1724167 w 2984311"/>
              <a:gd name="connsiteY19" fmla="*/ 468573 h 782471"/>
              <a:gd name="connsiteX20" fmla="*/ 1710519 w 2984311"/>
              <a:gd name="connsiteY20" fmla="*/ 464024 h 782471"/>
              <a:gd name="connsiteX21" fmla="*/ 1701421 w 2984311"/>
              <a:gd name="connsiteY21" fmla="*/ 450376 h 782471"/>
              <a:gd name="connsiteX22" fmla="*/ 1687773 w 2984311"/>
              <a:gd name="connsiteY22" fmla="*/ 441278 h 782471"/>
              <a:gd name="connsiteX23" fmla="*/ 1683224 w 2984311"/>
              <a:gd name="connsiteY23" fmla="*/ 427630 h 782471"/>
              <a:gd name="connsiteX24" fmla="*/ 1665027 w 2984311"/>
              <a:gd name="connsiteY24" fmla="*/ 400334 h 782471"/>
              <a:gd name="connsiteX25" fmla="*/ 1646830 w 2984311"/>
              <a:gd name="connsiteY25" fmla="*/ 373039 h 782471"/>
              <a:gd name="connsiteX26" fmla="*/ 1633182 w 2984311"/>
              <a:gd name="connsiteY26" fmla="*/ 363940 h 782471"/>
              <a:gd name="connsiteX27" fmla="*/ 1601337 w 2984311"/>
              <a:gd name="connsiteY27" fmla="*/ 345743 h 782471"/>
              <a:gd name="connsiteX28" fmla="*/ 1587689 w 2984311"/>
              <a:gd name="connsiteY28" fmla="*/ 318448 h 782471"/>
              <a:gd name="connsiteX29" fmla="*/ 1574042 w 2984311"/>
              <a:gd name="connsiteY29" fmla="*/ 309349 h 782471"/>
              <a:gd name="connsiteX30" fmla="*/ 1542197 w 2984311"/>
              <a:gd name="connsiteY30" fmla="*/ 286603 h 782471"/>
              <a:gd name="connsiteX31" fmla="*/ 1501254 w 2984311"/>
              <a:gd name="connsiteY31" fmla="*/ 277505 h 782471"/>
              <a:gd name="connsiteX32" fmla="*/ 1473958 w 2984311"/>
              <a:gd name="connsiteY32" fmla="*/ 268406 h 782471"/>
              <a:gd name="connsiteX33" fmla="*/ 1460310 w 2984311"/>
              <a:gd name="connsiteY33" fmla="*/ 259308 h 782471"/>
              <a:gd name="connsiteX34" fmla="*/ 1433015 w 2984311"/>
              <a:gd name="connsiteY34" fmla="*/ 250209 h 782471"/>
              <a:gd name="connsiteX35" fmla="*/ 1360227 w 2984311"/>
              <a:gd name="connsiteY35" fmla="*/ 236561 h 782471"/>
              <a:gd name="connsiteX36" fmla="*/ 1332931 w 2984311"/>
              <a:gd name="connsiteY36" fmla="*/ 227463 h 782471"/>
              <a:gd name="connsiteX37" fmla="*/ 1319283 w 2984311"/>
              <a:gd name="connsiteY37" fmla="*/ 222913 h 782471"/>
              <a:gd name="connsiteX38" fmla="*/ 1278340 w 2984311"/>
              <a:gd name="connsiteY38" fmla="*/ 227463 h 782471"/>
              <a:gd name="connsiteX39" fmla="*/ 1264692 w 2984311"/>
              <a:gd name="connsiteY39" fmla="*/ 236561 h 782471"/>
              <a:gd name="connsiteX40" fmla="*/ 1246495 w 2984311"/>
              <a:gd name="connsiteY40" fmla="*/ 241111 h 782471"/>
              <a:gd name="connsiteX41" fmla="*/ 1219200 w 2984311"/>
              <a:gd name="connsiteY41" fmla="*/ 254758 h 782471"/>
              <a:gd name="connsiteX42" fmla="*/ 1191904 w 2984311"/>
              <a:gd name="connsiteY42" fmla="*/ 268406 h 782471"/>
              <a:gd name="connsiteX43" fmla="*/ 1160060 w 2984311"/>
              <a:gd name="connsiteY43" fmla="*/ 272955 h 782471"/>
              <a:gd name="connsiteX44" fmla="*/ 1105468 w 2984311"/>
              <a:gd name="connsiteY44" fmla="*/ 291152 h 782471"/>
              <a:gd name="connsiteX45" fmla="*/ 1073624 w 2984311"/>
              <a:gd name="connsiteY45" fmla="*/ 304800 h 782471"/>
              <a:gd name="connsiteX46" fmla="*/ 896203 w 2984311"/>
              <a:gd name="connsiteY46" fmla="*/ 309349 h 782471"/>
              <a:gd name="connsiteX47" fmla="*/ 868907 w 2984311"/>
              <a:gd name="connsiteY47" fmla="*/ 322997 h 782471"/>
              <a:gd name="connsiteX48" fmla="*/ 855260 w 2984311"/>
              <a:gd name="connsiteY48" fmla="*/ 327546 h 782471"/>
              <a:gd name="connsiteX49" fmla="*/ 782471 w 2984311"/>
              <a:gd name="connsiteY49" fmla="*/ 322997 h 782471"/>
              <a:gd name="connsiteX50" fmla="*/ 768824 w 2984311"/>
              <a:gd name="connsiteY50" fmla="*/ 318448 h 782471"/>
              <a:gd name="connsiteX51" fmla="*/ 723331 w 2984311"/>
              <a:gd name="connsiteY51" fmla="*/ 304800 h 782471"/>
              <a:gd name="connsiteX52" fmla="*/ 709683 w 2984311"/>
              <a:gd name="connsiteY52" fmla="*/ 300251 h 782471"/>
              <a:gd name="connsiteX53" fmla="*/ 696036 w 2984311"/>
              <a:gd name="connsiteY53" fmla="*/ 295702 h 782471"/>
              <a:gd name="connsiteX54" fmla="*/ 641445 w 2984311"/>
              <a:gd name="connsiteY54" fmla="*/ 291152 h 782471"/>
              <a:gd name="connsiteX55" fmla="*/ 591403 w 2984311"/>
              <a:gd name="connsiteY55" fmla="*/ 282054 h 782471"/>
              <a:gd name="connsiteX56" fmla="*/ 573206 w 2984311"/>
              <a:gd name="connsiteY56" fmla="*/ 277505 h 782471"/>
              <a:gd name="connsiteX57" fmla="*/ 545910 w 2984311"/>
              <a:gd name="connsiteY57" fmla="*/ 268406 h 782471"/>
              <a:gd name="connsiteX58" fmla="*/ 514066 w 2984311"/>
              <a:gd name="connsiteY58" fmla="*/ 263857 h 782471"/>
              <a:gd name="connsiteX59" fmla="*/ 491319 w 2984311"/>
              <a:gd name="connsiteY59" fmla="*/ 259308 h 782471"/>
              <a:gd name="connsiteX60" fmla="*/ 459474 w 2984311"/>
              <a:gd name="connsiteY60" fmla="*/ 254758 h 782471"/>
              <a:gd name="connsiteX61" fmla="*/ 432179 w 2984311"/>
              <a:gd name="connsiteY61" fmla="*/ 236561 h 782471"/>
              <a:gd name="connsiteX62" fmla="*/ 423080 w 2984311"/>
              <a:gd name="connsiteY62" fmla="*/ 222913 h 782471"/>
              <a:gd name="connsiteX63" fmla="*/ 404883 w 2984311"/>
              <a:gd name="connsiteY63" fmla="*/ 213815 h 782471"/>
              <a:gd name="connsiteX64" fmla="*/ 391236 w 2984311"/>
              <a:gd name="connsiteY64" fmla="*/ 204716 h 782471"/>
              <a:gd name="connsiteX65" fmla="*/ 373039 w 2984311"/>
              <a:gd name="connsiteY65" fmla="*/ 177421 h 782471"/>
              <a:gd name="connsiteX66" fmla="*/ 350292 w 2984311"/>
              <a:gd name="connsiteY66" fmla="*/ 150125 h 782471"/>
              <a:gd name="connsiteX67" fmla="*/ 322997 w 2984311"/>
              <a:gd name="connsiteY67" fmla="*/ 131928 h 782471"/>
              <a:gd name="connsiteX68" fmla="*/ 295701 w 2984311"/>
              <a:gd name="connsiteY68" fmla="*/ 113731 h 782471"/>
              <a:gd name="connsiteX69" fmla="*/ 286603 w 2984311"/>
              <a:gd name="connsiteY69" fmla="*/ 100084 h 782471"/>
              <a:gd name="connsiteX70" fmla="*/ 272955 w 2984311"/>
              <a:gd name="connsiteY70" fmla="*/ 95534 h 782471"/>
              <a:gd name="connsiteX71" fmla="*/ 259307 w 2984311"/>
              <a:gd name="connsiteY71" fmla="*/ 86436 h 782471"/>
              <a:gd name="connsiteX72" fmla="*/ 232012 w 2984311"/>
              <a:gd name="connsiteY72" fmla="*/ 77337 h 782471"/>
              <a:gd name="connsiteX73" fmla="*/ 218364 w 2984311"/>
              <a:gd name="connsiteY73" fmla="*/ 72788 h 782471"/>
              <a:gd name="connsiteX74" fmla="*/ 204716 w 2984311"/>
              <a:gd name="connsiteY74" fmla="*/ 68239 h 782471"/>
              <a:gd name="connsiteX75" fmla="*/ 191068 w 2984311"/>
              <a:gd name="connsiteY75" fmla="*/ 59140 h 782471"/>
              <a:gd name="connsiteX76" fmla="*/ 163773 w 2984311"/>
              <a:gd name="connsiteY76" fmla="*/ 50042 h 782471"/>
              <a:gd name="connsiteX77" fmla="*/ 136477 w 2984311"/>
              <a:gd name="connsiteY77" fmla="*/ 40943 h 782471"/>
              <a:gd name="connsiteX78" fmla="*/ 122830 w 2984311"/>
              <a:gd name="connsiteY78" fmla="*/ 36394 h 782471"/>
              <a:gd name="connsiteX79" fmla="*/ 0 w 2984311"/>
              <a:gd name="connsiteY7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815152 w 2984311"/>
              <a:gd name="connsiteY13" fmla="*/ 509516 h 782471"/>
              <a:gd name="connsiteX14" fmla="*/ 1787857 w 2984311"/>
              <a:gd name="connsiteY14" fmla="*/ 518615 h 782471"/>
              <a:gd name="connsiteX15" fmla="*/ 1774209 w 2984311"/>
              <a:gd name="connsiteY15" fmla="*/ 523164 h 782471"/>
              <a:gd name="connsiteX16" fmla="*/ 1733266 w 2984311"/>
              <a:gd name="connsiteY16" fmla="*/ 509516 h 782471"/>
              <a:gd name="connsiteX17" fmla="*/ 1728716 w 2984311"/>
              <a:gd name="connsiteY17" fmla="*/ 495869 h 782471"/>
              <a:gd name="connsiteX18" fmla="*/ 1724167 w 2984311"/>
              <a:gd name="connsiteY18" fmla="*/ 468573 h 782471"/>
              <a:gd name="connsiteX19" fmla="*/ 1710519 w 2984311"/>
              <a:gd name="connsiteY19" fmla="*/ 464024 h 782471"/>
              <a:gd name="connsiteX20" fmla="*/ 1701421 w 2984311"/>
              <a:gd name="connsiteY20" fmla="*/ 450376 h 782471"/>
              <a:gd name="connsiteX21" fmla="*/ 1687773 w 2984311"/>
              <a:gd name="connsiteY21" fmla="*/ 441278 h 782471"/>
              <a:gd name="connsiteX22" fmla="*/ 1683224 w 2984311"/>
              <a:gd name="connsiteY22" fmla="*/ 427630 h 782471"/>
              <a:gd name="connsiteX23" fmla="*/ 1665027 w 2984311"/>
              <a:gd name="connsiteY23" fmla="*/ 400334 h 782471"/>
              <a:gd name="connsiteX24" fmla="*/ 1646830 w 2984311"/>
              <a:gd name="connsiteY24" fmla="*/ 373039 h 782471"/>
              <a:gd name="connsiteX25" fmla="*/ 1633182 w 2984311"/>
              <a:gd name="connsiteY25" fmla="*/ 363940 h 782471"/>
              <a:gd name="connsiteX26" fmla="*/ 1601337 w 2984311"/>
              <a:gd name="connsiteY26" fmla="*/ 345743 h 782471"/>
              <a:gd name="connsiteX27" fmla="*/ 1587689 w 2984311"/>
              <a:gd name="connsiteY27" fmla="*/ 318448 h 782471"/>
              <a:gd name="connsiteX28" fmla="*/ 1574042 w 2984311"/>
              <a:gd name="connsiteY28" fmla="*/ 309349 h 782471"/>
              <a:gd name="connsiteX29" fmla="*/ 1542197 w 2984311"/>
              <a:gd name="connsiteY29" fmla="*/ 286603 h 782471"/>
              <a:gd name="connsiteX30" fmla="*/ 1501254 w 2984311"/>
              <a:gd name="connsiteY30" fmla="*/ 277505 h 782471"/>
              <a:gd name="connsiteX31" fmla="*/ 1473958 w 2984311"/>
              <a:gd name="connsiteY31" fmla="*/ 268406 h 782471"/>
              <a:gd name="connsiteX32" fmla="*/ 1460310 w 2984311"/>
              <a:gd name="connsiteY32" fmla="*/ 259308 h 782471"/>
              <a:gd name="connsiteX33" fmla="*/ 1433015 w 2984311"/>
              <a:gd name="connsiteY33" fmla="*/ 250209 h 782471"/>
              <a:gd name="connsiteX34" fmla="*/ 1360227 w 2984311"/>
              <a:gd name="connsiteY34" fmla="*/ 236561 h 782471"/>
              <a:gd name="connsiteX35" fmla="*/ 1332931 w 2984311"/>
              <a:gd name="connsiteY35" fmla="*/ 227463 h 782471"/>
              <a:gd name="connsiteX36" fmla="*/ 1319283 w 2984311"/>
              <a:gd name="connsiteY36" fmla="*/ 222913 h 782471"/>
              <a:gd name="connsiteX37" fmla="*/ 1278340 w 2984311"/>
              <a:gd name="connsiteY37" fmla="*/ 227463 h 782471"/>
              <a:gd name="connsiteX38" fmla="*/ 1264692 w 2984311"/>
              <a:gd name="connsiteY38" fmla="*/ 236561 h 782471"/>
              <a:gd name="connsiteX39" fmla="*/ 1246495 w 2984311"/>
              <a:gd name="connsiteY39" fmla="*/ 241111 h 782471"/>
              <a:gd name="connsiteX40" fmla="*/ 1219200 w 2984311"/>
              <a:gd name="connsiteY40" fmla="*/ 254758 h 782471"/>
              <a:gd name="connsiteX41" fmla="*/ 1191904 w 2984311"/>
              <a:gd name="connsiteY41" fmla="*/ 268406 h 782471"/>
              <a:gd name="connsiteX42" fmla="*/ 1160060 w 2984311"/>
              <a:gd name="connsiteY42" fmla="*/ 272955 h 782471"/>
              <a:gd name="connsiteX43" fmla="*/ 1105468 w 2984311"/>
              <a:gd name="connsiteY43" fmla="*/ 291152 h 782471"/>
              <a:gd name="connsiteX44" fmla="*/ 1073624 w 2984311"/>
              <a:gd name="connsiteY44" fmla="*/ 304800 h 782471"/>
              <a:gd name="connsiteX45" fmla="*/ 896203 w 2984311"/>
              <a:gd name="connsiteY45" fmla="*/ 309349 h 782471"/>
              <a:gd name="connsiteX46" fmla="*/ 868907 w 2984311"/>
              <a:gd name="connsiteY46" fmla="*/ 322997 h 782471"/>
              <a:gd name="connsiteX47" fmla="*/ 855260 w 2984311"/>
              <a:gd name="connsiteY47" fmla="*/ 327546 h 782471"/>
              <a:gd name="connsiteX48" fmla="*/ 782471 w 2984311"/>
              <a:gd name="connsiteY48" fmla="*/ 322997 h 782471"/>
              <a:gd name="connsiteX49" fmla="*/ 768824 w 2984311"/>
              <a:gd name="connsiteY49" fmla="*/ 318448 h 782471"/>
              <a:gd name="connsiteX50" fmla="*/ 723331 w 2984311"/>
              <a:gd name="connsiteY50" fmla="*/ 304800 h 782471"/>
              <a:gd name="connsiteX51" fmla="*/ 709683 w 2984311"/>
              <a:gd name="connsiteY51" fmla="*/ 300251 h 782471"/>
              <a:gd name="connsiteX52" fmla="*/ 696036 w 2984311"/>
              <a:gd name="connsiteY52" fmla="*/ 295702 h 782471"/>
              <a:gd name="connsiteX53" fmla="*/ 641445 w 2984311"/>
              <a:gd name="connsiteY53" fmla="*/ 291152 h 782471"/>
              <a:gd name="connsiteX54" fmla="*/ 591403 w 2984311"/>
              <a:gd name="connsiteY54" fmla="*/ 282054 h 782471"/>
              <a:gd name="connsiteX55" fmla="*/ 573206 w 2984311"/>
              <a:gd name="connsiteY55" fmla="*/ 277505 h 782471"/>
              <a:gd name="connsiteX56" fmla="*/ 545910 w 2984311"/>
              <a:gd name="connsiteY56" fmla="*/ 268406 h 782471"/>
              <a:gd name="connsiteX57" fmla="*/ 514066 w 2984311"/>
              <a:gd name="connsiteY57" fmla="*/ 263857 h 782471"/>
              <a:gd name="connsiteX58" fmla="*/ 491319 w 2984311"/>
              <a:gd name="connsiteY58" fmla="*/ 259308 h 782471"/>
              <a:gd name="connsiteX59" fmla="*/ 459474 w 2984311"/>
              <a:gd name="connsiteY59" fmla="*/ 254758 h 782471"/>
              <a:gd name="connsiteX60" fmla="*/ 432179 w 2984311"/>
              <a:gd name="connsiteY60" fmla="*/ 236561 h 782471"/>
              <a:gd name="connsiteX61" fmla="*/ 423080 w 2984311"/>
              <a:gd name="connsiteY61" fmla="*/ 222913 h 782471"/>
              <a:gd name="connsiteX62" fmla="*/ 404883 w 2984311"/>
              <a:gd name="connsiteY62" fmla="*/ 213815 h 782471"/>
              <a:gd name="connsiteX63" fmla="*/ 391236 w 2984311"/>
              <a:gd name="connsiteY63" fmla="*/ 204716 h 782471"/>
              <a:gd name="connsiteX64" fmla="*/ 373039 w 2984311"/>
              <a:gd name="connsiteY64" fmla="*/ 177421 h 782471"/>
              <a:gd name="connsiteX65" fmla="*/ 350292 w 2984311"/>
              <a:gd name="connsiteY65" fmla="*/ 150125 h 782471"/>
              <a:gd name="connsiteX66" fmla="*/ 322997 w 2984311"/>
              <a:gd name="connsiteY66" fmla="*/ 131928 h 782471"/>
              <a:gd name="connsiteX67" fmla="*/ 295701 w 2984311"/>
              <a:gd name="connsiteY67" fmla="*/ 113731 h 782471"/>
              <a:gd name="connsiteX68" fmla="*/ 286603 w 2984311"/>
              <a:gd name="connsiteY68" fmla="*/ 100084 h 782471"/>
              <a:gd name="connsiteX69" fmla="*/ 272955 w 2984311"/>
              <a:gd name="connsiteY69" fmla="*/ 95534 h 782471"/>
              <a:gd name="connsiteX70" fmla="*/ 259307 w 2984311"/>
              <a:gd name="connsiteY70" fmla="*/ 86436 h 782471"/>
              <a:gd name="connsiteX71" fmla="*/ 232012 w 2984311"/>
              <a:gd name="connsiteY71" fmla="*/ 77337 h 782471"/>
              <a:gd name="connsiteX72" fmla="*/ 218364 w 2984311"/>
              <a:gd name="connsiteY72" fmla="*/ 72788 h 782471"/>
              <a:gd name="connsiteX73" fmla="*/ 204716 w 2984311"/>
              <a:gd name="connsiteY73" fmla="*/ 68239 h 782471"/>
              <a:gd name="connsiteX74" fmla="*/ 191068 w 2984311"/>
              <a:gd name="connsiteY74" fmla="*/ 59140 h 782471"/>
              <a:gd name="connsiteX75" fmla="*/ 163773 w 2984311"/>
              <a:gd name="connsiteY75" fmla="*/ 50042 h 782471"/>
              <a:gd name="connsiteX76" fmla="*/ 136477 w 2984311"/>
              <a:gd name="connsiteY76" fmla="*/ 40943 h 782471"/>
              <a:gd name="connsiteX77" fmla="*/ 122830 w 2984311"/>
              <a:gd name="connsiteY77" fmla="*/ 36394 h 782471"/>
              <a:gd name="connsiteX78" fmla="*/ 0 w 2984311"/>
              <a:gd name="connsiteY7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87857 w 2984311"/>
              <a:gd name="connsiteY14" fmla="*/ 518615 h 782471"/>
              <a:gd name="connsiteX15" fmla="*/ 1774209 w 2984311"/>
              <a:gd name="connsiteY15" fmla="*/ 523164 h 782471"/>
              <a:gd name="connsiteX16" fmla="*/ 1733266 w 2984311"/>
              <a:gd name="connsiteY16" fmla="*/ 509516 h 782471"/>
              <a:gd name="connsiteX17" fmla="*/ 1728716 w 2984311"/>
              <a:gd name="connsiteY17" fmla="*/ 495869 h 782471"/>
              <a:gd name="connsiteX18" fmla="*/ 1724167 w 2984311"/>
              <a:gd name="connsiteY18" fmla="*/ 468573 h 782471"/>
              <a:gd name="connsiteX19" fmla="*/ 1710519 w 2984311"/>
              <a:gd name="connsiteY19" fmla="*/ 464024 h 782471"/>
              <a:gd name="connsiteX20" fmla="*/ 1701421 w 2984311"/>
              <a:gd name="connsiteY20" fmla="*/ 450376 h 782471"/>
              <a:gd name="connsiteX21" fmla="*/ 1687773 w 2984311"/>
              <a:gd name="connsiteY21" fmla="*/ 441278 h 782471"/>
              <a:gd name="connsiteX22" fmla="*/ 1683224 w 2984311"/>
              <a:gd name="connsiteY22" fmla="*/ 427630 h 782471"/>
              <a:gd name="connsiteX23" fmla="*/ 1665027 w 2984311"/>
              <a:gd name="connsiteY23" fmla="*/ 400334 h 782471"/>
              <a:gd name="connsiteX24" fmla="*/ 1646830 w 2984311"/>
              <a:gd name="connsiteY24" fmla="*/ 373039 h 782471"/>
              <a:gd name="connsiteX25" fmla="*/ 1633182 w 2984311"/>
              <a:gd name="connsiteY25" fmla="*/ 363940 h 782471"/>
              <a:gd name="connsiteX26" fmla="*/ 1601337 w 2984311"/>
              <a:gd name="connsiteY26" fmla="*/ 345743 h 782471"/>
              <a:gd name="connsiteX27" fmla="*/ 1587689 w 2984311"/>
              <a:gd name="connsiteY27" fmla="*/ 318448 h 782471"/>
              <a:gd name="connsiteX28" fmla="*/ 1574042 w 2984311"/>
              <a:gd name="connsiteY28" fmla="*/ 309349 h 782471"/>
              <a:gd name="connsiteX29" fmla="*/ 1542197 w 2984311"/>
              <a:gd name="connsiteY29" fmla="*/ 286603 h 782471"/>
              <a:gd name="connsiteX30" fmla="*/ 1501254 w 2984311"/>
              <a:gd name="connsiteY30" fmla="*/ 277505 h 782471"/>
              <a:gd name="connsiteX31" fmla="*/ 1473958 w 2984311"/>
              <a:gd name="connsiteY31" fmla="*/ 268406 h 782471"/>
              <a:gd name="connsiteX32" fmla="*/ 1460310 w 2984311"/>
              <a:gd name="connsiteY32" fmla="*/ 259308 h 782471"/>
              <a:gd name="connsiteX33" fmla="*/ 1433015 w 2984311"/>
              <a:gd name="connsiteY33" fmla="*/ 250209 h 782471"/>
              <a:gd name="connsiteX34" fmla="*/ 1360227 w 2984311"/>
              <a:gd name="connsiteY34" fmla="*/ 236561 h 782471"/>
              <a:gd name="connsiteX35" fmla="*/ 1332931 w 2984311"/>
              <a:gd name="connsiteY35" fmla="*/ 227463 h 782471"/>
              <a:gd name="connsiteX36" fmla="*/ 1319283 w 2984311"/>
              <a:gd name="connsiteY36" fmla="*/ 222913 h 782471"/>
              <a:gd name="connsiteX37" fmla="*/ 1278340 w 2984311"/>
              <a:gd name="connsiteY37" fmla="*/ 227463 h 782471"/>
              <a:gd name="connsiteX38" fmla="*/ 1264692 w 2984311"/>
              <a:gd name="connsiteY38" fmla="*/ 236561 h 782471"/>
              <a:gd name="connsiteX39" fmla="*/ 1246495 w 2984311"/>
              <a:gd name="connsiteY39" fmla="*/ 241111 h 782471"/>
              <a:gd name="connsiteX40" fmla="*/ 1219200 w 2984311"/>
              <a:gd name="connsiteY40" fmla="*/ 254758 h 782471"/>
              <a:gd name="connsiteX41" fmla="*/ 1191904 w 2984311"/>
              <a:gd name="connsiteY41" fmla="*/ 268406 h 782471"/>
              <a:gd name="connsiteX42" fmla="*/ 1160060 w 2984311"/>
              <a:gd name="connsiteY42" fmla="*/ 272955 h 782471"/>
              <a:gd name="connsiteX43" fmla="*/ 1105468 w 2984311"/>
              <a:gd name="connsiteY43" fmla="*/ 291152 h 782471"/>
              <a:gd name="connsiteX44" fmla="*/ 1073624 w 2984311"/>
              <a:gd name="connsiteY44" fmla="*/ 304800 h 782471"/>
              <a:gd name="connsiteX45" fmla="*/ 896203 w 2984311"/>
              <a:gd name="connsiteY45" fmla="*/ 309349 h 782471"/>
              <a:gd name="connsiteX46" fmla="*/ 868907 w 2984311"/>
              <a:gd name="connsiteY46" fmla="*/ 322997 h 782471"/>
              <a:gd name="connsiteX47" fmla="*/ 855260 w 2984311"/>
              <a:gd name="connsiteY47" fmla="*/ 327546 h 782471"/>
              <a:gd name="connsiteX48" fmla="*/ 782471 w 2984311"/>
              <a:gd name="connsiteY48" fmla="*/ 322997 h 782471"/>
              <a:gd name="connsiteX49" fmla="*/ 768824 w 2984311"/>
              <a:gd name="connsiteY49" fmla="*/ 318448 h 782471"/>
              <a:gd name="connsiteX50" fmla="*/ 723331 w 2984311"/>
              <a:gd name="connsiteY50" fmla="*/ 304800 h 782471"/>
              <a:gd name="connsiteX51" fmla="*/ 709683 w 2984311"/>
              <a:gd name="connsiteY51" fmla="*/ 300251 h 782471"/>
              <a:gd name="connsiteX52" fmla="*/ 696036 w 2984311"/>
              <a:gd name="connsiteY52" fmla="*/ 295702 h 782471"/>
              <a:gd name="connsiteX53" fmla="*/ 641445 w 2984311"/>
              <a:gd name="connsiteY53" fmla="*/ 291152 h 782471"/>
              <a:gd name="connsiteX54" fmla="*/ 591403 w 2984311"/>
              <a:gd name="connsiteY54" fmla="*/ 282054 h 782471"/>
              <a:gd name="connsiteX55" fmla="*/ 573206 w 2984311"/>
              <a:gd name="connsiteY55" fmla="*/ 277505 h 782471"/>
              <a:gd name="connsiteX56" fmla="*/ 545910 w 2984311"/>
              <a:gd name="connsiteY56" fmla="*/ 268406 h 782471"/>
              <a:gd name="connsiteX57" fmla="*/ 514066 w 2984311"/>
              <a:gd name="connsiteY57" fmla="*/ 263857 h 782471"/>
              <a:gd name="connsiteX58" fmla="*/ 491319 w 2984311"/>
              <a:gd name="connsiteY58" fmla="*/ 259308 h 782471"/>
              <a:gd name="connsiteX59" fmla="*/ 459474 w 2984311"/>
              <a:gd name="connsiteY59" fmla="*/ 254758 h 782471"/>
              <a:gd name="connsiteX60" fmla="*/ 432179 w 2984311"/>
              <a:gd name="connsiteY60" fmla="*/ 236561 h 782471"/>
              <a:gd name="connsiteX61" fmla="*/ 423080 w 2984311"/>
              <a:gd name="connsiteY61" fmla="*/ 222913 h 782471"/>
              <a:gd name="connsiteX62" fmla="*/ 404883 w 2984311"/>
              <a:gd name="connsiteY62" fmla="*/ 213815 h 782471"/>
              <a:gd name="connsiteX63" fmla="*/ 391236 w 2984311"/>
              <a:gd name="connsiteY63" fmla="*/ 204716 h 782471"/>
              <a:gd name="connsiteX64" fmla="*/ 373039 w 2984311"/>
              <a:gd name="connsiteY64" fmla="*/ 177421 h 782471"/>
              <a:gd name="connsiteX65" fmla="*/ 350292 w 2984311"/>
              <a:gd name="connsiteY65" fmla="*/ 150125 h 782471"/>
              <a:gd name="connsiteX66" fmla="*/ 322997 w 2984311"/>
              <a:gd name="connsiteY66" fmla="*/ 131928 h 782471"/>
              <a:gd name="connsiteX67" fmla="*/ 295701 w 2984311"/>
              <a:gd name="connsiteY67" fmla="*/ 113731 h 782471"/>
              <a:gd name="connsiteX68" fmla="*/ 286603 w 2984311"/>
              <a:gd name="connsiteY68" fmla="*/ 100084 h 782471"/>
              <a:gd name="connsiteX69" fmla="*/ 272955 w 2984311"/>
              <a:gd name="connsiteY69" fmla="*/ 95534 h 782471"/>
              <a:gd name="connsiteX70" fmla="*/ 259307 w 2984311"/>
              <a:gd name="connsiteY70" fmla="*/ 86436 h 782471"/>
              <a:gd name="connsiteX71" fmla="*/ 232012 w 2984311"/>
              <a:gd name="connsiteY71" fmla="*/ 77337 h 782471"/>
              <a:gd name="connsiteX72" fmla="*/ 218364 w 2984311"/>
              <a:gd name="connsiteY72" fmla="*/ 72788 h 782471"/>
              <a:gd name="connsiteX73" fmla="*/ 204716 w 2984311"/>
              <a:gd name="connsiteY73" fmla="*/ 68239 h 782471"/>
              <a:gd name="connsiteX74" fmla="*/ 191068 w 2984311"/>
              <a:gd name="connsiteY74" fmla="*/ 59140 h 782471"/>
              <a:gd name="connsiteX75" fmla="*/ 163773 w 2984311"/>
              <a:gd name="connsiteY75" fmla="*/ 50042 h 782471"/>
              <a:gd name="connsiteX76" fmla="*/ 136477 w 2984311"/>
              <a:gd name="connsiteY76" fmla="*/ 40943 h 782471"/>
              <a:gd name="connsiteX77" fmla="*/ 122830 w 2984311"/>
              <a:gd name="connsiteY77" fmla="*/ 36394 h 782471"/>
              <a:gd name="connsiteX78" fmla="*/ 0 w 2984311"/>
              <a:gd name="connsiteY7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74209 w 2984311"/>
              <a:gd name="connsiteY14" fmla="*/ 523164 h 782471"/>
              <a:gd name="connsiteX15" fmla="*/ 1733266 w 2984311"/>
              <a:gd name="connsiteY15" fmla="*/ 509516 h 782471"/>
              <a:gd name="connsiteX16" fmla="*/ 1728716 w 2984311"/>
              <a:gd name="connsiteY16" fmla="*/ 495869 h 782471"/>
              <a:gd name="connsiteX17" fmla="*/ 1724167 w 2984311"/>
              <a:gd name="connsiteY17" fmla="*/ 468573 h 782471"/>
              <a:gd name="connsiteX18" fmla="*/ 1710519 w 2984311"/>
              <a:gd name="connsiteY18" fmla="*/ 464024 h 782471"/>
              <a:gd name="connsiteX19" fmla="*/ 1701421 w 2984311"/>
              <a:gd name="connsiteY19" fmla="*/ 450376 h 782471"/>
              <a:gd name="connsiteX20" fmla="*/ 1687773 w 2984311"/>
              <a:gd name="connsiteY20" fmla="*/ 441278 h 782471"/>
              <a:gd name="connsiteX21" fmla="*/ 1683224 w 2984311"/>
              <a:gd name="connsiteY21" fmla="*/ 427630 h 782471"/>
              <a:gd name="connsiteX22" fmla="*/ 1665027 w 2984311"/>
              <a:gd name="connsiteY22" fmla="*/ 400334 h 782471"/>
              <a:gd name="connsiteX23" fmla="*/ 1646830 w 2984311"/>
              <a:gd name="connsiteY23" fmla="*/ 373039 h 782471"/>
              <a:gd name="connsiteX24" fmla="*/ 1633182 w 2984311"/>
              <a:gd name="connsiteY24" fmla="*/ 363940 h 782471"/>
              <a:gd name="connsiteX25" fmla="*/ 1601337 w 2984311"/>
              <a:gd name="connsiteY25" fmla="*/ 345743 h 782471"/>
              <a:gd name="connsiteX26" fmla="*/ 1587689 w 2984311"/>
              <a:gd name="connsiteY26" fmla="*/ 318448 h 782471"/>
              <a:gd name="connsiteX27" fmla="*/ 1574042 w 2984311"/>
              <a:gd name="connsiteY27" fmla="*/ 309349 h 782471"/>
              <a:gd name="connsiteX28" fmla="*/ 1542197 w 2984311"/>
              <a:gd name="connsiteY28" fmla="*/ 286603 h 782471"/>
              <a:gd name="connsiteX29" fmla="*/ 1501254 w 2984311"/>
              <a:gd name="connsiteY29" fmla="*/ 277505 h 782471"/>
              <a:gd name="connsiteX30" fmla="*/ 1473958 w 2984311"/>
              <a:gd name="connsiteY30" fmla="*/ 268406 h 782471"/>
              <a:gd name="connsiteX31" fmla="*/ 1460310 w 2984311"/>
              <a:gd name="connsiteY31" fmla="*/ 259308 h 782471"/>
              <a:gd name="connsiteX32" fmla="*/ 1433015 w 2984311"/>
              <a:gd name="connsiteY32" fmla="*/ 250209 h 782471"/>
              <a:gd name="connsiteX33" fmla="*/ 1360227 w 2984311"/>
              <a:gd name="connsiteY33" fmla="*/ 236561 h 782471"/>
              <a:gd name="connsiteX34" fmla="*/ 1332931 w 2984311"/>
              <a:gd name="connsiteY34" fmla="*/ 227463 h 782471"/>
              <a:gd name="connsiteX35" fmla="*/ 1319283 w 2984311"/>
              <a:gd name="connsiteY35" fmla="*/ 222913 h 782471"/>
              <a:gd name="connsiteX36" fmla="*/ 1278340 w 2984311"/>
              <a:gd name="connsiteY36" fmla="*/ 227463 h 782471"/>
              <a:gd name="connsiteX37" fmla="*/ 1264692 w 2984311"/>
              <a:gd name="connsiteY37" fmla="*/ 236561 h 782471"/>
              <a:gd name="connsiteX38" fmla="*/ 1246495 w 2984311"/>
              <a:gd name="connsiteY38" fmla="*/ 241111 h 782471"/>
              <a:gd name="connsiteX39" fmla="*/ 1219200 w 2984311"/>
              <a:gd name="connsiteY39" fmla="*/ 254758 h 782471"/>
              <a:gd name="connsiteX40" fmla="*/ 1191904 w 2984311"/>
              <a:gd name="connsiteY40" fmla="*/ 268406 h 782471"/>
              <a:gd name="connsiteX41" fmla="*/ 1160060 w 2984311"/>
              <a:gd name="connsiteY41" fmla="*/ 272955 h 782471"/>
              <a:gd name="connsiteX42" fmla="*/ 1105468 w 2984311"/>
              <a:gd name="connsiteY42" fmla="*/ 291152 h 782471"/>
              <a:gd name="connsiteX43" fmla="*/ 1073624 w 2984311"/>
              <a:gd name="connsiteY43" fmla="*/ 304800 h 782471"/>
              <a:gd name="connsiteX44" fmla="*/ 896203 w 2984311"/>
              <a:gd name="connsiteY44" fmla="*/ 309349 h 782471"/>
              <a:gd name="connsiteX45" fmla="*/ 868907 w 2984311"/>
              <a:gd name="connsiteY45" fmla="*/ 322997 h 782471"/>
              <a:gd name="connsiteX46" fmla="*/ 855260 w 2984311"/>
              <a:gd name="connsiteY46" fmla="*/ 327546 h 782471"/>
              <a:gd name="connsiteX47" fmla="*/ 782471 w 2984311"/>
              <a:gd name="connsiteY47" fmla="*/ 322997 h 782471"/>
              <a:gd name="connsiteX48" fmla="*/ 768824 w 2984311"/>
              <a:gd name="connsiteY48" fmla="*/ 318448 h 782471"/>
              <a:gd name="connsiteX49" fmla="*/ 723331 w 2984311"/>
              <a:gd name="connsiteY49" fmla="*/ 304800 h 782471"/>
              <a:gd name="connsiteX50" fmla="*/ 709683 w 2984311"/>
              <a:gd name="connsiteY50" fmla="*/ 300251 h 782471"/>
              <a:gd name="connsiteX51" fmla="*/ 696036 w 2984311"/>
              <a:gd name="connsiteY51" fmla="*/ 295702 h 782471"/>
              <a:gd name="connsiteX52" fmla="*/ 641445 w 2984311"/>
              <a:gd name="connsiteY52" fmla="*/ 291152 h 782471"/>
              <a:gd name="connsiteX53" fmla="*/ 591403 w 2984311"/>
              <a:gd name="connsiteY53" fmla="*/ 282054 h 782471"/>
              <a:gd name="connsiteX54" fmla="*/ 573206 w 2984311"/>
              <a:gd name="connsiteY54" fmla="*/ 277505 h 782471"/>
              <a:gd name="connsiteX55" fmla="*/ 545910 w 2984311"/>
              <a:gd name="connsiteY55" fmla="*/ 268406 h 782471"/>
              <a:gd name="connsiteX56" fmla="*/ 514066 w 2984311"/>
              <a:gd name="connsiteY56" fmla="*/ 263857 h 782471"/>
              <a:gd name="connsiteX57" fmla="*/ 491319 w 2984311"/>
              <a:gd name="connsiteY57" fmla="*/ 259308 h 782471"/>
              <a:gd name="connsiteX58" fmla="*/ 459474 w 2984311"/>
              <a:gd name="connsiteY58" fmla="*/ 254758 h 782471"/>
              <a:gd name="connsiteX59" fmla="*/ 432179 w 2984311"/>
              <a:gd name="connsiteY59" fmla="*/ 236561 h 782471"/>
              <a:gd name="connsiteX60" fmla="*/ 423080 w 2984311"/>
              <a:gd name="connsiteY60" fmla="*/ 222913 h 782471"/>
              <a:gd name="connsiteX61" fmla="*/ 404883 w 2984311"/>
              <a:gd name="connsiteY61" fmla="*/ 213815 h 782471"/>
              <a:gd name="connsiteX62" fmla="*/ 391236 w 2984311"/>
              <a:gd name="connsiteY62" fmla="*/ 204716 h 782471"/>
              <a:gd name="connsiteX63" fmla="*/ 373039 w 2984311"/>
              <a:gd name="connsiteY63" fmla="*/ 177421 h 782471"/>
              <a:gd name="connsiteX64" fmla="*/ 350292 w 2984311"/>
              <a:gd name="connsiteY64" fmla="*/ 150125 h 782471"/>
              <a:gd name="connsiteX65" fmla="*/ 322997 w 2984311"/>
              <a:gd name="connsiteY65" fmla="*/ 131928 h 782471"/>
              <a:gd name="connsiteX66" fmla="*/ 295701 w 2984311"/>
              <a:gd name="connsiteY66" fmla="*/ 113731 h 782471"/>
              <a:gd name="connsiteX67" fmla="*/ 286603 w 2984311"/>
              <a:gd name="connsiteY67" fmla="*/ 100084 h 782471"/>
              <a:gd name="connsiteX68" fmla="*/ 272955 w 2984311"/>
              <a:gd name="connsiteY68" fmla="*/ 95534 h 782471"/>
              <a:gd name="connsiteX69" fmla="*/ 259307 w 2984311"/>
              <a:gd name="connsiteY69" fmla="*/ 86436 h 782471"/>
              <a:gd name="connsiteX70" fmla="*/ 232012 w 2984311"/>
              <a:gd name="connsiteY70" fmla="*/ 77337 h 782471"/>
              <a:gd name="connsiteX71" fmla="*/ 218364 w 2984311"/>
              <a:gd name="connsiteY71" fmla="*/ 72788 h 782471"/>
              <a:gd name="connsiteX72" fmla="*/ 204716 w 2984311"/>
              <a:gd name="connsiteY72" fmla="*/ 68239 h 782471"/>
              <a:gd name="connsiteX73" fmla="*/ 191068 w 2984311"/>
              <a:gd name="connsiteY73" fmla="*/ 59140 h 782471"/>
              <a:gd name="connsiteX74" fmla="*/ 163773 w 2984311"/>
              <a:gd name="connsiteY74" fmla="*/ 50042 h 782471"/>
              <a:gd name="connsiteX75" fmla="*/ 136477 w 2984311"/>
              <a:gd name="connsiteY75" fmla="*/ 40943 h 782471"/>
              <a:gd name="connsiteX76" fmla="*/ 122830 w 2984311"/>
              <a:gd name="connsiteY76" fmla="*/ 36394 h 782471"/>
              <a:gd name="connsiteX77" fmla="*/ 0 w 2984311"/>
              <a:gd name="connsiteY7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74209 w 2984311"/>
              <a:gd name="connsiteY14" fmla="*/ 523164 h 782471"/>
              <a:gd name="connsiteX15" fmla="*/ 1733266 w 2984311"/>
              <a:gd name="connsiteY15" fmla="*/ 509516 h 782471"/>
              <a:gd name="connsiteX16" fmla="*/ 1728716 w 2984311"/>
              <a:gd name="connsiteY16" fmla="*/ 495869 h 782471"/>
              <a:gd name="connsiteX17" fmla="*/ 1724167 w 2984311"/>
              <a:gd name="connsiteY17" fmla="*/ 468573 h 782471"/>
              <a:gd name="connsiteX18" fmla="*/ 1710519 w 2984311"/>
              <a:gd name="connsiteY18" fmla="*/ 464024 h 782471"/>
              <a:gd name="connsiteX19" fmla="*/ 1701421 w 2984311"/>
              <a:gd name="connsiteY19" fmla="*/ 450376 h 782471"/>
              <a:gd name="connsiteX20" fmla="*/ 1687773 w 2984311"/>
              <a:gd name="connsiteY20" fmla="*/ 441278 h 782471"/>
              <a:gd name="connsiteX21" fmla="*/ 1683224 w 2984311"/>
              <a:gd name="connsiteY21" fmla="*/ 427630 h 782471"/>
              <a:gd name="connsiteX22" fmla="*/ 1665027 w 2984311"/>
              <a:gd name="connsiteY22" fmla="*/ 400334 h 782471"/>
              <a:gd name="connsiteX23" fmla="*/ 1646830 w 2984311"/>
              <a:gd name="connsiteY23" fmla="*/ 373039 h 782471"/>
              <a:gd name="connsiteX24" fmla="*/ 1633182 w 2984311"/>
              <a:gd name="connsiteY24" fmla="*/ 363940 h 782471"/>
              <a:gd name="connsiteX25" fmla="*/ 1601337 w 2984311"/>
              <a:gd name="connsiteY25" fmla="*/ 345743 h 782471"/>
              <a:gd name="connsiteX26" fmla="*/ 1587689 w 2984311"/>
              <a:gd name="connsiteY26" fmla="*/ 318448 h 782471"/>
              <a:gd name="connsiteX27" fmla="*/ 1574042 w 2984311"/>
              <a:gd name="connsiteY27" fmla="*/ 309349 h 782471"/>
              <a:gd name="connsiteX28" fmla="*/ 1542197 w 2984311"/>
              <a:gd name="connsiteY28" fmla="*/ 286603 h 782471"/>
              <a:gd name="connsiteX29" fmla="*/ 1501254 w 2984311"/>
              <a:gd name="connsiteY29" fmla="*/ 277505 h 782471"/>
              <a:gd name="connsiteX30" fmla="*/ 1473958 w 2984311"/>
              <a:gd name="connsiteY30" fmla="*/ 268406 h 782471"/>
              <a:gd name="connsiteX31" fmla="*/ 1460310 w 2984311"/>
              <a:gd name="connsiteY31" fmla="*/ 259308 h 782471"/>
              <a:gd name="connsiteX32" fmla="*/ 1433015 w 2984311"/>
              <a:gd name="connsiteY32" fmla="*/ 250209 h 782471"/>
              <a:gd name="connsiteX33" fmla="*/ 1360227 w 2984311"/>
              <a:gd name="connsiteY33" fmla="*/ 236561 h 782471"/>
              <a:gd name="connsiteX34" fmla="*/ 1332931 w 2984311"/>
              <a:gd name="connsiteY34" fmla="*/ 227463 h 782471"/>
              <a:gd name="connsiteX35" fmla="*/ 1319283 w 2984311"/>
              <a:gd name="connsiteY35" fmla="*/ 222913 h 782471"/>
              <a:gd name="connsiteX36" fmla="*/ 1278340 w 2984311"/>
              <a:gd name="connsiteY36" fmla="*/ 227463 h 782471"/>
              <a:gd name="connsiteX37" fmla="*/ 1264692 w 2984311"/>
              <a:gd name="connsiteY37" fmla="*/ 236561 h 782471"/>
              <a:gd name="connsiteX38" fmla="*/ 1246495 w 2984311"/>
              <a:gd name="connsiteY38" fmla="*/ 241111 h 782471"/>
              <a:gd name="connsiteX39" fmla="*/ 1219200 w 2984311"/>
              <a:gd name="connsiteY39" fmla="*/ 254758 h 782471"/>
              <a:gd name="connsiteX40" fmla="*/ 1191904 w 2984311"/>
              <a:gd name="connsiteY40" fmla="*/ 268406 h 782471"/>
              <a:gd name="connsiteX41" fmla="*/ 1160060 w 2984311"/>
              <a:gd name="connsiteY41" fmla="*/ 272955 h 782471"/>
              <a:gd name="connsiteX42" fmla="*/ 1105468 w 2984311"/>
              <a:gd name="connsiteY42" fmla="*/ 291152 h 782471"/>
              <a:gd name="connsiteX43" fmla="*/ 1073624 w 2984311"/>
              <a:gd name="connsiteY43" fmla="*/ 304800 h 782471"/>
              <a:gd name="connsiteX44" fmla="*/ 896203 w 2984311"/>
              <a:gd name="connsiteY44" fmla="*/ 309349 h 782471"/>
              <a:gd name="connsiteX45" fmla="*/ 868907 w 2984311"/>
              <a:gd name="connsiteY45" fmla="*/ 322997 h 782471"/>
              <a:gd name="connsiteX46" fmla="*/ 855260 w 2984311"/>
              <a:gd name="connsiteY46" fmla="*/ 327546 h 782471"/>
              <a:gd name="connsiteX47" fmla="*/ 782471 w 2984311"/>
              <a:gd name="connsiteY47" fmla="*/ 322997 h 782471"/>
              <a:gd name="connsiteX48" fmla="*/ 768824 w 2984311"/>
              <a:gd name="connsiteY48" fmla="*/ 318448 h 782471"/>
              <a:gd name="connsiteX49" fmla="*/ 723331 w 2984311"/>
              <a:gd name="connsiteY49" fmla="*/ 304800 h 782471"/>
              <a:gd name="connsiteX50" fmla="*/ 709683 w 2984311"/>
              <a:gd name="connsiteY50" fmla="*/ 300251 h 782471"/>
              <a:gd name="connsiteX51" fmla="*/ 696036 w 2984311"/>
              <a:gd name="connsiteY51" fmla="*/ 295702 h 782471"/>
              <a:gd name="connsiteX52" fmla="*/ 641445 w 2984311"/>
              <a:gd name="connsiteY52" fmla="*/ 291152 h 782471"/>
              <a:gd name="connsiteX53" fmla="*/ 591403 w 2984311"/>
              <a:gd name="connsiteY53" fmla="*/ 282054 h 782471"/>
              <a:gd name="connsiteX54" fmla="*/ 573206 w 2984311"/>
              <a:gd name="connsiteY54" fmla="*/ 277505 h 782471"/>
              <a:gd name="connsiteX55" fmla="*/ 545910 w 2984311"/>
              <a:gd name="connsiteY55" fmla="*/ 268406 h 782471"/>
              <a:gd name="connsiteX56" fmla="*/ 514066 w 2984311"/>
              <a:gd name="connsiteY56" fmla="*/ 263857 h 782471"/>
              <a:gd name="connsiteX57" fmla="*/ 491319 w 2984311"/>
              <a:gd name="connsiteY57" fmla="*/ 259308 h 782471"/>
              <a:gd name="connsiteX58" fmla="*/ 459474 w 2984311"/>
              <a:gd name="connsiteY58" fmla="*/ 254758 h 782471"/>
              <a:gd name="connsiteX59" fmla="*/ 432179 w 2984311"/>
              <a:gd name="connsiteY59" fmla="*/ 236561 h 782471"/>
              <a:gd name="connsiteX60" fmla="*/ 423080 w 2984311"/>
              <a:gd name="connsiteY60" fmla="*/ 222913 h 782471"/>
              <a:gd name="connsiteX61" fmla="*/ 404883 w 2984311"/>
              <a:gd name="connsiteY61" fmla="*/ 213815 h 782471"/>
              <a:gd name="connsiteX62" fmla="*/ 391236 w 2984311"/>
              <a:gd name="connsiteY62" fmla="*/ 204716 h 782471"/>
              <a:gd name="connsiteX63" fmla="*/ 373039 w 2984311"/>
              <a:gd name="connsiteY63" fmla="*/ 177421 h 782471"/>
              <a:gd name="connsiteX64" fmla="*/ 350292 w 2984311"/>
              <a:gd name="connsiteY64" fmla="*/ 150125 h 782471"/>
              <a:gd name="connsiteX65" fmla="*/ 322997 w 2984311"/>
              <a:gd name="connsiteY65" fmla="*/ 131928 h 782471"/>
              <a:gd name="connsiteX66" fmla="*/ 295701 w 2984311"/>
              <a:gd name="connsiteY66" fmla="*/ 113731 h 782471"/>
              <a:gd name="connsiteX67" fmla="*/ 286603 w 2984311"/>
              <a:gd name="connsiteY67" fmla="*/ 100084 h 782471"/>
              <a:gd name="connsiteX68" fmla="*/ 272955 w 2984311"/>
              <a:gd name="connsiteY68" fmla="*/ 95534 h 782471"/>
              <a:gd name="connsiteX69" fmla="*/ 259307 w 2984311"/>
              <a:gd name="connsiteY69" fmla="*/ 86436 h 782471"/>
              <a:gd name="connsiteX70" fmla="*/ 232012 w 2984311"/>
              <a:gd name="connsiteY70" fmla="*/ 77337 h 782471"/>
              <a:gd name="connsiteX71" fmla="*/ 218364 w 2984311"/>
              <a:gd name="connsiteY71" fmla="*/ 72788 h 782471"/>
              <a:gd name="connsiteX72" fmla="*/ 204716 w 2984311"/>
              <a:gd name="connsiteY72" fmla="*/ 68239 h 782471"/>
              <a:gd name="connsiteX73" fmla="*/ 191068 w 2984311"/>
              <a:gd name="connsiteY73" fmla="*/ 59140 h 782471"/>
              <a:gd name="connsiteX74" fmla="*/ 163773 w 2984311"/>
              <a:gd name="connsiteY74" fmla="*/ 50042 h 782471"/>
              <a:gd name="connsiteX75" fmla="*/ 136477 w 2984311"/>
              <a:gd name="connsiteY75" fmla="*/ 40943 h 782471"/>
              <a:gd name="connsiteX76" fmla="*/ 122830 w 2984311"/>
              <a:gd name="connsiteY76" fmla="*/ 36394 h 782471"/>
              <a:gd name="connsiteX77" fmla="*/ 0 w 2984311"/>
              <a:gd name="connsiteY7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74209 w 2984311"/>
              <a:gd name="connsiteY13" fmla="*/ 523164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701421 w 2984311"/>
              <a:gd name="connsiteY18" fmla="*/ 450376 h 782471"/>
              <a:gd name="connsiteX19" fmla="*/ 1687773 w 2984311"/>
              <a:gd name="connsiteY19" fmla="*/ 441278 h 782471"/>
              <a:gd name="connsiteX20" fmla="*/ 1683224 w 2984311"/>
              <a:gd name="connsiteY20" fmla="*/ 427630 h 782471"/>
              <a:gd name="connsiteX21" fmla="*/ 1665027 w 2984311"/>
              <a:gd name="connsiteY21" fmla="*/ 400334 h 782471"/>
              <a:gd name="connsiteX22" fmla="*/ 1646830 w 2984311"/>
              <a:gd name="connsiteY22" fmla="*/ 373039 h 782471"/>
              <a:gd name="connsiteX23" fmla="*/ 1633182 w 2984311"/>
              <a:gd name="connsiteY23" fmla="*/ 363940 h 782471"/>
              <a:gd name="connsiteX24" fmla="*/ 1601337 w 2984311"/>
              <a:gd name="connsiteY24" fmla="*/ 345743 h 782471"/>
              <a:gd name="connsiteX25" fmla="*/ 1587689 w 2984311"/>
              <a:gd name="connsiteY25" fmla="*/ 318448 h 782471"/>
              <a:gd name="connsiteX26" fmla="*/ 1574042 w 2984311"/>
              <a:gd name="connsiteY26" fmla="*/ 309349 h 782471"/>
              <a:gd name="connsiteX27" fmla="*/ 1542197 w 2984311"/>
              <a:gd name="connsiteY27" fmla="*/ 286603 h 782471"/>
              <a:gd name="connsiteX28" fmla="*/ 1501254 w 2984311"/>
              <a:gd name="connsiteY28" fmla="*/ 277505 h 782471"/>
              <a:gd name="connsiteX29" fmla="*/ 1473958 w 2984311"/>
              <a:gd name="connsiteY29" fmla="*/ 268406 h 782471"/>
              <a:gd name="connsiteX30" fmla="*/ 1460310 w 2984311"/>
              <a:gd name="connsiteY30" fmla="*/ 259308 h 782471"/>
              <a:gd name="connsiteX31" fmla="*/ 1433015 w 2984311"/>
              <a:gd name="connsiteY31" fmla="*/ 250209 h 782471"/>
              <a:gd name="connsiteX32" fmla="*/ 1360227 w 2984311"/>
              <a:gd name="connsiteY32" fmla="*/ 236561 h 782471"/>
              <a:gd name="connsiteX33" fmla="*/ 1332931 w 2984311"/>
              <a:gd name="connsiteY33" fmla="*/ 227463 h 782471"/>
              <a:gd name="connsiteX34" fmla="*/ 1319283 w 2984311"/>
              <a:gd name="connsiteY34" fmla="*/ 222913 h 782471"/>
              <a:gd name="connsiteX35" fmla="*/ 1278340 w 2984311"/>
              <a:gd name="connsiteY35" fmla="*/ 227463 h 782471"/>
              <a:gd name="connsiteX36" fmla="*/ 1264692 w 2984311"/>
              <a:gd name="connsiteY36" fmla="*/ 236561 h 782471"/>
              <a:gd name="connsiteX37" fmla="*/ 1246495 w 2984311"/>
              <a:gd name="connsiteY37" fmla="*/ 241111 h 782471"/>
              <a:gd name="connsiteX38" fmla="*/ 1219200 w 2984311"/>
              <a:gd name="connsiteY38" fmla="*/ 254758 h 782471"/>
              <a:gd name="connsiteX39" fmla="*/ 1191904 w 2984311"/>
              <a:gd name="connsiteY39" fmla="*/ 268406 h 782471"/>
              <a:gd name="connsiteX40" fmla="*/ 1160060 w 2984311"/>
              <a:gd name="connsiteY40" fmla="*/ 272955 h 782471"/>
              <a:gd name="connsiteX41" fmla="*/ 1105468 w 2984311"/>
              <a:gd name="connsiteY41" fmla="*/ 291152 h 782471"/>
              <a:gd name="connsiteX42" fmla="*/ 1073624 w 2984311"/>
              <a:gd name="connsiteY42" fmla="*/ 304800 h 782471"/>
              <a:gd name="connsiteX43" fmla="*/ 896203 w 2984311"/>
              <a:gd name="connsiteY43" fmla="*/ 309349 h 782471"/>
              <a:gd name="connsiteX44" fmla="*/ 868907 w 2984311"/>
              <a:gd name="connsiteY44" fmla="*/ 322997 h 782471"/>
              <a:gd name="connsiteX45" fmla="*/ 855260 w 2984311"/>
              <a:gd name="connsiteY45" fmla="*/ 327546 h 782471"/>
              <a:gd name="connsiteX46" fmla="*/ 782471 w 2984311"/>
              <a:gd name="connsiteY46" fmla="*/ 322997 h 782471"/>
              <a:gd name="connsiteX47" fmla="*/ 768824 w 2984311"/>
              <a:gd name="connsiteY47" fmla="*/ 318448 h 782471"/>
              <a:gd name="connsiteX48" fmla="*/ 723331 w 2984311"/>
              <a:gd name="connsiteY48" fmla="*/ 304800 h 782471"/>
              <a:gd name="connsiteX49" fmla="*/ 709683 w 2984311"/>
              <a:gd name="connsiteY49" fmla="*/ 300251 h 782471"/>
              <a:gd name="connsiteX50" fmla="*/ 696036 w 2984311"/>
              <a:gd name="connsiteY50" fmla="*/ 295702 h 782471"/>
              <a:gd name="connsiteX51" fmla="*/ 641445 w 2984311"/>
              <a:gd name="connsiteY51" fmla="*/ 291152 h 782471"/>
              <a:gd name="connsiteX52" fmla="*/ 591403 w 2984311"/>
              <a:gd name="connsiteY52" fmla="*/ 282054 h 782471"/>
              <a:gd name="connsiteX53" fmla="*/ 573206 w 2984311"/>
              <a:gd name="connsiteY53" fmla="*/ 277505 h 782471"/>
              <a:gd name="connsiteX54" fmla="*/ 545910 w 2984311"/>
              <a:gd name="connsiteY54" fmla="*/ 268406 h 782471"/>
              <a:gd name="connsiteX55" fmla="*/ 514066 w 2984311"/>
              <a:gd name="connsiteY55" fmla="*/ 263857 h 782471"/>
              <a:gd name="connsiteX56" fmla="*/ 491319 w 2984311"/>
              <a:gd name="connsiteY56" fmla="*/ 259308 h 782471"/>
              <a:gd name="connsiteX57" fmla="*/ 459474 w 2984311"/>
              <a:gd name="connsiteY57" fmla="*/ 254758 h 782471"/>
              <a:gd name="connsiteX58" fmla="*/ 432179 w 2984311"/>
              <a:gd name="connsiteY58" fmla="*/ 236561 h 782471"/>
              <a:gd name="connsiteX59" fmla="*/ 423080 w 2984311"/>
              <a:gd name="connsiteY59" fmla="*/ 222913 h 782471"/>
              <a:gd name="connsiteX60" fmla="*/ 404883 w 2984311"/>
              <a:gd name="connsiteY60" fmla="*/ 213815 h 782471"/>
              <a:gd name="connsiteX61" fmla="*/ 391236 w 2984311"/>
              <a:gd name="connsiteY61" fmla="*/ 204716 h 782471"/>
              <a:gd name="connsiteX62" fmla="*/ 373039 w 2984311"/>
              <a:gd name="connsiteY62" fmla="*/ 177421 h 782471"/>
              <a:gd name="connsiteX63" fmla="*/ 350292 w 2984311"/>
              <a:gd name="connsiteY63" fmla="*/ 150125 h 782471"/>
              <a:gd name="connsiteX64" fmla="*/ 322997 w 2984311"/>
              <a:gd name="connsiteY64" fmla="*/ 131928 h 782471"/>
              <a:gd name="connsiteX65" fmla="*/ 295701 w 2984311"/>
              <a:gd name="connsiteY65" fmla="*/ 113731 h 782471"/>
              <a:gd name="connsiteX66" fmla="*/ 286603 w 2984311"/>
              <a:gd name="connsiteY66" fmla="*/ 100084 h 782471"/>
              <a:gd name="connsiteX67" fmla="*/ 272955 w 2984311"/>
              <a:gd name="connsiteY67" fmla="*/ 95534 h 782471"/>
              <a:gd name="connsiteX68" fmla="*/ 259307 w 2984311"/>
              <a:gd name="connsiteY68" fmla="*/ 86436 h 782471"/>
              <a:gd name="connsiteX69" fmla="*/ 232012 w 2984311"/>
              <a:gd name="connsiteY69" fmla="*/ 77337 h 782471"/>
              <a:gd name="connsiteX70" fmla="*/ 218364 w 2984311"/>
              <a:gd name="connsiteY70" fmla="*/ 72788 h 782471"/>
              <a:gd name="connsiteX71" fmla="*/ 204716 w 2984311"/>
              <a:gd name="connsiteY71" fmla="*/ 68239 h 782471"/>
              <a:gd name="connsiteX72" fmla="*/ 191068 w 2984311"/>
              <a:gd name="connsiteY72" fmla="*/ 59140 h 782471"/>
              <a:gd name="connsiteX73" fmla="*/ 163773 w 2984311"/>
              <a:gd name="connsiteY73" fmla="*/ 50042 h 782471"/>
              <a:gd name="connsiteX74" fmla="*/ 136477 w 2984311"/>
              <a:gd name="connsiteY74" fmla="*/ 40943 h 782471"/>
              <a:gd name="connsiteX75" fmla="*/ 122830 w 2984311"/>
              <a:gd name="connsiteY75" fmla="*/ 36394 h 782471"/>
              <a:gd name="connsiteX76" fmla="*/ 0 w 2984311"/>
              <a:gd name="connsiteY7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701421 w 2984311"/>
              <a:gd name="connsiteY18" fmla="*/ 450376 h 782471"/>
              <a:gd name="connsiteX19" fmla="*/ 1687773 w 2984311"/>
              <a:gd name="connsiteY19" fmla="*/ 441278 h 782471"/>
              <a:gd name="connsiteX20" fmla="*/ 1683224 w 2984311"/>
              <a:gd name="connsiteY20" fmla="*/ 427630 h 782471"/>
              <a:gd name="connsiteX21" fmla="*/ 1665027 w 2984311"/>
              <a:gd name="connsiteY21" fmla="*/ 400334 h 782471"/>
              <a:gd name="connsiteX22" fmla="*/ 1646830 w 2984311"/>
              <a:gd name="connsiteY22" fmla="*/ 373039 h 782471"/>
              <a:gd name="connsiteX23" fmla="*/ 1633182 w 2984311"/>
              <a:gd name="connsiteY23" fmla="*/ 363940 h 782471"/>
              <a:gd name="connsiteX24" fmla="*/ 1601337 w 2984311"/>
              <a:gd name="connsiteY24" fmla="*/ 345743 h 782471"/>
              <a:gd name="connsiteX25" fmla="*/ 1587689 w 2984311"/>
              <a:gd name="connsiteY25" fmla="*/ 318448 h 782471"/>
              <a:gd name="connsiteX26" fmla="*/ 1574042 w 2984311"/>
              <a:gd name="connsiteY26" fmla="*/ 309349 h 782471"/>
              <a:gd name="connsiteX27" fmla="*/ 1542197 w 2984311"/>
              <a:gd name="connsiteY27" fmla="*/ 286603 h 782471"/>
              <a:gd name="connsiteX28" fmla="*/ 1501254 w 2984311"/>
              <a:gd name="connsiteY28" fmla="*/ 277505 h 782471"/>
              <a:gd name="connsiteX29" fmla="*/ 1473958 w 2984311"/>
              <a:gd name="connsiteY29" fmla="*/ 268406 h 782471"/>
              <a:gd name="connsiteX30" fmla="*/ 1460310 w 2984311"/>
              <a:gd name="connsiteY30" fmla="*/ 259308 h 782471"/>
              <a:gd name="connsiteX31" fmla="*/ 1433015 w 2984311"/>
              <a:gd name="connsiteY31" fmla="*/ 250209 h 782471"/>
              <a:gd name="connsiteX32" fmla="*/ 1360227 w 2984311"/>
              <a:gd name="connsiteY32" fmla="*/ 236561 h 782471"/>
              <a:gd name="connsiteX33" fmla="*/ 1332931 w 2984311"/>
              <a:gd name="connsiteY33" fmla="*/ 227463 h 782471"/>
              <a:gd name="connsiteX34" fmla="*/ 1319283 w 2984311"/>
              <a:gd name="connsiteY34" fmla="*/ 222913 h 782471"/>
              <a:gd name="connsiteX35" fmla="*/ 1278340 w 2984311"/>
              <a:gd name="connsiteY35" fmla="*/ 227463 h 782471"/>
              <a:gd name="connsiteX36" fmla="*/ 1264692 w 2984311"/>
              <a:gd name="connsiteY36" fmla="*/ 236561 h 782471"/>
              <a:gd name="connsiteX37" fmla="*/ 1246495 w 2984311"/>
              <a:gd name="connsiteY37" fmla="*/ 241111 h 782471"/>
              <a:gd name="connsiteX38" fmla="*/ 1219200 w 2984311"/>
              <a:gd name="connsiteY38" fmla="*/ 254758 h 782471"/>
              <a:gd name="connsiteX39" fmla="*/ 1191904 w 2984311"/>
              <a:gd name="connsiteY39" fmla="*/ 268406 h 782471"/>
              <a:gd name="connsiteX40" fmla="*/ 1160060 w 2984311"/>
              <a:gd name="connsiteY40" fmla="*/ 272955 h 782471"/>
              <a:gd name="connsiteX41" fmla="*/ 1105468 w 2984311"/>
              <a:gd name="connsiteY41" fmla="*/ 291152 h 782471"/>
              <a:gd name="connsiteX42" fmla="*/ 1073624 w 2984311"/>
              <a:gd name="connsiteY42" fmla="*/ 304800 h 782471"/>
              <a:gd name="connsiteX43" fmla="*/ 896203 w 2984311"/>
              <a:gd name="connsiteY43" fmla="*/ 309349 h 782471"/>
              <a:gd name="connsiteX44" fmla="*/ 868907 w 2984311"/>
              <a:gd name="connsiteY44" fmla="*/ 322997 h 782471"/>
              <a:gd name="connsiteX45" fmla="*/ 855260 w 2984311"/>
              <a:gd name="connsiteY45" fmla="*/ 327546 h 782471"/>
              <a:gd name="connsiteX46" fmla="*/ 782471 w 2984311"/>
              <a:gd name="connsiteY46" fmla="*/ 322997 h 782471"/>
              <a:gd name="connsiteX47" fmla="*/ 768824 w 2984311"/>
              <a:gd name="connsiteY47" fmla="*/ 318448 h 782471"/>
              <a:gd name="connsiteX48" fmla="*/ 723331 w 2984311"/>
              <a:gd name="connsiteY48" fmla="*/ 304800 h 782471"/>
              <a:gd name="connsiteX49" fmla="*/ 709683 w 2984311"/>
              <a:gd name="connsiteY49" fmla="*/ 300251 h 782471"/>
              <a:gd name="connsiteX50" fmla="*/ 696036 w 2984311"/>
              <a:gd name="connsiteY50" fmla="*/ 295702 h 782471"/>
              <a:gd name="connsiteX51" fmla="*/ 641445 w 2984311"/>
              <a:gd name="connsiteY51" fmla="*/ 291152 h 782471"/>
              <a:gd name="connsiteX52" fmla="*/ 591403 w 2984311"/>
              <a:gd name="connsiteY52" fmla="*/ 282054 h 782471"/>
              <a:gd name="connsiteX53" fmla="*/ 573206 w 2984311"/>
              <a:gd name="connsiteY53" fmla="*/ 277505 h 782471"/>
              <a:gd name="connsiteX54" fmla="*/ 545910 w 2984311"/>
              <a:gd name="connsiteY54" fmla="*/ 268406 h 782471"/>
              <a:gd name="connsiteX55" fmla="*/ 514066 w 2984311"/>
              <a:gd name="connsiteY55" fmla="*/ 263857 h 782471"/>
              <a:gd name="connsiteX56" fmla="*/ 491319 w 2984311"/>
              <a:gd name="connsiteY56" fmla="*/ 259308 h 782471"/>
              <a:gd name="connsiteX57" fmla="*/ 459474 w 2984311"/>
              <a:gd name="connsiteY57" fmla="*/ 254758 h 782471"/>
              <a:gd name="connsiteX58" fmla="*/ 432179 w 2984311"/>
              <a:gd name="connsiteY58" fmla="*/ 236561 h 782471"/>
              <a:gd name="connsiteX59" fmla="*/ 423080 w 2984311"/>
              <a:gd name="connsiteY59" fmla="*/ 222913 h 782471"/>
              <a:gd name="connsiteX60" fmla="*/ 404883 w 2984311"/>
              <a:gd name="connsiteY60" fmla="*/ 213815 h 782471"/>
              <a:gd name="connsiteX61" fmla="*/ 391236 w 2984311"/>
              <a:gd name="connsiteY61" fmla="*/ 204716 h 782471"/>
              <a:gd name="connsiteX62" fmla="*/ 373039 w 2984311"/>
              <a:gd name="connsiteY62" fmla="*/ 177421 h 782471"/>
              <a:gd name="connsiteX63" fmla="*/ 350292 w 2984311"/>
              <a:gd name="connsiteY63" fmla="*/ 150125 h 782471"/>
              <a:gd name="connsiteX64" fmla="*/ 322997 w 2984311"/>
              <a:gd name="connsiteY64" fmla="*/ 131928 h 782471"/>
              <a:gd name="connsiteX65" fmla="*/ 295701 w 2984311"/>
              <a:gd name="connsiteY65" fmla="*/ 113731 h 782471"/>
              <a:gd name="connsiteX66" fmla="*/ 286603 w 2984311"/>
              <a:gd name="connsiteY66" fmla="*/ 100084 h 782471"/>
              <a:gd name="connsiteX67" fmla="*/ 272955 w 2984311"/>
              <a:gd name="connsiteY67" fmla="*/ 95534 h 782471"/>
              <a:gd name="connsiteX68" fmla="*/ 259307 w 2984311"/>
              <a:gd name="connsiteY68" fmla="*/ 86436 h 782471"/>
              <a:gd name="connsiteX69" fmla="*/ 232012 w 2984311"/>
              <a:gd name="connsiteY69" fmla="*/ 77337 h 782471"/>
              <a:gd name="connsiteX70" fmla="*/ 218364 w 2984311"/>
              <a:gd name="connsiteY70" fmla="*/ 72788 h 782471"/>
              <a:gd name="connsiteX71" fmla="*/ 204716 w 2984311"/>
              <a:gd name="connsiteY71" fmla="*/ 68239 h 782471"/>
              <a:gd name="connsiteX72" fmla="*/ 191068 w 2984311"/>
              <a:gd name="connsiteY72" fmla="*/ 59140 h 782471"/>
              <a:gd name="connsiteX73" fmla="*/ 163773 w 2984311"/>
              <a:gd name="connsiteY73" fmla="*/ 50042 h 782471"/>
              <a:gd name="connsiteX74" fmla="*/ 136477 w 2984311"/>
              <a:gd name="connsiteY74" fmla="*/ 40943 h 782471"/>
              <a:gd name="connsiteX75" fmla="*/ 122830 w 2984311"/>
              <a:gd name="connsiteY75" fmla="*/ 36394 h 782471"/>
              <a:gd name="connsiteX76" fmla="*/ 0 w 2984311"/>
              <a:gd name="connsiteY7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687773 w 2984311"/>
              <a:gd name="connsiteY18" fmla="*/ 441278 h 782471"/>
              <a:gd name="connsiteX19" fmla="*/ 1683224 w 2984311"/>
              <a:gd name="connsiteY19" fmla="*/ 427630 h 782471"/>
              <a:gd name="connsiteX20" fmla="*/ 1665027 w 2984311"/>
              <a:gd name="connsiteY20" fmla="*/ 400334 h 782471"/>
              <a:gd name="connsiteX21" fmla="*/ 1646830 w 2984311"/>
              <a:gd name="connsiteY21" fmla="*/ 373039 h 782471"/>
              <a:gd name="connsiteX22" fmla="*/ 1633182 w 2984311"/>
              <a:gd name="connsiteY22" fmla="*/ 363940 h 782471"/>
              <a:gd name="connsiteX23" fmla="*/ 1601337 w 2984311"/>
              <a:gd name="connsiteY23" fmla="*/ 345743 h 782471"/>
              <a:gd name="connsiteX24" fmla="*/ 1587689 w 2984311"/>
              <a:gd name="connsiteY24" fmla="*/ 318448 h 782471"/>
              <a:gd name="connsiteX25" fmla="*/ 1574042 w 2984311"/>
              <a:gd name="connsiteY25" fmla="*/ 309349 h 782471"/>
              <a:gd name="connsiteX26" fmla="*/ 1542197 w 2984311"/>
              <a:gd name="connsiteY26" fmla="*/ 286603 h 782471"/>
              <a:gd name="connsiteX27" fmla="*/ 1501254 w 2984311"/>
              <a:gd name="connsiteY27" fmla="*/ 277505 h 782471"/>
              <a:gd name="connsiteX28" fmla="*/ 1473958 w 2984311"/>
              <a:gd name="connsiteY28" fmla="*/ 268406 h 782471"/>
              <a:gd name="connsiteX29" fmla="*/ 1460310 w 2984311"/>
              <a:gd name="connsiteY29" fmla="*/ 259308 h 782471"/>
              <a:gd name="connsiteX30" fmla="*/ 1433015 w 2984311"/>
              <a:gd name="connsiteY30" fmla="*/ 250209 h 782471"/>
              <a:gd name="connsiteX31" fmla="*/ 1360227 w 2984311"/>
              <a:gd name="connsiteY31" fmla="*/ 236561 h 782471"/>
              <a:gd name="connsiteX32" fmla="*/ 1332931 w 2984311"/>
              <a:gd name="connsiteY32" fmla="*/ 227463 h 782471"/>
              <a:gd name="connsiteX33" fmla="*/ 1319283 w 2984311"/>
              <a:gd name="connsiteY33" fmla="*/ 222913 h 782471"/>
              <a:gd name="connsiteX34" fmla="*/ 1278340 w 2984311"/>
              <a:gd name="connsiteY34" fmla="*/ 227463 h 782471"/>
              <a:gd name="connsiteX35" fmla="*/ 1264692 w 2984311"/>
              <a:gd name="connsiteY35" fmla="*/ 236561 h 782471"/>
              <a:gd name="connsiteX36" fmla="*/ 1246495 w 2984311"/>
              <a:gd name="connsiteY36" fmla="*/ 241111 h 782471"/>
              <a:gd name="connsiteX37" fmla="*/ 1219200 w 2984311"/>
              <a:gd name="connsiteY37" fmla="*/ 254758 h 782471"/>
              <a:gd name="connsiteX38" fmla="*/ 1191904 w 2984311"/>
              <a:gd name="connsiteY38" fmla="*/ 268406 h 782471"/>
              <a:gd name="connsiteX39" fmla="*/ 1160060 w 2984311"/>
              <a:gd name="connsiteY39" fmla="*/ 272955 h 782471"/>
              <a:gd name="connsiteX40" fmla="*/ 1105468 w 2984311"/>
              <a:gd name="connsiteY40" fmla="*/ 291152 h 782471"/>
              <a:gd name="connsiteX41" fmla="*/ 1073624 w 2984311"/>
              <a:gd name="connsiteY41" fmla="*/ 304800 h 782471"/>
              <a:gd name="connsiteX42" fmla="*/ 896203 w 2984311"/>
              <a:gd name="connsiteY42" fmla="*/ 309349 h 782471"/>
              <a:gd name="connsiteX43" fmla="*/ 868907 w 2984311"/>
              <a:gd name="connsiteY43" fmla="*/ 322997 h 782471"/>
              <a:gd name="connsiteX44" fmla="*/ 855260 w 2984311"/>
              <a:gd name="connsiteY44" fmla="*/ 327546 h 782471"/>
              <a:gd name="connsiteX45" fmla="*/ 782471 w 2984311"/>
              <a:gd name="connsiteY45" fmla="*/ 322997 h 782471"/>
              <a:gd name="connsiteX46" fmla="*/ 768824 w 2984311"/>
              <a:gd name="connsiteY46" fmla="*/ 318448 h 782471"/>
              <a:gd name="connsiteX47" fmla="*/ 723331 w 2984311"/>
              <a:gd name="connsiteY47" fmla="*/ 304800 h 782471"/>
              <a:gd name="connsiteX48" fmla="*/ 709683 w 2984311"/>
              <a:gd name="connsiteY48" fmla="*/ 300251 h 782471"/>
              <a:gd name="connsiteX49" fmla="*/ 696036 w 2984311"/>
              <a:gd name="connsiteY49" fmla="*/ 295702 h 782471"/>
              <a:gd name="connsiteX50" fmla="*/ 641445 w 2984311"/>
              <a:gd name="connsiteY50" fmla="*/ 291152 h 782471"/>
              <a:gd name="connsiteX51" fmla="*/ 591403 w 2984311"/>
              <a:gd name="connsiteY51" fmla="*/ 282054 h 782471"/>
              <a:gd name="connsiteX52" fmla="*/ 573206 w 2984311"/>
              <a:gd name="connsiteY52" fmla="*/ 277505 h 782471"/>
              <a:gd name="connsiteX53" fmla="*/ 545910 w 2984311"/>
              <a:gd name="connsiteY53" fmla="*/ 268406 h 782471"/>
              <a:gd name="connsiteX54" fmla="*/ 514066 w 2984311"/>
              <a:gd name="connsiteY54" fmla="*/ 263857 h 782471"/>
              <a:gd name="connsiteX55" fmla="*/ 491319 w 2984311"/>
              <a:gd name="connsiteY55" fmla="*/ 259308 h 782471"/>
              <a:gd name="connsiteX56" fmla="*/ 459474 w 2984311"/>
              <a:gd name="connsiteY56" fmla="*/ 254758 h 782471"/>
              <a:gd name="connsiteX57" fmla="*/ 432179 w 2984311"/>
              <a:gd name="connsiteY57" fmla="*/ 236561 h 782471"/>
              <a:gd name="connsiteX58" fmla="*/ 423080 w 2984311"/>
              <a:gd name="connsiteY58" fmla="*/ 222913 h 782471"/>
              <a:gd name="connsiteX59" fmla="*/ 404883 w 2984311"/>
              <a:gd name="connsiteY59" fmla="*/ 213815 h 782471"/>
              <a:gd name="connsiteX60" fmla="*/ 391236 w 2984311"/>
              <a:gd name="connsiteY60" fmla="*/ 204716 h 782471"/>
              <a:gd name="connsiteX61" fmla="*/ 373039 w 2984311"/>
              <a:gd name="connsiteY61" fmla="*/ 177421 h 782471"/>
              <a:gd name="connsiteX62" fmla="*/ 350292 w 2984311"/>
              <a:gd name="connsiteY62" fmla="*/ 150125 h 782471"/>
              <a:gd name="connsiteX63" fmla="*/ 322997 w 2984311"/>
              <a:gd name="connsiteY63" fmla="*/ 131928 h 782471"/>
              <a:gd name="connsiteX64" fmla="*/ 295701 w 2984311"/>
              <a:gd name="connsiteY64" fmla="*/ 113731 h 782471"/>
              <a:gd name="connsiteX65" fmla="*/ 286603 w 2984311"/>
              <a:gd name="connsiteY65" fmla="*/ 100084 h 782471"/>
              <a:gd name="connsiteX66" fmla="*/ 272955 w 2984311"/>
              <a:gd name="connsiteY66" fmla="*/ 95534 h 782471"/>
              <a:gd name="connsiteX67" fmla="*/ 259307 w 2984311"/>
              <a:gd name="connsiteY67" fmla="*/ 86436 h 782471"/>
              <a:gd name="connsiteX68" fmla="*/ 232012 w 2984311"/>
              <a:gd name="connsiteY68" fmla="*/ 77337 h 782471"/>
              <a:gd name="connsiteX69" fmla="*/ 218364 w 2984311"/>
              <a:gd name="connsiteY69" fmla="*/ 72788 h 782471"/>
              <a:gd name="connsiteX70" fmla="*/ 204716 w 2984311"/>
              <a:gd name="connsiteY70" fmla="*/ 68239 h 782471"/>
              <a:gd name="connsiteX71" fmla="*/ 191068 w 2984311"/>
              <a:gd name="connsiteY71" fmla="*/ 59140 h 782471"/>
              <a:gd name="connsiteX72" fmla="*/ 163773 w 2984311"/>
              <a:gd name="connsiteY72" fmla="*/ 50042 h 782471"/>
              <a:gd name="connsiteX73" fmla="*/ 136477 w 2984311"/>
              <a:gd name="connsiteY73" fmla="*/ 40943 h 782471"/>
              <a:gd name="connsiteX74" fmla="*/ 122830 w 2984311"/>
              <a:gd name="connsiteY74" fmla="*/ 36394 h 782471"/>
              <a:gd name="connsiteX75" fmla="*/ 0 w 2984311"/>
              <a:gd name="connsiteY7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687773 w 2984311"/>
              <a:gd name="connsiteY18" fmla="*/ 441278 h 782471"/>
              <a:gd name="connsiteX19" fmla="*/ 1683224 w 2984311"/>
              <a:gd name="connsiteY19" fmla="*/ 427630 h 782471"/>
              <a:gd name="connsiteX20" fmla="*/ 1665027 w 2984311"/>
              <a:gd name="connsiteY20" fmla="*/ 400334 h 782471"/>
              <a:gd name="connsiteX21" fmla="*/ 1646830 w 2984311"/>
              <a:gd name="connsiteY21" fmla="*/ 373039 h 782471"/>
              <a:gd name="connsiteX22" fmla="*/ 1633182 w 2984311"/>
              <a:gd name="connsiteY22" fmla="*/ 363940 h 782471"/>
              <a:gd name="connsiteX23" fmla="*/ 1601337 w 2984311"/>
              <a:gd name="connsiteY23" fmla="*/ 345743 h 782471"/>
              <a:gd name="connsiteX24" fmla="*/ 1587689 w 2984311"/>
              <a:gd name="connsiteY24" fmla="*/ 318448 h 782471"/>
              <a:gd name="connsiteX25" fmla="*/ 1574042 w 2984311"/>
              <a:gd name="connsiteY25" fmla="*/ 309349 h 782471"/>
              <a:gd name="connsiteX26" fmla="*/ 1542197 w 2984311"/>
              <a:gd name="connsiteY26" fmla="*/ 286603 h 782471"/>
              <a:gd name="connsiteX27" fmla="*/ 1501254 w 2984311"/>
              <a:gd name="connsiteY27" fmla="*/ 277505 h 782471"/>
              <a:gd name="connsiteX28" fmla="*/ 1473958 w 2984311"/>
              <a:gd name="connsiteY28" fmla="*/ 268406 h 782471"/>
              <a:gd name="connsiteX29" fmla="*/ 1460310 w 2984311"/>
              <a:gd name="connsiteY29" fmla="*/ 259308 h 782471"/>
              <a:gd name="connsiteX30" fmla="*/ 1433015 w 2984311"/>
              <a:gd name="connsiteY30" fmla="*/ 250209 h 782471"/>
              <a:gd name="connsiteX31" fmla="*/ 1360227 w 2984311"/>
              <a:gd name="connsiteY31" fmla="*/ 236561 h 782471"/>
              <a:gd name="connsiteX32" fmla="*/ 1332931 w 2984311"/>
              <a:gd name="connsiteY32" fmla="*/ 227463 h 782471"/>
              <a:gd name="connsiteX33" fmla="*/ 1319283 w 2984311"/>
              <a:gd name="connsiteY33" fmla="*/ 222913 h 782471"/>
              <a:gd name="connsiteX34" fmla="*/ 1278340 w 2984311"/>
              <a:gd name="connsiteY34" fmla="*/ 227463 h 782471"/>
              <a:gd name="connsiteX35" fmla="*/ 1264692 w 2984311"/>
              <a:gd name="connsiteY35" fmla="*/ 236561 h 782471"/>
              <a:gd name="connsiteX36" fmla="*/ 1246495 w 2984311"/>
              <a:gd name="connsiteY36" fmla="*/ 241111 h 782471"/>
              <a:gd name="connsiteX37" fmla="*/ 1219200 w 2984311"/>
              <a:gd name="connsiteY37" fmla="*/ 254758 h 782471"/>
              <a:gd name="connsiteX38" fmla="*/ 1191904 w 2984311"/>
              <a:gd name="connsiteY38" fmla="*/ 268406 h 782471"/>
              <a:gd name="connsiteX39" fmla="*/ 1160060 w 2984311"/>
              <a:gd name="connsiteY39" fmla="*/ 272955 h 782471"/>
              <a:gd name="connsiteX40" fmla="*/ 1105468 w 2984311"/>
              <a:gd name="connsiteY40" fmla="*/ 291152 h 782471"/>
              <a:gd name="connsiteX41" fmla="*/ 1073624 w 2984311"/>
              <a:gd name="connsiteY41" fmla="*/ 304800 h 782471"/>
              <a:gd name="connsiteX42" fmla="*/ 896203 w 2984311"/>
              <a:gd name="connsiteY42" fmla="*/ 309349 h 782471"/>
              <a:gd name="connsiteX43" fmla="*/ 868907 w 2984311"/>
              <a:gd name="connsiteY43" fmla="*/ 322997 h 782471"/>
              <a:gd name="connsiteX44" fmla="*/ 855260 w 2984311"/>
              <a:gd name="connsiteY44" fmla="*/ 327546 h 782471"/>
              <a:gd name="connsiteX45" fmla="*/ 782471 w 2984311"/>
              <a:gd name="connsiteY45" fmla="*/ 322997 h 782471"/>
              <a:gd name="connsiteX46" fmla="*/ 768824 w 2984311"/>
              <a:gd name="connsiteY46" fmla="*/ 318448 h 782471"/>
              <a:gd name="connsiteX47" fmla="*/ 723331 w 2984311"/>
              <a:gd name="connsiteY47" fmla="*/ 304800 h 782471"/>
              <a:gd name="connsiteX48" fmla="*/ 709683 w 2984311"/>
              <a:gd name="connsiteY48" fmla="*/ 300251 h 782471"/>
              <a:gd name="connsiteX49" fmla="*/ 696036 w 2984311"/>
              <a:gd name="connsiteY49" fmla="*/ 295702 h 782471"/>
              <a:gd name="connsiteX50" fmla="*/ 641445 w 2984311"/>
              <a:gd name="connsiteY50" fmla="*/ 291152 h 782471"/>
              <a:gd name="connsiteX51" fmla="*/ 591403 w 2984311"/>
              <a:gd name="connsiteY51" fmla="*/ 282054 h 782471"/>
              <a:gd name="connsiteX52" fmla="*/ 573206 w 2984311"/>
              <a:gd name="connsiteY52" fmla="*/ 277505 h 782471"/>
              <a:gd name="connsiteX53" fmla="*/ 545910 w 2984311"/>
              <a:gd name="connsiteY53" fmla="*/ 268406 h 782471"/>
              <a:gd name="connsiteX54" fmla="*/ 514066 w 2984311"/>
              <a:gd name="connsiteY54" fmla="*/ 263857 h 782471"/>
              <a:gd name="connsiteX55" fmla="*/ 491319 w 2984311"/>
              <a:gd name="connsiteY55" fmla="*/ 259308 h 782471"/>
              <a:gd name="connsiteX56" fmla="*/ 459474 w 2984311"/>
              <a:gd name="connsiteY56" fmla="*/ 254758 h 782471"/>
              <a:gd name="connsiteX57" fmla="*/ 432179 w 2984311"/>
              <a:gd name="connsiteY57" fmla="*/ 236561 h 782471"/>
              <a:gd name="connsiteX58" fmla="*/ 423080 w 2984311"/>
              <a:gd name="connsiteY58" fmla="*/ 222913 h 782471"/>
              <a:gd name="connsiteX59" fmla="*/ 404883 w 2984311"/>
              <a:gd name="connsiteY59" fmla="*/ 213815 h 782471"/>
              <a:gd name="connsiteX60" fmla="*/ 391236 w 2984311"/>
              <a:gd name="connsiteY60" fmla="*/ 204716 h 782471"/>
              <a:gd name="connsiteX61" fmla="*/ 373039 w 2984311"/>
              <a:gd name="connsiteY61" fmla="*/ 177421 h 782471"/>
              <a:gd name="connsiteX62" fmla="*/ 350292 w 2984311"/>
              <a:gd name="connsiteY62" fmla="*/ 150125 h 782471"/>
              <a:gd name="connsiteX63" fmla="*/ 322997 w 2984311"/>
              <a:gd name="connsiteY63" fmla="*/ 131928 h 782471"/>
              <a:gd name="connsiteX64" fmla="*/ 295701 w 2984311"/>
              <a:gd name="connsiteY64" fmla="*/ 113731 h 782471"/>
              <a:gd name="connsiteX65" fmla="*/ 286603 w 2984311"/>
              <a:gd name="connsiteY65" fmla="*/ 100084 h 782471"/>
              <a:gd name="connsiteX66" fmla="*/ 272955 w 2984311"/>
              <a:gd name="connsiteY66" fmla="*/ 95534 h 782471"/>
              <a:gd name="connsiteX67" fmla="*/ 259307 w 2984311"/>
              <a:gd name="connsiteY67" fmla="*/ 86436 h 782471"/>
              <a:gd name="connsiteX68" fmla="*/ 232012 w 2984311"/>
              <a:gd name="connsiteY68" fmla="*/ 77337 h 782471"/>
              <a:gd name="connsiteX69" fmla="*/ 218364 w 2984311"/>
              <a:gd name="connsiteY69" fmla="*/ 72788 h 782471"/>
              <a:gd name="connsiteX70" fmla="*/ 204716 w 2984311"/>
              <a:gd name="connsiteY70" fmla="*/ 68239 h 782471"/>
              <a:gd name="connsiteX71" fmla="*/ 191068 w 2984311"/>
              <a:gd name="connsiteY71" fmla="*/ 59140 h 782471"/>
              <a:gd name="connsiteX72" fmla="*/ 163773 w 2984311"/>
              <a:gd name="connsiteY72" fmla="*/ 50042 h 782471"/>
              <a:gd name="connsiteX73" fmla="*/ 136477 w 2984311"/>
              <a:gd name="connsiteY73" fmla="*/ 40943 h 782471"/>
              <a:gd name="connsiteX74" fmla="*/ 122830 w 2984311"/>
              <a:gd name="connsiteY74" fmla="*/ 36394 h 782471"/>
              <a:gd name="connsiteX75" fmla="*/ 0 w 2984311"/>
              <a:gd name="connsiteY7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687773 w 2984311"/>
              <a:gd name="connsiteY17" fmla="*/ 441278 h 782471"/>
              <a:gd name="connsiteX18" fmla="*/ 1683224 w 2984311"/>
              <a:gd name="connsiteY18" fmla="*/ 427630 h 782471"/>
              <a:gd name="connsiteX19" fmla="*/ 1665027 w 2984311"/>
              <a:gd name="connsiteY19" fmla="*/ 400334 h 782471"/>
              <a:gd name="connsiteX20" fmla="*/ 1646830 w 2984311"/>
              <a:gd name="connsiteY20" fmla="*/ 373039 h 782471"/>
              <a:gd name="connsiteX21" fmla="*/ 1633182 w 2984311"/>
              <a:gd name="connsiteY21" fmla="*/ 363940 h 782471"/>
              <a:gd name="connsiteX22" fmla="*/ 1601337 w 2984311"/>
              <a:gd name="connsiteY22" fmla="*/ 345743 h 782471"/>
              <a:gd name="connsiteX23" fmla="*/ 1587689 w 2984311"/>
              <a:gd name="connsiteY23" fmla="*/ 318448 h 782471"/>
              <a:gd name="connsiteX24" fmla="*/ 1574042 w 2984311"/>
              <a:gd name="connsiteY24" fmla="*/ 309349 h 782471"/>
              <a:gd name="connsiteX25" fmla="*/ 1542197 w 2984311"/>
              <a:gd name="connsiteY25" fmla="*/ 286603 h 782471"/>
              <a:gd name="connsiteX26" fmla="*/ 1501254 w 2984311"/>
              <a:gd name="connsiteY26" fmla="*/ 277505 h 782471"/>
              <a:gd name="connsiteX27" fmla="*/ 1473958 w 2984311"/>
              <a:gd name="connsiteY27" fmla="*/ 268406 h 782471"/>
              <a:gd name="connsiteX28" fmla="*/ 1460310 w 2984311"/>
              <a:gd name="connsiteY28" fmla="*/ 259308 h 782471"/>
              <a:gd name="connsiteX29" fmla="*/ 1433015 w 2984311"/>
              <a:gd name="connsiteY29" fmla="*/ 250209 h 782471"/>
              <a:gd name="connsiteX30" fmla="*/ 1360227 w 2984311"/>
              <a:gd name="connsiteY30" fmla="*/ 236561 h 782471"/>
              <a:gd name="connsiteX31" fmla="*/ 1332931 w 2984311"/>
              <a:gd name="connsiteY31" fmla="*/ 227463 h 782471"/>
              <a:gd name="connsiteX32" fmla="*/ 1319283 w 2984311"/>
              <a:gd name="connsiteY32" fmla="*/ 222913 h 782471"/>
              <a:gd name="connsiteX33" fmla="*/ 1278340 w 2984311"/>
              <a:gd name="connsiteY33" fmla="*/ 227463 h 782471"/>
              <a:gd name="connsiteX34" fmla="*/ 1264692 w 2984311"/>
              <a:gd name="connsiteY34" fmla="*/ 236561 h 782471"/>
              <a:gd name="connsiteX35" fmla="*/ 1246495 w 2984311"/>
              <a:gd name="connsiteY35" fmla="*/ 241111 h 782471"/>
              <a:gd name="connsiteX36" fmla="*/ 1219200 w 2984311"/>
              <a:gd name="connsiteY36" fmla="*/ 254758 h 782471"/>
              <a:gd name="connsiteX37" fmla="*/ 1191904 w 2984311"/>
              <a:gd name="connsiteY37" fmla="*/ 268406 h 782471"/>
              <a:gd name="connsiteX38" fmla="*/ 1160060 w 2984311"/>
              <a:gd name="connsiteY38" fmla="*/ 272955 h 782471"/>
              <a:gd name="connsiteX39" fmla="*/ 1105468 w 2984311"/>
              <a:gd name="connsiteY39" fmla="*/ 291152 h 782471"/>
              <a:gd name="connsiteX40" fmla="*/ 1073624 w 2984311"/>
              <a:gd name="connsiteY40" fmla="*/ 304800 h 782471"/>
              <a:gd name="connsiteX41" fmla="*/ 896203 w 2984311"/>
              <a:gd name="connsiteY41" fmla="*/ 309349 h 782471"/>
              <a:gd name="connsiteX42" fmla="*/ 868907 w 2984311"/>
              <a:gd name="connsiteY42" fmla="*/ 322997 h 782471"/>
              <a:gd name="connsiteX43" fmla="*/ 855260 w 2984311"/>
              <a:gd name="connsiteY43" fmla="*/ 327546 h 782471"/>
              <a:gd name="connsiteX44" fmla="*/ 782471 w 2984311"/>
              <a:gd name="connsiteY44" fmla="*/ 322997 h 782471"/>
              <a:gd name="connsiteX45" fmla="*/ 768824 w 2984311"/>
              <a:gd name="connsiteY45" fmla="*/ 318448 h 782471"/>
              <a:gd name="connsiteX46" fmla="*/ 723331 w 2984311"/>
              <a:gd name="connsiteY46" fmla="*/ 304800 h 782471"/>
              <a:gd name="connsiteX47" fmla="*/ 709683 w 2984311"/>
              <a:gd name="connsiteY47" fmla="*/ 300251 h 782471"/>
              <a:gd name="connsiteX48" fmla="*/ 696036 w 2984311"/>
              <a:gd name="connsiteY48" fmla="*/ 295702 h 782471"/>
              <a:gd name="connsiteX49" fmla="*/ 641445 w 2984311"/>
              <a:gd name="connsiteY49" fmla="*/ 291152 h 782471"/>
              <a:gd name="connsiteX50" fmla="*/ 591403 w 2984311"/>
              <a:gd name="connsiteY50" fmla="*/ 282054 h 782471"/>
              <a:gd name="connsiteX51" fmla="*/ 573206 w 2984311"/>
              <a:gd name="connsiteY51" fmla="*/ 277505 h 782471"/>
              <a:gd name="connsiteX52" fmla="*/ 545910 w 2984311"/>
              <a:gd name="connsiteY52" fmla="*/ 268406 h 782471"/>
              <a:gd name="connsiteX53" fmla="*/ 514066 w 2984311"/>
              <a:gd name="connsiteY53" fmla="*/ 263857 h 782471"/>
              <a:gd name="connsiteX54" fmla="*/ 491319 w 2984311"/>
              <a:gd name="connsiteY54" fmla="*/ 259308 h 782471"/>
              <a:gd name="connsiteX55" fmla="*/ 459474 w 2984311"/>
              <a:gd name="connsiteY55" fmla="*/ 254758 h 782471"/>
              <a:gd name="connsiteX56" fmla="*/ 432179 w 2984311"/>
              <a:gd name="connsiteY56" fmla="*/ 236561 h 782471"/>
              <a:gd name="connsiteX57" fmla="*/ 423080 w 2984311"/>
              <a:gd name="connsiteY57" fmla="*/ 222913 h 782471"/>
              <a:gd name="connsiteX58" fmla="*/ 404883 w 2984311"/>
              <a:gd name="connsiteY58" fmla="*/ 213815 h 782471"/>
              <a:gd name="connsiteX59" fmla="*/ 391236 w 2984311"/>
              <a:gd name="connsiteY59" fmla="*/ 204716 h 782471"/>
              <a:gd name="connsiteX60" fmla="*/ 373039 w 2984311"/>
              <a:gd name="connsiteY60" fmla="*/ 177421 h 782471"/>
              <a:gd name="connsiteX61" fmla="*/ 350292 w 2984311"/>
              <a:gd name="connsiteY61" fmla="*/ 150125 h 782471"/>
              <a:gd name="connsiteX62" fmla="*/ 322997 w 2984311"/>
              <a:gd name="connsiteY62" fmla="*/ 131928 h 782471"/>
              <a:gd name="connsiteX63" fmla="*/ 295701 w 2984311"/>
              <a:gd name="connsiteY63" fmla="*/ 113731 h 782471"/>
              <a:gd name="connsiteX64" fmla="*/ 286603 w 2984311"/>
              <a:gd name="connsiteY64" fmla="*/ 100084 h 782471"/>
              <a:gd name="connsiteX65" fmla="*/ 272955 w 2984311"/>
              <a:gd name="connsiteY65" fmla="*/ 95534 h 782471"/>
              <a:gd name="connsiteX66" fmla="*/ 259307 w 2984311"/>
              <a:gd name="connsiteY66" fmla="*/ 86436 h 782471"/>
              <a:gd name="connsiteX67" fmla="*/ 232012 w 2984311"/>
              <a:gd name="connsiteY67" fmla="*/ 77337 h 782471"/>
              <a:gd name="connsiteX68" fmla="*/ 218364 w 2984311"/>
              <a:gd name="connsiteY68" fmla="*/ 72788 h 782471"/>
              <a:gd name="connsiteX69" fmla="*/ 204716 w 2984311"/>
              <a:gd name="connsiteY69" fmla="*/ 68239 h 782471"/>
              <a:gd name="connsiteX70" fmla="*/ 191068 w 2984311"/>
              <a:gd name="connsiteY70" fmla="*/ 59140 h 782471"/>
              <a:gd name="connsiteX71" fmla="*/ 163773 w 2984311"/>
              <a:gd name="connsiteY71" fmla="*/ 50042 h 782471"/>
              <a:gd name="connsiteX72" fmla="*/ 136477 w 2984311"/>
              <a:gd name="connsiteY72" fmla="*/ 40943 h 782471"/>
              <a:gd name="connsiteX73" fmla="*/ 122830 w 2984311"/>
              <a:gd name="connsiteY73" fmla="*/ 36394 h 782471"/>
              <a:gd name="connsiteX74" fmla="*/ 0 w 2984311"/>
              <a:gd name="connsiteY7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83224 w 2984311"/>
              <a:gd name="connsiteY18" fmla="*/ 427630 h 782471"/>
              <a:gd name="connsiteX19" fmla="*/ 1665027 w 2984311"/>
              <a:gd name="connsiteY19" fmla="*/ 400334 h 782471"/>
              <a:gd name="connsiteX20" fmla="*/ 1646830 w 2984311"/>
              <a:gd name="connsiteY20" fmla="*/ 373039 h 782471"/>
              <a:gd name="connsiteX21" fmla="*/ 1633182 w 2984311"/>
              <a:gd name="connsiteY21" fmla="*/ 363940 h 782471"/>
              <a:gd name="connsiteX22" fmla="*/ 1601337 w 2984311"/>
              <a:gd name="connsiteY22" fmla="*/ 345743 h 782471"/>
              <a:gd name="connsiteX23" fmla="*/ 1587689 w 2984311"/>
              <a:gd name="connsiteY23" fmla="*/ 318448 h 782471"/>
              <a:gd name="connsiteX24" fmla="*/ 1574042 w 2984311"/>
              <a:gd name="connsiteY24" fmla="*/ 309349 h 782471"/>
              <a:gd name="connsiteX25" fmla="*/ 1542197 w 2984311"/>
              <a:gd name="connsiteY25" fmla="*/ 286603 h 782471"/>
              <a:gd name="connsiteX26" fmla="*/ 1501254 w 2984311"/>
              <a:gd name="connsiteY26" fmla="*/ 277505 h 782471"/>
              <a:gd name="connsiteX27" fmla="*/ 1473958 w 2984311"/>
              <a:gd name="connsiteY27" fmla="*/ 268406 h 782471"/>
              <a:gd name="connsiteX28" fmla="*/ 1460310 w 2984311"/>
              <a:gd name="connsiteY28" fmla="*/ 259308 h 782471"/>
              <a:gd name="connsiteX29" fmla="*/ 1433015 w 2984311"/>
              <a:gd name="connsiteY29" fmla="*/ 250209 h 782471"/>
              <a:gd name="connsiteX30" fmla="*/ 1360227 w 2984311"/>
              <a:gd name="connsiteY30" fmla="*/ 236561 h 782471"/>
              <a:gd name="connsiteX31" fmla="*/ 1332931 w 2984311"/>
              <a:gd name="connsiteY31" fmla="*/ 227463 h 782471"/>
              <a:gd name="connsiteX32" fmla="*/ 1319283 w 2984311"/>
              <a:gd name="connsiteY32" fmla="*/ 222913 h 782471"/>
              <a:gd name="connsiteX33" fmla="*/ 1278340 w 2984311"/>
              <a:gd name="connsiteY33" fmla="*/ 227463 h 782471"/>
              <a:gd name="connsiteX34" fmla="*/ 1264692 w 2984311"/>
              <a:gd name="connsiteY34" fmla="*/ 236561 h 782471"/>
              <a:gd name="connsiteX35" fmla="*/ 1246495 w 2984311"/>
              <a:gd name="connsiteY35" fmla="*/ 241111 h 782471"/>
              <a:gd name="connsiteX36" fmla="*/ 1219200 w 2984311"/>
              <a:gd name="connsiteY36" fmla="*/ 254758 h 782471"/>
              <a:gd name="connsiteX37" fmla="*/ 1191904 w 2984311"/>
              <a:gd name="connsiteY37" fmla="*/ 268406 h 782471"/>
              <a:gd name="connsiteX38" fmla="*/ 1160060 w 2984311"/>
              <a:gd name="connsiteY38" fmla="*/ 272955 h 782471"/>
              <a:gd name="connsiteX39" fmla="*/ 1105468 w 2984311"/>
              <a:gd name="connsiteY39" fmla="*/ 291152 h 782471"/>
              <a:gd name="connsiteX40" fmla="*/ 1073624 w 2984311"/>
              <a:gd name="connsiteY40" fmla="*/ 304800 h 782471"/>
              <a:gd name="connsiteX41" fmla="*/ 896203 w 2984311"/>
              <a:gd name="connsiteY41" fmla="*/ 309349 h 782471"/>
              <a:gd name="connsiteX42" fmla="*/ 868907 w 2984311"/>
              <a:gd name="connsiteY42" fmla="*/ 322997 h 782471"/>
              <a:gd name="connsiteX43" fmla="*/ 855260 w 2984311"/>
              <a:gd name="connsiteY43" fmla="*/ 327546 h 782471"/>
              <a:gd name="connsiteX44" fmla="*/ 782471 w 2984311"/>
              <a:gd name="connsiteY44" fmla="*/ 322997 h 782471"/>
              <a:gd name="connsiteX45" fmla="*/ 768824 w 2984311"/>
              <a:gd name="connsiteY45" fmla="*/ 318448 h 782471"/>
              <a:gd name="connsiteX46" fmla="*/ 723331 w 2984311"/>
              <a:gd name="connsiteY46" fmla="*/ 304800 h 782471"/>
              <a:gd name="connsiteX47" fmla="*/ 709683 w 2984311"/>
              <a:gd name="connsiteY47" fmla="*/ 300251 h 782471"/>
              <a:gd name="connsiteX48" fmla="*/ 696036 w 2984311"/>
              <a:gd name="connsiteY48" fmla="*/ 295702 h 782471"/>
              <a:gd name="connsiteX49" fmla="*/ 641445 w 2984311"/>
              <a:gd name="connsiteY49" fmla="*/ 291152 h 782471"/>
              <a:gd name="connsiteX50" fmla="*/ 591403 w 2984311"/>
              <a:gd name="connsiteY50" fmla="*/ 282054 h 782471"/>
              <a:gd name="connsiteX51" fmla="*/ 573206 w 2984311"/>
              <a:gd name="connsiteY51" fmla="*/ 277505 h 782471"/>
              <a:gd name="connsiteX52" fmla="*/ 545910 w 2984311"/>
              <a:gd name="connsiteY52" fmla="*/ 268406 h 782471"/>
              <a:gd name="connsiteX53" fmla="*/ 514066 w 2984311"/>
              <a:gd name="connsiteY53" fmla="*/ 263857 h 782471"/>
              <a:gd name="connsiteX54" fmla="*/ 491319 w 2984311"/>
              <a:gd name="connsiteY54" fmla="*/ 259308 h 782471"/>
              <a:gd name="connsiteX55" fmla="*/ 459474 w 2984311"/>
              <a:gd name="connsiteY55" fmla="*/ 254758 h 782471"/>
              <a:gd name="connsiteX56" fmla="*/ 432179 w 2984311"/>
              <a:gd name="connsiteY56" fmla="*/ 236561 h 782471"/>
              <a:gd name="connsiteX57" fmla="*/ 423080 w 2984311"/>
              <a:gd name="connsiteY57" fmla="*/ 222913 h 782471"/>
              <a:gd name="connsiteX58" fmla="*/ 404883 w 2984311"/>
              <a:gd name="connsiteY58" fmla="*/ 213815 h 782471"/>
              <a:gd name="connsiteX59" fmla="*/ 391236 w 2984311"/>
              <a:gd name="connsiteY59" fmla="*/ 204716 h 782471"/>
              <a:gd name="connsiteX60" fmla="*/ 373039 w 2984311"/>
              <a:gd name="connsiteY60" fmla="*/ 177421 h 782471"/>
              <a:gd name="connsiteX61" fmla="*/ 350292 w 2984311"/>
              <a:gd name="connsiteY61" fmla="*/ 150125 h 782471"/>
              <a:gd name="connsiteX62" fmla="*/ 322997 w 2984311"/>
              <a:gd name="connsiteY62" fmla="*/ 131928 h 782471"/>
              <a:gd name="connsiteX63" fmla="*/ 295701 w 2984311"/>
              <a:gd name="connsiteY63" fmla="*/ 113731 h 782471"/>
              <a:gd name="connsiteX64" fmla="*/ 286603 w 2984311"/>
              <a:gd name="connsiteY64" fmla="*/ 100084 h 782471"/>
              <a:gd name="connsiteX65" fmla="*/ 272955 w 2984311"/>
              <a:gd name="connsiteY65" fmla="*/ 95534 h 782471"/>
              <a:gd name="connsiteX66" fmla="*/ 259307 w 2984311"/>
              <a:gd name="connsiteY66" fmla="*/ 86436 h 782471"/>
              <a:gd name="connsiteX67" fmla="*/ 232012 w 2984311"/>
              <a:gd name="connsiteY67" fmla="*/ 77337 h 782471"/>
              <a:gd name="connsiteX68" fmla="*/ 218364 w 2984311"/>
              <a:gd name="connsiteY68" fmla="*/ 72788 h 782471"/>
              <a:gd name="connsiteX69" fmla="*/ 204716 w 2984311"/>
              <a:gd name="connsiteY69" fmla="*/ 68239 h 782471"/>
              <a:gd name="connsiteX70" fmla="*/ 191068 w 2984311"/>
              <a:gd name="connsiteY70" fmla="*/ 59140 h 782471"/>
              <a:gd name="connsiteX71" fmla="*/ 163773 w 2984311"/>
              <a:gd name="connsiteY71" fmla="*/ 50042 h 782471"/>
              <a:gd name="connsiteX72" fmla="*/ 136477 w 2984311"/>
              <a:gd name="connsiteY72" fmla="*/ 40943 h 782471"/>
              <a:gd name="connsiteX73" fmla="*/ 122830 w 2984311"/>
              <a:gd name="connsiteY73" fmla="*/ 36394 h 782471"/>
              <a:gd name="connsiteX74" fmla="*/ 0 w 2984311"/>
              <a:gd name="connsiteY7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33182 w 2984311"/>
              <a:gd name="connsiteY20" fmla="*/ 363940 h 782471"/>
              <a:gd name="connsiteX21" fmla="*/ 1601337 w 2984311"/>
              <a:gd name="connsiteY21" fmla="*/ 345743 h 782471"/>
              <a:gd name="connsiteX22" fmla="*/ 1587689 w 2984311"/>
              <a:gd name="connsiteY22" fmla="*/ 318448 h 782471"/>
              <a:gd name="connsiteX23" fmla="*/ 1574042 w 2984311"/>
              <a:gd name="connsiteY23" fmla="*/ 309349 h 782471"/>
              <a:gd name="connsiteX24" fmla="*/ 1542197 w 2984311"/>
              <a:gd name="connsiteY24" fmla="*/ 286603 h 782471"/>
              <a:gd name="connsiteX25" fmla="*/ 1501254 w 2984311"/>
              <a:gd name="connsiteY25" fmla="*/ 277505 h 782471"/>
              <a:gd name="connsiteX26" fmla="*/ 1473958 w 2984311"/>
              <a:gd name="connsiteY26" fmla="*/ 268406 h 782471"/>
              <a:gd name="connsiteX27" fmla="*/ 1460310 w 2984311"/>
              <a:gd name="connsiteY27" fmla="*/ 259308 h 782471"/>
              <a:gd name="connsiteX28" fmla="*/ 1433015 w 2984311"/>
              <a:gd name="connsiteY28" fmla="*/ 250209 h 782471"/>
              <a:gd name="connsiteX29" fmla="*/ 1360227 w 2984311"/>
              <a:gd name="connsiteY29" fmla="*/ 236561 h 782471"/>
              <a:gd name="connsiteX30" fmla="*/ 1332931 w 2984311"/>
              <a:gd name="connsiteY30" fmla="*/ 227463 h 782471"/>
              <a:gd name="connsiteX31" fmla="*/ 1319283 w 2984311"/>
              <a:gd name="connsiteY31" fmla="*/ 222913 h 782471"/>
              <a:gd name="connsiteX32" fmla="*/ 1278340 w 2984311"/>
              <a:gd name="connsiteY32" fmla="*/ 227463 h 782471"/>
              <a:gd name="connsiteX33" fmla="*/ 1264692 w 2984311"/>
              <a:gd name="connsiteY33" fmla="*/ 236561 h 782471"/>
              <a:gd name="connsiteX34" fmla="*/ 1246495 w 2984311"/>
              <a:gd name="connsiteY34" fmla="*/ 241111 h 782471"/>
              <a:gd name="connsiteX35" fmla="*/ 1219200 w 2984311"/>
              <a:gd name="connsiteY35" fmla="*/ 254758 h 782471"/>
              <a:gd name="connsiteX36" fmla="*/ 1191904 w 2984311"/>
              <a:gd name="connsiteY36" fmla="*/ 268406 h 782471"/>
              <a:gd name="connsiteX37" fmla="*/ 1160060 w 2984311"/>
              <a:gd name="connsiteY37" fmla="*/ 272955 h 782471"/>
              <a:gd name="connsiteX38" fmla="*/ 1105468 w 2984311"/>
              <a:gd name="connsiteY38" fmla="*/ 291152 h 782471"/>
              <a:gd name="connsiteX39" fmla="*/ 1073624 w 2984311"/>
              <a:gd name="connsiteY39" fmla="*/ 304800 h 782471"/>
              <a:gd name="connsiteX40" fmla="*/ 896203 w 2984311"/>
              <a:gd name="connsiteY40" fmla="*/ 309349 h 782471"/>
              <a:gd name="connsiteX41" fmla="*/ 868907 w 2984311"/>
              <a:gd name="connsiteY41" fmla="*/ 322997 h 782471"/>
              <a:gd name="connsiteX42" fmla="*/ 855260 w 2984311"/>
              <a:gd name="connsiteY42" fmla="*/ 327546 h 782471"/>
              <a:gd name="connsiteX43" fmla="*/ 782471 w 2984311"/>
              <a:gd name="connsiteY43" fmla="*/ 322997 h 782471"/>
              <a:gd name="connsiteX44" fmla="*/ 768824 w 2984311"/>
              <a:gd name="connsiteY44" fmla="*/ 318448 h 782471"/>
              <a:gd name="connsiteX45" fmla="*/ 723331 w 2984311"/>
              <a:gd name="connsiteY45" fmla="*/ 304800 h 782471"/>
              <a:gd name="connsiteX46" fmla="*/ 709683 w 2984311"/>
              <a:gd name="connsiteY46" fmla="*/ 300251 h 782471"/>
              <a:gd name="connsiteX47" fmla="*/ 696036 w 2984311"/>
              <a:gd name="connsiteY47" fmla="*/ 295702 h 782471"/>
              <a:gd name="connsiteX48" fmla="*/ 641445 w 2984311"/>
              <a:gd name="connsiteY48" fmla="*/ 291152 h 782471"/>
              <a:gd name="connsiteX49" fmla="*/ 591403 w 2984311"/>
              <a:gd name="connsiteY49" fmla="*/ 282054 h 782471"/>
              <a:gd name="connsiteX50" fmla="*/ 573206 w 2984311"/>
              <a:gd name="connsiteY50" fmla="*/ 277505 h 782471"/>
              <a:gd name="connsiteX51" fmla="*/ 545910 w 2984311"/>
              <a:gd name="connsiteY51" fmla="*/ 268406 h 782471"/>
              <a:gd name="connsiteX52" fmla="*/ 514066 w 2984311"/>
              <a:gd name="connsiteY52" fmla="*/ 263857 h 782471"/>
              <a:gd name="connsiteX53" fmla="*/ 491319 w 2984311"/>
              <a:gd name="connsiteY53" fmla="*/ 259308 h 782471"/>
              <a:gd name="connsiteX54" fmla="*/ 459474 w 2984311"/>
              <a:gd name="connsiteY54" fmla="*/ 254758 h 782471"/>
              <a:gd name="connsiteX55" fmla="*/ 432179 w 2984311"/>
              <a:gd name="connsiteY55" fmla="*/ 236561 h 782471"/>
              <a:gd name="connsiteX56" fmla="*/ 423080 w 2984311"/>
              <a:gd name="connsiteY56" fmla="*/ 222913 h 782471"/>
              <a:gd name="connsiteX57" fmla="*/ 404883 w 2984311"/>
              <a:gd name="connsiteY57" fmla="*/ 213815 h 782471"/>
              <a:gd name="connsiteX58" fmla="*/ 391236 w 2984311"/>
              <a:gd name="connsiteY58" fmla="*/ 204716 h 782471"/>
              <a:gd name="connsiteX59" fmla="*/ 373039 w 2984311"/>
              <a:gd name="connsiteY59" fmla="*/ 177421 h 782471"/>
              <a:gd name="connsiteX60" fmla="*/ 350292 w 2984311"/>
              <a:gd name="connsiteY60" fmla="*/ 150125 h 782471"/>
              <a:gd name="connsiteX61" fmla="*/ 322997 w 2984311"/>
              <a:gd name="connsiteY61" fmla="*/ 131928 h 782471"/>
              <a:gd name="connsiteX62" fmla="*/ 295701 w 2984311"/>
              <a:gd name="connsiteY62" fmla="*/ 113731 h 782471"/>
              <a:gd name="connsiteX63" fmla="*/ 286603 w 2984311"/>
              <a:gd name="connsiteY63" fmla="*/ 100084 h 782471"/>
              <a:gd name="connsiteX64" fmla="*/ 272955 w 2984311"/>
              <a:gd name="connsiteY64" fmla="*/ 95534 h 782471"/>
              <a:gd name="connsiteX65" fmla="*/ 259307 w 2984311"/>
              <a:gd name="connsiteY65" fmla="*/ 86436 h 782471"/>
              <a:gd name="connsiteX66" fmla="*/ 232012 w 2984311"/>
              <a:gd name="connsiteY66" fmla="*/ 77337 h 782471"/>
              <a:gd name="connsiteX67" fmla="*/ 218364 w 2984311"/>
              <a:gd name="connsiteY67" fmla="*/ 72788 h 782471"/>
              <a:gd name="connsiteX68" fmla="*/ 204716 w 2984311"/>
              <a:gd name="connsiteY68" fmla="*/ 68239 h 782471"/>
              <a:gd name="connsiteX69" fmla="*/ 191068 w 2984311"/>
              <a:gd name="connsiteY69" fmla="*/ 59140 h 782471"/>
              <a:gd name="connsiteX70" fmla="*/ 163773 w 2984311"/>
              <a:gd name="connsiteY70" fmla="*/ 50042 h 782471"/>
              <a:gd name="connsiteX71" fmla="*/ 136477 w 2984311"/>
              <a:gd name="connsiteY71" fmla="*/ 40943 h 782471"/>
              <a:gd name="connsiteX72" fmla="*/ 122830 w 2984311"/>
              <a:gd name="connsiteY72" fmla="*/ 36394 h 782471"/>
              <a:gd name="connsiteX73" fmla="*/ 0 w 2984311"/>
              <a:gd name="connsiteY7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42197 w 2984311"/>
              <a:gd name="connsiteY23" fmla="*/ 286603 h 782471"/>
              <a:gd name="connsiteX24" fmla="*/ 1501254 w 2984311"/>
              <a:gd name="connsiteY24" fmla="*/ 277505 h 782471"/>
              <a:gd name="connsiteX25" fmla="*/ 1473958 w 2984311"/>
              <a:gd name="connsiteY25" fmla="*/ 268406 h 782471"/>
              <a:gd name="connsiteX26" fmla="*/ 1460310 w 2984311"/>
              <a:gd name="connsiteY26" fmla="*/ 259308 h 782471"/>
              <a:gd name="connsiteX27" fmla="*/ 1433015 w 2984311"/>
              <a:gd name="connsiteY27" fmla="*/ 250209 h 782471"/>
              <a:gd name="connsiteX28" fmla="*/ 1360227 w 2984311"/>
              <a:gd name="connsiteY28" fmla="*/ 236561 h 782471"/>
              <a:gd name="connsiteX29" fmla="*/ 1332931 w 2984311"/>
              <a:gd name="connsiteY29" fmla="*/ 227463 h 782471"/>
              <a:gd name="connsiteX30" fmla="*/ 1319283 w 2984311"/>
              <a:gd name="connsiteY30" fmla="*/ 222913 h 782471"/>
              <a:gd name="connsiteX31" fmla="*/ 1278340 w 2984311"/>
              <a:gd name="connsiteY31" fmla="*/ 227463 h 782471"/>
              <a:gd name="connsiteX32" fmla="*/ 1264692 w 2984311"/>
              <a:gd name="connsiteY32" fmla="*/ 236561 h 782471"/>
              <a:gd name="connsiteX33" fmla="*/ 1246495 w 2984311"/>
              <a:gd name="connsiteY33" fmla="*/ 241111 h 782471"/>
              <a:gd name="connsiteX34" fmla="*/ 1219200 w 2984311"/>
              <a:gd name="connsiteY34" fmla="*/ 254758 h 782471"/>
              <a:gd name="connsiteX35" fmla="*/ 1191904 w 2984311"/>
              <a:gd name="connsiteY35" fmla="*/ 268406 h 782471"/>
              <a:gd name="connsiteX36" fmla="*/ 1160060 w 2984311"/>
              <a:gd name="connsiteY36" fmla="*/ 272955 h 782471"/>
              <a:gd name="connsiteX37" fmla="*/ 1105468 w 2984311"/>
              <a:gd name="connsiteY37" fmla="*/ 291152 h 782471"/>
              <a:gd name="connsiteX38" fmla="*/ 1073624 w 2984311"/>
              <a:gd name="connsiteY38" fmla="*/ 304800 h 782471"/>
              <a:gd name="connsiteX39" fmla="*/ 896203 w 2984311"/>
              <a:gd name="connsiteY39" fmla="*/ 309349 h 782471"/>
              <a:gd name="connsiteX40" fmla="*/ 868907 w 2984311"/>
              <a:gd name="connsiteY40" fmla="*/ 322997 h 782471"/>
              <a:gd name="connsiteX41" fmla="*/ 855260 w 2984311"/>
              <a:gd name="connsiteY41" fmla="*/ 327546 h 782471"/>
              <a:gd name="connsiteX42" fmla="*/ 782471 w 2984311"/>
              <a:gd name="connsiteY42" fmla="*/ 322997 h 782471"/>
              <a:gd name="connsiteX43" fmla="*/ 768824 w 2984311"/>
              <a:gd name="connsiteY43" fmla="*/ 318448 h 782471"/>
              <a:gd name="connsiteX44" fmla="*/ 723331 w 2984311"/>
              <a:gd name="connsiteY44" fmla="*/ 304800 h 782471"/>
              <a:gd name="connsiteX45" fmla="*/ 709683 w 2984311"/>
              <a:gd name="connsiteY45" fmla="*/ 300251 h 782471"/>
              <a:gd name="connsiteX46" fmla="*/ 696036 w 2984311"/>
              <a:gd name="connsiteY46" fmla="*/ 295702 h 782471"/>
              <a:gd name="connsiteX47" fmla="*/ 641445 w 2984311"/>
              <a:gd name="connsiteY47" fmla="*/ 291152 h 782471"/>
              <a:gd name="connsiteX48" fmla="*/ 591403 w 2984311"/>
              <a:gd name="connsiteY48" fmla="*/ 282054 h 782471"/>
              <a:gd name="connsiteX49" fmla="*/ 573206 w 2984311"/>
              <a:gd name="connsiteY49" fmla="*/ 277505 h 782471"/>
              <a:gd name="connsiteX50" fmla="*/ 545910 w 2984311"/>
              <a:gd name="connsiteY50" fmla="*/ 268406 h 782471"/>
              <a:gd name="connsiteX51" fmla="*/ 514066 w 2984311"/>
              <a:gd name="connsiteY51" fmla="*/ 263857 h 782471"/>
              <a:gd name="connsiteX52" fmla="*/ 491319 w 2984311"/>
              <a:gd name="connsiteY52" fmla="*/ 259308 h 782471"/>
              <a:gd name="connsiteX53" fmla="*/ 459474 w 2984311"/>
              <a:gd name="connsiteY53" fmla="*/ 254758 h 782471"/>
              <a:gd name="connsiteX54" fmla="*/ 432179 w 2984311"/>
              <a:gd name="connsiteY54" fmla="*/ 236561 h 782471"/>
              <a:gd name="connsiteX55" fmla="*/ 423080 w 2984311"/>
              <a:gd name="connsiteY55" fmla="*/ 222913 h 782471"/>
              <a:gd name="connsiteX56" fmla="*/ 404883 w 2984311"/>
              <a:gd name="connsiteY56" fmla="*/ 213815 h 782471"/>
              <a:gd name="connsiteX57" fmla="*/ 391236 w 2984311"/>
              <a:gd name="connsiteY57" fmla="*/ 204716 h 782471"/>
              <a:gd name="connsiteX58" fmla="*/ 373039 w 2984311"/>
              <a:gd name="connsiteY58" fmla="*/ 177421 h 782471"/>
              <a:gd name="connsiteX59" fmla="*/ 350292 w 2984311"/>
              <a:gd name="connsiteY59" fmla="*/ 150125 h 782471"/>
              <a:gd name="connsiteX60" fmla="*/ 322997 w 2984311"/>
              <a:gd name="connsiteY60" fmla="*/ 131928 h 782471"/>
              <a:gd name="connsiteX61" fmla="*/ 295701 w 2984311"/>
              <a:gd name="connsiteY61" fmla="*/ 113731 h 782471"/>
              <a:gd name="connsiteX62" fmla="*/ 286603 w 2984311"/>
              <a:gd name="connsiteY62" fmla="*/ 100084 h 782471"/>
              <a:gd name="connsiteX63" fmla="*/ 272955 w 2984311"/>
              <a:gd name="connsiteY63" fmla="*/ 95534 h 782471"/>
              <a:gd name="connsiteX64" fmla="*/ 259307 w 2984311"/>
              <a:gd name="connsiteY64" fmla="*/ 86436 h 782471"/>
              <a:gd name="connsiteX65" fmla="*/ 232012 w 2984311"/>
              <a:gd name="connsiteY65" fmla="*/ 77337 h 782471"/>
              <a:gd name="connsiteX66" fmla="*/ 218364 w 2984311"/>
              <a:gd name="connsiteY66" fmla="*/ 72788 h 782471"/>
              <a:gd name="connsiteX67" fmla="*/ 204716 w 2984311"/>
              <a:gd name="connsiteY67" fmla="*/ 68239 h 782471"/>
              <a:gd name="connsiteX68" fmla="*/ 191068 w 2984311"/>
              <a:gd name="connsiteY68" fmla="*/ 59140 h 782471"/>
              <a:gd name="connsiteX69" fmla="*/ 163773 w 2984311"/>
              <a:gd name="connsiteY69" fmla="*/ 50042 h 782471"/>
              <a:gd name="connsiteX70" fmla="*/ 136477 w 2984311"/>
              <a:gd name="connsiteY70" fmla="*/ 40943 h 782471"/>
              <a:gd name="connsiteX71" fmla="*/ 122830 w 2984311"/>
              <a:gd name="connsiteY71" fmla="*/ 36394 h 782471"/>
              <a:gd name="connsiteX72" fmla="*/ 0 w 2984311"/>
              <a:gd name="connsiteY7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60227 w 2984311"/>
              <a:gd name="connsiteY27" fmla="*/ 236561 h 782471"/>
              <a:gd name="connsiteX28" fmla="*/ 1332931 w 2984311"/>
              <a:gd name="connsiteY28" fmla="*/ 227463 h 782471"/>
              <a:gd name="connsiteX29" fmla="*/ 1319283 w 2984311"/>
              <a:gd name="connsiteY29" fmla="*/ 222913 h 782471"/>
              <a:gd name="connsiteX30" fmla="*/ 1278340 w 2984311"/>
              <a:gd name="connsiteY30" fmla="*/ 227463 h 782471"/>
              <a:gd name="connsiteX31" fmla="*/ 1264692 w 2984311"/>
              <a:gd name="connsiteY31" fmla="*/ 236561 h 782471"/>
              <a:gd name="connsiteX32" fmla="*/ 1246495 w 2984311"/>
              <a:gd name="connsiteY32" fmla="*/ 241111 h 782471"/>
              <a:gd name="connsiteX33" fmla="*/ 1219200 w 2984311"/>
              <a:gd name="connsiteY33" fmla="*/ 254758 h 782471"/>
              <a:gd name="connsiteX34" fmla="*/ 1191904 w 2984311"/>
              <a:gd name="connsiteY34" fmla="*/ 268406 h 782471"/>
              <a:gd name="connsiteX35" fmla="*/ 1160060 w 2984311"/>
              <a:gd name="connsiteY35" fmla="*/ 272955 h 782471"/>
              <a:gd name="connsiteX36" fmla="*/ 1105468 w 2984311"/>
              <a:gd name="connsiteY36" fmla="*/ 291152 h 782471"/>
              <a:gd name="connsiteX37" fmla="*/ 1073624 w 2984311"/>
              <a:gd name="connsiteY37" fmla="*/ 304800 h 782471"/>
              <a:gd name="connsiteX38" fmla="*/ 896203 w 2984311"/>
              <a:gd name="connsiteY38" fmla="*/ 309349 h 782471"/>
              <a:gd name="connsiteX39" fmla="*/ 868907 w 2984311"/>
              <a:gd name="connsiteY39" fmla="*/ 322997 h 782471"/>
              <a:gd name="connsiteX40" fmla="*/ 855260 w 2984311"/>
              <a:gd name="connsiteY40" fmla="*/ 327546 h 782471"/>
              <a:gd name="connsiteX41" fmla="*/ 782471 w 2984311"/>
              <a:gd name="connsiteY41" fmla="*/ 322997 h 782471"/>
              <a:gd name="connsiteX42" fmla="*/ 768824 w 2984311"/>
              <a:gd name="connsiteY42" fmla="*/ 318448 h 782471"/>
              <a:gd name="connsiteX43" fmla="*/ 723331 w 2984311"/>
              <a:gd name="connsiteY43" fmla="*/ 304800 h 782471"/>
              <a:gd name="connsiteX44" fmla="*/ 709683 w 2984311"/>
              <a:gd name="connsiteY44" fmla="*/ 300251 h 782471"/>
              <a:gd name="connsiteX45" fmla="*/ 696036 w 2984311"/>
              <a:gd name="connsiteY45" fmla="*/ 295702 h 782471"/>
              <a:gd name="connsiteX46" fmla="*/ 641445 w 2984311"/>
              <a:gd name="connsiteY46" fmla="*/ 291152 h 782471"/>
              <a:gd name="connsiteX47" fmla="*/ 591403 w 2984311"/>
              <a:gd name="connsiteY47" fmla="*/ 282054 h 782471"/>
              <a:gd name="connsiteX48" fmla="*/ 573206 w 2984311"/>
              <a:gd name="connsiteY48" fmla="*/ 277505 h 782471"/>
              <a:gd name="connsiteX49" fmla="*/ 545910 w 2984311"/>
              <a:gd name="connsiteY49" fmla="*/ 268406 h 782471"/>
              <a:gd name="connsiteX50" fmla="*/ 514066 w 2984311"/>
              <a:gd name="connsiteY50" fmla="*/ 263857 h 782471"/>
              <a:gd name="connsiteX51" fmla="*/ 491319 w 2984311"/>
              <a:gd name="connsiteY51" fmla="*/ 259308 h 782471"/>
              <a:gd name="connsiteX52" fmla="*/ 459474 w 2984311"/>
              <a:gd name="connsiteY52" fmla="*/ 254758 h 782471"/>
              <a:gd name="connsiteX53" fmla="*/ 432179 w 2984311"/>
              <a:gd name="connsiteY53" fmla="*/ 236561 h 782471"/>
              <a:gd name="connsiteX54" fmla="*/ 423080 w 2984311"/>
              <a:gd name="connsiteY54" fmla="*/ 222913 h 782471"/>
              <a:gd name="connsiteX55" fmla="*/ 404883 w 2984311"/>
              <a:gd name="connsiteY55" fmla="*/ 213815 h 782471"/>
              <a:gd name="connsiteX56" fmla="*/ 391236 w 2984311"/>
              <a:gd name="connsiteY56" fmla="*/ 204716 h 782471"/>
              <a:gd name="connsiteX57" fmla="*/ 373039 w 2984311"/>
              <a:gd name="connsiteY57" fmla="*/ 177421 h 782471"/>
              <a:gd name="connsiteX58" fmla="*/ 350292 w 2984311"/>
              <a:gd name="connsiteY58" fmla="*/ 150125 h 782471"/>
              <a:gd name="connsiteX59" fmla="*/ 322997 w 2984311"/>
              <a:gd name="connsiteY59" fmla="*/ 131928 h 782471"/>
              <a:gd name="connsiteX60" fmla="*/ 295701 w 2984311"/>
              <a:gd name="connsiteY60" fmla="*/ 113731 h 782471"/>
              <a:gd name="connsiteX61" fmla="*/ 286603 w 2984311"/>
              <a:gd name="connsiteY61" fmla="*/ 100084 h 782471"/>
              <a:gd name="connsiteX62" fmla="*/ 272955 w 2984311"/>
              <a:gd name="connsiteY62" fmla="*/ 95534 h 782471"/>
              <a:gd name="connsiteX63" fmla="*/ 259307 w 2984311"/>
              <a:gd name="connsiteY63" fmla="*/ 86436 h 782471"/>
              <a:gd name="connsiteX64" fmla="*/ 232012 w 2984311"/>
              <a:gd name="connsiteY64" fmla="*/ 77337 h 782471"/>
              <a:gd name="connsiteX65" fmla="*/ 218364 w 2984311"/>
              <a:gd name="connsiteY65" fmla="*/ 72788 h 782471"/>
              <a:gd name="connsiteX66" fmla="*/ 204716 w 2984311"/>
              <a:gd name="connsiteY66" fmla="*/ 68239 h 782471"/>
              <a:gd name="connsiteX67" fmla="*/ 191068 w 2984311"/>
              <a:gd name="connsiteY67" fmla="*/ 59140 h 782471"/>
              <a:gd name="connsiteX68" fmla="*/ 163773 w 2984311"/>
              <a:gd name="connsiteY68" fmla="*/ 50042 h 782471"/>
              <a:gd name="connsiteX69" fmla="*/ 136477 w 2984311"/>
              <a:gd name="connsiteY69" fmla="*/ 40943 h 782471"/>
              <a:gd name="connsiteX70" fmla="*/ 122830 w 2984311"/>
              <a:gd name="connsiteY70" fmla="*/ 36394 h 782471"/>
              <a:gd name="connsiteX71" fmla="*/ 0 w 2984311"/>
              <a:gd name="connsiteY7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60227 w 2984311"/>
              <a:gd name="connsiteY27" fmla="*/ 236561 h 782471"/>
              <a:gd name="connsiteX28" fmla="*/ 1332931 w 2984311"/>
              <a:gd name="connsiteY28" fmla="*/ 227463 h 782471"/>
              <a:gd name="connsiteX29" fmla="*/ 1278340 w 2984311"/>
              <a:gd name="connsiteY29" fmla="*/ 227463 h 782471"/>
              <a:gd name="connsiteX30" fmla="*/ 1264692 w 2984311"/>
              <a:gd name="connsiteY30" fmla="*/ 236561 h 782471"/>
              <a:gd name="connsiteX31" fmla="*/ 1246495 w 2984311"/>
              <a:gd name="connsiteY31" fmla="*/ 241111 h 782471"/>
              <a:gd name="connsiteX32" fmla="*/ 1219200 w 2984311"/>
              <a:gd name="connsiteY32" fmla="*/ 254758 h 782471"/>
              <a:gd name="connsiteX33" fmla="*/ 1191904 w 2984311"/>
              <a:gd name="connsiteY33" fmla="*/ 268406 h 782471"/>
              <a:gd name="connsiteX34" fmla="*/ 1160060 w 2984311"/>
              <a:gd name="connsiteY34" fmla="*/ 272955 h 782471"/>
              <a:gd name="connsiteX35" fmla="*/ 1105468 w 2984311"/>
              <a:gd name="connsiteY35" fmla="*/ 291152 h 782471"/>
              <a:gd name="connsiteX36" fmla="*/ 1073624 w 2984311"/>
              <a:gd name="connsiteY36" fmla="*/ 304800 h 782471"/>
              <a:gd name="connsiteX37" fmla="*/ 896203 w 2984311"/>
              <a:gd name="connsiteY37" fmla="*/ 309349 h 782471"/>
              <a:gd name="connsiteX38" fmla="*/ 868907 w 2984311"/>
              <a:gd name="connsiteY38" fmla="*/ 322997 h 782471"/>
              <a:gd name="connsiteX39" fmla="*/ 855260 w 2984311"/>
              <a:gd name="connsiteY39" fmla="*/ 327546 h 782471"/>
              <a:gd name="connsiteX40" fmla="*/ 782471 w 2984311"/>
              <a:gd name="connsiteY40" fmla="*/ 322997 h 782471"/>
              <a:gd name="connsiteX41" fmla="*/ 768824 w 2984311"/>
              <a:gd name="connsiteY41" fmla="*/ 318448 h 782471"/>
              <a:gd name="connsiteX42" fmla="*/ 723331 w 2984311"/>
              <a:gd name="connsiteY42" fmla="*/ 304800 h 782471"/>
              <a:gd name="connsiteX43" fmla="*/ 709683 w 2984311"/>
              <a:gd name="connsiteY43" fmla="*/ 300251 h 782471"/>
              <a:gd name="connsiteX44" fmla="*/ 696036 w 2984311"/>
              <a:gd name="connsiteY44" fmla="*/ 295702 h 782471"/>
              <a:gd name="connsiteX45" fmla="*/ 641445 w 2984311"/>
              <a:gd name="connsiteY45" fmla="*/ 291152 h 782471"/>
              <a:gd name="connsiteX46" fmla="*/ 591403 w 2984311"/>
              <a:gd name="connsiteY46" fmla="*/ 282054 h 782471"/>
              <a:gd name="connsiteX47" fmla="*/ 573206 w 2984311"/>
              <a:gd name="connsiteY47" fmla="*/ 277505 h 782471"/>
              <a:gd name="connsiteX48" fmla="*/ 545910 w 2984311"/>
              <a:gd name="connsiteY48" fmla="*/ 268406 h 782471"/>
              <a:gd name="connsiteX49" fmla="*/ 514066 w 2984311"/>
              <a:gd name="connsiteY49" fmla="*/ 263857 h 782471"/>
              <a:gd name="connsiteX50" fmla="*/ 491319 w 2984311"/>
              <a:gd name="connsiteY50" fmla="*/ 259308 h 782471"/>
              <a:gd name="connsiteX51" fmla="*/ 459474 w 2984311"/>
              <a:gd name="connsiteY51" fmla="*/ 254758 h 782471"/>
              <a:gd name="connsiteX52" fmla="*/ 432179 w 2984311"/>
              <a:gd name="connsiteY52" fmla="*/ 236561 h 782471"/>
              <a:gd name="connsiteX53" fmla="*/ 423080 w 2984311"/>
              <a:gd name="connsiteY53" fmla="*/ 222913 h 782471"/>
              <a:gd name="connsiteX54" fmla="*/ 404883 w 2984311"/>
              <a:gd name="connsiteY54" fmla="*/ 213815 h 782471"/>
              <a:gd name="connsiteX55" fmla="*/ 391236 w 2984311"/>
              <a:gd name="connsiteY55" fmla="*/ 204716 h 782471"/>
              <a:gd name="connsiteX56" fmla="*/ 373039 w 2984311"/>
              <a:gd name="connsiteY56" fmla="*/ 177421 h 782471"/>
              <a:gd name="connsiteX57" fmla="*/ 350292 w 2984311"/>
              <a:gd name="connsiteY57" fmla="*/ 150125 h 782471"/>
              <a:gd name="connsiteX58" fmla="*/ 322997 w 2984311"/>
              <a:gd name="connsiteY58" fmla="*/ 131928 h 782471"/>
              <a:gd name="connsiteX59" fmla="*/ 295701 w 2984311"/>
              <a:gd name="connsiteY59" fmla="*/ 113731 h 782471"/>
              <a:gd name="connsiteX60" fmla="*/ 286603 w 2984311"/>
              <a:gd name="connsiteY60" fmla="*/ 100084 h 782471"/>
              <a:gd name="connsiteX61" fmla="*/ 272955 w 2984311"/>
              <a:gd name="connsiteY61" fmla="*/ 95534 h 782471"/>
              <a:gd name="connsiteX62" fmla="*/ 259307 w 2984311"/>
              <a:gd name="connsiteY62" fmla="*/ 86436 h 782471"/>
              <a:gd name="connsiteX63" fmla="*/ 232012 w 2984311"/>
              <a:gd name="connsiteY63" fmla="*/ 77337 h 782471"/>
              <a:gd name="connsiteX64" fmla="*/ 218364 w 2984311"/>
              <a:gd name="connsiteY64" fmla="*/ 72788 h 782471"/>
              <a:gd name="connsiteX65" fmla="*/ 204716 w 2984311"/>
              <a:gd name="connsiteY65" fmla="*/ 68239 h 782471"/>
              <a:gd name="connsiteX66" fmla="*/ 191068 w 2984311"/>
              <a:gd name="connsiteY66" fmla="*/ 59140 h 782471"/>
              <a:gd name="connsiteX67" fmla="*/ 163773 w 2984311"/>
              <a:gd name="connsiteY67" fmla="*/ 50042 h 782471"/>
              <a:gd name="connsiteX68" fmla="*/ 136477 w 2984311"/>
              <a:gd name="connsiteY68" fmla="*/ 40943 h 782471"/>
              <a:gd name="connsiteX69" fmla="*/ 122830 w 2984311"/>
              <a:gd name="connsiteY69" fmla="*/ 36394 h 782471"/>
              <a:gd name="connsiteX70" fmla="*/ 0 w 2984311"/>
              <a:gd name="connsiteY7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32931 w 2984311"/>
              <a:gd name="connsiteY27" fmla="*/ 227463 h 782471"/>
              <a:gd name="connsiteX28" fmla="*/ 1278340 w 2984311"/>
              <a:gd name="connsiteY28" fmla="*/ 227463 h 782471"/>
              <a:gd name="connsiteX29" fmla="*/ 1264692 w 2984311"/>
              <a:gd name="connsiteY29" fmla="*/ 236561 h 782471"/>
              <a:gd name="connsiteX30" fmla="*/ 1246495 w 2984311"/>
              <a:gd name="connsiteY30" fmla="*/ 241111 h 782471"/>
              <a:gd name="connsiteX31" fmla="*/ 1219200 w 2984311"/>
              <a:gd name="connsiteY31" fmla="*/ 254758 h 782471"/>
              <a:gd name="connsiteX32" fmla="*/ 1191904 w 2984311"/>
              <a:gd name="connsiteY32" fmla="*/ 268406 h 782471"/>
              <a:gd name="connsiteX33" fmla="*/ 1160060 w 2984311"/>
              <a:gd name="connsiteY33" fmla="*/ 272955 h 782471"/>
              <a:gd name="connsiteX34" fmla="*/ 1105468 w 2984311"/>
              <a:gd name="connsiteY34" fmla="*/ 291152 h 782471"/>
              <a:gd name="connsiteX35" fmla="*/ 1073624 w 2984311"/>
              <a:gd name="connsiteY35" fmla="*/ 304800 h 782471"/>
              <a:gd name="connsiteX36" fmla="*/ 896203 w 2984311"/>
              <a:gd name="connsiteY36" fmla="*/ 309349 h 782471"/>
              <a:gd name="connsiteX37" fmla="*/ 868907 w 2984311"/>
              <a:gd name="connsiteY37" fmla="*/ 322997 h 782471"/>
              <a:gd name="connsiteX38" fmla="*/ 855260 w 2984311"/>
              <a:gd name="connsiteY38" fmla="*/ 327546 h 782471"/>
              <a:gd name="connsiteX39" fmla="*/ 782471 w 2984311"/>
              <a:gd name="connsiteY39" fmla="*/ 322997 h 782471"/>
              <a:gd name="connsiteX40" fmla="*/ 768824 w 2984311"/>
              <a:gd name="connsiteY40" fmla="*/ 318448 h 782471"/>
              <a:gd name="connsiteX41" fmla="*/ 723331 w 2984311"/>
              <a:gd name="connsiteY41" fmla="*/ 304800 h 782471"/>
              <a:gd name="connsiteX42" fmla="*/ 709683 w 2984311"/>
              <a:gd name="connsiteY42" fmla="*/ 300251 h 782471"/>
              <a:gd name="connsiteX43" fmla="*/ 696036 w 2984311"/>
              <a:gd name="connsiteY43" fmla="*/ 295702 h 782471"/>
              <a:gd name="connsiteX44" fmla="*/ 641445 w 2984311"/>
              <a:gd name="connsiteY44" fmla="*/ 291152 h 782471"/>
              <a:gd name="connsiteX45" fmla="*/ 591403 w 2984311"/>
              <a:gd name="connsiteY45" fmla="*/ 282054 h 782471"/>
              <a:gd name="connsiteX46" fmla="*/ 573206 w 2984311"/>
              <a:gd name="connsiteY46" fmla="*/ 277505 h 782471"/>
              <a:gd name="connsiteX47" fmla="*/ 545910 w 2984311"/>
              <a:gd name="connsiteY47" fmla="*/ 268406 h 782471"/>
              <a:gd name="connsiteX48" fmla="*/ 514066 w 2984311"/>
              <a:gd name="connsiteY48" fmla="*/ 263857 h 782471"/>
              <a:gd name="connsiteX49" fmla="*/ 491319 w 2984311"/>
              <a:gd name="connsiteY49" fmla="*/ 259308 h 782471"/>
              <a:gd name="connsiteX50" fmla="*/ 459474 w 2984311"/>
              <a:gd name="connsiteY50" fmla="*/ 254758 h 782471"/>
              <a:gd name="connsiteX51" fmla="*/ 432179 w 2984311"/>
              <a:gd name="connsiteY51" fmla="*/ 236561 h 782471"/>
              <a:gd name="connsiteX52" fmla="*/ 423080 w 2984311"/>
              <a:gd name="connsiteY52" fmla="*/ 222913 h 782471"/>
              <a:gd name="connsiteX53" fmla="*/ 404883 w 2984311"/>
              <a:gd name="connsiteY53" fmla="*/ 213815 h 782471"/>
              <a:gd name="connsiteX54" fmla="*/ 391236 w 2984311"/>
              <a:gd name="connsiteY54" fmla="*/ 204716 h 782471"/>
              <a:gd name="connsiteX55" fmla="*/ 373039 w 2984311"/>
              <a:gd name="connsiteY55" fmla="*/ 177421 h 782471"/>
              <a:gd name="connsiteX56" fmla="*/ 350292 w 2984311"/>
              <a:gd name="connsiteY56" fmla="*/ 150125 h 782471"/>
              <a:gd name="connsiteX57" fmla="*/ 322997 w 2984311"/>
              <a:gd name="connsiteY57" fmla="*/ 131928 h 782471"/>
              <a:gd name="connsiteX58" fmla="*/ 295701 w 2984311"/>
              <a:gd name="connsiteY58" fmla="*/ 113731 h 782471"/>
              <a:gd name="connsiteX59" fmla="*/ 286603 w 2984311"/>
              <a:gd name="connsiteY59" fmla="*/ 100084 h 782471"/>
              <a:gd name="connsiteX60" fmla="*/ 272955 w 2984311"/>
              <a:gd name="connsiteY60" fmla="*/ 95534 h 782471"/>
              <a:gd name="connsiteX61" fmla="*/ 259307 w 2984311"/>
              <a:gd name="connsiteY61" fmla="*/ 86436 h 782471"/>
              <a:gd name="connsiteX62" fmla="*/ 232012 w 2984311"/>
              <a:gd name="connsiteY62" fmla="*/ 77337 h 782471"/>
              <a:gd name="connsiteX63" fmla="*/ 218364 w 2984311"/>
              <a:gd name="connsiteY63" fmla="*/ 72788 h 782471"/>
              <a:gd name="connsiteX64" fmla="*/ 204716 w 2984311"/>
              <a:gd name="connsiteY64" fmla="*/ 68239 h 782471"/>
              <a:gd name="connsiteX65" fmla="*/ 191068 w 2984311"/>
              <a:gd name="connsiteY65" fmla="*/ 59140 h 782471"/>
              <a:gd name="connsiteX66" fmla="*/ 163773 w 2984311"/>
              <a:gd name="connsiteY66" fmla="*/ 50042 h 782471"/>
              <a:gd name="connsiteX67" fmla="*/ 136477 w 2984311"/>
              <a:gd name="connsiteY67" fmla="*/ 40943 h 782471"/>
              <a:gd name="connsiteX68" fmla="*/ 122830 w 2984311"/>
              <a:gd name="connsiteY68" fmla="*/ 36394 h 782471"/>
              <a:gd name="connsiteX69" fmla="*/ 0 w 2984311"/>
              <a:gd name="connsiteY6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278340 w 2984311"/>
              <a:gd name="connsiteY27" fmla="*/ 227463 h 782471"/>
              <a:gd name="connsiteX28" fmla="*/ 1264692 w 2984311"/>
              <a:gd name="connsiteY28" fmla="*/ 236561 h 782471"/>
              <a:gd name="connsiteX29" fmla="*/ 1246495 w 2984311"/>
              <a:gd name="connsiteY29" fmla="*/ 241111 h 782471"/>
              <a:gd name="connsiteX30" fmla="*/ 1219200 w 2984311"/>
              <a:gd name="connsiteY30" fmla="*/ 254758 h 782471"/>
              <a:gd name="connsiteX31" fmla="*/ 1191904 w 2984311"/>
              <a:gd name="connsiteY31" fmla="*/ 268406 h 782471"/>
              <a:gd name="connsiteX32" fmla="*/ 1160060 w 2984311"/>
              <a:gd name="connsiteY32" fmla="*/ 272955 h 782471"/>
              <a:gd name="connsiteX33" fmla="*/ 1105468 w 2984311"/>
              <a:gd name="connsiteY33" fmla="*/ 291152 h 782471"/>
              <a:gd name="connsiteX34" fmla="*/ 1073624 w 2984311"/>
              <a:gd name="connsiteY34" fmla="*/ 304800 h 782471"/>
              <a:gd name="connsiteX35" fmla="*/ 896203 w 2984311"/>
              <a:gd name="connsiteY35" fmla="*/ 309349 h 782471"/>
              <a:gd name="connsiteX36" fmla="*/ 868907 w 2984311"/>
              <a:gd name="connsiteY36" fmla="*/ 322997 h 782471"/>
              <a:gd name="connsiteX37" fmla="*/ 855260 w 2984311"/>
              <a:gd name="connsiteY37" fmla="*/ 327546 h 782471"/>
              <a:gd name="connsiteX38" fmla="*/ 782471 w 2984311"/>
              <a:gd name="connsiteY38" fmla="*/ 322997 h 782471"/>
              <a:gd name="connsiteX39" fmla="*/ 768824 w 2984311"/>
              <a:gd name="connsiteY39" fmla="*/ 318448 h 782471"/>
              <a:gd name="connsiteX40" fmla="*/ 723331 w 2984311"/>
              <a:gd name="connsiteY40" fmla="*/ 304800 h 782471"/>
              <a:gd name="connsiteX41" fmla="*/ 709683 w 2984311"/>
              <a:gd name="connsiteY41" fmla="*/ 300251 h 782471"/>
              <a:gd name="connsiteX42" fmla="*/ 696036 w 2984311"/>
              <a:gd name="connsiteY42" fmla="*/ 295702 h 782471"/>
              <a:gd name="connsiteX43" fmla="*/ 641445 w 2984311"/>
              <a:gd name="connsiteY43" fmla="*/ 291152 h 782471"/>
              <a:gd name="connsiteX44" fmla="*/ 591403 w 2984311"/>
              <a:gd name="connsiteY44" fmla="*/ 282054 h 782471"/>
              <a:gd name="connsiteX45" fmla="*/ 573206 w 2984311"/>
              <a:gd name="connsiteY45" fmla="*/ 277505 h 782471"/>
              <a:gd name="connsiteX46" fmla="*/ 545910 w 2984311"/>
              <a:gd name="connsiteY46" fmla="*/ 268406 h 782471"/>
              <a:gd name="connsiteX47" fmla="*/ 514066 w 2984311"/>
              <a:gd name="connsiteY47" fmla="*/ 263857 h 782471"/>
              <a:gd name="connsiteX48" fmla="*/ 491319 w 2984311"/>
              <a:gd name="connsiteY48" fmla="*/ 259308 h 782471"/>
              <a:gd name="connsiteX49" fmla="*/ 459474 w 2984311"/>
              <a:gd name="connsiteY49" fmla="*/ 254758 h 782471"/>
              <a:gd name="connsiteX50" fmla="*/ 432179 w 2984311"/>
              <a:gd name="connsiteY50" fmla="*/ 236561 h 782471"/>
              <a:gd name="connsiteX51" fmla="*/ 423080 w 2984311"/>
              <a:gd name="connsiteY51" fmla="*/ 222913 h 782471"/>
              <a:gd name="connsiteX52" fmla="*/ 404883 w 2984311"/>
              <a:gd name="connsiteY52" fmla="*/ 213815 h 782471"/>
              <a:gd name="connsiteX53" fmla="*/ 391236 w 2984311"/>
              <a:gd name="connsiteY53" fmla="*/ 204716 h 782471"/>
              <a:gd name="connsiteX54" fmla="*/ 373039 w 2984311"/>
              <a:gd name="connsiteY54" fmla="*/ 177421 h 782471"/>
              <a:gd name="connsiteX55" fmla="*/ 350292 w 2984311"/>
              <a:gd name="connsiteY55" fmla="*/ 150125 h 782471"/>
              <a:gd name="connsiteX56" fmla="*/ 322997 w 2984311"/>
              <a:gd name="connsiteY56" fmla="*/ 131928 h 782471"/>
              <a:gd name="connsiteX57" fmla="*/ 295701 w 2984311"/>
              <a:gd name="connsiteY57" fmla="*/ 113731 h 782471"/>
              <a:gd name="connsiteX58" fmla="*/ 286603 w 2984311"/>
              <a:gd name="connsiteY58" fmla="*/ 100084 h 782471"/>
              <a:gd name="connsiteX59" fmla="*/ 272955 w 2984311"/>
              <a:gd name="connsiteY59" fmla="*/ 95534 h 782471"/>
              <a:gd name="connsiteX60" fmla="*/ 259307 w 2984311"/>
              <a:gd name="connsiteY60" fmla="*/ 86436 h 782471"/>
              <a:gd name="connsiteX61" fmla="*/ 232012 w 2984311"/>
              <a:gd name="connsiteY61" fmla="*/ 77337 h 782471"/>
              <a:gd name="connsiteX62" fmla="*/ 218364 w 2984311"/>
              <a:gd name="connsiteY62" fmla="*/ 72788 h 782471"/>
              <a:gd name="connsiteX63" fmla="*/ 204716 w 2984311"/>
              <a:gd name="connsiteY63" fmla="*/ 68239 h 782471"/>
              <a:gd name="connsiteX64" fmla="*/ 191068 w 2984311"/>
              <a:gd name="connsiteY64" fmla="*/ 59140 h 782471"/>
              <a:gd name="connsiteX65" fmla="*/ 163773 w 2984311"/>
              <a:gd name="connsiteY65" fmla="*/ 50042 h 782471"/>
              <a:gd name="connsiteX66" fmla="*/ 136477 w 2984311"/>
              <a:gd name="connsiteY66" fmla="*/ 40943 h 782471"/>
              <a:gd name="connsiteX67" fmla="*/ 122830 w 2984311"/>
              <a:gd name="connsiteY67" fmla="*/ 36394 h 782471"/>
              <a:gd name="connsiteX68" fmla="*/ 0 w 2984311"/>
              <a:gd name="connsiteY6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11959 w 2984311"/>
              <a:gd name="connsiteY26" fmla="*/ 265248 h 782471"/>
              <a:gd name="connsiteX27" fmla="*/ 1278340 w 2984311"/>
              <a:gd name="connsiteY27" fmla="*/ 227463 h 782471"/>
              <a:gd name="connsiteX28" fmla="*/ 1264692 w 2984311"/>
              <a:gd name="connsiteY28" fmla="*/ 236561 h 782471"/>
              <a:gd name="connsiteX29" fmla="*/ 1246495 w 2984311"/>
              <a:gd name="connsiteY29" fmla="*/ 241111 h 782471"/>
              <a:gd name="connsiteX30" fmla="*/ 1219200 w 2984311"/>
              <a:gd name="connsiteY30" fmla="*/ 254758 h 782471"/>
              <a:gd name="connsiteX31" fmla="*/ 1191904 w 2984311"/>
              <a:gd name="connsiteY31" fmla="*/ 268406 h 782471"/>
              <a:gd name="connsiteX32" fmla="*/ 1160060 w 2984311"/>
              <a:gd name="connsiteY32" fmla="*/ 272955 h 782471"/>
              <a:gd name="connsiteX33" fmla="*/ 1105468 w 2984311"/>
              <a:gd name="connsiteY33" fmla="*/ 291152 h 782471"/>
              <a:gd name="connsiteX34" fmla="*/ 1073624 w 2984311"/>
              <a:gd name="connsiteY34" fmla="*/ 304800 h 782471"/>
              <a:gd name="connsiteX35" fmla="*/ 896203 w 2984311"/>
              <a:gd name="connsiteY35" fmla="*/ 309349 h 782471"/>
              <a:gd name="connsiteX36" fmla="*/ 868907 w 2984311"/>
              <a:gd name="connsiteY36" fmla="*/ 322997 h 782471"/>
              <a:gd name="connsiteX37" fmla="*/ 855260 w 2984311"/>
              <a:gd name="connsiteY37" fmla="*/ 327546 h 782471"/>
              <a:gd name="connsiteX38" fmla="*/ 782471 w 2984311"/>
              <a:gd name="connsiteY38" fmla="*/ 322997 h 782471"/>
              <a:gd name="connsiteX39" fmla="*/ 768824 w 2984311"/>
              <a:gd name="connsiteY39" fmla="*/ 318448 h 782471"/>
              <a:gd name="connsiteX40" fmla="*/ 723331 w 2984311"/>
              <a:gd name="connsiteY40" fmla="*/ 304800 h 782471"/>
              <a:gd name="connsiteX41" fmla="*/ 709683 w 2984311"/>
              <a:gd name="connsiteY41" fmla="*/ 300251 h 782471"/>
              <a:gd name="connsiteX42" fmla="*/ 696036 w 2984311"/>
              <a:gd name="connsiteY42" fmla="*/ 295702 h 782471"/>
              <a:gd name="connsiteX43" fmla="*/ 641445 w 2984311"/>
              <a:gd name="connsiteY43" fmla="*/ 291152 h 782471"/>
              <a:gd name="connsiteX44" fmla="*/ 591403 w 2984311"/>
              <a:gd name="connsiteY44" fmla="*/ 282054 h 782471"/>
              <a:gd name="connsiteX45" fmla="*/ 573206 w 2984311"/>
              <a:gd name="connsiteY45" fmla="*/ 277505 h 782471"/>
              <a:gd name="connsiteX46" fmla="*/ 545910 w 2984311"/>
              <a:gd name="connsiteY46" fmla="*/ 268406 h 782471"/>
              <a:gd name="connsiteX47" fmla="*/ 514066 w 2984311"/>
              <a:gd name="connsiteY47" fmla="*/ 263857 h 782471"/>
              <a:gd name="connsiteX48" fmla="*/ 491319 w 2984311"/>
              <a:gd name="connsiteY48" fmla="*/ 259308 h 782471"/>
              <a:gd name="connsiteX49" fmla="*/ 459474 w 2984311"/>
              <a:gd name="connsiteY49" fmla="*/ 254758 h 782471"/>
              <a:gd name="connsiteX50" fmla="*/ 432179 w 2984311"/>
              <a:gd name="connsiteY50" fmla="*/ 236561 h 782471"/>
              <a:gd name="connsiteX51" fmla="*/ 423080 w 2984311"/>
              <a:gd name="connsiteY51" fmla="*/ 222913 h 782471"/>
              <a:gd name="connsiteX52" fmla="*/ 404883 w 2984311"/>
              <a:gd name="connsiteY52" fmla="*/ 213815 h 782471"/>
              <a:gd name="connsiteX53" fmla="*/ 391236 w 2984311"/>
              <a:gd name="connsiteY53" fmla="*/ 204716 h 782471"/>
              <a:gd name="connsiteX54" fmla="*/ 373039 w 2984311"/>
              <a:gd name="connsiteY54" fmla="*/ 177421 h 782471"/>
              <a:gd name="connsiteX55" fmla="*/ 350292 w 2984311"/>
              <a:gd name="connsiteY55" fmla="*/ 150125 h 782471"/>
              <a:gd name="connsiteX56" fmla="*/ 322997 w 2984311"/>
              <a:gd name="connsiteY56" fmla="*/ 131928 h 782471"/>
              <a:gd name="connsiteX57" fmla="*/ 295701 w 2984311"/>
              <a:gd name="connsiteY57" fmla="*/ 113731 h 782471"/>
              <a:gd name="connsiteX58" fmla="*/ 286603 w 2984311"/>
              <a:gd name="connsiteY58" fmla="*/ 100084 h 782471"/>
              <a:gd name="connsiteX59" fmla="*/ 272955 w 2984311"/>
              <a:gd name="connsiteY59" fmla="*/ 95534 h 782471"/>
              <a:gd name="connsiteX60" fmla="*/ 259307 w 2984311"/>
              <a:gd name="connsiteY60" fmla="*/ 86436 h 782471"/>
              <a:gd name="connsiteX61" fmla="*/ 232012 w 2984311"/>
              <a:gd name="connsiteY61" fmla="*/ 77337 h 782471"/>
              <a:gd name="connsiteX62" fmla="*/ 218364 w 2984311"/>
              <a:gd name="connsiteY62" fmla="*/ 72788 h 782471"/>
              <a:gd name="connsiteX63" fmla="*/ 204716 w 2984311"/>
              <a:gd name="connsiteY63" fmla="*/ 68239 h 782471"/>
              <a:gd name="connsiteX64" fmla="*/ 191068 w 2984311"/>
              <a:gd name="connsiteY64" fmla="*/ 59140 h 782471"/>
              <a:gd name="connsiteX65" fmla="*/ 163773 w 2984311"/>
              <a:gd name="connsiteY65" fmla="*/ 50042 h 782471"/>
              <a:gd name="connsiteX66" fmla="*/ 136477 w 2984311"/>
              <a:gd name="connsiteY66" fmla="*/ 40943 h 782471"/>
              <a:gd name="connsiteX67" fmla="*/ 122830 w 2984311"/>
              <a:gd name="connsiteY67" fmla="*/ 36394 h 782471"/>
              <a:gd name="connsiteX68" fmla="*/ 0 w 2984311"/>
              <a:gd name="connsiteY6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278340 w 2984311"/>
              <a:gd name="connsiteY26" fmla="*/ 227463 h 782471"/>
              <a:gd name="connsiteX27" fmla="*/ 1264692 w 2984311"/>
              <a:gd name="connsiteY27" fmla="*/ 236561 h 782471"/>
              <a:gd name="connsiteX28" fmla="*/ 1246495 w 2984311"/>
              <a:gd name="connsiteY28" fmla="*/ 241111 h 782471"/>
              <a:gd name="connsiteX29" fmla="*/ 1219200 w 2984311"/>
              <a:gd name="connsiteY29" fmla="*/ 254758 h 782471"/>
              <a:gd name="connsiteX30" fmla="*/ 1191904 w 2984311"/>
              <a:gd name="connsiteY30" fmla="*/ 268406 h 782471"/>
              <a:gd name="connsiteX31" fmla="*/ 1160060 w 2984311"/>
              <a:gd name="connsiteY31" fmla="*/ 272955 h 782471"/>
              <a:gd name="connsiteX32" fmla="*/ 1105468 w 2984311"/>
              <a:gd name="connsiteY32" fmla="*/ 291152 h 782471"/>
              <a:gd name="connsiteX33" fmla="*/ 1073624 w 2984311"/>
              <a:gd name="connsiteY33" fmla="*/ 304800 h 782471"/>
              <a:gd name="connsiteX34" fmla="*/ 896203 w 2984311"/>
              <a:gd name="connsiteY34" fmla="*/ 309349 h 782471"/>
              <a:gd name="connsiteX35" fmla="*/ 868907 w 2984311"/>
              <a:gd name="connsiteY35" fmla="*/ 322997 h 782471"/>
              <a:gd name="connsiteX36" fmla="*/ 855260 w 2984311"/>
              <a:gd name="connsiteY36" fmla="*/ 327546 h 782471"/>
              <a:gd name="connsiteX37" fmla="*/ 782471 w 2984311"/>
              <a:gd name="connsiteY37" fmla="*/ 322997 h 782471"/>
              <a:gd name="connsiteX38" fmla="*/ 768824 w 2984311"/>
              <a:gd name="connsiteY38" fmla="*/ 318448 h 782471"/>
              <a:gd name="connsiteX39" fmla="*/ 723331 w 2984311"/>
              <a:gd name="connsiteY39" fmla="*/ 304800 h 782471"/>
              <a:gd name="connsiteX40" fmla="*/ 709683 w 2984311"/>
              <a:gd name="connsiteY40" fmla="*/ 300251 h 782471"/>
              <a:gd name="connsiteX41" fmla="*/ 696036 w 2984311"/>
              <a:gd name="connsiteY41" fmla="*/ 295702 h 782471"/>
              <a:gd name="connsiteX42" fmla="*/ 641445 w 2984311"/>
              <a:gd name="connsiteY42" fmla="*/ 291152 h 782471"/>
              <a:gd name="connsiteX43" fmla="*/ 591403 w 2984311"/>
              <a:gd name="connsiteY43" fmla="*/ 282054 h 782471"/>
              <a:gd name="connsiteX44" fmla="*/ 573206 w 2984311"/>
              <a:gd name="connsiteY44" fmla="*/ 277505 h 782471"/>
              <a:gd name="connsiteX45" fmla="*/ 545910 w 2984311"/>
              <a:gd name="connsiteY45" fmla="*/ 268406 h 782471"/>
              <a:gd name="connsiteX46" fmla="*/ 514066 w 2984311"/>
              <a:gd name="connsiteY46" fmla="*/ 263857 h 782471"/>
              <a:gd name="connsiteX47" fmla="*/ 491319 w 2984311"/>
              <a:gd name="connsiteY47" fmla="*/ 259308 h 782471"/>
              <a:gd name="connsiteX48" fmla="*/ 459474 w 2984311"/>
              <a:gd name="connsiteY48" fmla="*/ 254758 h 782471"/>
              <a:gd name="connsiteX49" fmla="*/ 432179 w 2984311"/>
              <a:gd name="connsiteY49" fmla="*/ 236561 h 782471"/>
              <a:gd name="connsiteX50" fmla="*/ 423080 w 2984311"/>
              <a:gd name="connsiteY50" fmla="*/ 222913 h 782471"/>
              <a:gd name="connsiteX51" fmla="*/ 404883 w 2984311"/>
              <a:gd name="connsiteY51" fmla="*/ 213815 h 782471"/>
              <a:gd name="connsiteX52" fmla="*/ 391236 w 2984311"/>
              <a:gd name="connsiteY52" fmla="*/ 204716 h 782471"/>
              <a:gd name="connsiteX53" fmla="*/ 373039 w 2984311"/>
              <a:gd name="connsiteY53" fmla="*/ 177421 h 782471"/>
              <a:gd name="connsiteX54" fmla="*/ 350292 w 2984311"/>
              <a:gd name="connsiteY54" fmla="*/ 150125 h 782471"/>
              <a:gd name="connsiteX55" fmla="*/ 322997 w 2984311"/>
              <a:gd name="connsiteY55" fmla="*/ 131928 h 782471"/>
              <a:gd name="connsiteX56" fmla="*/ 295701 w 2984311"/>
              <a:gd name="connsiteY56" fmla="*/ 113731 h 782471"/>
              <a:gd name="connsiteX57" fmla="*/ 286603 w 2984311"/>
              <a:gd name="connsiteY57" fmla="*/ 100084 h 782471"/>
              <a:gd name="connsiteX58" fmla="*/ 272955 w 2984311"/>
              <a:gd name="connsiteY58" fmla="*/ 95534 h 782471"/>
              <a:gd name="connsiteX59" fmla="*/ 259307 w 2984311"/>
              <a:gd name="connsiteY59" fmla="*/ 86436 h 782471"/>
              <a:gd name="connsiteX60" fmla="*/ 232012 w 2984311"/>
              <a:gd name="connsiteY60" fmla="*/ 77337 h 782471"/>
              <a:gd name="connsiteX61" fmla="*/ 218364 w 2984311"/>
              <a:gd name="connsiteY61" fmla="*/ 72788 h 782471"/>
              <a:gd name="connsiteX62" fmla="*/ 204716 w 2984311"/>
              <a:gd name="connsiteY62" fmla="*/ 68239 h 782471"/>
              <a:gd name="connsiteX63" fmla="*/ 191068 w 2984311"/>
              <a:gd name="connsiteY63" fmla="*/ 59140 h 782471"/>
              <a:gd name="connsiteX64" fmla="*/ 163773 w 2984311"/>
              <a:gd name="connsiteY64" fmla="*/ 50042 h 782471"/>
              <a:gd name="connsiteX65" fmla="*/ 136477 w 2984311"/>
              <a:gd name="connsiteY65" fmla="*/ 40943 h 782471"/>
              <a:gd name="connsiteX66" fmla="*/ 122830 w 2984311"/>
              <a:gd name="connsiteY66" fmla="*/ 36394 h 782471"/>
              <a:gd name="connsiteX67" fmla="*/ 0 w 2984311"/>
              <a:gd name="connsiteY6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18199 w 2984311"/>
              <a:gd name="connsiteY25" fmla="*/ 277355 h 782471"/>
              <a:gd name="connsiteX26" fmla="*/ 1278340 w 2984311"/>
              <a:gd name="connsiteY26" fmla="*/ 227463 h 782471"/>
              <a:gd name="connsiteX27" fmla="*/ 1264692 w 2984311"/>
              <a:gd name="connsiteY27" fmla="*/ 236561 h 782471"/>
              <a:gd name="connsiteX28" fmla="*/ 1246495 w 2984311"/>
              <a:gd name="connsiteY28" fmla="*/ 241111 h 782471"/>
              <a:gd name="connsiteX29" fmla="*/ 1219200 w 2984311"/>
              <a:gd name="connsiteY29" fmla="*/ 254758 h 782471"/>
              <a:gd name="connsiteX30" fmla="*/ 1191904 w 2984311"/>
              <a:gd name="connsiteY30" fmla="*/ 268406 h 782471"/>
              <a:gd name="connsiteX31" fmla="*/ 1160060 w 2984311"/>
              <a:gd name="connsiteY31" fmla="*/ 272955 h 782471"/>
              <a:gd name="connsiteX32" fmla="*/ 1105468 w 2984311"/>
              <a:gd name="connsiteY32" fmla="*/ 291152 h 782471"/>
              <a:gd name="connsiteX33" fmla="*/ 1073624 w 2984311"/>
              <a:gd name="connsiteY33" fmla="*/ 304800 h 782471"/>
              <a:gd name="connsiteX34" fmla="*/ 896203 w 2984311"/>
              <a:gd name="connsiteY34" fmla="*/ 309349 h 782471"/>
              <a:gd name="connsiteX35" fmla="*/ 868907 w 2984311"/>
              <a:gd name="connsiteY35" fmla="*/ 322997 h 782471"/>
              <a:gd name="connsiteX36" fmla="*/ 855260 w 2984311"/>
              <a:gd name="connsiteY36" fmla="*/ 327546 h 782471"/>
              <a:gd name="connsiteX37" fmla="*/ 782471 w 2984311"/>
              <a:gd name="connsiteY37" fmla="*/ 322997 h 782471"/>
              <a:gd name="connsiteX38" fmla="*/ 768824 w 2984311"/>
              <a:gd name="connsiteY38" fmla="*/ 318448 h 782471"/>
              <a:gd name="connsiteX39" fmla="*/ 723331 w 2984311"/>
              <a:gd name="connsiteY39" fmla="*/ 304800 h 782471"/>
              <a:gd name="connsiteX40" fmla="*/ 709683 w 2984311"/>
              <a:gd name="connsiteY40" fmla="*/ 300251 h 782471"/>
              <a:gd name="connsiteX41" fmla="*/ 696036 w 2984311"/>
              <a:gd name="connsiteY41" fmla="*/ 295702 h 782471"/>
              <a:gd name="connsiteX42" fmla="*/ 641445 w 2984311"/>
              <a:gd name="connsiteY42" fmla="*/ 291152 h 782471"/>
              <a:gd name="connsiteX43" fmla="*/ 591403 w 2984311"/>
              <a:gd name="connsiteY43" fmla="*/ 282054 h 782471"/>
              <a:gd name="connsiteX44" fmla="*/ 573206 w 2984311"/>
              <a:gd name="connsiteY44" fmla="*/ 277505 h 782471"/>
              <a:gd name="connsiteX45" fmla="*/ 545910 w 2984311"/>
              <a:gd name="connsiteY45" fmla="*/ 268406 h 782471"/>
              <a:gd name="connsiteX46" fmla="*/ 514066 w 2984311"/>
              <a:gd name="connsiteY46" fmla="*/ 263857 h 782471"/>
              <a:gd name="connsiteX47" fmla="*/ 491319 w 2984311"/>
              <a:gd name="connsiteY47" fmla="*/ 259308 h 782471"/>
              <a:gd name="connsiteX48" fmla="*/ 459474 w 2984311"/>
              <a:gd name="connsiteY48" fmla="*/ 254758 h 782471"/>
              <a:gd name="connsiteX49" fmla="*/ 432179 w 2984311"/>
              <a:gd name="connsiteY49" fmla="*/ 236561 h 782471"/>
              <a:gd name="connsiteX50" fmla="*/ 423080 w 2984311"/>
              <a:gd name="connsiteY50" fmla="*/ 222913 h 782471"/>
              <a:gd name="connsiteX51" fmla="*/ 404883 w 2984311"/>
              <a:gd name="connsiteY51" fmla="*/ 213815 h 782471"/>
              <a:gd name="connsiteX52" fmla="*/ 391236 w 2984311"/>
              <a:gd name="connsiteY52" fmla="*/ 204716 h 782471"/>
              <a:gd name="connsiteX53" fmla="*/ 373039 w 2984311"/>
              <a:gd name="connsiteY53" fmla="*/ 177421 h 782471"/>
              <a:gd name="connsiteX54" fmla="*/ 350292 w 2984311"/>
              <a:gd name="connsiteY54" fmla="*/ 150125 h 782471"/>
              <a:gd name="connsiteX55" fmla="*/ 322997 w 2984311"/>
              <a:gd name="connsiteY55" fmla="*/ 131928 h 782471"/>
              <a:gd name="connsiteX56" fmla="*/ 295701 w 2984311"/>
              <a:gd name="connsiteY56" fmla="*/ 113731 h 782471"/>
              <a:gd name="connsiteX57" fmla="*/ 286603 w 2984311"/>
              <a:gd name="connsiteY57" fmla="*/ 100084 h 782471"/>
              <a:gd name="connsiteX58" fmla="*/ 272955 w 2984311"/>
              <a:gd name="connsiteY58" fmla="*/ 95534 h 782471"/>
              <a:gd name="connsiteX59" fmla="*/ 259307 w 2984311"/>
              <a:gd name="connsiteY59" fmla="*/ 86436 h 782471"/>
              <a:gd name="connsiteX60" fmla="*/ 232012 w 2984311"/>
              <a:gd name="connsiteY60" fmla="*/ 77337 h 782471"/>
              <a:gd name="connsiteX61" fmla="*/ 218364 w 2984311"/>
              <a:gd name="connsiteY61" fmla="*/ 72788 h 782471"/>
              <a:gd name="connsiteX62" fmla="*/ 204716 w 2984311"/>
              <a:gd name="connsiteY62" fmla="*/ 68239 h 782471"/>
              <a:gd name="connsiteX63" fmla="*/ 191068 w 2984311"/>
              <a:gd name="connsiteY63" fmla="*/ 59140 h 782471"/>
              <a:gd name="connsiteX64" fmla="*/ 163773 w 2984311"/>
              <a:gd name="connsiteY64" fmla="*/ 50042 h 782471"/>
              <a:gd name="connsiteX65" fmla="*/ 136477 w 2984311"/>
              <a:gd name="connsiteY65" fmla="*/ 40943 h 782471"/>
              <a:gd name="connsiteX66" fmla="*/ 122830 w 2984311"/>
              <a:gd name="connsiteY66" fmla="*/ 36394 h 782471"/>
              <a:gd name="connsiteX67" fmla="*/ 0 w 2984311"/>
              <a:gd name="connsiteY6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18199 w 2984311"/>
              <a:gd name="connsiteY24" fmla="*/ 277355 h 782471"/>
              <a:gd name="connsiteX25" fmla="*/ 1278340 w 2984311"/>
              <a:gd name="connsiteY25" fmla="*/ 227463 h 782471"/>
              <a:gd name="connsiteX26" fmla="*/ 1264692 w 2984311"/>
              <a:gd name="connsiteY26" fmla="*/ 236561 h 782471"/>
              <a:gd name="connsiteX27" fmla="*/ 1246495 w 2984311"/>
              <a:gd name="connsiteY27" fmla="*/ 241111 h 782471"/>
              <a:gd name="connsiteX28" fmla="*/ 1219200 w 2984311"/>
              <a:gd name="connsiteY28" fmla="*/ 254758 h 782471"/>
              <a:gd name="connsiteX29" fmla="*/ 1191904 w 2984311"/>
              <a:gd name="connsiteY29" fmla="*/ 268406 h 782471"/>
              <a:gd name="connsiteX30" fmla="*/ 1160060 w 2984311"/>
              <a:gd name="connsiteY30" fmla="*/ 272955 h 782471"/>
              <a:gd name="connsiteX31" fmla="*/ 1105468 w 2984311"/>
              <a:gd name="connsiteY31" fmla="*/ 291152 h 782471"/>
              <a:gd name="connsiteX32" fmla="*/ 1073624 w 2984311"/>
              <a:gd name="connsiteY32" fmla="*/ 304800 h 782471"/>
              <a:gd name="connsiteX33" fmla="*/ 896203 w 2984311"/>
              <a:gd name="connsiteY33" fmla="*/ 309349 h 782471"/>
              <a:gd name="connsiteX34" fmla="*/ 868907 w 2984311"/>
              <a:gd name="connsiteY34" fmla="*/ 322997 h 782471"/>
              <a:gd name="connsiteX35" fmla="*/ 855260 w 2984311"/>
              <a:gd name="connsiteY35" fmla="*/ 327546 h 782471"/>
              <a:gd name="connsiteX36" fmla="*/ 782471 w 2984311"/>
              <a:gd name="connsiteY36" fmla="*/ 322997 h 782471"/>
              <a:gd name="connsiteX37" fmla="*/ 768824 w 2984311"/>
              <a:gd name="connsiteY37" fmla="*/ 318448 h 782471"/>
              <a:gd name="connsiteX38" fmla="*/ 723331 w 2984311"/>
              <a:gd name="connsiteY38" fmla="*/ 304800 h 782471"/>
              <a:gd name="connsiteX39" fmla="*/ 709683 w 2984311"/>
              <a:gd name="connsiteY39" fmla="*/ 300251 h 782471"/>
              <a:gd name="connsiteX40" fmla="*/ 696036 w 2984311"/>
              <a:gd name="connsiteY40" fmla="*/ 295702 h 782471"/>
              <a:gd name="connsiteX41" fmla="*/ 641445 w 2984311"/>
              <a:gd name="connsiteY41" fmla="*/ 291152 h 782471"/>
              <a:gd name="connsiteX42" fmla="*/ 591403 w 2984311"/>
              <a:gd name="connsiteY42" fmla="*/ 282054 h 782471"/>
              <a:gd name="connsiteX43" fmla="*/ 573206 w 2984311"/>
              <a:gd name="connsiteY43" fmla="*/ 277505 h 782471"/>
              <a:gd name="connsiteX44" fmla="*/ 545910 w 2984311"/>
              <a:gd name="connsiteY44" fmla="*/ 268406 h 782471"/>
              <a:gd name="connsiteX45" fmla="*/ 514066 w 2984311"/>
              <a:gd name="connsiteY45" fmla="*/ 263857 h 782471"/>
              <a:gd name="connsiteX46" fmla="*/ 491319 w 2984311"/>
              <a:gd name="connsiteY46" fmla="*/ 259308 h 782471"/>
              <a:gd name="connsiteX47" fmla="*/ 459474 w 2984311"/>
              <a:gd name="connsiteY47" fmla="*/ 254758 h 782471"/>
              <a:gd name="connsiteX48" fmla="*/ 432179 w 2984311"/>
              <a:gd name="connsiteY48" fmla="*/ 236561 h 782471"/>
              <a:gd name="connsiteX49" fmla="*/ 423080 w 2984311"/>
              <a:gd name="connsiteY49" fmla="*/ 222913 h 782471"/>
              <a:gd name="connsiteX50" fmla="*/ 404883 w 2984311"/>
              <a:gd name="connsiteY50" fmla="*/ 213815 h 782471"/>
              <a:gd name="connsiteX51" fmla="*/ 391236 w 2984311"/>
              <a:gd name="connsiteY51" fmla="*/ 204716 h 782471"/>
              <a:gd name="connsiteX52" fmla="*/ 373039 w 2984311"/>
              <a:gd name="connsiteY52" fmla="*/ 177421 h 782471"/>
              <a:gd name="connsiteX53" fmla="*/ 350292 w 2984311"/>
              <a:gd name="connsiteY53" fmla="*/ 150125 h 782471"/>
              <a:gd name="connsiteX54" fmla="*/ 322997 w 2984311"/>
              <a:gd name="connsiteY54" fmla="*/ 131928 h 782471"/>
              <a:gd name="connsiteX55" fmla="*/ 295701 w 2984311"/>
              <a:gd name="connsiteY55" fmla="*/ 113731 h 782471"/>
              <a:gd name="connsiteX56" fmla="*/ 286603 w 2984311"/>
              <a:gd name="connsiteY56" fmla="*/ 100084 h 782471"/>
              <a:gd name="connsiteX57" fmla="*/ 272955 w 2984311"/>
              <a:gd name="connsiteY57" fmla="*/ 95534 h 782471"/>
              <a:gd name="connsiteX58" fmla="*/ 259307 w 2984311"/>
              <a:gd name="connsiteY58" fmla="*/ 86436 h 782471"/>
              <a:gd name="connsiteX59" fmla="*/ 232012 w 2984311"/>
              <a:gd name="connsiteY59" fmla="*/ 77337 h 782471"/>
              <a:gd name="connsiteX60" fmla="*/ 218364 w 2984311"/>
              <a:gd name="connsiteY60" fmla="*/ 72788 h 782471"/>
              <a:gd name="connsiteX61" fmla="*/ 204716 w 2984311"/>
              <a:gd name="connsiteY61" fmla="*/ 68239 h 782471"/>
              <a:gd name="connsiteX62" fmla="*/ 191068 w 2984311"/>
              <a:gd name="connsiteY62" fmla="*/ 59140 h 782471"/>
              <a:gd name="connsiteX63" fmla="*/ 163773 w 2984311"/>
              <a:gd name="connsiteY63" fmla="*/ 50042 h 782471"/>
              <a:gd name="connsiteX64" fmla="*/ 136477 w 2984311"/>
              <a:gd name="connsiteY64" fmla="*/ 40943 h 782471"/>
              <a:gd name="connsiteX65" fmla="*/ 122830 w 2984311"/>
              <a:gd name="connsiteY65" fmla="*/ 36394 h 782471"/>
              <a:gd name="connsiteX66" fmla="*/ 0 w 2984311"/>
              <a:gd name="connsiteY6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418199 w 2984311"/>
              <a:gd name="connsiteY23" fmla="*/ 277355 h 782471"/>
              <a:gd name="connsiteX24" fmla="*/ 1278340 w 2984311"/>
              <a:gd name="connsiteY24" fmla="*/ 227463 h 782471"/>
              <a:gd name="connsiteX25" fmla="*/ 1264692 w 2984311"/>
              <a:gd name="connsiteY25" fmla="*/ 236561 h 782471"/>
              <a:gd name="connsiteX26" fmla="*/ 1246495 w 2984311"/>
              <a:gd name="connsiteY26" fmla="*/ 241111 h 782471"/>
              <a:gd name="connsiteX27" fmla="*/ 1219200 w 2984311"/>
              <a:gd name="connsiteY27" fmla="*/ 254758 h 782471"/>
              <a:gd name="connsiteX28" fmla="*/ 1191904 w 2984311"/>
              <a:gd name="connsiteY28" fmla="*/ 268406 h 782471"/>
              <a:gd name="connsiteX29" fmla="*/ 1160060 w 2984311"/>
              <a:gd name="connsiteY29" fmla="*/ 272955 h 782471"/>
              <a:gd name="connsiteX30" fmla="*/ 1105468 w 2984311"/>
              <a:gd name="connsiteY30" fmla="*/ 291152 h 782471"/>
              <a:gd name="connsiteX31" fmla="*/ 1073624 w 2984311"/>
              <a:gd name="connsiteY31" fmla="*/ 304800 h 782471"/>
              <a:gd name="connsiteX32" fmla="*/ 896203 w 2984311"/>
              <a:gd name="connsiteY32" fmla="*/ 309349 h 782471"/>
              <a:gd name="connsiteX33" fmla="*/ 868907 w 2984311"/>
              <a:gd name="connsiteY33" fmla="*/ 322997 h 782471"/>
              <a:gd name="connsiteX34" fmla="*/ 855260 w 2984311"/>
              <a:gd name="connsiteY34" fmla="*/ 327546 h 782471"/>
              <a:gd name="connsiteX35" fmla="*/ 782471 w 2984311"/>
              <a:gd name="connsiteY35" fmla="*/ 322997 h 782471"/>
              <a:gd name="connsiteX36" fmla="*/ 768824 w 2984311"/>
              <a:gd name="connsiteY36" fmla="*/ 318448 h 782471"/>
              <a:gd name="connsiteX37" fmla="*/ 723331 w 2984311"/>
              <a:gd name="connsiteY37" fmla="*/ 304800 h 782471"/>
              <a:gd name="connsiteX38" fmla="*/ 709683 w 2984311"/>
              <a:gd name="connsiteY38" fmla="*/ 300251 h 782471"/>
              <a:gd name="connsiteX39" fmla="*/ 696036 w 2984311"/>
              <a:gd name="connsiteY39" fmla="*/ 295702 h 782471"/>
              <a:gd name="connsiteX40" fmla="*/ 641445 w 2984311"/>
              <a:gd name="connsiteY40" fmla="*/ 291152 h 782471"/>
              <a:gd name="connsiteX41" fmla="*/ 591403 w 2984311"/>
              <a:gd name="connsiteY41" fmla="*/ 282054 h 782471"/>
              <a:gd name="connsiteX42" fmla="*/ 573206 w 2984311"/>
              <a:gd name="connsiteY42" fmla="*/ 277505 h 782471"/>
              <a:gd name="connsiteX43" fmla="*/ 545910 w 2984311"/>
              <a:gd name="connsiteY43" fmla="*/ 268406 h 782471"/>
              <a:gd name="connsiteX44" fmla="*/ 514066 w 2984311"/>
              <a:gd name="connsiteY44" fmla="*/ 263857 h 782471"/>
              <a:gd name="connsiteX45" fmla="*/ 491319 w 2984311"/>
              <a:gd name="connsiteY45" fmla="*/ 259308 h 782471"/>
              <a:gd name="connsiteX46" fmla="*/ 459474 w 2984311"/>
              <a:gd name="connsiteY46" fmla="*/ 254758 h 782471"/>
              <a:gd name="connsiteX47" fmla="*/ 432179 w 2984311"/>
              <a:gd name="connsiteY47" fmla="*/ 236561 h 782471"/>
              <a:gd name="connsiteX48" fmla="*/ 423080 w 2984311"/>
              <a:gd name="connsiteY48" fmla="*/ 222913 h 782471"/>
              <a:gd name="connsiteX49" fmla="*/ 404883 w 2984311"/>
              <a:gd name="connsiteY49" fmla="*/ 213815 h 782471"/>
              <a:gd name="connsiteX50" fmla="*/ 391236 w 2984311"/>
              <a:gd name="connsiteY50" fmla="*/ 204716 h 782471"/>
              <a:gd name="connsiteX51" fmla="*/ 373039 w 2984311"/>
              <a:gd name="connsiteY51" fmla="*/ 177421 h 782471"/>
              <a:gd name="connsiteX52" fmla="*/ 350292 w 2984311"/>
              <a:gd name="connsiteY52" fmla="*/ 150125 h 782471"/>
              <a:gd name="connsiteX53" fmla="*/ 322997 w 2984311"/>
              <a:gd name="connsiteY53" fmla="*/ 131928 h 782471"/>
              <a:gd name="connsiteX54" fmla="*/ 295701 w 2984311"/>
              <a:gd name="connsiteY54" fmla="*/ 113731 h 782471"/>
              <a:gd name="connsiteX55" fmla="*/ 286603 w 2984311"/>
              <a:gd name="connsiteY55" fmla="*/ 100084 h 782471"/>
              <a:gd name="connsiteX56" fmla="*/ 272955 w 2984311"/>
              <a:gd name="connsiteY56" fmla="*/ 95534 h 782471"/>
              <a:gd name="connsiteX57" fmla="*/ 259307 w 2984311"/>
              <a:gd name="connsiteY57" fmla="*/ 86436 h 782471"/>
              <a:gd name="connsiteX58" fmla="*/ 232012 w 2984311"/>
              <a:gd name="connsiteY58" fmla="*/ 77337 h 782471"/>
              <a:gd name="connsiteX59" fmla="*/ 218364 w 2984311"/>
              <a:gd name="connsiteY59" fmla="*/ 72788 h 782471"/>
              <a:gd name="connsiteX60" fmla="*/ 204716 w 2984311"/>
              <a:gd name="connsiteY60" fmla="*/ 68239 h 782471"/>
              <a:gd name="connsiteX61" fmla="*/ 191068 w 2984311"/>
              <a:gd name="connsiteY61" fmla="*/ 59140 h 782471"/>
              <a:gd name="connsiteX62" fmla="*/ 163773 w 2984311"/>
              <a:gd name="connsiteY62" fmla="*/ 50042 h 782471"/>
              <a:gd name="connsiteX63" fmla="*/ 136477 w 2984311"/>
              <a:gd name="connsiteY63" fmla="*/ 40943 h 782471"/>
              <a:gd name="connsiteX64" fmla="*/ 122830 w 2984311"/>
              <a:gd name="connsiteY64" fmla="*/ 36394 h 782471"/>
              <a:gd name="connsiteX65" fmla="*/ 0 w 2984311"/>
              <a:gd name="connsiteY6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34939 w 2984311"/>
              <a:gd name="connsiteY22" fmla="*/ 297317 h 782471"/>
              <a:gd name="connsiteX23" fmla="*/ 1418199 w 2984311"/>
              <a:gd name="connsiteY23" fmla="*/ 277355 h 782471"/>
              <a:gd name="connsiteX24" fmla="*/ 1278340 w 2984311"/>
              <a:gd name="connsiteY24" fmla="*/ 227463 h 782471"/>
              <a:gd name="connsiteX25" fmla="*/ 1264692 w 2984311"/>
              <a:gd name="connsiteY25" fmla="*/ 236561 h 782471"/>
              <a:gd name="connsiteX26" fmla="*/ 1246495 w 2984311"/>
              <a:gd name="connsiteY26" fmla="*/ 241111 h 782471"/>
              <a:gd name="connsiteX27" fmla="*/ 1219200 w 2984311"/>
              <a:gd name="connsiteY27" fmla="*/ 254758 h 782471"/>
              <a:gd name="connsiteX28" fmla="*/ 1191904 w 2984311"/>
              <a:gd name="connsiteY28" fmla="*/ 268406 h 782471"/>
              <a:gd name="connsiteX29" fmla="*/ 1160060 w 2984311"/>
              <a:gd name="connsiteY29" fmla="*/ 272955 h 782471"/>
              <a:gd name="connsiteX30" fmla="*/ 1105468 w 2984311"/>
              <a:gd name="connsiteY30" fmla="*/ 291152 h 782471"/>
              <a:gd name="connsiteX31" fmla="*/ 1073624 w 2984311"/>
              <a:gd name="connsiteY31" fmla="*/ 304800 h 782471"/>
              <a:gd name="connsiteX32" fmla="*/ 896203 w 2984311"/>
              <a:gd name="connsiteY32" fmla="*/ 309349 h 782471"/>
              <a:gd name="connsiteX33" fmla="*/ 868907 w 2984311"/>
              <a:gd name="connsiteY33" fmla="*/ 322997 h 782471"/>
              <a:gd name="connsiteX34" fmla="*/ 855260 w 2984311"/>
              <a:gd name="connsiteY34" fmla="*/ 327546 h 782471"/>
              <a:gd name="connsiteX35" fmla="*/ 782471 w 2984311"/>
              <a:gd name="connsiteY35" fmla="*/ 322997 h 782471"/>
              <a:gd name="connsiteX36" fmla="*/ 768824 w 2984311"/>
              <a:gd name="connsiteY36" fmla="*/ 318448 h 782471"/>
              <a:gd name="connsiteX37" fmla="*/ 723331 w 2984311"/>
              <a:gd name="connsiteY37" fmla="*/ 304800 h 782471"/>
              <a:gd name="connsiteX38" fmla="*/ 709683 w 2984311"/>
              <a:gd name="connsiteY38" fmla="*/ 300251 h 782471"/>
              <a:gd name="connsiteX39" fmla="*/ 696036 w 2984311"/>
              <a:gd name="connsiteY39" fmla="*/ 295702 h 782471"/>
              <a:gd name="connsiteX40" fmla="*/ 641445 w 2984311"/>
              <a:gd name="connsiteY40" fmla="*/ 291152 h 782471"/>
              <a:gd name="connsiteX41" fmla="*/ 591403 w 2984311"/>
              <a:gd name="connsiteY41" fmla="*/ 282054 h 782471"/>
              <a:gd name="connsiteX42" fmla="*/ 573206 w 2984311"/>
              <a:gd name="connsiteY42" fmla="*/ 277505 h 782471"/>
              <a:gd name="connsiteX43" fmla="*/ 545910 w 2984311"/>
              <a:gd name="connsiteY43" fmla="*/ 268406 h 782471"/>
              <a:gd name="connsiteX44" fmla="*/ 514066 w 2984311"/>
              <a:gd name="connsiteY44" fmla="*/ 263857 h 782471"/>
              <a:gd name="connsiteX45" fmla="*/ 491319 w 2984311"/>
              <a:gd name="connsiteY45" fmla="*/ 259308 h 782471"/>
              <a:gd name="connsiteX46" fmla="*/ 459474 w 2984311"/>
              <a:gd name="connsiteY46" fmla="*/ 254758 h 782471"/>
              <a:gd name="connsiteX47" fmla="*/ 432179 w 2984311"/>
              <a:gd name="connsiteY47" fmla="*/ 236561 h 782471"/>
              <a:gd name="connsiteX48" fmla="*/ 423080 w 2984311"/>
              <a:gd name="connsiteY48" fmla="*/ 222913 h 782471"/>
              <a:gd name="connsiteX49" fmla="*/ 404883 w 2984311"/>
              <a:gd name="connsiteY49" fmla="*/ 213815 h 782471"/>
              <a:gd name="connsiteX50" fmla="*/ 391236 w 2984311"/>
              <a:gd name="connsiteY50" fmla="*/ 204716 h 782471"/>
              <a:gd name="connsiteX51" fmla="*/ 373039 w 2984311"/>
              <a:gd name="connsiteY51" fmla="*/ 177421 h 782471"/>
              <a:gd name="connsiteX52" fmla="*/ 350292 w 2984311"/>
              <a:gd name="connsiteY52" fmla="*/ 150125 h 782471"/>
              <a:gd name="connsiteX53" fmla="*/ 322997 w 2984311"/>
              <a:gd name="connsiteY53" fmla="*/ 131928 h 782471"/>
              <a:gd name="connsiteX54" fmla="*/ 295701 w 2984311"/>
              <a:gd name="connsiteY54" fmla="*/ 113731 h 782471"/>
              <a:gd name="connsiteX55" fmla="*/ 286603 w 2984311"/>
              <a:gd name="connsiteY55" fmla="*/ 100084 h 782471"/>
              <a:gd name="connsiteX56" fmla="*/ 272955 w 2984311"/>
              <a:gd name="connsiteY56" fmla="*/ 95534 h 782471"/>
              <a:gd name="connsiteX57" fmla="*/ 259307 w 2984311"/>
              <a:gd name="connsiteY57" fmla="*/ 86436 h 782471"/>
              <a:gd name="connsiteX58" fmla="*/ 232012 w 2984311"/>
              <a:gd name="connsiteY58" fmla="*/ 77337 h 782471"/>
              <a:gd name="connsiteX59" fmla="*/ 218364 w 2984311"/>
              <a:gd name="connsiteY59" fmla="*/ 72788 h 782471"/>
              <a:gd name="connsiteX60" fmla="*/ 204716 w 2984311"/>
              <a:gd name="connsiteY60" fmla="*/ 68239 h 782471"/>
              <a:gd name="connsiteX61" fmla="*/ 191068 w 2984311"/>
              <a:gd name="connsiteY61" fmla="*/ 59140 h 782471"/>
              <a:gd name="connsiteX62" fmla="*/ 163773 w 2984311"/>
              <a:gd name="connsiteY62" fmla="*/ 50042 h 782471"/>
              <a:gd name="connsiteX63" fmla="*/ 136477 w 2984311"/>
              <a:gd name="connsiteY63" fmla="*/ 40943 h 782471"/>
              <a:gd name="connsiteX64" fmla="*/ 122830 w 2984311"/>
              <a:gd name="connsiteY64" fmla="*/ 36394 h 782471"/>
              <a:gd name="connsiteX65" fmla="*/ 0 w 2984311"/>
              <a:gd name="connsiteY6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10360 w 2984311"/>
              <a:gd name="connsiteY20" fmla="*/ 33070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52846 w 2984311"/>
              <a:gd name="connsiteY19" fmla="*/ 364016 h 782471"/>
              <a:gd name="connsiteX20" fmla="*/ 1610360 w 2984311"/>
              <a:gd name="connsiteY20" fmla="*/ 33070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60060 w 2984311"/>
              <a:gd name="connsiteY26" fmla="*/ 272955 h 782471"/>
              <a:gd name="connsiteX27" fmla="*/ 1105468 w 2984311"/>
              <a:gd name="connsiteY27" fmla="*/ 291152 h 782471"/>
              <a:gd name="connsiteX28" fmla="*/ 1073624 w 2984311"/>
              <a:gd name="connsiteY28" fmla="*/ 304800 h 782471"/>
              <a:gd name="connsiteX29" fmla="*/ 896203 w 2984311"/>
              <a:gd name="connsiteY29" fmla="*/ 309349 h 782471"/>
              <a:gd name="connsiteX30" fmla="*/ 868907 w 2984311"/>
              <a:gd name="connsiteY30" fmla="*/ 322997 h 782471"/>
              <a:gd name="connsiteX31" fmla="*/ 855260 w 2984311"/>
              <a:gd name="connsiteY31" fmla="*/ 327546 h 782471"/>
              <a:gd name="connsiteX32" fmla="*/ 782471 w 2984311"/>
              <a:gd name="connsiteY32" fmla="*/ 322997 h 782471"/>
              <a:gd name="connsiteX33" fmla="*/ 768824 w 2984311"/>
              <a:gd name="connsiteY33" fmla="*/ 318448 h 782471"/>
              <a:gd name="connsiteX34" fmla="*/ 723331 w 2984311"/>
              <a:gd name="connsiteY34" fmla="*/ 304800 h 782471"/>
              <a:gd name="connsiteX35" fmla="*/ 709683 w 2984311"/>
              <a:gd name="connsiteY35" fmla="*/ 300251 h 782471"/>
              <a:gd name="connsiteX36" fmla="*/ 696036 w 2984311"/>
              <a:gd name="connsiteY36" fmla="*/ 295702 h 782471"/>
              <a:gd name="connsiteX37" fmla="*/ 641445 w 2984311"/>
              <a:gd name="connsiteY37" fmla="*/ 291152 h 782471"/>
              <a:gd name="connsiteX38" fmla="*/ 591403 w 2984311"/>
              <a:gd name="connsiteY38" fmla="*/ 282054 h 782471"/>
              <a:gd name="connsiteX39" fmla="*/ 573206 w 2984311"/>
              <a:gd name="connsiteY39" fmla="*/ 277505 h 782471"/>
              <a:gd name="connsiteX40" fmla="*/ 545910 w 2984311"/>
              <a:gd name="connsiteY40" fmla="*/ 268406 h 782471"/>
              <a:gd name="connsiteX41" fmla="*/ 514066 w 2984311"/>
              <a:gd name="connsiteY41" fmla="*/ 263857 h 782471"/>
              <a:gd name="connsiteX42" fmla="*/ 491319 w 2984311"/>
              <a:gd name="connsiteY42" fmla="*/ 259308 h 782471"/>
              <a:gd name="connsiteX43" fmla="*/ 459474 w 2984311"/>
              <a:gd name="connsiteY43" fmla="*/ 254758 h 782471"/>
              <a:gd name="connsiteX44" fmla="*/ 432179 w 2984311"/>
              <a:gd name="connsiteY44" fmla="*/ 236561 h 782471"/>
              <a:gd name="connsiteX45" fmla="*/ 423080 w 2984311"/>
              <a:gd name="connsiteY45" fmla="*/ 222913 h 782471"/>
              <a:gd name="connsiteX46" fmla="*/ 404883 w 2984311"/>
              <a:gd name="connsiteY46" fmla="*/ 213815 h 782471"/>
              <a:gd name="connsiteX47" fmla="*/ 391236 w 2984311"/>
              <a:gd name="connsiteY47" fmla="*/ 204716 h 782471"/>
              <a:gd name="connsiteX48" fmla="*/ 373039 w 2984311"/>
              <a:gd name="connsiteY48" fmla="*/ 177421 h 782471"/>
              <a:gd name="connsiteX49" fmla="*/ 350292 w 2984311"/>
              <a:gd name="connsiteY49" fmla="*/ 150125 h 782471"/>
              <a:gd name="connsiteX50" fmla="*/ 322997 w 2984311"/>
              <a:gd name="connsiteY50" fmla="*/ 131928 h 782471"/>
              <a:gd name="connsiteX51" fmla="*/ 295701 w 2984311"/>
              <a:gd name="connsiteY51" fmla="*/ 113731 h 782471"/>
              <a:gd name="connsiteX52" fmla="*/ 286603 w 2984311"/>
              <a:gd name="connsiteY52" fmla="*/ 100084 h 782471"/>
              <a:gd name="connsiteX53" fmla="*/ 272955 w 2984311"/>
              <a:gd name="connsiteY53" fmla="*/ 95534 h 782471"/>
              <a:gd name="connsiteX54" fmla="*/ 259307 w 2984311"/>
              <a:gd name="connsiteY54" fmla="*/ 86436 h 782471"/>
              <a:gd name="connsiteX55" fmla="*/ 232012 w 2984311"/>
              <a:gd name="connsiteY55" fmla="*/ 77337 h 782471"/>
              <a:gd name="connsiteX56" fmla="*/ 218364 w 2984311"/>
              <a:gd name="connsiteY56" fmla="*/ 72788 h 782471"/>
              <a:gd name="connsiteX57" fmla="*/ 204716 w 2984311"/>
              <a:gd name="connsiteY57" fmla="*/ 68239 h 782471"/>
              <a:gd name="connsiteX58" fmla="*/ 191068 w 2984311"/>
              <a:gd name="connsiteY58" fmla="*/ 59140 h 782471"/>
              <a:gd name="connsiteX59" fmla="*/ 163773 w 2984311"/>
              <a:gd name="connsiteY59" fmla="*/ 50042 h 782471"/>
              <a:gd name="connsiteX60" fmla="*/ 136477 w 2984311"/>
              <a:gd name="connsiteY60" fmla="*/ 40943 h 782471"/>
              <a:gd name="connsiteX61" fmla="*/ 122830 w 2984311"/>
              <a:gd name="connsiteY61" fmla="*/ 36394 h 782471"/>
              <a:gd name="connsiteX62" fmla="*/ 0 w 2984311"/>
              <a:gd name="connsiteY6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05468 w 2984311"/>
              <a:gd name="connsiteY26" fmla="*/ 291152 h 782471"/>
              <a:gd name="connsiteX27" fmla="*/ 1073624 w 2984311"/>
              <a:gd name="connsiteY27" fmla="*/ 304800 h 782471"/>
              <a:gd name="connsiteX28" fmla="*/ 896203 w 2984311"/>
              <a:gd name="connsiteY28" fmla="*/ 309349 h 782471"/>
              <a:gd name="connsiteX29" fmla="*/ 868907 w 2984311"/>
              <a:gd name="connsiteY29" fmla="*/ 322997 h 782471"/>
              <a:gd name="connsiteX30" fmla="*/ 855260 w 2984311"/>
              <a:gd name="connsiteY30" fmla="*/ 327546 h 782471"/>
              <a:gd name="connsiteX31" fmla="*/ 782471 w 2984311"/>
              <a:gd name="connsiteY31" fmla="*/ 322997 h 782471"/>
              <a:gd name="connsiteX32" fmla="*/ 768824 w 2984311"/>
              <a:gd name="connsiteY32" fmla="*/ 318448 h 782471"/>
              <a:gd name="connsiteX33" fmla="*/ 723331 w 2984311"/>
              <a:gd name="connsiteY33" fmla="*/ 304800 h 782471"/>
              <a:gd name="connsiteX34" fmla="*/ 709683 w 2984311"/>
              <a:gd name="connsiteY34" fmla="*/ 300251 h 782471"/>
              <a:gd name="connsiteX35" fmla="*/ 696036 w 2984311"/>
              <a:gd name="connsiteY35" fmla="*/ 295702 h 782471"/>
              <a:gd name="connsiteX36" fmla="*/ 641445 w 2984311"/>
              <a:gd name="connsiteY36" fmla="*/ 291152 h 782471"/>
              <a:gd name="connsiteX37" fmla="*/ 591403 w 2984311"/>
              <a:gd name="connsiteY37" fmla="*/ 282054 h 782471"/>
              <a:gd name="connsiteX38" fmla="*/ 573206 w 2984311"/>
              <a:gd name="connsiteY38" fmla="*/ 277505 h 782471"/>
              <a:gd name="connsiteX39" fmla="*/ 545910 w 2984311"/>
              <a:gd name="connsiteY39" fmla="*/ 268406 h 782471"/>
              <a:gd name="connsiteX40" fmla="*/ 514066 w 2984311"/>
              <a:gd name="connsiteY40" fmla="*/ 263857 h 782471"/>
              <a:gd name="connsiteX41" fmla="*/ 491319 w 2984311"/>
              <a:gd name="connsiteY41" fmla="*/ 259308 h 782471"/>
              <a:gd name="connsiteX42" fmla="*/ 459474 w 2984311"/>
              <a:gd name="connsiteY42" fmla="*/ 254758 h 782471"/>
              <a:gd name="connsiteX43" fmla="*/ 432179 w 2984311"/>
              <a:gd name="connsiteY43" fmla="*/ 236561 h 782471"/>
              <a:gd name="connsiteX44" fmla="*/ 423080 w 2984311"/>
              <a:gd name="connsiteY44" fmla="*/ 222913 h 782471"/>
              <a:gd name="connsiteX45" fmla="*/ 404883 w 2984311"/>
              <a:gd name="connsiteY45" fmla="*/ 213815 h 782471"/>
              <a:gd name="connsiteX46" fmla="*/ 391236 w 2984311"/>
              <a:gd name="connsiteY46" fmla="*/ 204716 h 782471"/>
              <a:gd name="connsiteX47" fmla="*/ 373039 w 2984311"/>
              <a:gd name="connsiteY47" fmla="*/ 177421 h 782471"/>
              <a:gd name="connsiteX48" fmla="*/ 350292 w 2984311"/>
              <a:gd name="connsiteY48" fmla="*/ 150125 h 782471"/>
              <a:gd name="connsiteX49" fmla="*/ 322997 w 2984311"/>
              <a:gd name="connsiteY49" fmla="*/ 131928 h 782471"/>
              <a:gd name="connsiteX50" fmla="*/ 295701 w 2984311"/>
              <a:gd name="connsiteY50" fmla="*/ 113731 h 782471"/>
              <a:gd name="connsiteX51" fmla="*/ 286603 w 2984311"/>
              <a:gd name="connsiteY51" fmla="*/ 100084 h 782471"/>
              <a:gd name="connsiteX52" fmla="*/ 272955 w 2984311"/>
              <a:gd name="connsiteY52" fmla="*/ 95534 h 782471"/>
              <a:gd name="connsiteX53" fmla="*/ 259307 w 2984311"/>
              <a:gd name="connsiteY53" fmla="*/ 86436 h 782471"/>
              <a:gd name="connsiteX54" fmla="*/ 232012 w 2984311"/>
              <a:gd name="connsiteY54" fmla="*/ 77337 h 782471"/>
              <a:gd name="connsiteX55" fmla="*/ 218364 w 2984311"/>
              <a:gd name="connsiteY55" fmla="*/ 72788 h 782471"/>
              <a:gd name="connsiteX56" fmla="*/ 204716 w 2984311"/>
              <a:gd name="connsiteY56" fmla="*/ 68239 h 782471"/>
              <a:gd name="connsiteX57" fmla="*/ 191068 w 2984311"/>
              <a:gd name="connsiteY57" fmla="*/ 59140 h 782471"/>
              <a:gd name="connsiteX58" fmla="*/ 163773 w 2984311"/>
              <a:gd name="connsiteY58" fmla="*/ 50042 h 782471"/>
              <a:gd name="connsiteX59" fmla="*/ 136477 w 2984311"/>
              <a:gd name="connsiteY59" fmla="*/ 40943 h 782471"/>
              <a:gd name="connsiteX60" fmla="*/ 122830 w 2984311"/>
              <a:gd name="connsiteY60" fmla="*/ 36394 h 782471"/>
              <a:gd name="connsiteX61" fmla="*/ 0 w 2984311"/>
              <a:gd name="connsiteY6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073624 w 2984311"/>
              <a:gd name="connsiteY26" fmla="*/ 304800 h 782471"/>
              <a:gd name="connsiteX27" fmla="*/ 896203 w 2984311"/>
              <a:gd name="connsiteY27" fmla="*/ 309349 h 782471"/>
              <a:gd name="connsiteX28" fmla="*/ 868907 w 2984311"/>
              <a:gd name="connsiteY28" fmla="*/ 322997 h 782471"/>
              <a:gd name="connsiteX29" fmla="*/ 855260 w 2984311"/>
              <a:gd name="connsiteY29" fmla="*/ 327546 h 782471"/>
              <a:gd name="connsiteX30" fmla="*/ 782471 w 2984311"/>
              <a:gd name="connsiteY30" fmla="*/ 322997 h 782471"/>
              <a:gd name="connsiteX31" fmla="*/ 768824 w 2984311"/>
              <a:gd name="connsiteY31" fmla="*/ 318448 h 782471"/>
              <a:gd name="connsiteX32" fmla="*/ 723331 w 2984311"/>
              <a:gd name="connsiteY32" fmla="*/ 304800 h 782471"/>
              <a:gd name="connsiteX33" fmla="*/ 709683 w 2984311"/>
              <a:gd name="connsiteY33" fmla="*/ 300251 h 782471"/>
              <a:gd name="connsiteX34" fmla="*/ 696036 w 2984311"/>
              <a:gd name="connsiteY34" fmla="*/ 295702 h 782471"/>
              <a:gd name="connsiteX35" fmla="*/ 641445 w 2984311"/>
              <a:gd name="connsiteY35" fmla="*/ 291152 h 782471"/>
              <a:gd name="connsiteX36" fmla="*/ 591403 w 2984311"/>
              <a:gd name="connsiteY36" fmla="*/ 282054 h 782471"/>
              <a:gd name="connsiteX37" fmla="*/ 573206 w 2984311"/>
              <a:gd name="connsiteY37" fmla="*/ 277505 h 782471"/>
              <a:gd name="connsiteX38" fmla="*/ 545910 w 2984311"/>
              <a:gd name="connsiteY38" fmla="*/ 268406 h 782471"/>
              <a:gd name="connsiteX39" fmla="*/ 514066 w 2984311"/>
              <a:gd name="connsiteY39" fmla="*/ 263857 h 782471"/>
              <a:gd name="connsiteX40" fmla="*/ 491319 w 2984311"/>
              <a:gd name="connsiteY40" fmla="*/ 259308 h 782471"/>
              <a:gd name="connsiteX41" fmla="*/ 459474 w 2984311"/>
              <a:gd name="connsiteY41" fmla="*/ 254758 h 782471"/>
              <a:gd name="connsiteX42" fmla="*/ 432179 w 2984311"/>
              <a:gd name="connsiteY42" fmla="*/ 236561 h 782471"/>
              <a:gd name="connsiteX43" fmla="*/ 423080 w 2984311"/>
              <a:gd name="connsiteY43" fmla="*/ 222913 h 782471"/>
              <a:gd name="connsiteX44" fmla="*/ 404883 w 2984311"/>
              <a:gd name="connsiteY44" fmla="*/ 213815 h 782471"/>
              <a:gd name="connsiteX45" fmla="*/ 391236 w 2984311"/>
              <a:gd name="connsiteY45" fmla="*/ 204716 h 782471"/>
              <a:gd name="connsiteX46" fmla="*/ 373039 w 2984311"/>
              <a:gd name="connsiteY46" fmla="*/ 177421 h 782471"/>
              <a:gd name="connsiteX47" fmla="*/ 350292 w 2984311"/>
              <a:gd name="connsiteY47" fmla="*/ 150125 h 782471"/>
              <a:gd name="connsiteX48" fmla="*/ 322997 w 2984311"/>
              <a:gd name="connsiteY48" fmla="*/ 131928 h 782471"/>
              <a:gd name="connsiteX49" fmla="*/ 295701 w 2984311"/>
              <a:gd name="connsiteY49" fmla="*/ 113731 h 782471"/>
              <a:gd name="connsiteX50" fmla="*/ 286603 w 2984311"/>
              <a:gd name="connsiteY50" fmla="*/ 100084 h 782471"/>
              <a:gd name="connsiteX51" fmla="*/ 272955 w 2984311"/>
              <a:gd name="connsiteY51" fmla="*/ 95534 h 782471"/>
              <a:gd name="connsiteX52" fmla="*/ 259307 w 2984311"/>
              <a:gd name="connsiteY52" fmla="*/ 86436 h 782471"/>
              <a:gd name="connsiteX53" fmla="*/ 232012 w 2984311"/>
              <a:gd name="connsiteY53" fmla="*/ 77337 h 782471"/>
              <a:gd name="connsiteX54" fmla="*/ 218364 w 2984311"/>
              <a:gd name="connsiteY54" fmla="*/ 72788 h 782471"/>
              <a:gd name="connsiteX55" fmla="*/ 204716 w 2984311"/>
              <a:gd name="connsiteY55" fmla="*/ 68239 h 782471"/>
              <a:gd name="connsiteX56" fmla="*/ 191068 w 2984311"/>
              <a:gd name="connsiteY56" fmla="*/ 59140 h 782471"/>
              <a:gd name="connsiteX57" fmla="*/ 163773 w 2984311"/>
              <a:gd name="connsiteY57" fmla="*/ 50042 h 782471"/>
              <a:gd name="connsiteX58" fmla="*/ 136477 w 2984311"/>
              <a:gd name="connsiteY58" fmla="*/ 40943 h 782471"/>
              <a:gd name="connsiteX59" fmla="*/ 122830 w 2984311"/>
              <a:gd name="connsiteY59" fmla="*/ 36394 h 782471"/>
              <a:gd name="connsiteX60" fmla="*/ 0 w 2984311"/>
              <a:gd name="connsiteY6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19200 w 2984311"/>
              <a:gd name="connsiteY24" fmla="*/ 254758 h 782471"/>
              <a:gd name="connsiteX25" fmla="*/ 1073624 w 2984311"/>
              <a:gd name="connsiteY25" fmla="*/ 304800 h 782471"/>
              <a:gd name="connsiteX26" fmla="*/ 896203 w 2984311"/>
              <a:gd name="connsiteY26" fmla="*/ 309349 h 782471"/>
              <a:gd name="connsiteX27" fmla="*/ 868907 w 2984311"/>
              <a:gd name="connsiteY27" fmla="*/ 322997 h 782471"/>
              <a:gd name="connsiteX28" fmla="*/ 855260 w 2984311"/>
              <a:gd name="connsiteY28" fmla="*/ 327546 h 782471"/>
              <a:gd name="connsiteX29" fmla="*/ 782471 w 2984311"/>
              <a:gd name="connsiteY29" fmla="*/ 322997 h 782471"/>
              <a:gd name="connsiteX30" fmla="*/ 768824 w 2984311"/>
              <a:gd name="connsiteY30" fmla="*/ 318448 h 782471"/>
              <a:gd name="connsiteX31" fmla="*/ 723331 w 2984311"/>
              <a:gd name="connsiteY31" fmla="*/ 304800 h 782471"/>
              <a:gd name="connsiteX32" fmla="*/ 709683 w 2984311"/>
              <a:gd name="connsiteY32" fmla="*/ 300251 h 782471"/>
              <a:gd name="connsiteX33" fmla="*/ 696036 w 2984311"/>
              <a:gd name="connsiteY33" fmla="*/ 295702 h 782471"/>
              <a:gd name="connsiteX34" fmla="*/ 641445 w 2984311"/>
              <a:gd name="connsiteY34" fmla="*/ 291152 h 782471"/>
              <a:gd name="connsiteX35" fmla="*/ 591403 w 2984311"/>
              <a:gd name="connsiteY35" fmla="*/ 282054 h 782471"/>
              <a:gd name="connsiteX36" fmla="*/ 573206 w 2984311"/>
              <a:gd name="connsiteY36" fmla="*/ 277505 h 782471"/>
              <a:gd name="connsiteX37" fmla="*/ 545910 w 2984311"/>
              <a:gd name="connsiteY37" fmla="*/ 268406 h 782471"/>
              <a:gd name="connsiteX38" fmla="*/ 514066 w 2984311"/>
              <a:gd name="connsiteY38" fmla="*/ 263857 h 782471"/>
              <a:gd name="connsiteX39" fmla="*/ 491319 w 2984311"/>
              <a:gd name="connsiteY39" fmla="*/ 259308 h 782471"/>
              <a:gd name="connsiteX40" fmla="*/ 459474 w 2984311"/>
              <a:gd name="connsiteY40" fmla="*/ 254758 h 782471"/>
              <a:gd name="connsiteX41" fmla="*/ 432179 w 2984311"/>
              <a:gd name="connsiteY41" fmla="*/ 236561 h 782471"/>
              <a:gd name="connsiteX42" fmla="*/ 423080 w 2984311"/>
              <a:gd name="connsiteY42" fmla="*/ 222913 h 782471"/>
              <a:gd name="connsiteX43" fmla="*/ 404883 w 2984311"/>
              <a:gd name="connsiteY43" fmla="*/ 213815 h 782471"/>
              <a:gd name="connsiteX44" fmla="*/ 391236 w 2984311"/>
              <a:gd name="connsiteY44" fmla="*/ 204716 h 782471"/>
              <a:gd name="connsiteX45" fmla="*/ 373039 w 2984311"/>
              <a:gd name="connsiteY45" fmla="*/ 177421 h 782471"/>
              <a:gd name="connsiteX46" fmla="*/ 350292 w 2984311"/>
              <a:gd name="connsiteY46" fmla="*/ 150125 h 782471"/>
              <a:gd name="connsiteX47" fmla="*/ 322997 w 2984311"/>
              <a:gd name="connsiteY47" fmla="*/ 131928 h 782471"/>
              <a:gd name="connsiteX48" fmla="*/ 295701 w 2984311"/>
              <a:gd name="connsiteY48" fmla="*/ 113731 h 782471"/>
              <a:gd name="connsiteX49" fmla="*/ 286603 w 2984311"/>
              <a:gd name="connsiteY49" fmla="*/ 100084 h 782471"/>
              <a:gd name="connsiteX50" fmla="*/ 272955 w 2984311"/>
              <a:gd name="connsiteY50" fmla="*/ 95534 h 782471"/>
              <a:gd name="connsiteX51" fmla="*/ 259307 w 2984311"/>
              <a:gd name="connsiteY51" fmla="*/ 86436 h 782471"/>
              <a:gd name="connsiteX52" fmla="*/ 232012 w 2984311"/>
              <a:gd name="connsiteY52" fmla="*/ 77337 h 782471"/>
              <a:gd name="connsiteX53" fmla="*/ 218364 w 2984311"/>
              <a:gd name="connsiteY53" fmla="*/ 72788 h 782471"/>
              <a:gd name="connsiteX54" fmla="*/ 204716 w 2984311"/>
              <a:gd name="connsiteY54" fmla="*/ 68239 h 782471"/>
              <a:gd name="connsiteX55" fmla="*/ 191068 w 2984311"/>
              <a:gd name="connsiteY55" fmla="*/ 59140 h 782471"/>
              <a:gd name="connsiteX56" fmla="*/ 163773 w 2984311"/>
              <a:gd name="connsiteY56" fmla="*/ 50042 h 782471"/>
              <a:gd name="connsiteX57" fmla="*/ 136477 w 2984311"/>
              <a:gd name="connsiteY57" fmla="*/ 40943 h 782471"/>
              <a:gd name="connsiteX58" fmla="*/ 122830 w 2984311"/>
              <a:gd name="connsiteY58" fmla="*/ 36394 h 782471"/>
              <a:gd name="connsiteX59" fmla="*/ 0 w 2984311"/>
              <a:gd name="connsiteY5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6203 w 2984311"/>
              <a:gd name="connsiteY25" fmla="*/ 309349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6203 w 2984311"/>
              <a:gd name="connsiteY25" fmla="*/ 309349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0187 w 2984311"/>
              <a:gd name="connsiteY25" fmla="*/ 318372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0187 w 2984311"/>
              <a:gd name="connsiteY25" fmla="*/ 318372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825182 w 2984311"/>
              <a:gd name="connsiteY27" fmla="*/ 321530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709683 w 2984311"/>
              <a:gd name="connsiteY30" fmla="*/ 300251 h 782471"/>
              <a:gd name="connsiteX31" fmla="*/ 696036 w 2984311"/>
              <a:gd name="connsiteY31" fmla="*/ 295702 h 782471"/>
              <a:gd name="connsiteX32" fmla="*/ 641445 w 2984311"/>
              <a:gd name="connsiteY32" fmla="*/ 291152 h 782471"/>
              <a:gd name="connsiteX33" fmla="*/ 591403 w 2984311"/>
              <a:gd name="connsiteY33" fmla="*/ 282054 h 782471"/>
              <a:gd name="connsiteX34" fmla="*/ 573206 w 2984311"/>
              <a:gd name="connsiteY34" fmla="*/ 277505 h 782471"/>
              <a:gd name="connsiteX35" fmla="*/ 545910 w 2984311"/>
              <a:gd name="connsiteY35" fmla="*/ 268406 h 782471"/>
              <a:gd name="connsiteX36" fmla="*/ 514066 w 2984311"/>
              <a:gd name="connsiteY36" fmla="*/ 263857 h 782471"/>
              <a:gd name="connsiteX37" fmla="*/ 491319 w 2984311"/>
              <a:gd name="connsiteY37" fmla="*/ 259308 h 782471"/>
              <a:gd name="connsiteX38" fmla="*/ 459474 w 2984311"/>
              <a:gd name="connsiteY38" fmla="*/ 254758 h 782471"/>
              <a:gd name="connsiteX39" fmla="*/ 432179 w 2984311"/>
              <a:gd name="connsiteY39" fmla="*/ 236561 h 782471"/>
              <a:gd name="connsiteX40" fmla="*/ 423080 w 2984311"/>
              <a:gd name="connsiteY40" fmla="*/ 222913 h 782471"/>
              <a:gd name="connsiteX41" fmla="*/ 404883 w 2984311"/>
              <a:gd name="connsiteY41" fmla="*/ 213815 h 782471"/>
              <a:gd name="connsiteX42" fmla="*/ 391236 w 2984311"/>
              <a:gd name="connsiteY42" fmla="*/ 204716 h 782471"/>
              <a:gd name="connsiteX43" fmla="*/ 373039 w 2984311"/>
              <a:gd name="connsiteY43" fmla="*/ 177421 h 782471"/>
              <a:gd name="connsiteX44" fmla="*/ 350292 w 2984311"/>
              <a:gd name="connsiteY44" fmla="*/ 150125 h 782471"/>
              <a:gd name="connsiteX45" fmla="*/ 322997 w 2984311"/>
              <a:gd name="connsiteY45" fmla="*/ 131928 h 782471"/>
              <a:gd name="connsiteX46" fmla="*/ 295701 w 2984311"/>
              <a:gd name="connsiteY46" fmla="*/ 113731 h 782471"/>
              <a:gd name="connsiteX47" fmla="*/ 286603 w 2984311"/>
              <a:gd name="connsiteY47" fmla="*/ 100084 h 782471"/>
              <a:gd name="connsiteX48" fmla="*/ 272955 w 2984311"/>
              <a:gd name="connsiteY48" fmla="*/ 95534 h 782471"/>
              <a:gd name="connsiteX49" fmla="*/ 259307 w 2984311"/>
              <a:gd name="connsiteY49" fmla="*/ 86436 h 782471"/>
              <a:gd name="connsiteX50" fmla="*/ 232012 w 2984311"/>
              <a:gd name="connsiteY50" fmla="*/ 77337 h 782471"/>
              <a:gd name="connsiteX51" fmla="*/ 218364 w 2984311"/>
              <a:gd name="connsiteY51" fmla="*/ 72788 h 782471"/>
              <a:gd name="connsiteX52" fmla="*/ 204716 w 2984311"/>
              <a:gd name="connsiteY52" fmla="*/ 68239 h 782471"/>
              <a:gd name="connsiteX53" fmla="*/ 191068 w 2984311"/>
              <a:gd name="connsiteY53" fmla="*/ 59140 h 782471"/>
              <a:gd name="connsiteX54" fmla="*/ 163773 w 2984311"/>
              <a:gd name="connsiteY54" fmla="*/ 50042 h 782471"/>
              <a:gd name="connsiteX55" fmla="*/ 136477 w 2984311"/>
              <a:gd name="connsiteY55" fmla="*/ 40943 h 782471"/>
              <a:gd name="connsiteX56" fmla="*/ 122830 w 2984311"/>
              <a:gd name="connsiteY56" fmla="*/ 36394 h 782471"/>
              <a:gd name="connsiteX57" fmla="*/ 0 w 2984311"/>
              <a:gd name="connsiteY5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709683 w 2984311"/>
              <a:gd name="connsiteY30" fmla="*/ 300251 h 782471"/>
              <a:gd name="connsiteX31" fmla="*/ 641445 w 2984311"/>
              <a:gd name="connsiteY31" fmla="*/ 291152 h 782471"/>
              <a:gd name="connsiteX32" fmla="*/ 591403 w 2984311"/>
              <a:gd name="connsiteY32" fmla="*/ 282054 h 782471"/>
              <a:gd name="connsiteX33" fmla="*/ 573206 w 2984311"/>
              <a:gd name="connsiteY33" fmla="*/ 277505 h 782471"/>
              <a:gd name="connsiteX34" fmla="*/ 545910 w 2984311"/>
              <a:gd name="connsiteY34" fmla="*/ 268406 h 782471"/>
              <a:gd name="connsiteX35" fmla="*/ 514066 w 2984311"/>
              <a:gd name="connsiteY35" fmla="*/ 263857 h 782471"/>
              <a:gd name="connsiteX36" fmla="*/ 491319 w 2984311"/>
              <a:gd name="connsiteY36" fmla="*/ 259308 h 782471"/>
              <a:gd name="connsiteX37" fmla="*/ 459474 w 2984311"/>
              <a:gd name="connsiteY37" fmla="*/ 254758 h 782471"/>
              <a:gd name="connsiteX38" fmla="*/ 432179 w 2984311"/>
              <a:gd name="connsiteY38" fmla="*/ 236561 h 782471"/>
              <a:gd name="connsiteX39" fmla="*/ 423080 w 2984311"/>
              <a:gd name="connsiteY39" fmla="*/ 222913 h 782471"/>
              <a:gd name="connsiteX40" fmla="*/ 404883 w 2984311"/>
              <a:gd name="connsiteY40" fmla="*/ 213815 h 782471"/>
              <a:gd name="connsiteX41" fmla="*/ 391236 w 2984311"/>
              <a:gd name="connsiteY41" fmla="*/ 204716 h 782471"/>
              <a:gd name="connsiteX42" fmla="*/ 373039 w 2984311"/>
              <a:gd name="connsiteY42" fmla="*/ 177421 h 782471"/>
              <a:gd name="connsiteX43" fmla="*/ 350292 w 2984311"/>
              <a:gd name="connsiteY43" fmla="*/ 150125 h 782471"/>
              <a:gd name="connsiteX44" fmla="*/ 322997 w 2984311"/>
              <a:gd name="connsiteY44" fmla="*/ 131928 h 782471"/>
              <a:gd name="connsiteX45" fmla="*/ 295701 w 2984311"/>
              <a:gd name="connsiteY45" fmla="*/ 113731 h 782471"/>
              <a:gd name="connsiteX46" fmla="*/ 286603 w 2984311"/>
              <a:gd name="connsiteY46" fmla="*/ 100084 h 782471"/>
              <a:gd name="connsiteX47" fmla="*/ 272955 w 2984311"/>
              <a:gd name="connsiteY47" fmla="*/ 95534 h 782471"/>
              <a:gd name="connsiteX48" fmla="*/ 259307 w 2984311"/>
              <a:gd name="connsiteY48" fmla="*/ 86436 h 782471"/>
              <a:gd name="connsiteX49" fmla="*/ 232012 w 2984311"/>
              <a:gd name="connsiteY49" fmla="*/ 77337 h 782471"/>
              <a:gd name="connsiteX50" fmla="*/ 218364 w 2984311"/>
              <a:gd name="connsiteY50" fmla="*/ 72788 h 782471"/>
              <a:gd name="connsiteX51" fmla="*/ 204716 w 2984311"/>
              <a:gd name="connsiteY51" fmla="*/ 68239 h 782471"/>
              <a:gd name="connsiteX52" fmla="*/ 191068 w 2984311"/>
              <a:gd name="connsiteY52" fmla="*/ 59140 h 782471"/>
              <a:gd name="connsiteX53" fmla="*/ 163773 w 2984311"/>
              <a:gd name="connsiteY53" fmla="*/ 50042 h 782471"/>
              <a:gd name="connsiteX54" fmla="*/ 136477 w 2984311"/>
              <a:gd name="connsiteY54" fmla="*/ 40943 h 782471"/>
              <a:gd name="connsiteX55" fmla="*/ 122830 w 2984311"/>
              <a:gd name="connsiteY55" fmla="*/ 36394 h 782471"/>
              <a:gd name="connsiteX56" fmla="*/ 0 w 2984311"/>
              <a:gd name="connsiteY5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641445 w 2984311"/>
              <a:gd name="connsiteY30" fmla="*/ 291152 h 782471"/>
              <a:gd name="connsiteX31" fmla="*/ 591403 w 2984311"/>
              <a:gd name="connsiteY31" fmla="*/ 282054 h 782471"/>
              <a:gd name="connsiteX32" fmla="*/ 573206 w 2984311"/>
              <a:gd name="connsiteY32" fmla="*/ 277505 h 782471"/>
              <a:gd name="connsiteX33" fmla="*/ 545910 w 2984311"/>
              <a:gd name="connsiteY33" fmla="*/ 268406 h 782471"/>
              <a:gd name="connsiteX34" fmla="*/ 514066 w 2984311"/>
              <a:gd name="connsiteY34" fmla="*/ 263857 h 782471"/>
              <a:gd name="connsiteX35" fmla="*/ 491319 w 2984311"/>
              <a:gd name="connsiteY35" fmla="*/ 259308 h 782471"/>
              <a:gd name="connsiteX36" fmla="*/ 459474 w 2984311"/>
              <a:gd name="connsiteY36" fmla="*/ 254758 h 782471"/>
              <a:gd name="connsiteX37" fmla="*/ 432179 w 2984311"/>
              <a:gd name="connsiteY37" fmla="*/ 236561 h 782471"/>
              <a:gd name="connsiteX38" fmla="*/ 423080 w 2984311"/>
              <a:gd name="connsiteY38" fmla="*/ 222913 h 782471"/>
              <a:gd name="connsiteX39" fmla="*/ 404883 w 2984311"/>
              <a:gd name="connsiteY39" fmla="*/ 213815 h 782471"/>
              <a:gd name="connsiteX40" fmla="*/ 391236 w 2984311"/>
              <a:gd name="connsiteY40" fmla="*/ 204716 h 782471"/>
              <a:gd name="connsiteX41" fmla="*/ 373039 w 2984311"/>
              <a:gd name="connsiteY41" fmla="*/ 177421 h 782471"/>
              <a:gd name="connsiteX42" fmla="*/ 350292 w 2984311"/>
              <a:gd name="connsiteY42" fmla="*/ 150125 h 782471"/>
              <a:gd name="connsiteX43" fmla="*/ 322997 w 2984311"/>
              <a:gd name="connsiteY43" fmla="*/ 131928 h 782471"/>
              <a:gd name="connsiteX44" fmla="*/ 295701 w 2984311"/>
              <a:gd name="connsiteY44" fmla="*/ 113731 h 782471"/>
              <a:gd name="connsiteX45" fmla="*/ 286603 w 2984311"/>
              <a:gd name="connsiteY45" fmla="*/ 100084 h 782471"/>
              <a:gd name="connsiteX46" fmla="*/ 272955 w 2984311"/>
              <a:gd name="connsiteY46" fmla="*/ 95534 h 782471"/>
              <a:gd name="connsiteX47" fmla="*/ 259307 w 2984311"/>
              <a:gd name="connsiteY47" fmla="*/ 86436 h 782471"/>
              <a:gd name="connsiteX48" fmla="*/ 232012 w 2984311"/>
              <a:gd name="connsiteY48" fmla="*/ 77337 h 782471"/>
              <a:gd name="connsiteX49" fmla="*/ 218364 w 2984311"/>
              <a:gd name="connsiteY49" fmla="*/ 72788 h 782471"/>
              <a:gd name="connsiteX50" fmla="*/ 204716 w 2984311"/>
              <a:gd name="connsiteY50" fmla="*/ 68239 h 782471"/>
              <a:gd name="connsiteX51" fmla="*/ 191068 w 2984311"/>
              <a:gd name="connsiteY51" fmla="*/ 59140 h 782471"/>
              <a:gd name="connsiteX52" fmla="*/ 163773 w 2984311"/>
              <a:gd name="connsiteY52" fmla="*/ 50042 h 782471"/>
              <a:gd name="connsiteX53" fmla="*/ 136477 w 2984311"/>
              <a:gd name="connsiteY53" fmla="*/ 40943 h 782471"/>
              <a:gd name="connsiteX54" fmla="*/ 122830 w 2984311"/>
              <a:gd name="connsiteY54" fmla="*/ 36394 h 782471"/>
              <a:gd name="connsiteX55" fmla="*/ 0 w 2984311"/>
              <a:gd name="connsiteY5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641445 w 2984311"/>
              <a:gd name="connsiteY30" fmla="*/ 291152 h 782471"/>
              <a:gd name="connsiteX31" fmla="*/ 591403 w 2984311"/>
              <a:gd name="connsiteY31" fmla="*/ 282054 h 782471"/>
              <a:gd name="connsiteX32" fmla="*/ 573206 w 2984311"/>
              <a:gd name="connsiteY32" fmla="*/ 277505 h 782471"/>
              <a:gd name="connsiteX33" fmla="*/ 545910 w 2984311"/>
              <a:gd name="connsiteY33" fmla="*/ 268406 h 782471"/>
              <a:gd name="connsiteX34" fmla="*/ 514066 w 2984311"/>
              <a:gd name="connsiteY34" fmla="*/ 263857 h 782471"/>
              <a:gd name="connsiteX35" fmla="*/ 491319 w 2984311"/>
              <a:gd name="connsiteY35" fmla="*/ 259308 h 782471"/>
              <a:gd name="connsiteX36" fmla="*/ 459474 w 2984311"/>
              <a:gd name="connsiteY36" fmla="*/ 254758 h 782471"/>
              <a:gd name="connsiteX37" fmla="*/ 432179 w 2984311"/>
              <a:gd name="connsiteY37" fmla="*/ 236561 h 782471"/>
              <a:gd name="connsiteX38" fmla="*/ 423080 w 2984311"/>
              <a:gd name="connsiteY38" fmla="*/ 222913 h 782471"/>
              <a:gd name="connsiteX39" fmla="*/ 404883 w 2984311"/>
              <a:gd name="connsiteY39" fmla="*/ 213815 h 782471"/>
              <a:gd name="connsiteX40" fmla="*/ 391236 w 2984311"/>
              <a:gd name="connsiteY40" fmla="*/ 204716 h 782471"/>
              <a:gd name="connsiteX41" fmla="*/ 373039 w 2984311"/>
              <a:gd name="connsiteY41" fmla="*/ 177421 h 782471"/>
              <a:gd name="connsiteX42" fmla="*/ 350292 w 2984311"/>
              <a:gd name="connsiteY42" fmla="*/ 150125 h 782471"/>
              <a:gd name="connsiteX43" fmla="*/ 322997 w 2984311"/>
              <a:gd name="connsiteY43" fmla="*/ 131928 h 782471"/>
              <a:gd name="connsiteX44" fmla="*/ 295701 w 2984311"/>
              <a:gd name="connsiteY44" fmla="*/ 113731 h 782471"/>
              <a:gd name="connsiteX45" fmla="*/ 286603 w 2984311"/>
              <a:gd name="connsiteY45" fmla="*/ 100084 h 782471"/>
              <a:gd name="connsiteX46" fmla="*/ 272955 w 2984311"/>
              <a:gd name="connsiteY46" fmla="*/ 95534 h 782471"/>
              <a:gd name="connsiteX47" fmla="*/ 259307 w 2984311"/>
              <a:gd name="connsiteY47" fmla="*/ 86436 h 782471"/>
              <a:gd name="connsiteX48" fmla="*/ 232012 w 2984311"/>
              <a:gd name="connsiteY48" fmla="*/ 77337 h 782471"/>
              <a:gd name="connsiteX49" fmla="*/ 218364 w 2984311"/>
              <a:gd name="connsiteY49" fmla="*/ 72788 h 782471"/>
              <a:gd name="connsiteX50" fmla="*/ 204716 w 2984311"/>
              <a:gd name="connsiteY50" fmla="*/ 68239 h 782471"/>
              <a:gd name="connsiteX51" fmla="*/ 191068 w 2984311"/>
              <a:gd name="connsiteY51" fmla="*/ 59140 h 782471"/>
              <a:gd name="connsiteX52" fmla="*/ 163773 w 2984311"/>
              <a:gd name="connsiteY52" fmla="*/ 50042 h 782471"/>
              <a:gd name="connsiteX53" fmla="*/ 136477 w 2984311"/>
              <a:gd name="connsiteY53" fmla="*/ 40943 h 782471"/>
              <a:gd name="connsiteX54" fmla="*/ 122830 w 2984311"/>
              <a:gd name="connsiteY54" fmla="*/ 36394 h 782471"/>
              <a:gd name="connsiteX55" fmla="*/ 0 w 2984311"/>
              <a:gd name="connsiteY5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45910 w 2984311"/>
              <a:gd name="connsiteY32" fmla="*/ 268406 h 782471"/>
              <a:gd name="connsiteX33" fmla="*/ 514066 w 2984311"/>
              <a:gd name="connsiteY33" fmla="*/ 263857 h 782471"/>
              <a:gd name="connsiteX34" fmla="*/ 491319 w 2984311"/>
              <a:gd name="connsiteY34" fmla="*/ 259308 h 782471"/>
              <a:gd name="connsiteX35" fmla="*/ 459474 w 2984311"/>
              <a:gd name="connsiteY35" fmla="*/ 254758 h 782471"/>
              <a:gd name="connsiteX36" fmla="*/ 432179 w 2984311"/>
              <a:gd name="connsiteY36" fmla="*/ 236561 h 782471"/>
              <a:gd name="connsiteX37" fmla="*/ 423080 w 2984311"/>
              <a:gd name="connsiteY37" fmla="*/ 222913 h 782471"/>
              <a:gd name="connsiteX38" fmla="*/ 404883 w 2984311"/>
              <a:gd name="connsiteY38" fmla="*/ 213815 h 782471"/>
              <a:gd name="connsiteX39" fmla="*/ 391236 w 2984311"/>
              <a:gd name="connsiteY39" fmla="*/ 204716 h 782471"/>
              <a:gd name="connsiteX40" fmla="*/ 373039 w 2984311"/>
              <a:gd name="connsiteY40" fmla="*/ 177421 h 782471"/>
              <a:gd name="connsiteX41" fmla="*/ 350292 w 2984311"/>
              <a:gd name="connsiteY41" fmla="*/ 150125 h 782471"/>
              <a:gd name="connsiteX42" fmla="*/ 322997 w 2984311"/>
              <a:gd name="connsiteY42" fmla="*/ 131928 h 782471"/>
              <a:gd name="connsiteX43" fmla="*/ 295701 w 2984311"/>
              <a:gd name="connsiteY43" fmla="*/ 113731 h 782471"/>
              <a:gd name="connsiteX44" fmla="*/ 286603 w 2984311"/>
              <a:gd name="connsiteY44" fmla="*/ 100084 h 782471"/>
              <a:gd name="connsiteX45" fmla="*/ 272955 w 2984311"/>
              <a:gd name="connsiteY45" fmla="*/ 95534 h 782471"/>
              <a:gd name="connsiteX46" fmla="*/ 259307 w 2984311"/>
              <a:gd name="connsiteY46" fmla="*/ 86436 h 782471"/>
              <a:gd name="connsiteX47" fmla="*/ 232012 w 2984311"/>
              <a:gd name="connsiteY47" fmla="*/ 77337 h 782471"/>
              <a:gd name="connsiteX48" fmla="*/ 218364 w 2984311"/>
              <a:gd name="connsiteY48" fmla="*/ 72788 h 782471"/>
              <a:gd name="connsiteX49" fmla="*/ 204716 w 2984311"/>
              <a:gd name="connsiteY49" fmla="*/ 68239 h 782471"/>
              <a:gd name="connsiteX50" fmla="*/ 191068 w 2984311"/>
              <a:gd name="connsiteY50" fmla="*/ 59140 h 782471"/>
              <a:gd name="connsiteX51" fmla="*/ 163773 w 2984311"/>
              <a:gd name="connsiteY51" fmla="*/ 50042 h 782471"/>
              <a:gd name="connsiteX52" fmla="*/ 136477 w 2984311"/>
              <a:gd name="connsiteY52" fmla="*/ 40943 h 782471"/>
              <a:gd name="connsiteX53" fmla="*/ 122830 w 2984311"/>
              <a:gd name="connsiteY53" fmla="*/ 36394 h 782471"/>
              <a:gd name="connsiteX54" fmla="*/ 0 w 2984311"/>
              <a:gd name="connsiteY5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24855 w 2984311"/>
              <a:gd name="connsiteY32" fmla="*/ 274422 h 782471"/>
              <a:gd name="connsiteX33" fmla="*/ 514066 w 2984311"/>
              <a:gd name="connsiteY33" fmla="*/ 263857 h 782471"/>
              <a:gd name="connsiteX34" fmla="*/ 491319 w 2984311"/>
              <a:gd name="connsiteY34" fmla="*/ 259308 h 782471"/>
              <a:gd name="connsiteX35" fmla="*/ 459474 w 2984311"/>
              <a:gd name="connsiteY35" fmla="*/ 254758 h 782471"/>
              <a:gd name="connsiteX36" fmla="*/ 432179 w 2984311"/>
              <a:gd name="connsiteY36" fmla="*/ 236561 h 782471"/>
              <a:gd name="connsiteX37" fmla="*/ 423080 w 2984311"/>
              <a:gd name="connsiteY37" fmla="*/ 222913 h 782471"/>
              <a:gd name="connsiteX38" fmla="*/ 404883 w 2984311"/>
              <a:gd name="connsiteY38" fmla="*/ 213815 h 782471"/>
              <a:gd name="connsiteX39" fmla="*/ 391236 w 2984311"/>
              <a:gd name="connsiteY39" fmla="*/ 204716 h 782471"/>
              <a:gd name="connsiteX40" fmla="*/ 373039 w 2984311"/>
              <a:gd name="connsiteY40" fmla="*/ 177421 h 782471"/>
              <a:gd name="connsiteX41" fmla="*/ 350292 w 2984311"/>
              <a:gd name="connsiteY41" fmla="*/ 150125 h 782471"/>
              <a:gd name="connsiteX42" fmla="*/ 322997 w 2984311"/>
              <a:gd name="connsiteY42" fmla="*/ 131928 h 782471"/>
              <a:gd name="connsiteX43" fmla="*/ 295701 w 2984311"/>
              <a:gd name="connsiteY43" fmla="*/ 113731 h 782471"/>
              <a:gd name="connsiteX44" fmla="*/ 286603 w 2984311"/>
              <a:gd name="connsiteY44" fmla="*/ 100084 h 782471"/>
              <a:gd name="connsiteX45" fmla="*/ 272955 w 2984311"/>
              <a:gd name="connsiteY45" fmla="*/ 95534 h 782471"/>
              <a:gd name="connsiteX46" fmla="*/ 259307 w 2984311"/>
              <a:gd name="connsiteY46" fmla="*/ 86436 h 782471"/>
              <a:gd name="connsiteX47" fmla="*/ 232012 w 2984311"/>
              <a:gd name="connsiteY47" fmla="*/ 77337 h 782471"/>
              <a:gd name="connsiteX48" fmla="*/ 218364 w 2984311"/>
              <a:gd name="connsiteY48" fmla="*/ 72788 h 782471"/>
              <a:gd name="connsiteX49" fmla="*/ 204716 w 2984311"/>
              <a:gd name="connsiteY49" fmla="*/ 68239 h 782471"/>
              <a:gd name="connsiteX50" fmla="*/ 191068 w 2984311"/>
              <a:gd name="connsiteY50" fmla="*/ 59140 h 782471"/>
              <a:gd name="connsiteX51" fmla="*/ 163773 w 2984311"/>
              <a:gd name="connsiteY51" fmla="*/ 50042 h 782471"/>
              <a:gd name="connsiteX52" fmla="*/ 136477 w 2984311"/>
              <a:gd name="connsiteY52" fmla="*/ 40943 h 782471"/>
              <a:gd name="connsiteX53" fmla="*/ 122830 w 2984311"/>
              <a:gd name="connsiteY53" fmla="*/ 36394 h 782471"/>
              <a:gd name="connsiteX54" fmla="*/ 0 w 2984311"/>
              <a:gd name="connsiteY5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14066 w 2984311"/>
              <a:gd name="connsiteY32" fmla="*/ 263857 h 782471"/>
              <a:gd name="connsiteX33" fmla="*/ 491319 w 2984311"/>
              <a:gd name="connsiteY33" fmla="*/ 259308 h 782471"/>
              <a:gd name="connsiteX34" fmla="*/ 459474 w 2984311"/>
              <a:gd name="connsiteY34" fmla="*/ 254758 h 782471"/>
              <a:gd name="connsiteX35" fmla="*/ 432179 w 2984311"/>
              <a:gd name="connsiteY35" fmla="*/ 236561 h 782471"/>
              <a:gd name="connsiteX36" fmla="*/ 423080 w 2984311"/>
              <a:gd name="connsiteY36" fmla="*/ 222913 h 782471"/>
              <a:gd name="connsiteX37" fmla="*/ 404883 w 2984311"/>
              <a:gd name="connsiteY37" fmla="*/ 213815 h 782471"/>
              <a:gd name="connsiteX38" fmla="*/ 391236 w 2984311"/>
              <a:gd name="connsiteY38" fmla="*/ 204716 h 782471"/>
              <a:gd name="connsiteX39" fmla="*/ 373039 w 2984311"/>
              <a:gd name="connsiteY39" fmla="*/ 177421 h 782471"/>
              <a:gd name="connsiteX40" fmla="*/ 350292 w 2984311"/>
              <a:gd name="connsiteY40" fmla="*/ 150125 h 782471"/>
              <a:gd name="connsiteX41" fmla="*/ 322997 w 2984311"/>
              <a:gd name="connsiteY41" fmla="*/ 131928 h 782471"/>
              <a:gd name="connsiteX42" fmla="*/ 295701 w 2984311"/>
              <a:gd name="connsiteY42" fmla="*/ 113731 h 782471"/>
              <a:gd name="connsiteX43" fmla="*/ 286603 w 2984311"/>
              <a:gd name="connsiteY43" fmla="*/ 100084 h 782471"/>
              <a:gd name="connsiteX44" fmla="*/ 272955 w 2984311"/>
              <a:gd name="connsiteY44" fmla="*/ 95534 h 782471"/>
              <a:gd name="connsiteX45" fmla="*/ 259307 w 2984311"/>
              <a:gd name="connsiteY45" fmla="*/ 86436 h 782471"/>
              <a:gd name="connsiteX46" fmla="*/ 232012 w 2984311"/>
              <a:gd name="connsiteY46" fmla="*/ 77337 h 782471"/>
              <a:gd name="connsiteX47" fmla="*/ 218364 w 2984311"/>
              <a:gd name="connsiteY47" fmla="*/ 72788 h 782471"/>
              <a:gd name="connsiteX48" fmla="*/ 204716 w 2984311"/>
              <a:gd name="connsiteY48" fmla="*/ 68239 h 782471"/>
              <a:gd name="connsiteX49" fmla="*/ 191068 w 2984311"/>
              <a:gd name="connsiteY49" fmla="*/ 59140 h 782471"/>
              <a:gd name="connsiteX50" fmla="*/ 163773 w 2984311"/>
              <a:gd name="connsiteY50" fmla="*/ 50042 h 782471"/>
              <a:gd name="connsiteX51" fmla="*/ 136477 w 2984311"/>
              <a:gd name="connsiteY51" fmla="*/ 40943 h 782471"/>
              <a:gd name="connsiteX52" fmla="*/ 122830 w 2984311"/>
              <a:gd name="connsiteY52" fmla="*/ 36394 h 782471"/>
              <a:gd name="connsiteX53" fmla="*/ 0 w 2984311"/>
              <a:gd name="connsiteY5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61174 w 2984311"/>
              <a:gd name="connsiteY31" fmla="*/ 286529 h 782471"/>
              <a:gd name="connsiteX32" fmla="*/ 514066 w 2984311"/>
              <a:gd name="connsiteY32" fmla="*/ 263857 h 782471"/>
              <a:gd name="connsiteX33" fmla="*/ 491319 w 2984311"/>
              <a:gd name="connsiteY33" fmla="*/ 259308 h 782471"/>
              <a:gd name="connsiteX34" fmla="*/ 459474 w 2984311"/>
              <a:gd name="connsiteY34" fmla="*/ 254758 h 782471"/>
              <a:gd name="connsiteX35" fmla="*/ 432179 w 2984311"/>
              <a:gd name="connsiteY35" fmla="*/ 236561 h 782471"/>
              <a:gd name="connsiteX36" fmla="*/ 423080 w 2984311"/>
              <a:gd name="connsiteY36" fmla="*/ 222913 h 782471"/>
              <a:gd name="connsiteX37" fmla="*/ 404883 w 2984311"/>
              <a:gd name="connsiteY37" fmla="*/ 213815 h 782471"/>
              <a:gd name="connsiteX38" fmla="*/ 391236 w 2984311"/>
              <a:gd name="connsiteY38" fmla="*/ 204716 h 782471"/>
              <a:gd name="connsiteX39" fmla="*/ 373039 w 2984311"/>
              <a:gd name="connsiteY39" fmla="*/ 177421 h 782471"/>
              <a:gd name="connsiteX40" fmla="*/ 350292 w 2984311"/>
              <a:gd name="connsiteY40" fmla="*/ 150125 h 782471"/>
              <a:gd name="connsiteX41" fmla="*/ 322997 w 2984311"/>
              <a:gd name="connsiteY41" fmla="*/ 131928 h 782471"/>
              <a:gd name="connsiteX42" fmla="*/ 295701 w 2984311"/>
              <a:gd name="connsiteY42" fmla="*/ 113731 h 782471"/>
              <a:gd name="connsiteX43" fmla="*/ 286603 w 2984311"/>
              <a:gd name="connsiteY43" fmla="*/ 100084 h 782471"/>
              <a:gd name="connsiteX44" fmla="*/ 272955 w 2984311"/>
              <a:gd name="connsiteY44" fmla="*/ 95534 h 782471"/>
              <a:gd name="connsiteX45" fmla="*/ 259307 w 2984311"/>
              <a:gd name="connsiteY45" fmla="*/ 86436 h 782471"/>
              <a:gd name="connsiteX46" fmla="*/ 232012 w 2984311"/>
              <a:gd name="connsiteY46" fmla="*/ 77337 h 782471"/>
              <a:gd name="connsiteX47" fmla="*/ 218364 w 2984311"/>
              <a:gd name="connsiteY47" fmla="*/ 72788 h 782471"/>
              <a:gd name="connsiteX48" fmla="*/ 204716 w 2984311"/>
              <a:gd name="connsiteY48" fmla="*/ 68239 h 782471"/>
              <a:gd name="connsiteX49" fmla="*/ 191068 w 2984311"/>
              <a:gd name="connsiteY49" fmla="*/ 59140 h 782471"/>
              <a:gd name="connsiteX50" fmla="*/ 163773 w 2984311"/>
              <a:gd name="connsiteY50" fmla="*/ 50042 h 782471"/>
              <a:gd name="connsiteX51" fmla="*/ 136477 w 2984311"/>
              <a:gd name="connsiteY51" fmla="*/ 40943 h 782471"/>
              <a:gd name="connsiteX52" fmla="*/ 122830 w 2984311"/>
              <a:gd name="connsiteY52" fmla="*/ 36394 h 782471"/>
              <a:gd name="connsiteX53" fmla="*/ 0 w 2984311"/>
              <a:gd name="connsiteY5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14066 w 2984311"/>
              <a:gd name="connsiteY31" fmla="*/ 263857 h 782471"/>
              <a:gd name="connsiteX32" fmla="*/ 491319 w 2984311"/>
              <a:gd name="connsiteY32" fmla="*/ 259308 h 782471"/>
              <a:gd name="connsiteX33" fmla="*/ 459474 w 2984311"/>
              <a:gd name="connsiteY33" fmla="*/ 254758 h 782471"/>
              <a:gd name="connsiteX34" fmla="*/ 432179 w 2984311"/>
              <a:gd name="connsiteY34" fmla="*/ 236561 h 782471"/>
              <a:gd name="connsiteX35" fmla="*/ 423080 w 2984311"/>
              <a:gd name="connsiteY35" fmla="*/ 222913 h 782471"/>
              <a:gd name="connsiteX36" fmla="*/ 404883 w 2984311"/>
              <a:gd name="connsiteY36" fmla="*/ 213815 h 782471"/>
              <a:gd name="connsiteX37" fmla="*/ 391236 w 2984311"/>
              <a:gd name="connsiteY37" fmla="*/ 204716 h 782471"/>
              <a:gd name="connsiteX38" fmla="*/ 373039 w 2984311"/>
              <a:gd name="connsiteY38" fmla="*/ 177421 h 782471"/>
              <a:gd name="connsiteX39" fmla="*/ 350292 w 2984311"/>
              <a:gd name="connsiteY39" fmla="*/ 150125 h 782471"/>
              <a:gd name="connsiteX40" fmla="*/ 322997 w 2984311"/>
              <a:gd name="connsiteY40" fmla="*/ 131928 h 782471"/>
              <a:gd name="connsiteX41" fmla="*/ 295701 w 2984311"/>
              <a:gd name="connsiteY41" fmla="*/ 113731 h 782471"/>
              <a:gd name="connsiteX42" fmla="*/ 286603 w 2984311"/>
              <a:gd name="connsiteY42" fmla="*/ 100084 h 782471"/>
              <a:gd name="connsiteX43" fmla="*/ 272955 w 2984311"/>
              <a:gd name="connsiteY43" fmla="*/ 95534 h 782471"/>
              <a:gd name="connsiteX44" fmla="*/ 259307 w 2984311"/>
              <a:gd name="connsiteY44" fmla="*/ 86436 h 782471"/>
              <a:gd name="connsiteX45" fmla="*/ 232012 w 2984311"/>
              <a:gd name="connsiteY45" fmla="*/ 77337 h 782471"/>
              <a:gd name="connsiteX46" fmla="*/ 218364 w 2984311"/>
              <a:gd name="connsiteY46" fmla="*/ 72788 h 782471"/>
              <a:gd name="connsiteX47" fmla="*/ 204716 w 2984311"/>
              <a:gd name="connsiteY47" fmla="*/ 68239 h 782471"/>
              <a:gd name="connsiteX48" fmla="*/ 191068 w 2984311"/>
              <a:gd name="connsiteY48" fmla="*/ 59140 h 782471"/>
              <a:gd name="connsiteX49" fmla="*/ 163773 w 2984311"/>
              <a:gd name="connsiteY49" fmla="*/ 50042 h 782471"/>
              <a:gd name="connsiteX50" fmla="*/ 136477 w 2984311"/>
              <a:gd name="connsiteY50" fmla="*/ 40943 h 782471"/>
              <a:gd name="connsiteX51" fmla="*/ 122830 w 2984311"/>
              <a:gd name="connsiteY51" fmla="*/ 36394 h 782471"/>
              <a:gd name="connsiteX52" fmla="*/ 0 w 2984311"/>
              <a:gd name="connsiteY5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14066 w 2984311"/>
              <a:gd name="connsiteY30" fmla="*/ 263857 h 782471"/>
              <a:gd name="connsiteX31" fmla="*/ 491319 w 2984311"/>
              <a:gd name="connsiteY31" fmla="*/ 259308 h 782471"/>
              <a:gd name="connsiteX32" fmla="*/ 459474 w 2984311"/>
              <a:gd name="connsiteY32" fmla="*/ 254758 h 782471"/>
              <a:gd name="connsiteX33" fmla="*/ 432179 w 2984311"/>
              <a:gd name="connsiteY33" fmla="*/ 236561 h 782471"/>
              <a:gd name="connsiteX34" fmla="*/ 423080 w 2984311"/>
              <a:gd name="connsiteY34" fmla="*/ 222913 h 782471"/>
              <a:gd name="connsiteX35" fmla="*/ 404883 w 2984311"/>
              <a:gd name="connsiteY35" fmla="*/ 213815 h 782471"/>
              <a:gd name="connsiteX36" fmla="*/ 391236 w 2984311"/>
              <a:gd name="connsiteY36" fmla="*/ 204716 h 782471"/>
              <a:gd name="connsiteX37" fmla="*/ 373039 w 2984311"/>
              <a:gd name="connsiteY37" fmla="*/ 177421 h 782471"/>
              <a:gd name="connsiteX38" fmla="*/ 350292 w 2984311"/>
              <a:gd name="connsiteY38" fmla="*/ 150125 h 782471"/>
              <a:gd name="connsiteX39" fmla="*/ 322997 w 2984311"/>
              <a:gd name="connsiteY39" fmla="*/ 131928 h 782471"/>
              <a:gd name="connsiteX40" fmla="*/ 295701 w 2984311"/>
              <a:gd name="connsiteY40" fmla="*/ 113731 h 782471"/>
              <a:gd name="connsiteX41" fmla="*/ 286603 w 2984311"/>
              <a:gd name="connsiteY41" fmla="*/ 100084 h 782471"/>
              <a:gd name="connsiteX42" fmla="*/ 272955 w 2984311"/>
              <a:gd name="connsiteY42" fmla="*/ 95534 h 782471"/>
              <a:gd name="connsiteX43" fmla="*/ 259307 w 2984311"/>
              <a:gd name="connsiteY43" fmla="*/ 86436 h 782471"/>
              <a:gd name="connsiteX44" fmla="*/ 232012 w 2984311"/>
              <a:gd name="connsiteY44" fmla="*/ 77337 h 782471"/>
              <a:gd name="connsiteX45" fmla="*/ 218364 w 2984311"/>
              <a:gd name="connsiteY45" fmla="*/ 72788 h 782471"/>
              <a:gd name="connsiteX46" fmla="*/ 204716 w 2984311"/>
              <a:gd name="connsiteY46" fmla="*/ 68239 h 782471"/>
              <a:gd name="connsiteX47" fmla="*/ 191068 w 2984311"/>
              <a:gd name="connsiteY47" fmla="*/ 59140 h 782471"/>
              <a:gd name="connsiteX48" fmla="*/ 163773 w 2984311"/>
              <a:gd name="connsiteY48" fmla="*/ 50042 h 782471"/>
              <a:gd name="connsiteX49" fmla="*/ 136477 w 2984311"/>
              <a:gd name="connsiteY49" fmla="*/ 40943 h 782471"/>
              <a:gd name="connsiteX50" fmla="*/ 122830 w 2984311"/>
              <a:gd name="connsiteY50" fmla="*/ 36394 h 782471"/>
              <a:gd name="connsiteX51" fmla="*/ 0 w 2984311"/>
              <a:gd name="connsiteY5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491319 w 2984311"/>
              <a:gd name="connsiteY30" fmla="*/ 259308 h 782471"/>
              <a:gd name="connsiteX31" fmla="*/ 459474 w 2984311"/>
              <a:gd name="connsiteY31" fmla="*/ 254758 h 782471"/>
              <a:gd name="connsiteX32" fmla="*/ 432179 w 2984311"/>
              <a:gd name="connsiteY32" fmla="*/ 236561 h 782471"/>
              <a:gd name="connsiteX33" fmla="*/ 423080 w 2984311"/>
              <a:gd name="connsiteY33" fmla="*/ 222913 h 782471"/>
              <a:gd name="connsiteX34" fmla="*/ 404883 w 2984311"/>
              <a:gd name="connsiteY34" fmla="*/ 213815 h 782471"/>
              <a:gd name="connsiteX35" fmla="*/ 391236 w 2984311"/>
              <a:gd name="connsiteY35" fmla="*/ 204716 h 782471"/>
              <a:gd name="connsiteX36" fmla="*/ 373039 w 2984311"/>
              <a:gd name="connsiteY36" fmla="*/ 177421 h 782471"/>
              <a:gd name="connsiteX37" fmla="*/ 350292 w 2984311"/>
              <a:gd name="connsiteY37" fmla="*/ 150125 h 782471"/>
              <a:gd name="connsiteX38" fmla="*/ 322997 w 2984311"/>
              <a:gd name="connsiteY38" fmla="*/ 131928 h 782471"/>
              <a:gd name="connsiteX39" fmla="*/ 295701 w 2984311"/>
              <a:gd name="connsiteY39" fmla="*/ 113731 h 782471"/>
              <a:gd name="connsiteX40" fmla="*/ 286603 w 2984311"/>
              <a:gd name="connsiteY40" fmla="*/ 100084 h 782471"/>
              <a:gd name="connsiteX41" fmla="*/ 272955 w 2984311"/>
              <a:gd name="connsiteY41" fmla="*/ 95534 h 782471"/>
              <a:gd name="connsiteX42" fmla="*/ 259307 w 2984311"/>
              <a:gd name="connsiteY42" fmla="*/ 86436 h 782471"/>
              <a:gd name="connsiteX43" fmla="*/ 232012 w 2984311"/>
              <a:gd name="connsiteY43" fmla="*/ 77337 h 782471"/>
              <a:gd name="connsiteX44" fmla="*/ 218364 w 2984311"/>
              <a:gd name="connsiteY44" fmla="*/ 72788 h 782471"/>
              <a:gd name="connsiteX45" fmla="*/ 204716 w 2984311"/>
              <a:gd name="connsiteY45" fmla="*/ 68239 h 782471"/>
              <a:gd name="connsiteX46" fmla="*/ 191068 w 2984311"/>
              <a:gd name="connsiteY46" fmla="*/ 59140 h 782471"/>
              <a:gd name="connsiteX47" fmla="*/ 163773 w 2984311"/>
              <a:gd name="connsiteY47" fmla="*/ 50042 h 782471"/>
              <a:gd name="connsiteX48" fmla="*/ 136477 w 2984311"/>
              <a:gd name="connsiteY48" fmla="*/ 40943 h 782471"/>
              <a:gd name="connsiteX49" fmla="*/ 122830 w 2984311"/>
              <a:gd name="connsiteY49" fmla="*/ 36394 h 782471"/>
              <a:gd name="connsiteX50" fmla="*/ 0 w 2984311"/>
              <a:gd name="connsiteY5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476280 w 2984311"/>
              <a:gd name="connsiteY30" fmla="*/ 286379 h 782471"/>
              <a:gd name="connsiteX31" fmla="*/ 459474 w 2984311"/>
              <a:gd name="connsiteY31" fmla="*/ 254758 h 782471"/>
              <a:gd name="connsiteX32" fmla="*/ 432179 w 2984311"/>
              <a:gd name="connsiteY32" fmla="*/ 236561 h 782471"/>
              <a:gd name="connsiteX33" fmla="*/ 423080 w 2984311"/>
              <a:gd name="connsiteY33" fmla="*/ 222913 h 782471"/>
              <a:gd name="connsiteX34" fmla="*/ 404883 w 2984311"/>
              <a:gd name="connsiteY34" fmla="*/ 213815 h 782471"/>
              <a:gd name="connsiteX35" fmla="*/ 391236 w 2984311"/>
              <a:gd name="connsiteY35" fmla="*/ 204716 h 782471"/>
              <a:gd name="connsiteX36" fmla="*/ 373039 w 2984311"/>
              <a:gd name="connsiteY36" fmla="*/ 177421 h 782471"/>
              <a:gd name="connsiteX37" fmla="*/ 350292 w 2984311"/>
              <a:gd name="connsiteY37" fmla="*/ 150125 h 782471"/>
              <a:gd name="connsiteX38" fmla="*/ 322997 w 2984311"/>
              <a:gd name="connsiteY38" fmla="*/ 131928 h 782471"/>
              <a:gd name="connsiteX39" fmla="*/ 295701 w 2984311"/>
              <a:gd name="connsiteY39" fmla="*/ 113731 h 782471"/>
              <a:gd name="connsiteX40" fmla="*/ 286603 w 2984311"/>
              <a:gd name="connsiteY40" fmla="*/ 100084 h 782471"/>
              <a:gd name="connsiteX41" fmla="*/ 272955 w 2984311"/>
              <a:gd name="connsiteY41" fmla="*/ 95534 h 782471"/>
              <a:gd name="connsiteX42" fmla="*/ 259307 w 2984311"/>
              <a:gd name="connsiteY42" fmla="*/ 86436 h 782471"/>
              <a:gd name="connsiteX43" fmla="*/ 232012 w 2984311"/>
              <a:gd name="connsiteY43" fmla="*/ 77337 h 782471"/>
              <a:gd name="connsiteX44" fmla="*/ 218364 w 2984311"/>
              <a:gd name="connsiteY44" fmla="*/ 72788 h 782471"/>
              <a:gd name="connsiteX45" fmla="*/ 204716 w 2984311"/>
              <a:gd name="connsiteY45" fmla="*/ 68239 h 782471"/>
              <a:gd name="connsiteX46" fmla="*/ 191068 w 2984311"/>
              <a:gd name="connsiteY46" fmla="*/ 59140 h 782471"/>
              <a:gd name="connsiteX47" fmla="*/ 163773 w 2984311"/>
              <a:gd name="connsiteY47" fmla="*/ 50042 h 782471"/>
              <a:gd name="connsiteX48" fmla="*/ 136477 w 2984311"/>
              <a:gd name="connsiteY48" fmla="*/ 40943 h 782471"/>
              <a:gd name="connsiteX49" fmla="*/ 122830 w 2984311"/>
              <a:gd name="connsiteY49" fmla="*/ 36394 h 782471"/>
              <a:gd name="connsiteX50" fmla="*/ 0 w 2984311"/>
              <a:gd name="connsiteY5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641445 w 2984311"/>
              <a:gd name="connsiteY28" fmla="*/ 291152 h 782471"/>
              <a:gd name="connsiteX29" fmla="*/ 476280 w 2984311"/>
              <a:gd name="connsiteY29" fmla="*/ 286379 h 782471"/>
              <a:gd name="connsiteX30" fmla="*/ 459474 w 2984311"/>
              <a:gd name="connsiteY30" fmla="*/ 254758 h 782471"/>
              <a:gd name="connsiteX31" fmla="*/ 432179 w 2984311"/>
              <a:gd name="connsiteY31" fmla="*/ 236561 h 782471"/>
              <a:gd name="connsiteX32" fmla="*/ 423080 w 2984311"/>
              <a:gd name="connsiteY32" fmla="*/ 222913 h 782471"/>
              <a:gd name="connsiteX33" fmla="*/ 404883 w 2984311"/>
              <a:gd name="connsiteY33" fmla="*/ 213815 h 782471"/>
              <a:gd name="connsiteX34" fmla="*/ 391236 w 2984311"/>
              <a:gd name="connsiteY34" fmla="*/ 204716 h 782471"/>
              <a:gd name="connsiteX35" fmla="*/ 373039 w 2984311"/>
              <a:gd name="connsiteY35" fmla="*/ 177421 h 782471"/>
              <a:gd name="connsiteX36" fmla="*/ 350292 w 2984311"/>
              <a:gd name="connsiteY36" fmla="*/ 150125 h 782471"/>
              <a:gd name="connsiteX37" fmla="*/ 322997 w 2984311"/>
              <a:gd name="connsiteY37" fmla="*/ 131928 h 782471"/>
              <a:gd name="connsiteX38" fmla="*/ 295701 w 2984311"/>
              <a:gd name="connsiteY38" fmla="*/ 113731 h 782471"/>
              <a:gd name="connsiteX39" fmla="*/ 286603 w 2984311"/>
              <a:gd name="connsiteY39" fmla="*/ 100084 h 782471"/>
              <a:gd name="connsiteX40" fmla="*/ 272955 w 2984311"/>
              <a:gd name="connsiteY40" fmla="*/ 95534 h 782471"/>
              <a:gd name="connsiteX41" fmla="*/ 259307 w 2984311"/>
              <a:gd name="connsiteY41" fmla="*/ 86436 h 782471"/>
              <a:gd name="connsiteX42" fmla="*/ 232012 w 2984311"/>
              <a:gd name="connsiteY42" fmla="*/ 77337 h 782471"/>
              <a:gd name="connsiteX43" fmla="*/ 218364 w 2984311"/>
              <a:gd name="connsiteY43" fmla="*/ 72788 h 782471"/>
              <a:gd name="connsiteX44" fmla="*/ 204716 w 2984311"/>
              <a:gd name="connsiteY44" fmla="*/ 68239 h 782471"/>
              <a:gd name="connsiteX45" fmla="*/ 191068 w 2984311"/>
              <a:gd name="connsiteY45" fmla="*/ 59140 h 782471"/>
              <a:gd name="connsiteX46" fmla="*/ 163773 w 2984311"/>
              <a:gd name="connsiteY46" fmla="*/ 50042 h 782471"/>
              <a:gd name="connsiteX47" fmla="*/ 136477 w 2984311"/>
              <a:gd name="connsiteY47" fmla="*/ 40943 h 782471"/>
              <a:gd name="connsiteX48" fmla="*/ 122830 w 2984311"/>
              <a:gd name="connsiteY48" fmla="*/ 36394 h 782471"/>
              <a:gd name="connsiteX49" fmla="*/ 0 w 2984311"/>
              <a:gd name="connsiteY4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97511 w 2984311"/>
              <a:gd name="connsiteY27" fmla="*/ 319989 h 782471"/>
              <a:gd name="connsiteX28" fmla="*/ 641445 w 2984311"/>
              <a:gd name="connsiteY28" fmla="*/ 291152 h 782471"/>
              <a:gd name="connsiteX29" fmla="*/ 476280 w 2984311"/>
              <a:gd name="connsiteY29" fmla="*/ 286379 h 782471"/>
              <a:gd name="connsiteX30" fmla="*/ 459474 w 2984311"/>
              <a:gd name="connsiteY30" fmla="*/ 254758 h 782471"/>
              <a:gd name="connsiteX31" fmla="*/ 432179 w 2984311"/>
              <a:gd name="connsiteY31" fmla="*/ 236561 h 782471"/>
              <a:gd name="connsiteX32" fmla="*/ 423080 w 2984311"/>
              <a:gd name="connsiteY32" fmla="*/ 222913 h 782471"/>
              <a:gd name="connsiteX33" fmla="*/ 404883 w 2984311"/>
              <a:gd name="connsiteY33" fmla="*/ 213815 h 782471"/>
              <a:gd name="connsiteX34" fmla="*/ 391236 w 2984311"/>
              <a:gd name="connsiteY34" fmla="*/ 204716 h 782471"/>
              <a:gd name="connsiteX35" fmla="*/ 373039 w 2984311"/>
              <a:gd name="connsiteY35" fmla="*/ 177421 h 782471"/>
              <a:gd name="connsiteX36" fmla="*/ 350292 w 2984311"/>
              <a:gd name="connsiteY36" fmla="*/ 150125 h 782471"/>
              <a:gd name="connsiteX37" fmla="*/ 322997 w 2984311"/>
              <a:gd name="connsiteY37" fmla="*/ 131928 h 782471"/>
              <a:gd name="connsiteX38" fmla="*/ 295701 w 2984311"/>
              <a:gd name="connsiteY38" fmla="*/ 113731 h 782471"/>
              <a:gd name="connsiteX39" fmla="*/ 286603 w 2984311"/>
              <a:gd name="connsiteY39" fmla="*/ 100084 h 782471"/>
              <a:gd name="connsiteX40" fmla="*/ 272955 w 2984311"/>
              <a:gd name="connsiteY40" fmla="*/ 95534 h 782471"/>
              <a:gd name="connsiteX41" fmla="*/ 259307 w 2984311"/>
              <a:gd name="connsiteY41" fmla="*/ 86436 h 782471"/>
              <a:gd name="connsiteX42" fmla="*/ 232012 w 2984311"/>
              <a:gd name="connsiteY42" fmla="*/ 77337 h 782471"/>
              <a:gd name="connsiteX43" fmla="*/ 218364 w 2984311"/>
              <a:gd name="connsiteY43" fmla="*/ 72788 h 782471"/>
              <a:gd name="connsiteX44" fmla="*/ 204716 w 2984311"/>
              <a:gd name="connsiteY44" fmla="*/ 68239 h 782471"/>
              <a:gd name="connsiteX45" fmla="*/ 191068 w 2984311"/>
              <a:gd name="connsiteY45" fmla="*/ 59140 h 782471"/>
              <a:gd name="connsiteX46" fmla="*/ 163773 w 2984311"/>
              <a:gd name="connsiteY46" fmla="*/ 50042 h 782471"/>
              <a:gd name="connsiteX47" fmla="*/ 136477 w 2984311"/>
              <a:gd name="connsiteY47" fmla="*/ 40943 h 782471"/>
              <a:gd name="connsiteX48" fmla="*/ 122830 w 2984311"/>
              <a:gd name="connsiteY48" fmla="*/ 36394 h 782471"/>
              <a:gd name="connsiteX49" fmla="*/ 0 w 2984311"/>
              <a:gd name="connsiteY4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36477 w 2984311"/>
              <a:gd name="connsiteY46" fmla="*/ 40943 h 782471"/>
              <a:gd name="connsiteX47" fmla="*/ 122830 w 2984311"/>
              <a:gd name="connsiteY47" fmla="*/ 36394 h 782471"/>
              <a:gd name="connsiteX48" fmla="*/ 0 w 2984311"/>
              <a:gd name="connsiteY4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36477 w 2984311"/>
              <a:gd name="connsiteY46" fmla="*/ 40943 h 782471"/>
              <a:gd name="connsiteX47" fmla="*/ 122830 w 2984311"/>
              <a:gd name="connsiteY47" fmla="*/ 36394 h 782471"/>
              <a:gd name="connsiteX48" fmla="*/ 0 w 2984311"/>
              <a:gd name="connsiteY4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22830 w 2984311"/>
              <a:gd name="connsiteY46" fmla="*/ 36394 h 782471"/>
              <a:gd name="connsiteX47" fmla="*/ 0 w 2984311"/>
              <a:gd name="connsiteY4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0 w 2984311"/>
              <a:gd name="connsiteY4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42718 w 2984311"/>
              <a:gd name="connsiteY45" fmla="*/ 25979 h 782471"/>
              <a:gd name="connsiteX46" fmla="*/ 0 w 2984311"/>
              <a:gd name="connsiteY4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42718 w 2984311"/>
              <a:gd name="connsiteY44" fmla="*/ 25979 h 782471"/>
              <a:gd name="connsiteX45" fmla="*/ 0 w 2984311"/>
              <a:gd name="connsiteY4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142718 w 2984311"/>
              <a:gd name="connsiteY43" fmla="*/ 25979 h 782471"/>
              <a:gd name="connsiteX44" fmla="*/ 0 w 2984311"/>
              <a:gd name="connsiteY4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54741 h 782471"/>
              <a:gd name="connsiteX43" fmla="*/ 142718 w 2984311"/>
              <a:gd name="connsiteY43" fmla="*/ 25979 h 782471"/>
              <a:gd name="connsiteX44" fmla="*/ 0 w 2984311"/>
              <a:gd name="connsiteY4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18364 w 2984311"/>
              <a:gd name="connsiteY41" fmla="*/ 54741 h 782471"/>
              <a:gd name="connsiteX42" fmla="*/ 142718 w 2984311"/>
              <a:gd name="connsiteY42" fmla="*/ 25979 h 782471"/>
              <a:gd name="connsiteX43" fmla="*/ 0 w 2984311"/>
              <a:gd name="connsiteY4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18364 w 2984311"/>
              <a:gd name="connsiteY40" fmla="*/ 54741 h 782471"/>
              <a:gd name="connsiteX41" fmla="*/ 142718 w 2984311"/>
              <a:gd name="connsiteY41" fmla="*/ 25979 h 782471"/>
              <a:gd name="connsiteX42" fmla="*/ 0 w 2984311"/>
              <a:gd name="connsiteY4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18364 w 2984311"/>
              <a:gd name="connsiteY39" fmla="*/ 54741 h 782471"/>
              <a:gd name="connsiteX40" fmla="*/ 142718 w 2984311"/>
              <a:gd name="connsiteY40" fmla="*/ 25979 h 782471"/>
              <a:gd name="connsiteX41" fmla="*/ 0 w 2984311"/>
              <a:gd name="connsiteY4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0587 w 2984311"/>
              <a:gd name="connsiteY38" fmla="*/ 79029 h 782471"/>
              <a:gd name="connsiteX39" fmla="*/ 218364 w 2984311"/>
              <a:gd name="connsiteY39" fmla="*/ 54741 h 782471"/>
              <a:gd name="connsiteX40" fmla="*/ 142718 w 2984311"/>
              <a:gd name="connsiteY40" fmla="*/ 25979 h 782471"/>
              <a:gd name="connsiteX41" fmla="*/ 0 w 2984311"/>
              <a:gd name="connsiteY4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18364 w 2984311"/>
              <a:gd name="connsiteY38" fmla="*/ 54741 h 782471"/>
              <a:gd name="connsiteX39" fmla="*/ 142718 w 2984311"/>
              <a:gd name="connsiteY39" fmla="*/ 25979 h 782471"/>
              <a:gd name="connsiteX40" fmla="*/ 0 w 2984311"/>
              <a:gd name="connsiteY4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89686 w 2984311"/>
              <a:gd name="connsiteY37" fmla="*/ 86660 h 782471"/>
              <a:gd name="connsiteX38" fmla="*/ 218364 w 2984311"/>
              <a:gd name="connsiteY38" fmla="*/ 54741 h 782471"/>
              <a:gd name="connsiteX39" fmla="*/ 142718 w 2984311"/>
              <a:gd name="connsiteY39" fmla="*/ 25979 h 782471"/>
              <a:gd name="connsiteX40" fmla="*/ 0 w 2984311"/>
              <a:gd name="connsiteY4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18364 w 2984311"/>
              <a:gd name="connsiteY37" fmla="*/ 54741 h 782471"/>
              <a:gd name="connsiteX38" fmla="*/ 142718 w 2984311"/>
              <a:gd name="connsiteY38" fmla="*/ 25979 h 782471"/>
              <a:gd name="connsiteX39" fmla="*/ 0 w 2984311"/>
              <a:gd name="connsiteY3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04950 w 2984311"/>
              <a:gd name="connsiteY36" fmla="*/ 107865 h 782471"/>
              <a:gd name="connsiteX37" fmla="*/ 218364 w 2984311"/>
              <a:gd name="connsiteY37" fmla="*/ 54741 h 782471"/>
              <a:gd name="connsiteX38" fmla="*/ 142718 w 2984311"/>
              <a:gd name="connsiteY38" fmla="*/ 25979 h 782471"/>
              <a:gd name="connsiteX39" fmla="*/ 0 w 2984311"/>
              <a:gd name="connsiteY3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48976 w 2984311"/>
              <a:gd name="connsiteY34" fmla="*/ 150350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48976 w 2984311"/>
              <a:gd name="connsiteY34" fmla="*/ 150350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04950 w 2984311"/>
              <a:gd name="connsiteY34" fmla="*/ 107865 h 782471"/>
              <a:gd name="connsiteX35" fmla="*/ 218364 w 2984311"/>
              <a:gd name="connsiteY35" fmla="*/ 54741 h 782471"/>
              <a:gd name="connsiteX36" fmla="*/ 142718 w 2984311"/>
              <a:gd name="connsiteY36" fmla="*/ 25979 h 782471"/>
              <a:gd name="connsiteX37" fmla="*/ 0 w 2984311"/>
              <a:gd name="connsiteY3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73189 w 2984311"/>
              <a:gd name="connsiteY33" fmla="*/ 171629 h 782471"/>
              <a:gd name="connsiteX34" fmla="*/ 304950 w 2984311"/>
              <a:gd name="connsiteY34" fmla="*/ 107865 h 782471"/>
              <a:gd name="connsiteX35" fmla="*/ 218364 w 2984311"/>
              <a:gd name="connsiteY35" fmla="*/ 54741 h 782471"/>
              <a:gd name="connsiteX36" fmla="*/ 142718 w 2984311"/>
              <a:gd name="connsiteY36" fmla="*/ 25979 h 782471"/>
              <a:gd name="connsiteX37" fmla="*/ 0 w 2984311"/>
              <a:gd name="connsiteY3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373189 w 2984311"/>
              <a:gd name="connsiteY32" fmla="*/ 171629 h 782471"/>
              <a:gd name="connsiteX33" fmla="*/ 304950 w 2984311"/>
              <a:gd name="connsiteY33" fmla="*/ 107865 h 782471"/>
              <a:gd name="connsiteX34" fmla="*/ 218364 w 2984311"/>
              <a:gd name="connsiteY34" fmla="*/ 54741 h 782471"/>
              <a:gd name="connsiteX35" fmla="*/ 142718 w 2984311"/>
              <a:gd name="connsiteY35" fmla="*/ 25979 h 782471"/>
              <a:gd name="connsiteX36" fmla="*/ 0 w 2984311"/>
              <a:gd name="connsiteY3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08040 w 2984311"/>
              <a:gd name="connsiteY31" fmla="*/ 204866 h 782471"/>
              <a:gd name="connsiteX32" fmla="*/ 373189 w 2984311"/>
              <a:gd name="connsiteY32" fmla="*/ 171629 h 782471"/>
              <a:gd name="connsiteX33" fmla="*/ 304950 w 2984311"/>
              <a:gd name="connsiteY33" fmla="*/ 107865 h 782471"/>
              <a:gd name="connsiteX34" fmla="*/ 218364 w 2984311"/>
              <a:gd name="connsiteY34" fmla="*/ 54741 h 782471"/>
              <a:gd name="connsiteX35" fmla="*/ 142718 w 2984311"/>
              <a:gd name="connsiteY35" fmla="*/ 25979 h 782471"/>
              <a:gd name="connsiteX36" fmla="*/ 0 w 2984311"/>
              <a:gd name="connsiteY3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373189 w 2984311"/>
              <a:gd name="connsiteY31" fmla="*/ 171629 h 782471"/>
              <a:gd name="connsiteX32" fmla="*/ 304950 w 2984311"/>
              <a:gd name="connsiteY32" fmla="*/ 107865 h 782471"/>
              <a:gd name="connsiteX33" fmla="*/ 218364 w 2984311"/>
              <a:gd name="connsiteY33" fmla="*/ 54741 h 782471"/>
              <a:gd name="connsiteX34" fmla="*/ 142718 w 2984311"/>
              <a:gd name="connsiteY34" fmla="*/ 25979 h 782471"/>
              <a:gd name="connsiteX35" fmla="*/ 0 w 2984311"/>
              <a:gd name="connsiteY3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17139 w 2984311"/>
              <a:gd name="connsiteY30" fmla="*/ 218513 h 782471"/>
              <a:gd name="connsiteX31" fmla="*/ 373189 w 2984311"/>
              <a:gd name="connsiteY31" fmla="*/ 171629 h 782471"/>
              <a:gd name="connsiteX32" fmla="*/ 304950 w 2984311"/>
              <a:gd name="connsiteY32" fmla="*/ 107865 h 782471"/>
              <a:gd name="connsiteX33" fmla="*/ 218364 w 2984311"/>
              <a:gd name="connsiteY33" fmla="*/ 54741 h 782471"/>
              <a:gd name="connsiteX34" fmla="*/ 142718 w 2984311"/>
              <a:gd name="connsiteY34" fmla="*/ 25979 h 782471"/>
              <a:gd name="connsiteX35" fmla="*/ 0 w 2984311"/>
              <a:gd name="connsiteY3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304950 w 2984311"/>
              <a:gd name="connsiteY31" fmla="*/ 107865 h 782471"/>
              <a:gd name="connsiteX32" fmla="*/ 218364 w 2984311"/>
              <a:gd name="connsiteY32" fmla="*/ 54741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298934 w 2984311"/>
              <a:gd name="connsiteY31" fmla="*/ 98841 h 782471"/>
              <a:gd name="connsiteX32" fmla="*/ 218364 w 2984311"/>
              <a:gd name="connsiteY32" fmla="*/ 54741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298934 w 2984311"/>
              <a:gd name="connsiteY31" fmla="*/ 98841 h 782471"/>
              <a:gd name="connsiteX32" fmla="*/ 227388 w 2984311"/>
              <a:gd name="connsiteY32" fmla="*/ 48725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33683 w 2984311"/>
              <a:gd name="connsiteY7" fmla="*/ 409433 h 782471"/>
              <a:gd name="connsiteX8" fmla="*/ 2197290 w 2984311"/>
              <a:gd name="connsiteY8" fmla="*/ 423081 h 782471"/>
              <a:gd name="connsiteX9" fmla="*/ 2056263 w 2984311"/>
              <a:gd name="connsiteY9" fmla="*/ 477672 h 782471"/>
              <a:gd name="connsiteX10" fmla="*/ 1969827 w 2984311"/>
              <a:gd name="connsiteY10" fmla="*/ 468573 h 782471"/>
              <a:gd name="connsiteX11" fmla="*/ 1883391 w 2984311"/>
              <a:gd name="connsiteY11" fmla="*/ 477672 h 782471"/>
              <a:gd name="connsiteX12" fmla="*/ 1796955 w 2984311"/>
              <a:gd name="connsiteY12" fmla="*/ 527713 h 782471"/>
              <a:gd name="connsiteX13" fmla="*/ 1733266 w 2984311"/>
              <a:gd name="connsiteY13" fmla="*/ 509516 h 782471"/>
              <a:gd name="connsiteX14" fmla="*/ 1728716 w 2984311"/>
              <a:gd name="connsiteY14" fmla="*/ 495869 h 782471"/>
              <a:gd name="connsiteX15" fmla="*/ 1724167 w 2984311"/>
              <a:gd name="connsiteY15" fmla="*/ 450376 h 782471"/>
              <a:gd name="connsiteX16" fmla="*/ 1699805 w 2984311"/>
              <a:gd name="connsiteY16" fmla="*/ 429247 h 782471"/>
              <a:gd name="connsiteX17" fmla="*/ 1665027 w 2984311"/>
              <a:gd name="connsiteY17" fmla="*/ 376271 h 782471"/>
              <a:gd name="connsiteX18" fmla="*/ 1610360 w 2984311"/>
              <a:gd name="connsiteY18" fmla="*/ 330703 h 782471"/>
              <a:gd name="connsiteX19" fmla="*/ 1534939 w 2984311"/>
              <a:gd name="connsiteY19" fmla="*/ 297317 h 782471"/>
              <a:gd name="connsiteX20" fmla="*/ 1418199 w 2984311"/>
              <a:gd name="connsiteY20" fmla="*/ 277355 h 782471"/>
              <a:gd name="connsiteX21" fmla="*/ 1260293 w 2984311"/>
              <a:gd name="connsiteY21" fmla="*/ 230471 h 782471"/>
              <a:gd name="connsiteX22" fmla="*/ 1219200 w 2984311"/>
              <a:gd name="connsiteY22" fmla="*/ 254758 h 782471"/>
              <a:gd name="connsiteX23" fmla="*/ 1073624 w 2984311"/>
              <a:gd name="connsiteY23" fmla="*/ 304800 h 782471"/>
              <a:gd name="connsiteX24" fmla="*/ 950345 w 2984311"/>
              <a:gd name="connsiteY24" fmla="*/ 306341 h 782471"/>
              <a:gd name="connsiteX25" fmla="*/ 832813 w 2984311"/>
              <a:gd name="connsiteY25" fmla="*/ 316981 h 782471"/>
              <a:gd name="connsiteX26" fmla="*/ 641445 w 2984311"/>
              <a:gd name="connsiteY26" fmla="*/ 291152 h 782471"/>
              <a:gd name="connsiteX27" fmla="*/ 476280 w 2984311"/>
              <a:gd name="connsiteY27" fmla="*/ 286379 h 782471"/>
              <a:gd name="connsiteX28" fmla="*/ 459474 w 2984311"/>
              <a:gd name="connsiteY28" fmla="*/ 254758 h 782471"/>
              <a:gd name="connsiteX29" fmla="*/ 373189 w 2984311"/>
              <a:gd name="connsiteY29" fmla="*/ 171629 h 782471"/>
              <a:gd name="connsiteX30" fmla="*/ 298934 w 2984311"/>
              <a:gd name="connsiteY30" fmla="*/ 98841 h 782471"/>
              <a:gd name="connsiteX31" fmla="*/ 227388 w 2984311"/>
              <a:gd name="connsiteY31" fmla="*/ 48725 h 782471"/>
              <a:gd name="connsiteX32" fmla="*/ 142718 w 2984311"/>
              <a:gd name="connsiteY32" fmla="*/ 25979 h 782471"/>
              <a:gd name="connsiteX33" fmla="*/ 0 w 2984311"/>
              <a:gd name="connsiteY3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5715 w 2984311"/>
              <a:gd name="connsiteY7" fmla="*/ 400410 h 782471"/>
              <a:gd name="connsiteX8" fmla="*/ 2197290 w 2984311"/>
              <a:gd name="connsiteY8" fmla="*/ 423081 h 782471"/>
              <a:gd name="connsiteX9" fmla="*/ 2056263 w 2984311"/>
              <a:gd name="connsiteY9" fmla="*/ 477672 h 782471"/>
              <a:gd name="connsiteX10" fmla="*/ 1969827 w 2984311"/>
              <a:gd name="connsiteY10" fmla="*/ 468573 h 782471"/>
              <a:gd name="connsiteX11" fmla="*/ 1883391 w 2984311"/>
              <a:gd name="connsiteY11" fmla="*/ 477672 h 782471"/>
              <a:gd name="connsiteX12" fmla="*/ 1796955 w 2984311"/>
              <a:gd name="connsiteY12" fmla="*/ 527713 h 782471"/>
              <a:gd name="connsiteX13" fmla="*/ 1733266 w 2984311"/>
              <a:gd name="connsiteY13" fmla="*/ 509516 h 782471"/>
              <a:gd name="connsiteX14" fmla="*/ 1728716 w 2984311"/>
              <a:gd name="connsiteY14" fmla="*/ 495869 h 782471"/>
              <a:gd name="connsiteX15" fmla="*/ 1724167 w 2984311"/>
              <a:gd name="connsiteY15" fmla="*/ 450376 h 782471"/>
              <a:gd name="connsiteX16" fmla="*/ 1699805 w 2984311"/>
              <a:gd name="connsiteY16" fmla="*/ 429247 h 782471"/>
              <a:gd name="connsiteX17" fmla="*/ 1665027 w 2984311"/>
              <a:gd name="connsiteY17" fmla="*/ 376271 h 782471"/>
              <a:gd name="connsiteX18" fmla="*/ 1610360 w 2984311"/>
              <a:gd name="connsiteY18" fmla="*/ 330703 h 782471"/>
              <a:gd name="connsiteX19" fmla="*/ 1534939 w 2984311"/>
              <a:gd name="connsiteY19" fmla="*/ 297317 h 782471"/>
              <a:gd name="connsiteX20" fmla="*/ 1418199 w 2984311"/>
              <a:gd name="connsiteY20" fmla="*/ 277355 h 782471"/>
              <a:gd name="connsiteX21" fmla="*/ 1260293 w 2984311"/>
              <a:gd name="connsiteY21" fmla="*/ 230471 h 782471"/>
              <a:gd name="connsiteX22" fmla="*/ 1219200 w 2984311"/>
              <a:gd name="connsiteY22" fmla="*/ 254758 h 782471"/>
              <a:gd name="connsiteX23" fmla="*/ 1073624 w 2984311"/>
              <a:gd name="connsiteY23" fmla="*/ 304800 h 782471"/>
              <a:gd name="connsiteX24" fmla="*/ 950345 w 2984311"/>
              <a:gd name="connsiteY24" fmla="*/ 306341 h 782471"/>
              <a:gd name="connsiteX25" fmla="*/ 832813 w 2984311"/>
              <a:gd name="connsiteY25" fmla="*/ 316981 h 782471"/>
              <a:gd name="connsiteX26" fmla="*/ 641445 w 2984311"/>
              <a:gd name="connsiteY26" fmla="*/ 291152 h 782471"/>
              <a:gd name="connsiteX27" fmla="*/ 476280 w 2984311"/>
              <a:gd name="connsiteY27" fmla="*/ 286379 h 782471"/>
              <a:gd name="connsiteX28" fmla="*/ 459474 w 2984311"/>
              <a:gd name="connsiteY28" fmla="*/ 254758 h 782471"/>
              <a:gd name="connsiteX29" fmla="*/ 373189 w 2984311"/>
              <a:gd name="connsiteY29" fmla="*/ 171629 h 782471"/>
              <a:gd name="connsiteX30" fmla="*/ 298934 w 2984311"/>
              <a:gd name="connsiteY30" fmla="*/ 98841 h 782471"/>
              <a:gd name="connsiteX31" fmla="*/ 227388 w 2984311"/>
              <a:gd name="connsiteY31" fmla="*/ 48725 h 782471"/>
              <a:gd name="connsiteX32" fmla="*/ 142718 w 2984311"/>
              <a:gd name="connsiteY32" fmla="*/ 25979 h 782471"/>
              <a:gd name="connsiteX33" fmla="*/ 0 w 2984311"/>
              <a:gd name="connsiteY33" fmla="*/ 0 h 782471"/>
              <a:gd name="connsiteX0" fmla="*/ 2879678 w 2929725"/>
              <a:gd name="connsiteY0" fmla="*/ 709684 h 709684"/>
              <a:gd name="connsiteX1" fmla="*/ 2929718 w 2929725"/>
              <a:gd name="connsiteY1" fmla="*/ 550460 h 709684"/>
              <a:gd name="connsiteX2" fmla="*/ 2852381 w 2929725"/>
              <a:gd name="connsiteY2" fmla="*/ 518615 h 709684"/>
              <a:gd name="connsiteX3" fmla="*/ 2761397 w 2929725"/>
              <a:gd name="connsiteY3" fmla="*/ 514066 h 709684"/>
              <a:gd name="connsiteX4" fmla="*/ 2620369 w 2929725"/>
              <a:gd name="connsiteY4" fmla="*/ 491319 h 709684"/>
              <a:gd name="connsiteX5" fmla="*/ 2370161 w 2929725"/>
              <a:gd name="connsiteY5" fmla="*/ 459475 h 709684"/>
              <a:gd name="connsiteX6" fmla="*/ 2245715 w 2929725"/>
              <a:gd name="connsiteY6" fmla="*/ 400410 h 709684"/>
              <a:gd name="connsiteX7" fmla="*/ 2197290 w 2929725"/>
              <a:gd name="connsiteY7" fmla="*/ 423081 h 709684"/>
              <a:gd name="connsiteX8" fmla="*/ 2056263 w 2929725"/>
              <a:gd name="connsiteY8" fmla="*/ 477672 h 709684"/>
              <a:gd name="connsiteX9" fmla="*/ 1969827 w 2929725"/>
              <a:gd name="connsiteY9" fmla="*/ 468573 h 709684"/>
              <a:gd name="connsiteX10" fmla="*/ 1883391 w 2929725"/>
              <a:gd name="connsiteY10" fmla="*/ 477672 h 709684"/>
              <a:gd name="connsiteX11" fmla="*/ 1796955 w 2929725"/>
              <a:gd name="connsiteY11" fmla="*/ 527713 h 709684"/>
              <a:gd name="connsiteX12" fmla="*/ 1733266 w 2929725"/>
              <a:gd name="connsiteY12" fmla="*/ 509516 h 709684"/>
              <a:gd name="connsiteX13" fmla="*/ 1728716 w 2929725"/>
              <a:gd name="connsiteY13" fmla="*/ 495869 h 709684"/>
              <a:gd name="connsiteX14" fmla="*/ 1724167 w 2929725"/>
              <a:gd name="connsiteY14" fmla="*/ 450376 h 709684"/>
              <a:gd name="connsiteX15" fmla="*/ 1699805 w 2929725"/>
              <a:gd name="connsiteY15" fmla="*/ 429247 h 709684"/>
              <a:gd name="connsiteX16" fmla="*/ 1665027 w 2929725"/>
              <a:gd name="connsiteY16" fmla="*/ 376271 h 709684"/>
              <a:gd name="connsiteX17" fmla="*/ 1610360 w 2929725"/>
              <a:gd name="connsiteY17" fmla="*/ 330703 h 709684"/>
              <a:gd name="connsiteX18" fmla="*/ 1534939 w 2929725"/>
              <a:gd name="connsiteY18" fmla="*/ 297317 h 709684"/>
              <a:gd name="connsiteX19" fmla="*/ 1418199 w 2929725"/>
              <a:gd name="connsiteY19" fmla="*/ 277355 h 709684"/>
              <a:gd name="connsiteX20" fmla="*/ 1260293 w 2929725"/>
              <a:gd name="connsiteY20" fmla="*/ 230471 h 709684"/>
              <a:gd name="connsiteX21" fmla="*/ 1219200 w 2929725"/>
              <a:gd name="connsiteY21" fmla="*/ 254758 h 709684"/>
              <a:gd name="connsiteX22" fmla="*/ 1073624 w 2929725"/>
              <a:gd name="connsiteY22" fmla="*/ 304800 h 709684"/>
              <a:gd name="connsiteX23" fmla="*/ 950345 w 2929725"/>
              <a:gd name="connsiteY23" fmla="*/ 306341 h 709684"/>
              <a:gd name="connsiteX24" fmla="*/ 832813 w 2929725"/>
              <a:gd name="connsiteY24" fmla="*/ 316981 h 709684"/>
              <a:gd name="connsiteX25" fmla="*/ 641445 w 2929725"/>
              <a:gd name="connsiteY25" fmla="*/ 291152 h 709684"/>
              <a:gd name="connsiteX26" fmla="*/ 476280 w 2929725"/>
              <a:gd name="connsiteY26" fmla="*/ 286379 h 709684"/>
              <a:gd name="connsiteX27" fmla="*/ 459474 w 2929725"/>
              <a:gd name="connsiteY27" fmla="*/ 254758 h 709684"/>
              <a:gd name="connsiteX28" fmla="*/ 373189 w 2929725"/>
              <a:gd name="connsiteY28" fmla="*/ 171629 h 709684"/>
              <a:gd name="connsiteX29" fmla="*/ 298934 w 2929725"/>
              <a:gd name="connsiteY29" fmla="*/ 98841 h 709684"/>
              <a:gd name="connsiteX30" fmla="*/ 227388 w 2929725"/>
              <a:gd name="connsiteY30" fmla="*/ 48725 h 709684"/>
              <a:gd name="connsiteX31" fmla="*/ 142718 w 2929725"/>
              <a:gd name="connsiteY31" fmla="*/ 25979 h 709684"/>
              <a:gd name="connsiteX32" fmla="*/ 0 w 2929725"/>
              <a:gd name="connsiteY32" fmla="*/ 0 h 709684"/>
              <a:gd name="connsiteX0" fmla="*/ 2929718 w 2929718"/>
              <a:gd name="connsiteY0" fmla="*/ 550460 h 550460"/>
              <a:gd name="connsiteX1" fmla="*/ 2852381 w 2929718"/>
              <a:gd name="connsiteY1" fmla="*/ 518615 h 550460"/>
              <a:gd name="connsiteX2" fmla="*/ 2761397 w 2929718"/>
              <a:gd name="connsiteY2" fmla="*/ 514066 h 550460"/>
              <a:gd name="connsiteX3" fmla="*/ 2620369 w 2929718"/>
              <a:gd name="connsiteY3" fmla="*/ 491319 h 550460"/>
              <a:gd name="connsiteX4" fmla="*/ 2370161 w 2929718"/>
              <a:gd name="connsiteY4" fmla="*/ 459475 h 550460"/>
              <a:gd name="connsiteX5" fmla="*/ 2245715 w 2929718"/>
              <a:gd name="connsiteY5" fmla="*/ 400410 h 550460"/>
              <a:gd name="connsiteX6" fmla="*/ 2197290 w 2929718"/>
              <a:gd name="connsiteY6" fmla="*/ 423081 h 550460"/>
              <a:gd name="connsiteX7" fmla="*/ 2056263 w 2929718"/>
              <a:gd name="connsiteY7" fmla="*/ 477672 h 550460"/>
              <a:gd name="connsiteX8" fmla="*/ 1969827 w 2929718"/>
              <a:gd name="connsiteY8" fmla="*/ 468573 h 550460"/>
              <a:gd name="connsiteX9" fmla="*/ 1883391 w 2929718"/>
              <a:gd name="connsiteY9" fmla="*/ 477672 h 550460"/>
              <a:gd name="connsiteX10" fmla="*/ 1796955 w 2929718"/>
              <a:gd name="connsiteY10" fmla="*/ 527713 h 550460"/>
              <a:gd name="connsiteX11" fmla="*/ 1733266 w 2929718"/>
              <a:gd name="connsiteY11" fmla="*/ 509516 h 550460"/>
              <a:gd name="connsiteX12" fmla="*/ 1728716 w 2929718"/>
              <a:gd name="connsiteY12" fmla="*/ 495869 h 550460"/>
              <a:gd name="connsiteX13" fmla="*/ 1724167 w 2929718"/>
              <a:gd name="connsiteY13" fmla="*/ 450376 h 550460"/>
              <a:gd name="connsiteX14" fmla="*/ 1699805 w 2929718"/>
              <a:gd name="connsiteY14" fmla="*/ 429247 h 550460"/>
              <a:gd name="connsiteX15" fmla="*/ 1665027 w 2929718"/>
              <a:gd name="connsiteY15" fmla="*/ 376271 h 550460"/>
              <a:gd name="connsiteX16" fmla="*/ 1610360 w 2929718"/>
              <a:gd name="connsiteY16" fmla="*/ 330703 h 550460"/>
              <a:gd name="connsiteX17" fmla="*/ 1534939 w 2929718"/>
              <a:gd name="connsiteY17" fmla="*/ 297317 h 550460"/>
              <a:gd name="connsiteX18" fmla="*/ 1418199 w 2929718"/>
              <a:gd name="connsiteY18" fmla="*/ 277355 h 550460"/>
              <a:gd name="connsiteX19" fmla="*/ 1260293 w 2929718"/>
              <a:gd name="connsiteY19" fmla="*/ 230471 h 550460"/>
              <a:gd name="connsiteX20" fmla="*/ 1219200 w 2929718"/>
              <a:gd name="connsiteY20" fmla="*/ 254758 h 550460"/>
              <a:gd name="connsiteX21" fmla="*/ 1073624 w 2929718"/>
              <a:gd name="connsiteY21" fmla="*/ 304800 h 550460"/>
              <a:gd name="connsiteX22" fmla="*/ 950345 w 2929718"/>
              <a:gd name="connsiteY22" fmla="*/ 306341 h 550460"/>
              <a:gd name="connsiteX23" fmla="*/ 832813 w 2929718"/>
              <a:gd name="connsiteY23" fmla="*/ 316981 h 550460"/>
              <a:gd name="connsiteX24" fmla="*/ 641445 w 2929718"/>
              <a:gd name="connsiteY24" fmla="*/ 291152 h 550460"/>
              <a:gd name="connsiteX25" fmla="*/ 476280 w 2929718"/>
              <a:gd name="connsiteY25" fmla="*/ 286379 h 550460"/>
              <a:gd name="connsiteX26" fmla="*/ 459474 w 2929718"/>
              <a:gd name="connsiteY26" fmla="*/ 254758 h 550460"/>
              <a:gd name="connsiteX27" fmla="*/ 373189 w 2929718"/>
              <a:gd name="connsiteY27" fmla="*/ 171629 h 550460"/>
              <a:gd name="connsiteX28" fmla="*/ 298934 w 2929718"/>
              <a:gd name="connsiteY28" fmla="*/ 98841 h 550460"/>
              <a:gd name="connsiteX29" fmla="*/ 227388 w 2929718"/>
              <a:gd name="connsiteY29" fmla="*/ 48725 h 550460"/>
              <a:gd name="connsiteX30" fmla="*/ 142718 w 2929718"/>
              <a:gd name="connsiteY30" fmla="*/ 25979 h 550460"/>
              <a:gd name="connsiteX31" fmla="*/ 0 w 2929718"/>
              <a:gd name="connsiteY31" fmla="*/ 0 h 550460"/>
              <a:gd name="connsiteX0" fmla="*/ 2852381 w 2852381"/>
              <a:gd name="connsiteY0" fmla="*/ 518615 h 528672"/>
              <a:gd name="connsiteX1" fmla="*/ 2761397 w 2852381"/>
              <a:gd name="connsiteY1" fmla="*/ 514066 h 528672"/>
              <a:gd name="connsiteX2" fmla="*/ 2620369 w 2852381"/>
              <a:gd name="connsiteY2" fmla="*/ 491319 h 528672"/>
              <a:gd name="connsiteX3" fmla="*/ 2370161 w 2852381"/>
              <a:gd name="connsiteY3" fmla="*/ 459475 h 528672"/>
              <a:gd name="connsiteX4" fmla="*/ 2245715 w 2852381"/>
              <a:gd name="connsiteY4" fmla="*/ 400410 h 528672"/>
              <a:gd name="connsiteX5" fmla="*/ 2197290 w 2852381"/>
              <a:gd name="connsiteY5" fmla="*/ 423081 h 528672"/>
              <a:gd name="connsiteX6" fmla="*/ 2056263 w 2852381"/>
              <a:gd name="connsiteY6" fmla="*/ 477672 h 528672"/>
              <a:gd name="connsiteX7" fmla="*/ 1969827 w 2852381"/>
              <a:gd name="connsiteY7" fmla="*/ 468573 h 528672"/>
              <a:gd name="connsiteX8" fmla="*/ 1883391 w 2852381"/>
              <a:gd name="connsiteY8" fmla="*/ 477672 h 528672"/>
              <a:gd name="connsiteX9" fmla="*/ 1796955 w 2852381"/>
              <a:gd name="connsiteY9" fmla="*/ 527713 h 528672"/>
              <a:gd name="connsiteX10" fmla="*/ 1733266 w 2852381"/>
              <a:gd name="connsiteY10" fmla="*/ 509516 h 528672"/>
              <a:gd name="connsiteX11" fmla="*/ 1728716 w 2852381"/>
              <a:gd name="connsiteY11" fmla="*/ 495869 h 528672"/>
              <a:gd name="connsiteX12" fmla="*/ 1724167 w 2852381"/>
              <a:gd name="connsiteY12" fmla="*/ 450376 h 528672"/>
              <a:gd name="connsiteX13" fmla="*/ 1699805 w 2852381"/>
              <a:gd name="connsiteY13" fmla="*/ 429247 h 528672"/>
              <a:gd name="connsiteX14" fmla="*/ 1665027 w 2852381"/>
              <a:gd name="connsiteY14" fmla="*/ 376271 h 528672"/>
              <a:gd name="connsiteX15" fmla="*/ 1610360 w 2852381"/>
              <a:gd name="connsiteY15" fmla="*/ 330703 h 528672"/>
              <a:gd name="connsiteX16" fmla="*/ 1534939 w 2852381"/>
              <a:gd name="connsiteY16" fmla="*/ 297317 h 528672"/>
              <a:gd name="connsiteX17" fmla="*/ 1418199 w 2852381"/>
              <a:gd name="connsiteY17" fmla="*/ 277355 h 528672"/>
              <a:gd name="connsiteX18" fmla="*/ 1260293 w 2852381"/>
              <a:gd name="connsiteY18" fmla="*/ 230471 h 528672"/>
              <a:gd name="connsiteX19" fmla="*/ 1219200 w 2852381"/>
              <a:gd name="connsiteY19" fmla="*/ 254758 h 528672"/>
              <a:gd name="connsiteX20" fmla="*/ 1073624 w 2852381"/>
              <a:gd name="connsiteY20" fmla="*/ 304800 h 528672"/>
              <a:gd name="connsiteX21" fmla="*/ 950345 w 2852381"/>
              <a:gd name="connsiteY21" fmla="*/ 306341 h 528672"/>
              <a:gd name="connsiteX22" fmla="*/ 832813 w 2852381"/>
              <a:gd name="connsiteY22" fmla="*/ 316981 h 528672"/>
              <a:gd name="connsiteX23" fmla="*/ 641445 w 2852381"/>
              <a:gd name="connsiteY23" fmla="*/ 291152 h 528672"/>
              <a:gd name="connsiteX24" fmla="*/ 476280 w 2852381"/>
              <a:gd name="connsiteY24" fmla="*/ 286379 h 528672"/>
              <a:gd name="connsiteX25" fmla="*/ 459474 w 2852381"/>
              <a:gd name="connsiteY25" fmla="*/ 254758 h 528672"/>
              <a:gd name="connsiteX26" fmla="*/ 373189 w 2852381"/>
              <a:gd name="connsiteY26" fmla="*/ 171629 h 528672"/>
              <a:gd name="connsiteX27" fmla="*/ 298934 w 2852381"/>
              <a:gd name="connsiteY27" fmla="*/ 98841 h 528672"/>
              <a:gd name="connsiteX28" fmla="*/ 227388 w 2852381"/>
              <a:gd name="connsiteY28" fmla="*/ 48725 h 528672"/>
              <a:gd name="connsiteX29" fmla="*/ 142718 w 2852381"/>
              <a:gd name="connsiteY29" fmla="*/ 25979 h 528672"/>
              <a:gd name="connsiteX30" fmla="*/ 0 w 2852381"/>
              <a:gd name="connsiteY30" fmla="*/ 0 h 528672"/>
              <a:gd name="connsiteX0" fmla="*/ 2761397 w 2761397"/>
              <a:gd name="connsiteY0" fmla="*/ 514066 h 528672"/>
              <a:gd name="connsiteX1" fmla="*/ 2620369 w 2761397"/>
              <a:gd name="connsiteY1" fmla="*/ 491319 h 528672"/>
              <a:gd name="connsiteX2" fmla="*/ 2370161 w 2761397"/>
              <a:gd name="connsiteY2" fmla="*/ 459475 h 528672"/>
              <a:gd name="connsiteX3" fmla="*/ 2245715 w 2761397"/>
              <a:gd name="connsiteY3" fmla="*/ 400410 h 528672"/>
              <a:gd name="connsiteX4" fmla="*/ 2197290 w 2761397"/>
              <a:gd name="connsiteY4" fmla="*/ 423081 h 528672"/>
              <a:gd name="connsiteX5" fmla="*/ 2056263 w 2761397"/>
              <a:gd name="connsiteY5" fmla="*/ 477672 h 528672"/>
              <a:gd name="connsiteX6" fmla="*/ 1969827 w 2761397"/>
              <a:gd name="connsiteY6" fmla="*/ 468573 h 528672"/>
              <a:gd name="connsiteX7" fmla="*/ 1883391 w 2761397"/>
              <a:gd name="connsiteY7" fmla="*/ 477672 h 528672"/>
              <a:gd name="connsiteX8" fmla="*/ 1796955 w 2761397"/>
              <a:gd name="connsiteY8" fmla="*/ 527713 h 528672"/>
              <a:gd name="connsiteX9" fmla="*/ 1733266 w 2761397"/>
              <a:gd name="connsiteY9" fmla="*/ 509516 h 528672"/>
              <a:gd name="connsiteX10" fmla="*/ 1728716 w 2761397"/>
              <a:gd name="connsiteY10" fmla="*/ 495869 h 528672"/>
              <a:gd name="connsiteX11" fmla="*/ 1724167 w 2761397"/>
              <a:gd name="connsiteY11" fmla="*/ 450376 h 528672"/>
              <a:gd name="connsiteX12" fmla="*/ 1699805 w 2761397"/>
              <a:gd name="connsiteY12" fmla="*/ 429247 h 528672"/>
              <a:gd name="connsiteX13" fmla="*/ 1665027 w 2761397"/>
              <a:gd name="connsiteY13" fmla="*/ 376271 h 528672"/>
              <a:gd name="connsiteX14" fmla="*/ 1610360 w 2761397"/>
              <a:gd name="connsiteY14" fmla="*/ 330703 h 528672"/>
              <a:gd name="connsiteX15" fmla="*/ 1534939 w 2761397"/>
              <a:gd name="connsiteY15" fmla="*/ 297317 h 528672"/>
              <a:gd name="connsiteX16" fmla="*/ 1418199 w 2761397"/>
              <a:gd name="connsiteY16" fmla="*/ 277355 h 528672"/>
              <a:gd name="connsiteX17" fmla="*/ 1260293 w 2761397"/>
              <a:gd name="connsiteY17" fmla="*/ 230471 h 528672"/>
              <a:gd name="connsiteX18" fmla="*/ 1219200 w 2761397"/>
              <a:gd name="connsiteY18" fmla="*/ 254758 h 528672"/>
              <a:gd name="connsiteX19" fmla="*/ 1073624 w 2761397"/>
              <a:gd name="connsiteY19" fmla="*/ 304800 h 528672"/>
              <a:gd name="connsiteX20" fmla="*/ 950345 w 2761397"/>
              <a:gd name="connsiteY20" fmla="*/ 306341 h 528672"/>
              <a:gd name="connsiteX21" fmla="*/ 832813 w 2761397"/>
              <a:gd name="connsiteY21" fmla="*/ 316981 h 528672"/>
              <a:gd name="connsiteX22" fmla="*/ 641445 w 2761397"/>
              <a:gd name="connsiteY22" fmla="*/ 291152 h 528672"/>
              <a:gd name="connsiteX23" fmla="*/ 476280 w 2761397"/>
              <a:gd name="connsiteY23" fmla="*/ 286379 h 528672"/>
              <a:gd name="connsiteX24" fmla="*/ 459474 w 2761397"/>
              <a:gd name="connsiteY24" fmla="*/ 254758 h 528672"/>
              <a:gd name="connsiteX25" fmla="*/ 373189 w 2761397"/>
              <a:gd name="connsiteY25" fmla="*/ 171629 h 528672"/>
              <a:gd name="connsiteX26" fmla="*/ 298934 w 2761397"/>
              <a:gd name="connsiteY26" fmla="*/ 98841 h 528672"/>
              <a:gd name="connsiteX27" fmla="*/ 227388 w 2761397"/>
              <a:gd name="connsiteY27" fmla="*/ 48725 h 528672"/>
              <a:gd name="connsiteX28" fmla="*/ 142718 w 2761397"/>
              <a:gd name="connsiteY28" fmla="*/ 25979 h 528672"/>
              <a:gd name="connsiteX29" fmla="*/ 0 w 2761397"/>
              <a:gd name="connsiteY29" fmla="*/ 0 h 528672"/>
              <a:gd name="connsiteX0" fmla="*/ 2620369 w 2620369"/>
              <a:gd name="connsiteY0" fmla="*/ 491319 h 528672"/>
              <a:gd name="connsiteX1" fmla="*/ 2370161 w 2620369"/>
              <a:gd name="connsiteY1" fmla="*/ 459475 h 528672"/>
              <a:gd name="connsiteX2" fmla="*/ 2245715 w 2620369"/>
              <a:gd name="connsiteY2" fmla="*/ 400410 h 528672"/>
              <a:gd name="connsiteX3" fmla="*/ 2197290 w 2620369"/>
              <a:gd name="connsiteY3" fmla="*/ 423081 h 528672"/>
              <a:gd name="connsiteX4" fmla="*/ 2056263 w 2620369"/>
              <a:gd name="connsiteY4" fmla="*/ 477672 h 528672"/>
              <a:gd name="connsiteX5" fmla="*/ 1969827 w 2620369"/>
              <a:gd name="connsiteY5" fmla="*/ 468573 h 528672"/>
              <a:gd name="connsiteX6" fmla="*/ 1883391 w 2620369"/>
              <a:gd name="connsiteY6" fmla="*/ 477672 h 528672"/>
              <a:gd name="connsiteX7" fmla="*/ 1796955 w 2620369"/>
              <a:gd name="connsiteY7" fmla="*/ 527713 h 528672"/>
              <a:gd name="connsiteX8" fmla="*/ 1733266 w 2620369"/>
              <a:gd name="connsiteY8" fmla="*/ 509516 h 528672"/>
              <a:gd name="connsiteX9" fmla="*/ 1728716 w 2620369"/>
              <a:gd name="connsiteY9" fmla="*/ 495869 h 528672"/>
              <a:gd name="connsiteX10" fmla="*/ 1724167 w 2620369"/>
              <a:gd name="connsiteY10" fmla="*/ 450376 h 528672"/>
              <a:gd name="connsiteX11" fmla="*/ 1699805 w 2620369"/>
              <a:gd name="connsiteY11" fmla="*/ 429247 h 528672"/>
              <a:gd name="connsiteX12" fmla="*/ 1665027 w 2620369"/>
              <a:gd name="connsiteY12" fmla="*/ 376271 h 528672"/>
              <a:gd name="connsiteX13" fmla="*/ 1610360 w 2620369"/>
              <a:gd name="connsiteY13" fmla="*/ 330703 h 528672"/>
              <a:gd name="connsiteX14" fmla="*/ 1534939 w 2620369"/>
              <a:gd name="connsiteY14" fmla="*/ 297317 h 528672"/>
              <a:gd name="connsiteX15" fmla="*/ 1418199 w 2620369"/>
              <a:gd name="connsiteY15" fmla="*/ 277355 h 528672"/>
              <a:gd name="connsiteX16" fmla="*/ 1260293 w 2620369"/>
              <a:gd name="connsiteY16" fmla="*/ 230471 h 528672"/>
              <a:gd name="connsiteX17" fmla="*/ 1219200 w 2620369"/>
              <a:gd name="connsiteY17" fmla="*/ 254758 h 528672"/>
              <a:gd name="connsiteX18" fmla="*/ 1073624 w 2620369"/>
              <a:gd name="connsiteY18" fmla="*/ 304800 h 528672"/>
              <a:gd name="connsiteX19" fmla="*/ 950345 w 2620369"/>
              <a:gd name="connsiteY19" fmla="*/ 306341 h 528672"/>
              <a:gd name="connsiteX20" fmla="*/ 832813 w 2620369"/>
              <a:gd name="connsiteY20" fmla="*/ 316981 h 528672"/>
              <a:gd name="connsiteX21" fmla="*/ 641445 w 2620369"/>
              <a:gd name="connsiteY21" fmla="*/ 291152 h 528672"/>
              <a:gd name="connsiteX22" fmla="*/ 476280 w 2620369"/>
              <a:gd name="connsiteY22" fmla="*/ 286379 h 528672"/>
              <a:gd name="connsiteX23" fmla="*/ 459474 w 2620369"/>
              <a:gd name="connsiteY23" fmla="*/ 254758 h 528672"/>
              <a:gd name="connsiteX24" fmla="*/ 373189 w 2620369"/>
              <a:gd name="connsiteY24" fmla="*/ 171629 h 528672"/>
              <a:gd name="connsiteX25" fmla="*/ 298934 w 2620369"/>
              <a:gd name="connsiteY25" fmla="*/ 98841 h 528672"/>
              <a:gd name="connsiteX26" fmla="*/ 227388 w 2620369"/>
              <a:gd name="connsiteY26" fmla="*/ 48725 h 528672"/>
              <a:gd name="connsiteX27" fmla="*/ 142718 w 2620369"/>
              <a:gd name="connsiteY27" fmla="*/ 25979 h 528672"/>
              <a:gd name="connsiteX28" fmla="*/ 0 w 2620369"/>
              <a:gd name="connsiteY28" fmla="*/ 0 h 528672"/>
              <a:gd name="connsiteX0" fmla="*/ 2471526 w 2471526"/>
              <a:gd name="connsiteY0" fmla="*/ 473026 h 528672"/>
              <a:gd name="connsiteX1" fmla="*/ 2370161 w 2471526"/>
              <a:gd name="connsiteY1" fmla="*/ 459475 h 528672"/>
              <a:gd name="connsiteX2" fmla="*/ 2245715 w 2471526"/>
              <a:gd name="connsiteY2" fmla="*/ 400410 h 528672"/>
              <a:gd name="connsiteX3" fmla="*/ 2197290 w 2471526"/>
              <a:gd name="connsiteY3" fmla="*/ 423081 h 528672"/>
              <a:gd name="connsiteX4" fmla="*/ 2056263 w 2471526"/>
              <a:gd name="connsiteY4" fmla="*/ 477672 h 528672"/>
              <a:gd name="connsiteX5" fmla="*/ 1969827 w 2471526"/>
              <a:gd name="connsiteY5" fmla="*/ 468573 h 528672"/>
              <a:gd name="connsiteX6" fmla="*/ 1883391 w 2471526"/>
              <a:gd name="connsiteY6" fmla="*/ 477672 h 528672"/>
              <a:gd name="connsiteX7" fmla="*/ 1796955 w 2471526"/>
              <a:gd name="connsiteY7" fmla="*/ 527713 h 528672"/>
              <a:gd name="connsiteX8" fmla="*/ 1733266 w 2471526"/>
              <a:gd name="connsiteY8" fmla="*/ 509516 h 528672"/>
              <a:gd name="connsiteX9" fmla="*/ 1728716 w 2471526"/>
              <a:gd name="connsiteY9" fmla="*/ 495869 h 528672"/>
              <a:gd name="connsiteX10" fmla="*/ 1724167 w 2471526"/>
              <a:gd name="connsiteY10" fmla="*/ 450376 h 528672"/>
              <a:gd name="connsiteX11" fmla="*/ 1699805 w 2471526"/>
              <a:gd name="connsiteY11" fmla="*/ 429247 h 528672"/>
              <a:gd name="connsiteX12" fmla="*/ 1665027 w 2471526"/>
              <a:gd name="connsiteY12" fmla="*/ 376271 h 528672"/>
              <a:gd name="connsiteX13" fmla="*/ 1610360 w 2471526"/>
              <a:gd name="connsiteY13" fmla="*/ 330703 h 528672"/>
              <a:gd name="connsiteX14" fmla="*/ 1534939 w 2471526"/>
              <a:gd name="connsiteY14" fmla="*/ 297317 h 528672"/>
              <a:gd name="connsiteX15" fmla="*/ 1418199 w 2471526"/>
              <a:gd name="connsiteY15" fmla="*/ 277355 h 528672"/>
              <a:gd name="connsiteX16" fmla="*/ 1260293 w 2471526"/>
              <a:gd name="connsiteY16" fmla="*/ 230471 h 528672"/>
              <a:gd name="connsiteX17" fmla="*/ 1219200 w 2471526"/>
              <a:gd name="connsiteY17" fmla="*/ 254758 h 528672"/>
              <a:gd name="connsiteX18" fmla="*/ 1073624 w 2471526"/>
              <a:gd name="connsiteY18" fmla="*/ 304800 h 528672"/>
              <a:gd name="connsiteX19" fmla="*/ 950345 w 2471526"/>
              <a:gd name="connsiteY19" fmla="*/ 306341 h 528672"/>
              <a:gd name="connsiteX20" fmla="*/ 832813 w 2471526"/>
              <a:gd name="connsiteY20" fmla="*/ 316981 h 528672"/>
              <a:gd name="connsiteX21" fmla="*/ 641445 w 2471526"/>
              <a:gd name="connsiteY21" fmla="*/ 291152 h 528672"/>
              <a:gd name="connsiteX22" fmla="*/ 476280 w 2471526"/>
              <a:gd name="connsiteY22" fmla="*/ 286379 h 528672"/>
              <a:gd name="connsiteX23" fmla="*/ 459474 w 2471526"/>
              <a:gd name="connsiteY23" fmla="*/ 254758 h 528672"/>
              <a:gd name="connsiteX24" fmla="*/ 373189 w 2471526"/>
              <a:gd name="connsiteY24" fmla="*/ 171629 h 528672"/>
              <a:gd name="connsiteX25" fmla="*/ 298934 w 2471526"/>
              <a:gd name="connsiteY25" fmla="*/ 98841 h 528672"/>
              <a:gd name="connsiteX26" fmla="*/ 227388 w 2471526"/>
              <a:gd name="connsiteY26" fmla="*/ 48725 h 528672"/>
              <a:gd name="connsiteX27" fmla="*/ 142718 w 2471526"/>
              <a:gd name="connsiteY27" fmla="*/ 25979 h 528672"/>
              <a:gd name="connsiteX28" fmla="*/ 0 w 2471526"/>
              <a:gd name="connsiteY28" fmla="*/ 0 h 528672"/>
              <a:gd name="connsiteX0" fmla="*/ 2471526 w 2471526"/>
              <a:gd name="connsiteY0" fmla="*/ 473026 h 528672"/>
              <a:gd name="connsiteX1" fmla="*/ 2370161 w 2471526"/>
              <a:gd name="connsiteY1" fmla="*/ 459475 h 528672"/>
              <a:gd name="connsiteX2" fmla="*/ 2278388 w 2471526"/>
              <a:gd name="connsiteY2" fmla="*/ 411386 h 528672"/>
              <a:gd name="connsiteX3" fmla="*/ 2197290 w 2471526"/>
              <a:gd name="connsiteY3" fmla="*/ 423081 h 528672"/>
              <a:gd name="connsiteX4" fmla="*/ 2056263 w 2471526"/>
              <a:gd name="connsiteY4" fmla="*/ 477672 h 528672"/>
              <a:gd name="connsiteX5" fmla="*/ 1969827 w 2471526"/>
              <a:gd name="connsiteY5" fmla="*/ 468573 h 528672"/>
              <a:gd name="connsiteX6" fmla="*/ 1883391 w 2471526"/>
              <a:gd name="connsiteY6" fmla="*/ 477672 h 528672"/>
              <a:gd name="connsiteX7" fmla="*/ 1796955 w 2471526"/>
              <a:gd name="connsiteY7" fmla="*/ 527713 h 528672"/>
              <a:gd name="connsiteX8" fmla="*/ 1733266 w 2471526"/>
              <a:gd name="connsiteY8" fmla="*/ 509516 h 528672"/>
              <a:gd name="connsiteX9" fmla="*/ 1728716 w 2471526"/>
              <a:gd name="connsiteY9" fmla="*/ 495869 h 528672"/>
              <a:gd name="connsiteX10" fmla="*/ 1724167 w 2471526"/>
              <a:gd name="connsiteY10" fmla="*/ 450376 h 528672"/>
              <a:gd name="connsiteX11" fmla="*/ 1699805 w 2471526"/>
              <a:gd name="connsiteY11" fmla="*/ 429247 h 528672"/>
              <a:gd name="connsiteX12" fmla="*/ 1665027 w 2471526"/>
              <a:gd name="connsiteY12" fmla="*/ 376271 h 528672"/>
              <a:gd name="connsiteX13" fmla="*/ 1610360 w 2471526"/>
              <a:gd name="connsiteY13" fmla="*/ 330703 h 528672"/>
              <a:gd name="connsiteX14" fmla="*/ 1534939 w 2471526"/>
              <a:gd name="connsiteY14" fmla="*/ 297317 h 528672"/>
              <a:gd name="connsiteX15" fmla="*/ 1418199 w 2471526"/>
              <a:gd name="connsiteY15" fmla="*/ 277355 h 528672"/>
              <a:gd name="connsiteX16" fmla="*/ 1260293 w 2471526"/>
              <a:gd name="connsiteY16" fmla="*/ 230471 h 528672"/>
              <a:gd name="connsiteX17" fmla="*/ 1219200 w 2471526"/>
              <a:gd name="connsiteY17" fmla="*/ 254758 h 528672"/>
              <a:gd name="connsiteX18" fmla="*/ 1073624 w 2471526"/>
              <a:gd name="connsiteY18" fmla="*/ 304800 h 528672"/>
              <a:gd name="connsiteX19" fmla="*/ 950345 w 2471526"/>
              <a:gd name="connsiteY19" fmla="*/ 306341 h 528672"/>
              <a:gd name="connsiteX20" fmla="*/ 832813 w 2471526"/>
              <a:gd name="connsiteY20" fmla="*/ 316981 h 528672"/>
              <a:gd name="connsiteX21" fmla="*/ 641445 w 2471526"/>
              <a:gd name="connsiteY21" fmla="*/ 291152 h 528672"/>
              <a:gd name="connsiteX22" fmla="*/ 476280 w 2471526"/>
              <a:gd name="connsiteY22" fmla="*/ 286379 h 528672"/>
              <a:gd name="connsiteX23" fmla="*/ 459474 w 2471526"/>
              <a:gd name="connsiteY23" fmla="*/ 254758 h 528672"/>
              <a:gd name="connsiteX24" fmla="*/ 373189 w 2471526"/>
              <a:gd name="connsiteY24" fmla="*/ 171629 h 528672"/>
              <a:gd name="connsiteX25" fmla="*/ 298934 w 2471526"/>
              <a:gd name="connsiteY25" fmla="*/ 98841 h 528672"/>
              <a:gd name="connsiteX26" fmla="*/ 227388 w 2471526"/>
              <a:gd name="connsiteY26" fmla="*/ 48725 h 528672"/>
              <a:gd name="connsiteX27" fmla="*/ 142718 w 2471526"/>
              <a:gd name="connsiteY27" fmla="*/ 25979 h 528672"/>
              <a:gd name="connsiteX28" fmla="*/ 0 w 2471526"/>
              <a:gd name="connsiteY28" fmla="*/ 0 h 528672"/>
              <a:gd name="connsiteX0" fmla="*/ 2471526 w 2471526"/>
              <a:gd name="connsiteY0" fmla="*/ 473026 h 528672"/>
              <a:gd name="connsiteX1" fmla="*/ 2370161 w 2471526"/>
              <a:gd name="connsiteY1" fmla="*/ 459475 h 528672"/>
              <a:gd name="connsiteX2" fmla="*/ 2278388 w 2471526"/>
              <a:gd name="connsiteY2" fmla="*/ 411386 h 528672"/>
              <a:gd name="connsiteX3" fmla="*/ 2211812 w 2471526"/>
              <a:gd name="connsiteY3" fmla="*/ 448692 h 528672"/>
              <a:gd name="connsiteX4" fmla="*/ 2056263 w 2471526"/>
              <a:gd name="connsiteY4" fmla="*/ 477672 h 528672"/>
              <a:gd name="connsiteX5" fmla="*/ 1969827 w 2471526"/>
              <a:gd name="connsiteY5" fmla="*/ 468573 h 528672"/>
              <a:gd name="connsiteX6" fmla="*/ 1883391 w 2471526"/>
              <a:gd name="connsiteY6" fmla="*/ 477672 h 528672"/>
              <a:gd name="connsiteX7" fmla="*/ 1796955 w 2471526"/>
              <a:gd name="connsiteY7" fmla="*/ 527713 h 528672"/>
              <a:gd name="connsiteX8" fmla="*/ 1733266 w 2471526"/>
              <a:gd name="connsiteY8" fmla="*/ 509516 h 528672"/>
              <a:gd name="connsiteX9" fmla="*/ 1728716 w 2471526"/>
              <a:gd name="connsiteY9" fmla="*/ 495869 h 528672"/>
              <a:gd name="connsiteX10" fmla="*/ 1724167 w 2471526"/>
              <a:gd name="connsiteY10" fmla="*/ 450376 h 528672"/>
              <a:gd name="connsiteX11" fmla="*/ 1699805 w 2471526"/>
              <a:gd name="connsiteY11" fmla="*/ 429247 h 528672"/>
              <a:gd name="connsiteX12" fmla="*/ 1665027 w 2471526"/>
              <a:gd name="connsiteY12" fmla="*/ 376271 h 528672"/>
              <a:gd name="connsiteX13" fmla="*/ 1610360 w 2471526"/>
              <a:gd name="connsiteY13" fmla="*/ 330703 h 528672"/>
              <a:gd name="connsiteX14" fmla="*/ 1534939 w 2471526"/>
              <a:gd name="connsiteY14" fmla="*/ 297317 h 528672"/>
              <a:gd name="connsiteX15" fmla="*/ 1418199 w 2471526"/>
              <a:gd name="connsiteY15" fmla="*/ 277355 h 528672"/>
              <a:gd name="connsiteX16" fmla="*/ 1260293 w 2471526"/>
              <a:gd name="connsiteY16" fmla="*/ 230471 h 528672"/>
              <a:gd name="connsiteX17" fmla="*/ 1219200 w 2471526"/>
              <a:gd name="connsiteY17" fmla="*/ 254758 h 528672"/>
              <a:gd name="connsiteX18" fmla="*/ 1073624 w 2471526"/>
              <a:gd name="connsiteY18" fmla="*/ 304800 h 528672"/>
              <a:gd name="connsiteX19" fmla="*/ 950345 w 2471526"/>
              <a:gd name="connsiteY19" fmla="*/ 306341 h 528672"/>
              <a:gd name="connsiteX20" fmla="*/ 832813 w 2471526"/>
              <a:gd name="connsiteY20" fmla="*/ 316981 h 528672"/>
              <a:gd name="connsiteX21" fmla="*/ 641445 w 2471526"/>
              <a:gd name="connsiteY21" fmla="*/ 291152 h 528672"/>
              <a:gd name="connsiteX22" fmla="*/ 476280 w 2471526"/>
              <a:gd name="connsiteY22" fmla="*/ 286379 h 528672"/>
              <a:gd name="connsiteX23" fmla="*/ 459474 w 2471526"/>
              <a:gd name="connsiteY23" fmla="*/ 254758 h 528672"/>
              <a:gd name="connsiteX24" fmla="*/ 373189 w 2471526"/>
              <a:gd name="connsiteY24" fmla="*/ 171629 h 528672"/>
              <a:gd name="connsiteX25" fmla="*/ 298934 w 2471526"/>
              <a:gd name="connsiteY25" fmla="*/ 98841 h 528672"/>
              <a:gd name="connsiteX26" fmla="*/ 227388 w 2471526"/>
              <a:gd name="connsiteY26" fmla="*/ 48725 h 528672"/>
              <a:gd name="connsiteX27" fmla="*/ 142718 w 2471526"/>
              <a:gd name="connsiteY27" fmla="*/ 25979 h 528672"/>
              <a:gd name="connsiteX28" fmla="*/ 0 w 2471526"/>
              <a:gd name="connsiteY28" fmla="*/ 0 h 528672"/>
              <a:gd name="connsiteX0" fmla="*/ 2471526 w 2471526"/>
              <a:gd name="connsiteY0" fmla="*/ 473026 h 528672"/>
              <a:gd name="connsiteX1" fmla="*/ 2370161 w 2471526"/>
              <a:gd name="connsiteY1" fmla="*/ 459475 h 528672"/>
              <a:gd name="connsiteX2" fmla="*/ 2278388 w 2471526"/>
              <a:gd name="connsiteY2" fmla="*/ 411386 h 528672"/>
              <a:gd name="connsiteX3" fmla="*/ 2211812 w 2471526"/>
              <a:gd name="connsiteY3" fmla="*/ 448692 h 528672"/>
              <a:gd name="connsiteX4" fmla="*/ 2081676 w 2471526"/>
              <a:gd name="connsiteY4" fmla="*/ 495966 h 528672"/>
              <a:gd name="connsiteX5" fmla="*/ 1969827 w 2471526"/>
              <a:gd name="connsiteY5" fmla="*/ 468573 h 528672"/>
              <a:gd name="connsiteX6" fmla="*/ 1883391 w 2471526"/>
              <a:gd name="connsiteY6" fmla="*/ 477672 h 528672"/>
              <a:gd name="connsiteX7" fmla="*/ 1796955 w 2471526"/>
              <a:gd name="connsiteY7" fmla="*/ 527713 h 528672"/>
              <a:gd name="connsiteX8" fmla="*/ 1733266 w 2471526"/>
              <a:gd name="connsiteY8" fmla="*/ 509516 h 528672"/>
              <a:gd name="connsiteX9" fmla="*/ 1728716 w 2471526"/>
              <a:gd name="connsiteY9" fmla="*/ 495869 h 528672"/>
              <a:gd name="connsiteX10" fmla="*/ 1724167 w 2471526"/>
              <a:gd name="connsiteY10" fmla="*/ 450376 h 528672"/>
              <a:gd name="connsiteX11" fmla="*/ 1699805 w 2471526"/>
              <a:gd name="connsiteY11" fmla="*/ 429247 h 528672"/>
              <a:gd name="connsiteX12" fmla="*/ 1665027 w 2471526"/>
              <a:gd name="connsiteY12" fmla="*/ 376271 h 528672"/>
              <a:gd name="connsiteX13" fmla="*/ 1610360 w 2471526"/>
              <a:gd name="connsiteY13" fmla="*/ 330703 h 528672"/>
              <a:gd name="connsiteX14" fmla="*/ 1534939 w 2471526"/>
              <a:gd name="connsiteY14" fmla="*/ 297317 h 528672"/>
              <a:gd name="connsiteX15" fmla="*/ 1418199 w 2471526"/>
              <a:gd name="connsiteY15" fmla="*/ 277355 h 528672"/>
              <a:gd name="connsiteX16" fmla="*/ 1260293 w 2471526"/>
              <a:gd name="connsiteY16" fmla="*/ 230471 h 528672"/>
              <a:gd name="connsiteX17" fmla="*/ 1219200 w 2471526"/>
              <a:gd name="connsiteY17" fmla="*/ 254758 h 528672"/>
              <a:gd name="connsiteX18" fmla="*/ 1073624 w 2471526"/>
              <a:gd name="connsiteY18" fmla="*/ 304800 h 528672"/>
              <a:gd name="connsiteX19" fmla="*/ 950345 w 2471526"/>
              <a:gd name="connsiteY19" fmla="*/ 306341 h 528672"/>
              <a:gd name="connsiteX20" fmla="*/ 832813 w 2471526"/>
              <a:gd name="connsiteY20" fmla="*/ 316981 h 528672"/>
              <a:gd name="connsiteX21" fmla="*/ 641445 w 2471526"/>
              <a:gd name="connsiteY21" fmla="*/ 291152 h 528672"/>
              <a:gd name="connsiteX22" fmla="*/ 476280 w 2471526"/>
              <a:gd name="connsiteY22" fmla="*/ 286379 h 528672"/>
              <a:gd name="connsiteX23" fmla="*/ 459474 w 2471526"/>
              <a:gd name="connsiteY23" fmla="*/ 254758 h 528672"/>
              <a:gd name="connsiteX24" fmla="*/ 373189 w 2471526"/>
              <a:gd name="connsiteY24" fmla="*/ 171629 h 528672"/>
              <a:gd name="connsiteX25" fmla="*/ 298934 w 2471526"/>
              <a:gd name="connsiteY25" fmla="*/ 98841 h 528672"/>
              <a:gd name="connsiteX26" fmla="*/ 227388 w 2471526"/>
              <a:gd name="connsiteY26" fmla="*/ 48725 h 528672"/>
              <a:gd name="connsiteX27" fmla="*/ 142718 w 2471526"/>
              <a:gd name="connsiteY27" fmla="*/ 25979 h 528672"/>
              <a:gd name="connsiteX28" fmla="*/ 0 w 2471526"/>
              <a:gd name="connsiteY28" fmla="*/ 0 h 528672"/>
              <a:gd name="connsiteX0" fmla="*/ 2471526 w 2471526"/>
              <a:gd name="connsiteY0" fmla="*/ 473026 h 528672"/>
              <a:gd name="connsiteX1" fmla="*/ 2370161 w 2471526"/>
              <a:gd name="connsiteY1" fmla="*/ 459475 h 528672"/>
              <a:gd name="connsiteX2" fmla="*/ 2285649 w 2471526"/>
              <a:gd name="connsiteY2" fmla="*/ 429680 h 528672"/>
              <a:gd name="connsiteX3" fmla="*/ 2211812 w 2471526"/>
              <a:gd name="connsiteY3" fmla="*/ 448692 h 528672"/>
              <a:gd name="connsiteX4" fmla="*/ 2081676 w 2471526"/>
              <a:gd name="connsiteY4" fmla="*/ 495966 h 528672"/>
              <a:gd name="connsiteX5" fmla="*/ 1969827 w 2471526"/>
              <a:gd name="connsiteY5" fmla="*/ 468573 h 528672"/>
              <a:gd name="connsiteX6" fmla="*/ 1883391 w 2471526"/>
              <a:gd name="connsiteY6" fmla="*/ 477672 h 528672"/>
              <a:gd name="connsiteX7" fmla="*/ 1796955 w 2471526"/>
              <a:gd name="connsiteY7" fmla="*/ 527713 h 528672"/>
              <a:gd name="connsiteX8" fmla="*/ 1733266 w 2471526"/>
              <a:gd name="connsiteY8" fmla="*/ 509516 h 528672"/>
              <a:gd name="connsiteX9" fmla="*/ 1728716 w 2471526"/>
              <a:gd name="connsiteY9" fmla="*/ 495869 h 528672"/>
              <a:gd name="connsiteX10" fmla="*/ 1724167 w 2471526"/>
              <a:gd name="connsiteY10" fmla="*/ 450376 h 528672"/>
              <a:gd name="connsiteX11" fmla="*/ 1699805 w 2471526"/>
              <a:gd name="connsiteY11" fmla="*/ 429247 h 528672"/>
              <a:gd name="connsiteX12" fmla="*/ 1665027 w 2471526"/>
              <a:gd name="connsiteY12" fmla="*/ 376271 h 528672"/>
              <a:gd name="connsiteX13" fmla="*/ 1610360 w 2471526"/>
              <a:gd name="connsiteY13" fmla="*/ 330703 h 528672"/>
              <a:gd name="connsiteX14" fmla="*/ 1534939 w 2471526"/>
              <a:gd name="connsiteY14" fmla="*/ 297317 h 528672"/>
              <a:gd name="connsiteX15" fmla="*/ 1418199 w 2471526"/>
              <a:gd name="connsiteY15" fmla="*/ 277355 h 528672"/>
              <a:gd name="connsiteX16" fmla="*/ 1260293 w 2471526"/>
              <a:gd name="connsiteY16" fmla="*/ 230471 h 528672"/>
              <a:gd name="connsiteX17" fmla="*/ 1219200 w 2471526"/>
              <a:gd name="connsiteY17" fmla="*/ 254758 h 528672"/>
              <a:gd name="connsiteX18" fmla="*/ 1073624 w 2471526"/>
              <a:gd name="connsiteY18" fmla="*/ 304800 h 528672"/>
              <a:gd name="connsiteX19" fmla="*/ 950345 w 2471526"/>
              <a:gd name="connsiteY19" fmla="*/ 306341 h 528672"/>
              <a:gd name="connsiteX20" fmla="*/ 832813 w 2471526"/>
              <a:gd name="connsiteY20" fmla="*/ 316981 h 528672"/>
              <a:gd name="connsiteX21" fmla="*/ 641445 w 2471526"/>
              <a:gd name="connsiteY21" fmla="*/ 291152 h 528672"/>
              <a:gd name="connsiteX22" fmla="*/ 476280 w 2471526"/>
              <a:gd name="connsiteY22" fmla="*/ 286379 h 528672"/>
              <a:gd name="connsiteX23" fmla="*/ 459474 w 2471526"/>
              <a:gd name="connsiteY23" fmla="*/ 254758 h 528672"/>
              <a:gd name="connsiteX24" fmla="*/ 373189 w 2471526"/>
              <a:gd name="connsiteY24" fmla="*/ 171629 h 528672"/>
              <a:gd name="connsiteX25" fmla="*/ 298934 w 2471526"/>
              <a:gd name="connsiteY25" fmla="*/ 98841 h 528672"/>
              <a:gd name="connsiteX26" fmla="*/ 227388 w 2471526"/>
              <a:gd name="connsiteY26" fmla="*/ 48725 h 528672"/>
              <a:gd name="connsiteX27" fmla="*/ 142718 w 2471526"/>
              <a:gd name="connsiteY27" fmla="*/ 25979 h 528672"/>
              <a:gd name="connsiteX28" fmla="*/ 0 w 2471526"/>
              <a:gd name="connsiteY28" fmla="*/ 0 h 528672"/>
              <a:gd name="connsiteX0" fmla="*/ 2471526 w 2471526"/>
              <a:gd name="connsiteY0" fmla="*/ 473026 h 528672"/>
              <a:gd name="connsiteX1" fmla="*/ 2370161 w 2471526"/>
              <a:gd name="connsiteY1" fmla="*/ 459475 h 528672"/>
              <a:gd name="connsiteX2" fmla="*/ 2307430 w 2471526"/>
              <a:gd name="connsiteY2" fmla="*/ 415045 h 528672"/>
              <a:gd name="connsiteX3" fmla="*/ 2211812 w 2471526"/>
              <a:gd name="connsiteY3" fmla="*/ 448692 h 528672"/>
              <a:gd name="connsiteX4" fmla="*/ 2081676 w 2471526"/>
              <a:gd name="connsiteY4" fmla="*/ 495966 h 528672"/>
              <a:gd name="connsiteX5" fmla="*/ 1969827 w 2471526"/>
              <a:gd name="connsiteY5" fmla="*/ 468573 h 528672"/>
              <a:gd name="connsiteX6" fmla="*/ 1883391 w 2471526"/>
              <a:gd name="connsiteY6" fmla="*/ 477672 h 528672"/>
              <a:gd name="connsiteX7" fmla="*/ 1796955 w 2471526"/>
              <a:gd name="connsiteY7" fmla="*/ 527713 h 528672"/>
              <a:gd name="connsiteX8" fmla="*/ 1733266 w 2471526"/>
              <a:gd name="connsiteY8" fmla="*/ 509516 h 528672"/>
              <a:gd name="connsiteX9" fmla="*/ 1728716 w 2471526"/>
              <a:gd name="connsiteY9" fmla="*/ 495869 h 528672"/>
              <a:gd name="connsiteX10" fmla="*/ 1724167 w 2471526"/>
              <a:gd name="connsiteY10" fmla="*/ 450376 h 528672"/>
              <a:gd name="connsiteX11" fmla="*/ 1699805 w 2471526"/>
              <a:gd name="connsiteY11" fmla="*/ 429247 h 528672"/>
              <a:gd name="connsiteX12" fmla="*/ 1665027 w 2471526"/>
              <a:gd name="connsiteY12" fmla="*/ 376271 h 528672"/>
              <a:gd name="connsiteX13" fmla="*/ 1610360 w 2471526"/>
              <a:gd name="connsiteY13" fmla="*/ 330703 h 528672"/>
              <a:gd name="connsiteX14" fmla="*/ 1534939 w 2471526"/>
              <a:gd name="connsiteY14" fmla="*/ 297317 h 528672"/>
              <a:gd name="connsiteX15" fmla="*/ 1418199 w 2471526"/>
              <a:gd name="connsiteY15" fmla="*/ 277355 h 528672"/>
              <a:gd name="connsiteX16" fmla="*/ 1260293 w 2471526"/>
              <a:gd name="connsiteY16" fmla="*/ 230471 h 528672"/>
              <a:gd name="connsiteX17" fmla="*/ 1219200 w 2471526"/>
              <a:gd name="connsiteY17" fmla="*/ 254758 h 528672"/>
              <a:gd name="connsiteX18" fmla="*/ 1073624 w 2471526"/>
              <a:gd name="connsiteY18" fmla="*/ 304800 h 528672"/>
              <a:gd name="connsiteX19" fmla="*/ 950345 w 2471526"/>
              <a:gd name="connsiteY19" fmla="*/ 306341 h 528672"/>
              <a:gd name="connsiteX20" fmla="*/ 832813 w 2471526"/>
              <a:gd name="connsiteY20" fmla="*/ 316981 h 528672"/>
              <a:gd name="connsiteX21" fmla="*/ 641445 w 2471526"/>
              <a:gd name="connsiteY21" fmla="*/ 291152 h 528672"/>
              <a:gd name="connsiteX22" fmla="*/ 476280 w 2471526"/>
              <a:gd name="connsiteY22" fmla="*/ 286379 h 528672"/>
              <a:gd name="connsiteX23" fmla="*/ 459474 w 2471526"/>
              <a:gd name="connsiteY23" fmla="*/ 254758 h 528672"/>
              <a:gd name="connsiteX24" fmla="*/ 373189 w 2471526"/>
              <a:gd name="connsiteY24" fmla="*/ 171629 h 528672"/>
              <a:gd name="connsiteX25" fmla="*/ 298934 w 2471526"/>
              <a:gd name="connsiteY25" fmla="*/ 98841 h 528672"/>
              <a:gd name="connsiteX26" fmla="*/ 227388 w 2471526"/>
              <a:gd name="connsiteY26" fmla="*/ 48725 h 528672"/>
              <a:gd name="connsiteX27" fmla="*/ 142718 w 2471526"/>
              <a:gd name="connsiteY27" fmla="*/ 25979 h 528672"/>
              <a:gd name="connsiteX28" fmla="*/ 0 w 2471526"/>
              <a:gd name="connsiteY28" fmla="*/ 0 h 528672"/>
              <a:gd name="connsiteX0" fmla="*/ 2471526 w 2471526"/>
              <a:gd name="connsiteY0" fmla="*/ 473026 h 528672"/>
              <a:gd name="connsiteX1" fmla="*/ 2370161 w 2471526"/>
              <a:gd name="connsiteY1" fmla="*/ 459475 h 528672"/>
              <a:gd name="connsiteX2" fmla="*/ 2307430 w 2471526"/>
              <a:gd name="connsiteY2" fmla="*/ 415045 h 528672"/>
              <a:gd name="connsiteX3" fmla="*/ 2211812 w 2471526"/>
              <a:gd name="connsiteY3" fmla="*/ 448692 h 528672"/>
              <a:gd name="connsiteX4" fmla="*/ 2081676 w 2471526"/>
              <a:gd name="connsiteY4" fmla="*/ 495966 h 528672"/>
              <a:gd name="connsiteX5" fmla="*/ 1980718 w 2471526"/>
              <a:gd name="connsiteY5" fmla="*/ 486867 h 528672"/>
              <a:gd name="connsiteX6" fmla="*/ 1883391 w 2471526"/>
              <a:gd name="connsiteY6" fmla="*/ 477672 h 528672"/>
              <a:gd name="connsiteX7" fmla="*/ 1796955 w 2471526"/>
              <a:gd name="connsiteY7" fmla="*/ 527713 h 528672"/>
              <a:gd name="connsiteX8" fmla="*/ 1733266 w 2471526"/>
              <a:gd name="connsiteY8" fmla="*/ 509516 h 528672"/>
              <a:gd name="connsiteX9" fmla="*/ 1728716 w 2471526"/>
              <a:gd name="connsiteY9" fmla="*/ 495869 h 528672"/>
              <a:gd name="connsiteX10" fmla="*/ 1724167 w 2471526"/>
              <a:gd name="connsiteY10" fmla="*/ 450376 h 528672"/>
              <a:gd name="connsiteX11" fmla="*/ 1699805 w 2471526"/>
              <a:gd name="connsiteY11" fmla="*/ 429247 h 528672"/>
              <a:gd name="connsiteX12" fmla="*/ 1665027 w 2471526"/>
              <a:gd name="connsiteY12" fmla="*/ 376271 h 528672"/>
              <a:gd name="connsiteX13" fmla="*/ 1610360 w 2471526"/>
              <a:gd name="connsiteY13" fmla="*/ 330703 h 528672"/>
              <a:gd name="connsiteX14" fmla="*/ 1534939 w 2471526"/>
              <a:gd name="connsiteY14" fmla="*/ 297317 h 528672"/>
              <a:gd name="connsiteX15" fmla="*/ 1418199 w 2471526"/>
              <a:gd name="connsiteY15" fmla="*/ 277355 h 528672"/>
              <a:gd name="connsiteX16" fmla="*/ 1260293 w 2471526"/>
              <a:gd name="connsiteY16" fmla="*/ 230471 h 528672"/>
              <a:gd name="connsiteX17" fmla="*/ 1219200 w 2471526"/>
              <a:gd name="connsiteY17" fmla="*/ 254758 h 528672"/>
              <a:gd name="connsiteX18" fmla="*/ 1073624 w 2471526"/>
              <a:gd name="connsiteY18" fmla="*/ 304800 h 528672"/>
              <a:gd name="connsiteX19" fmla="*/ 950345 w 2471526"/>
              <a:gd name="connsiteY19" fmla="*/ 306341 h 528672"/>
              <a:gd name="connsiteX20" fmla="*/ 832813 w 2471526"/>
              <a:gd name="connsiteY20" fmla="*/ 316981 h 528672"/>
              <a:gd name="connsiteX21" fmla="*/ 641445 w 2471526"/>
              <a:gd name="connsiteY21" fmla="*/ 291152 h 528672"/>
              <a:gd name="connsiteX22" fmla="*/ 476280 w 2471526"/>
              <a:gd name="connsiteY22" fmla="*/ 286379 h 528672"/>
              <a:gd name="connsiteX23" fmla="*/ 459474 w 2471526"/>
              <a:gd name="connsiteY23" fmla="*/ 254758 h 528672"/>
              <a:gd name="connsiteX24" fmla="*/ 373189 w 2471526"/>
              <a:gd name="connsiteY24" fmla="*/ 171629 h 528672"/>
              <a:gd name="connsiteX25" fmla="*/ 298934 w 2471526"/>
              <a:gd name="connsiteY25" fmla="*/ 98841 h 528672"/>
              <a:gd name="connsiteX26" fmla="*/ 227388 w 2471526"/>
              <a:gd name="connsiteY26" fmla="*/ 48725 h 528672"/>
              <a:gd name="connsiteX27" fmla="*/ 142718 w 2471526"/>
              <a:gd name="connsiteY27" fmla="*/ 25979 h 528672"/>
              <a:gd name="connsiteX28" fmla="*/ 0 w 2471526"/>
              <a:gd name="connsiteY28" fmla="*/ 0 h 528672"/>
              <a:gd name="connsiteX0" fmla="*/ 2471526 w 2471526"/>
              <a:gd name="connsiteY0" fmla="*/ 473026 h 528672"/>
              <a:gd name="connsiteX1" fmla="*/ 2370161 w 2471526"/>
              <a:gd name="connsiteY1" fmla="*/ 459475 h 528672"/>
              <a:gd name="connsiteX2" fmla="*/ 2307430 w 2471526"/>
              <a:gd name="connsiteY2" fmla="*/ 415045 h 528672"/>
              <a:gd name="connsiteX3" fmla="*/ 2211812 w 2471526"/>
              <a:gd name="connsiteY3" fmla="*/ 448692 h 528672"/>
              <a:gd name="connsiteX4" fmla="*/ 2081676 w 2471526"/>
              <a:gd name="connsiteY4" fmla="*/ 495966 h 528672"/>
              <a:gd name="connsiteX5" fmla="*/ 1980718 w 2471526"/>
              <a:gd name="connsiteY5" fmla="*/ 486867 h 528672"/>
              <a:gd name="connsiteX6" fmla="*/ 1883391 w 2471526"/>
              <a:gd name="connsiteY6" fmla="*/ 477672 h 528672"/>
              <a:gd name="connsiteX7" fmla="*/ 1796955 w 2471526"/>
              <a:gd name="connsiteY7" fmla="*/ 527713 h 528672"/>
              <a:gd name="connsiteX8" fmla="*/ 1733266 w 2471526"/>
              <a:gd name="connsiteY8" fmla="*/ 509516 h 528672"/>
              <a:gd name="connsiteX9" fmla="*/ 1728716 w 2471526"/>
              <a:gd name="connsiteY9" fmla="*/ 495869 h 528672"/>
              <a:gd name="connsiteX10" fmla="*/ 1724167 w 2471526"/>
              <a:gd name="connsiteY10" fmla="*/ 450376 h 528672"/>
              <a:gd name="connsiteX11" fmla="*/ 1699805 w 2471526"/>
              <a:gd name="connsiteY11" fmla="*/ 429247 h 528672"/>
              <a:gd name="connsiteX12" fmla="*/ 1665027 w 2471526"/>
              <a:gd name="connsiteY12" fmla="*/ 376271 h 528672"/>
              <a:gd name="connsiteX13" fmla="*/ 1610360 w 2471526"/>
              <a:gd name="connsiteY13" fmla="*/ 330703 h 528672"/>
              <a:gd name="connsiteX14" fmla="*/ 1534939 w 2471526"/>
              <a:gd name="connsiteY14" fmla="*/ 297317 h 528672"/>
              <a:gd name="connsiteX15" fmla="*/ 1418199 w 2471526"/>
              <a:gd name="connsiteY15" fmla="*/ 277355 h 528672"/>
              <a:gd name="connsiteX16" fmla="*/ 1260293 w 2471526"/>
              <a:gd name="connsiteY16" fmla="*/ 230471 h 528672"/>
              <a:gd name="connsiteX17" fmla="*/ 1219200 w 2471526"/>
              <a:gd name="connsiteY17" fmla="*/ 254758 h 528672"/>
              <a:gd name="connsiteX18" fmla="*/ 1073624 w 2471526"/>
              <a:gd name="connsiteY18" fmla="*/ 304800 h 528672"/>
              <a:gd name="connsiteX19" fmla="*/ 950345 w 2471526"/>
              <a:gd name="connsiteY19" fmla="*/ 306341 h 528672"/>
              <a:gd name="connsiteX20" fmla="*/ 832813 w 2471526"/>
              <a:gd name="connsiteY20" fmla="*/ 316981 h 528672"/>
              <a:gd name="connsiteX21" fmla="*/ 641445 w 2471526"/>
              <a:gd name="connsiteY21" fmla="*/ 291152 h 528672"/>
              <a:gd name="connsiteX22" fmla="*/ 476280 w 2471526"/>
              <a:gd name="connsiteY22" fmla="*/ 286379 h 528672"/>
              <a:gd name="connsiteX23" fmla="*/ 459474 w 2471526"/>
              <a:gd name="connsiteY23" fmla="*/ 254758 h 528672"/>
              <a:gd name="connsiteX24" fmla="*/ 373189 w 2471526"/>
              <a:gd name="connsiteY24" fmla="*/ 171629 h 528672"/>
              <a:gd name="connsiteX25" fmla="*/ 298934 w 2471526"/>
              <a:gd name="connsiteY25" fmla="*/ 98841 h 528672"/>
              <a:gd name="connsiteX26" fmla="*/ 227388 w 2471526"/>
              <a:gd name="connsiteY26" fmla="*/ 48725 h 528672"/>
              <a:gd name="connsiteX27" fmla="*/ 142718 w 2471526"/>
              <a:gd name="connsiteY27" fmla="*/ 25979 h 528672"/>
              <a:gd name="connsiteX28" fmla="*/ 0 w 2471526"/>
              <a:gd name="connsiteY28" fmla="*/ 0 h 528672"/>
              <a:gd name="connsiteX0" fmla="*/ 2471526 w 2471526"/>
              <a:gd name="connsiteY0" fmla="*/ 473026 h 527715"/>
              <a:gd name="connsiteX1" fmla="*/ 2370161 w 2471526"/>
              <a:gd name="connsiteY1" fmla="*/ 459475 h 527715"/>
              <a:gd name="connsiteX2" fmla="*/ 2307430 w 2471526"/>
              <a:gd name="connsiteY2" fmla="*/ 415045 h 527715"/>
              <a:gd name="connsiteX3" fmla="*/ 2211812 w 2471526"/>
              <a:gd name="connsiteY3" fmla="*/ 448692 h 527715"/>
              <a:gd name="connsiteX4" fmla="*/ 2081676 w 2471526"/>
              <a:gd name="connsiteY4" fmla="*/ 495966 h 527715"/>
              <a:gd name="connsiteX5" fmla="*/ 1980718 w 2471526"/>
              <a:gd name="connsiteY5" fmla="*/ 486867 h 527715"/>
              <a:gd name="connsiteX6" fmla="*/ 1894282 w 2471526"/>
              <a:gd name="connsiteY6" fmla="*/ 510601 h 527715"/>
              <a:gd name="connsiteX7" fmla="*/ 1796955 w 2471526"/>
              <a:gd name="connsiteY7" fmla="*/ 527713 h 527715"/>
              <a:gd name="connsiteX8" fmla="*/ 1733266 w 2471526"/>
              <a:gd name="connsiteY8" fmla="*/ 509516 h 527715"/>
              <a:gd name="connsiteX9" fmla="*/ 1728716 w 2471526"/>
              <a:gd name="connsiteY9" fmla="*/ 495869 h 527715"/>
              <a:gd name="connsiteX10" fmla="*/ 1724167 w 2471526"/>
              <a:gd name="connsiteY10" fmla="*/ 450376 h 527715"/>
              <a:gd name="connsiteX11" fmla="*/ 1699805 w 2471526"/>
              <a:gd name="connsiteY11" fmla="*/ 429247 h 527715"/>
              <a:gd name="connsiteX12" fmla="*/ 1665027 w 2471526"/>
              <a:gd name="connsiteY12" fmla="*/ 376271 h 527715"/>
              <a:gd name="connsiteX13" fmla="*/ 1610360 w 2471526"/>
              <a:gd name="connsiteY13" fmla="*/ 330703 h 527715"/>
              <a:gd name="connsiteX14" fmla="*/ 1534939 w 2471526"/>
              <a:gd name="connsiteY14" fmla="*/ 297317 h 527715"/>
              <a:gd name="connsiteX15" fmla="*/ 1418199 w 2471526"/>
              <a:gd name="connsiteY15" fmla="*/ 277355 h 527715"/>
              <a:gd name="connsiteX16" fmla="*/ 1260293 w 2471526"/>
              <a:gd name="connsiteY16" fmla="*/ 230471 h 527715"/>
              <a:gd name="connsiteX17" fmla="*/ 1219200 w 2471526"/>
              <a:gd name="connsiteY17" fmla="*/ 254758 h 527715"/>
              <a:gd name="connsiteX18" fmla="*/ 1073624 w 2471526"/>
              <a:gd name="connsiteY18" fmla="*/ 304800 h 527715"/>
              <a:gd name="connsiteX19" fmla="*/ 950345 w 2471526"/>
              <a:gd name="connsiteY19" fmla="*/ 306341 h 527715"/>
              <a:gd name="connsiteX20" fmla="*/ 832813 w 2471526"/>
              <a:gd name="connsiteY20" fmla="*/ 316981 h 527715"/>
              <a:gd name="connsiteX21" fmla="*/ 641445 w 2471526"/>
              <a:gd name="connsiteY21" fmla="*/ 291152 h 527715"/>
              <a:gd name="connsiteX22" fmla="*/ 476280 w 2471526"/>
              <a:gd name="connsiteY22" fmla="*/ 286379 h 527715"/>
              <a:gd name="connsiteX23" fmla="*/ 459474 w 2471526"/>
              <a:gd name="connsiteY23" fmla="*/ 254758 h 527715"/>
              <a:gd name="connsiteX24" fmla="*/ 373189 w 2471526"/>
              <a:gd name="connsiteY24" fmla="*/ 171629 h 527715"/>
              <a:gd name="connsiteX25" fmla="*/ 298934 w 2471526"/>
              <a:gd name="connsiteY25" fmla="*/ 98841 h 527715"/>
              <a:gd name="connsiteX26" fmla="*/ 227388 w 2471526"/>
              <a:gd name="connsiteY26" fmla="*/ 48725 h 527715"/>
              <a:gd name="connsiteX27" fmla="*/ 142718 w 2471526"/>
              <a:gd name="connsiteY27" fmla="*/ 25979 h 527715"/>
              <a:gd name="connsiteX28" fmla="*/ 0 w 2471526"/>
              <a:gd name="connsiteY28" fmla="*/ 0 h 527715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894282 w 2471526"/>
              <a:gd name="connsiteY6" fmla="*/ 510601 h 553323"/>
              <a:gd name="connsiteX7" fmla="*/ 1804216 w 2471526"/>
              <a:gd name="connsiteY7" fmla="*/ 553323 h 553323"/>
              <a:gd name="connsiteX8" fmla="*/ 1733266 w 2471526"/>
              <a:gd name="connsiteY8" fmla="*/ 509516 h 553323"/>
              <a:gd name="connsiteX9" fmla="*/ 1728716 w 2471526"/>
              <a:gd name="connsiteY9" fmla="*/ 495869 h 553323"/>
              <a:gd name="connsiteX10" fmla="*/ 1724167 w 2471526"/>
              <a:gd name="connsiteY10" fmla="*/ 450376 h 553323"/>
              <a:gd name="connsiteX11" fmla="*/ 1699805 w 2471526"/>
              <a:gd name="connsiteY11" fmla="*/ 429247 h 553323"/>
              <a:gd name="connsiteX12" fmla="*/ 1665027 w 2471526"/>
              <a:gd name="connsiteY12" fmla="*/ 376271 h 553323"/>
              <a:gd name="connsiteX13" fmla="*/ 1610360 w 2471526"/>
              <a:gd name="connsiteY13" fmla="*/ 330703 h 553323"/>
              <a:gd name="connsiteX14" fmla="*/ 1534939 w 2471526"/>
              <a:gd name="connsiteY14" fmla="*/ 297317 h 553323"/>
              <a:gd name="connsiteX15" fmla="*/ 1418199 w 2471526"/>
              <a:gd name="connsiteY15" fmla="*/ 277355 h 553323"/>
              <a:gd name="connsiteX16" fmla="*/ 1260293 w 2471526"/>
              <a:gd name="connsiteY16" fmla="*/ 230471 h 553323"/>
              <a:gd name="connsiteX17" fmla="*/ 1219200 w 2471526"/>
              <a:gd name="connsiteY17" fmla="*/ 254758 h 553323"/>
              <a:gd name="connsiteX18" fmla="*/ 1073624 w 2471526"/>
              <a:gd name="connsiteY18" fmla="*/ 304800 h 553323"/>
              <a:gd name="connsiteX19" fmla="*/ 950345 w 2471526"/>
              <a:gd name="connsiteY19" fmla="*/ 306341 h 553323"/>
              <a:gd name="connsiteX20" fmla="*/ 832813 w 2471526"/>
              <a:gd name="connsiteY20" fmla="*/ 316981 h 553323"/>
              <a:gd name="connsiteX21" fmla="*/ 641445 w 2471526"/>
              <a:gd name="connsiteY21" fmla="*/ 291152 h 553323"/>
              <a:gd name="connsiteX22" fmla="*/ 476280 w 2471526"/>
              <a:gd name="connsiteY22" fmla="*/ 286379 h 553323"/>
              <a:gd name="connsiteX23" fmla="*/ 459474 w 2471526"/>
              <a:gd name="connsiteY23" fmla="*/ 254758 h 553323"/>
              <a:gd name="connsiteX24" fmla="*/ 373189 w 2471526"/>
              <a:gd name="connsiteY24" fmla="*/ 171629 h 553323"/>
              <a:gd name="connsiteX25" fmla="*/ 298934 w 2471526"/>
              <a:gd name="connsiteY25" fmla="*/ 98841 h 553323"/>
              <a:gd name="connsiteX26" fmla="*/ 227388 w 2471526"/>
              <a:gd name="connsiteY26" fmla="*/ 48725 h 553323"/>
              <a:gd name="connsiteX27" fmla="*/ 142718 w 2471526"/>
              <a:gd name="connsiteY27" fmla="*/ 25979 h 553323"/>
              <a:gd name="connsiteX28" fmla="*/ 0 w 2471526"/>
              <a:gd name="connsiteY28" fmla="*/ 0 h 553323"/>
              <a:gd name="connsiteX0" fmla="*/ 2471526 w 2471526"/>
              <a:gd name="connsiteY0" fmla="*/ 473026 h 553484"/>
              <a:gd name="connsiteX1" fmla="*/ 2370161 w 2471526"/>
              <a:gd name="connsiteY1" fmla="*/ 459475 h 553484"/>
              <a:gd name="connsiteX2" fmla="*/ 2307430 w 2471526"/>
              <a:gd name="connsiteY2" fmla="*/ 415045 h 553484"/>
              <a:gd name="connsiteX3" fmla="*/ 2211812 w 2471526"/>
              <a:gd name="connsiteY3" fmla="*/ 448692 h 553484"/>
              <a:gd name="connsiteX4" fmla="*/ 2081676 w 2471526"/>
              <a:gd name="connsiteY4" fmla="*/ 495966 h 553484"/>
              <a:gd name="connsiteX5" fmla="*/ 1980718 w 2471526"/>
              <a:gd name="connsiteY5" fmla="*/ 486867 h 553484"/>
              <a:gd name="connsiteX6" fmla="*/ 1894282 w 2471526"/>
              <a:gd name="connsiteY6" fmla="*/ 510601 h 553484"/>
              <a:gd name="connsiteX7" fmla="*/ 1899830 w 2471526"/>
              <a:gd name="connsiteY7" fmla="*/ 523859 h 553484"/>
              <a:gd name="connsiteX8" fmla="*/ 1804216 w 2471526"/>
              <a:gd name="connsiteY8" fmla="*/ 553323 h 553484"/>
              <a:gd name="connsiteX9" fmla="*/ 1733266 w 2471526"/>
              <a:gd name="connsiteY9" fmla="*/ 509516 h 553484"/>
              <a:gd name="connsiteX10" fmla="*/ 1728716 w 2471526"/>
              <a:gd name="connsiteY10" fmla="*/ 495869 h 553484"/>
              <a:gd name="connsiteX11" fmla="*/ 1724167 w 2471526"/>
              <a:gd name="connsiteY11" fmla="*/ 450376 h 553484"/>
              <a:gd name="connsiteX12" fmla="*/ 1699805 w 2471526"/>
              <a:gd name="connsiteY12" fmla="*/ 429247 h 553484"/>
              <a:gd name="connsiteX13" fmla="*/ 1665027 w 2471526"/>
              <a:gd name="connsiteY13" fmla="*/ 376271 h 553484"/>
              <a:gd name="connsiteX14" fmla="*/ 1610360 w 2471526"/>
              <a:gd name="connsiteY14" fmla="*/ 330703 h 553484"/>
              <a:gd name="connsiteX15" fmla="*/ 1534939 w 2471526"/>
              <a:gd name="connsiteY15" fmla="*/ 297317 h 553484"/>
              <a:gd name="connsiteX16" fmla="*/ 1418199 w 2471526"/>
              <a:gd name="connsiteY16" fmla="*/ 277355 h 553484"/>
              <a:gd name="connsiteX17" fmla="*/ 1260293 w 2471526"/>
              <a:gd name="connsiteY17" fmla="*/ 230471 h 553484"/>
              <a:gd name="connsiteX18" fmla="*/ 1219200 w 2471526"/>
              <a:gd name="connsiteY18" fmla="*/ 254758 h 553484"/>
              <a:gd name="connsiteX19" fmla="*/ 1073624 w 2471526"/>
              <a:gd name="connsiteY19" fmla="*/ 304800 h 553484"/>
              <a:gd name="connsiteX20" fmla="*/ 950345 w 2471526"/>
              <a:gd name="connsiteY20" fmla="*/ 306341 h 553484"/>
              <a:gd name="connsiteX21" fmla="*/ 832813 w 2471526"/>
              <a:gd name="connsiteY21" fmla="*/ 316981 h 553484"/>
              <a:gd name="connsiteX22" fmla="*/ 641445 w 2471526"/>
              <a:gd name="connsiteY22" fmla="*/ 291152 h 553484"/>
              <a:gd name="connsiteX23" fmla="*/ 476280 w 2471526"/>
              <a:gd name="connsiteY23" fmla="*/ 286379 h 553484"/>
              <a:gd name="connsiteX24" fmla="*/ 459474 w 2471526"/>
              <a:gd name="connsiteY24" fmla="*/ 254758 h 553484"/>
              <a:gd name="connsiteX25" fmla="*/ 373189 w 2471526"/>
              <a:gd name="connsiteY25" fmla="*/ 171629 h 553484"/>
              <a:gd name="connsiteX26" fmla="*/ 298934 w 2471526"/>
              <a:gd name="connsiteY26" fmla="*/ 98841 h 553484"/>
              <a:gd name="connsiteX27" fmla="*/ 227388 w 2471526"/>
              <a:gd name="connsiteY27" fmla="*/ 48725 h 553484"/>
              <a:gd name="connsiteX28" fmla="*/ 142718 w 2471526"/>
              <a:gd name="connsiteY28" fmla="*/ 25979 h 553484"/>
              <a:gd name="connsiteX29" fmla="*/ 0 w 2471526"/>
              <a:gd name="connsiteY29" fmla="*/ 0 h 553484"/>
              <a:gd name="connsiteX0" fmla="*/ 2471526 w 2471526"/>
              <a:gd name="connsiteY0" fmla="*/ 473026 h 553484"/>
              <a:gd name="connsiteX1" fmla="*/ 2370161 w 2471526"/>
              <a:gd name="connsiteY1" fmla="*/ 459475 h 553484"/>
              <a:gd name="connsiteX2" fmla="*/ 2307430 w 2471526"/>
              <a:gd name="connsiteY2" fmla="*/ 415045 h 553484"/>
              <a:gd name="connsiteX3" fmla="*/ 2211812 w 2471526"/>
              <a:gd name="connsiteY3" fmla="*/ 448692 h 553484"/>
              <a:gd name="connsiteX4" fmla="*/ 2081676 w 2471526"/>
              <a:gd name="connsiteY4" fmla="*/ 495966 h 553484"/>
              <a:gd name="connsiteX5" fmla="*/ 1980718 w 2471526"/>
              <a:gd name="connsiteY5" fmla="*/ 486867 h 553484"/>
              <a:gd name="connsiteX6" fmla="*/ 1986957 w 2471526"/>
              <a:gd name="connsiteY6" fmla="*/ 476295 h 553484"/>
              <a:gd name="connsiteX7" fmla="*/ 1894282 w 2471526"/>
              <a:gd name="connsiteY7" fmla="*/ 510601 h 553484"/>
              <a:gd name="connsiteX8" fmla="*/ 1899830 w 2471526"/>
              <a:gd name="connsiteY8" fmla="*/ 523859 h 553484"/>
              <a:gd name="connsiteX9" fmla="*/ 1804216 w 2471526"/>
              <a:gd name="connsiteY9" fmla="*/ 553323 h 553484"/>
              <a:gd name="connsiteX10" fmla="*/ 1733266 w 2471526"/>
              <a:gd name="connsiteY10" fmla="*/ 509516 h 553484"/>
              <a:gd name="connsiteX11" fmla="*/ 1728716 w 2471526"/>
              <a:gd name="connsiteY11" fmla="*/ 495869 h 553484"/>
              <a:gd name="connsiteX12" fmla="*/ 1724167 w 2471526"/>
              <a:gd name="connsiteY12" fmla="*/ 450376 h 553484"/>
              <a:gd name="connsiteX13" fmla="*/ 1699805 w 2471526"/>
              <a:gd name="connsiteY13" fmla="*/ 429247 h 553484"/>
              <a:gd name="connsiteX14" fmla="*/ 1665027 w 2471526"/>
              <a:gd name="connsiteY14" fmla="*/ 376271 h 553484"/>
              <a:gd name="connsiteX15" fmla="*/ 1610360 w 2471526"/>
              <a:gd name="connsiteY15" fmla="*/ 330703 h 553484"/>
              <a:gd name="connsiteX16" fmla="*/ 1534939 w 2471526"/>
              <a:gd name="connsiteY16" fmla="*/ 297317 h 553484"/>
              <a:gd name="connsiteX17" fmla="*/ 1418199 w 2471526"/>
              <a:gd name="connsiteY17" fmla="*/ 277355 h 553484"/>
              <a:gd name="connsiteX18" fmla="*/ 1260293 w 2471526"/>
              <a:gd name="connsiteY18" fmla="*/ 230471 h 553484"/>
              <a:gd name="connsiteX19" fmla="*/ 1219200 w 2471526"/>
              <a:gd name="connsiteY19" fmla="*/ 254758 h 553484"/>
              <a:gd name="connsiteX20" fmla="*/ 1073624 w 2471526"/>
              <a:gd name="connsiteY20" fmla="*/ 304800 h 553484"/>
              <a:gd name="connsiteX21" fmla="*/ 950345 w 2471526"/>
              <a:gd name="connsiteY21" fmla="*/ 306341 h 553484"/>
              <a:gd name="connsiteX22" fmla="*/ 832813 w 2471526"/>
              <a:gd name="connsiteY22" fmla="*/ 316981 h 553484"/>
              <a:gd name="connsiteX23" fmla="*/ 641445 w 2471526"/>
              <a:gd name="connsiteY23" fmla="*/ 291152 h 553484"/>
              <a:gd name="connsiteX24" fmla="*/ 476280 w 2471526"/>
              <a:gd name="connsiteY24" fmla="*/ 286379 h 553484"/>
              <a:gd name="connsiteX25" fmla="*/ 459474 w 2471526"/>
              <a:gd name="connsiteY25" fmla="*/ 254758 h 553484"/>
              <a:gd name="connsiteX26" fmla="*/ 373189 w 2471526"/>
              <a:gd name="connsiteY26" fmla="*/ 171629 h 553484"/>
              <a:gd name="connsiteX27" fmla="*/ 298934 w 2471526"/>
              <a:gd name="connsiteY27" fmla="*/ 98841 h 553484"/>
              <a:gd name="connsiteX28" fmla="*/ 227388 w 2471526"/>
              <a:gd name="connsiteY28" fmla="*/ 48725 h 553484"/>
              <a:gd name="connsiteX29" fmla="*/ 142718 w 2471526"/>
              <a:gd name="connsiteY29" fmla="*/ 25979 h 553484"/>
              <a:gd name="connsiteX30" fmla="*/ 0 w 2471526"/>
              <a:gd name="connsiteY30" fmla="*/ 0 h 553484"/>
              <a:gd name="connsiteX0" fmla="*/ 2471526 w 2471526"/>
              <a:gd name="connsiteY0" fmla="*/ 473026 h 560911"/>
              <a:gd name="connsiteX1" fmla="*/ 2370161 w 2471526"/>
              <a:gd name="connsiteY1" fmla="*/ 459475 h 560911"/>
              <a:gd name="connsiteX2" fmla="*/ 2307430 w 2471526"/>
              <a:gd name="connsiteY2" fmla="*/ 415045 h 560911"/>
              <a:gd name="connsiteX3" fmla="*/ 2211812 w 2471526"/>
              <a:gd name="connsiteY3" fmla="*/ 448692 h 560911"/>
              <a:gd name="connsiteX4" fmla="*/ 2081676 w 2471526"/>
              <a:gd name="connsiteY4" fmla="*/ 495966 h 560911"/>
              <a:gd name="connsiteX5" fmla="*/ 1980718 w 2471526"/>
              <a:gd name="connsiteY5" fmla="*/ 486867 h 560911"/>
              <a:gd name="connsiteX6" fmla="*/ 1986957 w 2471526"/>
              <a:gd name="connsiteY6" fmla="*/ 476295 h 560911"/>
              <a:gd name="connsiteX7" fmla="*/ 1894282 w 2471526"/>
              <a:gd name="connsiteY7" fmla="*/ 510601 h 560911"/>
              <a:gd name="connsiteX8" fmla="*/ 1899830 w 2471526"/>
              <a:gd name="connsiteY8" fmla="*/ 556786 h 560911"/>
              <a:gd name="connsiteX9" fmla="*/ 1804216 w 2471526"/>
              <a:gd name="connsiteY9" fmla="*/ 553323 h 560911"/>
              <a:gd name="connsiteX10" fmla="*/ 1733266 w 2471526"/>
              <a:gd name="connsiteY10" fmla="*/ 509516 h 560911"/>
              <a:gd name="connsiteX11" fmla="*/ 1728716 w 2471526"/>
              <a:gd name="connsiteY11" fmla="*/ 495869 h 560911"/>
              <a:gd name="connsiteX12" fmla="*/ 1724167 w 2471526"/>
              <a:gd name="connsiteY12" fmla="*/ 450376 h 560911"/>
              <a:gd name="connsiteX13" fmla="*/ 1699805 w 2471526"/>
              <a:gd name="connsiteY13" fmla="*/ 429247 h 560911"/>
              <a:gd name="connsiteX14" fmla="*/ 1665027 w 2471526"/>
              <a:gd name="connsiteY14" fmla="*/ 376271 h 560911"/>
              <a:gd name="connsiteX15" fmla="*/ 1610360 w 2471526"/>
              <a:gd name="connsiteY15" fmla="*/ 330703 h 560911"/>
              <a:gd name="connsiteX16" fmla="*/ 1534939 w 2471526"/>
              <a:gd name="connsiteY16" fmla="*/ 297317 h 560911"/>
              <a:gd name="connsiteX17" fmla="*/ 1418199 w 2471526"/>
              <a:gd name="connsiteY17" fmla="*/ 277355 h 560911"/>
              <a:gd name="connsiteX18" fmla="*/ 1260293 w 2471526"/>
              <a:gd name="connsiteY18" fmla="*/ 230471 h 560911"/>
              <a:gd name="connsiteX19" fmla="*/ 1219200 w 2471526"/>
              <a:gd name="connsiteY19" fmla="*/ 254758 h 560911"/>
              <a:gd name="connsiteX20" fmla="*/ 1073624 w 2471526"/>
              <a:gd name="connsiteY20" fmla="*/ 304800 h 560911"/>
              <a:gd name="connsiteX21" fmla="*/ 950345 w 2471526"/>
              <a:gd name="connsiteY21" fmla="*/ 306341 h 560911"/>
              <a:gd name="connsiteX22" fmla="*/ 832813 w 2471526"/>
              <a:gd name="connsiteY22" fmla="*/ 316981 h 560911"/>
              <a:gd name="connsiteX23" fmla="*/ 641445 w 2471526"/>
              <a:gd name="connsiteY23" fmla="*/ 291152 h 560911"/>
              <a:gd name="connsiteX24" fmla="*/ 476280 w 2471526"/>
              <a:gd name="connsiteY24" fmla="*/ 286379 h 560911"/>
              <a:gd name="connsiteX25" fmla="*/ 459474 w 2471526"/>
              <a:gd name="connsiteY25" fmla="*/ 254758 h 560911"/>
              <a:gd name="connsiteX26" fmla="*/ 373189 w 2471526"/>
              <a:gd name="connsiteY26" fmla="*/ 171629 h 560911"/>
              <a:gd name="connsiteX27" fmla="*/ 298934 w 2471526"/>
              <a:gd name="connsiteY27" fmla="*/ 98841 h 560911"/>
              <a:gd name="connsiteX28" fmla="*/ 227388 w 2471526"/>
              <a:gd name="connsiteY28" fmla="*/ 48725 h 560911"/>
              <a:gd name="connsiteX29" fmla="*/ 142718 w 2471526"/>
              <a:gd name="connsiteY29" fmla="*/ 25979 h 560911"/>
              <a:gd name="connsiteX30" fmla="*/ 0 w 2471526"/>
              <a:gd name="connsiteY30" fmla="*/ 0 h 560911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86957 w 2471526"/>
              <a:gd name="connsiteY6" fmla="*/ 476295 h 553323"/>
              <a:gd name="connsiteX7" fmla="*/ 1894282 w 2471526"/>
              <a:gd name="connsiteY7" fmla="*/ 510601 h 553323"/>
              <a:gd name="connsiteX8" fmla="*/ 1804216 w 2471526"/>
              <a:gd name="connsiteY8" fmla="*/ 553323 h 553323"/>
              <a:gd name="connsiteX9" fmla="*/ 1733266 w 2471526"/>
              <a:gd name="connsiteY9" fmla="*/ 509516 h 553323"/>
              <a:gd name="connsiteX10" fmla="*/ 1728716 w 2471526"/>
              <a:gd name="connsiteY10" fmla="*/ 495869 h 553323"/>
              <a:gd name="connsiteX11" fmla="*/ 1724167 w 2471526"/>
              <a:gd name="connsiteY11" fmla="*/ 450376 h 553323"/>
              <a:gd name="connsiteX12" fmla="*/ 1699805 w 2471526"/>
              <a:gd name="connsiteY12" fmla="*/ 429247 h 553323"/>
              <a:gd name="connsiteX13" fmla="*/ 1665027 w 2471526"/>
              <a:gd name="connsiteY13" fmla="*/ 376271 h 553323"/>
              <a:gd name="connsiteX14" fmla="*/ 1610360 w 2471526"/>
              <a:gd name="connsiteY14" fmla="*/ 330703 h 553323"/>
              <a:gd name="connsiteX15" fmla="*/ 1534939 w 2471526"/>
              <a:gd name="connsiteY15" fmla="*/ 297317 h 553323"/>
              <a:gd name="connsiteX16" fmla="*/ 1418199 w 2471526"/>
              <a:gd name="connsiteY16" fmla="*/ 277355 h 553323"/>
              <a:gd name="connsiteX17" fmla="*/ 1260293 w 2471526"/>
              <a:gd name="connsiteY17" fmla="*/ 230471 h 553323"/>
              <a:gd name="connsiteX18" fmla="*/ 1219200 w 2471526"/>
              <a:gd name="connsiteY18" fmla="*/ 254758 h 553323"/>
              <a:gd name="connsiteX19" fmla="*/ 1073624 w 2471526"/>
              <a:gd name="connsiteY19" fmla="*/ 304800 h 553323"/>
              <a:gd name="connsiteX20" fmla="*/ 950345 w 2471526"/>
              <a:gd name="connsiteY20" fmla="*/ 306341 h 553323"/>
              <a:gd name="connsiteX21" fmla="*/ 832813 w 2471526"/>
              <a:gd name="connsiteY21" fmla="*/ 316981 h 553323"/>
              <a:gd name="connsiteX22" fmla="*/ 641445 w 2471526"/>
              <a:gd name="connsiteY22" fmla="*/ 291152 h 553323"/>
              <a:gd name="connsiteX23" fmla="*/ 476280 w 2471526"/>
              <a:gd name="connsiteY23" fmla="*/ 286379 h 553323"/>
              <a:gd name="connsiteX24" fmla="*/ 459474 w 2471526"/>
              <a:gd name="connsiteY24" fmla="*/ 254758 h 553323"/>
              <a:gd name="connsiteX25" fmla="*/ 373189 w 2471526"/>
              <a:gd name="connsiteY25" fmla="*/ 171629 h 553323"/>
              <a:gd name="connsiteX26" fmla="*/ 298934 w 2471526"/>
              <a:gd name="connsiteY26" fmla="*/ 98841 h 553323"/>
              <a:gd name="connsiteX27" fmla="*/ 227388 w 2471526"/>
              <a:gd name="connsiteY27" fmla="*/ 48725 h 553323"/>
              <a:gd name="connsiteX28" fmla="*/ 142718 w 2471526"/>
              <a:gd name="connsiteY28" fmla="*/ 25979 h 553323"/>
              <a:gd name="connsiteX29" fmla="*/ 0 w 2471526"/>
              <a:gd name="connsiteY29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86957 w 2471526"/>
              <a:gd name="connsiteY6" fmla="*/ 476295 h 553323"/>
              <a:gd name="connsiteX7" fmla="*/ 1919694 w 2471526"/>
              <a:gd name="connsiteY7" fmla="*/ 510601 h 553323"/>
              <a:gd name="connsiteX8" fmla="*/ 1804216 w 2471526"/>
              <a:gd name="connsiteY8" fmla="*/ 553323 h 553323"/>
              <a:gd name="connsiteX9" fmla="*/ 1733266 w 2471526"/>
              <a:gd name="connsiteY9" fmla="*/ 509516 h 553323"/>
              <a:gd name="connsiteX10" fmla="*/ 1728716 w 2471526"/>
              <a:gd name="connsiteY10" fmla="*/ 495869 h 553323"/>
              <a:gd name="connsiteX11" fmla="*/ 1724167 w 2471526"/>
              <a:gd name="connsiteY11" fmla="*/ 450376 h 553323"/>
              <a:gd name="connsiteX12" fmla="*/ 1699805 w 2471526"/>
              <a:gd name="connsiteY12" fmla="*/ 429247 h 553323"/>
              <a:gd name="connsiteX13" fmla="*/ 1665027 w 2471526"/>
              <a:gd name="connsiteY13" fmla="*/ 376271 h 553323"/>
              <a:gd name="connsiteX14" fmla="*/ 1610360 w 2471526"/>
              <a:gd name="connsiteY14" fmla="*/ 330703 h 553323"/>
              <a:gd name="connsiteX15" fmla="*/ 1534939 w 2471526"/>
              <a:gd name="connsiteY15" fmla="*/ 297317 h 553323"/>
              <a:gd name="connsiteX16" fmla="*/ 1418199 w 2471526"/>
              <a:gd name="connsiteY16" fmla="*/ 277355 h 553323"/>
              <a:gd name="connsiteX17" fmla="*/ 1260293 w 2471526"/>
              <a:gd name="connsiteY17" fmla="*/ 230471 h 553323"/>
              <a:gd name="connsiteX18" fmla="*/ 1219200 w 2471526"/>
              <a:gd name="connsiteY18" fmla="*/ 254758 h 553323"/>
              <a:gd name="connsiteX19" fmla="*/ 1073624 w 2471526"/>
              <a:gd name="connsiteY19" fmla="*/ 304800 h 553323"/>
              <a:gd name="connsiteX20" fmla="*/ 950345 w 2471526"/>
              <a:gd name="connsiteY20" fmla="*/ 306341 h 553323"/>
              <a:gd name="connsiteX21" fmla="*/ 832813 w 2471526"/>
              <a:gd name="connsiteY21" fmla="*/ 316981 h 553323"/>
              <a:gd name="connsiteX22" fmla="*/ 641445 w 2471526"/>
              <a:gd name="connsiteY22" fmla="*/ 291152 h 553323"/>
              <a:gd name="connsiteX23" fmla="*/ 476280 w 2471526"/>
              <a:gd name="connsiteY23" fmla="*/ 286379 h 553323"/>
              <a:gd name="connsiteX24" fmla="*/ 459474 w 2471526"/>
              <a:gd name="connsiteY24" fmla="*/ 254758 h 553323"/>
              <a:gd name="connsiteX25" fmla="*/ 373189 w 2471526"/>
              <a:gd name="connsiteY25" fmla="*/ 171629 h 553323"/>
              <a:gd name="connsiteX26" fmla="*/ 298934 w 2471526"/>
              <a:gd name="connsiteY26" fmla="*/ 98841 h 553323"/>
              <a:gd name="connsiteX27" fmla="*/ 227388 w 2471526"/>
              <a:gd name="connsiteY27" fmla="*/ 48725 h 553323"/>
              <a:gd name="connsiteX28" fmla="*/ 142718 w 2471526"/>
              <a:gd name="connsiteY28" fmla="*/ 25979 h 553323"/>
              <a:gd name="connsiteX29" fmla="*/ 0 w 2471526"/>
              <a:gd name="connsiteY29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86957 w 2471526"/>
              <a:gd name="connsiteY6" fmla="*/ 476295 h 553323"/>
              <a:gd name="connsiteX7" fmla="*/ 1919694 w 2471526"/>
              <a:gd name="connsiteY7" fmla="*/ 510601 h 553323"/>
              <a:gd name="connsiteX8" fmla="*/ 1829627 w 2471526"/>
              <a:gd name="connsiteY8" fmla="*/ 553323 h 553323"/>
              <a:gd name="connsiteX9" fmla="*/ 1733266 w 2471526"/>
              <a:gd name="connsiteY9" fmla="*/ 509516 h 553323"/>
              <a:gd name="connsiteX10" fmla="*/ 1728716 w 2471526"/>
              <a:gd name="connsiteY10" fmla="*/ 495869 h 553323"/>
              <a:gd name="connsiteX11" fmla="*/ 1724167 w 2471526"/>
              <a:gd name="connsiteY11" fmla="*/ 450376 h 553323"/>
              <a:gd name="connsiteX12" fmla="*/ 1699805 w 2471526"/>
              <a:gd name="connsiteY12" fmla="*/ 429247 h 553323"/>
              <a:gd name="connsiteX13" fmla="*/ 1665027 w 2471526"/>
              <a:gd name="connsiteY13" fmla="*/ 376271 h 553323"/>
              <a:gd name="connsiteX14" fmla="*/ 1610360 w 2471526"/>
              <a:gd name="connsiteY14" fmla="*/ 330703 h 553323"/>
              <a:gd name="connsiteX15" fmla="*/ 1534939 w 2471526"/>
              <a:gd name="connsiteY15" fmla="*/ 297317 h 553323"/>
              <a:gd name="connsiteX16" fmla="*/ 1418199 w 2471526"/>
              <a:gd name="connsiteY16" fmla="*/ 277355 h 553323"/>
              <a:gd name="connsiteX17" fmla="*/ 1260293 w 2471526"/>
              <a:gd name="connsiteY17" fmla="*/ 230471 h 553323"/>
              <a:gd name="connsiteX18" fmla="*/ 1219200 w 2471526"/>
              <a:gd name="connsiteY18" fmla="*/ 254758 h 553323"/>
              <a:gd name="connsiteX19" fmla="*/ 1073624 w 2471526"/>
              <a:gd name="connsiteY19" fmla="*/ 304800 h 553323"/>
              <a:gd name="connsiteX20" fmla="*/ 950345 w 2471526"/>
              <a:gd name="connsiteY20" fmla="*/ 306341 h 553323"/>
              <a:gd name="connsiteX21" fmla="*/ 832813 w 2471526"/>
              <a:gd name="connsiteY21" fmla="*/ 316981 h 553323"/>
              <a:gd name="connsiteX22" fmla="*/ 641445 w 2471526"/>
              <a:gd name="connsiteY22" fmla="*/ 291152 h 553323"/>
              <a:gd name="connsiteX23" fmla="*/ 476280 w 2471526"/>
              <a:gd name="connsiteY23" fmla="*/ 286379 h 553323"/>
              <a:gd name="connsiteX24" fmla="*/ 459474 w 2471526"/>
              <a:gd name="connsiteY24" fmla="*/ 254758 h 553323"/>
              <a:gd name="connsiteX25" fmla="*/ 373189 w 2471526"/>
              <a:gd name="connsiteY25" fmla="*/ 171629 h 553323"/>
              <a:gd name="connsiteX26" fmla="*/ 298934 w 2471526"/>
              <a:gd name="connsiteY26" fmla="*/ 98841 h 553323"/>
              <a:gd name="connsiteX27" fmla="*/ 227388 w 2471526"/>
              <a:gd name="connsiteY27" fmla="*/ 48725 h 553323"/>
              <a:gd name="connsiteX28" fmla="*/ 142718 w 2471526"/>
              <a:gd name="connsiteY28" fmla="*/ 25979 h 553323"/>
              <a:gd name="connsiteX29" fmla="*/ 0 w 2471526"/>
              <a:gd name="connsiteY29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2019630 w 2471526"/>
              <a:gd name="connsiteY5" fmla="*/ 494588 h 553323"/>
              <a:gd name="connsiteX6" fmla="*/ 1980718 w 2471526"/>
              <a:gd name="connsiteY6" fmla="*/ 486867 h 553323"/>
              <a:gd name="connsiteX7" fmla="*/ 1986957 w 2471526"/>
              <a:gd name="connsiteY7" fmla="*/ 476295 h 553323"/>
              <a:gd name="connsiteX8" fmla="*/ 1919694 w 2471526"/>
              <a:gd name="connsiteY8" fmla="*/ 510601 h 553323"/>
              <a:gd name="connsiteX9" fmla="*/ 1829627 w 2471526"/>
              <a:gd name="connsiteY9" fmla="*/ 553323 h 553323"/>
              <a:gd name="connsiteX10" fmla="*/ 1733266 w 2471526"/>
              <a:gd name="connsiteY10" fmla="*/ 509516 h 553323"/>
              <a:gd name="connsiteX11" fmla="*/ 1728716 w 2471526"/>
              <a:gd name="connsiteY11" fmla="*/ 495869 h 553323"/>
              <a:gd name="connsiteX12" fmla="*/ 1724167 w 2471526"/>
              <a:gd name="connsiteY12" fmla="*/ 450376 h 553323"/>
              <a:gd name="connsiteX13" fmla="*/ 1699805 w 2471526"/>
              <a:gd name="connsiteY13" fmla="*/ 429247 h 553323"/>
              <a:gd name="connsiteX14" fmla="*/ 1665027 w 2471526"/>
              <a:gd name="connsiteY14" fmla="*/ 376271 h 553323"/>
              <a:gd name="connsiteX15" fmla="*/ 1610360 w 2471526"/>
              <a:gd name="connsiteY15" fmla="*/ 330703 h 553323"/>
              <a:gd name="connsiteX16" fmla="*/ 1534939 w 2471526"/>
              <a:gd name="connsiteY16" fmla="*/ 297317 h 553323"/>
              <a:gd name="connsiteX17" fmla="*/ 1418199 w 2471526"/>
              <a:gd name="connsiteY17" fmla="*/ 277355 h 553323"/>
              <a:gd name="connsiteX18" fmla="*/ 1260293 w 2471526"/>
              <a:gd name="connsiteY18" fmla="*/ 230471 h 553323"/>
              <a:gd name="connsiteX19" fmla="*/ 1219200 w 2471526"/>
              <a:gd name="connsiteY19" fmla="*/ 254758 h 553323"/>
              <a:gd name="connsiteX20" fmla="*/ 1073624 w 2471526"/>
              <a:gd name="connsiteY20" fmla="*/ 304800 h 553323"/>
              <a:gd name="connsiteX21" fmla="*/ 950345 w 2471526"/>
              <a:gd name="connsiteY21" fmla="*/ 306341 h 553323"/>
              <a:gd name="connsiteX22" fmla="*/ 832813 w 2471526"/>
              <a:gd name="connsiteY22" fmla="*/ 316981 h 553323"/>
              <a:gd name="connsiteX23" fmla="*/ 641445 w 2471526"/>
              <a:gd name="connsiteY23" fmla="*/ 291152 h 553323"/>
              <a:gd name="connsiteX24" fmla="*/ 476280 w 2471526"/>
              <a:gd name="connsiteY24" fmla="*/ 286379 h 553323"/>
              <a:gd name="connsiteX25" fmla="*/ 459474 w 2471526"/>
              <a:gd name="connsiteY25" fmla="*/ 254758 h 553323"/>
              <a:gd name="connsiteX26" fmla="*/ 373189 w 2471526"/>
              <a:gd name="connsiteY26" fmla="*/ 171629 h 553323"/>
              <a:gd name="connsiteX27" fmla="*/ 298934 w 2471526"/>
              <a:gd name="connsiteY27" fmla="*/ 98841 h 553323"/>
              <a:gd name="connsiteX28" fmla="*/ 227388 w 2471526"/>
              <a:gd name="connsiteY28" fmla="*/ 48725 h 553323"/>
              <a:gd name="connsiteX29" fmla="*/ 142718 w 2471526"/>
              <a:gd name="connsiteY29" fmla="*/ 25979 h 553323"/>
              <a:gd name="connsiteX30" fmla="*/ 0 w 2471526"/>
              <a:gd name="connsiteY30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86957 w 2471526"/>
              <a:gd name="connsiteY6" fmla="*/ 476295 h 553323"/>
              <a:gd name="connsiteX7" fmla="*/ 1919694 w 2471526"/>
              <a:gd name="connsiteY7" fmla="*/ 510601 h 553323"/>
              <a:gd name="connsiteX8" fmla="*/ 1829627 w 2471526"/>
              <a:gd name="connsiteY8" fmla="*/ 553323 h 553323"/>
              <a:gd name="connsiteX9" fmla="*/ 1733266 w 2471526"/>
              <a:gd name="connsiteY9" fmla="*/ 509516 h 553323"/>
              <a:gd name="connsiteX10" fmla="*/ 1728716 w 2471526"/>
              <a:gd name="connsiteY10" fmla="*/ 495869 h 553323"/>
              <a:gd name="connsiteX11" fmla="*/ 1724167 w 2471526"/>
              <a:gd name="connsiteY11" fmla="*/ 450376 h 553323"/>
              <a:gd name="connsiteX12" fmla="*/ 1699805 w 2471526"/>
              <a:gd name="connsiteY12" fmla="*/ 429247 h 553323"/>
              <a:gd name="connsiteX13" fmla="*/ 1665027 w 2471526"/>
              <a:gd name="connsiteY13" fmla="*/ 376271 h 553323"/>
              <a:gd name="connsiteX14" fmla="*/ 1610360 w 2471526"/>
              <a:gd name="connsiteY14" fmla="*/ 330703 h 553323"/>
              <a:gd name="connsiteX15" fmla="*/ 1534939 w 2471526"/>
              <a:gd name="connsiteY15" fmla="*/ 297317 h 553323"/>
              <a:gd name="connsiteX16" fmla="*/ 1418199 w 2471526"/>
              <a:gd name="connsiteY16" fmla="*/ 277355 h 553323"/>
              <a:gd name="connsiteX17" fmla="*/ 1260293 w 2471526"/>
              <a:gd name="connsiteY17" fmla="*/ 230471 h 553323"/>
              <a:gd name="connsiteX18" fmla="*/ 1219200 w 2471526"/>
              <a:gd name="connsiteY18" fmla="*/ 254758 h 553323"/>
              <a:gd name="connsiteX19" fmla="*/ 1073624 w 2471526"/>
              <a:gd name="connsiteY19" fmla="*/ 304800 h 553323"/>
              <a:gd name="connsiteX20" fmla="*/ 950345 w 2471526"/>
              <a:gd name="connsiteY20" fmla="*/ 306341 h 553323"/>
              <a:gd name="connsiteX21" fmla="*/ 832813 w 2471526"/>
              <a:gd name="connsiteY21" fmla="*/ 316981 h 553323"/>
              <a:gd name="connsiteX22" fmla="*/ 641445 w 2471526"/>
              <a:gd name="connsiteY22" fmla="*/ 291152 h 553323"/>
              <a:gd name="connsiteX23" fmla="*/ 476280 w 2471526"/>
              <a:gd name="connsiteY23" fmla="*/ 286379 h 553323"/>
              <a:gd name="connsiteX24" fmla="*/ 459474 w 2471526"/>
              <a:gd name="connsiteY24" fmla="*/ 254758 h 553323"/>
              <a:gd name="connsiteX25" fmla="*/ 373189 w 2471526"/>
              <a:gd name="connsiteY25" fmla="*/ 171629 h 553323"/>
              <a:gd name="connsiteX26" fmla="*/ 298934 w 2471526"/>
              <a:gd name="connsiteY26" fmla="*/ 98841 h 553323"/>
              <a:gd name="connsiteX27" fmla="*/ 227388 w 2471526"/>
              <a:gd name="connsiteY27" fmla="*/ 48725 h 553323"/>
              <a:gd name="connsiteX28" fmla="*/ 142718 w 2471526"/>
              <a:gd name="connsiteY28" fmla="*/ 25979 h 553323"/>
              <a:gd name="connsiteX29" fmla="*/ 0 w 2471526"/>
              <a:gd name="connsiteY29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19694 w 2471526"/>
              <a:gd name="connsiteY6" fmla="*/ 510601 h 553323"/>
              <a:gd name="connsiteX7" fmla="*/ 1829627 w 2471526"/>
              <a:gd name="connsiteY7" fmla="*/ 553323 h 553323"/>
              <a:gd name="connsiteX8" fmla="*/ 1733266 w 2471526"/>
              <a:gd name="connsiteY8" fmla="*/ 509516 h 553323"/>
              <a:gd name="connsiteX9" fmla="*/ 1728716 w 2471526"/>
              <a:gd name="connsiteY9" fmla="*/ 495869 h 553323"/>
              <a:gd name="connsiteX10" fmla="*/ 1724167 w 2471526"/>
              <a:gd name="connsiteY10" fmla="*/ 450376 h 553323"/>
              <a:gd name="connsiteX11" fmla="*/ 1699805 w 2471526"/>
              <a:gd name="connsiteY11" fmla="*/ 429247 h 553323"/>
              <a:gd name="connsiteX12" fmla="*/ 1665027 w 2471526"/>
              <a:gd name="connsiteY12" fmla="*/ 376271 h 553323"/>
              <a:gd name="connsiteX13" fmla="*/ 1610360 w 2471526"/>
              <a:gd name="connsiteY13" fmla="*/ 330703 h 553323"/>
              <a:gd name="connsiteX14" fmla="*/ 1534939 w 2471526"/>
              <a:gd name="connsiteY14" fmla="*/ 297317 h 553323"/>
              <a:gd name="connsiteX15" fmla="*/ 1418199 w 2471526"/>
              <a:gd name="connsiteY15" fmla="*/ 277355 h 553323"/>
              <a:gd name="connsiteX16" fmla="*/ 1260293 w 2471526"/>
              <a:gd name="connsiteY16" fmla="*/ 230471 h 553323"/>
              <a:gd name="connsiteX17" fmla="*/ 1219200 w 2471526"/>
              <a:gd name="connsiteY17" fmla="*/ 254758 h 553323"/>
              <a:gd name="connsiteX18" fmla="*/ 1073624 w 2471526"/>
              <a:gd name="connsiteY18" fmla="*/ 304800 h 553323"/>
              <a:gd name="connsiteX19" fmla="*/ 950345 w 2471526"/>
              <a:gd name="connsiteY19" fmla="*/ 306341 h 553323"/>
              <a:gd name="connsiteX20" fmla="*/ 832813 w 2471526"/>
              <a:gd name="connsiteY20" fmla="*/ 316981 h 553323"/>
              <a:gd name="connsiteX21" fmla="*/ 641445 w 2471526"/>
              <a:gd name="connsiteY21" fmla="*/ 291152 h 553323"/>
              <a:gd name="connsiteX22" fmla="*/ 476280 w 2471526"/>
              <a:gd name="connsiteY22" fmla="*/ 286379 h 553323"/>
              <a:gd name="connsiteX23" fmla="*/ 459474 w 2471526"/>
              <a:gd name="connsiteY23" fmla="*/ 254758 h 553323"/>
              <a:gd name="connsiteX24" fmla="*/ 373189 w 2471526"/>
              <a:gd name="connsiteY24" fmla="*/ 171629 h 553323"/>
              <a:gd name="connsiteX25" fmla="*/ 298934 w 2471526"/>
              <a:gd name="connsiteY25" fmla="*/ 98841 h 553323"/>
              <a:gd name="connsiteX26" fmla="*/ 227388 w 2471526"/>
              <a:gd name="connsiteY26" fmla="*/ 48725 h 553323"/>
              <a:gd name="connsiteX27" fmla="*/ 142718 w 2471526"/>
              <a:gd name="connsiteY27" fmla="*/ 25979 h 553323"/>
              <a:gd name="connsiteX28" fmla="*/ 0 w 2471526"/>
              <a:gd name="connsiteY28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19694 w 2471526"/>
              <a:gd name="connsiteY6" fmla="*/ 510601 h 553323"/>
              <a:gd name="connsiteX7" fmla="*/ 1829627 w 2471526"/>
              <a:gd name="connsiteY7" fmla="*/ 553323 h 553323"/>
              <a:gd name="connsiteX8" fmla="*/ 1733266 w 2471526"/>
              <a:gd name="connsiteY8" fmla="*/ 509516 h 553323"/>
              <a:gd name="connsiteX9" fmla="*/ 1728716 w 2471526"/>
              <a:gd name="connsiteY9" fmla="*/ 495869 h 553323"/>
              <a:gd name="connsiteX10" fmla="*/ 1724167 w 2471526"/>
              <a:gd name="connsiteY10" fmla="*/ 450376 h 553323"/>
              <a:gd name="connsiteX11" fmla="*/ 1699805 w 2471526"/>
              <a:gd name="connsiteY11" fmla="*/ 429247 h 553323"/>
              <a:gd name="connsiteX12" fmla="*/ 1665027 w 2471526"/>
              <a:gd name="connsiteY12" fmla="*/ 376271 h 553323"/>
              <a:gd name="connsiteX13" fmla="*/ 1610360 w 2471526"/>
              <a:gd name="connsiteY13" fmla="*/ 330703 h 553323"/>
              <a:gd name="connsiteX14" fmla="*/ 1534939 w 2471526"/>
              <a:gd name="connsiteY14" fmla="*/ 297317 h 553323"/>
              <a:gd name="connsiteX15" fmla="*/ 1418199 w 2471526"/>
              <a:gd name="connsiteY15" fmla="*/ 277355 h 553323"/>
              <a:gd name="connsiteX16" fmla="*/ 1260293 w 2471526"/>
              <a:gd name="connsiteY16" fmla="*/ 230471 h 553323"/>
              <a:gd name="connsiteX17" fmla="*/ 1219200 w 2471526"/>
              <a:gd name="connsiteY17" fmla="*/ 254758 h 553323"/>
              <a:gd name="connsiteX18" fmla="*/ 1073624 w 2471526"/>
              <a:gd name="connsiteY18" fmla="*/ 304800 h 553323"/>
              <a:gd name="connsiteX19" fmla="*/ 950345 w 2471526"/>
              <a:gd name="connsiteY19" fmla="*/ 306341 h 553323"/>
              <a:gd name="connsiteX20" fmla="*/ 832813 w 2471526"/>
              <a:gd name="connsiteY20" fmla="*/ 316981 h 553323"/>
              <a:gd name="connsiteX21" fmla="*/ 641445 w 2471526"/>
              <a:gd name="connsiteY21" fmla="*/ 291152 h 553323"/>
              <a:gd name="connsiteX22" fmla="*/ 476280 w 2471526"/>
              <a:gd name="connsiteY22" fmla="*/ 286379 h 553323"/>
              <a:gd name="connsiteX23" fmla="*/ 459474 w 2471526"/>
              <a:gd name="connsiteY23" fmla="*/ 254758 h 553323"/>
              <a:gd name="connsiteX24" fmla="*/ 373189 w 2471526"/>
              <a:gd name="connsiteY24" fmla="*/ 171629 h 553323"/>
              <a:gd name="connsiteX25" fmla="*/ 298934 w 2471526"/>
              <a:gd name="connsiteY25" fmla="*/ 98841 h 553323"/>
              <a:gd name="connsiteX26" fmla="*/ 227388 w 2471526"/>
              <a:gd name="connsiteY26" fmla="*/ 48725 h 553323"/>
              <a:gd name="connsiteX27" fmla="*/ 142718 w 2471526"/>
              <a:gd name="connsiteY27" fmla="*/ 25979 h 553323"/>
              <a:gd name="connsiteX28" fmla="*/ 0 w 2471526"/>
              <a:gd name="connsiteY28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19694 w 2471526"/>
              <a:gd name="connsiteY6" fmla="*/ 510601 h 553323"/>
              <a:gd name="connsiteX7" fmla="*/ 1829627 w 2471526"/>
              <a:gd name="connsiteY7" fmla="*/ 553323 h 553323"/>
              <a:gd name="connsiteX8" fmla="*/ 1733266 w 2471526"/>
              <a:gd name="connsiteY8" fmla="*/ 509516 h 553323"/>
              <a:gd name="connsiteX9" fmla="*/ 1728716 w 2471526"/>
              <a:gd name="connsiteY9" fmla="*/ 495869 h 553323"/>
              <a:gd name="connsiteX10" fmla="*/ 1724167 w 2471526"/>
              <a:gd name="connsiteY10" fmla="*/ 450376 h 553323"/>
              <a:gd name="connsiteX11" fmla="*/ 1699805 w 2471526"/>
              <a:gd name="connsiteY11" fmla="*/ 429247 h 553323"/>
              <a:gd name="connsiteX12" fmla="*/ 1665027 w 2471526"/>
              <a:gd name="connsiteY12" fmla="*/ 376271 h 553323"/>
              <a:gd name="connsiteX13" fmla="*/ 1610360 w 2471526"/>
              <a:gd name="connsiteY13" fmla="*/ 330703 h 553323"/>
              <a:gd name="connsiteX14" fmla="*/ 1534939 w 2471526"/>
              <a:gd name="connsiteY14" fmla="*/ 297317 h 553323"/>
              <a:gd name="connsiteX15" fmla="*/ 1418199 w 2471526"/>
              <a:gd name="connsiteY15" fmla="*/ 277355 h 553323"/>
              <a:gd name="connsiteX16" fmla="*/ 1260293 w 2471526"/>
              <a:gd name="connsiteY16" fmla="*/ 230471 h 553323"/>
              <a:gd name="connsiteX17" fmla="*/ 1219200 w 2471526"/>
              <a:gd name="connsiteY17" fmla="*/ 254758 h 553323"/>
              <a:gd name="connsiteX18" fmla="*/ 1073624 w 2471526"/>
              <a:gd name="connsiteY18" fmla="*/ 304800 h 553323"/>
              <a:gd name="connsiteX19" fmla="*/ 950345 w 2471526"/>
              <a:gd name="connsiteY19" fmla="*/ 306341 h 553323"/>
              <a:gd name="connsiteX20" fmla="*/ 832813 w 2471526"/>
              <a:gd name="connsiteY20" fmla="*/ 316981 h 553323"/>
              <a:gd name="connsiteX21" fmla="*/ 641445 w 2471526"/>
              <a:gd name="connsiteY21" fmla="*/ 291152 h 553323"/>
              <a:gd name="connsiteX22" fmla="*/ 476280 w 2471526"/>
              <a:gd name="connsiteY22" fmla="*/ 286379 h 553323"/>
              <a:gd name="connsiteX23" fmla="*/ 459474 w 2471526"/>
              <a:gd name="connsiteY23" fmla="*/ 254758 h 553323"/>
              <a:gd name="connsiteX24" fmla="*/ 373189 w 2471526"/>
              <a:gd name="connsiteY24" fmla="*/ 171629 h 553323"/>
              <a:gd name="connsiteX25" fmla="*/ 298934 w 2471526"/>
              <a:gd name="connsiteY25" fmla="*/ 98841 h 553323"/>
              <a:gd name="connsiteX26" fmla="*/ 227388 w 2471526"/>
              <a:gd name="connsiteY26" fmla="*/ 48725 h 553323"/>
              <a:gd name="connsiteX27" fmla="*/ 142718 w 2471526"/>
              <a:gd name="connsiteY27" fmla="*/ 25979 h 553323"/>
              <a:gd name="connsiteX28" fmla="*/ 0 w 2471526"/>
              <a:gd name="connsiteY28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19694 w 2471526"/>
              <a:gd name="connsiteY6" fmla="*/ 510601 h 553323"/>
              <a:gd name="connsiteX7" fmla="*/ 1829627 w 2471526"/>
              <a:gd name="connsiteY7" fmla="*/ 553323 h 553323"/>
              <a:gd name="connsiteX8" fmla="*/ 1733266 w 2471526"/>
              <a:gd name="connsiteY8" fmla="*/ 509516 h 553323"/>
              <a:gd name="connsiteX9" fmla="*/ 1724167 w 2471526"/>
              <a:gd name="connsiteY9" fmla="*/ 450376 h 553323"/>
              <a:gd name="connsiteX10" fmla="*/ 1699805 w 2471526"/>
              <a:gd name="connsiteY10" fmla="*/ 429247 h 553323"/>
              <a:gd name="connsiteX11" fmla="*/ 1665027 w 2471526"/>
              <a:gd name="connsiteY11" fmla="*/ 376271 h 553323"/>
              <a:gd name="connsiteX12" fmla="*/ 1610360 w 2471526"/>
              <a:gd name="connsiteY12" fmla="*/ 330703 h 553323"/>
              <a:gd name="connsiteX13" fmla="*/ 1534939 w 2471526"/>
              <a:gd name="connsiteY13" fmla="*/ 297317 h 553323"/>
              <a:gd name="connsiteX14" fmla="*/ 1418199 w 2471526"/>
              <a:gd name="connsiteY14" fmla="*/ 277355 h 553323"/>
              <a:gd name="connsiteX15" fmla="*/ 1260293 w 2471526"/>
              <a:gd name="connsiteY15" fmla="*/ 230471 h 553323"/>
              <a:gd name="connsiteX16" fmla="*/ 1219200 w 2471526"/>
              <a:gd name="connsiteY16" fmla="*/ 254758 h 553323"/>
              <a:gd name="connsiteX17" fmla="*/ 1073624 w 2471526"/>
              <a:gd name="connsiteY17" fmla="*/ 304800 h 553323"/>
              <a:gd name="connsiteX18" fmla="*/ 950345 w 2471526"/>
              <a:gd name="connsiteY18" fmla="*/ 306341 h 553323"/>
              <a:gd name="connsiteX19" fmla="*/ 832813 w 2471526"/>
              <a:gd name="connsiteY19" fmla="*/ 316981 h 553323"/>
              <a:gd name="connsiteX20" fmla="*/ 641445 w 2471526"/>
              <a:gd name="connsiteY20" fmla="*/ 291152 h 553323"/>
              <a:gd name="connsiteX21" fmla="*/ 476280 w 2471526"/>
              <a:gd name="connsiteY21" fmla="*/ 286379 h 553323"/>
              <a:gd name="connsiteX22" fmla="*/ 459474 w 2471526"/>
              <a:gd name="connsiteY22" fmla="*/ 254758 h 553323"/>
              <a:gd name="connsiteX23" fmla="*/ 373189 w 2471526"/>
              <a:gd name="connsiteY23" fmla="*/ 171629 h 553323"/>
              <a:gd name="connsiteX24" fmla="*/ 298934 w 2471526"/>
              <a:gd name="connsiteY24" fmla="*/ 98841 h 553323"/>
              <a:gd name="connsiteX25" fmla="*/ 227388 w 2471526"/>
              <a:gd name="connsiteY25" fmla="*/ 48725 h 553323"/>
              <a:gd name="connsiteX26" fmla="*/ 142718 w 2471526"/>
              <a:gd name="connsiteY26" fmla="*/ 25979 h 553323"/>
              <a:gd name="connsiteX27" fmla="*/ 0 w 2471526"/>
              <a:gd name="connsiteY27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19694 w 2471526"/>
              <a:gd name="connsiteY6" fmla="*/ 510601 h 553323"/>
              <a:gd name="connsiteX7" fmla="*/ 1829627 w 2471526"/>
              <a:gd name="connsiteY7" fmla="*/ 553323 h 553323"/>
              <a:gd name="connsiteX8" fmla="*/ 1733266 w 2471526"/>
              <a:gd name="connsiteY8" fmla="*/ 509516 h 553323"/>
              <a:gd name="connsiteX9" fmla="*/ 1724167 w 2471526"/>
              <a:gd name="connsiteY9" fmla="*/ 450376 h 553323"/>
              <a:gd name="connsiteX10" fmla="*/ 1699805 w 2471526"/>
              <a:gd name="connsiteY10" fmla="*/ 429247 h 553323"/>
              <a:gd name="connsiteX11" fmla="*/ 1665027 w 2471526"/>
              <a:gd name="connsiteY11" fmla="*/ 376271 h 553323"/>
              <a:gd name="connsiteX12" fmla="*/ 1610360 w 2471526"/>
              <a:gd name="connsiteY12" fmla="*/ 330703 h 553323"/>
              <a:gd name="connsiteX13" fmla="*/ 1534939 w 2471526"/>
              <a:gd name="connsiteY13" fmla="*/ 297317 h 553323"/>
              <a:gd name="connsiteX14" fmla="*/ 1418199 w 2471526"/>
              <a:gd name="connsiteY14" fmla="*/ 277355 h 553323"/>
              <a:gd name="connsiteX15" fmla="*/ 1285705 w 2471526"/>
              <a:gd name="connsiteY15" fmla="*/ 248764 h 553323"/>
              <a:gd name="connsiteX16" fmla="*/ 1219200 w 2471526"/>
              <a:gd name="connsiteY16" fmla="*/ 254758 h 553323"/>
              <a:gd name="connsiteX17" fmla="*/ 1073624 w 2471526"/>
              <a:gd name="connsiteY17" fmla="*/ 304800 h 553323"/>
              <a:gd name="connsiteX18" fmla="*/ 950345 w 2471526"/>
              <a:gd name="connsiteY18" fmla="*/ 306341 h 553323"/>
              <a:gd name="connsiteX19" fmla="*/ 832813 w 2471526"/>
              <a:gd name="connsiteY19" fmla="*/ 316981 h 553323"/>
              <a:gd name="connsiteX20" fmla="*/ 641445 w 2471526"/>
              <a:gd name="connsiteY20" fmla="*/ 291152 h 553323"/>
              <a:gd name="connsiteX21" fmla="*/ 476280 w 2471526"/>
              <a:gd name="connsiteY21" fmla="*/ 286379 h 553323"/>
              <a:gd name="connsiteX22" fmla="*/ 459474 w 2471526"/>
              <a:gd name="connsiteY22" fmla="*/ 254758 h 553323"/>
              <a:gd name="connsiteX23" fmla="*/ 373189 w 2471526"/>
              <a:gd name="connsiteY23" fmla="*/ 171629 h 553323"/>
              <a:gd name="connsiteX24" fmla="*/ 298934 w 2471526"/>
              <a:gd name="connsiteY24" fmla="*/ 98841 h 553323"/>
              <a:gd name="connsiteX25" fmla="*/ 227388 w 2471526"/>
              <a:gd name="connsiteY25" fmla="*/ 48725 h 553323"/>
              <a:gd name="connsiteX26" fmla="*/ 142718 w 2471526"/>
              <a:gd name="connsiteY26" fmla="*/ 25979 h 553323"/>
              <a:gd name="connsiteX27" fmla="*/ 0 w 2471526"/>
              <a:gd name="connsiteY27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19694 w 2471526"/>
              <a:gd name="connsiteY6" fmla="*/ 510601 h 553323"/>
              <a:gd name="connsiteX7" fmla="*/ 1829627 w 2471526"/>
              <a:gd name="connsiteY7" fmla="*/ 553323 h 553323"/>
              <a:gd name="connsiteX8" fmla="*/ 1733266 w 2471526"/>
              <a:gd name="connsiteY8" fmla="*/ 509516 h 553323"/>
              <a:gd name="connsiteX9" fmla="*/ 1724167 w 2471526"/>
              <a:gd name="connsiteY9" fmla="*/ 450376 h 553323"/>
              <a:gd name="connsiteX10" fmla="*/ 1699805 w 2471526"/>
              <a:gd name="connsiteY10" fmla="*/ 429247 h 553323"/>
              <a:gd name="connsiteX11" fmla="*/ 1665027 w 2471526"/>
              <a:gd name="connsiteY11" fmla="*/ 376271 h 553323"/>
              <a:gd name="connsiteX12" fmla="*/ 1610360 w 2471526"/>
              <a:gd name="connsiteY12" fmla="*/ 330703 h 553323"/>
              <a:gd name="connsiteX13" fmla="*/ 1534939 w 2471526"/>
              <a:gd name="connsiteY13" fmla="*/ 297317 h 553323"/>
              <a:gd name="connsiteX14" fmla="*/ 1418199 w 2471526"/>
              <a:gd name="connsiteY14" fmla="*/ 277355 h 553323"/>
              <a:gd name="connsiteX15" fmla="*/ 1285705 w 2471526"/>
              <a:gd name="connsiteY15" fmla="*/ 248764 h 553323"/>
              <a:gd name="connsiteX16" fmla="*/ 1237352 w 2471526"/>
              <a:gd name="connsiteY16" fmla="*/ 287686 h 553323"/>
              <a:gd name="connsiteX17" fmla="*/ 1073624 w 2471526"/>
              <a:gd name="connsiteY17" fmla="*/ 304800 h 553323"/>
              <a:gd name="connsiteX18" fmla="*/ 950345 w 2471526"/>
              <a:gd name="connsiteY18" fmla="*/ 306341 h 553323"/>
              <a:gd name="connsiteX19" fmla="*/ 832813 w 2471526"/>
              <a:gd name="connsiteY19" fmla="*/ 316981 h 553323"/>
              <a:gd name="connsiteX20" fmla="*/ 641445 w 2471526"/>
              <a:gd name="connsiteY20" fmla="*/ 291152 h 553323"/>
              <a:gd name="connsiteX21" fmla="*/ 476280 w 2471526"/>
              <a:gd name="connsiteY21" fmla="*/ 286379 h 553323"/>
              <a:gd name="connsiteX22" fmla="*/ 459474 w 2471526"/>
              <a:gd name="connsiteY22" fmla="*/ 254758 h 553323"/>
              <a:gd name="connsiteX23" fmla="*/ 373189 w 2471526"/>
              <a:gd name="connsiteY23" fmla="*/ 171629 h 553323"/>
              <a:gd name="connsiteX24" fmla="*/ 298934 w 2471526"/>
              <a:gd name="connsiteY24" fmla="*/ 98841 h 553323"/>
              <a:gd name="connsiteX25" fmla="*/ 227388 w 2471526"/>
              <a:gd name="connsiteY25" fmla="*/ 48725 h 553323"/>
              <a:gd name="connsiteX26" fmla="*/ 142718 w 2471526"/>
              <a:gd name="connsiteY26" fmla="*/ 25979 h 553323"/>
              <a:gd name="connsiteX27" fmla="*/ 0 w 2471526"/>
              <a:gd name="connsiteY27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19694 w 2471526"/>
              <a:gd name="connsiteY6" fmla="*/ 510601 h 553323"/>
              <a:gd name="connsiteX7" fmla="*/ 1829627 w 2471526"/>
              <a:gd name="connsiteY7" fmla="*/ 553323 h 553323"/>
              <a:gd name="connsiteX8" fmla="*/ 1733266 w 2471526"/>
              <a:gd name="connsiteY8" fmla="*/ 509516 h 553323"/>
              <a:gd name="connsiteX9" fmla="*/ 1724167 w 2471526"/>
              <a:gd name="connsiteY9" fmla="*/ 450376 h 553323"/>
              <a:gd name="connsiteX10" fmla="*/ 1699805 w 2471526"/>
              <a:gd name="connsiteY10" fmla="*/ 429247 h 553323"/>
              <a:gd name="connsiteX11" fmla="*/ 1665027 w 2471526"/>
              <a:gd name="connsiteY11" fmla="*/ 376271 h 553323"/>
              <a:gd name="connsiteX12" fmla="*/ 1610360 w 2471526"/>
              <a:gd name="connsiteY12" fmla="*/ 330703 h 553323"/>
              <a:gd name="connsiteX13" fmla="*/ 1534939 w 2471526"/>
              <a:gd name="connsiteY13" fmla="*/ 297317 h 553323"/>
              <a:gd name="connsiteX14" fmla="*/ 1418199 w 2471526"/>
              <a:gd name="connsiteY14" fmla="*/ 277355 h 553323"/>
              <a:gd name="connsiteX15" fmla="*/ 1303857 w 2471526"/>
              <a:gd name="connsiteY15" fmla="*/ 234130 h 553323"/>
              <a:gd name="connsiteX16" fmla="*/ 1237352 w 2471526"/>
              <a:gd name="connsiteY16" fmla="*/ 287686 h 553323"/>
              <a:gd name="connsiteX17" fmla="*/ 1073624 w 2471526"/>
              <a:gd name="connsiteY17" fmla="*/ 304800 h 553323"/>
              <a:gd name="connsiteX18" fmla="*/ 950345 w 2471526"/>
              <a:gd name="connsiteY18" fmla="*/ 306341 h 553323"/>
              <a:gd name="connsiteX19" fmla="*/ 832813 w 2471526"/>
              <a:gd name="connsiteY19" fmla="*/ 316981 h 553323"/>
              <a:gd name="connsiteX20" fmla="*/ 641445 w 2471526"/>
              <a:gd name="connsiteY20" fmla="*/ 291152 h 553323"/>
              <a:gd name="connsiteX21" fmla="*/ 476280 w 2471526"/>
              <a:gd name="connsiteY21" fmla="*/ 286379 h 553323"/>
              <a:gd name="connsiteX22" fmla="*/ 459474 w 2471526"/>
              <a:gd name="connsiteY22" fmla="*/ 254758 h 553323"/>
              <a:gd name="connsiteX23" fmla="*/ 373189 w 2471526"/>
              <a:gd name="connsiteY23" fmla="*/ 171629 h 553323"/>
              <a:gd name="connsiteX24" fmla="*/ 298934 w 2471526"/>
              <a:gd name="connsiteY24" fmla="*/ 98841 h 553323"/>
              <a:gd name="connsiteX25" fmla="*/ 227388 w 2471526"/>
              <a:gd name="connsiteY25" fmla="*/ 48725 h 553323"/>
              <a:gd name="connsiteX26" fmla="*/ 142718 w 2471526"/>
              <a:gd name="connsiteY26" fmla="*/ 25979 h 553323"/>
              <a:gd name="connsiteX27" fmla="*/ 0 w 2471526"/>
              <a:gd name="connsiteY27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19694 w 2471526"/>
              <a:gd name="connsiteY6" fmla="*/ 510601 h 553323"/>
              <a:gd name="connsiteX7" fmla="*/ 1829627 w 2471526"/>
              <a:gd name="connsiteY7" fmla="*/ 553323 h 553323"/>
              <a:gd name="connsiteX8" fmla="*/ 1733266 w 2471526"/>
              <a:gd name="connsiteY8" fmla="*/ 509516 h 553323"/>
              <a:gd name="connsiteX9" fmla="*/ 1724167 w 2471526"/>
              <a:gd name="connsiteY9" fmla="*/ 450376 h 553323"/>
              <a:gd name="connsiteX10" fmla="*/ 1699805 w 2471526"/>
              <a:gd name="connsiteY10" fmla="*/ 429247 h 553323"/>
              <a:gd name="connsiteX11" fmla="*/ 1665027 w 2471526"/>
              <a:gd name="connsiteY11" fmla="*/ 376271 h 553323"/>
              <a:gd name="connsiteX12" fmla="*/ 1610360 w 2471526"/>
              <a:gd name="connsiteY12" fmla="*/ 330703 h 553323"/>
              <a:gd name="connsiteX13" fmla="*/ 1534939 w 2471526"/>
              <a:gd name="connsiteY13" fmla="*/ 297317 h 553323"/>
              <a:gd name="connsiteX14" fmla="*/ 1418199 w 2471526"/>
              <a:gd name="connsiteY14" fmla="*/ 277355 h 553323"/>
              <a:gd name="connsiteX15" fmla="*/ 1303857 w 2471526"/>
              <a:gd name="connsiteY15" fmla="*/ 234130 h 553323"/>
              <a:gd name="connsiteX16" fmla="*/ 1226461 w 2471526"/>
              <a:gd name="connsiteY16" fmla="*/ 273051 h 553323"/>
              <a:gd name="connsiteX17" fmla="*/ 1073624 w 2471526"/>
              <a:gd name="connsiteY17" fmla="*/ 304800 h 553323"/>
              <a:gd name="connsiteX18" fmla="*/ 950345 w 2471526"/>
              <a:gd name="connsiteY18" fmla="*/ 306341 h 553323"/>
              <a:gd name="connsiteX19" fmla="*/ 832813 w 2471526"/>
              <a:gd name="connsiteY19" fmla="*/ 316981 h 553323"/>
              <a:gd name="connsiteX20" fmla="*/ 641445 w 2471526"/>
              <a:gd name="connsiteY20" fmla="*/ 291152 h 553323"/>
              <a:gd name="connsiteX21" fmla="*/ 476280 w 2471526"/>
              <a:gd name="connsiteY21" fmla="*/ 286379 h 553323"/>
              <a:gd name="connsiteX22" fmla="*/ 459474 w 2471526"/>
              <a:gd name="connsiteY22" fmla="*/ 254758 h 553323"/>
              <a:gd name="connsiteX23" fmla="*/ 373189 w 2471526"/>
              <a:gd name="connsiteY23" fmla="*/ 171629 h 553323"/>
              <a:gd name="connsiteX24" fmla="*/ 298934 w 2471526"/>
              <a:gd name="connsiteY24" fmla="*/ 98841 h 553323"/>
              <a:gd name="connsiteX25" fmla="*/ 227388 w 2471526"/>
              <a:gd name="connsiteY25" fmla="*/ 48725 h 553323"/>
              <a:gd name="connsiteX26" fmla="*/ 142718 w 2471526"/>
              <a:gd name="connsiteY26" fmla="*/ 25979 h 553323"/>
              <a:gd name="connsiteX27" fmla="*/ 0 w 2471526"/>
              <a:gd name="connsiteY27" fmla="*/ 0 h 553323"/>
              <a:gd name="connsiteX0" fmla="*/ 2471526 w 2471526"/>
              <a:gd name="connsiteY0" fmla="*/ 473026 h 553323"/>
              <a:gd name="connsiteX1" fmla="*/ 2370161 w 2471526"/>
              <a:gd name="connsiteY1" fmla="*/ 459475 h 553323"/>
              <a:gd name="connsiteX2" fmla="*/ 2307430 w 2471526"/>
              <a:gd name="connsiteY2" fmla="*/ 415045 h 553323"/>
              <a:gd name="connsiteX3" fmla="*/ 2211812 w 2471526"/>
              <a:gd name="connsiteY3" fmla="*/ 448692 h 553323"/>
              <a:gd name="connsiteX4" fmla="*/ 2081676 w 2471526"/>
              <a:gd name="connsiteY4" fmla="*/ 495966 h 553323"/>
              <a:gd name="connsiteX5" fmla="*/ 1980718 w 2471526"/>
              <a:gd name="connsiteY5" fmla="*/ 486867 h 553323"/>
              <a:gd name="connsiteX6" fmla="*/ 1919694 w 2471526"/>
              <a:gd name="connsiteY6" fmla="*/ 510601 h 553323"/>
              <a:gd name="connsiteX7" fmla="*/ 1829627 w 2471526"/>
              <a:gd name="connsiteY7" fmla="*/ 553323 h 553323"/>
              <a:gd name="connsiteX8" fmla="*/ 1733266 w 2471526"/>
              <a:gd name="connsiteY8" fmla="*/ 509516 h 553323"/>
              <a:gd name="connsiteX9" fmla="*/ 1724167 w 2471526"/>
              <a:gd name="connsiteY9" fmla="*/ 450376 h 553323"/>
              <a:gd name="connsiteX10" fmla="*/ 1699805 w 2471526"/>
              <a:gd name="connsiteY10" fmla="*/ 429247 h 553323"/>
              <a:gd name="connsiteX11" fmla="*/ 1665027 w 2471526"/>
              <a:gd name="connsiteY11" fmla="*/ 376271 h 553323"/>
              <a:gd name="connsiteX12" fmla="*/ 1610360 w 2471526"/>
              <a:gd name="connsiteY12" fmla="*/ 330703 h 553323"/>
              <a:gd name="connsiteX13" fmla="*/ 1534939 w 2471526"/>
              <a:gd name="connsiteY13" fmla="*/ 297317 h 553323"/>
              <a:gd name="connsiteX14" fmla="*/ 1418199 w 2471526"/>
              <a:gd name="connsiteY14" fmla="*/ 277355 h 553323"/>
              <a:gd name="connsiteX15" fmla="*/ 1303857 w 2471526"/>
              <a:gd name="connsiteY15" fmla="*/ 234130 h 553323"/>
              <a:gd name="connsiteX16" fmla="*/ 1226461 w 2471526"/>
              <a:gd name="connsiteY16" fmla="*/ 262075 h 553323"/>
              <a:gd name="connsiteX17" fmla="*/ 1073624 w 2471526"/>
              <a:gd name="connsiteY17" fmla="*/ 304800 h 553323"/>
              <a:gd name="connsiteX18" fmla="*/ 950345 w 2471526"/>
              <a:gd name="connsiteY18" fmla="*/ 306341 h 553323"/>
              <a:gd name="connsiteX19" fmla="*/ 832813 w 2471526"/>
              <a:gd name="connsiteY19" fmla="*/ 316981 h 553323"/>
              <a:gd name="connsiteX20" fmla="*/ 641445 w 2471526"/>
              <a:gd name="connsiteY20" fmla="*/ 291152 h 553323"/>
              <a:gd name="connsiteX21" fmla="*/ 476280 w 2471526"/>
              <a:gd name="connsiteY21" fmla="*/ 286379 h 553323"/>
              <a:gd name="connsiteX22" fmla="*/ 459474 w 2471526"/>
              <a:gd name="connsiteY22" fmla="*/ 254758 h 553323"/>
              <a:gd name="connsiteX23" fmla="*/ 373189 w 2471526"/>
              <a:gd name="connsiteY23" fmla="*/ 171629 h 553323"/>
              <a:gd name="connsiteX24" fmla="*/ 298934 w 2471526"/>
              <a:gd name="connsiteY24" fmla="*/ 98841 h 553323"/>
              <a:gd name="connsiteX25" fmla="*/ 227388 w 2471526"/>
              <a:gd name="connsiteY25" fmla="*/ 48725 h 553323"/>
              <a:gd name="connsiteX26" fmla="*/ 142718 w 2471526"/>
              <a:gd name="connsiteY26" fmla="*/ 25979 h 553323"/>
              <a:gd name="connsiteX27" fmla="*/ 0 w 2471526"/>
              <a:gd name="connsiteY27" fmla="*/ 0 h 553323"/>
              <a:gd name="connsiteX0" fmla="*/ 3146762 w 3146762"/>
              <a:gd name="connsiteY0" fmla="*/ 835234 h 915531"/>
              <a:gd name="connsiteX1" fmla="*/ 3045397 w 3146762"/>
              <a:gd name="connsiteY1" fmla="*/ 821683 h 915531"/>
              <a:gd name="connsiteX2" fmla="*/ 2982666 w 3146762"/>
              <a:gd name="connsiteY2" fmla="*/ 777253 h 915531"/>
              <a:gd name="connsiteX3" fmla="*/ 2887048 w 3146762"/>
              <a:gd name="connsiteY3" fmla="*/ 810900 h 915531"/>
              <a:gd name="connsiteX4" fmla="*/ 2756912 w 3146762"/>
              <a:gd name="connsiteY4" fmla="*/ 858174 h 915531"/>
              <a:gd name="connsiteX5" fmla="*/ 2655954 w 3146762"/>
              <a:gd name="connsiteY5" fmla="*/ 849075 h 915531"/>
              <a:gd name="connsiteX6" fmla="*/ 2594930 w 3146762"/>
              <a:gd name="connsiteY6" fmla="*/ 872809 h 915531"/>
              <a:gd name="connsiteX7" fmla="*/ 2504863 w 3146762"/>
              <a:gd name="connsiteY7" fmla="*/ 915531 h 915531"/>
              <a:gd name="connsiteX8" fmla="*/ 2408502 w 3146762"/>
              <a:gd name="connsiteY8" fmla="*/ 871724 h 915531"/>
              <a:gd name="connsiteX9" fmla="*/ 2399403 w 3146762"/>
              <a:gd name="connsiteY9" fmla="*/ 812584 h 915531"/>
              <a:gd name="connsiteX10" fmla="*/ 2375041 w 3146762"/>
              <a:gd name="connsiteY10" fmla="*/ 791455 h 915531"/>
              <a:gd name="connsiteX11" fmla="*/ 2340263 w 3146762"/>
              <a:gd name="connsiteY11" fmla="*/ 738479 h 915531"/>
              <a:gd name="connsiteX12" fmla="*/ 2285596 w 3146762"/>
              <a:gd name="connsiteY12" fmla="*/ 692911 h 915531"/>
              <a:gd name="connsiteX13" fmla="*/ 2210175 w 3146762"/>
              <a:gd name="connsiteY13" fmla="*/ 659525 h 915531"/>
              <a:gd name="connsiteX14" fmla="*/ 2093435 w 3146762"/>
              <a:gd name="connsiteY14" fmla="*/ 639563 h 915531"/>
              <a:gd name="connsiteX15" fmla="*/ 1979093 w 3146762"/>
              <a:gd name="connsiteY15" fmla="*/ 596338 h 915531"/>
              <a:gd name="connsiteX16" fmla="*/ 1901697 w 3146762"/>
              <a:gd name="connsiteY16" fmla="*/ 624283 h 915531"/>
              <a:gd name="connsiteX17" fmla="*/ 1748860 w 3146762"/>
              <a:gd name="connsiteY17" fmla="*/ 667008 h 915531"/>
              <a:gd name="connsiteX18" fmla="*/ 1625581 w 3146762"/>
              <a:gd name="connsiteY18" fmla="*/ 668549 h 915531"/>
              <a:gd name="connsiteX19" fmla="*/ 1508049 w 3146762"/>
              <a:gd name="connsiteY19" fmla="*/ 679189 h 915531"/>
              <a:gd name="connsiteX20" fmla="*/ 1316681 w 3146762"/>
              <a:gd name="connsiteY20" fmla="*/ 653360 h 915531"/>
              <a:gd name="connsiteX21" fmla="*/ 1151516 w 3146762"/>
              <a:gd name="connsiteY21" fmla="*/ 648587 h 915531"/>
              <a:gd name="connsiteX22" fmla="*/ 1134710 w 3146762"/>
              <a:gd name="connsiteY22" fmla="*/ 616966 h 915531"/>
              <a:gd name="connsiteX23" fmla="*/ 1048425 w 3146762"/>
              <a:gd name="connsiteY23" fmla="*/ 533837 h 915531"/>
              <a:gd name="connsiteX24" fmla="*/ 974170 w 3146762"/>
              <a:gd name="connsiteY24" fmla="*/ 461049 h 915531"/>
              <a:gd name="connsiteX25" fmla="*/ 902624 w 3146762"/>
              <a:gd name="connsiteY25" fmla="*/ 410933 h 915531"/>
              <a:gd name="connsiteX26" fmla="*/ 817954 w 3146762"/>
              <a:gd name="connsiteY26" fmla="*/ 388187 h 915531"/>
              <a:gd name="connsiteX27" fmla="*/ 0 w 3146762"/>
              <a:gd name="connsiteY27" fmla="*/ 0 h 915531"/>
              <a:gd name="connsiteX0" fmla="*/ 3156380 w 3156380"/>
              <a:gd name="connsiteY0" fmla="*/ 845098 h 925395"/>
              <a:gd name="connsiteX1" fmla="*/ 3055015 w 3156380"/>
              <a:gd name="connsiteY1" fmla="*/ 831547 h 925395"/>
              <a:gd name="connsiteX2" fmla="*/ 2992284 w 3156380"/>
              <a:gd name="connsiteY2" fmla="*/ 787117 h 925395"/>
              <a:gd name="connsiteX3" fmla="*/ 2896666 w 3156380"/>
              <a:gd name="connsiteY3" fmla="*/ 820764 h 925395"/>
              <a:gd name="connsiteX4" fmla="*/ 2766530 w 3156380"/>
              <a:gd name="connsiteY4" fmla="*/ 868038 h 925395"/>
              <a:gd name="connsiteX5" fmla="*/ 2665572 w 3156380"/>
              <a:gd name="connsiteY5" fmla="*/ 858939 h 925395"/>
              <a:gd name="connsiteX6" fmla="*/ 2604548 w 3156380"/>
              <a:gd name="connsiteY6" fmla="*/ 882673 h 925395"/>
              <a:gd name="connsiteX7" fmla="*/ 2514481 w 3156380"/>
              <a:gd name="connsiteY7" fmla="*/ 925395 h 925395"/>
              <a:gd name="connsiteX8" fmla="*/ 2418120 w 3156380"/>
              <a:gd name="connsiteY8" fmla="*/ 881588 h 925395"/>
              <a:gd name="connsiteX9" fmla="*/ 2409021 w 3156380"/>
              <a:gd name="connsiteY9" fmla="*/ 822448 h 925395"/>
              <a:gd name="connsiteX10" fmla="*/ 2384659 w 3156380"/>
              <a:gd name="connsiteY10" fmla="*/ 801319 h 925395"/>
              <a:gd name="connsiteX11" fmla="*/ 2349881 w 3156380"/>
              <a:gd name="connsiteY11" fmla="*/ 748343 h 925395"/>
              <a:gd name="connsiteX12" fmla="*/ 2295214 w 3156380"/>
              <a:gd name="connsiteY12" fmla="*/ 702775 h 925395"/>
              <a:gd name="connsiteX13" fmla="*/ 2219793 w 3156380"/>
              <a:gd name="connsiteY13" fmla="*/ 669389 h 925395"/>
              <a:gd name="connsiteX14" fmla="*/ 2103053 w 3156380"/>
              <a:gd name="connsiteY14" fmla="*/ 649427 h 925395"/>
              <a:gd name="connsiteX15" fmla="*/ 1988711 w 3156380"/>
              <a:gd name="connsiteY15" fmla="*/ 606202 h 925395"/>
              <a:gd name="connsiteX16" fmla="*/ 1911315 w 3156380"/>
              <a:gd name="connsiteY16" fmla="*/ 634147 h 925395"/>
              <a:gd name="connsiteX17" fmla="*/ 1758478 w 3156380"/>
              <a:gd name="connsiteY17" fmla="*/ 676872 h 925395"/>
              <a:gd name="connsiteX18" fmla="*/ 1635199 w 3156380"/>
              <a:gd name="connsiteY18" fmla="*/ 678413 h 925395"/>
              <a:gd name="connsiteX19" fmla="*/ 1517667 w 3156380"/>
              <a:gd name="connsiteY19" fmla="*/ 689053 h 925395"/>
              <a:gd name="connsiteX20" fmla="*/ 1326299 w 3156380"/>
              <a:gd name="connsiteY20" fmla="*/ 663224 h 925395"/>
              <a:gd name="connsiteX21" fmla="*/ 1161134 w 3156380"/>
              <a:gd name="connsiteY21" fmla="*/ 658451 h 925395"/>
              <a:gd name="connsiteX22" fmla="*/ 1144328 w 3156380"/>
              <a:gd name="connsiteY22" fmla="*/ 626830 h 925395"/>
              <a:gd name="connsiteX23" fmla="*/ 1058043 w 3156380"/>
              <a:gd name="connsiteY23" fmla="*/ 543701 h 925395"/>
              <a:gd name="connsiteX24" fmla="*/ 983788 w 3156380"/>
              <a:gd name="connsiteY24" fmla="*/ 470913 h 925395"/>
              <a:gd name="connsiteX25" fmla="*/ 912242 w 3156380"/>
              <a:gd name="connsiteY25" fmla="*/ 420797 h 925395"/>
              <a:gd name="connsiteX26" fmla="*/ 827572 w 3156380"/>
              <a:gd name="connsiteY26" fmla="*/ 398051 h 925395"/>
              <a:gd name="connsiteX27" fmla="*/ 83404 w 3156380"/>
              <a:gd name="connsiteY27" fmla="*/ 36143 h 925395"/>
              <a:gd name="connsiteX28" fmla="*/ 9618 w 3156380"/>
              <a:gd name="connsiteY28" fmla="*/ 9864 h 925395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902624 w 3146762"/>
              <a:gd name="connsiteY25" fmla="*/ 414973 h 919571"/>
              <a:gd name="connsiteX26" fmla="*/ 817954 w 3146762"/>
              <a:gd name="connsiteY26" fmla="*/ 392227 h 919571"/>
              <a:gd name="connsiteX27" fmla="*/ 99198 w 3146762"/>
              <a:gd name="connsiteY27" fmla="*/ 41295 h 919571"/>
              <a:gd name="connsiteX28" fmla="*/ 0 w 3146762"/>
              <a:gd name="connsiteY28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902624 w 3146762"/>
              <a:gd name="connsiteY25" fmla="*/ 414973 h 919571"/>
              <a:gd name="connsiteX26" fmla="*/ 817954 w 3146762"/>
              <a:gd name="connsiteY26" fmla="*/ 392227 h 919571"/>
              <a:gd name="connsiteX27" fmla="*/ 320647 w 3146762"/>
              <a:gd name="connsiteY27" fmla="*/ 143739 h 919571"/>
              <a:gd name="connsiteX28" fmla="*/ 99198 w 3146762"/>
              <a:gd name="connsiteY28" fmla="*/ 41295 h 919571"/>
              <a:gd name="connsiteX29" fmla="*/ 0 w 3146762"/>
              <a:gd name="connsiteY29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902624 w 3146762"/>
              <a:gd name="connsiteY25" fmla="*/ 414973 h 919571"/>
              <a:gd name="connsiteX26" fmla="*/ 817954 w 3146762"/>
              <a:gd name="connsiteY26" fmla="*/ 392227 h 919571"/>
              <a:gd name="connsiteX27" fmla="*/ 487641 w 3146762"/>
              <a:gd name="connsiteY27" fmla="*/ 231547 h 919571"/>
              <a:gd name="connsiteX28" fmla="*/ 320647 w 3146762"/>
              <a:gd name="connsiteY28" fmla="*/ 143739 h 919571"/>
              <a:gd name="connsiteX29" fmla="*/ 99198 w 3146762"/>
              <a:gd name="connsiteY29" fmla="*/ 41295 h 919571"/>
              <a:gd name="connsiteX30" fmla="*/ 0 w 3146762"/>
              <a:gd name="connsiteY30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902624 w 3146762"/>
              <a:gd name="connsiteY25" fmla="*/ 414973 h 919571"/>
              <a:gd name="connsiteX26" fmla="*/ 817954 w 3146762"/>
              <a:gd name="connsiteY26" fmla="*/ 392227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320647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902624 w 3146762"/>
              <a:gd name="connsiteY25" fmla="*/ 414973 h 919571"/>
              <a:gd name="connsiteX26" fmla="*/ 817954 w 3146762"/>
              <a:gd name="connsiteY26" fmla="*/ 392227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902624 w 3146762"/>
              <a:gd name="connsiteY25" fmla="*/ 414973 h 919571"/>
              <a:gd name="connsiteX26" fmla="*/ 817954 w 3146762"/>
              <a:gd name="connsiteY26" fmla="*/ 392227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902624 w 3146762"/>
              <a:gd name="connsiteY25" fmla="*/ 414973 h 919571"/>
              <a:gd name="connsiteX26" fmla="*/ 803433 w 3146762"/>
              <a:gd name="connsiteY26" fmla="*/ 395886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888102 w 3146762"/>
              <a:gd name="connsiteY25" fmla="*/ 422290 h 919571"/>
              <a:gd name="connsiteX26" fmla="*/ 803433 w 3146762"/>
              <a:gd name="connsiteY26" fmla="*/ 395886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888102 w 3146762"/>
              <a:gd name="connsiteY25" fmla="*/ 422290 h 919571"/>
              <a:gd name="connsiteX26" fmla="*/ 792543 w 3146762"/>
              <a:gd name="connsiteY26" fmla="*/ 381251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888102 w 3146762"/>
              <a:gd name="connsiteY25" fmla="*/ 422290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877211 w 3146762"/>
              <a:gd name="connsiteY25" fmla="*/ 403997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48425 w 3146762"/>
              <a:gd name="connsiteY23" fmla="*/ 537877 h 919571"/>
              <a:gd name="connsiteX24" fmla="*/ 974170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26643 w 3146762"/>
              <a:gd name="connsiteY23" fmla="*/ 534218 h 919571"/>
              <a:gd name="connsiteX24" fmla="*/ 974170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34710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6681 w 3146762"/>
              <a:gd name="connsiteY20" fmla="*/ 657400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508049 w 3146762"/>
              <a:gd name="connsiteY19" fmla="*/ 683229 h 919571"/>
              <a:gd name="connsiteX20" fmla="*/ 1313051 w 3146762"/>
              <a:gd name="connsiteY20" fmla="*/ 668376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1 w 3146762"/>
              <a:gd name="connsiteY18" fmla="*/ 672589 h 919571"/>
              <a:gd name="connsiteX19" fmla="*/ 1497158 w 3146762"/>
              <a:gd name="connsiteY19" fmla="*/ 694205 h 919571"/>
              <a:gd name="connsiteX20" fmla="*/ 1313051 w 3146762"/>
              <a:gd name="connsiteY20" fmla="*/ 668376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48860 w 3146762"/>
              <a:gd name="connsiteY17" fmla="*/ 671048 h 919571"/>
              <a:gd name="connsiteX18" fmla="*/ 1625582 w 3146762"/>
              <a:gd name="connsiteY18" fmla="*/ 683565 h 919571"/>
              <a:gd name="connsiteX19" fmla="*/ 1497158 w 3146762"/>
              <a:gd name="connsiteY19" fmla="*/ 694205 h 919571"/>
              <a:gd name="connsiteX20" fmla="*/ 1313051 w 3146762"/>
              <a:gd name="connsiteY20" fmla="*/ 668376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52490 w 3146762"/>
              <a:gd name="connsiteY17" fmla="*/ 693000 h 919571"/>
              <a:gd name="connsiteX18" fmla="*/ 1625582 w 3146762"/>
              <a:gd name="connsiteY18" fmla="*/ 683565 h 919571"/>
              <a:gd name="connsiteX19" fmla="*/ 1497158 w 3146762"/>
              <a:gd name="connsiteY19" fmla="*/ 694205 h 919571"/>
              <a:gd name="connsiteX20" fmla="*/ 1313051 w 3146762"/>
              <a:gd name="connsiteY20" fmla="*/ 668376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1697 w 3146762"/>
              <a:gd name="connsiteY16" fmla="*/ 628323 h 919571"/>
              <a:gd name="connsiteX17" fmla="*/ 1770642 w 3146762"/>
              <a:gd name="connsiteY17" fmla="*/ 678365 h 919571"/>
              <a:gd name="connsiteX18" fmla="*/ 1625582 w 3146762"/>
              <a:gd name="connsiteY18" fmla="*/ 683565 h 919571"/>
              <a:gd name="connsiteX19" fmla="*/ 1497158 w 3146762"/>
              <a:gd name="connsiteY19" fmla="*/ 694205 h 919571"/>
              <a:gd name="connsiteX20" fmla="*/ 1313051 w 3146762"/>
              <a:gd name="connsiteY20" fmla="*/ 668376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79093 w 3146762"/>
              <a:gd name="connsiteY15" fmla="*/ 600378 h 919571"/>
              <a:gd name="connsiteX16" fmla="*/ 1908957 w 3146762"/>
              <a:gd name="connsiteY16" fmla="*/ 646616 h 919571"/>
              <a:gd name="connsiteX17" fmla="*/ 1770642 w 3146762"/>
              <a:gd name="connsiteY17" fmla="*/ 678365 h 919571"/>
              <a:gd name="connsiteX18" fmla="*/ 1625582 w 3146762"/>
              <a:gd name="connsiteY18" fmla="*/ 683565 h 919571"/>
              <a:gd name="connsiteX19" fmla="*/ 1497158 w 3146762"/>
              <a:gd name="connsiteY19" fmla="*/ 694205 h 919571"/>
              <a:gd name="connsiteX20" fmla="*/ 1313051 w 3146762"/>
              <a:gd name="connsiteY20" fmla="*/ 668376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93614 w 3146762"/>
              <a:gd name="connsiteY15" fmla="*/ 611353 h 919571"/>
              <a:gd name="connsiteX16" fmla="*/ 1908957 w 3146762"/>
              <a:gd name="connsiteY16" fmla="*/ 646616 h 919571"/>
              <a:gd name="connsiteX17" fmla="*/ 1770642 w 3146762"/>
              <a:gd name="connsiteY17" fmla="*/ 678365 h 919571"/>
              <a:gd name="connsiteX18" fmla="*/ 1625582 w 3146762"/>
              <a:gd name="connsiteY18" fmla="*/ 683565 h 919571"/>
              <a:gd name="connsiteX19" fmla="*/ 1497158 w 3146762"/>
              <a:gd name="connsiteY19" fmla="*/ 694205 h 919571"/>
              <a:gd name="connsiteX20" fmla="*/ 1313051 w 3146762"/>
              <a:gd name="connsiteY20" fmla="*/ 668376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82723 w 3146762"/>
              <a:gd name="connsiteY15" fmla="*/ 604037 h 919571"/>
              <a:gd name="connsiteX16" fmla="*/ 1908957 w 3146762"/>
              <a:gd name="connsiteY16" fmla="*/ 646616 h 919571"/>
              <a:gd name="connsiteX17" fmla="*/ 1770642 w 3146762"/>
              <a:gd name="connsiteY17" fmla="*/ 678365 h 919571"/>
              <a:gd name="connsiteX18" fmla="*/ 1625582 w 3146762"/>
              <a:gd name="connsiteY18" fmla="*/ 683565 h 919571"/>
              <a:gd name="connsiteX19" fmla="*/ 1497158 w 3146762"/>
              <a:gd name="connsiteY19" fmla="*/ 694205 h 919571"/>
              <a:gd name="connsiteX20" fmla="*/ 1313051 w 3146762"/>
              <a:gd name="connsiteY20" fmla="*/ 668376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1982723 w 3146762"/>
              <a:gd name="connsiteY15" fmla="*/ 604037 h 919571"/>
              <a:gd name="connsiteX16" fmla="*/ 1901697 w 3146762"/>
              <a:gd name="connsiteY16" fmla="*/ 642958 h 919571"/>
              <a:gd name="connsiteX17" fmla="*/ 1770642 w 3146762"/>
              <a:gd name="connsiteY17" fmla="*/ 678365 h 919571"/>
              <a:gd name="connsiteX18" fmla="*/ 1625582 w 3146762"/>
              <a:gd name="connsiteY18" fmla="*/ 683565 h 919571"/>
              <a:gd name="connsiteX19" fmla="*/ 1497158 w 3146762"/>
              <a:gd name="connsiteY19" fmla="*/ 694205 h 919571"/>
              <a:gd name="connsiteX20" fmla="*/ 1313051 w 3146762"/>
              <a:gd name="connsiteY20" fmla="*/ 668376 h 919571"/>
              <a:gd name="connsiteX21" fmla="*/ 1151516 w 3146762"/>
              <a:gd name="connsiteY21" fmla="*/ 652627 h 919571"/>
              <a:gd name="connsiteX22" fmla="*/ 1109298 w 3146762"/>
              <a:gd name="connsiteY22" fmla="*/ 621006 h 919571"/>
              <a:gd name="connsiteX23" fmla="*/ 1026643 w 3146762"/>
              <a:gd name="connsiteY23" fmla="*/ 534218 h 919571"/>
              <a:gd name="connsiteX24" fmla="*/ 956018 w 3146762"/>
              <a:gd name="connsiteY24" fmla="*/ 465089 h 919571"/>
              <a:gd name="connsiteX25" fmla="*/ 866320 w 3146762"/>
              <a:gd name="connsiteY25" fmla="*/ 411314 h 919571"/>
              <a:gd name="connsiteX26" fmla="*/ 745349 w 3146762"/>
              <a:gd name="connsiteY26" fmla="*/ 377592 h 919571"/>
              <a:gd name="connsiteX27" fmla="*/ 651004 w 3146762"/>
              <a:gd name="connsiteY27" fmla="*/ 319354 h 919571"/>
              <a:gd name="connsiteX28" fmla="*/ 487641 w 3146762"/>
              <a:gd name="connsiteY28" fmla="*/ 231547 h 919571"/>
              <a:gd name="connsiteX29" fmla="*/ 295235 w 3146762"/>
              <a:gd name="connsiteY29" fmla="*/ 143739 h 919571"/>
              <a:gd name="connsiteX30" fmla="*/ 99198 w 3146762"/>
              <a:gd name="connsiteY30" fmla="*/ 41295 h 919571"/>
              <a:gd name="connsiteX31" fmla="*/ 0 w 3146762"/>
              <a:gd name="connsiteY31" fmla="*/ 4040 h 919571"/>
              <a:gd name="connsiteX0" fmla="*/ 3146762 w 3146762"/>
              <a:gd name="connsiteY0" fmla="*/ 839274 h 919571"/>
              <a:gd name="connsiteX1" fmla="*/ 3045397 w 3146762"/>
              <a:gd name="connsiteY1" fmla="*/ 825723 h 919571"/>
              <a:gd name="connsiteX2" fmla="*/ 2982666 w 3146762"/>
              <a:gd name="connsiteY2" fmla="*/ 781293 h 919571"/>
              <a:gd name="connsiteX3" fmla="*/ 2887048 w 3146762"/>
              <a:gd name="connsiteY3" fmla="*/ 814940 h 919571"/>
              <a:gd name="connsiteX4" fmla="*/ 2756912 w 3146762"/>
              <a:gd name="connsiteY4" fmla="*/ 862214 h 919571"/>
              <a:gd name="connsiteX5" fmla="*/ 2655954 w 3146762"/>
              <a:gd name="connsiteY5" fmla="*/ 853115 h 919571"/>
              <a:gd name="connsiteX6" fmla="*/ 2594930 w 3146762"/>
              <a:gd name="connsiteY6" fmla="*/ 876849 h 919571"/>
              <a:gd name="connsiteX7" fmla="*/ 2504863 w 3146762"/>
              <a:gd name="connsiteY7" fmla="*/ 919571 h 919571"/>
              <a:gd name="connsiteX8" fmla="*/ 2408502 w 3146762"/>
              <a:gd name="connsiteY8" fmla="*/ 875764 h 919571"/>
              <a:gd name="connsiteX9" fmla="*/ 2399403 w 3146762"/>
              <a:gd name="connsiteY9" fmla="*/ 816624 h 919571"/>
              <a:gd name="connsiteX10" fmla="*/ 2375041 w 3146762"/>
              <a:gd name="connsiteY10" fmla="*/ 795495 h 919571"/>
              <a:gd name="connsiteX11" fmla="*/ 2340263 w 3146762"/>
              <a:gd name="connsiteY11" fmla="*/ 742519 h 919571"/>
              <a:gd name="connsiteX12" fmla="*/ 2285596 w 3146762"/>
              <a:gd name="connsiteY12" fmla="*/ 696951 h 919571"/>
              <a:gd name="connsiteX13" fmla="*/ 2210175 w 3146762"/>
              <a:gd name="connsiteY13" fmla="*/ 663565 h 919571"/>
              <a:gd name="connsiteX14" fmla="*/ 2093435 w 3146762"/>
              <a:gd name="connsiteY14" fmla="*/ 643603 h 919571"/>
              <a:gd name="connsiteX15" fmla="*/ 2063193 w 3146762"/>
              <a:gd name="connsiteY15" fmla="*/ 633999 h 919571"/>
              <a:gd name="connsiteX16" fmla="*/ 1982723 w 3146762"/>
              <a:gd name="connsiteY16" fmla="*/ 604037 h 919571"/>
              <a:gd name="connsiteX17" fmla="*/ 1901697 w 3146762"/>
              <a:gd name="connsiteY17" fmla="*/ 642958 h 919571"/>
              <a:gd name="connsiteX18" fmla="*/ 1770642 w 3146762"/>
              <a:gd name="connsiteY18" fmla="*/ 678365 h 919571"/>
              <a:gd name="connsiteX19" fmla="*/ 1625582 w 3146762"/>
              <a:gd name="connsiteY19" fmla="*/ 683565 h 919571"/>
              <a:gd name="connsiteX20" fmla="*/ 1497158 w 3146762"/>
              <a:gd name="connsiteY20" fmla="*/ 694205 h 919571"/>
              <a:gd name="connsiteX21" fmla="*/ 1313051 w 3146762"/>
              <a:gd name="connsiteY21" fmla="*/ 668376 h 919571"/>
              <a:gd name="connsiteX22" fmla="*/ 1151516 w 3146762"/>
              <a:gd name="connsiteY22" fmla="*/ 652627 h 919571"/>
              <a:gd name="connsiteX23" fmla="*/ 1109298 w 3146762"/>
              <a:gd name="connsiteY23" fmla="*/ 621006 h 919571"/>
              <a:gd name="connsiteX24" fmla="*/ 1026643 w 3146762"/>
              <a:gd name="connsiteY24" fmla="*/ 534218 h 919571"/>
              <a:gd name="connsiteX25" fmla="*/ 956018 w 3146762"/>
              <a:gd name="connsiteY25" fmla="*/ 465089 h 919571"/>
              <a:gd name="connsiteX26" fmla="*/ 866320 w 3146762"/>
              <a:gd name="connsiteY26" fmla="*/ 411314 h 919571"/>
              <a:gd name="connsiteX27" fmla="*/ 745349 w 3146762"/>
              <a:gd name="connsiteY27" fmla="*/ 377592 h 919571"/>
              <a:gd name="connsiteX28" fmla="*/ 651004 w 3146762"/>
              <a:gd name="connsiteY28" fmla="*/ 319354 h 919571"/>
              <a:gd name="connsiteX29" fmla="*/ 487641 w 3146762"/>
              <a:gd name="connsiteY29" fmla="*/ 231547 h 919571"/>
              <a:gd name="connsiteX30" fmla="*/ 295235 w 3146762"/>
              <a:gd name="connsiteY30" fmla="*/ 143739 h 919571"/>
              <a:gd name="connsiteX31" fmla="*/ 99198 w 3146762"/>
              <a:gd name="connsiteY31" fmla="*/ 41295 h 919571"/>
              <a:gd name="connsiteX32" fmla="*/ 0 w 3146762"/>
              <a:gd name="connsiteY32" fmla="*/ 4040 h 919571"/>
              <a:gd name="connsiteX0" fmla="*/ 3132443 w 3132443"/>
              <a:gd name="connsiteY0" fmla="*/ 959942 h 1040239"/>
              <a:gd name="connsiteX1" fmla="*/ 3031078 w 3132443"/>
              <a:gd name="connsiteY1" fmla="*/ 946391 h 1040239"/>
              <a:gd name="connsiteX2" fmla="*/ 2968347 w 3132443"/>
              <a:gd name="connsiteY2" fmla="*/ 901961 h 1040239"/>
              <a:gd name="connsiteX3" fmla="*/ 2872729 w 3132443"/>
              <a:gd name="connsiteY3" fmla="*/ 935608 h 1040239"/>
              <a:gd name="connsiteX4" fmla="*/ 2742593 w 3132443"/>
              <a:gd name="connsiteY4" fmla="*/ 982882 h 1040239"/>
              <a:gd name="connsiteX5" fmla="*/ 2641635 w 3132443"/>
              <a:gd name="connsiteY5" fmla="*/ 973783 h 1040239"/>
              <a:gd name="connsiteX6" fmla="*/ 2580611 w 3132443"/>
              <a:gd name="connsiteY6" fmla="*/ 997517 h 1040239"/>
              <a:gd name="connsiteX7" fmla="*/ 2490544 w 3132443"/>
              <a:gd name="connsiteY7" fmla="*/ 1040239 h 1040239"/>
              <a:gd name="connsiteX8" fmla="*/ 2394183 w 3132443"/>
              <a:gd name="connsiteY8" fmla="*/ 996432 h 1040239"/>
              <a:gd name="connsiteX9" fmla="*/ 2385084 w 3132443"/>
              <a:gd name="connsiteY9" fmla="*/ 937292 h 1040239"/>
              <a:gd name="connsiteX10" fmla="*/ 2360722 w 3132443"/>
              <a:gd name="connsiteY10" fmla="*/ 916163 h 1040239"/>
              <a:gd name="connsiteX11" fmla="*/ 2325944 w 3132443"/>
              <a:gd name="connsiteY11" fmla="*/ 863187 h 1040239"/>
              <a:gd name="connsiteX12" fmla="*/ 2271277 w 3132443"/>
              <a:gd name="connsiteY12" fmla="*/ 817619 h 1040239"/>
              <a:gd name="connsiteX13" fmla="*/ 2195856 w 3132443"/>
              <a:gd name="connsiteY13" fmla="*/ 784233 h 1040239"/>
              <a:gd name="connsiteX14" fmla="*/ 2079116 w 3132443"/>
              <a:gd name="connsiteY14" fmla="*/ 764271 h 1040239"/>
              <a:gd name="connsiteX15" fmla="*/ 2048874 w 3132443"/>
              <a:gd name="connsiteY15" fmla="*/ 754667 h 1040239"/>
              <a:gd name="connsiteX16" fmla="*/ 1968404 w 3132443"/>
              <a:gd name="connsiteY16" fmla="*/ 724705 h 1040239"/>
              <a:gd name="connsiteX17" fmla="*/ 1887378 w 3132443"/>
              <a:gd name="connsiteY17" fmla="*/ 763626 h 1040239"/>
              <a:gd name="connsiteX18" fmla="*/ 1756323 w 3132443"/>
              <a:gd name="connsiteY18" fmla="*/ 799033 h 1040239"/>
              <a:gd name="connsiteX19" fmla="*/ 1611263 w 3132443"/>
              <a:gd name="connsiteY19" fmla="*/ 804233 h 1040239"/>
              <a:gd name="connsiteX20" fmla="*/ 1482839 w 3132443"/>
              <a:gd name="connsiteY20" fmla="*/ 814873 h 1040239"/>
              <a:gd name="connsiteX21" fmla="*/ 1298732 w 3132443"/>
              <a:gd name="connsiteY21" fmla="*/ 789044 h 1040239"/>
              <a:gd name="connsiteX22" fmla="*/ 1137197 w 3132443"/>
              <a:gd name="connsiteY22" fmla="*/ 773295 h 1040239"/>
              <a:gd name="connsiteX23" fmla="*/ 1094979 w 3132443"/>
              <a:gd name="connsiteY23" fmla="*/ 741674 h 1040239"/>
              <a:gd name="connsiteX24" fmla="*/ 1012324 w 3132443"/>
              <a:gd name="connsiteY24" fmla="*/ 654886 h 1040239"/>
              <a:gd name="connsiteX25" fmla="*/ 941699 w 3132443"/>
              <a:gd name="connsiteY25" fmla="*/ 585757 h 1040239"/>
              <a:gd name="connsiteX26" fmla="*/ 852001 w 3132443"/>
              <a:gd name="connsiteY26" fmla="*/ 531982 h 1040239"/>
              <a:gd name="connsiteX27" fmla="*/ 731030 w 3132443"/>
              <a:gd name="connsiteY27" fmla="*/ 498260 h 1040239"/>
              <a:gd name="connsiteX28" fmla="*/ 636685 w 3132443"/>
              <a:gd name="connsiteY28" fmla="*/ 440022 h 1040239"/>
              <a:gd name="connsiteX29" fmla="*/ 473322 w 3132443"/>
              <a:gd name="connsiteY29" fmla="*/ 352215 h 1040239"/>
              <a:gd name="connsiteX30" fmla="*/ 280916 w 3132443"/>
              <a:gd name="connsiteY30" fmla="*/ 264407 h 1040239"/>
              <a:gd name="connsiteX31" fmla="*/ 84879 w 3132443"/>
              <a:gd name="connsiteY31" fmla="*/ 161963 h 1040239"/>
              <a:gd name="connsiteX32" fmla="*/ 8179 w 3132443"/>
              <a:gd name="connsiteY32" fmla="*/ 0 h 1040239"/>
              <a:gd name="connsiteX0" fmla="*/ 3124264 w 3124264"/>
              <a:gd name="connsiteY0" fmla="*/ 959942 h 1040239"/>
              <a:gd name="connsiteX1" fmla="*/ 3022899 w 3124264"/>
              <a:gd name="connsiteY1" fmla="*/ 946391 h 1040239"/>
              <a:gd name="connsiteX2" fmla="*/ 2960168 w 3124264"/>
              <a:gd name="connsiteY2" fmla="*/ 901961 h 1040239"/>
              <a:gd name="connsiteX3" fmla="*/ 2864550 w 3124264"/>
              <a:gd name="connsiteY3" fmla="*/ 935608 h 1040239"/>
              <a:gd name="connsiteX4" fmla="*/ 2734414 w 3124264"/>
              <a:gd name="connsiteY4" fmla="*/ 982882 h 1040239"/>
              <a:gd name="connsiteX5" fmla="*/ 2633456 w 3124264"/>
              <a:gd name="connsiteY5" fmla="*/ 973783 h 1040239"/>
              <a:gd name="connsiteX6" fmla="*/ 2572432 w 3124264"/>
              <a:gd name="connsiteY6" fmla="*/ 997517 h 1040239"/>
              <a:gd name="connsiteX7" fmla="*/ 2482365 w 3124264"/>
              <a:gd name="connsiteY7" fmla="*/ 1040239 h 1040239"/>
              <a:gd name="connsiteX8" fmla="*/ 2386004 w 3124264"/>
              <a:gd name="connsiteY8" fmla="*/ 996432 h 1040239"/>
              <a:gd name="connsiteX9" fmla="*/ 2376905 w 3124264"/>
              <a:gd name="connsiteY9" fmla="*/ 937292 h 1040239"/>
              <a:gd name="connsiteX10" fmla="*/ 2352543 w 3124264"/>
              <a:gd name="connsiteY10" fmla="*/ 916163 h 1040239"/>
              <a:gd name="connsiteX11" fmla="*/ 2317765 w 3124264"/>
              <a:gd name="connsiteY11" fmla="*/ 863187 h 1040239"/>
              <a:gd name="connsiteX12" fmla="*/ 2263098 w 3124264"/>
              <a:gd name="connsiteY12" fmla="*/ 817619 h 1040239"/>
              <a:gd name="connsiteX13" fmla="*/ 2187677 w 3124264"/>
              <a:gd name="connsiteY13" fmla="*/ 784233 h 1040239"/>
              <a:gd name="connsiteX14" fmla="*/ 2070937 w 3124264"/>
              <a:gd name="connsiteY14" fmla="*/ 764271 h 1040239"/>
              <a:gd name="connsiteX15" fmla="*/ 2040695 w 3124264"/>
              <a:gd name="connsiteY15" fmla="*/ 754667 h 1040239"/>
              <a:gd name="connsiteX16" fmla="*/ 1960225 w 3124264"/>
              <a:gd name="connsiteY16" fmla="*/ 724705 h 1040239"/>
              <a:gd name="connsiteX17" fmla="*/ 1879199 w 3124264"/>
              <a:gd name="connsiteY17" fmla="*/ 763626 h 1040239"/>
              <a:gd name="connsiteX18" fmla="*/ 1748144 w 3124264"/>
              <a:gd name="connsiteY18" fmla="*/ 799033 h 1040239"/>
              <a:gd name="connsiteX19" fmla="*/ 1603084 w 3124264"/>
              <a:gd name="connsiteY19" fmla="*/ 804233 h 1040239"/>
              <a:gd name="connsiteX20" fmla="*/ 1474660 w 3124264"/>
              <a:gd name="connsiteY20" fmla="*/ 814873 h 1040239"/>
              <a:gd name="connsiteX21" fmla="*/ 1290553 w 3124264"/>
              <a:gd name="connsiteY21" fmla="*/ 789044 h 1040239"/>
              <a:gd name="connsiteX22" fmla="*/ 1129018 w 3124264"/>
              <a:gd name="connsiteY22" fmla="*/ 773295 h 1040239"/>
              <a:gd name="connsiteX23" fmla="*/ 1086800 w 3124264"/>
              <a:gd name="connsiteY23" fmla="*/ 741674 h 1040239"/>
              <a:gd name="connsiteX24" fmla="*/ 1004145 w 3124264"/>
              <a:gd name="connsiteY24" fmla="*/ 654886 h 1040239"/>
              <a:gd name="connsiteX25" fmla="*/ 933520 w 3124264"/>
              <a:gd name="connsiteY25" fmla="*/ 585757 h 1040239"/>
              <a:gd name="connsiteX26" fmla="*/ 843822 w 3124264"/>
              <a:gd name="connsiteY26" fmla="*/ 531982 h 1040239"/>
              <a:gd name="connsiteX27" fmla="*/ 722851 w 3124264"/>
              <a:gd name="connsiteY27" fmla="*/ 498260 h 1040239"/>
              <a:gd name="connsiteX28" fmla="*/ 628506 w 3124264"/>
              <a:gd name="connsiteY28" fmla="*/ 440022 h 1040239"/>
              <a:gd name="connsiteX29" fmla="*/ 465143 w 3124264"/>
              <a:gd name="connsiteY29" fmla="*/ 352215 h 1040239"/>
              <a:gd name="connsiteX30" fmla="*/ 272737 w 3124264"/>
              <a:gd name="connsiteY30" fmla="*/ 264407 h 1040239"/>
              <a:gd name="connsiteX31" fmla="*/ 155444 w 3124264"/>
              <a:gd name="connsiteY31" fmla="*/ 105278 h 1040239"/>
              <a:gd name="connsiteX32" fmla="*/ 0 w 3124264"/>
              <a:gd name="connsiteY32" fmla="*/ 0 h 1040239"/>
              <a:gd name="connsiteX0" fmla="*/ 3124264 w 3124264"/>
              <a:gd name="connsiteY0" fmla="*/ 959942 h 1040239"/>
              <a:gd name="connsiteX1" fmla="*/ 3022899 w 3124264"/>
              <a:gd name="connsiteY1" fmla="*/ 946391 h 1040239"/>
              <a:gd name="connsiteX2" fmla="*/ 2960168 w 3124264"/>
              <a:gd name="connsiteY2" fmla="*/ 901961 h 1040239"/>
              <a:gd name="connsiteX3" fmla="*/ 2864550 w 3124264"/>
              <a:gd name="connsiteY3" fmla="*/ 935608 h 1040239"/>
              <a:gd name="connsiteX4" fmla="*/ 2734414 w 3124264"/>
              <a:gd name="connsiteY4" fmla="*/ 982882 h 1040239"/>
              <a:gd name="connsiteX5" fmla="*/ 2633456 w 3124264"/>
              <a:gd name="connsiteY5" fmla="*/ 973783 h 1040239"/>
              <a:gd name="connsiteX6" fmla="*/ 2572432 w 3124264"/>
              <a:gd name="connsiteY6" fmla="*/ 997517 h 1040239"/>
              <a:gd name="connsiteX7" fmla="*/ 2482365 w 3124264"/>
              <a:gd name="connsiteY7" fmla="*/ 1040239 h 1040239"/>
              <a:gd name="connsiteX8" fmla="*/ 2386004 w 3124264"/>
              <a:gd name="connsiteY8" fmla="*/ 996432 h 1040239"/>
              <a:gd name="connsiteX9" fmla="*/ 2376905 w 3124264"/>
              <a:gd name="connsiteY9" fmla="*/ 937292 h 1040239"/>
              <a:gd name="connsiteX10" fmla="*/ 2352543 w 3124264"/>
              <a:gd name="connsiteY10" fmla="*/ 916163 h 1040239"/>
              <a:gd name="connsiteX11" fmla="*/ 2317765 w 3124264"/>
              <a:gd name="connsiteY11" fmla="*/ 863187 h 1040239"/>
              <a:gd name="connsiteX12" fmla="*/ 2263098 w 3124264"/>
              <a:gd name="connsiteY12" fmla="*/ 817619 h 1040239"/>
              <a:gd name="connsiteX13" fmla="*/ 2187677 w 3124264"/>
              <a:gd name="connsiteY13" fmla="*/ 784233 h 1040239"/>
              <a:gd name="connsiteX14" fmla="*/ 2070937 w 3124264"/>
              <a:gd name="connsiteY14" fmla="*/ 764271 h 1040239"/>
              <a:gd name="connsiteX15" fmla="*/ 2040695 w 3124264"/>
              <a:gd name="connsiteY15" fmla="*/ 754667 h 1040239"/>
              <a:gd name="connsiteX16" fmla="*/ 1960225 w 3124264"/>
              <a:gd name="connsiteY16" fmla="*/ 724705 h 1040239"/>
              <a:gd name="connsiteX17" fmla="*/ 1879199 w 3124264"/>
              <a:gd name="connsiteY17" fmla="*/ 763626 h 1040239"/>
              <a:gd name="connsiteX18" fmla="*/ 1748144 w 3124264"/>
              <a:gd name="connsiteY18" fmla="*/ 799033 h 1040239"/>
              <a:gd name="connsiteX19" fmla="*/ 1603084 w 3124264"/>
              <a:gd name="connsiteY19" fmla="*/ 804233 h 1040239"/>
              <a:gd name="connsiteX20" fmla="*/ 1474660 w 3124264"/>
              <a:gd name="connsiteY20" fmla="*/ 814873 h 1040239"/>
              <a:gd name="connsiteX21" fmla="*/ 1290553 w 3124264"/>
              <a:gd name="connsiteY21" fmla="*/ 789044 h 1040239"/>
              <a:gd name="connsiteX22" fmla="*/ 1129018 w 3124264"/>
              <a:gd name="connsiteY22" fmla="*/ 773295 h 1040239"/>
              <a:gd name="connsiteX23" fmla="*/ 1086800 w 3124264"/>
              <a:gd name="connsiteY23" fmla="*/ 741674 h 1040239"/>
              <a:gd name="connsiteX24" fmla="*/ 1004145 w 3124264"/>
              <a:gd name="connsiteY24" fmla="*/ 654886 h 1040239"/>
              <a:gd name="connsiteX25" fmla="*/ 933520 w 3124264"/>
              <a:gd name="connsiteY25" fmla="*/ 585757 h 1040239"/>
              <a:gd name="connsiteX26" fmla="*/ 843822 w 3124264"/>
              <a:gd name="connsiteY26" fmla="*/ 531982 h 1040239"/>
              <a:gd name="connsiteX27" fmla="*/ 722851 w 3124264"/>
              <a:gd name="connsiteY27" fmla="*/ 498260 h 1040239"/>
              <a:gd name="connsiteX28" fmla="*/ 628506 w 3124264"/>
              <a:gd name="connsiteY28" fmla="*/ 440022 h 1040239"/>
              <a:gd name="connsiteX29" fmla="*/ 465143 w 3124264"/>
              <a:gd name="connsiteY29" fmla="*/ 352215 h 1040239"/>
              <a:gd name="connsiteX30" fmla="*/ 328984 w 3124264"/>
              <a:gd name="connsiteY30" fmla="*/ 219058 h 1040239"/>
              <a:gd name="connsiteX31" fmla="*/ 155444 w 3124264"/>
              <a:gd name="connsiteY31" fmla="*/ 105278 h 1040239"/>
              <a:gd name="connsiteX32" fmla="*/ 0 w 3124264"/>
              <a:gd name="connsiteY32" fmla="*/ 0 h 1040239"/>
              <a:gd name="connsiteX0" fmla="*/ 3124264 w 3124264"/>
              <a:gd name="connsiteY0" fmla="*/ 959942 h 1040239"/>
              <a:gd name="connsiteX1" fmla="*/ 3022899 w 3124264"/>
              <a:gd name="connsiteY1" fmla="*/ 946391 h 1040239"/>
              <a:gd name="connsiteX2" fmla="*/ 2960168 w 3124264"/>
              <a:gd name="connsiteY2" fmla="*/ 901961 h 1040239"/>
              <a:gd name="connsiteX3" fmla="*/ 2864550 w 3124264"/>
              <a:gd name="connsiteY3" fmla="*/ 935608 h 1040239"/>
              <a:gd name="connsiteX4" fmla="*/ 2734414 w 3124264"/>
              <a:gd name="connsiteY4" fmla="*/ 982882 h 1040239"/>
              <a:gd name="connsiteX5" fmla="*/ 2633456 w 3124264"/>
              <a:gd name="connsiteY5" fmla="*/ 973783 h 1040239"/>
              <a:gd name="connsiteX6" fmla="*/ 2572432 w 3124264"/>
              <a:gd name="connsiteY6" fmla="*/ 997517 h 1040239"/>
              <a:gd name="connsiteX7" fmla="*/ 2482365 w 3124264"/>
              <a:gd name="connsiteY7" fmla="*/ 1040239 h 1040239"/>
              <a:gd name="connsiteX8" fmla="*/ 2386004 w 3124264"/>
              <a:gd name="connsiteY8" fmla="*/ 996432 h 1040239"/>
              <a:gd name="connsiteX9" fmla="*/ 2376905 w 3124264"/>
              <a:gd name="connsiteY9" fmla="*/ 937292 h 1040239"/>
              <a:gd name="connsiteX10" fmla="*/ 2352543 w 3124264"/>
              <a:gd name="connsiteY10" fmla="*/ 916163 h 1040239"/>
              <a:gd name="connsiteX11" fmla="*/ 2317765 w 3124264"/>
              <a:gd name="connsiteY11" fmla="*/ 863187 h 1040239"/>
              <a:gd name="connsiteX12" fmla="*/ 2263098 w 3124264"/>
              <a:gd name="connsiteY12" fmla="*/ 817619 h 1040239"/>
              <a:gd name="connsiteX13" fmla="*/ 2187677 w 3124264"/>
              <a:gd name="connsiteY13" fmla="*/ 784233 h 1040239"/>
              <a:gd name="connsiteX14" fmla="*/ 2070937 w 3124264"/>
              <a:gd name="connsiteY14" fmla="*/ 764271 h 1040239"/>
              <a:gd name="connsiteX15" fmla="*/ 2040695 w 3124264"/>
              <a:gd name="connsiteY15" fmla="*/ 754667 h 1040239"/>
              <a:gd name="connsiteX16" fmla="*/ 1960225 w 3124264"/>
              <a:gd name="connsiteY16" fmla="*/ 724705 h 1040239"/>
              <a:gd name="connsiteX17" fmla="*/ 1879199 w 3124264"/>
              <a:gd name="connsiteY17" fmla="*/ 763626 h 1040239"/>
              <a:gd name="connsiteX18" fmla="*/ 1748144 w 3124264"/>
              <a:gd name="connsiteY18" fmla="*/ 799033 h 1040239"/>
              <a:gd name="connsiteX19" fmla="*/ 1603084 w 3124264"/>
              <a:gd name="connsiteY19" fmla="*/ 804233 h 1040239"/>
              <a:gd name="connsiteX20" fmla="*/ 1474660 w 3124264"/>
              <a:gd name="connsiteY20" fmla="*/ 814873 h 1040239"/>
              <a:gd name="connsiteX21" fmla="*/ 1290553 w 3124264"/>
              <a:gd name="connsiteY21" fmla="*/ 789044 h 1040239"/>
              <a:gd name="connsiteX22" fmla="*/ 1129018 w 3124264"/>
              <a:gd name="connsiteY22" fmla="*/ 773295 h 1040239"/>
              <a:gd name="connsiteX23" fmla="*/ 1086800 w 3124264"/>
              <a:gd name="connsiteY23" fmla="*/ 741674 h 1040239"/>
              <a:gd name="connsiteX24" fmla="*/ 1004145 w 3124264"/>
              <a:gd name="connsiteY24" fmla="*/ 654886 h 1040239"/>
              <a:gd name="connsiteX25" fmla="*/ 933520 w 3124264"/>
              <a:gd name="connsiteY25" fmla="*/ 585757 h 1040239"/>
              <a:gd name="connsiteX26" fmla="*/ 843822 w 3124264"/>
              <a:gd name="connsiteY26" fmla="*/ 531982 h 1040239"/>
              <a:gd name="connsiteX27" fmla="*/ 722851 w 3124264"/>
              <a:gd name="connsiteY27" fmla="*/ 498260 h 1040239"/>
              <a:gd name="connsiteX28" fmla="*/ 628506 w 3124264"/>
              <a:gd name="connsiteY28" fmla="*/ 440022 h 1040239"/>
              <a:gd name="connsiteX29" fmla="*/ 510140 w 3124264"/>
              <a:gd name="connsiteY29" fmla="*/ 306866 h 1040239"/>
              <a:gd name="connsiteX30" fmla="*/ 328984 w 3124264"/>
              <a:gd name="connsiteY30" fmla="*/ 219058 h 1040239"/>
              <a:gd name="connsiteX31" fmla="*/ 155444 w 3124264"/>
              <a:gd name="connsiteY31" fmla="*/ 105278 h 1040239"/>
              <a:gd name="connsiteX32" fmla="*/ 0 w 3124264"/>
              <a:gd name="connsiteY32" fmla="*/ 0 h 1040239"/>
              <a:gd name="connsiteX0" fmla="*/ 3124264 w 3124264"/>
              <a:gd name="connsiteY0" fmla="*/ 959942 h 1040239"/>
              <a:gd name="connsiteX1" fmla="*/ 3022899 w 3124264"/>
              <a:gd name="connsiteY1" fmla="*/ 946391 h 1040239"/>
              <a:gd name="connsiteX2" fmla="*/ 2960168 w 3124264"/>
              <a:gd name="connsiteY2" fmla="*/ 901961 h 1040239"/>
              <a:gd name="connsiteX3" fmla="*/ 2864550 w 3124264"/>
              <a:gd name="connsiteY3" fmla="*/ 935608 h 1040239"/>
              <a:gd name="connsiteX4" fmla="*/ 2734414 w 3124264"/>
              <a:gd name="connsiteY4" fmla="*/ 982882 h 1040239"/>
              <a:gd name="connsiteX5" fmla="*/ 2633456 w 3124264"/>
              <a:gd name="connsiteY5" fmla="*/ 973783 h 1040239"/>
              <a:gd name="connsiteX6" fmla="*/ 2572432 w 3124264"/>
              <a:gd name="connsiteY6" fmla="*/ 997517 h 1040239"/>
              <a:gd name="connsiteX7" fmla="*/ 2482365 w 3124264"/>
              <a:gd name="connsiteY7" fmla="*/ 1040239 h 1040239"/>
              <a:gd name="connsiteX8" fmla="*/ 2386004 w 3124264"/>
              <a:gd name="connsiteY8" fmla="*/ 996432 h 1040239"/>
              <a:gd name="connsiteX9" fmla="*/ 2376905 w 3124264"/>
              <a:gd name="connsiteY9" fmla="*/ 937292 h 1040239"/>
              <a:gd name="connsiteX10" fmla="*/ 2352543 w 3124264"/>
              <a:gd name="connsiteY10" fmla="*/ 916163 h 1040239"/>
              <a:gd name="connsiteX11" fmla="*/ 2317765 w 3124264"/>
              <a:gd name="connsiteY11" fmla="*/ 863187 h 1040239"/>
              <a:gd name="connsiteX12" fmla="*/ 2263098 w 3124264"/>
              <a:gd name="connsiteY12" fmla="*/ 817619 h 1040239"/>
              <a:gd name="connsiteX13" fmla="*/ 2187677 w 3124264"/>
              <a:gd name="connsiteY13" fmla="*/ 784233 h 1040239"/>
              <a:gd name="connsiteX14" fmla="*/ 2070937 w 3124264"/>
              <a:gd name="connsiteY14" fmla="*/ 764271 h 1040239"/>
              <a:gd name="connsiteX15" fmla="*/ 2040695 w 3124264"/>
              <a:gd name="connsiteY15" fmla="*/ 754667 h 1040239"/>
              <a:gd name="connsiteX16" fmla="*/ 1960225 w 3124264"/>
              <a:gd name="connsiteY16" fmla="*/ 724705 h 1040239"/>
              <a:gd name="connsiteX17" fmla="*/ 1879199 w 3124264"/>
              <a:gd name="connsiteY17" fmla="*/ 763626 h 1040239"/>
              <a:gd name="connsiteX18" fmla="*/ 1748144 w 3124264"/>
              <a:gd name="connsiteY18" fmla="*/ 799033 h 1040239"/>
              <a:gd name="connsiteX19" fmla="*/ 1603084 w 3124264"/>
              <a:gd name="connsiteY19" fmla="*/ 804233 h 1040239"/>
              <a:gd name="connsiteX20" fmla="*/ 1474660 w 3124264"/>
              <a:gd name="connsiteY20" fmla="*/ 814873 h 1040239"/>
              <a:gd name="connsiteX21" fmla="*/ 1290553 w 3124264"/>
              <a:gd name="connsiteY21" fmla="*/ 789044 h 1040239"/>
              <a:gd name="connsiteX22" fmla="*/ 1129018 w 3124264"/>
              <a:gd name="connsiteY22" fmla="*/ 773295 h 1040239"/>
              <a:gd name="connsiteX23" fmla="*/ 1086800 w 3124264"/>
              <a:gd name="connsiteY23" fmla="*/ 741674 h 1040239"/>
              <a:gd name="connsiteX24" fmla="*/ 1004145 w 3124264"/>
              <a:gd name="connsiteY24" fmla="*/ 654886 h 1040239"/>
              <a:gd name="connsiteX25" fmla="*/ 933520 w 3124264"/>
              <a:gd name="connsiteY25" fmla="*/ 585757 h 1040239"/>
              <a:gd name="connsiteX26" fmla="*/ 843822 w 3124264"/>
              <a:gd name="connsiteY26" fmla="*/ 531982 h 1040239"/>
              <a:gd name="connsiteX27" fmla="*/ 722851 w 3124264"/>
              <a:gd name="connsiteY27" fmla="*/ 498260 h 1040239"/>
              <a:gd name="connsiteX28" fmla="*/ 628506 w 3124264"/>
              <a:gd name="connsiteY28" fmla="*/ 440022 h 1040239"/>
              <a:gd name="connsiteX29" fmla="*/ 510140 w 3124264"/>
              <a:gd name="connsiteY29" fmla="*/ 306866 h 1040239"/>
              <a:gd name="connsiteX30" fmla="*/ 328984 w 3124264"/>
              <a:gd name="connsiteY30" fmla="*/ 219058 h 1040239"/>
              <a:gd name="connsiteX31" fmla="*/ 155444 w 3124264"/>
              <a:gd name="connsiteY31" fmla="*/ 105278 h 1040239"/>
              <a:gd name="connsiteX32" fmla="*/ 0 w 3124264"/>
              <a:gd name="connsiteY32" fmla="*/ 0 h 1040239"/>
              <a:gd name="connsiteX0" fmla="*/ 3112471 w 3112471"/>
              <a:gd name="connsiteY0" fmla="*/ 955981 h 1040239"/>
              <a:gd name="connsiteX1" fmla="*/ 3022899 w 3112471"/>
              <a:gd name="connsiteY1" fmla="*/ 946391 h 1040239"/>
              <a:gd name="connsiteX2" fmla="*/ 2960168 w 3112471"/>
              <a:gd name="connsiteY2" fmla="*/ 901961 h 1040239"/>
              <a:gd name="connsiteX3" fmla="*/ 2864550 w 3112471"/>
              <a:gd name="connsiteY3" fmla="*/ 935608 h 1040239"/>
              <a:gd name="connsiteX4" fmla="*/ 2734414 w 3112471"/>
              <a:gd name="connsiteY4" fmla="*/ 982882 h 1040239"/>
              <a:gd name="connsiteX5" fmla="*/ 2633456 w 3112471"/>
              <a:gd name="connsiteY5" fmla="*/ 973783 h 1040239"/>
              <a:gd name="connsiteX6" fmla="*/ 2572432 w 3112471"/>
              <a:gd name="connsiteY6" fmla="*/ 997517 h 1040239"/>
              <a:gd name="connsiteX7" fmla="*/ 2482365 w 3112471"/>
              <a:gd name="connsiteY7" fmla="*/ 1040239 h 1040239"/>
              <a:gd name="connsiteX8" fmla="*/ 2386004 w 3112471"/>
              <a:gd name="connsiteY8" fmla="*/ 996432 h 1040239"/>
              <a:gd name="connsiteX9" fmla="*/ 2376905 w 3112471"/>
              <a:gd name="connsiteY9" fmla="*/ 937292 h 1040239"/>
              <a:gd name="connsiteX10" fmla="*/ 2352543 w 3112471"/>
              <a:gd name="connsiteY10" fmla="*/ 916163 h 1040239"/>
              <a:gd name="connsiteX11" fmla="*/ 2317765 w 3112471"/>
              <a:gd name="connsiteY11" fmla="*/ 863187 h 1040239"/>
              <a:gd name="connsiteX12" fmla="*/ 2263098 w 3112471"/>
              <a:gd name="connsiteY12" fmla="*/ 817619 h 1040239"/>
              <a:gd name="connsiteX13" fmla="*/ 2187677 w 3112471"/>
              <a:gd name="connsiteY13" fmla="*/ 784233 h 1040239"/>
              <a:gd name="connsiteX14" fmla="*/ 2070937 w 3112471"/>
              <a:gd name="connsiteY14" fmla="*/ 764271 h 1040239"/>
              <a:gd name="connsiteX15" fmla="*/ 2040695 w 3112471"/>
              <a:gd name="connsiteY15" fmla="*/ 754667 h 1040239"/>
              <a:gd name="connsiteX16" fmla="*/ 1960225 w 3112471"/>
              <a:gd name="connsiteY16" fmla="*/ 724705 h 1040239"/>
              <a:gd name="connsiteX17" fmla="*/ 1879199 w 3112471"/>
              <a:gd name="connsiteY17" fmla="*/ 763626 h 1040239"/>
              <a:gd name="connsiteX18" fmla="*/ 1748144 w 3112471"/>
              <a:gd name="connsiteY18" fmla="*/ 799033 h 1040239"/>
              <a:gd name="connsiteX19" fmla="*/ 1603084 w 3112471"/>
              <a:gd name="connsiteY19" fmla="*/ 804233 h 1040239"/>
              <a:gd name="connsiteX20" fmla="*/ 1474660 w 3112471"/>
              <a:gd name="connsiteY20" fmla="*/ 814873 h 1040239"/>
              <a:gd name="connsiteX21" fmla="*/ 1290553 w 3112471"/>
              <a:gd name="connsiteY21" fmla="*/ 789044 h 1040239"/>
              <a:gd name="connsiteX22" fmla="*/ 1129018 w 3112471"/>
              <a:gd name="connsiteY22" fmla="*/ 773295 h 1040239"/>
              <a:gd name="connsiteX23" fmla="*/ 1086800 w 3112471"/>
              <a:gd name="connsiteY23" fmla="*/ 741674 h 1040239"/>
              <a:gd name="connsiteX24" fmla="*/ 1004145 w 3112471"/>
              <a:gd name="connsiteY24" fmla="*/ 654886 h 1040239"/>
              <a:gd name="connsiteX25" fmla="*/ 933520 w 3112471"/>
              <a:gd name="connsiteY25" fmla="*/ 585757 h 1040239"/>
              <a:gd name="connsiteX26" fmla="*/ 843822 w 3112471"/>
              <a:gd name="connsiteY26" fmla="*/ 531982 h 1040239"/>
              <a:gd name="connsiteX27" fmla="*/ 722851 w 3112471"/>
              <a:gd name="connsiteY27" fmla="*/ 498260 h 1040239"/>
              <a:gd name="connsiteX28" fmla="*/ 628506 w 3112471"/>
              <a:gd name="connsiteY28" fmla="*/ 440022 h 1040239"/>
              <a:gd name="connsiteX29" fmla="*/ 510140 w 3112471"/>
              <a:gd name="connsiteY29" fmla="*/ 306866 h 1040239"/>
              <a:gd name="connsiteX30" fmla="*/ 328984 w 3112471"/>
              <a:gd name="connsiteY30" fmla="*/ 219058 h 1040239"/>
              <a:gd name="connsiteX31" fmla="*/ 155444 w 3112471"/>
              <a:gd name="connsiteY31" fmla="*/ 105278 h 1040239"/>
              <a:gd name="connsiteX32" fmla="*/ 0 w 3112471"/>
              <a:gd name="connsiteY32" fmla="*/ 0 h 1040239"/>
              <a:gd name="connsiteX0" fmla="*/ 3112471 w 3112471"/>
              <a:gd name="connsiteY0" fmla="*/ 955981 h 1040451"/>
              <a:gd name="connsiteX1" fmla="*/ 3022899 w 3112471"/>
              <a:gd name="connsiteY1" fmla="*/ 946391 h 1040451"/>
              <a:gd name="connsiteX2" fmla="*/ 2960168 w 3112471"/>
              <a:gd name="connsiteY2" fmla="*/ 901961 h 1040451"/>
              <a:gd name="connsiteX3" fmla="*/ 2864550 w 3112471"/>
              <a:gd name="connsiteY3" fmla="*/ 935608 h 1040451"/>
              <a:gd name="connsiteX4" fmla="*/ 2734414 w 3112471"/>
              <a:gd name="connsiteY4" fmla="*/ 982882 h 1040451"/>
              <a:gd name="connsiteX5" fmla="*/ 2633456 w 3112471"/>
              <a:gd name="connsiteY5" fmla="*/ 973783 h 1040451"/>
              <a:gd name="connsiteX6" fmla="*/ 2565051 w 3112471"/>
              <a:gd name="connsiteY6" fmla="*/ 978365 h 1040451"/>
              <a:gd name="connsiteX7" fmla="*/ 2482365 w 3112471"/>
              <a:gd name="connsiteY7" fmla="*/ 1040239 h 1040451"/>
              <a:gd name="connsiteX8" fmla="*/ 2386004 w 3112471"/>
              <a:gd name="connsiteY8" fmla="*/ 996432 h 1040451"/>
              <a:gd name="connsiteX9" fmla="*/ 2376905 w 3112471"/>
              <a:gd name="connsiteY9" fmla="*/ 937292 h 1040451"/>
              <a:gd name="connsiteX10" fmla="*/ 2352543 w 3112471"/>
              <a:gd name="connsiteY10" fmla="*/ 916163 h 1040451"/>
              <a:gd name="connsiteX11" fmla="*/ 2317765 w 3112471"/>
              <a:gd name="connsiteY11" fmla="*/ 863187 h 1040451"/>
              <a:gd name="connsiteX12" fmla="*/ 2263098 w 3112471"/>
              <a:gd name="connsiteY12" fmla="*/ 817619 h 1040451"/>
              <a:gd name="connsiteX13" fmla="*/ 2187677 w 3112471"/>
              <a:gd name="connsiteY13" fmla="*/ 784233 h 1040451"/>
              <a:gd name="connsiteX14" fmla="*/ 2070937 w 3112471"/>
              <a:gd name="connsiteY14" fmla="*/ 764271 h 1040451"/>
              <a:gd name="connsiteX15" fmla="*/ 2040695 w 3112471"/>
              <a:gd name="connsiteY15" fmla="*/ 754667 h 1040451"/>
              <a:gd name="connsiteX16" fmla="*/ 1960225 w 3112471"/>
              <a:gd name="connsiteY16" fmla="*/ 724705 h 1040451"/>
              <a:gd name="connsiteX17" fmla="*/ 1879199 w 3112471"/>
              <a:gd name="connsiteY17" fmla="*/ 763626 h 1040451"/>
              <a:gd name="connsiteX18" fmla="*/ 1748144 w 3112471"/>
              <a:gd name="connsiteY18" fmla="*/ 799033 h 1040451"/>
              <a:gd name="connsiteX19" fmla="*/ 1603084 w 3112471"/>
              <a:gd name="connsiteY19" fmla="*/ 804233 h 1040451"/>
              <a:gd name="connsiteX20" fmla="*/ 1474660 w 3112471"/>
              <a:gd name="connsiteY20" fmla="*/ 814873 h 1040451"/>
              <a:gd name="connsiteX21" fmla="*/ 1290553 w 3112471"/>
              <a:gd name="connsiteY21" fmla="*/ 789044 h 1040451"/>
              <a:gd name="connsiteX22" fmla="*/ 1129018 w 3112471"/>
              <a:gd name="connsiteY22" fmla="*/ 773295 h 1040451"/>
              <a:gd name="connsiteX23" fmla="*/ 1086800 w 3112471"/>
              <a:gd name="connsiteY23" fmla="*/ 741674 h 1040451"/>
              <a:gd name="connsiteX24" fmla="*/ 1004145 w 3112471"/>
              <a:gd name="connsiteY24" fmla="*/ 654886 h 1040451"/>
              <a:gd name="connsiteX25" fmla="*/ 933520 w 3112471"/>
              <a:gd name="connsiteY25" fmla="*/ 585757 h 1040451"/>
              <a:gd name="connsiteX26" fmla="*/ 843822 w 3112471"/>
              <a:gd name="connsiteY26" fmla="*/ 531982 h 1040451"/>
              <a:gd name="connsiteX27" fmla="*/ 722851 w 3112471"/>
              <a:gd name="connsiteY27" fmla="*/ 498260 h 1040451"/>
              <a:gd name="connsiteX28" fmla="*/ 628506 w 3112471"/>
              <a:gd name="connsiteY28" fmla="*/ 440022 h 1040451"/>
              <a:gd name="connsiteX29" fmla="*/ 510140 w 3112471"/>
              <a:gd name="connsiteY29" fmla="*/ 306866 h 1040451"/>
              <a:gd name="connsiteX30" fmla="*/ 328984 w 3112471"/>
              <a:gd name="connsiteY30" fmla="*/ 219058 h 1040451"/>
              <a:gd name="connsiteX31" fmla="*/ 155444 w 3112471"/>
              <a:gd name="connsiteY31" fmla="*/ 105278 h 1040451"/>
              <a:gd name="connsiteX32" fmla="*/ 0 w 3112471"/>
              <a:gd name="connsiteY32" fmla="*/ 0 h 1040451"/>
              <a:gd name="connsiteX0" fmla="*/ 3112471 w 3112471"/>
              <a:gd name="connsiteY0" fmla="*/ 955981 h 1041094"/>
              <a:gd name="connsiteX1" fmla="*/ 3022899 w 3112471"/>
              <a:gd name="connsiteY1" fmla="*/ 946391 h 1041094"/>
              <a:gd name="connsiteX2" fmla="*/ 2960168 w 3112471"/>
              <a:gd name="connsiteY2" fmla="*/ 901961 h 1041094"/>
              <a:gd name="connsiteX3" fmla="*/ 2864550 w 3112471"/>
              <a:gd name="connsiteY3" fmla="*/ 935608 h 1041094"/>
              <a:gd name="connsiteX4" fmla="*/ 2734414 w 3112471"/>
              <a:gd name="connsiteY4" fmla="*/ 982882 h 1041094"/>
              <a:gd name="connsiteX5" fmla="*/ 2633456 w 3112471"/>
              <a:gd name="connsiteY5" fmla="*/ 973783 h 1041094"/>
              <a:gd name="connsiteX6" fmla="*/ 2584734 w 3112471"/>
              <a:gd name="connsiteY6" fmla="*/ 956818 h 1041094"/>
              <a:gd name="connsiteX7" fmla="*/ 2482365 w 3112471"/>
              <a:gd name="connsiteY7" fmla="*/ 1040239 h 1041094"/>
              <a:gd name="connsiteX8" fmla="*/ 2386004 w 3112471"/>
              <a:gd name="connsiteY8" fmla="*/ 996432 h 1041094"/>
              <a:gd name="connsiteX9" fmla="*/ 2376905 w 3112471"/>
              <a:gd name="connsiteY9" fmla="*/ 937292 h 1041094"/>
              <a:gd name="connsiteX10" fmla="*/ 2352543 w 3112471"/>
              <a:gd name="connsiteY10" fmla="*/ 916163 h 1041094"/>
              <a:gd name="connsiteX11" fmla="*/ 2317765 w 3112471"/>
              <a:gd name="connsiteY11" fmla="*/ 863187 h 1041094"/>
              <a:gd name="connsiteX12" fmla="*/ 2263098 w 3112471"/>
              <a:gd name="connsiteY12" fmla="*/ 817619 h 1041094"/>
              <a:gd name="connsiteX13" fmla="*/ 2187677 w 3112471"/>
              <a:gd name="connsiteY13" fmla="*/ 784233 h 1041094"/>
              <a:gd name="connsiteX14" fmla="*/ 2070937 w 3112471"/>
              <a:gd name="connsiteY14" fmla="*/ 764271 h 1041094"/>
              <a:gd name="connsiteX15" fmla="*/ 2040695 w 3112471"/>
              <a:gd name="connsiteY15" fmla="*/ 754667 h 1041094"/>
              <a:gd name="connsiteX16" fmla="*/ 1960225 w 3112471"/>
              <a:gd name="connsiteY16" fmla="*/ 724705 h 1041094"/>
              <a:gd name="connsiteX17" fmla="*/ 1879199 w 3112471"/>
              <a:gd name="connsiteY17" fmla="*/ 763626 h 1041094"/>
              <a:gd name="connsiteX18" fmla="*/ 1748144 w 3112471"/>
              <a:gd name="connsiteY18" fmla="*/ 799033 h 1041094"/>
              <a:gd name="connsiteX19" fmla="*/ 1603084 w 3112471"/>
              <a:gd name="connsiteY19" fmla="*/ 804233 h 1041094"/>
              <a:gd name="connsiteX20" fmla="*/ 1474660 w 3112471"/>
              <a:gd name="connsiteY20" fmla="*/ 814873 h 1041094"/>
              <a:gd name="connsiteX21" fmla="*/ 1290553 w 3112471"/>
              <a:gd name="connsiteY21" fmla="*/ 789044 h 1041094"/>
              <a:gd name="connsiteX22" fmla="*/ 1129018 w 3112471"/>
              <a:gd name="connsiteY22" fmla="*/ 773295 h 1041094"/>
              <a:gd name="connsiteX23" fmla="*/ 1086800 w 3112471"/>
              <a:gd name="connsiteY23" fmla="*/ 741674 h 1041094"/>
              <a:gd name="connsiteX24" fmla="*/ 1004145 w 3112471"/>
              <a:gd name="connsiteY24" fmla="*/ 654886 h 1041094"/>
              <a:gd name="connsiteX25" fmla="*/ 933520 w 3112471"/>
              <a:gd name="connsiteY25" fmla="*/ 585757 h 1041094"/>
              <a:gd name="connsiteX26" fmla="*/ 843822 w 3112471"/>
              <a:gd name="connsiteY26" fmla="*/ 531982 h 1041094"/>
              <a:gd name="connsiteX27" fmla="*/ 722851 w 3112471"/>
              <a:gd name="connsiteY27" fmla="*/ 498260 h 1041094"/>
              <a:gd name="connsiteX28" fmla="*/ 628506 w 3112471"/>
              <a:gd name="connsiteY28" fmla="*/ 440022 h 1041094"/>
              <a:gd name="connsiteX29" fmla="*/ 510140 w 3112471"/>
              <a:gd name="connsiteY29" fmla="*/ 306866 h 1041094"/>
              <a:gd name="connsiteX30" fmla="*/ 328984 w 3112471"/>
              <a:gd name="connsiteY30" fmla="*/ 219058 h 1041094"/>
              <a:gd name="connsiteX31" fmla="*/ 155444 w 3112471"/>
              <a:gd name="connsiteY31" fmla="*/ 105278 h 1041094"/>
              <a:gd name="connsiteX32" fmla="*/ 0 w 3112471"/>
              <a:gd name="connsiteY32" fmla="*/ 0 h 1041094"/>
              <a:gd name="connsiteX0" fmla="*/ 3112471 w 3112471"/>
              <a:gd name="connsiteY0" fmla="*/ 955981 h 1041094"/>
              <a:gd name="connsiteX1" fmla="*/ 3022899 w 3112471"/>
              <a:gd name="connsiteY1" fmla="*/ 946391 h 1041094"/>
              <a:gd name="connsiteX2" fmla="*/ 2960168 w 3112471"/>
              <a:gd name="connsiteY2" fmla="*/ 901961 h 1041094"/>
              <a:gd name="connsiteX3" fmla="*/ 2864550 w 3112471"/>
              <a:gd name="connsiteY3" fmla="*/ 935608 h 1041094"/>
              <a:gd name="connsiteX4" fmla="*/ 2734414 w 3112471"/>
              <a:gd name="connsiteY4" fmla="*/ 982882 h 1041094"/>
              <a:gd name="connsiteX5" fmla="*/ 2645758 w 3112471"/>
              <a:gd name="connsiteY5" fmla="*/ 964207 h 1041094"/>
              <a:gd name="connsiteX6" fmla="*/ 2584734 w 3112471"/>
              <a:gd name="connsiteY6" fmla="*/ 956818 h 1041094"/>
              <a:gd name="connsiteX7" fmla="*/ 2482365 w 3112471"/>
              <a:gd name="connsiteY7" fmla="*/ 1040239 h 1041094"/>
              <a:gd name="connsiteX8" fmla="*/ 2386004 w 3112471"/>
              <a:gd name="connsiteY8" fmla="*/ 996432 h 1041094"/>
              <a:gd name="connsiteX9" fmla="*/ 2376905 w 3112471"/>
              <a:gd name="connsiteY9" fmla="*/ 937292 h 1041094"/>
              <a:gd name="connsiteX10" fmla="*/ 2352543 w 3112471"/>
              <a:gd name="connsiteY10" fmla="*/ 916163 h 1041094"/>
              <a:gd name="connsiteX11" fmla="*/ 2317765 w 3112471"/>
              <a:gd name="connsiteY11" fmla="*/ 863187 h 1041094"/>
              <a:gd name="connsiteX12" fmla="*/ 2263098 w 3112471"/>
              <a:gd name="connsiteY12" fmla="*/ 817619 h 1041094"/>
              <a:gd name="connsiteX13" fmla="*/ 2187677 w 3112471"/>
              <a:gd name="connsiteY13" fmla="*/ 784233 h 1041094"/>
              <a:gd name="connsiteX14" fmla="*/ 2070937 w 3112471"/>
              <a:gd name="connsiteY14" fmla="*/ 764271 h 1041094"/>
              <a:gd name="connsiteX15" fmla="*/ 2040695 w 3112471"/>
              <a:gd name="connsiteY15" fmla="*/ 754667 h 1041094"/>
              <a:gd name="connsiteX16" fmla="*/ 1960225 w 3112471"/>
              <a:gd name="connsiteY16" fmla="*/ 724705 h 1041094"/>
              <a:gd name="connsiteX17" fmla="*/ 1879199 w 3112471"/>
              <a:gd name="connsiteY17" fmla="*/ 763626 h 1041094"/>
              <a:gd name="connsiteX18" fmla="*/ 1748144 w 3112471"/>
              <a:gd name="connsiteY18" fmla="*/ 799033 h 1041094"/>
              <a:gd name="connsiteX19" fmla="*/ 1603084 w 3112471"/>
              <a:gd name="connsiteY19" fmla="*/ 804233 h 1041094"/>
              <a:gd name="connsiteX20" fmla="*/ 1474660 w 3112471"/>
              <a:gd name="connsiteY20" fmla="*/ 814873 h 1041094"/>
              <a:gd name="connsiteX21" fmla="*/ 1290553 w 3112471"/>
              <a:gd name="connsiteY21" fmla="*/ 789044 h 1041094"/>
              <a:gd name="connsiteX22" fmla="*/ 1129018 w 3112471"/>
              <a:gd name="connsiteY22" fmla="*/ 773295 h 1041094"/>
              <a:gd name="connsiteX23" fmla="*/ 1086800 w 3112471"/>
              <a:gd name="connsiteY23" fmla="*/ 741674 h 1041094"/>
              <a:gd name="connsiteX24" fmla="*/ 1004145 w 3112471"/>
              <a:gd name="connsiteY24" fmla="*/ 654886 h 1041094"/>
              <a:gd name="connsiteX25" fmla="*/ 933520 w 3112471"/>
              <a:gd name="connsiteY25" fmla="*/ 585757 h 1041094"/>
              <a:gd name="connsiteX26" fmla="*/ 843822 w 3112471"/>
              <a:gd name="connsiteY26" fmla="*/ 531982 h 1041094"/>
              <a:gd name="connsiteX27" fmla="*/ 722851 w 3112471"/>
              <a:gd name="connsiteY27" fmla="*/ 498260 h 1041094"/>
              <a:gd name="connsiteX28" fmla="*/ 628506 w 3112471"/>
              <a:gd name="connsiteY28" fmla="*/ 440022 h 1041094"/>
              <a:gd name="connsiteX29" fmla="*/ 510140 w 3112471"/>
              <a:gd name="connsiteY29" fmla="*/ 306866 h 1041094"/>
              <a:gd name="connsiteX30" fmla="*/ 328984 w 3112471"/>
              <a:gd name="connsiteY30" fmla="*/ 219058 h 1041094"/>
              <a:gd name="connsiteX31" fmla="*/ 155444 w 3112471"/>
              <a:gd name="connsiteY31" fmla="*/ 105278 h 1041094"/>
              <a:gd name="connsiteX32" fmla="*/ 0 w 3112471"/>
              <a:gd name="connsiteY32" fmla="*/ 0 h 1041094"/>
              <a:gd name="connsiteX0" fmla="*/ 3112471 w 3112471"/>
              <a:gd name="connsiteY0" fmla="*/ 955981 h 1041094"/>
              <a:gd name="connsiteX1" fmla="*/ 3030280 w 3112471"/>
              <a:gd name="connsiteY1" fmla="*/ 939209 h 1041094"/>
              <a:gd name="connsiteX2" fmla="*/ 2960168 w 3112471"/>
              <a:gd name="connsiteY2" fmla="*/ 901961 h 1041094"/>
              <a:gd name="connsiteX3" fmla="*/ 2864550 w 3112471"/>
              <a:gd name="connsiteY3" fmla="*/ 935608 h 1041094"/>
              <a:gd name="connsiteX4" fmla="*/ 2734414 w 3112471"/>
              <a:gd name="connsiteY4" fmla="*/ 982882 h 1041094"/>
              <a:gd name="connsiteX5" fmla="*/ 2645758 w 3112471"/>
              <a:gd name="connsiteY5" fmla="*/ 964207 h 1041094"/>
              <a:gd name="connsiteX6" fmla="*/ 2584734 w 3112471"/>
              <a:gd name="connsiteY6" fmla="*/ 956818 h 1041094"/>
              <a:gd name="connsiteX7" fmla="*/ 2482365 w 3112471"/>
              <a:gd name="connsiteY7" fmla="*/ 1040239 h 1041094"/>
              <a:gd name="connsiteX8" fmla="*/ 2386004 w 3112471"/>
              <a:gd name="connsiteY8" fmla="*/ 996432 h 1041094"/>
              <a:gd name="connsiteX9" fmla="*/ 2376905 w 3112471"/>
              <a:gd name="connsiteY9" fmla="*/ 937292 h 1041094"/>
              <a:gd name="connsiteX10" fmla="*/ 2352543 w 3112471"/>
              <a:gd name="connsiteY10" fmla="*/ 916163 h 1041094"/>
              <a:gd name="connsiteX11" fmla="*/ 2317765 w 3112471"/>
              <a:gd name="connsiteY11" fmla="*/ 863187 h 1041094"/>
              <a:gd name="connsiteX12" fmla="*/ 2263098 w 3112471"/>
              <a:gd name="connsiteY12" fmla="*/ 817619 h 1041094"/>
              <a:gd name="connsiteX13" fmla="*/ 2187677 w 3112471"/>
              <a:gd name="connsiteY13" fmla="*/ 784233 h 1041094"/>
              <a:gd name="connsiteX14" fmla="*/ 2070937 w 3112471"/>
              <a:gd name="connsiteY14" fmla="*/ 764271 h 1041094"/>
              <a:gd name="connsiteX15" fmla="*/ 2040695 w 3112471"/>
              <a:gd name="connsiteY15" fmla="*/ 754667 h 1041094"/>
              <a:gd name="connsiteX16" fmla="*/ 1960225 w 3112471"/>
              <a:gd name="connsiteY16" fmla="*/ 724705 h 1041094"/>
              <a:gd name="connsiteX17" fmla="*/ 1879199 w 3112471"/>
              <a:gd name="connsiteY17" fmla="*/ 763626 h 1041094"/>
              <a:gd name="connsiteX18" fmla="*/ 1748144 w 3112471"/>
              <a:gd name="connsiteY18" fmla="*/ 799033 h 1041094"/>
              <a:gd name="connsiteX19" fmla="*/ 1603084 w 3112471"/>
              <a:gd name="connsiteY19" fmla="*/ 804233 h 1041094"/>
              <a:gd name="connsiteX20" fmla="*/ 1474660 w 3112471"/>
              <a:gd name="connsiteY20" fmla="*/ 814873 h 1041094"/>
              <a:gd name="connsiteX21" fmla="*/ 1290553 w 3112471"/>
              <a:gd name="connsiteY21" fmla="*/ 789044 h 1041094"/>
              <a:gd name="connsiteX22" fmla="*/ 1129018 w 3112471"/>
              <a:gd name="connsiteY22" fmla="*/ 773295 h 1041094"/>
              <a:gd name="connsiteX23" fmla="*/ 1086800 w 3112471"/>
              <a:gd name="connsiteY23" fmla="*/ 741674 h 1041094"/>
              <a:gd name="connsiteX24" fmla="*/ 1004145 w 3112471"/>
              <a:gd name="connsiteY24" fmla="*/ 654886 h 1041094"/>
              <a:gd name="connsiteX25" fmla="*/ 933520 w 3112471"/>
              <a:gd name="connsiteY25" fmla="*/ 585757 h 1041094"/>
              <a:gd name="connsiteX26" fmla="*/ 843822 w 3112471"/>
              <a:gd name="connsiteY26" fmla="*/ 531982 h 1041094"/>
              <a:gd name="connsiteX27" fmla="*/ 722851 w 3112471"/>
              <a:gd name="connsiteY27" fmla="*/ 498260 h 1041094"/>
              <a:gd name="connsiteX28" fmla="*/ 628506 w 3112471"/>
              <a:gd name="connsiteY28" fmla="*/ 440022 h 1041094"/>
              <a:gd name="connsiteX29" fmla="*/ 510140 w 3112471"/>
              <a:gd name="connsiteY29" fmla="*/ 306866 h 1041094"/>
              <a:gd name="connsiteX30" fmla="*/ 328984 w 3112471"/>
              <a:gd name="connsiteY30" fmla="*/ 219058 h 1041094"/>
              <a:gd name="connsiteX31" fmla="*/ 155444 w 3112471"/>
              <a:gd name="connsiteY31" fmla="*/ 105278 h 1041094"/>
              <a:gd name="connsiteX32" fmla="*/ 0 w 3112471"/>
              <a:gd name="connsiteY32" fmla="*/ 0 h 1041094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52543 w 3112471"/>
              <a:gd name="connsiteY10" fmla="*/ 916163 h 1041069"/>
              <a:gd name="connsiteX11" fmla="*/ 2317765 w 3112471"/>
              <a:gd name="connsiteY11" fmla="*/ 863187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70937 w 3112471"/>
              <a:gd name="connsiteY14" fmla="*/ 764271 h 1041069"/>
              <a:gd name="connsiteX15" fmla="*/ 2040695 w 3112471"/>
              <a:gd name="connsiteY15" fmla="*/ 754667 h 1041069"/>
              <a:gd name="connsiteX16" fmla="*/ 1960225 w 3112471"/>
              <a:gd name="connsiteY16" fmla="*/ 724705 h 1041069"/>
              <a:gd name="connsiteX17" fmla="*/ 1879199 w 3112471"/>
              <a:gd name="connsiteY17" fmla="*/ 763626 h 1041069"/>
              <a:gd name="connsiteX18" fmla="*/ 1748144 w 3112471"/>
              <a:gd name="connsiteY18" fmla="*/ 799033 h 1041069"/>
              <a:gd name="connsiteX19" fmla="*/ 1603084 w 3112471"/>
              <a:gd name="connsiteY19" fmla="*/ 804233 h 1041069"/>
              <a:gd name="connsiteX20" fmla="*/ 1474660 w 3112471"/>
              <a:gd name="connsiteY20" fmla="*/ 814873 h 1041069"/>
              <a:gd name="connsiteX21" fmla="*/ 1290553 w 3112471"/>
              <a:gd name="connsiteY21" fmla="*/ 789044 h 1041069"/>
              <a:gd name="connsiteX22" fmla="*/ 1129018 w 3112471"/>
              <a:gd name="connsiteY22" fmla="*/ 773295 h 1041069"/>
              <a:gd name="connsiteX23" fmla="*/ 1086800 w 3112471"/>
              <a:gd name="connsiteY23" fmla="*/ 741674 h 1041069"/>
              <a:gd name="connsiteX24" fmla="*/ 1004145 w 3112471"/>
              <a:gd name="connsiteY24" fmla="*/ 654886 h 1041069"/>
              <a:gd name="connsiteX25" fmla="*/ 933520 w 3112471"/>
              <a:gd name="connsiteY25" fmla="*/ 585757 h 1041069"/>
              <a:gd name="connsiteX26" fmla="*/ 843822 w 3112471"/>
              <a:gd name="connsiteY26" fmla="*/ 531982 h 1041069"/>
              <a:gd name="connsiteX27" fmla="*/ 722851 w 3112471"/>
              <a:gd name="connsiteY27" fmla="*/ 498260 h 1041069"/>
              <a:gd name="connsiteX28" fmla="*/ 628506 w 3112471"/>
              <a:gd name="connsiteY28" fmla="*/ 440022 h 1041069"/>
              <a:gd name="connsiteX29" fmla="*/ 510140 w 3112471"/>
              <a:gd name="connsiteY29" fmla="*/ 306866 h 1041069"/>
              <a:gd name="connsiteX30" fmla="*/ 328984 w 3112471"/>
              <a:gd name="connsiteY30" fmla="*/ 219058 h 1041069"/>
              <a:gd name="connsiteX31" fmla="*/ 155444 w 3112471"/>
              <a:gd name="connsiteY31" fmla="*/ 105278 h 1041069"/>
              <a:gd name="connsiteX32" fmla="*/ 0 w 3112471"/>
              <a:gd name="connsiteY32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52543 w 3112471"/>
              <a:gd name="connsiteY11" fmla="*/ 916163 h 1041069"/>
              <a:gd name="connsiteX12" fmla="*/ 2317765 w 3112471"/>
              <a:gd name="connsiteY12" fmla="*/ 863187 h 1041069"/>
              <a:gd name="connsiteX13" fmla="*/ 2263098 w 3112471"/>
              <a:gd name="connsiteY13" fmla="*/ 817619 h 1041069"/>
              <a:gd name="connsiteX14" fmla="*/ 2187677 w 3112471"/>
              <a:gd name="connsiteY14" fmla="*/ 784233 h 1041069"/>
              <a:gd name="connsiteX15" fmla="*/ 2070937 w 3112471"/>
              <a:gd name="connsiteY15" fmla="*/ 764271 h 1041069"/>
              <a:gd name="connsiteX16" fmla="*/ 2040695 w 3112471"/>
              <a:gd name="connsiteY16" fmla="*/ 754667 h 1041069"/>
              <a:gd name="connsiteX17" fmla="*/ 1960225 w 3112471"/>
              <a:gd name="connsiteY17" fmla="*/ 724705 h 1041069"/>
              <a:gd name="connsiteX18" fmla="*/ 1879199 w 3112471"/>
              <a:gd name="connsiteY18" fmla="*/ 763626 h 1041069"/>
              <a:gd name="connsiteX19" fmla="*/ 1748144 w 3112471"/>
              <a:gd name="connsiteY19" fmla="*/ 799033 h 1041069"/>
              <a:gd name="connsiteX20" fmla="*/ 1603084 w 3112471"/>
              <a:gd name="connsiteY20" fmla="*/ 804233 h 1041069"/>
              <a:gd name="connsiteX21" fmla="*/ 1474660 w 3112471"/>
              <a:gd name="connsiteY21" fmla="*/ 814873 h 1041069"/>
              <a:gd name="connsiteX22" fmla="*/ 1290553 w 3112471"/>
              <a:gd name="connsiteY22" fmla="*/ 789044 h 1041069"/>
              <a:gd name="connsiteX23" fmla="*/ 1129018 w 3112471"/>
              <a:gd name="connsiteY23" fmla="*/ 773295 h 1041069"/>
              <a:gd name="connsiteX24" fmla="*/ 1086800 w 3112471"/>
              <a:gd name="connsiteY24" fmla="*/ 741674 h 1041069"/>
              <a:gd name="connsiteX25" fmla="*/ 1004145 w 3112471"/>
              <a:gd name="connsiteY25" fmla="*/ 654886 h 1041069"/>
              <a:gd name="connsiteX26" fmla="*/ 933520 w 3112471"/>
              <a:gd name="connsiteY26" fmla="*/ 585757 h 1041069"/>
              <a:gd name="connsiteX27" fmla="*/ 843822 w 3112471"/>
              <a:gd name="connsiteY27" fmla="*/ 531982 h 1041069"/>
              <a:gd name="connsiteX28" fmla="*/ 722851 w 3112471"/>
              <a:gd name="connsiteY28" fmla="*/ 498260 h 1041069"/>
              <a:gd name="connsiteX29" fmla="*/ 628506 w 3112471"/>
              <a:gd name="connsiteY29" fmla="*/ 440022 h 1041069"/>
              <a:gd name="connsiteX30" fmla="*/ 510140 w 3112471"/>
              <a:gd name="connsiteY30" fmla="*/ 306866 h 1041069"/>
              <a:gd name="connsiteX31" fmla="*/ 328984 w 3112471"/>
              <a:gd name="connsiteY31" fmla="*/ 219058 h 1041069"/>
              <a:gd name="connsiteX32" fmla="*/ 155444 w 3112471"/>
              <a:gd name="connsiteY32" fmla="*/ 105278 h 1041069"/>
              <a:gd name="connsiteX33" fmla="*/ 0 w 3112471"/>
              <a:gd name="connsiteY33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52543 w 3112471"/>
              <a:gd name="connsiteY11" fmla="*/ 916163 h 1041069"/>
              <a:gd name="connsiteX12" fmla="*/ 2317765 w 3112471"/>
              <a:gd name="connsiteY12" fmla="*/ 863187 h 1041069"/>
              <a:gd name="connsiteX13" fmla="*/ 2263098 w 3112471"/>
              <a:gd name="connsiteY13" fmla="*/ 817619 h 1041069"/>
              <a:gd name="connsiteX14" fmla="*/ 2187677 w 3112471"/>
              <a:gd name="connsiteY14" fmla="*/ 784233 h 1041069"/>
              <a:gd name="connsiteX15" fmla="*/ 2070937 w 3112471"/>
              <a:gd name="connsiteY15" fmla="*/ 764271 h 1041069"/>
              <a:gd name="connsiteX16" fmla="*/ 2040695 w 3112471"/>
              <a:gd name="connsiteY16" fmla="*/ 754667 h 1041069"/>
              <a:gd name="connsiteX17" fmla="*/ 1960225 w 3112471"/>
              <a:gd name="connsiteY17" fmla="*/ 724705 h 1041069"/>
              <a:gd name="connsiteX18" fmla="*/ 1879199 w 3112471"/>
              <a:gd name="connsiteY18" fmla="*/ 763626 h 1041069"/>
              <a:gd name="connsiteX19" fmla="*/ 1748144 w 3112471"/>
              <a:gd name="connsiteY19" fmla="*/ 799033 h 1041069"/>
              <a:gd name="connsiteX20" fmla="*/ 1603084 w 3112471"/>
              <a:gd name="connsiteY20" fmla="*/ 804233 h 1041069"/>
              <a:gd name="connsiteX21" fmla="*/ 1474660 w 3112471"/>
              <a:gd name="connsiteY21" fmla="*/ 814873 h 1041069"/>
              <a:gd name="connsiteX22" fmla="*/ 1290553 w 3112471"/>
              <a:gd name="connsiteY22" fmla="*/ 789044 h 1041069"/>
              <a:gd name="connsiteX23" fmla="*/ 1129018 w 3112471"/>
              <a:gd name="connsiteY23" fmla="*/ 773295 h 1041069"/>
              <a:gd name="connsiteX24" fmla="*/ 1086800 w 3112471"/>
              <a:gd name="connsiteY24" fmla="*/ 741674 h 1041069"/>
              <a:gd name="connsiteX25" fmla="*/ 1004145 w 3112471"/>
              <a:gd name="connsiteY25" fmla="*/ 654886 h 1041069"/>
              <a:gd name="connsiteX26" fmla="*/ 933520 w 3112471"/>
              <a:gd name="connsiteY26" fmla="*/ 585757 h 1041069"/>
              <a:gd name="connsiteX27" fmla="*/ 843822 w 3112471"/>
              <a:gd name="connsiteY27" fmla="*/ 531982 h 1041069"/>
              <a:gd name="connsiteX28" fmla="*/ 722851 w 3112471"/>
              <a:gd name="connsiteY28" fmla="*/ 498260 h 1041069"/>
              <a:gd name="connsiteX29" fmla="*/ 628506 w 3112471"/>
              <a:gd name="connsiteY29" fmla="*/ 440022 h 1041069"/>
              <a:gd name="connsiteX30" fmla="*/ 510140 w 3112471"/>
              <a:gd name="connsiteY30" fmla="*/ 306866 h 1041069"/>
              <a:gd name="connsiteX31" fmla="*/ 328984 w 3112471"/>
              <a:gd name="connsiteY31" fmla="*/ 219058 h 1041069"/>
              <a:gd name="connsiteX32" fmla="*/ 155444 w 3112471"/>
              <a:gd name="connsiteY32" fmla="*/ 105278 h 1041069"/>
              <a:gd name="connsiteX33" fmla="*/ 0 w 3112471"/>
              <a:gd name="connsiteY33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52543 w 3112471"/>
              <a:gd name="connsiteY11" fmla="*/ 916163 h 1041069"/>
              <a:gd name="connsiteX12" fmla="*/ 2317765 w 3112471"/>
              <a:gd name="connsiteY12" fmla="*/ 863187 h 1041069"/>
              <a:gd name="connsiteX13" fmla="*/ 2263098 w 3112471"/>
              <a:gd name="connsiteY13" fmla="*/ 817619 h 1041069"/>
              <a:gd name="connsiteX14" fmla="*/ 2187677 w 3112471"/>
              <a:gd name="connsiteY14" fmla="*/ 784233 h 1041069"/>
              <a:gd name="connsiteX15" fmla="*/ 2070937 w 3112471"/>
              <a:gd name="connsiteY15" fmla="*/ 764271 h 1041069"/>
              <a:gd name="connsiteX16" fmla="*/ 2040695 w 3112471"/>
              <a:gd name="connsiteY16" fmla="*/ 754667 h 1041069"/>
              <a:gd name="connsiteX17" fmla="*/ 1960225 w 3112471"/>
              <a:gd name="connsiteY17" fmla="*/ 724705 h 1041069"/>
              <a:gd name="connsiteX18" fmla="*/ 1879199 w 3112471"/>
              <a:gd name="connsiteY18" fmla="*/ 763626 h 1041069"/>
              <a:gd name="connsiteX19" fmla="*/ 1748144 w 3112471"/>
              <a:gd name="connsiteY19" fmla="*/ 799033 h 1041069"/>
              <a:gd name="connsiteX20" fmla="*/ 1603084 w 3112471"/>
              <a:gd name="connsiteY20" fmla="*/ 804233 h 1041069"/>
              <a:gd name="connsiteX21" fmla="*/ 1474660 w 3112471"/>
              <a:gd name="connsiteY21" fmla="*/ 814873 h 1041069"/>
              <a:gd name="connsiteX22" fmla="*/ 1290553 w 3112471"/>
              <a:gd name="connsiteY22" fmla="*/ 789044 h 1041069"/>
              <a:gd name="connsiteX23" fmla="*/ 1129018 w 3112471"/>
              <a:gd name="connsiteY23" fmla="*/ 773295 h 1041069"/>
              <a:gd name="connsiteX24" fmla="*/ 1086800 w 3112471"/>
              <a:gd name="connsiteY24" fmla="*/ 741674 h 1041069"/>
              <a:gd name="connsiteX25" fmla="*/ 1004145 w 3112471"/>
              <a:gd name="connsiteY25" fmla="*/ 654886 h 1041069"/>
              <a:gd name="connsiteX26" fmla="*/ 933520 w 3112471"/>
              <a:gd name="connsiteY26" fmla="*/ 585757 h 1041069"/>
              <a:gd name="connsiteX27" fmla="*/ 843822 w 3112471"/>
              <a:gd name="connsiteY27" fmla="*/ 531982 h 1041069"/>
              <a:gd name="connsiteX28" fmla="*/ 722851 w 3112471"/>
              <a:gd name="connsiteY28" fmla="*/ 498260 h 1041069"/>
              <a:gd name="connsiteX29" fmla="*/ 628506 w 3112471"/>
              <a:gd name="connsiteY29" fmla="*/ 440022 h 1041069"/>
              <a:gd name="connsiteX30" fmla="*/ 510140 w 3112471"/>
              <a:gd name="connsiteY30" fmla="*/ 306866 h 1041069"/>
              <a:gd name="connsiteX31" fmla="*/ 328984 w 3112471"/>
              <a:gd name="connsiteY31" fmla="*/ 219058 h 1041069"/>
              <a:gd name="connsiteX32" fmla="*/ 155444 w 3112471"/>
              <a:gd name="connsiteY32" fmla="*/ 105278 h 1041069"/>
              <a:gd name="connsiteX33" fmla="*/ 0 w 3112471"/>
              <a:gd name="connsiteY33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17765 w 3112471"/>
              <a:gd name="connsiteY11" fmla="*/ 863187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70937 w 3112471"/>
              <a:gd name="connsiteY14" fmla="*/ 764271 h 1041069"/>
              <a:gd name="connsiteX15" fmla="*/ 2040695 w 3112471"/>
              <a:gd name="connsiteY15" fmla="*/ 754667 h 1041069"/>
              <a:gd name="connsiteX16" fmla="*/ 1960225 w 3112471"/>
              <a:gd name="connsiteY16" fmla="*/ 724705 h 1041069"/>
              <a:gd name="connsiteX17" fmla="*/ 1879199 w 3112471"/>
              <a:gd name="connsiteY17" fmla="*/ 763626 h 1041069"/>
              <a:gd name="connsiteX18" fmla="*/ 1748144 w 3112471"/>
              <a:gd name="connsiteY18" fmla="*/ 799033 h 1041069"/>
              <a:gd name="connsiteX19" fmla="*/ 1603084 w 3112471"/>
              <a:gd name="connsiteY19" fmla="*/ 804233 h 1041069"/>
              <a:gd name="connsiteX20" fmla="*/ 1474660 w 3112471"/>
              <a:gd name="connsiteY20" fmla="*/ 814873 h 1041069"/>
              <a:gd name="connsiteX21" fmla="*/ 1290553 w 3112471"/>
              <a:gd name="connsiteY21" fmla="*/ 789044 h 1041069"/>
              <a:gd name="connsiteX22" fmla="*/ 1129018 w 3112471"/>
              <a:gd name="connsiteY22" fmla="*/ 773295 h 1041069"/>
              <a:gd name="connsiteX23" fmla="*/ 1086800 w 3112471"/>
              <a:gd name="connsiteY23" fmla="*/ 741674 h 1041069"/>
              <a:gd name="connsiteX24" fmla="*/ 1004145 w 3112471"/>
              <a:gd name="connsiteY24" fmla="*/ 654886 h 1041069"/>
              <a:gd name="connsiteX25" fmla="*/ 933520 w 3112471"/>
              <a:gd name="connsiteY25" fmla="*/ 585757 h 1041069"/>
              <a:gd name="connsiteX26" fmla="*/ 843822 w 3112471"/>
              <a:gd name="connsiteY26" fmla="*/ 531982 h 1041069"/>
              <a:gd name="connsiteX27" fmla="*/ 722851 w 3112471"/>
              <a:gd name="connsiteY27" fmla="*/ 498260 h 1041069"/>
              <a:gd name="connsiteX28" fmla="*/ 628506 w 3112471"/>
              <a:gd name="connsiteY28" fmla="*/ 440022 h 1041069"/>
              <a:gd name="connsiteX29" fmla="*/ 510140 w 3112471"/>
              <a:gd name="connsiteY29" fmla="*/ 306866 h 1041069"/>
              <a:gd name="connsiteX30" fmla="*/ 328984 w 3112471"/>
              <a:gd name="connsiteY30" fmla="*/ 219058 h 1041069"/>
              <a:gd name="connsiteX31" fmla="*/ 155444 w 3112471"/>
              <a:gd name="connsiteY31" fmla="*/ 105278 h 1041069"/>
              <a:gd name="connsiteX32" fmla="*/ 0 w 3112471"/>
              <a:gd name="connsiteY32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70937 w 3112471"/>
              <a:gd name="connsiteY14" fmla="*/ 764271 h 1041069"/>
              <a:gd name="connsiteX15" fmla="*/ 2040695 w 3112471"/>
              <a:gd name="connsiteY15" fmla="*/ 754667 h 1041069"/>
              <a:gd name="connsiteX16" fmla="*/ 1960225 w 3112471"/>
              <a:gd name="connsiteY16" fmla="*/ 724705 h 1041069"/>
              <a:gd name="connsiteX17" fmla="*/ 1879199 w 3112471"/>
              <a:gd name="connsiteY17" fmla="*/ 763626 h 1041069"/>
              <a:gd name="connsiteX18" fmla="*/ 1748144 w 3112471"/>
              <a:gd name="connsiteY18" fmla="*/ 799033 h 1041069"/>
              <a:gd name="connsiteX19" fmla="*/ 1603084 w 3112471"/>
              <a:gd name="connsiteY19" fmla="*/ 804233 h 1041069"/>
              <a:gd name="connsiteX20" fmla="*/ 1474660 w 3112471"/>
              <a:gd name="connsiteY20" fmla="*/ 814873 h 1041069"/>
              <a:gd name="connsiteX21" fmla="*/ 1290553 w 3112471"/>
              <a:gd name="connsiteY21" fmla="*/ 789044 h 1041069"/>
              <a:gd name="connsiteX22" fmla="*/ 1129018 w 3112471"/>
              <a:gd name="connsiteY22" fmla="*/ 773295 h 1041069"/>
              <a:gd name="connsiteX23" fmla="*/ 1086800 w 3112471"/>
              <a:gd name="connsiteY23" fmla="*/ 741674 h 1041069"/>
              <a:gd name="connsiteX24" fmla="*/ 1004145 w 3112471"/>
              <a:gd name="connsiteY24" fmla="*/ 654886 h 1041069"/>
              <a:gd name="connsiteX25" fmla="*/ 933520 w 3112471"/>
              <a:gd name="connsiteY25" fmla="*/ 585757 h 1041069"/>
              <a:gd name="connsiteX26" fmla="*/ 843822 w 3112471"/>
              <a:gd name="connsiteY26" fmla="*/ 531982 h 1041069"/>
              <a:gd name="connsiteX27" fmla="*/ 722851 w 3112471"/>
              <a:gd name="connsiteY27" fmla="*/ 498260 h 1041069"/>
              <a:gd name="connsiteX28" fmla="*/ 628506 w 3112471"/>
              <a:gd name="connsiteY28" fmla="*/ 440022 h 1041069"/>
              <a:gd name="connsiteX29" fmla="*/ 510140 w 3112471"/>
              <a:gd name="connsiteY29" fmla="*/ 306866 h 1041069"/>
              <a:gd name="connsiteX30" fmla="*/ 328984 w 3112471"/>
              <a:gd name="connsiteY30" fmla="*/ 219058 h 1041069"/>
              <a:gd name="connsiteX31" fmla="*/ 155444 w 3112471"/>
              <a:gd name="connsiteY31" fmla="*/ 105278 h 1041069"/>
              <a:gd name="connsiteX32" fmla="*/ 0 w 3112471"/>
              <a:gd name="connsiteY32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70937 w 3112471"/>
              <a:gd name="connsiteY14" fmla="*/ 764271 h 1041069"/>
              <a:gd name="connsiteX15" fmla="*/ 2040695 w 3112471"/>
              <a:gd name="connsiteY15" fmla="*/ 754667 h 1041069"/>
              <a:gd name="connsiteX16" fmla="*/ 1935621 w 3112471"/>
              <a:gd name="connsiteY16" fmla="*/ 736675 h 1041069"/>
              <a:gd name="connsiteX17" fmla="*/ 1879199 w 3112471"/>
              <a:gd name="connsiteY17" fmla="*/ 763626 h 1041069"/>
              <a:gd name="connsiteX18" fmla="*/ 1748144 w 3112471"/>
              <a:gd name="connsiteY18" fmla="*/ 799033 h 1041069"/>
              <a:gd name="connsiteX19" fmla="*/ 1603084 w 3112471"/>
              <a:gd name="connsiteY19" fmla="*/ 804233 h 1041069"/>
              <a:gd name="connsiteX20" fmla="*/ 1474660 w 3112471"/>
              <a:gd name="connsiteY20" fmla="*/ 814873 h 1041069"/>
              <a:gd name="connsiteX21" fmla="*/ 1290553 w 3112471"/>
              <a:gd name="connsiteY21" fmla="*/ 789044 h 1041069"/>
              <a:gd name="connsiteX22" fmla="*/ 1129018 w 3112471"/>
              <a:gd name="connsiteY22" fmla="*/ 773295 h 1041069"/>
              <a:gd name="connsiteX23" fmla="*/ 1086800 w 3112471"/>
              <a:gd name="connsiteY23" fmla="*/ 741674 h 1041069"/>
              <a:gd name="connsiteX24" fmla="*/ 1004145 w 3112471"/>
              <a:gd name="connsiteY24" fmla="*/ 654886 h 1041069"/>
              <a:gd name="connsiteX25" fmla="*/ 933520 w 3112471"/>
              <a:gd name="connsiteY25" fmla="*/ 585757 h 1041069"/>
              <a:gd name="connsiteX26" fmla="*/ 843822 w 3112471"/>
              <a:gd name="connsiteY26" fmla="*/ 531982 h 1041069"/>
              <a:gd name="connsiteX27" fmla="*/ 722851 w 3112471"/>
              <a:gd name="connsiteY27" fmla="*/ 498260 h 1041069"/>
              <a:gd name="connsiteX28" fmla="*/ 628506 w 3112471"/>
              <a:gd name="connsiteY28" fmla="*/ 440022 h 1041069"/>
              <a:gd name="connsiteX29" fmla="*/ 510140 w 3112471"/>
              <a:gd name="connsiteY29" fmla="*/ 306866 h 1041069"/>
              <a:gd name="connsiteX30" fmla="*/ 328984 w 3112471"/>
              <a:gd name="connsiteY30" fmla="*/ 219058 h 1041069"/>
              <a:gd name="connsiteX31" fmla="*/ 155444 w 3112471"/>
              <a:gd name="connsiteY31" fmla="*/ 105278 h 1041069"/>
              <a:gd name="connsiteX32" fmla="*/ 0 w 3112471"/>
              <a:gd name="connsiteY32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63556 w 3112471"/>
              <a:gd name="connsiteY14" fmla="*/ 766665 h 1041069"/>
              <a:gd name="connsiteX15" fmla="*/ 2040695 w 3112471"/>
              <a:gd name="connsiteY15" fmla="*/ 754667 h 1041069"/>
              <a:gd name="connsiteX16" fmla="*/ 1935621 w 3112471"/>
              <a:gd name="connsiteY16" fmla="*/ 736675 h 1041069"/>
              <a:gd name="connsiteX17" fmla="*/ 1879199 w 3112471"/>
              <a:gd name="connsiteY17" fmla="*/ 763626 h 1041069"/>
              <a:gd name="connsiteX18" fmla="*/ 1748144 w 3112471"/>
              <a:gd name="connsiteY18" fmla="*/ 799033 h 1041069"/>
              <a:gd name="connsiteX19" fmla="*/ 1603084 w 3112471"/>
              <a:gd name="connsiteY19" fmla="*/ 804233 h 1041069"/>
              <a:gd name="connsiteX20" fmla="*/ 1474660 w 3112471"/>
              <a:gd name="connsiteY20" fmla="*/ 814873 h 1041069"/>
              <a:gd name="connsiteX21" fmla="*/ 1290553 w 3112471"/>
              <a:gd name="connsiteY21" fmla="*/ 789044 h 1041069"/>
              <a:gd name="connsiteX22" fmla="*/ 1129018 w 3112471"/>
              <a:gd name="connsiteY22" fmla="*/ 773295 h 1041069"/>
              <a:gd name="connsiteX23" fmla="*/ 1086800 w 3112471"/>
              <a:gd name="connsiteY23" fmla="*/ 741674 h 1041069"/>
              <a:gd name="connsiteX24" fmla="*/ 1004145 w 3112471"/>
              <a:gd name="connsiteY24" fmla="*/ 654886 h 1041069"/>
              <a:gd name="connsiteX25" fmla="*/ 933520 w 3112471"/>
              <a:gd name="connsiteY25" fmla="*/ 585757 h 1041069"/>
              <a:gd name="connsiteX26" fmla="*/ 843822 w 3112471"/>
              <a:gd name="connsiteY26" fmla="*/ 531982 h 1041069"/>
              <a:gd name="connsiteX27" fmla="*/ 722851 w 3112471"/>
              <a:gd name="connsiteY27" fmla="*/ 498260 h 1041069"/>
              <a:gd name="connsiteX28" fmla="*/ 628506 w 3112471"/>
              <a:gd name="connsiteY28" fmla="*/ 440022 h 1041069"/>
              <a:gd name="connsiteX29" fmla="*/ 510140 w 3112471"/>
              <a:gd name="connsiteY29" fmla="*/ 306866 h 1041069"/>
              <a:gd name="connsiteX30" fmla="*/ 328984 w 3112471"/>
              <a:gd name="connsiteY30" fmla="*/ 219058 h 1041069"/>
              <a:gd name="connsiteX31" fmla="*/ 155444 w 3112471"/>
              <a:gd name="connsiteY31" fmla="*/ 105278 h 1041069"/>
              <a:gd name="connsiteX32" fmla="*/ 0 w 3112471"/>
              <a:gd name="connsiteY32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63556 w 3112471"/>
              <a:gd name="connsiteY14" fmla="*/ 766665 h 1041069"/>
              <a:gd name="connsiteX15" fmla="*/ 2040695 w 3112471"/>
              <a:gd name="connsiteY15" fmla="*/ 754667 h 1041069"/>
              <a:gd name="connsiteX16" fmla="*/ 1935621 w 3112471"/>
              <a:gd name="connsiteY16" fmla="*/ 736675 h 1041069"/>
              <a:gd name="connsiteX17" fmla="*/ 1879199 w 3112471"/>
              <a:gd name="connsiteY17" fmla="*/ 763626 h 1041069"/>
              <a:gd name="connsiteX18" fmla="*/ 1748144 w 3112471"/>
              <a:gd name="connsiteY18" fmla="*/ 799033 h 1041069"/>
              <a:gd name="connsiteX19" fmla="*/ 1603084 w 3112471"/>
              <a:gd name="connsiteY19" fmla="*/ 804233 h 1041069"/>
              <a:gd name="connsiteX20" fmla="*/ 1474660 w 3112471"/>
              <a:gd name="connsiteY20" fmla="*/ 814873 h 1041069"/>
              <a:gd name="connsiteX21" fmla="*/ 1290553 w 3112471"/>
              <a:gd name="connsiteY21" fmla="*/ 789044 h 1041069"/>
              <a:gd name="connsiteX22" fmla="*/ 1129018 w 3112471"/>
              <a:gd name="connsiteY22" fmla="*/ 773295 h 1041069"/>
              <a:gd name="connsiteX23" fmla="*/ 1086800 w 3112471"/>
              <a:gd name="connsiteY23" fmla="*/ 741674 h 1041069"/>
              <a:gd name="connsiteX24" fmla="*/ 1004145 w 3112471"/>
              <a:gd name="connsiteY24" fmla="*/ 654886 h 1041069"/>
              <a:gd name="connsiteX25" fmla="*/ 933520 w 3112471"/>
              <a:gd name="connsiteY25" fmla="*/ 585757 h 1041069"/>
              <a:gd name="connsiteX26" fmla="*/ 843822 w 3112471"/>
              <a:gd name="connsiteY26" fmla="*/ 531982 h 1041069"/>
              <a:gd name="connsiteX27" fmla="*/ 722851 w 3112471"/>
              <a:gd name="connsiteY27" fmla="*/ 498260 h 1041069"/>
              <a:gd name="connsiteX28" fmla="*/ 628506 w 3112471"/>
              <a:gd name="connsiteY28" fmla="*/ 440022 h 1041069"/>
              <a:gd name="connsiteX29" fmla="*/ 510140 w 3112471"/>
              <a:gd name="connsiteY29" fmla="*/ 306866 h 1041069"/>
              <a:gd name="connsiteX30" fmla="*/ 328984 w 3112471"/>
              <a:gd name="connsiteY30" fmla="*/ 219058 h 1041069"/>
              <a:gd name="connsiteX31" fmla="*/ 155444 w 3112471"/>
              <a:gd name="connsiteY31" fmla="*/ 105278 h 1041069"/>
              <a:gd name="connsiteX32" fmla="*/ 0 w 3112471"/>
              <a:gd name="connsiteY32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40695 w 3112471"/>
              <a:gd name="connsiteY14" fmla="*/ 754667 h 1041069"/>
              <a:gd name="connsiteX15" fmla="*/ 1935621 w 3112471"/>
              <a:gd name="connsiteY15" fmla="*/ 736675 h 1041069"/>
              <a:gd name="connsiteX16" fmla="*/ 1879199 w 3112471"/>
              <a:gd name="connsiteY16" fmla="*/ 763626 h 1041069"/>
              <a:gd name="connsiteX17" fmla="*/ 1748144 w 3112471"/>
              <a:gd name="connsiteY17" fmla="*/ 799033 h 1041069"/>
              <a:gd name="connsiteX18" fmla="*/ 1603084 w 3112471"/>
              <a:gd name="connsiteY18" fmla="*/ 804233 h 1041069"/>
              <a:gd name="connsiteX19" fmla="*/ 1474660 w 3112471"/>
              <a:gd name="connsiteY19" fmla="*/ 814873 h 1041069"/>
              <a:gd name="connsiteX20" fmla="*/ 1290553 w 3112471"/>
              <a:gd name="connsiteY20" fmla="*/ 789044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43822 w 3112471"/>
              <a:gd name="connsiteY25" fmla="*/ 531982 h 1041069"/>
              <a:gd name="connsiteX26" fmla="*/ 722851 w 3112471"/>
              <a:gd name="connsiteY26" fmla="*/ 498260 h 1041069"/>
              <a:gd name="connsiteX27" fmla="*/ 628506 w 3112471"/>
              <a:gd name="connsiteY27" fmla="*/ 440022 h 1041069"/>
              <a:gd name="connsiteX28" fmla="*/ 510140 w 3112471"/>
              <a:gd name="connsiteY28" fmla="*/ 306866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35621 w 3112471"/>
              <a:gd name="connsiteY15" fmla="*/ 736675 h 1041069"/>
              <a:gd name="connsiteX16" fmla="*/ 1879199 w 3112471"/>
              <a:gd name="connsiteY16" fmla="*/ 763626 h 1041069"/>
              <a:gd name="connsiteX17" fmla="*/ 1748144 w 3112471"/>
              <a:gd name="connsiteY17" fmla="*/ 799033 h 1041069"/>
              <a:gd name="connsiteX18" fmla="*/ 1603084 w 3112471"/>
              <a:gd name="connsiteY18" fmla="*/ 804233 h 1041069"/>
              <a:gd name="connsiteX19" fmla="*/ 1474660 w 3112471"/>
              <a:gd name="connsiteY19" fmla="*/ 814873 h 1041069"/>
              <a:gd name="connsiteX20" fmla="*/ 1290553 w 3112471"/>
              <a:gd name="connsiteY20" fmla="*/ 789044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43822 w 3112471"/>
              <a:gd name="connsiteY25" fmla="*/ 531982 h 1041069"/>
              <a:gd name="connsiteX26" fmla="*/ 722851 w 3112471"/>
              <a:gd name="connsiteY26" fmla="*/ 498260 h 1041069"/>
              <a:gd name="connsiteX27" fmla="*/ 628506 w 3112471"/>
              <a:gd name="connsiteY27" fmla="*/ 440022 h 1041069"/>
              <a:gd name="connsiteX28" fmla="*/ 510140 w 3112471"/>
              <a:gd name="connsiteY28" fmla="*/ 306866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48144 w 3112471"/>
              <a:gd name="connsiteY17" fmla="*/ 799033 h 1041069"/>
              <a:gd name="connsiteX18" fmla="*/ 1603084 w 3112471"/>
              <a:gd name="connsiteY18" fmla="*/ 804233 h 1041069"/>
              <a:gd name="connsiteX19" fmla="*/ 1474660 w 3112471"/>
              <a:gd name="connsiteY19" fmla="*/ 814873 h 1041069"/>
              <a:gd name="connsiteX20" fmla="*/ 1290553 w 3112471"/>
              <a:gd name="connsiteY20" fmla="*/ 789044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43822 w 3112471"/>
              <a:gd name="connsiteY25" fmla="*/ 531982 h 1041069"/>
              <a:gd name="connsiteX26" fmla="*/ 722851 w 3112471"/>
              <a:gd name="connsiteY26" fmla="*/ 498260 h 1041069"/>
              <a:gd name="connsiteX27" fmla="*/ 628506 w 3112471"/>
              <a:gd name="connsiteY27" fmla="*/ 440022 h 1041069"/>
              <a:gd name="connsiteX28" fmla="*/ 510140 w 3112471"/>
              <a:gd name="connsiteY28" fmla="*/ 306866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48144 w 3112471"/>
              <a:gd name="connsiteY17" fmla="*/ 799033 h 1041069"/>
              <a:gd name="connsiteX18" fmla="*/ 1608004 w 3112471"/>
              <a:gd name="connsiteY18" fmla="*/ 813809 h 1041069"/>
              <a:gd name="connsiteX19" fmla="*/ 1474660 w 3112471"/>
              <a:gd name="connsiteY19" fmla="*/ 814873 h 1041069"/>
              <a:gd name="connsiteX20" fmla="*/ 1290553 w 3112471"/>
              <a:gd name="connsiteY20" fmla="*/ 789044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43822 w 3112471"/>
              <a:gd name="connsiteY25" fmla="*/ 531982 h 1041069"/>
              <a:gd name="connsiteX26" fmla="*/ 722851 w 3112471"/>
              <a:gd name="connsiteY26" fmla="*/ 498260 h 1041069"/>
              <a:gd name="connsiteX27" fmla="*/ 628506 w 3112471"/>
              <a:gd name="connsiteY27" fmla="*/ 440022 h 1041069"/>
              <a:gd name="connsiteX28" fmla="*/ 510140 w 3112471"/>
              <a:gd name="connsiteY28" fmla="*/ 306866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30922 w 3112471"/>
              <a:gd name="connsiteY17" fmla="*/ 803821 h 1041069"/>
              <a:gd name="connsiteX18" fmla="*/ 1608004 w 3112471"/>
              <a:gd name="connsiteY18" fmla="*/ 813809 h 1041069"/>
              <a:gd name="connsiteX19" fmla="*/ 1474660 w 3112471"/>
              <a:gd name="connsiteY19" fmla="*/ 814873 h 1041069"/>
              <a:gd name="connsiteX20" fmla="*/ 1290553 w 3112471"/>
              <a:gd name="connsiteY20" fmla="*/ 789044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43822 w 3112471"/>
              <a:gd name="connsiteY25" fmla="*/ 531982 h 1041069"/>
              <a:gd name="connsiteX26" fmla="*/ 722851 w 3112471"/>
              <a:gd name="connsiteY26" fmla="*/ 498260 h 1041069"/>
              <a:gd name="connsiteX27" fmla="*/ 628506 w 3112471"/>
              <a:gd name="connsiteY27" fmla="*/ 440022 h 1041069"/>
              <a:gd name="connsiteX28" fmla="*/ 510140 w 3112471"/>
              <a:gd name="connsiteY28" fmla="*/ 306866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30922 w 3112471"/>
              <a:gd name="connsiteY17" fmla="*/ 803821 h 1041069"/>
              <a:gd name="connsiteX18" fmla="*/ 1608004 w 3112471"/>
              <a:gd name="connsiteY18" fmla="*/ 813809 h 1041069"/>
              <a:gd name="connsiteX19" fmla="*/ 1474660 w 3112471"/>
              <a:gd name="connsiteY19" fmla="*/ 814873 h 1041069"/>
              <a:gd name="connsiteX20" fmla="*/ 1280712 w 3112471"/>
              <a:gd name="connsiteY20" fmla="*/ 796226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43822 w 3112471"/>
              <a:gd name="connsiteY25" fmla="*/ 531982 h 1041069"/>
              <a:gd name="connsiteX26" fmla="*/ 722851 w 3112471"/>
              <a:gd name="connsiteY26" fmla="*/ 498260 h 1041069"/>
              <a:gd name="connsiteX27" fmla="*/ 628506 w 3112471"/>
              <a:gd name="connsiteY27" fmla="*/ 440022 h 1041069"/>
              <a:gd name="connsiteX28" fmla="*/ 510140 w 3112471"/>
              <a:gd name="connsiteY28" fmla="*/ 306866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30922 w 3112471"/>
              <a:gd name="connsiteY17" fmla="*/ 803821 h 1041069"/>
              <a:gd name="connsiteX18" fmla="*/ 1608004 w 3112471"/>
              <a:gd name="connsiteY18" fmla="*/ 813809 h 1041069"/>
              <a:gd name="connsiteX19" fmla="*/ 1474660 w 3112471"/>
              <a:gd name="connsiteY19" fmla="*/ 814873 h 1041069"/>
              <a:gd name="connsiteX20" fmla="*/ 1280712 w 3112471"/>
              <a:gd name="connsiteY20" fmla="*/ 796226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43822 w 3112471"/>
              <a:gd name="connsiteY25" fmla="*/ 531982 h 1041069"/>
              <a:gd name="connsiteX26" fmla="*/ 722851 w 3112471"/>
              <a:gd name="connsiteY26" fmla="*/ 498260 h 1041069"/>
              <a:gd name="connsiteX27" fmla="*/ 591601 w 3112471"/>
              <a:gd name="connsiteY27" fmla="*/ 478327 h 1041069"/>
              <a:gd name="connsiteX28" fmla="*/ 510140 w 3112471"/>
              <a:gd name="connsiteY28" fmla="*/ 306866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30922 w 3112471"/>
              <a:gd name="connsiteY17" fmla="*/ 803821 h 1041069"/>
              <a:gd name="connsiteX18" fmla="*/ 1608004 w 3112471"/>
              <a:gd name="connsiteY18" fmla="*/ 813809 h 1041069"/>
              <a:gd name="connsiteX19" fmla="*/ 1474660 w 3112471"/>
              <a:gd name="connsiteY19" fmla="*/ 814873 h 1041069"/>
              <a:gd name="connsiteX20" fmla="*/ 1280712 w 3112471"/>
              <a:gd name="connsiteY20" fmla="*/ 796226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43822 w 3112471"/>
              <a:gd name="connsiteY25" fmla="*/ 531982 h 1041069"/>
              <a:gd name="connsiteX26" fmla="*/ 715470 w 3112471"/>
              <a:gd name="connsiteY26" fmla="*/ 515018 h 1041069"/>
              <a:gd name="connsiteX27" fmla="*/ 591601 w 3112471"/>
              <a:gd name="connsiteY27" fmla="*/ 478327 h 1041069"/>
              <a:gd name="connsiteX28" fmla="*/ 510140 w 3112471"/>
              <a:gd name="connsiteY28" fmla="*/ 306866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30922 w 3112471"/>
              <a:gd name="connsiteY17" fmla="*/ 803821 h 1041069"/>
              <a:gd name="connsiteX18" fmla="*/ 1608004 w 3112471"/>
              <a:gd name="connsiteY18" fmla="*/ 813809 h 1041069"/>
              <a:gd name="connsiteX19" fmla="*/ 1474660 w 3112471"/>
              <a:gd name="connsiteY19" fmla="*/ 814873 h 1041069"/>
              <a:gd name="connsiteX20" fmla="*/ 1280712 w 3112471"/>
              <a:gd name="connsiteY20" fmla="*/ 796226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36441 w 3112471"/>
              <a:gd name="connsiteY25" fmla="*/ 534376 h 1041069"/>
              <a:gd name="connsiteX26" fmla="*/ 715470 w 3112471"/>
              <a:gd name="connsiteY26" fmla="*/ 515018 h 1041069"/>
              <a:gd name="connsiteX27" fmla="*/ 591601 w 3112471"/>
              <a:gd name="connsiteY27" fmla="*/ 478327 h 1041069"/>
              <a:gd name="connsiteX28" fmla="*/ 510140 w 3112471"/>
              <a:gd name="connsiteY28" fmla="*/ 306866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30922 w 3112471"/>
              <a:gd name="connsiteY17" fmla="*/ 803821 h 1041069"/>
              <a:gd name="connsiteX18" fmla="*/ 1608004 w 3112471"/>
              <a:gd name="connsiteY18" fmla="*/ 813809 h 1041069"/>
              <a:gd name="connsiteX19" fmla="*/ 1474660 w 3112471"/>
              <a:gd name="connsiteY19" fmla="*/ 814873 h 1041069"/>
              <a:gd name="connsiteX20" fmla="*/ 1280712 w 3112471"/>
              <a:gd name="connsiteY20" fmla="*/ 796226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36441 w 3112471"/>
              <a:gd name="connsiteY25" fmla="*/ 534376 h 1041069"/>
              <a:gd name="connsiteX26" fmla="*/ 715470 w 3112471"/>
              <a:gd name="connsiteY26" fmla="*/ 515018 h 1041069"/>
              <a:gd name="connsiteX27" fmla="*/ 591601 w 3112471"/>
              <a:gd name="connsiteY27" fmla="*/ 478327 h 1041069"/>
              <a:gd name="connsiteX28" fmla="*/ 468314 w 3112471"/>
              <a:gd name="connsiteY28" fmla="*/ 349959 h 1041069"/>
              <a:gd name="connsiteX29" fmla="*/ 328984 w 3112471"/>
              <a:gd name="connsiteY29" fmla="*/ 219058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30922 w 3112471"/>
              <a:gd name="connsiteY17" fmla="*/ 803821 h 1041069"/>
              <a:gd name="connsiteX18" fmla="*/ 1608004 w 3112471"/>
              <a:gd name="connsiteY18" fmla="*/ 813809 h 1041069"/>
              <a:gd name="connsiteX19" fmla="*/ 1474660 w 3112471"/>
              <a:gd name="connsiteY19" fmla="*/ 814873 h 1041069"/>
              <a:gd name="connsiteX20" fmla="*/ 1280712 w 3112471"/>
              <a:gd name="connsiteY20" fmla="*/ 796226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36441 w 3112471"/>
              <a:gd name="connsiteY25" fmla="*/ 534376 h 1041069"/>
              <a:gd name="connsiteX26" fmla="*/ 715470 w 3112471"/>
              <a:gd name="connsiteY26" fmla="*/ 515018 h 1041069"/>
              <a:gd name="connsiteX27" fmla="*/ 591601 w 3112471"/>
              <a:gd name="connsiteY27" fmla="*/ 478327 h 1041069"/>
              <a:gd name="connsiteX28" fmla="*/ 468314 w 3112471"/>
              <a:gd name="connsiteY28" fmla="*/ 349959 h 1041069"/>
              <a:gd name="connsiteX29" fmla="*/ 284698 w 3112471"/>
              <a:gd name="connsiteY29" fmla="*/ 257363 h 1041069"/>
              <a:gd name="connsiteX30" fmla="*/ 155444 w 3112471"/>
              <a:gd name="connsiteY30" fmla="*/ 105278 h 1041069"/>
              <a:gd name="connsiteX31" fmla="*/ 0 w 3112471"/>
              <a:gd name="connsiteY31" fmla="*/ 0 h 1041069"/>
              <a:gd name="connsiteX0" fmla="*/ 3112471 w 3112471"/>
              <a:gd name="connsiteY0" fmla="*/ 955981 h 1041069"/>
              <a:gd name="connsiteX1" fmla="*/ 3030280 w 3112471"/>
              <a:gd name="connsiteY1" fmla="*/ 939209 h 1041069"/>
              <a:gd name="connsiteX2" fmla="*/ 2960168 w 3112471"/>
              <a:gd name="connsiteY2" fmla="*/ 901961 h 1041069"/>
              <a:gd name="connsiteX3" fmla="*/ 2864550 w 3112471"/>
              <a:gd name="connsiteY3" fmla="*/ 935608 h 1041069"/>
              <a:gd name="connsiteX4" fmla="*/ 2734414 w 3112471"/>
              <a:gd name="connsiteY4" fmla="*/ 982882 h 1041069"/>
              <a:gd name="connsiteX5" fmla="*/ 2645758 w 3112471"/>
              <a:gd name="connsiteY5" fmla="*/ 964207 h 1041069"/>
              <a:gd name="connsiteX6" fmla="*/ 2584734 w 3112471"/>
              <a:gd name="connsiteY6" fmla="*/ 956818 h 1041069"/>
              <a:gd name="connsiteX7" fmla="*/ 2482365 w 3112471"/>
              <a:gd name="connsiteY7" fmla="*/ 1040239 h 1041069"/>
              <a:gd name="connsiteX8" fmla="*/ 2386004 w 3112471"/>
              <a:gd name="connsiteY8" fmla="*/ 996432 h 1041069"/>
              <a:gd name="connsiteX9" fmla="*/ 2408890 w 3112471"/>
              <a:gd name="connsiteY9" fmla="*/ 944474 h 1041069"/>
              <a:gd name="connsiteX10" fmla="*/ 2361602 w 3112471"/>
              <a:gd name="connsiteY10" fmla="*/ 902312 h 1041069"/>
              <a:gd name="connsiteX11" fmla="*/ 2325146 w 3112471"/>
              <a:gd name="connsiteY11" fmla="*/ 858398 h 1041069"/>
              <a:gd name="connsiteX12" fmla="*/ 2263098 w 3112471"/>
              <a:gd name="connsiteY12" fmla="*/ 817619 h 1041069"/>
              <a:gd name="connsiteX13" fmla="*/ 2187677 w 3112471"/>
              <a:gd name="connsiteY13" fmla="*/ 784233 h 1041069"/>
              <a:gd name="connsiteX14" fmla="*/ 2025933 w 3112471"/>
              <a:gd name="connsiteY14" fmla="*/ 757061 h 1041069"/>
              <a:gd name="connsiteX15" fmla="*/ 1925780 w 3112471"/>
              <a:gd name="connsiteY15" fmla="*/ 743857 h 1041069"/>
              <a:gd name="connsiteX16" fmla="*/ 1879199 w 3112471"/>
              <a:gd name="connsiteY16" fmla="*/ 763626 h 1041069"/>
              <a:gd name="connsiteX17" fmla="*/ 1730922 w 3112471"/>
              <a:gd name="connsiteY17" fmla="*/ 803821 h 1041069"/>
              <a:gd name="connsiteX18" fmla="*/ 1608004 w 3112471"/>
              <a:gd name="connsiteY18" fmla="*/ 813809 h 1041069"/>
              <a:gd name="connsiteX19" fmla="*/ 1474660 w 3112471"/>
              <a:gd name="connsiteY19" fmla="*/ 814873 h 1041069"/>
              <a:gd name="connsiteX20" fmla="*/ 1280712 w 3112471"/>
              <a:gd name="connsiteY20" fmla="*/ 796226 h 1041069"/>
              <a:gd name="connsiteX21" fmla="*/ 1129018 w 3112471"/>
              <a:gd name="connsiteY21" fmla="*/ 773295 h 1041069"/>
              <a:gd name="connsiteX22" fmla="*/ 1086800 w 3112471"/>
              <a:gd name="connsiteY22" fmla="*/ 741674 h 1041069"/>
              <a:gd name="connsiteX23" fmla="*/ 1004145 w 3112471"/>
              <a:gd name="connsiteY23" fmla="*/ 654886 h 1041069"/>
              <a:gd name="connsiteX24" fmla="*/ 933520 w 3112471"/>
              <a:gd name="connsiteY24" fmla="*/ 585757 h 1041069"/>
              <a:gd name="connsiteX25" fmla="*/ 836441 w 3112471"/>
              <a:gd name="connsiteY25" fmla="*/ 534376 h 1041069"/>
              <a:gd name="connsiteX26" fmla="*/ 715470 w 3112471"/>
              <a:gd name="connsiteY26" fmla="*/ 515018 h 1041069"/>
              <a:gd name="connsiteX27" fmla="*/ 591601 w 3112471"/>
              <a:gd name="connsiteY27" fmla="*/ 478327 h 1041069"/>
              <a:gd name="connsiteX28" fmla="*/ 468314 w 3112471"/>
              <a:gd name="connsiteY28" fmla="*/ 349959 h 1041069"/>
              <a:gd name="connsiteX29" fmla="*/ 284698 w 3112471"/>
              <a:gd name="connsiteY29" fmla="*/ 257363 h 1041069"/>
              <a:gd name="connsiteX30" fmla="*/ 108698 w 3112471"/>
              <a:gd name="connsiteY30" fmla="*/ 124430 h 1041069"/>
              <a:gd name="connsiteX31" fmla="*/ 0 w 3112471"/>
              <a:gd name="connsiteY31" fmla="*/ 0 h 1041069"/>
              <a:gd name="connsiteX0" fmla="*/ 3144456 w 3144456"/>
              <a:gd name="connsiteY0" fmla="*/ 965557 h 1050645"/>
              <a:gd name="connsiteX1" fmla="*/ 3062265 w 3144456"/>
              <a:gd name="connsiteY1" fmla="*/ 948785 h 1050645"/>
              <a:gd name="connsiteX2" fmla="*/ 2992153 w 3144456"/>
              <a:gd name="connsiteY2" fmla="*/ 911537 h 1050645"/>
              <a:gd name="connsiteX3" fmla="*/ 2896535 w 3144456"/>
              <a:gd name="connsiteY3" fmla="*/ 945184 h 1050645"/>
              <a:gd name="connsiteX4" fmla="*/ 2766399 w 3144456"/>
              <a:gd name="connsiteY4" fmla="*/ 992458 h 1050645"/>
              <a:gd name="connsiteX5" fmla="*/ 2677743 w 3144456"/>
              <a:gd name="connsiteY5" fmla="*/ 973783 h 1050645"/>
              <a:gd name="connsiteX6" fmla="*/ 2616719 w 3144456"/>
              <a:gd name="connsiteY6" fmla="*/ 966394 h 1050645"/>
              <a:gd name="connsiteX7" fmla="*/ 2514350 w 3144456"/>
              <a:gd name="connsiteY7" fmla="*/ 1049815 h 1050645"/>
              <a:gd name="connsiteX8" fmla="*/ 2417989 w 3144456"/>
              <a:gd name="connsiteY8" fmla="*/ 1006008 h 1050645"/>
              <a:gd name="connsiteX9" fmla="*/ 2440875 w 3144456"/>
              <a:gd name="connsiteY9" fmla="*/ 954050 h 1050645"/>
              <a:gd name="connsiteX10" fmla="*/ 2393587 w 3144456"/>
              <a:gd name="connsiteY10" fmla="*/ 911888 h 1050645"/>
              <a:gd name="connsiteX11" fmla="*/ 2357131 w 3144456"/>
              <a:gd name="connsiteY11" fmla="*/ 867974 h 1050645"/>
              <a:gd name="connsiteX12" fmla="*/ 2295083 w 3144456"/>
              <a:gd name="connsiteY12" fmla="*/ 827195 h 1050645"/>
              <a:gd name="connsiteX13" fmla="*/ 2219662 w 3144456"/>
              <a:gd name="connsiteY13" fmla="*/ 793809 h 1050645"/>
              <a:gd name="connsiteX14" fmla="*/ 2057918 w 3144456"/>
              <a:gd name="connsiteY14" fmla="*/ 766637 h 1050645"/>
              <a:gd name="connsiteX15" fmla="*/ 1957765 w 3144456"/>
              <a:gd name="connsiteY15" fmla="*/ 753433 h 1050645"/>
              <a:gd name="connsiteX16" fmla="*/ 1911184 w 3144456"/>
              <a:gd name="connsiteY16" fmla="*/ 773202 h 1050645"/>
              <a:gd name="connsiteX17" fmla="*/ 1762907 w 3144456"/>
              <a:gd name="connsiteY17" fmla="*/ 813397 h 1050645"/>
              <a:gd name="connsiteX18" fmla="*/ 1639989 w 3144456"/>
              <a:gd name="connsiteY18" fmla="*/ 823385 h 1050645"/>
              <a:gd name="connsiteX19" fmla="*/ 1506645 w 3144456"/>
              <a:gd name="connsiteY19" fmla="*/ 824449 h 1050645"/>
              <a:gd name="connsiteX20" fmla="*/ 1312697 w 3144456"/>
              <a:gd name="connsiteY20" fmla="*/ 805802 h 1050645"/>
              <a:gd name="connsiteX21" fmla="*/ 1161003 w 3144456"/>
              <a:gd name="connsiteY21" fmla="*/ 782871 h 1050645"/>
              <a:gd name="connsiteX22" fmla="*/ 1118785 w 3144456"/>
              <a:gd name="connsiteY22" fmla="*/ 751250 h 1050645"/>
              <a:gd name="connsiteX23" fmla="*/ 1036130 w 3144456"/>
              <a:gd name="connsiteY23" fmla="*/ 664462 h 1050645"/>
              <a:gd name="connsiteX24" fmla="*/ 965505 w 3144456"/>
              <a:gd name="connsiteY24" fmla="*/ 595333 h 1050645"/>
              <a:gd name="connsiteX25" fmla="*/ 868426 w 3144456"/>
              <a:gd name="connsiteY25" fmla="*/ 543952 h 1050645"/>
              <a:gd name="connsiteX26" fmla="*/ 747455 w 3144456"/>
              <a:gd name="connsiteY26" fmla="*/ 524594 h 1050645"/>
              <a:gd name="connsiteX27" fmla="*/ 623586 w 3144456"/>
              <a:gd name="connsiteY27" fmla="*/ 487903 h 1050645"/>
              <a:gd name="connsiteX28" fmla="*/ 500299 w 3144456"/>
              <a:gd name="connsiteY28" fmla="*/ 359535 h 1050645"/>
              <a:gd name="connsiteX29" fmla="*/ 316683 w 3144456"/>
              <a:gd name="connsiteY29" fmla="*/ 266939 h 1050645"/>
              <a:gd name="connsiteX30" fmla="*/ 140683 w 3144456"/>
              <a:gd name="connsiteY30" fmla="*/ 134006 h 1050645"/>
              <a:gd name="connsiteX31" fmla="*/ 0 w 3144456"/>
              <a:gd name="connsiteY31" fmla="*/ 0 h 1050645"/>
              <a:gd name="connsiteX0" fmla="*/ 3144456 w 3144456"/>
              <a:gd name="connsiteY0" fmla="*/ 965557 h 1050645"/>
              <a:gd name="connsiteX1" fmla="*/ 3062265 w 3144456"/>
              <a:gd name="connsiteY1" fmla="*/ 948785 h 1050645"/>
              <a:gd name="connsiteX2" fmla="*/ 2992153 w 3144456"/>
              <a:gd name="connsiteY2" fmla="*/ 911537 h 1050645"/>
              <a:gd name="connsiteX3" fmla="*/ 2896535 w 3144456"/>
              <a:gd name="connsiteY3" fmla="*/ 945184 h 1050645"/>
              <a:gd name="connsiteX4" fmla="*/ 2766399 w 3144456"/>
              <a:gd name="connsiteY4" fmla="*/ 985276 h 1050645"/>
              <a:gd name="connsiteX5" fmla="*/ 2677743 w 3144456"/>
              <a:gd name="connsiteY5" fmla="*/ 973783 h 1050645"/>
              <a:gd name="connsiteX6" fmla="*/ 2616719 w 3144456"/>
              <a:gd name="connsiteY6" fmla="*/ 966394 h 1050645"/>
              <a:gd name="connsiteX7" fmla="*/ 2514350 w 3144456"/>
              <a:gd name="connsiteY7" fmla="*/ 1049815 h 1050645"/>
              <a:gd name="connsiteX8" fmla="*/ 2417989 w 3144456"/>
              <a:gd name="connsiteY8" fmla="*/ 1006008 h 1050645"/>
              <a:gd name="connsiteX9" fmla="*/ 2440875 w 3144456"/>
              <a:gd name="connsiteY9" fmla="*/ 954050 h 1050645"/>
              <a:gd name="connsiteX10" fmla="*/ 2393587 w 3144456"/>
              <a:gd name="connsiteY10" fmla="*/ 911888 h 1050645"/>
              <a:gd name="connsiteX11" fmla="*/ 2357131 w 3144456"/>
              <a:gd name="connsiteY11" fmla="*/ 867974 h 1050645"/>
              <a:gd name="connsiteX12" fmla="*/ 2295083 w 3144456"/>
              <a:gd name="connsiteY12" fmla="*/ 827195 h 1050645"/>
              <a:gd name="connsiteX13" fmla="*/ 2219662 w 3144456"/>
              <a:gd name="connsiteY13" fmla="*/ 793809 h 1050645"/>
              <a:gd name="connsiteX14" fmla="*/ 2057918 w 3144456"/>
              <a:gd name="connsiteY14" fmla="*/ 766637 h 1050645"/>
              <a:gd name="connsiteX15" fmla="*/ 1957765 w 3144456"/>
              <a:gd name="connsiteY15" fmla="*/ 753433 h 1050645"/>
              <a:gd name="connsiteX16" fmla="*/ 1911184 w 3144456"/>
              <a:gd name="connsiteY16" fmla="*/ 773202 h 1050645"/>
              <a:gd name="connsiteX17" fmla="*/ 1762907 w 3144456"/>
              <a:gd name="connsiteY17" fmla="*/ 813397 h 1050645"/>
              <a:gd name="connsiteX18" fmla="*/ 1639989 w 3144456"/>
              <a:gd name="connsiteY18" fmla="*/ 823385 h 1050645"/>
              <a:gd name="connsiteX19" fmla="*/ 1506645 w 3144456"/>
              <a:gd name="connsiteY19" fmla="*/ 824449 h 1050645"/>
              <a:gd name="connsiteX20" fmla="*/ 1312697 w 3144456"/>
              <a:gd name="connsiteY20" fmla="*/ 805802 h 1050645"/>
              <a:gd name="connsiteX21" fmla="*/ 1161003 w 3144456"/>
              <a:gd name="connsiteY21" fmla="*/ 782871 h 1050645"/>
              <a:gd name="connsiteX22" fmla="*/ 1118785 w 3144456"/>
              <a:gd name="connsiteY22" fmla="*/ 751250 h 1050645"/>
              <a:gd name="connsiteX23" fmla="*/ 1036130 w 3144456"/>
              <a:gd name="connsiteY23" fmla="*/ 664462 h 1050645"/>
              <a:gd name="connsiteX24" fmla="*/ 965505 w 3144456"/>
              <a:gd name="connsiteY24" fmla="*/ 595333 h 1050645"/>
              <a:gd name="connsiteX25" fmla="*/ 868426 w 3144456"/>
              <a:gd name="connsiteY25" fmla="*/ 543952 h 1050645"/>
              <a:gd name="connsiteX26" fmla="*/ 747455 w 3144456"/>
              <a:gd name="connsiteY26" fmla="*/ 524594 h 1050645"/>
              <a:gd name="connsiteX27" fmla="*/ 623586 w 3144456"/>
              <a:gd name="connsiteY27" fmla="*/ 487903 h 1050645"/>
              <a:gd name="connsiteX28" fmla="*/ 500299 w 3144456"/>
              <a:gd name="connsiteY28" fmla="*/ 359535 h 1050645"/>
              <a:gd name="connsiteX29" fmla="*/ 316683 w 3144456"/>
              <a:gd name="connsiteY29" fmla="*/ 266939 h 1050645"/>
              <a:gd name="connsiteX30" fmla="*/ 140683 w 3144456"/>
              <a:gd name="connsiteY30" fmla="*/ 134006 h 1050645"/>
              <a:gd name="connsiteX31" fmla="*/ 0 w 3144456"/>
              <a:gd name="connsiteY31" fmla="*/ 0 h 1050645"/>
              <a:gd name="connsiteX0" fmla="*/ 3338069 w 3338069"/>
              <a:gd name="connsiteY0" fmla="*/ 853088 h 938176"/>
              <a:gd name="connsiteX1" fmla="*/ 3255878 w 3338069"/>
              <a:gd name="connsiteY1" fmla="*/ 836316 h 938176"/>
              <a:gd name="connsiteX2" fmla="*/ 3185766 w 3338069"/>
              <a:gd name="connsiteY2" fmla="*/ 799068 h 938176"/>
              <a:gd name="connsiteX3" fmla="*/ 3090148 w 3338069"/>
              <a:gd name="connsiteY3" fmla="*/ 832715 h 938176"/>
              <a:gd name="connsiteX4" fmla="*/ 2960012 w 3338069"/>
              <a:gd name="connsiteY4" fmla="*/ 872807 h 938176"/>
              <a:gd name="connsiteX5" fmla="*/ 2871356 w 3338069"/>
              <a:gd name="connsiteY5" fmla="*/ 861314 h 938176"/>
              <a:gd name="connsiteX6" fmla="*/ 2810332 w 3338069"/>
              <a:gd name="connsiteY6" fmla="*/ 853925 h 938176"/>
              <a:gd name="connsiteX7" fmla="*/ 2707963 w 3338069"/>
              <a:gd name="connsiteY7" fmla="*/ 937346 h 938176"/>
              <a:gd name="connsiteX8" fmla="*/ 2611602 w 3338069"/>
              <a:gd name="connsiteY8" fmla="*/ 893539 h 938176"/>
              <a:gd name="connsiteX9" fmla="*/ 2634488 w 3338069"/>
              <a:gd name="connsiteY9" fmla="*/ 841581 h 938176"/>
              <a:gd name="connsiteX10" fmla="*/ 2587200 w 3338069"/>
              <a:gd name="connsiteY10" fmla="*/ 799419 h 938176"/>
              <a:gd name="connsiteX11" fmla="*/ 2550744 w 3338069"/>
              <a:gd name="connsiteY11" fmla="*/ 755505 h 938176"/>
              <a:gd name="connsiteX12" fmla="*/ 2488696 w 3338069"/>
              <a:gd name="connsiteY12" fmla="*/ 714726 h 938176"/>
              <a:gd name="connsiteX13" fmla="*/ 2413275 w 3338069"/>
              <a:gd name="connsiteY13" fmla="*/ 681340 h 938176"/>
              <a:gd name="connsiteX14" fmla="*/ 2251531 w 3338069"/>
              <a:gd name="connsiteY14" fmla="*/ 654168 h 938176"/>
              <a:gd name="connsiteX15" fmla="*/ 2151378 w 3338069"/>
              <a:gd name="connsiteY15" fmla="*/ 640964 h 938176"/>
              <a:gd name="connsiteX16" fmla="*/ 2104797 w 3338069"/>
              <a:gd name="connsiteY16" fmla="*/ 660733 h 938176"/>
              <a:gd name="connsiteX17" fmla="*/ 1956520 w 3338069"/>
              <a:gd name="connsiteY17" fmla="*/ 700928 h 938176"/>
              <a:gd name="connsiteX18" fmla="*/ 1833602 w 3338069"/>
              <a:gd name="connsiteY18" fmla="*/ 710916 h 938176"/>
              <a:gd name="connsiteX19" fmla="*/ 1700258 w 3338069"/>
              <a:gd name="connsiteY19" fmla="*/ 711980 h 938176"/>
              <a:gd name="connsiteX20" fmla="*/ 1506310 w 3338069"/>
              <a:gd name="connsiteY20" fmla="*/ 693333 h 938176"/>
              <a:gd name="connsiteX21" fmla="*/ 1354616 w 3338069"/>
              <a:gd name="connsiteY21" fmla="*/ 670402 h 938176"/>
              <a:gd name="connsiteX22" fmla="*/ 1312398 w 3338069"/>
              <a:gd name="connsiteY22" fmla="*/ 638781 h 938176"/>
              <a:gd name="connsiteX23" fmla="*/ 1229743 w 3338069"/>
              <a:gd name="connsiteY23" fmla="*/ 551993 h 938176"/>
              <a:gd name="connsiteX24" fmla="*/ 1159118 w 3338069"/>
              <a:gd name="connsiteY24" fmla="*/ 482864 h 938176"/>
              <a:gd name="connsiteX25" fmla="*/ 1062039 w 3338069"/>
              <a:gd name="connsiteY25" fmla="*/ 431483 h 938176"/>
              <a:gd name="connsiteX26" fmla="*/ 941068 w 3338069"/>
              <a:gd name="connsiteY26" fmla="*/ 412125 h 938176"/>
              <a:gd name="connsiteX27" fmla="*/ 817199 w 3338069"/>
              <a:gd name="connsiteY27" fmla="*/ 375434 h 938176"/>
              <a:gd name="connsiteX28" fmla="*/ 693912 w 3338069"/>
              <a:gd name="connsiteY28" fmla="*/ 247066 h 938176"/>
              <a:gd name="connsiteX29" fmla="*/ 510296 w 3338069"/>
              <a:gd name="connsiteY29" fmla="*/ 154470 h 938176"/>
              <a:gd name="connsiteX30" fmla="*/ 334296 w 3338069"/>
              <a:gd name="connsiteY30" fmla="*/ 21537 h 938176"/>
              <a:gd name="connsiteX31" fmla="*/ 0 w 3338069"/>
              <a:gd name="connsiteY31" fmla="*/ 54571 h 938176"/>
              <a:gd name="connsiteX0" fmla="*/ 3338069 w 3338069"/>
              <a:gd name="connsiteY0" fmla="*/ 800176 h 885264"/>
              <a:gd name="connsiteX1" fmla="*/ 3255878 w 3338069"/>
              <a:gd name="connsiteY1" fmla="*/ 783404 h 885264"/>
              <a:gd name="connsiteX2" fmla="*/ 3185766 w 3338069"/>
              <a:gd name="connsiteY2" fmla="*/ 746156 h 885264"/>
              <a:gd name="connsiteX3" fmla="*/ 3090148 w 3338069"/>
              <a:gd name="connsiteY3" fmla="*/ 779803 h 885264"/>
              <a:gd name="connsiteX4" fmla="*/ 2960012 w 3338069"/>
              <a:gd name="connsiteY4" fmla="*/ 819895 h 885264"/>
              <a:gd name="connsiteX5" fmla="*/ 2871356 w 3338069"/>
              <a:gd name="connsiteY5" fmla="*/ 808402 h 885264"/>
              <a:gd name="connsiteX6" fmla="*/ 2810332 w 3338069"/>
              <a:gd name="connsiteY6" fmla="*/ 801013 h 885264"/>
              <a:gd name="connsiteX7" fmla="*/ 2707963 w 3338069"/>
              <a:gd name="connsiteY7" fmla="*/ 884434 h 885264"/>
              <a:gd name="connsiteX8" fmla="*/ 2611602 w 3338069"/>
              <a:gd name="connsiteY8" fmla="*/ 840627 h 885264"/>
              <a:gd name="connsiteX9" fmla="*/ 2634488 w 3338069"/>
              <a:gd name="connsiteY9" fmla="*/ 788669 h 885264"/>
              <a:gd name="connsiteX10" fmla="*/ 2587200 w 3338069"/>
              <a:gd name="connsiteY10" fmla="*/ 746507 h 885264"/>
              <a:gd name="connsiteX11" fmla="*/ 2550744 w 3338069"/>
              <a:gd name="connsiteY11" fmla="*/ 702593 h 885264"/>
              <a:gd name="connsiteX12" fmla="*/ 2488696 w 3338069"/>
              <a:gd name="connsiteY12" fmla="*/ 661814 h 885264"/>
              <a:gd name="connsiteX13" fmla="*/ 2413275 w 3338069"/>
              <a:gd name="connsiteY13" fmla="*/ 628428 h 885264"/>
              <a:gd name="connsiteX14" fmla="*/ 2251531 w 3338069"/>
              <a:gd name="connsiteY14" fmla="*/ 601256 h 885264"/>
              <a:gd name="connsiteX15" fmla="*/ 2151378 w 3338069"/>
              <a:gd name="connsiteY15" fmla="*/ 588052 h 885264"/>
              <a:gd name="connsiteX16" fmla="*/ 2104797 w 3338069"/>
              <a:gd name="connsiteY16" fmla="*/ 607821 h 885264"/>
              <a:gd name="connsiteX17" fmla="*/ 1956520 w 3338069"/>
              <a:gd name="connsiteY17" fmla="*/ 648016 h 885264"/>
              <a:gd name="connsiteX18" fmla="*/ 1833602 w 3338069"/>
              <a:gd name="connsiteY18" fmla="*/ 658004 h 885264"/>
              <a:gd name="connsiteX19" fmla="*/ 1700258 w 3338069"/>
              <a:gd name="connsiteY19" fmla="*/ 659068 h 885264"/>
              <a:gd name="connsiteX20" fmla="*/ 1506310 w 3338069"/>
              <a:gd name="connsiteY20" fmla="*/ 640421 h 885264"/>
              <a:gd name="connsiteX21" fmla="*/ 1354616 w 3338069"/>
              <a:gd name="connsiteY21" fmla="*/ 617490 h 885264"/>
              <a:gd name="connsiteX22" fmla="*/ 1312398 w 3338069"/>
              <a:gd name="connsiteY22" fmla="*/ 585869 h 885264"/>
              <a:gd name="connsiteX23" fmla="*/ 1229743 w 3338069"/>
              <a:gd name="connsiteY23" fmla="*/ 499081 h 885264"/>
              <a:gd name="connsiteX24" fmla="*/ 1159118 w 3338069"/>
              <a:gd name="connsiteY24" fmla="*/ 429952 h 885264"/>
              <a:gd name="connsiteX25" fmla="*/ 1062039 w 3338069"/>
              <a:gd name="connsiteY25" fmla="*/ 378571 h 885264"/>
              <a:gd name="connsiteX26" fmla="*/ 941068 w 3338069"/>
              <a:gd name="connsiteY26" fmla="*/ 359213 h 885264"/>
              <a:gd name="connsiteX27" fmla="*/ 817199 w 3338069"/>
              <a:gd name="connsiteY27" fmla="*/ 322522 h 885264"/>
              <a:gd name="connsiteX28" fmla="*/ 693912 w 3338069"/>
              <a:gd name="connsiteY28" fmla="*/ 194154 h 885264"/>
              <a:gd name="connsiteX29" fmla="*/ 510296 w 3338069"/>
              <a:gd name="connsiteY29" fmla="*/ 101558 h 885264"/>
              <a:gd name="connsiteX30" fmla="*/ 247954 w 3338069"/>
              <a:gd name="connsiteY30" fmla="*/ 44552 h 885264"/>
              <a:gd name="connsiteX31" fmla="*/ 0 w 3338069"/>
              <a:gd name="connsiteY31" fmla="*/ 1659 h 885264"/>
              <a:gd name="connsiteX0" fmla="*/ 3338069 w 3338069"/>
              <a:gd name="connsiteY0" fmla="*/ 800176 h 885264"/>
              <a:gd name="connsiteX1" fmla="*/ 3255878 w 3338069"/>
              <a:gd name="connsiteY1" fmla="*/ 783404 h 885264"/>
              <a:gd name="connsiteX2" fmla="*/ 3185766 w 3338069"/>
              <a:gd name="connsiteY2" fmla="*/ 746156 h 885264"/>
              <a:gd name="connsiteX3" fmla="*/ 3090148 w 3338069"/>
              <a:gd name="connsiteY3" fmla="*/ 779803 h 885264"/>
              <a:gd name="connsiteX4" fmla="*/ 2960012 w 3338069"/>
              <a:gd name="connsiteY4" fmla="*/ 819895 h 885264"/>
              <a:gd name="connsiteX5" fmla="*/ 2871356 w 3338069"/>
              <a:gd name="connsiteY5" fmla="*/ 808402 h 885264"/>
              <a:gd name="connsiteX6" fmla="*/ 2810332 w 3338069"/>
              <a:gd name="connsiteY6" fmla="*/ 801013 h 885264"/>
              <a:gd name="connsiteX7" fmla="*/ 2707963 w 3338069"/>
              <a:gd name="connsiteY7" fmla="*/ 884434 h 885264"/>
              <a:gd name="connsiteX8" fmla="*/ 2611602 w 3338069"/>
              <a:gd name="connsiteY8" fmla="*/ 840627 h 885264"/>
              <a:gd name="connsiteX9" fmla="*/ 2634488 w 3338069"/>
              <a:gd name="connsiteY9" fmla="*/ 788669 h 885264"/>
              <a:gd name="connsiteX10" fmla="*/ 2587200 w 3338069"/>
              <a:gd name="connsiteY10" fmla="*/ 746507 h 885264"/>
              <a:gd name="connsiteX11" fmla="*/ 2550744 w 3338069"/>
              <a:gd name="connsiteY11" fmla="*/ 702593 h 885264"/>
              <a:gd name="connsiteX12" fmla="*/ 2488696 w 3338069"/>
              <a:gd name="connsiteY12" fmla="*/ 661814 h 885264"/>
              <a:gd name="connsiteX13" fmla="*/ 2413275 w 3338069"/>
              <a:gd name="connsiteY13" fmla="*/ 628428 h 885264"/>
              <a:gd name="connsiteX14" fmla="*/ 2251531 w 3338069"/>
              <a:gd name="connsiteY14" fmla="*/ 601256 h 885264"/>
              <a:gd name="connsiteX15" fmla="*/ 2151378 w 3338069"/>
              <a:gd name="connsiteY15" fmla="*/ 588052 h 885264"/>
              <a:gd name="connsiteX16" fmla="*/ 2104797 w 3338069"/>
              <a:gd name="connsiteY16" fmla="*/ 607821 h 885264"/>
              <a:gd name="connsiteX17" fmla="*/ 1956520 w 3338069"/>
              <a:gd name="connsiteY17" fmla="*/ 648016 h 885264"/>
              <a:gd name="connsiteX18" fmla="*/ 1833602 w 3338069"/>
              <a:gd name="connsiteY18" fmla="*/ 658004 h 885264"/>
              <a:gd name="connsiteX19" fmla="*/ 1700258 w 3338069"/>
              <a:gd name="connsiteY19" fmla="*/ 659068 h 885264"/>
              <a:gd name="connsiteX20" fmla="*/ 1506310 w 3338069"/>
              <a:gd name="connsiteY20" fmla="*/ 640421 h 885264"/>
              <a:gd name="connsiteX21" fmla="*/ 1354616 w 3338069"/>
              <a:gd name="connsiteY21" fmla="*/ 617490 h 885264"/>
              <a:gd name="connsiteX22" fmla="*/ 1312398 w 3338069"/>
              <a:gd name="connsiteY22" fmla="*/ 585869 h 885264"/>
              <a:gd name="connsiteX23" fmla="*/ 1229743 w 3338069"/>
              <a:gd name="connsiteY23" fmla="*/ 499081 h 885264"/>
              <a:gd name="connsiteX24" fmla="*/ 1159118 w 3338069"/>
              <a:gd name="connsiteY24" fmla="*/ 429952 h 885264"/>
              <a:gd name="connsiteX25" fmla="*/ 1062039 w 3338069"/>
              <a:gd name="connsiteY25" fmla="*/ 378571 h 885264"/>
              <a:gd name="connsiteX26" fmla="*/ 941068 w 3338069"/>
              <a:gd name="connsiteY26" fmla="*/ 359213 h 885264"/>
              <a:gd name="connsiteX27" fmla="*/ 817199 w 3338069"/>
              <a:gd name="connsiteY27" fmla="*/ 322522 h 885264"/>
              <a:gd name="connsiteX28" fmla="*/ 693912 w 3338069"/>
              <a:gd name="connsiteY28" fmla="*/ 194154 h 885264"/>
              <a:gd name="connsiteX29" fmla="*/ 429188 w 3338069"/>
              <a:gd name="connsiteY29" fmla="*/ 159769 h 885264"/>
              <a:gd name="connsiteX30" fmla="*/ 247954 w 3338069"/>
              <a:gd name="connsiteY30" fmla="*/ 44552 h 885264"/>
              <a:gd name="connsiteX31" fmla="*/ 0 w 3338069"/>
              <a:gd name="connsiteY31" fmla="*/ 1659 h 885264"/>
              <a:gd name="connsiteX0" fmla="*/ 3338069 w 3338069"/>
              <a:gd name="connsiteY0" fmla="*/ 800176 h 885264"/>
              <a:gd name="connsiteX1" fmla="*/ 3255878 w 3338069"/>
              <a:gd name="connsiteY1" fmla="*/ 783404 h 885264"/>
              <a:gd name="connsiteX2" fmla="*/ 3185766 w 3338069"/>
              <a:gd name="connsiteY2" fmla="*/ 746156 h 885264"/>
              <a:gd name="connsiteX3" fmla="*/ 3090148 w 3338069"/>
              <a:gd name="connsiteY3" fmla="*/ 779803 h 885264"/>
              <a:gd name="connsiteX4" fmla="*/ 2960012 w 3338069"/>
              <a:gd name="connsiteY4" fmla="*/ 819895 h 885264"/>
              <a:gd name="connsiteX5" fmla="*/ 2871356 w 3338069"/>
              <a:gd name="connsiteY5" fmla="*/ 808402 h 885264"/>
              <a:gd name="connsiteX6" fmla="*/ 2810332 w 3338069"/>
              <a:gd name="connsiteY6" fmla="*/ 801013 h 885264"/>
              <a:gd name="connsiteX7" fmla="*/ 2707963 w 3338069"/>
              <a:gd name="connsiteY7" fmla="*/ 884434 h 885264"/>
              <a:gd name="connsiteX8" fmla="*/ 2611602 w 3338069"/>
              <a:gd name="connsiteY8" fmla="*/ 840627 h 885264"/>
              <a:gd name="connsiteX9" fmla="*/ 2634488 w 3338069"/>
              <a:gd name="connsiteY9" fmla="*/ 788669 h 885264"/>
              <a:gd name="connsiteX10" fmla="*/ 2587200 w 3338069"/>
              <a:gd name="connsiteY10" fmla="*/ 746507 h 885264"/>
              <a:gd name="connsiteX11" fmla="*/ 2550744 w 3338069"/>
              <a:gd name="connsiteY11" fmla="*/ 702593 h 885264"/>
              <a:gd name="connsiteX12" fmla="*/ 2488696 w 3338069"/>
              <a:gd name="connsiteY12" fmla="*/ 661814 h 885264"/>
              <a:gd name="connsiteX13" fmla="*/ 2413275 w 3338069"/>
              <a:gd name="connsiteY13" fmla="*/ 628428 h 885264"/>
              <a:gd name="connsiteX14" fmla="*/ 2251531 w 3338069"/>
              <a:gd name="connsiteY14" fmla="*/ 601256 h 885264"/>
              <a:gd name="connsiteX15" fmla="*/ 2151378 w 3338069"/>
              <a:gd name="connsiteY15" fmla="*/ 588052 h 885264"/>
              <a:gd name="connsiteX16" fmla="*/ 2104797 w 3338069"/>
              <a:gd name="connsiteY16" fmla="*/ 607821 h 885264"/>
              <a:gd name="connsiteX17" fmla="*/ 1956520 w 3338069"/>
              <a:gd name="connsiteY17" fmla="*/ 648016 h 885264"/>
              <a:gd name="connsiteX18" fmla="*/ 1833602 w 3338069"/>
              <a:gd name="connsiteY18" fmla="*/ 658004 h 885264"/>
              <a:gd name="connsiteX19" fmla="*/ 1700258 w 3338069"/>
              <a:gd name="connsiteY19" fmla="*/ 659068 h 885264"/>
              <a:gd name="connsiteX20" fmla="*/ 1506310 w 3338069"/>
              <a:gd name="connsiteY20" fmla="*/ 640421 h 885264"/>
              <a:gd name="connsiteX21" fmla="*/ 1354616 w 3338069"/>
              <a:gd name="connsiteY21" fmla="*/ 617490 h 885264"/>
              <a:gd name="connsiteX22" fmla="*/ 1312398 w 3338069"/>
              <a:gd name="connsiteY22" fmla="*/ 585869 h 885264"/>
              <a:gd name="connsiteX23" fmla="*/ 1229743 w 3338069"/>
              <a:gd name="connsiteY23" fmla="*/ 499081 h 885264"/>
              <a:gd name="connsiteX24" fmla="*/ 1159118 w 3338069"/>
              <a:gd name="connsiteY24" fmla="*/ 429952 h 885264"/>
              <a:gd name="connsiteX25" fmla="*/ 1062039 w 3338069"/>
              <a:gd name="connsiteY25" fmla="*/ 378571 h 885264"/>
              <a:gd name="connsiteX26" fmla="*/ 941068 w 3338069"/>
              <a:gd name="connsiteY26" fmla="*/ 359213 h 885264"/>
              <a:gd name="connsiteX27" fmla="*/ 817199 w 3338069"/>
              <a:gd name="connsiteY27" fmla="*/ 322522 h 885264"/>
              <a:gd name="connsiteX28" fmla="*/ 623269 w 3338069"/>
              <a:gd name="connsiteY28" fmla="*/ 247304 h 885264"/>
              <a:gd name="connsiteX29" fmla="*/ 429188 w 3338069"/>
              <a:gd name="connsiteY29" fmla="*/ 159769 h 885264"/>
              <a:gd name="connsiteX30" fmla="*/ 247954 w 3338069"/>
              <a:gd name="connsiteY30" fmla="*/ 44552 h 885264"/>
              <a:gd name="connsiteX31" fmla="*/ 0 w 3338069"/>
              <a:gd name="connsiteY31" fmla="*/ 1659 h 885264"/>
              <a:gd name="connsiteX0" fmla="*/ 3324986 w 3324986"/>
              <a:gd name="connsiteY0" fmla="*/ 828889 h 913977"/>
              <a:gd name="connsiteX1" fmla="*/ 3242795 w 3324986"/>
              <a:gd name="connsiteY1" fmla="*/ 812117 h 913977"/>
              <a:gd name="connsiteX2" fmla="*/ 3172683 w 3324986"/>
              <a:gd name="connsiteY2" fmla="*/ 774869 h 913977"/>
              <a:gd name="connsiteX3" fmla="*/ 3077065 w 3324986"/>
              <a:gd name="connsiteY3" fmla="*/ 808516 h 913977"/>
              <a:gd name="connsiteX4" fmla="*/ 2946929 w 3324986"/>
              <a:gd name="connsiteY4" fmla="*/ 848608 h 913977"/>
              <a:gd name="connsiteX5" fmla="*/ 2858273 w 3324986"/>
              <a:gd name="connsiteY5" fmla="*/ 837115 h 913977"/>
              <a:gd name="connsiteX6" fmla="*/ 2797249 w 3324986"/>
              <a:gd name="connsiteY6" fmla="*/ 829726 h 913977"/>
              <a:gd name="connsiteX7" fmla="*/ 2694880 w 3324986"/>
              <a:gd name="connsiteY7" fmla="*/ 913147 h 913977"/>
              <a:gd name="connsiteX8" fmla="*/ 2598519 w 3324986"/>
              <a:gd name="connsiteY8" fmla="*/ 869340 h 913977"/>
              <a:gd name="connsiteX9" fmla="*/ 2621405 w 3324986"/>
              <a:gd name="connsiteY9" fmla="*/ 817382 h 913977"/>
              <a:gd name="connsiteX10" fmla="*/ 2574117 w 3324986"/>
              <a:gd name="connsiteY10" fmla="*/ 775220 h 913977"/>
              <a:gd name="connsiteX11" fmla="*/ 2537661 w 3324986"/>
              <a:gd name="connsiteY11" fmla="*/ 731306 h 913977"/>
              <a:gd name="connsiteX12" fmla="*/ 2475613 w 3324986"/>
              <a:gd name="connsiteY12" fmla="*/ 690527 h 913977"/>
              <a:gd name="connsiteX13" fmla="*/ 2400192 w 3324986"/>
              <a:gd name="connsiteY13" fmla="*/ 657141 h 913977"/>
              <a:gd name="connsiteX14" fmla="*/ 2238448 w 3324986"/>
              <a:gd name="connsiteY14" fmla="*/ 629969 h 913977"/>
              <a:gd name="connsiteX15" fmla="*/ 2138295 w 3324986"/>
              <a:gd name="connsiteY15" fmla="*/ 616765 h 913977"/>
              <a:gd name="connsiteX16" fmla="*/ 2091714 w 3324986"/>
              <a:gd name="connsiteY16" fmla="*/ 636534 h 913977"/>
              <a:gd name="connsiteX17" fmla="*/ 1943437 w 3324986"/>
              <a:gd name="connsiteY17" fmla="*/ 676729 h 913977"/>
              <a:gd name="connsiteX18" fmla="*/ 1820519 w 3324986"/>
              <a:gd name="connsiteY18" fmla="*/ 686717 h 913977"/>
              <a:gd name="connsiteX19" fmla="*/ 1687175 w 3324986"/>
              <a:gd name="connsiteY19" fmla="*/ 687781 h 913977"/>
              <a:gd name="connsiteX20" fmla="*/ 1493227 w 3324986"/>
              <a:gd name="connsiteY20" fmla="*/ 669134 h 913977"/>
              <a:gd name="connsiteX21" fmla="*/ 1341533 w 3324986"/>
              <a:gd name="connsiteY21" fmla="*/ 646203 h 913977"/>
              <a:gd name="connsiteX22" fmla="*/ 1299315 w 3324986"/>
              <a:gd name="connsiteY22" fmla="*/ 614582 h 913977"/>
              <a:gd name="connsiteX23" fmla="*/ 1216660 w 3324986"/>
              <a:gd name="connsiteY23" fmla="*/ 527794 h 913977"/>
              <a:gd name="connsiteX24" fmla="*/ 1146035 w 3324986"/>
              <a:gd name="connsiteY24" fmla="*/ 458665 h 913977"/>
              <a:gd name="connsiteX25" fmla="*/ 1048956 w 3324986"/>
              <a:gd name="connsiteY25" fmla="*/ 407284 h 913977"/>
              <a:gd name="connsiteX26" fmla="*/ 927985 w 3324986"/>
              <a:gd name="connsiteY26" fmla="*/ 387926 h 913977"/>
              <a:gd name="connsiteX27" fmla="*/ 804116 w 3324986"/>
              <a:gd name="connsiteY27" fmla="*/ 351235 h 913977"/>
              <a:gd name="connsiteX28" fmla="*/ 610186 w 3324986"/>
              <a:gd name="connsiteY28" fmla="*/ 276017 h 913977"/>
              <a:gd name="connsiteX29" fmla="*/ 416105 w 3324986"/>
              <a:gd name="connsiteY29" fmla="*/ 188482 h 913977"/>
              <a:gd name="connsiteX30" fmla="*/ 234871 w 3324986"/>
              <a:gd name="connsiteY30" fmla="*/ 73265 h 913977"/>
              <a:gd name="connsiteX31" fmla="*/ 0 w 3324986"/>
              <a:gd name="connsiteY31" fmla="*/ 0 h 913977"/>
              <a:gd name="connsiteX0" fmla="*/ 3345917 w 3345917"/>
              <a:gd name="connsiteY0" fmla="*/ 831420 h 916508"/>
              <a:gd name="connsiteX1" fmla="*/ 3263726 w 3345917"/>
              <a:gd name="connsiteY1" fmla="*/ 814648 h 916508"/>
              <a:gd name="connsiteX2" fmla="*/ 3193614 w 3345917"/>
              <a:gd name="connsiteY2" fmla="*/ 777400 h 916508"/>
              <a:gd name="connsiteX3" fmla="*/ 3097996 w 3345917"/>
              <a:gd name="connsiteY3" fmla="*/ 811047 h 916508"/>
              <a:gd name="connsiteX4" fmla="*/ 2967860 w 3345917"/>
              <a:gd name="connsiteY4" fmla="*/ 851139 h 916508"/>
              <a:gd name="connsiteX5" fmla="*/ 2879204 w 3345917"/>
              <a:gd name="connsiteY5" fmla="*/ 839646 h 916508"/>
              <a:gd name="connsiteX6" fmla="*/ 2818180 w 3345917"/>
              <a:gd name="connsiteY6" fmla="*/ 832257 h 916508"/>
              <a:gd name="connsiteX7" fmla="*/ 2715811 w 3345917"/>
              <a:gd name="connsiteY7" fmla="*/ 915678 h 916508"/>
              <a:gd name="connsiteX8" fmla="*/ 2619450 w 3345917"/>
              <a:gd name="connsiteY8" fmla="*/ 871871 h 916508"/>
              <a:gd name="connsiteX9" fmla="*/ 2642336 w 3345917"/>
              <a:gd name="connsiteY9" fmla="*/ 819913 h 916508"/>
              <a:gd name="connsiteX10" fmla="*/ 2595048 w 3345917"/>
              <a:gd name="connsiteY10" fmla="*/ 777751 h 916508"/>
              <a:gd name="connsiteX11" fmla="*/ 2558592 w 3345917"/>
              <a:gd name="connsiteY11" fmla="*/ 733837 h 916508"/>
              <a:gd name="connsiteX12" fmla="*/ 2496544 w 3345917"/>
              <a:gd name="connsiteY12" fmla="*/ 693058 h 916508"/>
              <a:gd name="connsiteX13" fmla="*/ 2421123 w 3345917"/>
              <a:gd name="connsiteY13" fmla="*/ 659672 h 916508"/>
              <a:gd name="connsiteX14" fmla="*/ 2259379 w 3345917"/>
              <a:gd name="connsiteY14" fmla="*/ 632500 h 916508"/>
              <a:gd name="connsiteX15" fmla="*/ 2159226 w 3345917"/>
              <a:gd name="connsiteY15" fmla="*/ 619296 h 916508"/>
              <a:gd name="connsiteX16" fmla="*/ 2112645 w 3345917"/>
              <a:gd name="connsiteY16" fmla="*/ 639065 h 916508"/>
              <a:gd name="connsiteX17" fmla="*/ 1964368 w 3345917"/>
              <a:gd name="connsiteY17" fmla="*/ 679260 h 916508"/>
              <a:gd name="connsiteX18" fmla="*/ 1841450 w 3345917"/>
              <a:gd name="connsiteY18" fmla="*/ 689248 h 916508"/>
              <a:gd name="connsiteX19" fmla="*/ 1708106 w 3345917"/>
              <a:gd name="connsiteY19" fmla="*/ 690312 h 916508"/>
              <a:gd name="connsiteX20" fmla="*/ 1514158 w 3345917"/>
              <a:gd name="connsiteY20" fmla="*/ 671665 h 916508"/>
              <a:gd name="connsiteX21" fmla="*/ 1362464 w 3345917"/>
              <a:gd name="connsiteY21" fmla="*/ 648734 h 916508"/>
              <a:gd name="connsiteX22" fmla="*/ 1320246 w 3345917"/>
              <a:gd name="connsiteY22" fmla="*/ 617113 h 916508"/>
              <a:gd name="connsiteX23" fmla="*/ 1237591 w 3345917"/>
              <a:gd name="connsiteY23" fmla="*/ 530325 h 916508"/>
              <a:gd name="connsiteX24" fmla="*/ 1166966 w 3345917"/>
              <a:gd name="connsiteY24" fmla="*/ 461196 h 916508"/>
              <a:gd name="connsiteX25" fmla="*/ 1069887 w 3345917"/>
              <a:gd name="connsiteY25" fmla="*/ 409815 h 916508"/>
              <a:gd name="connsiteX26" fmla="*/ 948916 w 3345917"/>
              <a:gd name="connsiteY26" fmla="*/ 390457 h 916508"/>
              <a:gd name="connsiteX27" fmla="*/ 825047 w 3345917"/>
              <a:gd name="connsiteY27" fmla="*/ 353766 h 916508"/>
              <a:gd name="connsiteX28" fmla="*/ 631117 w 3345917"/>
              <a:gd name="connsiteY28" fmla="*/ 278548 h 916508"/>
              <a:gd name="connsiteX29" fmla="*/ 437036 w 3345917"/>
              <a:gd name="connsiteY29" fmla="*/ 191013 h 916508"/>
              <a:gd name="connsiteX30" fmla="*/ 255802 w 3345917"/>
              <a:gd name="connsiteY30" fmla="*/ 75796 h 916508"/>
              <a:gd name="connsiteX31" fmla="*/ 0 w 3345917"/>
              <a:gd name="connsiteY31" fmla="*/ 0 h 916508"/>
              <a:gd name="connsiteX0" fmla="*/ 3345917 w 3345917"/>
              <a:gd name="connsiteY0" fmla="*/ 831420 h 927789"/>
              <a:gd name="connsiteX1" fmla="*/ 3263726 w 3345917"/>
              <a:gd name="connsiteY1" fmla="*/ 814648 h 927789"/>
              <a:gd name="connsiteX2" fmla="*/ 3193614 w 3345917"/>
              <a:gd name="connsiteY2" fmla="*/ 777400 h 927789"/>
              <a:gd name="connsiteX3" fmla="*/ 3097996 w 3345917"/>
              <a:gd name="connsiteY3" fmla="*/ 811047 h 927789"/>
              <a:gd name="connsiteX4" fmla="*/ 2967860 w 3345917"/>
              <a:gd name="connsiteY4" fmla="*/ 851139 h 927789"/>
              <a:gd name="connsiteX5" fmla="*/ 2879204 w 3345917"/>
              <a:gd name="connsiteY5" fmla="*/ 839646 h 927789"/>
              <a:gd name="connsiteX6" fmla="*/ 2818180 w 3345917"/>
              <a:gd name="connsiteY6" fmla="*/ 832257 h 927789"/>
              <a:gd name="connsiteX7" fmla="*/ 2739469 w 3345917"/>
              <a:gd name="connsiteY7" fmla="*/ 927120 h 927789"/>
              <a:gd name="connsiteX8" fmla="*/ 2619450 w 3345917"/>
              <a:gd name="connsiteY8" fmla="*/ 871871 h 927789"/>
              <a:gd name="connsiteX9" fmla="*/ 2642336 w 3345917"/>
              <a:gd name="connsiteY9" fmla="*/ 819913 h 927789"/>
              <a:gd name="connsiteX10" fmla="*/ 2595048 w 3345917"/>
              <a:gd name="connsiteY10" fmla="*/ 777751 h 927789"/>
              <a:gd name="connsiteX11" fmla="*/ 2558592 w 3345917"/>
              <a:gd name="connsiteY11" fmla="*/ 733837 h 927789"/>
              <a:gd name="connsiteX12" fmla="*/ 2496544 w 3345917"/>
              <a:gd name="connsiteY12" fmla="*/ 693058 h 927789"/>
              <a:gd name="connsiteX13" fmla="*/ 2421123 w 3345917"/>
              <a:gd name="connsiteY13" fmla="*/ 659672 h 927789"/>
              <a:gd name="connsiteX14" fmla="*/ 2259379 w 3345917"/>
              <a:gd name="connsiteY14" fmla="*/ 632500 h 927789"/>
              <a:gd name="connsiteX15" fmla="*/ 2159226 w 3345917"/>
              <a:gd name="connsiteY15" fmla="*/ 619296 h 927789"/>
              <a:gd name="connsiteX16" fmla="*/ 2112645 w 3345917"/>
              <a:gd name="connsiteY16" fmla="*/ 639065 h 927789"/>
              <a:gd name="connsiteX17" fmla="*/ 1964368 w 3345917"/>
              <a:gd name="connsiteY17" fmla="*/ 679260 h 927789"/>
              <a:gd name="connsiteX18" fmla="*/ 1841450 w 3345917"/>
              <a:gd name="connsiteY18" fmla="*/ 689248 h 927789"/>
              <a:gd name="connsiteX19" fmla="*/ 1708106 w 3345917"/>
              <a:gd name="connsiteY19" fmla="*/ 690312 h 927789"/>
              <a:gd name="connsiteX20" fmla="*/ 1514158 w 3345917"/>
              <a:gd name="connsiteY20" fmla="*/ 671665 h 927789"/>
              <a:gd name="connsiteX21" fmla="*/ 1362464 w 3345917"/>
              <a:gd name="connsiteY21" fmla="*/ 648734 h 927789"/>
              <a:gd name="connsiteX22" fmla="*/ 1320246 w 3345917"/>
              <a:gd name="connsiteY22" fmla="*/ 617113 h 927789"/>
              <a:gd name="connsiteX23" fmla="*/ 1237591 w 3345917"/>
              <a:gd name="connsiteY23" fmla="*/ 530325 h 927789"/>
              <a:gd name="connsiteX24" fmla="*/ 1166966 w 3345917"/>
              <a:gd name="connsiteY24" fmla="*/ 461196 h 927789"/>
              <a:gd name="connsiteX25" fmla="*/ 1069887 w 3345917"/>
              <a:gd name="connsiteY25" fmla="*/ 409815 h 927789"/>
              <a:gd name="connsiteX26" fmla="*/ 948916 w 3345917"/>
              <a:gd name="connsiteY26" fmla="*/ 390457 h 927789"/>
              <a:gd name="connsiteX27" fmla="*/ 825047 w 3345917"/>
              <a:gd name="connsiteY27" fmla="*/ 353766 h 927789"/>
              <a:gd name="connsiteX28" fmla="*/ 631117 w 3345917"/>
              <a:gd name="connsiteY28" fmla="*/ 278548 h 927789"/>
              <a:gd name="connsiteX29" fmla="*/ 437036 w 3345917"/>
              <a:gd name="connsiteY29" fmla="*/ 191013 h 927789"/>
              <a:gd name="connsiteX30" fmla="*/ 255802 w 3345917"/>
              <a:gd name="connsiteY30" fmla="*/ 75796 h 927789"/>
              <a:gd name="connsiteX31" fmla="*/ 0 w 3345917"/>
              <a:gd name="connsiteY31" fmla="*/ 0 h 927789"/>
              <a:gd name="connsiteX0" fmla="*/ 3345917 w 3345917"/>
              <a:gd name="connsiteY0" fmla="*/ 831420 h 927483"/>
              <a:gd name="connsiteX1" fmla="*/ 3263726 w 3345917"/>
              <a:gd name="connsiteY1" fmla="*/ 814648 h 927483"/>
              <a:gd name="connsiteX2" fmla="*/ 3193614 w 3345917"/>
              <a:gd name="connsiteY2" fmla="*/ 777400 h 927483"/>
              <a:gd name="connsiteX3" fmla="*/ 3097996 w 3345917"/>
              <a:gd name="connsiteY3" fmla="*/ 811047 h 927483"/>
              <a:gd name="connsiteX4" fmla="*/ 2967860 w 3345917"/>
              <a:gd name="connsiteY4" fmla="*/ 851139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69887 w 3345917"/>
              <a:gd name="connsiteY25" fmla="*/ 409815 h 927483"/>
              <a:gd name="connsiteX26" fmla="*/ 948916 w 3345917"/>
              <a:gd name="connsiteY26" fmla="*/ 390457 h 927483"/>
              <a:gd name="connsiteX27" fmla="*/ 825047 w 3345917"/>
              <a:gd name="connsiteY27" fmla="*/ 353766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31420 h 927483"/>
              <a:gd name="connsiteX1" fmla="*/ 3263726 w 3345917"/>
              <a:gd name="connsiteY1" fmla="*/ 814648 h 927483"/>
              <a:gd name="connsiteX2" fmla="*/ 3193614 w 3345917"/>
              <a:gd name="connsiteY2" fmla="*/ 777400 h 927483"/>
              <a:gd name="connsiteX3" fmla="*/ 3097996 w 3345917"/>
              <a:gd name="connsiteY3" fmla="*/ 811047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69887 w 3345917"/>
              <a:gd name="connsiteY25" fmla="*/ 409815 h 927483"/>
              <a:gd name="connsiteX26" fmla="*/ 948916 w 3345917"/>
              <a:gd name="connsiteY26" fmla="*/ 390457 h 927483"/>
              <a:gd name="connsiteX27" fmla="*/ 825047 w 3345917"/>
              <a:gd name="connsiteY27" fmla="*/ 353766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31420 h 927483"/>
              <a:gd name="connsiteX1" fmla="*/ 3263726 w 3345917"/>
              <a:gd name="connsiteY1" fmla="*/ 814648 h 927483"/>
              <a:gd name="connsiteX2" fmla="*/ 3193614 w 3345917"/>
              <a:gd name="connsiteY2" fmla="*/ 777400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69887 w 3345917"/>
              <a:gd name="connsiteY25" fmla="*/ 409815 h 927483"/>
              <a:gd name="connsiteX26" fmla="*/ 948916 w 3345917"/>
              <a:gd name="connsiteY26" fmla="*/ 390457 h 927483"/>
              <a:gd name="connsiteX27" fmla="*/ 825047 w 3345917"/>
              <a:gd name="connsiteY27" fmla="*/ 353766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31420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69887 w 3345917"/>
              <a:gd name="connsiteY25" fmla="*/ 409815 h 927483"/>
              <a:gd name="connsiteX26" fmla="*/ 948916 w 3345917"/>
              <a:gd name="connsiteY26" fmla="*/ 390457 h 927483"/>
              <a:gd name="connsiteX27" fmla="*/ 825047 w 3345917"/>
              <a:gd name="connsiteY27" fmla="*/ 353766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69887 w 3345917"/>
              <a:gd name="connsiteY25" fmla="*/ 409815 h 927483"/>
              <a:gd name="connsiteX26" fmla="*/ 948916 w 3345917"/>
              <a:gd name="connsiteY26" fmla="*/ 390457 h 927483"/>
              <a:gd name="connsiteX27" fmla="*/ 825047 w 3345917"/>
              <a:gd name="connsiteY27" fmla="*/ 353766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69887 w 3345917"/>
              <a:gd name="connsiteY25" fmla="*/ 409815 h 927483"/>
              <a:gd name="connsiteX26" fmla="*/ 948916 w 3345917"/>
              <a:gd name="connsiteY26" fmla="*/ 390457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69887 w 3345917"/>
              <a:gd name="connsiteY25" fmla="*/ 409815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90485 w 3345917"/>
              <a:gd name="connsiteY25" fmla="*/ 413117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90485 w 3345917"/>
              <a:gd name="connsiteY25" fmla="*/ 429629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7052 w 3345917"/>
              <a:gd name="connsiteY25" fmla="*/ 416419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62464 w 3345917"/>
              <a:gd name="connsiteY21" fmla="*/ 648734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14158 w 3345917"/>
              <a:gd name="connsiteY20" fmla="*/ 67166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690312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689248 h 927483"/>
              <a:gd name="connsiteX19" fmla="*/ 1708106 w 3345917"/>
              <a:gd name="connsiteY19" fmla="*/ 700219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64368 w 3345917"/>
              <a:gd name="connsiteY17" fmla="*/ 679260 h 927483"/>
              <a:gd name="connsiteX18" fmla="*/ 1841450 w 3345917"/>
              <a:gd name="connsiteY18" fmla="*/ 702458 h 927483"/>
              <a:gd name="connsiteX19" fmla="*/ 1708106 w 3345917"/>
              <a:gd name="connsiteY19" fmla="*/ 700219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81534 w 3345917"/>
              <a:gd name="connsiteY17" fmla="*/ 689167 h 927483"/>
              <a:gd name="connsiteX18" fmla="*/ 1841450 w 3345917"/>
              <a:gd name="connsiteY18" fmla="*/ 702458 h 927483"/>
              <a:gd name="connsiteX19" fmla="*/ 1708106 w 3345917"/>
              <a:gd name="connsiteY19" fmla="*/ 700219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39065 h 927483"/>
              <a:gd name="connsiteX17" fmla="*/ 1981534 w 3345917"/>
              <a:gd name="connsiteY17" fmla="*/ 689167 h 927483"/>
              <a:gd name="connsiteX18" fmla="*/ 1858617 w 3345917"/>
              <a:gd name="connsiteY18" fmla="*/ 705761 h 927483"/>
              <a:gd name="connsiteX19" fmla="*/ 1708106 w 3345917"/>
              <a:gd name="connsiteY19" fmla="*/ 700219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59226 w 3345917"/>
              <a:gd name="connsiteY15" fmla="*/ 619296 h 927483"/>
              <a:gd name="connsiteX16" fmla="*/ 2112645 w 3345917"/>
              <a:gd name="connsiteY16" fmla="*/ 658879 h 927483"/>
              <a:gd name="connsiteX17" fmla="*/ 1981534 w 3345917"/>
              <a:gd name="connsiteY17" fmla="*/ 689167 h 927483"/>
              <a:gd name="connsiteX18" fmla="*/ 1858617 w 3345917"/>
              <a:gd name="connsiteY18" fmla="*/ 705761 h 927483"/>
              <a:gd name="connsiteX19" fmla="*/ 1708106 w 3345917"/>
              <a:gd name="connsiteY19" fmla="*/ 700219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66092 w 3345917"/>
              <a:gd name="connsiteY15" fmla="*/ 632506 h 927483"/>
              <a:gd name="connsiteX16" fmla="*/ 2112645 w 3345917"/>
              <a:gd name="connsiteY16" fmla="*/ 658879 h 927483"/>
              <a:gd name="connsiteX17" fmla="*/ 1981534 w 3345917"/>
              <a:gd name="connsiteY17" fmla="*/ 689167 h 927483"/>
              <a:gd name="connsiteX18" fmla="*/ 1858617 w 3345917"/>
              <a:gd name="connsiteY18" fmla="*/ 705761 h 927483"/>
              <a:gd name="connsiteX19" fmla="*/ 1708106 w 3345917"/>
              <a:gd name="connsiteY19" fmla="*/ 700219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32500 h 927483"/>
              <a:gd name="connsiteX15" fmla="*/ 2179825 w 3345917"/>
              <a:gd name="connsiteY15" fmla="*/ 632506 h 927483"/>
              <a:gd name="connsiteX16" fmla="*/ 2112645 w 3345917"/>
              <a:gd name="connsiteY16" fmla="*/ 658879 h 927483"/>
              <a:gd name="connsiteX17" fmla="*/ 1981534 w 3345917"/>
              <a:gd name="connsiteY17" fmla="*/ 689167 h 927483"/>
              <a:gd name="connsiteX18" fmla="*/ 1858617 w 3345917"/>
              <a:gd name="connsiteY18" fmla="*/ 705761 h 927483"/>
              <a:gd name="connsiteX19" fmla="*/ 1708106 w 3345917"/>
              <a:gd name="connsiteY19" fmla="*/ 700219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21123 w 3345917"/>
              <a:gd name="connsiteY13" fmla="*/ 659672 h 927483"/>
              <a:gd name="connsiteX14" fmla="*/ 2259379 w 3345917"/>
              <a:gd name="connsiteY14" fmla="*/ 642407 h 927483"/>
              <a:gd name="connsiteX15" fmla="*/ 2179825 w 3345917"/>
              <a:gd name="connsiteY15" fmla="*/ 632506 h 927483"/>
              <a:gd name="connsiteX16" fmla="*/ 2112645 w 3345917"/>
              <a:gd name="connsiteY16" fmla="*/ 658879 h 927483"/>
              <a:gd name="connsiteX17" fmla="*/ 1981534 w 3345917"/>
              <a:gd name="connsiteY17" fmla="*/ 689167 h 927483"/>
              <a:gd name="connsiteX18" fmla="*/ 1858617 w 3345917"/>
              <a:gd name="connsiteY18" fmla="*/ 705761 h 927483"/>
              <a:gd name="connsiteX19" fmla="*/ 1708106 w 3345917"/>
              <a:gd name="connsiteY19" fmla="*/ 700219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483"/>
              <a:gd name="connsiteX1" fmla="*/ 3263726 w 3345917"/>
              <a:gd name="connsiteY1" fmla="*/ 814648 h 927483"/>
              <a:gd name="connsiteX2" fmla="*/ 3205443 w 3345917"/>
              <a:gd name="connsiteY2" fmla="*/ 800284 h 927483"/>
              <a:gd name="connsiteX3" fmla="*/ 3121653 w 3345917"/>
              <a:gd name="connsiteY3" fmla="*/ 828210 h 927483"/>
              <a:gd name="connsiteX4" fmla="*/ 2985604 w 3345917"/>
              <a:gd name="connsiteY4" fmla="*/ 868303 h 927483"/>
              <a:gd name="connsiteX5" fmla="*/ 2879204 w 3345917"/>
              <a:gd name="connsiteY5" fmla="*/ 839646 h 927483"/>
              <a:gd name="connsiteX6" fmla="*/ 2835923 w 3345917"/>
              <a:gd name="connsiteY6" fmla="*/ 843700 h 927483"/>
              <a:gd name="connsiteX7" fmla="*/ 2739469 w 3345917"/>
              <a:gd name="connsiteY7" fmla="*/ 927120 h 927483"/>
              <a:gd name="connsiteX8" fmla="*/ 2619450 w 3345917"/>
              <a:gd name="connsiteY8" fmla="*/ 871871 h 927483"/>
              <a:gd name="connsiteX9" fmla="*/ 2642336 w 3345917"/>
              <a:gd name="connsiteY9" fmla="*/ 819913 h 927483"/>
              <a:gd name="connsiteX10" fmla="*/ 2595048 w 3345917"/>
              <a:gd name="connsiteY10" fmla="*/ 777751 h 927483"/>
              <a:gd name="connsiteX11" fmla="*/ 2558592 w 3345917"/>
              <a:gd name="connsiteY11" fmla="*/ 733837 h 927483"/>
              <a:gd name="connsiteX12" fmla="*/ 2496544 w 3345917"/>
              <a:gd name="connsiteY12" fmla="*/ 693058 h 927483"/>
              <a:gd name="connsiteX13" fmla="*/ 2410824 w 3345917"/>
              <a:gd name="connsiteY13" fmla="*/ 666277 h 927483"/>
              <a:gd name="connsiteX14" fmla="*/ 2259379 w 3345917"/>
              <a:gd name="connsiteY14" fmla="*/ 642407 h 927483"/>
              <a:gd name="connsiteX15" fmla="*/ 2179825 w 3345917"/>
              <a:gd name="connsiteY15" fmla="*/ 632506 h 927483"/>
              <a:gd name="connsiteX16" fmla="*/ 2112645 w 3345917"/>
              <a:gd name="connsiteY16" fmla="*/ 658879 h 927483"/>
              <a:gd name="connsiteX17" fmla="*/ 1981534 w 3345917"/>
              <a:gd name="connsiteY17" fmla="*/ 689167 h 927483"/>
              <a:gd name="connsiteX18" fmla="*/ 1858617 w 3345917"/>
              <a:gd name="connsiteY18" fmla="*/ 705761 h 927483"/>
              <a:gd name="connsiteX19" fmla="*/ 1708106 w 3345917"/>
              <a:gd name="connsiteY19" fmla="*/ 700219 h 927483"/>
              <a:gd name="connsiteX20" fmla="*/ 1524458 w 3345917"/>
              <a:gd name="connsiteY20" fmla="*/ 684875 h 927483"/>
              <a:gd name="connsiteX21" fmla="*/ 1376197 w 3345917"/>
              <a:gd name="connsiteY21" fmla="*/ 658642 h 927483"/>
              <a:gd name="connsiteX22" fmla="*/ 1320246 w 3345917"/>
              <a:gd name="connsiteY22" fmla="*/ 617113 h 927483"/>
              <a:gd name="connsiteX23" fmla="*/ 1237591 w 3345917"/>
              <a:gd name="connsiteY23" fmla="*/ 530325 h 927483"/>
              <a:gd name="connsiteX24" fmla="*/ 1166966 w 3345917"/>
              <a:gd name="connsiteY24" fmla="*/ 461196 h 927483"/>
              <a:gd name="connsiteX25" fmla="*/ 1083618 w 3345917"/>
              <a:gd name="connsiteY25" fmla="*/ 423024 h 927483"/>
              <a:gd name="connsiteX26" fmla="*/ 952350 w 3345917"/>
              <a:gd name="connsiteY26" fmla="*/ 400364 h 927483"/>
              <a:gd name="connsiteX27" fmla="*/ 831914 w 3345917"/>
              <a:gd name="connsiteY27" fmla="*/ 363673 h 927483"/>
              <a:gd name="connsiteX28" fmla="*/ 631117 w 3345917"/>
              <a:gd name="connsiteY28" fmla="*/ 278548 h 927483"/>
              <a:gd name="connsiteX29" fmla="*/ 437036 w 3345917"/>
              <a:gd name="connsiteY29" fmla="*/ 191013 h 927483"/>
              <a:gd name="connsiteX30" fmla="*/ 255802 w 3345917"/>
              <a:gd name="connsiteY30" fmla="*/ 75796 h 927483"/>
              <a:gd name="connsiteX31" fmla="*/ 0 w 3345917"/>
              <a:gd name="connsiteY31" fmla="*/ 0 h 927483"/>
              <a:gd name="connsiteX0" fmla="*/ 3345917 w 3345917"/>
              <a:gd name="connsiteY0" fmla="*/ 848583 h 927500"/>
              <a:gd name="connsiteX1" fmla="*/ 3263726 w 3345917"/>
              <a:gd name="connsiteY1" fmla="*/ 814648 h 927500"/>
              <a:gd name="connsiteX2" fmla="*/ 3205443 w 3345917"/>
              <a:gd name="connsiteY2" fmla="*/ 800284 h 927500"/>
              <a:gd name="connsiteX3" fmla="*/ 3121653 w 3345917"/>
              <a:gd name="connsiteY3" fmla="*/ 828210 h 927500"/>
              <a:gd name="connsiteX4" fmla="*/ 2985604 w 3345917"/>
              <a:gd name="connsiteY4" fmla="*/ 868303 h 927500"/>
              <a:gd name="connsiteX5" fmla="*/ 2879204 w 3345917"/>
              <a:gd name="connsiteY5" fmla="*/ 839646 h 927500"/>
              <a:gd name="connsiteX6" fmla="*/ 2835923 w 3345917"/>
              <a:gd name="connsiteY6" fmla="*/ 843700 h 927500"/>
              <a:gd name="connsiteX7" fmla="*/ 2739469 w 3345917"/>
              <a:gd name="connsiteY7" fmla="*/ 927120 h 927500"/>
              <a:gd name="connsiteX8" fmla="*/ 2619450 w 3345917"/>
              <a:gd name="connsiteY8" fmla="*/ 871871 h 927500"/>
              <a:gd name="connsiteX9" fmla="*/ 2628603 w 3345917"/>
              <a:gd name="connsiteY9" fmla="*/ 806704 h 927500"/>
              <a:gd name="connsiteX10" fmla="*/ 2595048 w 3345917"/>
              <a:gd name="connsiteY10" fmla="*/ 777751 h 927500"/>
              <a:gd name="connsiteX11" fmla="*/ 2558592 w 3345917"/>
              <a:gd name="connsiteY11" fmla="*/ 733837 h 927500"/>
              <a:gd name="connsiteX12" fmla="*/ 2496544 w 3345917"/>
              <a:gd name="connsiteY12" fmla="*/ 693058 h 927500"/>
              <a:gd name="connsiteX13" fmla="*/ 2410824 w 3345917"/>
              <a:gd name="connsiteY13" fmla="*/ 666277 h 927500"/>
              <a:gd name="connsiteX14" fmla="*/ 2259379 w 3345917"/>
              <a:gd name="connsiteY14" fmla="*/ 642407 h 927500"/>
              <a:gd name="connsiteX15" fmla="*/ 2179825 w 3345917"/>
              <a:gd name="connsiteY15" fmla="*/ 632506 h 927500"/>
              <a:gd name="connsiteX16" fmla="*/ 2112645 w 3345917"/>
              <a:gd name="connsiteY16" fmla="*/ 658879 h 927500"/>
              <a:gd name="connsiteX17" fmla="*/ 1981534 w 3345917"/>
              <a:gd name="connsiteY17" fmla="*/ 689167 h 927500"/>
              <a:gd name="connsiteX18" fmla="*/ 1858617 w 3345917"/>
              <a:gd name="connsiteY18" fmla="*/ 705761 h 927500"/>
              <a:gd name="connsiteX19" fmla="*/ 1708106 w 3345917"/>
              <a:gd name="connsiteY19" fmla="*/ 700219 h 927500"/>
              <a:gd name="connsiteX20" fmla="*/ 1524458 w 3345917"/>
              <a:gd name="connsiteY20" fmla="*/ 684875 h 927500"/>
              <a:gd name="connsiteX21" fmla="*/ 1376197 w 3345917"/>
              <a:gd name="connsiteY21" fmla="*/ 658642 h 927500"/>
              <a:gd name="connsiteX22" fmla="*/ 1320246 w 3345917"/>
              <a:gd name="connsiteY22" fmla="*/ 617113 h 927500"/>
              <a:gd name="connsiteX23" fmla="*/ 1237591 w 3345917"/>
              <a:gd name="connsiteY23" fmla="*/ 530325 h 927500"/>
              <a:gd name="connsiteX24" fmla="*/ 1166966 w 3345917"/>
              <a:gd name="connsiteY24" fmla="*/ 461196 h 927500"/>
              <a:gd name="connsiteX25" fmla="*/ 1083618 w 3345917"/>
              <a:gd name="connsiteY25" fmla="*/ 423024 h 927500"/>
              <a:gd name="connsiteX26" fmla="*/ 952350 w 3345917"/>
              <a:gd name="connsiteY26" fmla="*/ 400364 h 927500"/>
              <a:gd name="connsiteX27" fmla="*/ 831914 w 3345917"/>
              <a:gd name="connsiteY27" fmla="*/ 363673 h 927500"/>
              <a:gd name="connsiteX28" fmla="*/ 631117 w 3345917"/>
              <a:gd name="connsiteY28" fmla="*/ 278548 h 927500"/>
              <a:gd name="connsiteX29" fmla="*/ 437036 w 3345917"/>
              <a:gd name="connsiteY29" fmla="*/ 191013 h 927500"/>
              <a:gd name="connsiteX30" fmla="*/ 255802 w 3345917"/>
              <a:gd name="connsiteY30" fmla="*/ 75796 h 927500"/>
              <a:gd name="connsiteX31" fmla="*/ 0 w 3345917"/>
              <a:gd name="connsiteY31" fmla="*/ 0 h 927500"/>
              <a:gd name="connsiteX0" fmla="*/ 3345917 w 3345917"/>
              <a:gd name="connsiteY0" fmla="*/ 848583 h 927145"/>
              <a:gd name="connsiteX1" fmla="*/ 3263726 w 3345917"/>
              <a:gd name="connsiteY1" fmla="*/ 814648 h 927145"/>
              <a:gd name="connsiteX2" fmla="*/ 3205443 w 3345917"/>
              <a:gd name="connsiteY2" fmla="*/ 800284 h 927145"/>
              <a:gd name="connsiteX3" fmla="*/ 3121653 w 3345917"/>
              <a:gd name="connsiteY3" fmla="*/ 828210 h 927145"/>
              <a:gd name="connsiteX4" fmla="*/ 2985604 w 3345917"/>
              <a:gd name="connsiteY4" fmla="*/ 868303 h 927145"/>
              <a:gd name="connsiteX5" fmla="*/ 2879204 w 3345917"/>
              <a:gd name="connsiteY5" fmla="*/ 839646 h 927145"/>
              <a:gd name="connsiteX6" fmla="*/ 2835923 w 3345917"/>
              <a:gd name="connsiteY6" fmla="*/ 843700 h 927145"/>
              <a:gd name="connsiteX7" fmla="*/ 2739469 w 3345917"/>
              <a:gd name="connsiteY7" fmla="*/ 927120 h 927145"/>
              <a:gd name="connsiteX8" fmla="*/ 2602284 w 3345917"/>
              <a:gd name="connsiteY8" fmla="*/ 852057 h 927145"/>
              <a:gd name="connsiteX9" fmla="*/ 2628603 w 3345917"/>
              <a:gd name="connsiteY9" fmla="*/ 806704 h 927145"/>
              <a:gd name="connsiteX10" fmla="*/ 2595048 w 3345917"/>
              <a:gd name="connsiteY10" fmla="*/ 777751 h 927145"/>
              <a:gd name="connsiteX11" fmla="*/ 2558592 w 3345917"/>
              <a:gd name="connsiteY11" fmla="*/ 733837 h 927145"/>
              <a:gd name="connsiteX12" fmla="*/ 2496544 w 3345917"/>
              <a:gd name="connsiteY12" fmla="*/ 693058 h 927145"/>
              <a:gd name="connsiteX13" fmla="*/ 2410824 w 3345917"/>
              <a:gd name="connsiteY13" fmla="*/ 666277 h 927145"/>
              <a:gd name="connsiteX14" fmla="*/ 2259379 w 3345917"/>
              <a:gd name="connsiteY14" fmla="*/ 642407 h 927145"/>
              <a:gd name="connsiteX15" fmla="*/ 2179825 w 3345917"/>
              <a:gd name="connsiteY15" fmla="*/ 632506 h 927145"/>
              <a:gd name="connsiteX16" fmla="*/ 2112645 w 3345917"/>
              <a:gd name="connsiteY16" fmla="*/ 658879 h 927145"/>
              <a:gd name="connsiteX17" fmla="*/ 1981534 w 3345917"/>
              <a:gd name="connsiteY17" fmla="*/ 689167 h 927145"/>
              <a:gd name="connsiteX18" fmla="*/ 1858617 w 3345917"/>
              <a:gd name="connsiteY18" fmla="*/ 705761 h 927145"/>
              <a:gd name="connsiteX19" fmla="*/ 1708106 w 3345917"/>
              <a:gd name="connsiteY19" fmla="*/ 700219 h 927145"/>
              <a:gd name="connsiteX20" fmla="*/ 1524458 w 3345917"/>
              <a:gd name="connsiteY20" fmla="*/ 684875 h 927145"/>
              <a:gd name="connsiteX21" fmla="*/ 1376197 w 3345917"/>
              <a:gd name="connsiteY21" fmla="*/ 658642 h 927145"/>
              <a:gd name="connsiteX22" fmla="*/ 1320246 w 3345917"/>
              <a:gd name="connsiteY22" fmla="*/ 617113 h 927145"/>
              <a:gd name="connsiteX23" fmla="*/ 1237591 w 3345917"/>
              <a:gd name="connsiteY23" fmla="*/ 530325 h 927145"/>
              <a:gd name="connsiteX24" fmla="*/ 1166966 w 3345917"/>
              <a:gd name="connsiteY24" fmla="*/ 461196 h 927145"/>
              <a:gd name="connsiteX25" fmla="*/ 1083618 w 3345917"/>
              <a:gd name="connsiteY25" fmla="*/ 423024 h 927145"/>
              <a:gd name="connsiteX26" fmla="*/ 952350 w 3345917"/>
              <a:gd name="connsiteY26" fmla="*/ 400364 h 927145"/>
              <a:gd name="connsiteX27" fmla="*/ 831914 w 3345917"/>
              <a:gd name="connsiteY27" fmla="*/ 363673 h 927145"/>
              <a:gd name="connsiteX28" fmla="*/ 631117 w 3345917"/>
              <a:gd name="connsiteY28" fmla="*/ 278548 h 927145"/>
              <a:gd name="connsiteX29" fmla="*/ 437036 w 3345917"/>
              <a:gd name="connsiteY29" fmla="*/ 191013 h 927145"/>
              <a:gd name="connsiteX30" fmla="*/ 255802 w 3345917"/>
              <a:gd name="connsiteY30" fmla="*/ 75796 h 927145"/>
              <a:gd name="connsiteX31" fmla="*/ 0 w 3345917"/>
              <a:gd name="connsiteY31" fmla="*/ 0 h 927145"/>
              <a:gd name="connsiteX0" fmla="*/ 3345917 w 3345917"/>
              <a:gd name="connsiteY0" fmla="*/ 848583 h 927145"/>
              <a:gd name="connsiteX1" fmla="*/ 3263726 w 3345917"/>
              <a:gd name="connsiteY1" fmla="*/ 814648 h 927145"/>
              <a:gd name="connsiteX2" fmla="*/ 3205443 w 3345917"/>
              <a:gd name="connsiteY2" fmla="*/ 800284 h 927145"/>
              <a:gd name="connsiteX3" fmla="*/ 3121653 w 3345917"/>
              <a:gd name="connsiteY3" fmla="*/ 828210 h 927145"/>
              <a:gd name="connsiteX4" fmla="*/ 2985604 w 3345917"/>
              <a:gd name="connsiteY4" fmla="*/ 868303 h 927145"/>
              <a:gd name="connsiteX5" fmla="*/ 2879204 w 3345917"/>
              <a:gd name="connsiteY5" fmla="*/ 839646 h 927145"/>
              <a:gd name="connsiteX6" fmla="*/ 2835923 w 3345917"/>
              <a:gd name="connsiteY6" fmla="*/ 843700 h 927145"/>
              <a:gd name="connsiteX7" fmla="*/ 2739469 w 3345917"/>
              <a:gd name="connsiteY7" fmla="*/ 927120 h 927145"/>
              <a:gd name="connsiteX8" fmla="*/ 2602284 w 3345917"/>
              <a:gd name="connsiteY8" fmla="*/ 852057 h 927145"/>
              <a:gd name="connsiteX9" fmla="*/ 2618304 w 3345917"/>
              <a:gd name="connsiteY9" fmla="*/ 800099 h 927145"/>
              <a:gd name="connsiteX10" fmla="*/ 2595048 w 3345917"/>
              <a:gd name="connsiteY10" fmla="*/ 777751 h 927145"/>
              <a:gd name="connsiteX11" fmla="*/ 2558592 w 3345917"/>
              <a:gd name="connsiteY11" fmla="*/ 733837 h 927145"/>
              <a:gd name="connsiteX12" fmla="*/ 2496544 w 3345917"/>
              <a:gd name="connsiteY12" fmla="*/ 693058 h 927145"/>
              <a:gd name="connsiteX13" fmla="*/ 2410824 w 3345917"/>
              <a:gd name="connsiteY13" fmla="*/ 666277 h 927145"/>
              <a:gd name="connsiteX14" fmla="*/ 2259379 w 3345917"/>
              <a:gd name="connsiteY14" fmla="*/ 642407 h 927145"/>
              <a:gd name="connsiteX15" fmla="*/ 2179825 w 3345917"/>
              <a:gd name="connsiteY15" fmla="*/ 632506 h 927145"/>
              <a:gd name="connsiteX16" fmla="*/ 2112645 w 3345917"/>
              <a:gd name="connsiteY16" fmla="*/ 658879 h 927145"/>
              <a:gd name="connsiteX17" fmla="*/ 1981534 w 3345917"/>
              <a:gd name="connsiteY17" fmla="*/ 689167 h 927145"/>
              <a:gd name="connsiteX18" fmla="*/ 1858617 w 3345917"/>
              <a:gd name="connsiteY18" fmla="*/ 705761 h 927145"/>
              <a:gd name="connsiteX19" fmla="*/ 1708106 w 3345917"/>
              <a:gd name="connsiteY19" fmla="*/ 700219 h 927145"/>
              <a:gd name="connsiteX20" fmla="*/ 1524458 w 3345917"/>
              <a:gd name="connsiteY20" fmla="*/ 684875 h 927145"/>
              <a:gd name="connsiteX21" fmla="*/ 1376197 w 3345917"/>
              <a:gd name="connsiteY21" fmla="*/ 658642 h 927145"/>
              <a:gd name="connsiteX22" fmla="*/ 1320246 w 3345917"/>
              <a:gd name="connsiteY22" fmla="*/ 617113 h 927145"/>
              <a:gd name="connsiteX23" fmla="*/ 1237591 w 3345917"/>
              <a:gd name="connsiteY23" fmla="*/ 530325 h 927145"/>
              <a:gd name="connsiteX24" fmla="*/ 1166966 w 3345917"/>
              <a:gd name="connsiteY24" fmla="*/ 461196 h 927145"/>
              <a:gd name="connsiteX25" fmla="*/ 1083618 w 3345917"/>
              <a:gd name="connsiteY25" fmla="*/ 423024 h 927145"/>
              <a:gd name="connsiteX26" fmla="*/ 952350 w 3345917"/>
              <a:gd name="connsiteY26" fmla="*/ 400364 h 927145"/>
              <a:gd name="connsiteX27" fmla="*/ 831914 w 3345917"/>
              <a:gd name="connsiteY27" fmla="*/ 363673 h 927145"/>
              <a:gd name="connsiteX28" fmla="*/ 631117 w 3345917"/>
              <a:gd name="connsiteY28" fmla="*/ 278548 h 927145"/>
              <a:gd name="connsiteX29" fmla="*/ 437036 w 3345917"/>
              <a:gd name="connsiteY29" fmla="*/ 191013 h 927145"/>
              <a:gd name="connsiteX30" fmla="*/ 255802 w 3345917"/>
              <a:gd name="connsiteY30" fmla="*/ 75796 h 927145"/>
              <a:gd name="connsiteX31" fmla="*/ 0 w 3345917"/>
              <a:gd name="connsiteY31" fmla="*/ 0 h 927145"/>
              <a:gd name="connsiteX0" fmla="*/ 3345917 w 3345917"/>
              <a:gd name="connsiteY0" fmla="*/ 848583 h 927145"/>
              <a:gd name="connsiteX1" fmla="*/ 3263726 w 3345917"/>
              <a:gd name="connsiteY1" fmla="*/ 814648 h 927145"/>
              <a:gd name="connsiteX2" fmla="*/ 3205443 w 3345917"/>
              <a:gd name="connsiteY2" fmla="*/ 800284 h 927145"/>
              <a:gd name="connsiteX3" fmla="*/ 3121653 w 3345917"/>
              <a:gd name="connsiteY3" fmla="*/ 828210 h 927145"/>
              <a:gd name="connsiteX4" fmla="*/ 2985604 w 3345917"/>
              <a:gd name="connsiteY4" fmla="*/ 868303 h 927145"/>
              <a:gd name="connsiteX5" fmla="*/ 2879204 w 3345917"/>
              <a:gd name="connsiteY5" fmla="*/ 839646 h 927145"/>
              <a:gd name="connsiteX6" fmla="*/ 2835923 w 3345917"/>
              <a:gd name="connsiteY6" fmla="*/ 843700 h 927145"/>
              <a:gd name="connsiteX7" fmla="*/ 2739469 w 3345917"/>
              <a:gd name="connsiteY7" fmla="*/ 927120 h 927145"/>
              <a:gd name="connsiteX8" fmla="*/ 2602284 w 3345917"/>
              <a:gd name="connsiteY8" fmla="*/ 852057 h 927145"/>
              <a:gd name="connsiteX9" fmla="*/ 2628603 w 3345917"/>
              <a:gd name="connsiteY9" fmla="*/ 810007 h 927145"/>
              <a:gd name="connsiteX10" fmla="*/ 2595048 w 3345917"/>
              <a:gd name="connsiteY10" fmla="*/ 777751 h 927145"/>
              <a:gd name="connsiteX11" fmla="*/ 2558592 w 3345917"/>
              <a:gd name="connsiteY11" fmla="*/ 733837 h 927145"/>
              <a:gd name="connsiteX12" fmla="*/ 2496544 w 3345917"/>
              <a:gd name="connsiteY12" fmla="*/ 693058 h 927145"/>
              <a:gd name="connsiteX13" fmla="*/ 2410824 w 3345917"/>
              <a:gd name="connsiteY13" fmla="*/ 666277 h 927145"/>
              <a:gd name="connsiteX14" fmla="*/ 2259379 w 3345917"/>
              <a:gd name="connsiteY14" fmla="*/ 642407 h 927145"/>
              <a:gd name="connsiteX15" fmla="*/ 2179825 w 3345917"/>
              <a:gd name="connsiteY15" fmla="*/ 632506 h 927145"/>
              <a:gd name="connsiteX16" fmla="*/ 2112645 w 3345917"/>
              <a:gd name="connsiteY16" fmla="*/ 658879 h 927145"/>
              <a:gd name="connsiteX17" fmla="*/ 1981534 w 3345917"/>
              <a:gd name="connsiteY17" fmla="*/ 689167 h 927145"/>
              <a:gd name="connsiteX18" fmla="*/ 1858617 w 3345917"/>
              <a:gd name="connsiteY18" fmla="*/ 705761 h 927145"/>
              <a:gd name="connsiteX19" fmla="*/ 1708106 w 3345917"/>
              <a:gd name="connsiteY19" fmla="*/ 700219 h 927145"/>
              <a:gd name="connsiteX20" fmla="*/ 1524458 w 3345917"/>
              <a:gd name="connsiteY20" fmla="*/ 684875 h 927145"/>
              <a:gd name="connsiteX21" fmla="*/ 1376197 w 3345917"/>
              <a:gd name="connsiteY21" fmla="*/ 658642 h 927145"/>
              <a:gd name="connsiteX22" fmla="*/ 1320246 w 3345917"/>
              <a:gd name="connsiteY22" fmla="*/ 617113 h 927145"/>
              <a:gd name="connsiteX23" fmla="*/ 1237591 w 3345917"/>
              <a:gd name="connsiteY23" fmla="*/ 530325 h 927145"/>
              <a:gd name="connsiteX24" fmla="*/ 1166966 w 3345917"/>
              <a:gd name="connsiteY24" fmla="*/ 461196 h 927145"/>
              <a:gd name="connsiteX25" fmla="*/ 1083618 w 3345917"/>
              <a:gd name="connsiteY25" fmla="*/ 423024 h 927145"/>
              <a:gd name="connsiteX26" fmla="*/ 952350 w 3345917"/>
              <a:gd name="connsiteY26" fmla="*/ 400364 h 927145"/>
              <a:gd name="connsiteX27" fmla="*/ 831914 w 3345917"/>
              <a:gd name="connsiteY27" fmla="*/ 363673 h 927145"/>
              <a:gd name="connsiteX28" fmla="*/ 631117 w 3345917"/>
              <a:gd name="connsiteY28" fmla="*/ 278548 h 927145"/>
              <a:gd name="connsiteX29" fmla="*/ 437036 w 3345917"/>
              <a:gd name="connsiteY29" fmla="*/ 191013 h 927145"/>
              <a:gd name="connsiteX30" fmla="*/ 255802 w 3345917"/>
              <a:gd name="connsiteY30" fmla="*/ 75796 h 927145"/>
              <a:gd name="connsiteX31" fmla="*/ 0 w 3345917"/>
              <a:gd name="connsiteY31" fmla="*/ 0 h 927145"/>
              <a:gd name="connsiteX0" fmla="*/ 3345917 w 3345917"/>
              <a:gd name="connsiteY0" fmla="*/ 848583 h 927207"/>
              <a:gd name="connsiteX1" fmla="*/ 3263726 w 3345917"/>
              <a:gd name="connsiteY1" fmla="*/ 814648 h 927207"/>
              <a:gd name="connsiteX2" fmla="*/ 3205443 w 3345917"/>
              <a:gd name="connsiteY2" fmla="*/ 800284 h 927207"/>
              <a:gd name="connsiteX3" fmla="*/ 3121653 w 3345917"/>
              <a:gd name="connsiteY3" fmla="*/ 828210 h 927207"/>
              <a:gd name="connsiteX4" fmla="*/ 2985604 w 3345917"/>
              <a:gd name="connsiteY4" fmla="*/ 868303 h 927207"/>
              <a:gd name="connsiteX5" fmla="*/ 2879204 w 3345917"/>
              <a:gd name="connsiteY5" fmla="*/ 839646 h 927207"/>
              <a:gd name="connsiteX6" fmla="*/ 2835923 w 3345917"/>
              <a:gd name="connsiteY6" fmla="*/ 843700 h 927207"/>
              <a:gd name="connsiteX7" fmla="*/ 2739469 w 3345917"/>
              <a:gd name="connsiteY7" fmla="*/ 927120 h 927207"/>
              <a:gd name="connsiteX8" fmla="*/ 2619450 w 3345917"/>
              <a:gd name="connsiteY8" fmla="*/ 858662 h 927207"/>
              <a:gd name="connsiteX9" fmla="*/ 2628603 w 3345917"/>
              <a:gd name="connsiteY9" fmla="*/ 810007 h 927207"/>
              <a:gd name="connsiteX10" fmla="*/ 2595048 w 3345917"/>
              <a:gd name="connsiteY10" fmla="*/ 777751 h 927207"/>
              <a:gd name="connsiteX11" fmla="*/ 2558592 w 3345917"/>
              <a:gd name="connsiteY11" fmla="*/ 733837 h 927207"/>
              <a:gd name="connsiteX12" fmla="*/ 2496544 w 3345917"/>
              <a:gd name="connsiteY12" fmla="*/ 693058 h 927207"/>
              <a:gd name="connsiteX13" fmla="*/ 2410824 w 3345917"/>
              <a:gd name="connsiteY13" fmla="*/ 666277 h 927207"/>
              <a:gd name="connsiteX14" fmla="*/ 2259379 w 3345917"/>
              <a:gd name="connsiteY14" fmla="*/ 642407 h 927207"/>
              <a:gd name="connsiteX15" fmla="*/ 2179825 w 3345917"/>
              <a:gd name="connsiteY15" fmla="*/ 632506 h 927207"/>
              <a:gd name="connsiteX16" fmla="*/ 2112645 w 3345917"/>
              <a:gd name="connsiteY16" fmla="*/ 658879 h 927207"/>
              <a:gd name="connsiteX17" fmla="*/ 1981534 w 3345917"/>
              <a:gd name="connsiteY17" fmla="*/ 689167 h 927207"/>
              <a:gd name="connsiteX18" fmla="*/ 1858617 w 3345917"/>
              <a:gd name="connsiteY18" fmla="*/ 705761 h 927207"/>
              <a:gd name="connsiteX19" fmla="*/ 1708106 w 3345917"/>
              <a:gd name="connsiteY19" fmla="*/ 700219 h 927207"/>
              <a:gd name="connsiteX20" fmla="*/ 1524458 w 3345917"/>
              <a:gd name="connsiteY20" fmla="*/ 684875 h 927207"/>
              <a:gd name="connsiteX21" fmla="*/ 1376197 w 3345917"/>
              <a:gd name="connsiteY21" fmla="*/ 658642 h 927207"/>
              <a:gd name="connsiteX22" fmla="*/ 1320246 w 3345917"/>
              <a:gd name="connsiteY22" fmla="*/ 617113 h 927207"/>
              <a:gd name="connsiteX23" fmla="*/ 1237591 w 3345917"/>
              <a:gd name="connsiteY23" fmla="*/ 530325 h 927207"/>
              <a:gd name="connsiteX24" fmla="*/ 1166966 w 3345917"/>
              <a:gd name="connsiteY24" fmla="*/ 461196 h 927207"/>
              <a:gd name="connsiteX25" fmla="*/ 1083618 w 3345917"/>
              <a:gd name="connsiteY25" fmla="*/ 423024 h 927207"/>
              <a:gd name="connsiteX26" fmla="*/ 952350 w 3345917"/>
              <a:gd name="connsiteY26" fmla="*/ 400364 h 927207"/>
              <a:gd name="connsiteX27" fmla="*/ 831914 w 3345917"/>
              <a:gd name="connsiteY27" fmla="*/ 363673 h 927207"/>
              <a:gd name="connsiteX28" fmla="*/ 631117 w 3345917"/>
              <a:gd name="connsiteY28" fmla="*/ 278548 h 927207"/>
              <a:gd name="connsiteX29" fmla="*/ 437036 w 3345917"/>
              <a:gd name="connsiteY29" fmla="*/ 191013 h 927207"/>
              <a:gd name="connsiteX30" fmla="*/ 255802 w 3345917"/>
              <a:gd name="connsiteY30" fmla="*/ 75796 h 927207"/>
              <a:gd name="connsiteX31" fmla="*/ 0 w 3345917"/>
              <a:gd name="connsiteY31" fmla="*/ 0 h 927207"/>
              <a:gd name="connsiteX0" fmla="*/ 3345917 w 3345917"/>
              <a:gd name="connsiteY0" fmla="*/ 848583 h 927170"/>
              <a:gd name="connsiteX1" fmla="*/ 3263726 w 3345917"/>
              <a:gd name="connsiteY1" fmla="*/ 814648 h 927170"/>
              <a:gd name="connsiteX2" fmla="*/ 3205443 w 3345917"/>
              <a:gd name="connsiteY2" fmla="*/ 800284 h 927170"/>
              <a:gd name="connsiteX3" fmla="*/ 3121653 w 3345917"/>
              <a:gd name="connsiteY3" fmla="*/ 828210 h 927170"/>
              <a:gd name="connsiteX4" fmla="*/ 2985604 w 3345917"/>
              <a:gd name="connsiteY4" fmla="*/ 868303 h 927170"/>
              <a:gd name="connsiteX5" fmla="*/ 2879204 w 3345917"/>
              <a:gd name="connsiteY5" fmla="*/ 839646 h 927170"/>
              <a:gd name="connsiteX6" fmla="*/ 2835923 w 3345917"/>
              <a:gd name="connsiteY6" fmla="*/ 843700 h 927170"/>
              <a:gd name="connsiteX7" fmla="*/ 2739469 w 3345917"/>
              <a:gd name="connsiteY7" fmla="*/ 927120 h 927170"/>
              <a:gd name="connsiteX8" fmla="*/ 2612583 w 3345917"/>
              <a:gd name="connsiteY8" fmla="*/ 855359 h 927170"/>
              <a:gd name="connsiteX9" fmla="*/ 2628603 w 3345917"/>
              <a:gd name="connsiteY9" fmla="*/ 810007 h 927170"/>
              <a:gd name="connsiteX10" fmla="*/ 2595048 w 3345917"/>
              <a:gd name="connsiteY10" fmla="*/ 777751 h 927170"/>
              <a:gd name="connsiteX11" fmla="*/ 2558592 w 3345917"/>
              <a:gd name="connsiteY11" fmla="*/ 733837 h 927170"/>
              <a:gd name="connsiteX12" fmla="*/ 2496544 w 3345917"/>
              <a:gd name="connsiteY12" fmla="*/ 693058 h 927170"/>
              <a:gd name="connsiteX13" fmla="*/ 2410824 w 3345917"/>
              <a:gd name="connsiteY13" fmla="*/ 666277 h 927170"/>
              <a:gd name="connsiteX14" fmla="*/ 2259379 w 3345917"/>
              <a:gd name="connsiteY14" fmla="*/ 642407 h 927170"/>
              <a:gd name="connsiteX15" fmla="*/ 2179825 w 3345917"/>
              <a:gd name="connsiteY15" fmla="*/ 632506 h 927170"/>
              <a:gd name="connsiteX16" fmla="*/ 2112645 w 3345917"/>
              <a:gd name="connsiteY16" fmla="*/ 658879 h 927170"/>
              <a:gd name="connsiteX17" fmla="*/ 1981534 w 3345917"/>
              <a:gd name="connsiteY17" fmla="*/ 689167 h 927170"/>
              <a:gd name="connsiteX18" fmla="*/ 1858617 w 3345917"/>
              <a:gd name="connsiteY18" fmla="*/ 705761 h 927170"/>
              <a:gd name="connsiteX19" fmla="*/ 1708106 w 3345917"/>
              <a:gd name="connsiteY19" fmla="*/ 700219 h 927170"/>
              <a:gd name="connsiteX20" fmla="*/ 1524458 w 3345917"/>
              <a:gd name="connsiteY20" fmla="*/ 684875 h 927170"/>
              <a:gd name="connsiteX21" fmla="*/ 1376197 w 3345917"/>
              <a:gd name="connsiteY21" fmla="*/ 658642 h 927170"/>
              <a:gd name="connsiteX22" fmla="*/ 1320246 w 3345917"/>
              <a:gd name="connsiteY22" fmla="*/ 617113 h 927170"/>
              <a:gd name="connsiteX23" fmla="*/ 1237591 w 3345917"/>
              <a:gd name="connsiteY23" fmla="*/ 530325 h 927170"/>
              <a:gd name="connsiteX24" fmla="*/ 1166966 w 3345917"/>
              <a:gd name="connsiteY24" fmla="*/ 461196 h 927170"/>
              <a:gd name="connsiteX25" fmla="*/ 1083618 w 3345917"/>
              <a:gd name="connsiteY25" fmla="*/ 423024 h 927170"/>
              <a:gd name="connsiteX26" fmla="*/ 952350 w 3345917"/>
              <a:gd name="connsiteY26" fmla="*/ 400364 h 927170"/>
              <a:gd name="connsiteX27" fmla="*/ 831914 w 3345917"/>
              <a:gd name="connsiteY27" fmla="*/ 363673 h 927170"/>
              <a:gd name="connsiteX28" fmla="*/ 631117 w 3345917"/>
              <a:gd name="connsiteY28" fmla="*/ 278548 h 927170"/>
              <a:gd name="connsiteX29" fmla="*/ 437036 w 3345917"/>
              <a:gd name="connsiteY29" fmla="*/ 191013 h 927170"/>
              <a:gd name="connsiteX30" fmla="*/ 255802 w 3345917"/>
              <a:gd name="connsiteY30" fmla="*/ 75796 h 927170"/>
              <a:gd name="connsiteX31" fmla="*/ 0 w 3345917"/>
              <a:gd name="connsiteY31" fmla="*/ 0 h 927170"/>
              <a:gd name="connsiteX0" fmla="*/ 3345917 w 3345917"/>
              <a:gd name="connsiteY0" fmla="*/ 848583 h 923871"/>
              <a:gd name="connsiteX1" fmla="*/ 3263726 w 3345917"/>
              <a:gd name="connsiteY1" fmla="*/ 814648 h 923871"/>
              <a:gd name="connsiteX2" fmla="*/ 3205443 w 3345917"/>
              <a:gd name="connsiteY2" fmla="*/ 800284 h 923871"/>
              <a:gd name="connsiteX3" fmla="*/ 3121653 w 3345917"/>
              <a:gd name="connsiteY3" fmla="*/ 828210 h 923871"/>
              <a:gd name="connsiteX4" fmla="*/ 2985604 w 3345917"/>
              <a:gd name="connsiteY4" fmla="*/ 868303 h 923871"/>
              <a:gd name="connsiteX5" fmla="*/ 2879204 w 3345917"/>
              <a:gd name="connsiteY5" fmla="*/ 839646 h 923871"/>
              <a:gd name="connsiteX6" fmla="*/ 2835923 w 3345917"/>
              <a:gd name="connsiteY6" fmla="*/ 843700 h 923871"/>
              <a:gd name="connsiteX7" fmla="*/ 2729170 w 3345917"/>
              <a:gd name="connsiteY7" fmla="*/ 923818 h 923871"/>
              <a:gd name="connsiteX8" fmla="*/ 2612583 w 3345917"/>
              <a:gd name="connsiteY8" fmla="*/ 855359 h 923871"/>
              <a:gd name="connsiteX9" fmla="*/ 2628603 w 3345917"/>
              <a:gd name="connsiteY9" fmla="*/ 810007 h 923871"/>
              <a:gd name="connsiteX10" fmla="*/ 2595048 w 3345917"/>
              <a:gd name="connsiteY10" fmla="*/ 777751 h 923871"/>
              <a:gd name="connsiteX11" fmla="*/ 2558592 w 3345917"/>
              <a:gd name="connsiteY11" fmla="*/ 733837 h 923871"/>
              <a:gd name="connsiteX12" fmla="*/ 2496544 w 3345917"/>
              <a:gd name="connsiteY12" fmla="*/ 693058 h 923871"/>
              <a:gd name="connsiteX13" fmla="*/ 2410824 w 3345917"/>
              <a:gd name="connsiteY13" fmla="*/ 666277 h 923871"/>
              <a:gd name="connsiteX14" fmla="*/ 2259379 w 3345917"/>
              <a:gd name="connsiteY14" fmla="*/ 642407 h 923871"/>
              <a:gd name="connsiteX15" fmla="*/ 2179825 w 3345917"/>
              <a:gd name="connsiteY15" fmla="*/ 632506 h 923871"/>
              <a:gd name="connsiteX16" fmla="*/ 2112645 w 3345917"/>
              <a:gd name="connsiteY16" fmla="*/ 658879 h 923871"/>
              <a:gd name="connsiteX17" fmla="*/ 1981534 w 3345917"/>
              <a:gd name="connsiteY17" fmla="*/ 689167 h 923871"/>
              <a:gd name="connsiteX18" fmla="*/ 1858617 w 3345917"/>
              <a:gd name="connsiteY18" fmla="*/ 705761 h 923871"/>
              <a:gd name="connsiteX19" fmla="*/ 1708106 w 3345917"/>
              <a:gd name="connsiteY19" fmla="*/ 700219 h 923871"/>
              <a:gd name="connsiteX20" fmla="*/ 1524458 w 3345917"/>
              <a:gd name="connsiteY20" fmla="*/ 684875 h 923871"/>
              <a:gd name="connsiteX21" fmla="*/ 1376197 w 3345917"/>
              <a:gd name="connsiteY21" fmla="*/ 658642 h 923871"/>
              <a:gd name="connsiteX22" fmla="*/ 1320246 w 3345917"/>
              <a:gd name="connsiteY22" fmla="*/ 617113 h 923871"/>
              <a:gd name="connsiteX23" fmla="*/ 1237591 w 3345917"/>
              <a:gd name="connsiteY23" fmla="*/ 530325 h 923871"/>
              <a:gd name="connsiteX24" fmla="*/ 1166966 w 3345917"/>
              <a:gd name="connsiteY24" fmla="*/ 461196 h 923871"/>
              <a:gd name="connsiteX25" fmla="*/ 1083618 w 3345917"/>
              <a:gd name="connsiteY25" fmla="*/ 423024 h 923871"/>
              <a:gd name="connsiteX26" fmla="*/ 952350 w 3345917"/>
              <a:gd name="connsiteY26" fmla="*/ 400364 h 923871"/>
              <a:gd name="connsiteX27" fmla="*/ 831914 w 3345917"/>
              <a:gd name="connsiteY27" fmla="*/ 363673 h 923871"/>
              <a:gd name="connsiteX28" fmla="*/ 631117 w 3345917"/>
              <a:gd name="connsiteY28" fmla="*/ 278548 h 923871"/>
              <a:gd name="connsiteX29" fmla="*/ 437036 w 3345917"/>
              <a:gd name="connsiteY29" fmla="*/ 191013 h 923871"/>
              <a:gd name="connsiteX30" fmla="*/ 255802 w 3345917"/>
              <a:gd name="connsiteY30" fmla="*/ 75796 h 923871"/>
              <a:gd name="connsiteX31" fmla="*/ 0 w 3345917"/>
              <a:gd name="connsiteY31" fmla="*/ 0 h 923871"/>
              <a:gd name="connsiteX0" fmla="*/ 3345917 w 3345917"/>
              <a:gd name="connsiteY0" fmla="*/ 848583 h 923818"/>
              <a:gd name="connsiteX1" fmla="*/ 3263726 w 3345917"/>
              <a:gd name="connsiteY1" fmla="*/ 814648 h 923818"/>
              <a:gd name="connsiteX2" fmla="*/ 3205443 w 3345917"/>
              <a:gd name="connsiteY2" fmla="*/ 800284 h 923818"/>
              <a:gd name="connsiteX3" fmla="*/ 3121653 w 3345917"/>
              <a:gd name="connsiteY3" fmla="*/ 828210 h 923818"/>
              <a:gd name="connsiteX4" fmla="*/ 2985604 w 3345917"/>
              <a:gd name="connsiteY4" fmla="*/ 868303 h 923818"/>
              <a:gd name="connsiteX5" fmla="*/ 2879204 w 3345917"/>
              <a:gd name="connsiteY5" fmla="*/ 839646 h 923818"/>
              <a:gd name="connsiteX6" fmla="*/ 2829056 w 3345917"/>
              <a:gd name="connsiteY6" fmla="*/ 856909 h 923818"/>
              <a:gd name="connsiteX7" fmla="*/ 2729170 w 3345917"/>
              <a:gd name="connsiteY7" fmla="*/ 923818 h 923818"/>
              <a:gd name="connsiteX8" fmla="*/ 2612583 w 3345917"/>
              <a:gd name="connsiteY8" fmla="*/ 855359 h 923818"/>
              <a:gd name="connsiteX9" fmla="*/ 2628603 w 3345917"/>
              <a:gd name="connsiteY9" fmla="*/ 810007 h 923818"/>
              <a:gd name="connsiteX10" fmla="*/ 2595048 w 3345917"/>
              <a:gd name="connsiteY10" fmla="*/ 777751 h 923818"/>
              <a:gd name="connsiteX11" fmla="*/ 2558592 w 3345917"/>
              <a:gd name="connsiteY11" fmla="*/ 733837 h 923818"/>
              <a:gd name="connsiteX12" fmla="*/ 2496544 w 3345917"/>
              <a:gd name="connsiteY12" fmla="*/ 693058 h 923818"/>
              <a:gd name="connsiteX13" fmla="*/ 2410824 w 3345917"/>
              <a:gd name="connsiteY13" fmla="*/ 666277 h 923818"/>
              <a:gd name="connsiteX14" fmla="*/ 2259379 w 3345917"/>
              <a:gd name="connsiteY14" fmla="*/ 642407 h 923818"/>
              <a:gd name="connsiteX15" fmla="*/ 2179825 w 3345917"/>
              <a:gd name="connsiteY15" fmla="*/ 632506 h 923818"/>
              <a:gd name="connsiteX16" fmla="*/ 2112645 w 3345917"/>
              <a:gd name="connsiteY16" fmla="*/ 658879 h 923818"/>
              <a:gd name="connsiteX17" fmla="*/ 1981534 w 3345917"/>
              <a:gd name="connsiteY17" fmla="*/ 689167 h 923818"/>
              <a:gd name="connsiteX18" fmla="*/ 1858617 w 3345917"/>
              <a:gd name="connsiteY18" fmla="*/ 705761 h 923818"/>
              <a:gd name="connsiteX19" fmla="*/ 1708106 w 3345917"/>
              <a:gd name="connsiteY19" fmla="*/ 700219 h 923818"/>
              <a:gd name="connsiteX20" fmla="*/ 1524458 w 3345917"/>
              <a:gd name="connsiteY20" fmla="*/ 684875 h 923818"/>
              <a:gd name="connsiteX21" fmla="*/ 1376197 w 3345917"/>
              <a:gd name="connsiteY21" fmla="*/ 658642 h 923818"/>
              <a:gd name="connsiteX22" fmla="*/ 1320246 w 3345917"/>
              <a:gd name="connsiteY22" fmla="*/ 617113 h 923818"/>
              <a:gd name="connsiteX23" fmla="*/ 1237591 w 3345917"/>
              <a:gd name="connsiteY23" fmla="*/ 530325 h 923818"/>
              <a:gd name="connsiteX24" fmla="*/ 1166966 w 3345917"/>
              <a:gd name="connsiteY24" fmla="*/ 461196 h 923818"/>
              <a:gd name="connsiteX25" fmla="*/ 1083618 w 3345917"/>
              <a:gd name="connsiteY25" fmla="*/ 423024 h 923818"/>
              <a:gd name="connsiteX26" fmla="*/ 952350 w 3345917"/>
              <a:gd name="connsiteY26" fmla="*/ 400364 h 923818"/>
              <a:gd name="connsiteX27" fmla="*/ 831914 w 3345917"/>
              <a:gd name="connsiteY27" fmla="*/ 363673 h 923818"/>
              <a:gd name="connsiteX28" fmla="*/ 631117 w 3345917"/>
              <a:gd name="connsiteY28" fmla="*/ 278548 h 923818"/>
              <a:gd name="connsiteX29" fmla="*/ 437036 w 3345917"/>
              <a:gd name="connsiteY29" fmla="*/ 191013 h 923818"/>
              <a:gd name="connsiteX30" fmla="*/ 255802 w 3345917"/>
              <a:gd name="connsiteY30" fmla="*/ 75796 h 923818"/>
              <a:gd name="connsiteX31" fmla="*/ 0 w 3345917"/>
              <a:gd name="connsiteY31" fmla="*/ 0 h 923818"/>
              <a:gd name="connsiteX0" fmla="*/ 3345917 w 3345917"/>
              <a:gd name="connsiteY0" fmla="*/ 848583 h 923846"/>
              <a:gd name="connsiteX1" fmla="*/ 3263726 w 3345917"/>
              <a:gd name="connsiteY1" fmla="*/ 814648 h 923846"/>
              <a:gd name="connsiteX2" fmla="*/ 3205443 w 3345917"/>
              <a:gd name="connsiteY2" fmla="*/ 800284 h 923846"/>
              <a:gd name="connsiteX3" fmla="*/ 3121653 w 3345917"/>
              <a:gd name="connsiteY3" fmla="*/ 828210 h 923846"/>
              <a:gd name="connsiteX4" fmla="*/ 2985604 w 3345917"/>
              <a:gd name="connsiteY4" fmla="*/ 868303 h 923846"/>
              <a:gd name="connsiteX5" fmla="*/ 2879204 w 3345917"/>
              <a:gd name="connsiteY5" fmla="*/ 839646 h 923846"/>
              <a:gd name="connsiteX6" fmla="*/ 2842789 w 3345917"/>
              <a:gd name="connsiteY6" fmla="*/ 863514 h 923846"/>
              <a:gd name="connsiteX7" fmla="*/ 2729170 w 3345917"/>
              <a:gd name="connsiteY7" fmla="*/ 923818 h 923846"/>
              <a:gd name="connsiteX8" fmla="*/ 2612583 w 3345917"/>
              <a:gd name="connsiteY8" fmla="*/ 855359 h 923846"/>
              <a:gd name="connsiteX9" fmla="*/ 2628603 w 3345917"/>
              <a:gd name="connsiteY9" fmla="*/ 810007 h 923846"/>
              <a:gd name="connsiteX10" fmla="*/ 2595048 w 3345917"/>
              <a:gd name="connsiteY10" fmla="*/ 777751 h 923846"/>
              <a:gd name="connsiteX11" fmla="*/ 2558592 w 3345917"/>
              <a:gd name="connsiteY11" fmla="*/ 733837 h 923846"/>
              <a:gd name="connsiteX12" fmla="*/ 2496544 w 3345917"/>
              <a:gd name="connsiteY12" fmla="*/ 693058 h 923846"/>
              <a:gd name="connsiteX13" fmla="*/ 2410824 w 3345917"/>
              <a:gd name="connsiteY13" fmla="*/ 666277 h 923846"/>
              <a:gd name="connsiteX14" fmla="*/ 2259379 w 3345917"/>
              <a:gd name="connsiteY14" fmla="*/ 642407 h 923846"/>
              <a:gd name="connsiteX15" fmla="*/ 2179825 w 3345917"/>
              <a:gd name="connsiteY15" fmla="*/ 632506 h 923846"/>
              <a:gd name="connsiteX16" fmla="*/ 2112645 w 3345917"/>
              <a:gd name="connsiteY16" fmla="*/ 658879 h 923846"/>
              <a:gd name="connsiteX17" fmla="*/ 1981534 w 3345917"/>
              <a:gd name="connsiteY17" fmla="*/ 689167 h 923846"/>
              <a:gd name="connsiteX18" fmla="*/ 1858617 w 3345917"/>
              <a:gd name="connsiteY18" fmla="*/ 705761 h 923846"/>
              <a:gd name="connsiteX19" fmla="*/ 1708106 w 3345917"/>
              <a:gd name="connsiteY19" fmla="*/ 700219 h 923846"/>
              <a:gd name="connsiteX20" fmla="*/ 1524458 w 3345917"/>
              <a:gd name="connsiteY20" fmla="*/ 684875 h 923846"/>
              <a:gd name="connsiteX21" fmla="*/ 1376197 w 3345917"/>
              <a:gd name="connsiteY21" fmla="*/ 658642 h 923846"/>
              <a:gd name="connsiteX22" fmla="*/ 1320246 w 3345917"/>
              <a:gd name="connsiteY22" fmla="*/ 617113 h 923846"/>
              <a:gd name="connsiteX23" fmla="*/ 1237591 w 3345917"/>
              <a:gd name="connsiteY23" fmla="*/ 530325 h 923846"/>
              <a:gd name="connsiteX24" fmla="*/ 1166966 w 3345917"/>
              <a:gd name="connsiteY24" fmla="*/ 461196 h 923846"/>
              <a:gd name="connsiteX25" fmla="*/ 1083618 w 3345917"/>
              <a:gd name="connsiteY25" fmla="*/ 423024 h 923846"/>
              <a:gd name="connsiteX26" fmla="*/ 952350 w 3345917"/>
              <a:gd name="connsiteY26" fmla="*/ 400364 h 923846"/>
              <a:gd name="connsiteX27" fmla="*/ 831914 w 3345917"/>
              <a:gd name="connsiteY27" fmla="*/ 363673 h 923846"/>
              <a:gd name="connsiteX28" fmla="*/ 631117 w 3345917"/>
              <a:gd name="connsiteY28" fmla="*/ 278548 h 923846"/>
              <a:gd name="connsiteX29" fmla="*/ 437036 w 3345917"/>
              <a:gd name="connsiteY29" fmla="*/ 191013 h 923846"/>
              <a:gd name="connsiteX30" fmla="*/ 255802 w 3345917"/>
              <a:gd name="connsiteY30" fmla="*/ 75796 h 923846"/>
              <a:gd name="connsiteX31" fmla="*/ 0 w 3345917"/>
              <a:gd name="connsiteY31" fmla="*/ 0 h 923846"/>
              <a:gd name="connsiteX0" fmla="*/ 3325318 w 3325318"/>
              <a:gd name="connsiteY0" fmla="*/ 835373 h 910636"/>
              <a:gd name="connsiteX1" fmla="*/ 3243127 w 3325318"/>
              <a:gd name="connsiteY1" fmla="*/ 801438 h 910636"/>
              <a:gd name="connsiteX2" fmla="*/ 3184844 w 3325318"/>
              <a:gd name="connsiteY2" fmla="*/ 787074 h 910636"/>
              <a:gd name="connsiteX3" fmla="*/ 3101054 w 3325318"/>
              <a:gd name="connsiteY3" fmla="*/ 815000 h 910636"/>
              <a:gd name="connsiteX4" fmla="*/ 2965005 w 3325318"/>
              <a:gd name="connsiteY4" fmla="*/ 855093 h 910636"/>
              <a:gd name="connsiteX5" fmla="*/ 2858605 w 3325318"/>
              <a:gd name="connsiteY5" fmla="*/ 826436 h 910636"/>
              <a:gd name="connsiteX6" fmla="*/ 2822190 w 3325318"/>
              <a:gd name="connsiteY6" fmla="*/ 850304 h 910636"/>
              <a:gd name="connsiteX7" fmla="*/ 2708571 w 3325318"/>
              <a:gd name="connsiteY7" fmla="*/ 910608 h 910636"/>
              <a:gd name="connsiteX8" fmla="*/ 2591984 w 3325318"/>
              <a:gd name="connsiteY8" fmla="*/ 842149 h 910636"/>
              <a:gd name="connsiteX9" fmla="*/ 2608004 w 3325318"/>
              <a:gd name="connsiteY9" fmla="*/ 796797 h 910636"/>
              <a:gd name="connsiteX10" fmla="*/ 2574449 w 3325318"/>
              <a:gd name="connsiteY10" fmla="*/ 764541 h 910636"/>
              <a:gd name="connsiteX11" fmla="*/ 2537993 w 3325318"/>
              <a:gd name="connsiteY11" fmla="*/ 720627 h 910636"/>
              <a:gd name="connsiteX12" fmla="*/ 2475945 w 3325318"/>
              <a:gd name="connsiteY12" fmla="*/ 679848 h 910636"/>
              <a:gd name="connsiteX13" fmla="*/ 2390225 w 3325318"/>
              <a:gd name="connsiteY13" fmla="*/ 653067 h 910636"/>
              <a:gd name="connsiteX14" fmla="*/ 2238780 w 3325318"/>
              <a:gd name="connsiteY14" fmla="*/ 629197 h 910636"/>
              <a:gd name="connsiteX15" fmla="*/ 2159226 w 3325318"/>
              <a:gd name="connsiteY15" fmla="*/ 619296 h 910636"/>
              <a:gd name="connsiteX16" fmla="*/ 2092046 w 3325318"/>
              <a:gd name="connsiteY16" fmla="*/ 645669 h 910636"/>
              <a:gd name="connsiteX17" fmla="*/ 1960935 w 3325318"/>
              <a:gd name="connsiteY17" fmla="*/ 675957 h 910636"/>
              <a:gd name="connsiteX18" fmla="*/ 1838018 w 3325318"/>
              <a:gd name="connsiteY18" fmla="*/ 692551 h 910636"/>
              <a:gd name="connsiteX19" fmla="*/ 1687507 w 3325318"/>
              <a:gd name="connsiteY19" fmla="*/ 687009 h 910636"/>
              <a:gd name="connsiteX20" fmla="*/ 1503859 w 3325318"/>
              <a:gd name="connsiteY20" fmla="*/ 671665 h 910636"/>
              <a:gd name="connsiteX21" fmla="*/ 1355598 w 3325318"/>
              <a:gd name="connsiteY21" fmla="*/ 645432 h 910636"/>
              <a:gd name="connsiteX22" fmla="*/ 1299647 w 3325318"/>
              <a:gd name="connsiteY22" fmla="*/ 603903 h 910636"/>
              <a:gd name="connsiteX23" fmla="*/ 1216992 w 3325318"/>
              <a:gd name="connsiteY23" fmla="*/ 517115 h 910636"/>
              <a:gd name="connsiteX24" fmla="*/ 1146367 w 3325318"/>
              <a:gd name="connsiteY24" fmla="*/ 447986 h 910636"/>
              <a:gd name="connsiteX25" fmla="*/ 1063019 w 3325318"/>
              <a:gd name="connsiteY25" fmla="*/ 409814 h 910636"/>
              <a:gd name="connsiteX26" fmla="*/ 931751 w 3325318"/>
              <a:gd name="connsiteY26" fmla="*/ 387154 h 910636"/>
              <a:gd name="connsiteX27" fmla="*/ 811315 w 3325318"/>
              <a:gd name="connsiteY27" fmla="*/ 350463 h 910636"/>
              <a:gd name="connsiteX28" fmla="*/ 610518 w 3325318"/>
              <a:gd name="connsiteY28" fmla="*/ 265338 h 910636"/>
              <a:gd name="connsiteX29" fmla="*/ 416437 w 3325318"/>
              <a:gd name="connsiteY29" fmla="*/ 177803 h 910636"/>
              <a:gd name="connsiteX30" fmla="*/ 235203 w 3325318"/>
              <a:gd name="connsiteY30" fmla="*/ 62586 h 910636"/>
              <a:gd name="connsiteX31" fmla="*/ 0 w 3325318"/>
              <a:gd name="connsiteY31" fmla="*/ 0 h 910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25318" h="910636">
                <a:moveTo>
                  <a:pt x="3325318" y="835373"/>
                </a:moveTo>
                <a:cubicBezTo>
                  <a:pt x="3260112" y="826275"/>
                  <a:pt x="3266539" y="809488"/>
                  <a:pt x="3243127" y="801438"/>
                </a:cubicBezTo>
                <a:cubicBezTo>
                  <a:pt x="3219715" y="793388"/>
                  <a:pt x="3213656" y="793140"/>
                  <a:pt x="3184844" y="787074"/>
                </a:cubicBezTo>
                <a:cubicBezTo>
                  <a:pt x="3176504" y="788591"/>
                  <a:pt x="3137694" y="803664"/>
                  <a:pt x="3101054" y="815000"/>
                </a:cubicBezTo>
                <a:cubicBezTo>
                  <a:pt x="3064414" y="826337"/>
                  <a:pt x="3001470" y="850327"/>
                  <a:pt x="2965005" y="855093"/>
                </a:cubicBezTo>
                <a:lnTo>
                  <a:pt x="2858605" y="826436"/>
                </a:lnTo>
                <a:cubicBezTo>
                  <a:pt x="2833658" y="823289"/>
                  <a:pt x="2847195" y="836275"/>
                  <a:pt x="2822190" y="850304"/>
                </a:cubicBezTo>
                <a:cubicBezTo>
                  <a:pt x="2797185" y="864333"/>
                  <a:pt x="2746939" y="911967"/>
                  <a:pt x="2708571" y="910608"/>
                </a:cubicBezTo>
                <a:cubicBezTo>
                  <a:pt x="2670203" y="909249"/>
                  <a:pt x="2608745" y="861117"/>
                  <a:pt x="2591984" y="842149"/>
                </a:cubicBezTo>
                <a:cubicBezTo>
                  <a:pt x="2575223" y="823181"/>
                  <a:pt x="2610926" y="809732"/>
                  <a:pt x="2608004" y="796797"/>
                </a:cubicBezTo>
                <a:cubicBezTo>
                  <a:pt x="2605082" y="783862"/>
                  <a:pt x="2586117" y="777236"/>
                  <a:pt x="2574449" y="764541"/>
                </a:cubicBezTo>
                <a:cubicBezTo>
                  <a:pt x="2562781" y="751846"/>
                  <a:pt x="2554410" y="734742"/>
                  <a:pt x="2537993" y="720627"/>
                </a:cubicBezTo>
                <a:cubicBezTo>
                  <a:pt x="2521576" y="706512"/>
                  <a:pt x="2500573" y="691108"/>
                  <a:pt x="2475945" y="679848"/>
                </a:cubicBezTo>
                <a:cubicBezTo>
                  <a:pt x="2451317" y="668588"/>
                  <a:pt x="2429753" y="661509"/>
                  <a:pt x="2390225" y="653067"/>
                </a:cubicBezTo>
                <a:cubicBezTo>
                  <a:pt x="2350698" y="644625"/>
                  <a:pt x="2277280" y="634826"/>
                  <a:pt x="2238780" y="629197"/>
                </a:cubicBezTo>
                <a:cubicBezTo>
                  <a:pt x="2200280" y="623569"/>
                  <a:pt x="2183682" y="616551"/>
                  <a:pt x="2159226" y="619296"/>
                </a:cubicBezTo>
                <a:cubicBezTo>
                  <a:pt x="2134770" y="622041"/>
                  <a:pt x="2125095" y="636226"/>
                  <a:pt x="2092046" y="645669"/>
                </a:cubicBezTo>
                <a:cubicBezTo>
                  <a:pt x="2058998" y="655113"/>
                  <a:pt x="2003273" y="668143"/>
                  <a:pt x="1960935" y="675957"/>
                </a:cubicBezTo>
                <a:cubicBezTo>
                  <a:pt x="1918597" y="683771"/>
                  <a:pt x="1921221" y="669980"/>
                  <a:pt x="1838018" y="692551"/>
                </a:cubicBezTo>
                <a:cubicBezTo>
                  <a:pt x="1803709" y="703989"/>
                  <a:pt x="1743200" y="690490"/>
                  <a:pt x="1687507" y="687009"/>
                </a:cubicBezTo>
                <a:cubicBezTo>
                  <a:pt x="1631814" y="683528"/>
                  <a:pt x="1569297" y="677768"/>
                  <a:pt x="1503859" y="671665"/>
                </a:cubicBezTo>
                <a:lnTo>
                  <a:pt x="1355598" y="645432"/>
                </a:lnTo>
                <a:cubicBezTo>
                  <a:pt x="1345021" y="643669"/>
                  <a:pt x="1310262" y="605420"/>
                  <a:pt x="1299647" y="603903"/>
                </a:cubicBezTo>
                <a:cubicBezTo>
                  <a:pt x="1282465" y="584778"/>
                  <a:pt x="1242539" y="543101"/>
                  <a:pt x="1216992" y="517115"/>
                </a:cubicBezTo>
                <a:cubicBezTo>
                  <a:pt x="1191445" y="491129"/>
                  <a:pt x="1172029" y="465869"/>
                  <a:pt x="1146367" y="447986"/>
                </a:cubicBezTo>
                <a:cubicBezTo>
                  <a:pt x="1120705" y="430103"/>
                  <a:pt x="1098788" y="419953"/>
                  <a:pt x="1063019" y="409814"/>
                </a:cubicBezTo>
                <a:cubicBezTo>
                  <a:pt x="1027250" y="399675"/>
                  <a:pt x="973702" y="397046"/>
                  <a:pt x="931751" y="387154"/>
                </a:cubicBezTo>
                <a:cubicBezTo>
                  <a:pt x="889800" y="377262"/>
                  <a:pt x="864854" y="370766"/>
                  <a:pt x="811315" y="350463"/>
                </a:cubicBezTo>
                <a:cubicBezTo>
                  <a:pt x="757776" y="330160"/>
                  <a:pt x="676331" y="294115"/>
                  <a:pt x="610518" y="265338"/>
                </a:cubicBezTo>
                <a:cubicBezTo>
                  <a:pt x="544705" y="236561"/>
                  <a:pt x="481177" y="209512"/>
                  <a:pt x="416437" y="177803"/>
                </a:cubicBezTo>
                <a:cubicBezTo>
                  <a:pt x="311764" y="98531"/>
                  <a:pt x="288644" y="85869"/>
                  <a:pt x="235203" y="62586"/>
                </a:cubicBezTo>
                <a:cubicBezTo>
                  <a:pt x="98877" y="-2112"/>
                  <a:pt x="12298" y="4380"/>
                  <a:pt x="0" y="0"/>
                </a:cubicBezTo>
              </a:path>
            </a:pathLst>
          </a:custGeom>
          <a:ln w="38100">
            <a:solidFill>
              <a:srgbClr val="7030A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>
              <a:solidFill>
                <a:prstClr val="black"/>
              </a:solidFill>
            </a:endParaRPr>
          </a:p>
        </p:txBody>
      </p:sp>
      <p:sp>
        <p:nvSpPr>
          <p:cNvPr id="34" name="Овал 33"/>
          <p:cNvSpPr/>
          <p:nvPr/>
        </p:nvSpPr>
        <p:spPr bwMode="auto">
          <a:xfrm>
            <a:off x="7070015" y="4204998"/>
            <a:ext cx="143825" cy="1313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35" name="TextBox 58"/>
          <p:cNvSpPr txBox="1">
            <a:spLocks noChangeArrowheads="1"/>
          </p:cNvSpPr>
          <p:nvPr/>
        </p:nvSpPr>
        <p:spPr bwMode="auto">
          <a:xfrm>
            <a:off x="1899863" y="2231322"/>
            <a:ext cx="85472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Варшава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ru-RU" sz="14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Warsaw</a:t>
            </a:r>
            <a:endParaRPr lang="ru-RU" altLang="ru-RU" sz="14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6" name="TextBox 58"/>
          <p:cNvSpPr txBox="1">
            <a:spLocks noChangeArrowheads="1"/>
          </p:cNvSpPr>
          <p:nvPr/>
        </p:nvSpPr>
        <p:spPr bwMode="auto">
          <a:xfrm>
            <a:off x="166075" y="3677938"/>
            <a:ext cx="819455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Мадрид</a:t>
            </a: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Madrid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37" name="Полилиния 36"/>
          <p:cNvSpPr/>
          <p:nvPr/>
        </p:nvSpPr>
        <p:spPr bwMode="auto">
          <a:xfrm>
            <a:off x="1882163" y="2664654"/>
            <a:ext cx="892175" cy="647700"/>
          </a:xfrm>
          <a:custGeom>
            <a:avLst/>
            <a:gdLst>
              <a:gd name="connsiteX0" fmla="*/ 2775045 w 2811738"/>
              <a:gd name="connsiteY0" fmla="*/ 759725 h 759725"/>
              <a:gd name="connsiteX1" fmla="*/ 2770495 w 2811738"/>
              <a:gd name="connsiteY1" fmla="*/ 736979 h 759725"/>
              <a:gd name="connsiteX2" fmla="*/ 2765946 w 2811738"/>
              <a:gd name="connsiteY2" fmla="*/ 723331 h 759725"/>
              <a:gd name="connsiteX3" fmla="*/ 2779594 w 2811738"/>
              <a:gd name="connsiteY3" fmla="*/ 641445 h 759725"/>
              <a:gd name="connsiteX4" fmla="*/ 2793242 w 2811738"/>
              <a:gd name="connsiteY4" fmla="*/ 627797 h 759725"/>
              <a:gd name="connsiteX5" fmla="*/ 2806889 w 2811738"/>
              <a:gd name="connsiteY5" fmla="*/ 586854 h 759725"/>
              <a:gd name="connsiteX6" fmla="*/ 2811439 w 2811738"/>
              <a:gd name="connsiteY6" fmla="*/ 573206 h 759725"/>
              <a:gd name="connsiteX7" fmla="*/ 2806889 w 2811738"/>
              <a:gd name="connsiteY7" fmla="*/ 514066 h 759725"/>
              <a:gd name="connsiteX8" fmla="*/ 2765946 w 2811738"/>
              <a:gd name="connsiteY8" fmla="*/ 500418 h 759725"/>
              <a:gd name="connsiteX9" fmla="*/ 2752298 w 2811738"/>
              <a:gd name="connsiteY9" fmla="*/ 495868 h 759725"/>
              <a:gd name="connsiteX10" fmla="*/ 2738651 w 2811738"/>
              <a:gd name="connsiteY10" fmla="*/ 486770 h 759725"/>
              <a:gd name="connsiteX11" fmla="*/ 2652215 w 2811738"/>
              <a:gd name="connsiteY11" fmla="*/ 482221 h 759725"/>
              <a:gd name="connsiteX12" fmla="*/ 2602173 w 2811738"/>
              <a:gd name="connsiteY12" fmla="*/ 473122 h 759725"/>
              <a:gd name="connsiteX13" fmla="*/ 2574878 w 2811738"/>
              <a:gd name="connsiteY13" fmla="*/ 464024 h 759725"/>
              <a:gd name="connsiteX14" fmla="*/ 2533934 w 2811738"/>
              <a:gd name="connsiteY14" fmla="*/ 450376 h 759725"/>
              <a:gd name="connsiteX15" fmla="*/ 2520286 w 2811738"/>
              <a:gd name="connsiteY15" fmla="*/ 445827 h 759725"/>
              <a:gd name="connsiteX16" fmla="*/ 2442949 w 2811738"/>
              <a:gd name="connsiteY16" fmla="*/ 441277 h 759725"/>
              <a:gd name="connsiteX17" fmla="*/ 2406555 w 2811738"/>
              <a:gd name="connsiteY17" fmla="*/ 436728 h 759725"/>
              <a:gd name="connsiteX18" fmla="*/ 2260979 w 2811738"/>
              <a:gd name="connsiteY18" fmla="*/ 427630 h 759725"/>
              <a:gd name="connsiteX19" fmla="*/ 2220036 w 2811738"/>
              <a:gd name="connsiteY19" fmla="*/ 418531 h 759725"/>
              <a:gd name="connsiteX20" fmla="*/ 2192740 w 2811738"/>
              <a:gd name="connsiteY20" fmla="*/ 409433 h 759725"/>
              <a:gd name="connsiteX21" fmla="*/ 2179092 w 2811738"/>
              <a:gd name="connsiteY21" fmla="*/ 404883 h 759725"/>
              <a:gd name="connsiteX22" fmla="*/ 2138149 w 2811738"/>
              <a:gd name="connsiteY22" fmla="*/ 382137 h 759725"/>
              <a:gd name="connsiteX23" fmla="*/ 2124501 w 2811738"/>
              <a:gd name="connsiteY23" fmla="*/ 377588 h 759725"/>
              <a:gd name="connsiteX24" fmla="*/ 2110854 w 2811738"/>
              <a:gd name="connsiteY24" fmla="*/ 373039 h 759725"/>
              <a:gd name="connsiteX25" fmla="*/ 2083558 w 2811738"/>
              <a:gd name="connsiteY25" fmla="*/ 386686 h 759725"/>
              <a:gd name="connsiteX26" fmla="*/ 2069910 w 2811738"/>
              <a:gd name="connsiteY26" fmla="*/ 395785 h 759725"/>
              <a:gd name="connsiteX27" fmla="*/ 2042615 w 2811738"/>
              <a:gd name="connsiteY27" fmla="*/ 404883 h 759725"/>
              <a:gd name="connsiteX28" fmla="*/ 2028967 w 2811738"/>
              <a:gd name="connsiteY28" fmla="*/ 409433 h 759725"/>
              <a:gd name="connsiteX29" fmla="*/ 2015319 w 2811738"/>
              <a:gd name="connsiteY29" fmla="*/ 413982 h 759725"/>
              <a:gd name="connsiteX30" fmla="*/ 1974376 w 2811738"/>
              <a:gd name="connsiteY30" fmla="*/ 432179 h 759725"/>
              <a:gd name="connsiteX31" fmla="*/ 1960728 w 2811738"/>
              <a:gd name="connsiteY31" fmla="*/ 441277 h 759725"/>
              <a:gd name="connsiteX32" fmla="*/ 1947081 w 2811738"/>
              <a:gd name="connsiteY32" fmla="*/ 445827 h 759725"/>
              <a:gd name="connsiteX33" fmla="*/ 1878842 w 2811738"/>
              <a:gd name="connsiteY33" fmla="*/ 441277 h 759725"/>
              <a:gd name="connsiteX34" fmla="*/ 1860645 w 2811738"/>
              <a:gd name="connsiteY34" fmla="*/ 436728 h 759725"/>
              <a:gd name="connsiteX35" fmla="*/ 1769660 w 2811738"/>
              <a:gd name="connsiteY35" fmla="*/ 441277 h 759725"/>
              <a:gd name="connsiteX36" fmla="*/ 1742364 w 2811738"/>
              <a:gd name="connsiteY36" fmla="*/ 454925 h 759725"/>
              <a:gd name="connsiteX37" fmla="*/ 1733266 w 2811738"/>
              <a:gd name="connsiteY37" fmla="*/ 468573 h 759725"/>
              <a:gd name="connsiteX38" fmla="*/ 1705970 w 2811738"/>
              <a:gd name="connsiteY38" fmla="*/ 477671 h 759725"/>
              <a:gd name="connsiteX39" fmla="*/ 1678675 w 2811738"/>
              <a:gd name="connsiteY39" fmla="*/ 486770 h 759725"/>
              <a:gd name="connsiteX40" fmla="*/ 1665027 w 2811738"/>
              <a:gd name="connsiteY40" fmla="*/ 491319 h 759725"/>
              <a:gd name="connsiteX41" fmla="*/ 1624084 w 2811738"/>
              <a:gd name="connsiteY41" fmla="*/ 477671 h 759725"/>
              <a:gd name="connsiteX42" fmla="*/ 1619534 w 2811738"/>
              <a:gd name="connsiteY42" fmla="*/ 464024 h 759725"/>
              <a:gd name="connsiteX43" fmla="*/ 1614985 w 2811738"/>
              <a:gd name="connsiteY43" fmla="*/ 436728 h 759725"/>
              <a:gd name="connsiteX44" fmla="*/ 1601337 w 2811738"/>
              <a:gd name="connsiteY44" fmla="*/ 432179 h 759725"/>
              <a:gd name="connsiteX45" fmla="*/ 1592239 w 2811738"/>
              <a:gd name="connsiteY45" fmla="*/ 418531 h 759725"/>
              <a:gd name="connsiteX46" fmla="*/ 1578591 w 2811738"/>
              <a:gd name="connsiteY46" fmla="*/ 409433 h 759725"/>
              <a:gd name="connsiteX47" fmla="*/ 1574042 w 2811738"/>
              <a:gd name="connsiteY47" fmla="*/ 395785 h 759725"/>
              <a:gd name="connsiteX48" fmla="*/ 1555845 w 2811738"/>
              <a:gd name="connsiteY48" fmla="*/ 368489 h 759725"/>
              <a:gd name="connsiteX49" fmla="*/ 1537648 w 2811738"/>
              <a:gd name="connsiteY49" fmla="*/ 341194 h 759725"/>
              <a:gd name="connsiteX50" fmla="*/ 1524000 w 2811738"/>
              <a:gd name="connsiteY50" fmla="*/ 332095 h 759725"/>
              <a:gd name="connsiteX51" fmla="*/ 1492155 w 2811738"/>
              <a:gd name="connsiteY51" fmla="*/ 313898 h 759725"/>
              <a:gd name="connsiteX52" fmla="*/ 1478507 w 2811738"/>
              <a:gd name="connsiteY52" fmla="*/ 286603 h 759725"/>
              <a:gd name="connsiteX53" fmla="*/ 1464860 w 2811738"/>
              <a:gd name="connsiteY53" fmla="*/ 277504 h 759725"/>
              <a:gd name="connsiteX54" fmla="*/ 1433015 w 2811738"/>
              <a:gd name="connsiteY54" fmla="*/ 254758 h 759725"/>
              <a:gd name="connsiteX55" fmla="*/ 1392072 w 2811738"/>
              <a:gd name="connsiteY55" fmla="*/ 245660 h 759725"/>
              <a:gd name="connsiteX56" fmla="*/ 1364776 w 2811738"/>
              <a:gd name="connsiteY56" fmla="*/ 236561 h 759725"/>
              <a:gd name="connsiteX57" fmla="*/ 1351128 w 2811738"/>
              <a:gd name="connsiteY57" fmla="*/ 227463 h 759725"/>
              <a:gd name="connsiteX58" fmla="*/ 1323833 w 2811738"/>
              <a:gd name="connsiteY58" fmla="*/ 218364 h 759725"/>
              <a:gd name="connsiteX59" fmla="*/ 1251045 w 2811738"/>
              <a:gd name="connsiteY59" fmla="*/ 204716 h 759725"/>
              <a:gd name="connsiteX60" fmla="*/ 1223749 w 2811738"/>
              <a:gd name="connsiteY60" fmla="*/ 195618 h 759725"/>
              <a:gd name="connsiteX61" fmla="*/ 1210101 w 2811738"/>
              <a:gd name="connsiteY61" fmla="*/ 191068 h 759725"/>
              <a:gd name="connsiteX62" fmla="*/ 1169158 w 2811738"/>
              <a:gd name="connsiteY62" fmla="*/ 195618 h 759725"/>
              <a:gd name="connsiteX63" fmla="*/ 1155510 w 2811738"/>
              <a:gd name="connsiteY63" fmla="*/ 204716 h 759725"/>
              <a:gd name="connsiteX64" fmla="*/ 1137313 w 2811738"/>
              <a:gd name="connsiteY64" fmla="*/ 209266 h 759725"/>
              <a:gd name="connsiteX65" fmla="*/ 1110018 w 2811738"/>
              <a:gd name="connsiteY65" fmla="*/ 222913 h 759725"/>
              <a:gd name="connsiteX66" fmla="*/ 1082722 w 2811738"/>
              <a:gd name="connsiteY66" fmla="*/ 236561 h 759725"/>
              <a:gd name="connsiteX67" fmla="*/ 1050878 w 2811738"/>
              <a:gd name="connsiteY67" fmla="*/ 241110 h 759725"/>
              <a:gd name="connsiteX68" fmla="*/ 996286 w 2811738"/>
              <a:gd name="connsiteY68" fmla="*/ 259307 h 759725"/>
              <a:gd name="connsiteX69" fmla="*/ 964442 w 2811738"/>
              <a:gd name="connsiteY69" fmla="*/ 272955 h 759725"/>
              <a:gd name="connsiteX70" fmla="*/ 787021 w 2811738"/>
              <a:gd name="connsiteY70" fmla="*/ 277504 h 759725"/>
              <a:gd name="connsiteX71" fmla="*/ 759725 w 2811738"/>
              <a:gd name="connsiteY71" fmla="*/ 291152 h 759725"/>
              <a:gd name="connsiteX72" fmla="*/ 746078 w 2811738"/>
              <a:gd name="connsiteY72" fmla="*/ 295701 h 759725"/>
              <a:gd name="connsiteX73" fmla="*/ 673289 w 2811738"/>
              <a:gd name="connsiteY73" fmla="*/ 291152 h 759725"/>
              <a:gd name="connsiteX74" fmla="*/ 659642 w 2811738"/>
              <a:gd name="connsiteY74" fmla="*/ 286603 h 759725"/>
              <a:gd name="connsiteX75" fmla="*/ 614149 w 2811738"/>
              <a:gd name="connsiteY75" fmla="*/ 272955 h 759725"/>
              <a:gd name="connsiteX76" fmla="*/ 600501 w 2811738"/>
              <a:gd name="connsiteY76" fmla="*/ 268406 h 759725"/>
              <a:gd name="connsiteX77" fmla="*/ 586854 w 2811738"/>
              <a:gd name="connsiteY77" fmla="*/ 263857 h 759725"/>
              <a:gd name="connsiteX78" fmla="*/ 532263 w 2811738"/>
              <a:gd name="connsiteY78" fmla="*/ 259307 h 759725"/>
              <a:gd name="connsiteX79" fmla="*/ 482221 w 2811738"/>
              <a:gd name="connsiteY79" fmla="*/ 250209 h 759725"/>
              <a:gd name="connsiteX80" fmla="*/ 464024 w 2811738"/>
              <a:gd name="connsiteY80" fmla="*/ 245660 h 759725"/>
              <a:gd name="connsiteX81" fmla="*/ 436728 w 2811738"/>
              <a:gd name="connsiteY81" fmla="*/ 236561 h 759725"/>
              <a:gd name="connsiteX82" fmla="*/ 404884 w 2811738"/>
              <a:gd name="connsiteY82" fmla="*/ 232012 h 759725"/>
              <a:gd name="connsiteX83" fmla="*/ 382137 w 2811738"/>
              <a:gd name="connsiteY83" fmla="*/ 227463 h 759725"/>
              <a:gd name="connsiteX84" fmla="*/ 350292 w 2811738"/>
              <a:gd name="connsiteY84" fmla="*/ 222913 h 759725"/>
              <a:gd name="connsiteX85" fmla="*/ 322997 w 2811738"/>
              <a:gd name="connsiteY85" fmla="*/ 204716 h 759725"/>
              <a:gd name="connsiteX86" fmla="*/ 313898 w 2811738"/>
              <a:gd name="connsiteY86" fmla="*/ 191068 h 759725"/>
              <a:gd name="connsiteX87" fmla="*/ 295701 w 2811738"/>
              <a:gd name="connsiteY87" fmla="*/ 181970 h 759725"/>
              <a:gd name="connsiteX88" fmla="*/ 282054 w 2811738"/>
              <a:gd name="connsiteY88" fmla="*/ 172871 h 759725"/>
              <a:gd name="connsiteX89" fmla="*/ 263857 w 2811738"/>
              <a:gd name="connsiteY89" fmla="*/ 145576 h 759725"/>
              <a:gd name="connsiteX90" fmla="*/ 241110 w 2811738"/>
              <a:gd name="connsiteY90" fmla="*/ 118280 h 759725"/>
              <a:gd name="connsiteX91" fmla="*/ 213815 w 2811738"/>
              <a:gd name="connsiteY91" fmla="*/ 100083 h 759725"/>
              <a:gd name="connsiteX92" fmla="*/ 186519 w 2811738"/>
              <a:gd name="connsiteY92" fmla="*/ 81886 h 759725"/>
              <a:gd name="connsiteX93" fmla="*/ 177421 w 2811738"/>
              <a:gd name="connsiteY93" fmla="*/ 68239 h 759725"/>
              <a:gd name="connsiteX94" fmla="*/ 163773 w 2811738"/>
              <a:gd name="connsiteY94" fmla="*/ 63689 h 759725"/>
              <a:gd name="connsiteX95" fmla="*/ 150125 w 2811738"/>
              <a:gd name="connsiteY95" fmla="*/ 54591 h 759725"/>
              <a:gd name="connsiteX96" fmla="*/ 122830 w 2811738"/>
              <a:gd name="connsiteY96" fmla="*/ 45492 h 759725"/>
              <a:gd name="connsiteX97" fmla="*/ 109182 w 2811738"/>
              <a:gd name="connsiteY97" fmla="*/ 40943 h 759725"/>
              <a:gd name="connsiteX98" fmla="*/ 95534 w 2811738"/>
              <a:gd name="connsiteY98" fmla="*/ 36394 h 759725"/>
              <a:gd name="connsiteX99" fmla="*/ 81886 w 2811738"/>
              <a:gd name="connsiteY99" fmla="*/ 27295 h 759725"/>
              <a:gd name="connsiteX100" fmla="*/ 54591 w 2811738"/>
              <a:gd name="connsiteY100" fmla="*/ 18197 h 759725"/>
              <a:gd name="connsiteX101" fmla="*/ 27295 w 2811738"/>
              <a:gd name="connsiteY101" fmla="*/ 9098 h 759725"/>
              <a:gd name="connsiteX102" fmla="*/ 13648 w 2811738"/>
              <a:gd name="connsiteY102" fmla="*/ 4549 h 759725"/>
              <a:gd name="connsiteX103" fmla="*/ 0 w 2811738"/>
              <a:gd name="connsiteY103" fmla="*/ 0 h 759725"/>
              <a:gd name="connsiteX0" fmla="*/ 2925170 w 2961863"/>
              <a:gd name="connsiteY0" fmla="*/ 818866 h 818866"/>
              <a:gd name="connsiteX1" fmla="*/ 2920620 w 2961863"/>
              <a:gd name="connsiteY1" fmla="*/ 796120 h 818866"/>
              <a:gd name="connsiteX2" fmla="*/ 2916071 w 2961863"/>
              <a:gd name="connsiteY2" fmla="*/ 782472 h 818866"/>
              <a:gd name="connsiteX3" fmla="*/ 2929719 w 2961863"/>
              <a:gd name="connsiteY3" fmla="*/ 700586 h 818866"/>
              <a:gd name="connsiteX4" fmla="*/ 2943367 w 2961863"/>
              <a:gd name="connsiteY4" fmla="*/ 686938 h 818866"/>
              <a:gd name="connsiteX5" fmla="*/ 2957014 w 2961863"/>
              <a:gd name="connsiteY5" fmla="*/ 645995 h 818866"/>
              <a:gd name="connsiteX6" fmla="*/ 2961564 w 2961863"/>
              <a:gd name="connsiteY6" fmla="*/ 632347 h 818866"/>
              <a:gd name="connsiteX7" fmla="*/ 2957014 w 2961863"/>
              <a:gd name="connsiteY7" fmla="*/ 573207 h 818866"/>
              <a:gd name="connsiteX8" fmla="*/ 2916071 w 2961863"/>
              <a:gd name="connsiteY8" fmla="*/ 559559 h 818866"/>
              <a:gd name="connsiteX9" fmla="*/ 2902423 w 2961863"/>
              <a:gd name="connsiteY9" fmla="*/ 555009 h 818866"/>
              <a:gd name="connsiteX10" fmla="*/ 2888776 w 2961863"/>
              <a:gd name="connsiteY10" fmla="*/ 545911 h 818866"/>
              <a:gd name="connsiteX11" fmla="*/ 2802340 w 2961863"/>
              <a:gd name="connsiteY11" fmla="*/ 541362 h 818866"/>
              <a:gd name="connsiteX12" fmla="*/ 2752298 w 2961863"/>
              <a:gd name="connsiteY12" fmla="*/ 532263 h 818866"/>
              <a:gd name="connsiteX13" fmla="*/ 2725003 w 2961863"/>
              <a:gd name="connsiteY13" fmla="*/ 523165 h 818866"/>
              <a:gd name="connsiteX14" fmla="*/ 2684059 w 2961863"/>
              <a:gd name="connsiteY14" fmla="*/ 509517 h 818866"/>
              <a:gd name="connsiteX15" fmla="*/ 2670411 w 2961863"/>
              <a:gd name="connsiteY15" fmla="*/ 504968 h 818866"/>
              <a:gd name="connsiteX16" fmla="*/ 2593074 w 2961863"/>
              <a:gd name="connsiteY16" fmla="*/ 500418 h 818866"/>
              <a:gd name="connsiteX17" fmla="*/ 2556680 w 2961863"/>
              <a:gd name="connsiteY17" fmla="*/ 495869 h 818866"/>
              <a:gd name="connsiteX18" fmla="*/ 2411104 w 2961863"/>
              <a:gd name="connsiteY18" fmla="*/ 486771 h 818866"/>
              <a:gd name="connsiteX19" fmla="*/ 2370161 w 2961863"/>
              <a:gd name="connsiteY19" fmla="*/ 477672 h 818866"/>
              <a:gd name="connsiteX20" fmla="*/ 2342865 w 2961863"/>
              <a:gd name="connsiteY20" fmla="*/ 468574 h 818866"/>
              <a:gd name="connsiteX21" fmla="*/ 2329217 w 2961863"/>
              <a:gd name="connsiteY21" fmla="*/ 464024 h 818866"/>
              <a:gd name="connsiteX22" fmla="*/ 2288274 w 2961863"/>
              <a:gd name="connsiteY22" fmla="*/ 441278 h 818866"/>
              <a:gd name="connsiteX23" fmla="*/ 2274626 w 2961863"/>
              <a:gd name="connsiteY23" fmla="*/ 436729 h 818866"/>
              <a:gd name="connsiteX24" fmla="*/ 2260979 w 2961863"/>
              <a:gd name="connsiteY24" fmla="*/ 432180 h 818866"/>
              <a:gd name="connsiteX25" fmla="*/ 2233683 w 2961863"/>
              <a:gd name="connsiteY25" fmla="*/ 445827 h 818866"/>
              <a:gd name="connsiteX26" fmla="*/ 2220035 w 2961863"/>
              <a:gd name="connsiteY26" fmla="*/ 454926 h 818866"/>
              <a:gd name="connsiteX27" fmla="*/ 2192740 w 2961863"/>
              <a:gd name="connsiteY27" fmla="*/ 464024 h 818866"/>
              <a:gd name="connsiteX28" fmla="*/ 2179092 w 2961863"/>
              <a:gd name="connsiteY28" fmla="*/ 468574 h 818866"/>
              <a:gd name="connsiteX29" fmla="*/ 2165444 w 2961863"/>
              <a:gd name="connsiteY29" fmla="*/ 473123 h 818866"/>
              <a:gd name="connsiteX30" fmla="*/ 2124501 w 2961863"/>
              <a:gd name="connsiteY30" fmla="*/ 491320 h 818866"/>
              <a:gd name="connsiteX31" fmla="*/ 2110853 w 2961863"/>
              <a:gd name="connsiteY31" fmla="*/ 500418 h 818866"/>
              <a:gd name="connsiteX32" fmla="*/ 2097206 w 2961863"/>
              <a:gd name="connsiteY32" fmla="*/ 504968 h 818866"/>
              <a:gd name="connsiteX33" fmla="*/ 2028967 w 2961863"/>
              <a:gd name="connsiteY33" fmla="*/ 500418 h 818866"/>
              <a:gd name="connsiteX34" fmla="*/ 2010770 w 2961863"/>
              <a:gd name="connsiteY34" fmla="*/ 495869 h 818866"/>
              <a:gd name="connsiteX35" fmla="*/ 1919785 w 2961863"/>
              <a:gd name="connsiteY35" fmla="*/ 500418 h 818866"/>
              <a:gd name="connsiteX36" fmla="*/ 1892489 w 2961863"/>
              <a:gd name="connsiteY36" fmla="*/ 514066 h 818866"/>
              <a:gd name="connsiteX37" fmla="*/ 1883391 w 2961863"/>
              <a:gd name="connsiteY37" fmla="*/ 527714 h 818866"/>
              <a:gd name="connsiteX38" fmla="*/ 1856095 w 2961863"/>
              <a:gd name="connsiteY38" fmla="*/ 536812 h 818866"/>
              <a:gd name="connsiteX39" fmla="*/ 1828800 w 2961863"/>
              <a:gd name="connsiteY39" fmla="*/ 545911 h 818866"/>
              <a:gd name="connsiteX40" fmla="*/ 1815152 w 2961863"/>
              <a:gd name="connsiteY40" fmla="*/ 550460 h 818866"/>
              <a:gd name="connsiteX41" fmla="*/ 1774209 w 2961863"/>
              <a:gd name="connsiteY41" fmla="*/ 536812 h 818866"/>
              <a:gd name="connsiteX42" fmla="*/ 1769659 w 2961863"/>
              <a:gd name="connsiteY42" fmla="*/ 523165 h 818866"/>
              <a:gd name="connsiteX43" fmla="*/ 1765110 w 2961863"/>
              <a:gd name="connsiteY43" fmla="*/ 495869 h 818866"/>
              <a:gd name="connsiteX44" fmla="*/ 1751462 w 2961863"/>
              <a:gd name="connsiteY44" fmla="*/ 491320 h 818866"/>
              <a:gd name="connsiteX45" fmla="*/ 1742364 w 2961863"/>
              <a:gd name="connsiteY45" fmla="*/ 477672 h 818866"/>
              <a:gd name="connsiteX46" fmla="*/ 1728716 w 2961863"/>
              <a:gd name="connsiteY46" fmla="*/ 468574 h 818866"/>
              <a:gd name="connsiteX47" fmla="*/ 1724167 w 2961863"/>
              <a:gd name="connsiteY47" fmla="*/ 454926 h 818866"/>
              <a:gd name="connsiteX48" fmla="*/ 1705970 w 2961863"/>
              <a:gd name="connsiteY48" fmla="*/ 427630 h 818866"/>
              <a:gd name="connsiteX49" fmla="*/ 1687773 w 2961863"/>
              <a:gd name="connsiteY49" fmla="*/ 400335 h 818866"/>
              <a:gd name="connsiteX50" fmla="*/ 1674125 w 2961863"/>
              <a:gd name="connsiteY50" fmla="*/ 391236 h 818866"/>
              <a:gd name="connsiteX51" fmla="*/ 1642280 w 2961863"/>
              <a:gd name="connsiteY51" fmla="*/ 373039 h 818866"/>
              <a:gd name="connsiteX52" fmla="*/ 1628632 w 2961863"/>
              <a:gd name="connsiteY52" fmla="*/ 345744 h 818866"/>
              <a:gd name="connsiteX53" fmla="*/ 1614985 w 2961863"/>
              <a:gd name="connsiteY53" fmla="*/ 336645 h 818866"/>
              <a:gd name="connsiteX54" fmla="*/ 1583140 w 2961863"/>
              <a:gd name="connsiteY54" fmla="*/ 313899 h 818866"/>
              <a:gd name="connsiteX55" fmla="*/ 1542197 w 2961863"/>
              <a:gd name="connsiteY55" fmla="*/ 304801 h 818866"/>
              <a:gd name="connsiteX56" fmla="*/ 1514901 w 2961863"/>
              <a:gd name="connsiteY56" fmla="*/ 295702 h 818866"/>
              <a:gd name="connsiteX57" fmla="*/ 1501253 w 2961863"/>
              <a:gd name="connsiteY57" fmla="*/ 286604 h 818866"/>
              <a:gd name="connsiteX58" fmla="*/ 1473958 w 2961863"/>
              <a:gd name="connsiteY58" fmla="*/ 277505 h 818866"/>
              <a:gd name="connsiteX59" fmla="*/ 1401170 w 2961863"/>
              <a:gd name="connsiteY59" fmla="*/ 263857 h 818866"/>
              <a:gd name="connsiteX60" fmla="*/ 1373874 w 2961863"/>
              <a:gd name="connsiteY60" fmla="*/ 254759 h 818866"/>
              <a:gd name="connsiteX61" fmla="*/ 1360226 w 2961863"/>
              <a:gd name="connsiteY61" fmla="*/ 250209 h 818866"/>
              <a:gd name="connsiteX62" fmla="*/ 1319283 w 2961863"/>
              <a:gd name="connsiteY62" fmla="*/ 254759 h 818866"/>
              <a:gd name="connsiteX63" fmla="*/ 1305635 w 2961863"/>
              <a:gd name="connsiteY63" fmla="*/ 263857 h 818866"/>
              <a:gd name="connsiteX64" fmla="*/ 1287438 w 2961863"/>
              <a:gd name="connsiteY64" fmla="*/ 268407 h 818866"/>
              <a:gd name="connsiteX65" fmla="*/ 1260143 w 2961863"/>
              <a:gd name="connsiteY65" fmla="*/ 282054 h 818866"/>
              <a:gd name="connsiteX66" fmla="*/ 1232847 w 2961863"/>
              <a:gd name="connsiteY66" fmla="*/ 295702 h 818866"/>
              <a:gd name="connsiteX67" fmla="*/ 1201003 w 2961863"/>
              <a:gd name="connsiteY67" fmla="*/ 300251 h 818866"/>
              <a:gd name="connsiteX68" fmla="*/ 1146411 w 2961863"/>
              <a:gd name="connsiteY68" fmla="*/ 318448 h 818866"/>
              <a:gd name="connsiteX69" fmla="*/ 1114567 w 2961863"/>
              <a:gd name="connsiteY69" fmla="*/ 332096 h 818866"/>
              <a:gd name="connsiteX70" fmla="*/ 937146 w 2961863"/>
              <a:gd name="connsiteY70" fmla="*/ 336645 h 818866"/>
              <a:gd name="connsiteX71" fmla="*/ 909850 w 2961863"/>
              <a:gd name="connsiteY71" fmla="*/ 350293 h 818866"/>
              <a:gd name="connsiteX72" fmla="*/ 896203 w 2961863"/>
              <a:gd name="connsiteY72" fmla="*/ 354842 h 818866"/>
              <a:gd name="connsiteX73" fmla="*/ 823414 w 2961863"/>
              <a:gd name="connsiteY73" fmla="*/ 350293 h 818866"/>
              <a:gd name="connsiteX74" fmla="*/ 809767 w 2961863"/>
              <a:gd name="connsiteY74" fmla="*/ 345744 h 818866"/>
              <a:gd name="connsiteX75" fmla="*/ 764274 w 2961863"/>
              <a:gd name="connsiteY75" fmla="*/ 332096 h 818866"/>
              <a:gd name="connsiteX76" fmla="*/ 750626 w 2961863"/>
              <a:gd name="connsiteY76" fmla="*/ 327547 h 818866"/>
              <a:gd name="connsiteX77" fmla="*/ 736979 w 2961863"/>
              <a:gd name="connsiteY77" fmla="*/ 322998 h 818866"/>
              <a:gd name="connsiteX78" fmla="*/ 682388 w 2961863"/>
              <a:gd name="connsiteY78" fmla="*/ 318448 h 818866"/>
              <a:gd name="connsiteX79" fmla="*/ 632346 w 2961863"/>
              <a:gd name="connsiteY79" fmla="*/ 309350 h 818866"/>
              <a:gd name="connsiteX80" fmla="*/ 614149 w 2961863"/>
              <a:gd name="connsiteY80" fmla="*/ 304801 h 818866"/>
              <a:gd name="connsiteX81" fmla="*/ 586853 w 2961863"/>
              <a:gd name="connsiteY81" fmla="*/ 295702 h 818866"/>
              <a:gd name="connsiteX82" fmla="*/ 555009 w 2961863"/>
              <a:gd name="connsiteY82" fmla="*/ 291153 h 818866"/>
              <a:gd name="connsiteX83" fmla="*/ 532262 w 2961863"/>
              <a:gd name="connsiteY83" fmla="*/ 286604 h 818866"/>
              <a:gd name="connsiteX84" fmla="*/ 500417 w 2961863"/>
              <a:gd name="connsiteY84" fmla="*/ 282054 h 818866"/>
              <a:gd name="connsiteX85" fmla="*/ 473122 w 2961863"/>
              <a:gd name="connsiteY85" fmla="*/ 263857 h 818866"/>
              <a:gd name="connsiteX86" fmla="*/ 464023 w 2961863"/>
              <a:gd name="connsiteY86" fmla="*/ 250209 h 818866"/>
              <a:gd name="connsiteX87" fmla="*/ 445826 w 2961863"/>
              <a:gd name="connsiteY87" fmla="*/ 241111 h 818866"/>
              <a:gd name="connsiteX88" fmla="*/ 432179 w 2961863"/>
              <a:gd name="connsiteY88" fmla="*/ 232012 h 818866"/>
              <a:gd name="connsiteX89" fmla="*/ 413982 w 2961863"/>
              <a:gd name="connsiteY89" fmla="*/ 204717 h 818866"/>
              <a:gd name="connsiteX90" fmla="*/ 391235 w 2961863"/>
              <a:gd name="connsiteY90" fmla="*/ 177421 h 818866"/>
              <a:gd name="connsiteX91" fmla="*/ 363940 w 2961863"/>
              <a:gd name="connsiteY91" fmla="*/ 159224 h 818866"/>
              <a:gd name="connsiteX92" fmla="*/ 336644 w 2961863"/>
              <a:gd name="connsiteY92" fmla="*/ 141027 h 818866"/>
              <a:gd name="connsiteX93" fmla="*/ 327546 w 2961863"/>
              <a:gd name="connsiteY93" fmla="*/ 127380 h 818866"/>
              <a:gd name="connsiteX94" fmla="*/ 313898 w 2961863"/>
              <a:gd name="connsiteY94" fmla="*/ 122830 h 818866"/>
              <a:gd name="connsiteX95" fmla="*/ 300250 w 2961863"/>
              <a:gd name="connsiteY95" fmla="*/ 113732 h 818866"/>
              <a:gd name="connsiteX96" fmla="*/ 272955 w 2961863"/>
              <a:gd name="connsiteY96" fmla="*/ 104633 h 818866"/>
              <a:gd name="connsiteX97" fmla="*/ 259307 w 2961863"/>
              <a:gd name="connsiteY97" fmla="*/ 100084 h 818866"/>
              <a:gd name="connsiteX98" fmla="*/ 245659 w 2961863"/>
              <a:gd name="connsiteY98" fmla="*/ 95535 h 818866"/>
              <a:gd name="connsiteX99" fmla="*/ 232011 w 2961863"/>
              <a:gd name="connsiteY99" fmla="*/ 86436 h 818866"/>
              <a:gd name="connsiteX100" fmla="*/ 204716 w 2961863"/>
              <a:gd name="connsiteY100" fmla="*/ 77338 h 818866"/>
              <a:gd name="connsiteX101" fmla="*/ 177420 w 2961863"/>
              <a:gd name="connsiteY101" fmla="*/ 68239 h 818866"/>
              <a:gd name="connsiteX102" fmla="*/ 163773 w 2961863"/>
              <a:gd name="connsiteY102" fmla="*/ 63690 h 818866"/>
              <a:gd name="connsiteX103" fmla="*/ 0 w 2961863"/>
              <a:gd name="connsiteY103" fmla="*/ 0 h 818866"/>
              <a:gd name="connsiteX0" fmla="*/ 2888776 w 2925469"/>
              <a:gd name="connsiteY0" fmla="*/ 805218 h 805218"/>
              <a:gd name="connsiteX1" fmla="*/ 2884226 w 2925469"/>
              <a:gd name="connsiteY1" fmla="*/ 782472 h 805218"/>
              <a:gd name="connsiteX2" fmla="*/ 2879677 w 2925469"/>
              <a:gd name="connsiteY2" fmla="*/ 768824 h 805218"/>
              <a:gd name="connsiteX3" fmla="*/ 2893325 w 2925469"/>
              <a:gd name="connsiteY3" fmla="*/ 686938 h 805218"/>
              <a:gd name="connsiteX4" fmla="*/ 2906973 w 2925469"/>
              <a:gd name="connsiteY4" fmla="*/ 673290 h 805218"/>
              <a:gd name="connsiteX5" fmla="*/ 2920620 w 2925469"/>
              <a:gd name="connsiteY5" fmla="*/ 632347 h 805218"/>
              <a:gd name="connsiteX6" fmla="*/ 2925170 w 2925469"/>
              <a:gd name="connsiteY6" fmla="*/ 618699 h 805218"/>
              <a:gd name="connsiteX7" fmla="*/ 2920620 w 2925469"/>
              <a:gd name="connsiteY7" fmla="*/ 559559 h 805218"/>
              <a:gd name="connsiteX8" fmla="*/ 2879677 w 2925469"/>
              <a:gd name="connsiteY8" fmla="*/ 545911 h 805218"/>
              <a:gd name="connsiteX9" fmla="*/ 2866029 w 2925469"/>
              <a:gd name="connsiteY9" fmla="*/ 541361 h 805218"/>
              <a:gd name="connsiteX10" fmla="*/ 2852382 w 2925469"/>
              <a:gd name="connsiteY10" fmla="*/ 532263 h 805218"/>
              <a:gd name="connsiteX11" fmla="*/ 2765946 w 2925469"/>
              <a:gd name="connsiteY11" fmla="*/ 527714 h 805218"/>
              <a:gd name="connsiteX12" fmla="*/ 2715904 w 2925469"/>
              <a:gd name="connsiteY12" fmla="*/ 518615 h 805218"/>
              <a:gd name="connsiteX13" fmla="*/ 2688609 w 2925469"/>
              <a:gd name="connsiteY13" fmla="*/ 509517 h 805218"/>
              <a:gd name="connsiteX14" fmla="*/ 2647665 w 2925469"/>
              <a:gd name="connsiteY14" fmla="*/ 495869 h 805218"/>
              <a:gd name="connsiteX15" fmla="*/ 2634017 w 2925469"/>
              <a:gd name="connsiteY15" fmla="*/ 491320 h 805218"/>
              <a:gd name="connsiteX16" fmla="*/ 2556680 w 2925469"/>
              <a:gd name="connsiteY16" fmla="*/ 486770 h 805218"/>
              <a:gd name="connsiteX17" fmla="*/ 2520286 w 2925469"/>
              <a:gd name="connsiteY17" fmla="*/ 482221 h 805218"/>
              <a:gd name="connsiteX18" fmla="*/ 2374710 w 2925469"/>
              <a:gd name="connsiteY18" fmla="*/ 473123 h 805218"/>
              <a:gd name="connsiteX19" fmla="*/ 2333767 w 2925469"/>
              <a:gd name="connsiteY19" fmla="*/ 464024 h 805218"/>
              <a:gd name="connsiteX20" fmla="*/ 2306471 w 2925469"/>
              <a:gd name="connsiteY20" fmla="*/ 454926 h 805218"/>
              <a:gd name="connsiteX21" fmla="*/ 2292823 w 2925469"/>
              <a:gd name="connsiteY21" fmla="*/ 450376 h 805218"/>
              <a:gd name="connsiteX22" fmla="*/ 2251880 w 2925469"/>
              <a:gd name="connsiteY22" fmla="*/ 427630 h 805218"/>
              <a:gd name="connsiteX23" fmla="*/ 2238232 w 2925469"/>
              <a:gd name="connsiteY23" fmla="*/ 423081 h 805218"/>
              <a:gd name="connsiteX24" fmla="*/ 2224585 w 2925469"/>
              <a:gd name="connsiteY24" fmla="*/ 418532 h 805218"/>
              <a:gd name="connsiteX25" fmla="*/ 2197289 w 2925469"/>
              <a:gd name="connsiteY25" fmla="*/ 432179 h 805218"/>
              <a:gd name="connsiteX26" fmla="*/ 2183641 w 2925469"/>
              <a:gd name="connsiteY26" fmla="*/ 441278 h 805218"/>
              <a:gd name="connsiteX27" fmla="*/ 2156346 w 2925469"/>
              <a:gd name="connsiteY27" fmla="*/ 450376 h 805218"/>
              <a:gd name="connsiteX28" fmla="*/ 2142698 w 2925469"/>
              <a:gd name="connsiteY28" fmla="*/ 454926 h 805218"/>
              <a:gd name="connsiteX29" fmla="*/ 2129050 w 2925469"/>
              <a:gd name="connsiteY29" fmla="*/ 459475 h 805218"/>
              <a:gd name="connsiteX30" fmla="*/ 2088107 w 2925469"/>
              <a:gd name="connsiteY30" fmla="*/ 477672 h 805218"/>
              <a:gd name="connsiteX31" fmla="*/ 2074459 w 2925469"/>
              <a:gd name="connsiteY31" fmla="*/ 486770 h 805218"/>
              <a:gd name="connsiteX32" fmla="*/ 2060812 w 2925469"/>
              <a:gd name="connsiteY32" fmla="*/ 491320 h 805218"/>
              <a:gd name="connsiteX33" fmla="*/ 1992573 w 2925469"/>
              <a:gd name="connsiteY33" fmla="*/ 486770 h 805218"/>
              <a:gd name="connsiteX34" fmla="*/ 1974376 w 2925469"/>
              <a:gd name="connsiteY34" fmla="*/ 482221 h 805218"/>
              <a:gd name="connsiteX35" fmla="*/ 1883391 w 2925469"/>
              <a:gd name="connsiteY35" fmla="*/ 486770 h 805218"/>
              <a:gd name="connsiteX36" fmla="*/ 1856095 w 2925469"/>
              <a:gd name="connsiteY36" fmla="*/ 500418 h 805218"/>
              <a:gd name="connsiteX37" fmla="*/ 1846997 w 2925469"/>
              <a:gd name="connsiteY37" fmla="*/ 514066 h 805218"/>
              <a:gd name="connsiteX38" fmla="*/ 1819701 w 2925469"/>
              <a:gd name="connsiteY38" fmla="*/ 523164 h 805218"/>
              <a:gd name="connsiteX39" fmla="*/ 1792406 w 2925469"/>
              <a:gd name="connsiteY39" fmla="*/ 532263 h 805218"/>
              <a:gd name="connsiteX40" fmla="*/ 1778758 w 2925469"/>
              <a:gd name="connsiteY40" fmla="*/ 536812 h 805218"/>
              <a:gd name="connsiteX41" fmla="*/ 1737815 w 2925469"/>
              <a:gd name="connsiteY41" fmla="*/ 523164 h 805218"/>
              <a:gd name="connsiteX42" fmla="*/ 1733265 w 2925469"/>
              <a:gd name="connsiteY42" fmla="*/ 509517 h 805218"/>
              <a:gd name="connsiteX43" fmla="*/ 1728716 w 2925469"/>
              <a:gd name="connsiteY43" fmla="*/ 482221 h 805218"/>
              <a:gd name="connsiteX44" fmla="*/ 1715068 w 2925469"/>
              <a:gd name="connsiteY44" fmla="*/ 477672 h 805218"/>
              <a:gd name="connsiteX45" fmla="*/ 1705970 w 2925469"/>
              <a:gd name="connsiteY45" fmla="*/ 464024 h 805218"/>
              <a:gd name="connsiteX46" fmla="*/ 1692322 w 2925469"/>
              <a:gd name="connsiteY46" fmla="*/ 454926 h 805218"/>
              <a:gd name="connsiteX47" fmla="*/ 1687773 w 2925469"/>
              <a:gd name="connsiteY47" fmla="*/ 441278 h 805218"/>
              <a:gd name="connsiteX48" fmla="*/ 1669576 w 2925469"/>
              <a:gd name="connsiteY48" fmla="*/ 413982 h 805218"/>
              <a:gd name="connsiteX49" fmla="*/ 1651379 w 2925469"/>
              <a:gd name="connsiteY49" fmla="*/ 386687 h 805218"/>
              <a:gd name="connsiteX50" fmla="*/ 1637731 w 2925469"/>
              <a:gd name="connsiteY50" fmla="*/ 377588 h 805218"/>
              <a:gd name="connsiteX51" fmla="*/ 1605886 w 2925469"/>
              <a:gd name="connsiteY51" fmla="*/ 359391 h 805218"/>
              <a:gd name="connsiteX52" fmla="*/ 1592238 w 2925469"/>
              <a:gd name="connsiteY52" fmla="*/ 332096 h 805218"/>
              <a:gd name="connsiteX53" fmla="*/ 1578591 w 2925469"/>
              <a:gd name="connsiteY53" fmla="*/ 322997 h 805218"/>
              <a:gd name="connsiteX54" fmla="*/ 1546746 w 2925469"/>
              <a:gd name="connsiteY54" fmla="*/ 300251 h 805218"/>
              <a:gd name="connsiteX55" fmla="*/ 1505803 w 2925469"/>
              <a:gd name="connsiteY55" fmla="*/ 291153 h 805218"/>
              <a:gd name="connsiteX56" fmla="*/ 1478507 w 2925469"/>
              <a:gd name="connsiteY56" fmla="*/ 282054 h 805218"/>
              <a:gd name="connsiteX57" fmla="*/ 1464859 w 2925469"/>
              <a:gd name="connsiteY57" fmla="*/ 272956 h 805218"/>
              <a:gd name="connsiteX58" fmla="*/ 1437564 w 2925469"/>
              <a:gd name="connsiteY58" fmla="*/ 263857 h 805218"/>
              <a:gd name="connsiteX59" fmla="*/ 1364776 w 2925469"/>
              <a:gd name="connsiteY59" fmla="*/ 250209 h 805218"/>
              <a:gd name="connsiteX60" fmla="*/ 1337480 w 2925469"/>
              <a:gd name="connsiteY60" fmla="*/ 241111 h 805218"/>
              <a:gd name="connsiteX61" fmla="*/ 1323832 w 2925469"/>
              <a:gd name="connsiteY61" fmla="*/ 236561 h 805218"/>
              <a:gd name="connsiteX62" fmla="*/ 1282889 w 2925469"/>
              <a:gd name="connsiteY62" fmla="*/ 241111 h 805218"/>
              <a:gd name="connsiteX63" fmla="*/ 1269241 w 2925469"/>
              <a:gd name="connsiteY63" fmla="*/ 250209 h 805218"/>
              <a:gd name="connsiteX64" fmla="*/ 1251044 w 2925469"/>
              <a:gd name="connsiteY64" fmla="*/ 254759 h 805218"/>
              <a:gd name="connsiteX65" fmla="*/ 1223749 w 2925469"/>
              <a:gd name="connsiteY65" fmla="*/ 268406 h 805218"/>
              <a:gd name="connsiteX66" fmla="*/ 1196453 w 2925469"/>
              <a:gd name="connsiteY66" fmla="*/ 282054 h 805218"/>
              <a:gd name="connsiteX67" fmla="*/ 1164609 w 2925469"/>
              <a:gd name="connsiteY67" fmla="*/ 286603 h 805218"/>
              <a:gd name="connsiteX68" fmla="*/ 1110017 w 2925469"/>
              <a:gd name="connsiteY68" fmla="*/ 304800 h 805218"/>
              <a:gd name="connsiteX69" fmla="*/ 1078173 w 2925469"/>
              <a:gd name="connsiteY69" fmla="*/ 318448 h 805218"/>
              <a:gd name="connsiteX70" fmla="*/ 900752 w 2925469"/>
              <a:gd name="connsiteY70" fmla="*/ 322997 h 805218"/>
              <a:gd name="connsiteX71" fmla="*/ 873456 w 2925469"/>
              <a:gd name="connsiteY71" fmla="*/ 336645 h 805218"/>
              <a:gd name="connsiteX72" fmla="*/ 859809 w 2925469"/>
              <a:gd name="connsiteY72" fmla="*/ 341194 h 805218"/>
              <a:gd name="connsiteX73" fmla="*/ 787020 w 2925469"/>
              <a:gd name="connsiteY73" fmla="*/ 336645 h 805218"/>
              <a:gd name="connsiteX74" fmla="*/ 773373 w 2925469"/>
              <a:gd name="connsiteY74" fmla="*/ 332096 h 805218"/>
              <a:gd name="connsiteX75" fmla="*/ 727880 w 2925469"/>
              <a:gd name="connsiteY75" fmla="*/ 318448 h 805218"/>
              <a:gd name="connsiteX76" fmla="*/ 714232 w 2925469"/>
              <a:gd name="connsiteY76" fmla="*/ 313899 h 805218"/>
              <a:gd name="connsiteX77" fmla="*/ 700585 w 2925469"/>
              <a:gd name="connsiteY77" fmla="*/ 309350 h 805218"/>
              <a:gd name="connsiteX78" fmla="*/ 645994 w 2925469"/>
              <a:gd name="connsiteY78" fmla="*/ 304800 h 805218"/>
              <a:gd name="connsiteX79" fmla="*/ 595952 w 2925469"/>
              <a:gd name="connsiteY79" fmla="*/ 295702 h 805218"/>
              <a:gd name="connsiteX80" fmla="*/ 577755 w 2925469"/>
              <a:gd name="connsiteY80" fmla="*/ 291153 h 805218"/>
              <a:gd name="connsiteX81" fmla="*/ 550459 w 2925469"/>
              <a:gd name="connsiteY81" fmla="*/ 282054 h 805218"/>
              <a:gd name="connsiteX82" fmla="*/ 518615 w 2925469"/>
              <a:gd name="connsiteY82" fmla="*/ 277505 h 805218"/>
              <a:gd name="connsiteX83" fmla="*/ 495868 w 2925469"/>
              <a:gd name="connsiteY83" fmla="*/ 272956 h 805218"/>
              <a:gd name="connsiteX84" fmla="*/ 464023 w 2925469"/>
              <a:gd name="connsiteY84" fmla="*/ 268406 h 805218"/>
              <a:gd name="connsiteX85" fmla="*/ 436728 w 2925469"/>
              <a:gd name="connsiteY85" fmla="*/ 250209 h 805218"/>
              <a:gd name="connsiteX86" fmla="*/ 427629 w 2925469"/>
              <a:gd name="connsiteY86" fmla="*/ 236561 h 805218"/>
              <a:gd name="connsiteX87" fmla="*/ 409432 w 2925469"/>
              <a:gd name="connsiteY87" fmla="*/ 227463 h 805218"/>
              <a:gd name="connsiteX88" fmla="*/ 395785 w 2925469"/>
              <a:gd name="connsiteY88" fmla="*/ 218364 h 805218"/>
              <a:gd name="connsiteX89" fmla="*/ 377588 w 2925469"/>
              <a:gd name="connsiteY89" fmla="*/ 191069 h 805218"/>
              <a:gd name="connsiteX90" fmla="*/ 354841 w 2925469"/>
              <a:gd name="connsiteY90" fmla="*/ 163773 h 805218"/>
              <a:gd name="connsiteX91" fmla="*/ 327546 w 2925469"/>
              <a:gd name="connsiteY91" fmla="*/ 145576 h 805218"/>
              <a:gd name="connsiteX92" fmla="*/ 300250 w 2925469"/>
              <a:gd name="connsiteY92" fmla="*/ 127379 h 805218"/>
              <a:gd name="connsiteX93" fmla="*/ 291152 w 2925469"/>
              <a:gd name="connsiteY93" fmla="*/ 113732 h 805218"/>
              <a:gd name="connsiteX94" fmla="*/ 277504 w 2925469"/>
              <a:gd name="connsiteY94" fmla="*/ 109182 h 805218"/>
              <a:gd name="connsiteX95" fmla="*/ 263856 w 2925469"/>
              <a:gd name="connsiteY95" fmla="*/ 100084 h 805218"/>
              <a:gd name="connsiteX96" fmla="*/ 236561 w 2925469"/>
              <a:gd name="connsiteY96" fmla="*/ 90985 h 805218"/>
              <a:gd name="connsiteX97" fmla="*/ 222913 w 2925469"/>
              <a:gd name="connsiteY97" fmla="*/ 86436 h 805218"/>
              <a:gd name="connsiteX98" fmla="*/ 209265 w 2925469"/>
              <a:gd name="connsiteY98" fmla="*/ 81887 h 805218"/>
              <a:gd name="connsiteX99" fmla="*/ 195617 w 2925469"/>
              <a:gd name="connsiteY99" fmla="*/ 72788 h 805218"/>
              <a:gd name="connsiteX100" fmla="*/ 168322 w 2925469"/>
              <a:gd name="connsiteY100" fmla="*/ 63690 h 805218"/>
              <a:gd name="connsiteX101" fmla="*/ 141026 w 2925469"/>
              <a:gd name="connsiteY101" fmla="*/ 54591 h 805218"/>
              <a:gd name="connsiteX102" fmla="*/ 127379 w 2925469"/>
              <a:gd name="connsiteY102" fmla="*/ 50042 h 805218"/>
              <a:gd name="connsiteX103" fmla="*/ 0 w 2925469"/>
              <a:gd name="connsiteY103" fmla="*/ 0 h 805218"/>
              <a:gd name="connsiteX0" fmla="*/ 2884227 w 2920920"/>
              <a:gd name="connsiteY0" fmla="*/ 791570 h 791570"/>
              <a:gd name="connsiteX1" fmla="*/ 2879677 w 2920920"/>
              <a:gd name="connsiteY1" fmla="*/ 768824 h 791570"/>
              <a:gd name="connsiteX2" fmla="*/ 2875128 w 2920920"/>
              <a:gd name="connsiteY2" fmla="*/ 755176 h 791570"/>
              <a:gd name="connsiteX3" fmla="*/ 2888776 w 2920920"/>
              <a:gd name="connsiteY3" fmla="*/ 673290 h 791570"/>
              <a:gd name="connsiteX4" fmla="*/ 2902424 w 2920920"/>
              <a:gd name="connsiteY4" fmla="*/ 659642 h 791570"/>
              <a:gd name="connsiteX5" fmla="*/ 2916071 w 2920920"/>
              <a:gd name="connsiteY5" fmla="*/ 618699 h 791570"/>
              <a:gd name="connsiteX6" fmla="*/ 2920621 w 2920920"/>
              <a:gd name="connsiteY6" fmla="*/ 605051 h 791570"/>
              <a:gd name="connsiteX7" fmla="*/ 2916071 w 2920920"/>
              <a:gd name="connsiteY7" fmla="*/ 545911 h 791570"/>
              <a:gd name="connsiteX8" fmla="*/ 2875128 w 2920920"/>
              <a:gd name="connsiteY8" fmla="*/ 532263 h 791570"/>
              <a:gd name="connsiteX9" fmla="*/ 2861480 w 2920920"/>
              <a:gd name="connsiteY9" fmla="*/ 527713 h 791570"/>
              <a:gd name="connsiteX10" fmla="*/ 2847833 w 2920920"/>
              <a:gd name="connsiteY10" fmla="*/ 518615 h 791570"/>
              <a:gd name="connsiteX11" fmla="*/ 2761397 w 2920920"/>
              <a:gd name="connsiteY11" fmla="*/ 514066 h 791570"/>
              <a:gd name="connsiteX12" fmla="*/ 2711355 w 2920920"/>
              <a:gd name="connsiteY12" fmla="*/ 504967 h 791570"/>
              <a:gd name="connsiteX13" fmla="*/ 2684060 w 2920920"/>
              <a:gd name="connsiteY13" fmla="*/ 495869 h 791570"/>
              <a:gd name="connsiteX14" fmla="*/ 2643116 w 2920920"/>
              <a:gd name="connsiteY14" fmla="*/ 482221 h 791570"/>
              <a:gd name="connsiteX15" fmla="*/ 2629468 w 2920920"/>
              <a:gd name="connsiteY15" fmla="*/ 477672 h 791570"/>
              <a:gd name="connsiteX16" fmla="*/ 2552131 w 2920920"/>
              <a:gd name="connsiteY16" fmla="*/ 473122 h 791570"/>
              <a:gd name="connsiteX17" fmla="*/ 2515737 w 2920920"/>
              <a:gd name="connsiteY17" fmla="*/ 468573 h 791570"/>
              <a:gd name="connsiteX18" fmla="*/ 2370161 w 2920920"/>
              <a:gd name="connsiteY18" fmla="*/ 459475 h 791570"/>
              <a:gd name="connsiteX19" fmla="*/ 2329218 w 2920920"/>
              <a:gd name="connsiteY19" fmla="*/ 450376 h 791570"/>
              <a:gd name="connsiteX20" fmla="*/ 2301922 w 2920920"/>
              <a:gd name="connsiteY20" fmla="*/ 441278 h 791570"/>
              <a:gd name="connsiteX21" fmla="*/ 2288274 w 2920920"/>
              <a:gd name="connsiteY21" fmla="*/ 436728 h 791570"/>
              <a:gd name="connsiteX22" fmla="*/ 2247331 w 2920920"/>
              <a:gd name="connsiteY22" fmla="*/ 413982 h 791570"/>
              <a:gd name="connsiteX23" fmla="*/ 2233683 w 2920920"/>
              <a:gd name="connsiteY23" fmla="*/ 409433 h 791570"/>
              <a:gd name="connsiteX24" fmla="*/ 2220036 w 2920920"/>
              <a:gd name="connsiteY24" fmla="*/ 404884 h 791570"/>
              <a:gd name="connsiteX25" fmla="*/ 2192740 w 2920920"/>
              <a:gd name="connsiteY25" fmla="*/ 418531 h 791570"/>
              <a:gd name="connsiteX26" fmla="*/ 2179092 w 2920920"/>
              <a:gd name="connsiteY26" fmla="*/ 427630 h 791570"/>
              <a:gd name="connsiteX27" fmla="*/ 2151797 w 2920920"/>
              <a:gd name="connsiteY27" fmla="*/ 436728 h 791570"/>
              <a:gd name="connsiteX28" fmla="*/ 2138149 w 2920920"/>
              <a:gd name="connsiteY28" fmla="*/ 441278 h 791570"/>
              <a:gd name="connsiteX29" fmla="*/ 2124501 w 2920920"/>
              <a:gd name="connsiteY29" fmla="*/ 445827 h 791570"/>
              <a:gd name="connsiteX30" fmla="*/ 2083558 w 2920920"/>
              <a:gd name="connsiteY30" fmla="*/ 464024 h 791570"/>
              <a:gd name="connsiteX31" fmla="*/ 2069910 w 2920920"/>
              <a:gd name="connsiteY31" fmla="*/ 473122 h 791570"/>
              <a:gd name="connsiteX32" fmla="*/ 2056263 w 2920920"/>
              <a:gd name="connsiteY32" fmla="*/ 477672 h 791570"/>
              <a:gd name="connsiteX33" fmla="*/ 1988024 w 2920920"/>
              <a:gd name="connsiteY33" fmla="*/ 473122 h 791570"/>
              <a:gd name="connsiteX34" fmla="*/ 1969827 w 2920920"/>
              <a:gd name="connsiteY34" fmla="*/ 468573 h 791570"/>
              <a:gd name="connsiteX35" fmla="*/ 1878842 w 2920920"/>
              <a:gd name="connsiteY35" fmla="*/ 473122 h 791570"/>
              <a:gd name="connsiteX36" fmla="*/ 1851546 w 2920920"/>
              <a:gd name="connsiteY36" fmla="*/ 486770 h 791570"/>
              <a:gd name="connsiteX37" fmla="*/ 1842448 w 2920920"/>
              <a:gd name="connsiteY37" fmla="*/ 500418 h 791570"/>
              <a:gd name="connsiteX38" fmla="*/ 1815152 w 2920920"/>
              <a:gd name="connsiteY38" fmla="*/ 509516 h 791570"/>
              <a:gd name="connsiteX39" fmla="*/ 1787857 w 2920920"/>
              <a:gd name="connsiteY39" fmla="*/ 518615 h 791570"/>
              <a:gd name="connsiteX40" fmla="*/ 1774209 w 2920920"/>
              <a:gd name="connsiteY40" fmla="*/ 523164 h 791570"/>
              <a:gd name="connsiteX41" fmla="*/ 1733266 w 2920920"/>
              <a:gd name="connsiteY41" fmla="*/ 509516 h 791570"/>
              <a:gd name="connsiteX42" fmla="*/ 1728716 w 2920920"/>
              <a:gd name="connsiteY42" fmla="*/ 495869 h 791570"/>
              <a:gd name="connsiteX43" fmla="*/ 1724167 w 2920920"/>
              <a:gd name="connsiteY43" fmla="*/ 468573 h 791570"/>
              <a:gd name="connsiteX44" fmla="*/ 1710519 w 2920920"/>
              <a:gd name="connsiteY44" fmla="*/ 464024 h 791570"/>
              <a:gd name="connsiteX45" fmla="*/ 1701421 w 2920920"/>
              <a:gd name="connsiteY45" fmla="*/ 450376 h 791570"/>
              <a:gd name="connsiteX46" fmla="*/ 1687773 w 2920920"/>
              <a:gd name="connsiteY46" fmla="*/ 441278 h 791570"/>
              <a:gd name="connsiteX47" fmla="*/ 1683224 w 2920920"/>
              <a:gd name="connsiteY47" fmla="*/ 427630 h 791570"/>
              <a:gd name="connsiteX48" fmla="*/ 1665027 w 2920920"/>
              <a:gd name="connsiteY48" fmla="*/ 400334 h 791570"/>
              <a:gd name="connsiteX49" fmla="*/ 1646830 w 2920920"/>
              <a:gd name="connsiteY49" fmla="*/ 373039 h 791570"/>
              <a:gd name="connsiteX50" fmla="*/ 1633182 w 2920920"/>
              <a:gd name="connsiteY50" fmla="*/ 363940 h 791570"/>
              <a:gd name="connsiteX51" fmla="*/ 1601337 w 2920920"/>
              <a:gd name="connsiteY51" fmla="*/ 345743 h 791570"/>
              <a:gd name="connsiteX52" fmla="*/ 1587689 w 2920920"/>
              <a:gd name="connsiteY52" fmla="*/ 318448 h 791570"/>
              <a:gd name="connsiteX53" fmla="*/ 1574042 w 2920920"/>
              <a:gd name="connsiteY53" fmla="*/ 309349 h 791570"/>
              <a:gd name="connsiteX54" fmla="*/ 1542197 w 2920920"/>
              <a:gd name="connsiteY54" fmla="*/ 286603 h 791570"/>
              <a:gd name="connsiteX55" fmla="*/ 1501254 w 2920920"/>
              <a:gd name="connsiteY55" fmla="*/ 277505 h 791570"/>
              <a:gd name="connsiteX56" fmla="*/ 1473958 w 2920920"/>
              <a:gd name="connsiteY56" fmla="*/ 268406 h 791570"/>
              <a:gd name="connsiteX57" fmla="*/ 1460310 w 2920920"/>
              <a:gd name="connsiteY57" fmla="*/ 259308 h 791570"/>
              <a:gd name="connsiteX58" fmla="*/ 1433015 w 2920920"/>
              <a:gd name="connsiteY58" fmla="*/ 250209 h 791570"/>
              <a:gd name="connsiteX59" fmla="*/ 1360227 w 2920920"/>
              <a:gd name="connsiteY59" fmla="*/ 236561 h 791570"/>
              <a:gd name="connsiteX60" fmla="*/ 1332931 w 2920920"/>
              <a:gd name="connsiteY60" fmla="*/ 227463 h 791570"/>
              <a:gd name="connsiteX61" fmla="*/ 1319283 w 2920920"/>
              <a:gd name="connsiteY61" fmla="*/ 222913 h 791570"/>
              <a:gd name="connsiteX62" fmla="*/ 1278340 w 2920920"/>
              <a:gd name="connsiteY62" fmla="*/ 227463 h 791570"/>
              <a:gd name="connsiteX63" fmla="*/ 1264692 w 2920920"/>
              <a:gd name="connsiteY63" fmla="*/ 236561 h 791570"/>
              <a:gd name="connsiteX64" fmla="*/ 1246495 w 2920920"/>
              <a:gd name="connsiteY64" fmla="*/ 241111 h 791570"/>
              <a:gd name="connsiteX65" fmla="*/ 1219200 w 2920920"/>
              <a:gd name="connsiteY65" fmla="*/ 254758 h 791570"/>
              <a:gd name="connsiteX66" fmla="*/ 1191904 w 2920920"/>
              <a:gd name="connsiteY66" fmla="*/ 268406 h 791570"/>
              <a:gd name="connsiteX67" fmla="*/ 1160060 w 2920920"/>
              <a:gd name="connsiteY67" fmla="*/ 272955 h 791570"/>
              <a:gd name="connsiteX68" fmla="*/ 1105468 w 2920920"/>
              <a:gd name="connsiteY68" fmla="*/ 291152 h 791570"/>
              <a:gd name="connsiteX69" fmla="*/ 1073624 w 2920920"/>
              <a:gd name="connsiteY69" fmla="*/ 304800 h 791570"/>
              <a:gd name="connsiteX70" fmla="*/ 896203 w 2920920"/>
              <a:gd name="connsiteY70" fmla="*/ 309349 h 791570"/>
              <a:gd name="connsiteX71" fmla="*/ 868907 w 2920920"/>
              <a:gd name="connsiteY71" fmla="*/ 322997 h 791570"/>
              <a:gd name="connsiteX72" fmla="*/ 855260 w 2920920"/>
              <a:gd name="connsiteY72" fmla="*/ 327546 h 791570"/>
              <a:gd name="connsiteX73" fmla="*/ 782471 w 2920920"/>
              <a:gd name="connsiteY73" fmla="*/ 322997 h 791570"/>
              <a:gd name="connsiteX74" fmla="*/ 768824 w 2920920"/>
              <a:gd name="connsiteY74" fmla="*/ 318448 h 791570"/>
              <a:gd name="connsiteX75" fmla="*/ 723331 w 2920920"/>
              <a:gd name="connsiteY75" fmla="*/ 304800 h 791570"/>
              <a:gd name="connsiteX76" fmla="*/ 709683 w 2920920"/>
              <a:gd name="connsiteY76" fmla="*/ 300251 h 791570"/>
              <a:gd name="connsiteX77" fmla="*/ 696036 w 2920920"/>
              <a:gd name="connsiteY77" fmla="*/ 295702 h 791570"/>
              <a:gd name="connsiteX78" fmla="*/ 641445 w 2920920"/>
              <a:gd name="connsiteY78" fmla="*/ 291152 h 791570"/>
              <a:gd name="connsiteX79" fmla="*/ 591403 w 2920920"/>
              <a:gd name="connsiteY79" fmla="*/ 282054 h 791570"/>
              <a:gd name="connsiteX80" fmla="*/ 573206 w 2920920"/>
              <a:gd name="connsiteY80" fmla="*/ 277505 h 791570"/>
              <a:gd name="connsiteX81" fmla="*/ 545910 w 2920920"/>
              <a:gd name="connsiteY81" fmla="*/ 268406 h 791570"/>
              <a:gd name="connsiteX82" fmla="*/ 514066 w 2920920"/>
              <a:gd name="connsiteY82" fmla="*/ 263857 h 791570"/>
              <a:gd name="connsiteX83" fmla="*/ 491319 w 2920920"/>
              <a:gd name="connsiteY83" fmla="*/ 259308 h 791570"/>
              <a:gd name="connsiteX84" fmla="*/ 459474 w 2920920"/>
              <a:gd name="connsiteY84" fmla="*/ 254758 h 791570"/>
              <a:gd name="connsiteX85" fmla="*/ 432179 w 2920920"/>
              <a:gd name="connsiteY85" fmla="*/ 236561 h 791570"/>
              <a:gd name="connsiteX86" fmla="*/ 423080 w 2920920"/>
              <a:gd name="connsiteY86" fmla="*/ 222913 h 791570"/>
              <a:gd name="connsiteX87" fmla="*/ 404883 w 2920920"/>
              <a:gd name="connsiteY87" fmla="*/ 213815 h 791570"/>
              <a:gd name="connsiteX88" fmla="*/ 391236 w 2920920"/>
              <a:gd name="connsiteY88" fmla="*/ 204716 h 791570"/>
              <a:gd name="connsiteX89" fmla="*/ 373039 w 2920920"/>
              <a:gd name="connsiteY89" fmla="*/ 177421 h 791570"/>
              <a:gd name="connsiteX90" fmla="*/ 350292 w 2920920"/>
              <a:gd name="connsiteY90" fmla="*/ 150125 h 791570"/>
              <a:gd name="connsiteX91" fmla="*/ 322997 w 2920920"/>
              <a:gd name="connsiteY91" fmla="*/ 131928 h 791570"/>
              <a:gd name="connsiteX92" fmla="*/ 295701 w 2920920"/>
              <a:gd name="connsiteY92" fmla="*/ 113731 h 791570"/>
              <a:gd name="connsiteX93" fmla="*/ 286603 w 2920920"/>
              <a:gd name="connsiteY93" fmla="*/ 100084 h 791570"/>
              <a:gd name="connsiteX94" fmla="*/ 272955 w 2920920"/>
              <a:gd name="connsiteY94" fmla="*/ 95534 h 791570"/>
              <a:gd name="connsiteX95" fmla="*/ 259307 w 2920920"/>
              <a:gd name="connsiteY95" fmla="*/ 86436 h 791570"/>
              <a:gd name="connsiteX96" fmla="*/ 232012 w 2920920"/>
              <a:gd name="connsiteY96" fmla="*/ 77337 h 791570"/>
              <a:gd name="connsiteX97" fmla="*/ 218364 w 2920920"/>
              <a:gd name="connsiteY97" fmla="*/ 72788 h 791570"/>
              <a:gd name="connsiteX98" fmla="*/ 204716 w 2920920"/>
              <a:gd name="connsiteY98" fmla="*/ 68239 h 791570"/>
              <a:gd name="connsiteX99" fmla="*/ 191068 w 2920920"/>
              <a:gd name="connsiteY99" fmla="*/ 59140 h 791570"/>
              <a:gd name="connsiteX100" fmla="*/ 163773 w 2920920"/>
              <a:gd name="connsiteY100" fmla="*/ 50042 h 791570"/>
              <a:gd name="connsiteX101" fmla="*/ 136477 w 2920920"/>
              <a:gd name="connsiteY101" fmla="*/ 40943 h 791570"/>
              <a:gd name="connsiteX102" fmla="*/ 122830 w 2920920"/>
              <a:gd name="connsiteY102" fmla="*/ 36394 h 791570"/>
              <a:gd name="connsiteX103" fmla="*/ 0 w 2920920"/>
              <a:gd name="connsiteY103" fmla="*/ 0 h 791570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75128 w 2984311"/>
              <a:gd name="connsiteY2" fmla="*/ 755176 h 782471"/>
              <a:gd name="connsiteX3" fmla="*/ 2888776 w 2984311"/>
              <a:gd name="connsiteY3" fmla="*/ 673290 h 782471"/>
              <a:gd name="connsiteX4" fmla="*/ 2902424 w 2984311"/>
              <a:gd name="connsiteY4" fmla="*/ 659642 h 782471"/>
              <a:gd name="connsiteX5" fmla="*/ 2916071 w 2984311"/>
              <a:gd name="connsiteY5" fmla="*/ 618699 h 782471"/>
              <a:gd name="connsiteX6" fmla="*/ 2920621 w 2984311"/>
              <a:gd name="connsiteY6" fmla="*/ 605051 h 782471"/>
              <a:gd name="connsiteX7" fmla="*/ 2916071 w 2984311"/>
              <a:gd name="connsiteY7" fmla="*/ 545911 h 782471"/>
              <a:gd name="connsiteX8" fmla="*/ 2875128 w 2984311"/>
              <a:gd name="connsiteY8" fmla="*/ 532263 h 782471"/>
              <a:gd name="connsiteX9" fmla="*/ 2861480 w 2984311"/>
              <a:gd name="connsiteY9" fmla="*/ 527713 h 782471"/>
              <a:gd name="connsiteX10" fmla="*/ 2847833 w 2984311"/>
              <a:gd name="connsiteY10" fmla="*/ 518615 h 782471"/>
              <a:gd name="connsiteX11" fmla="*/ 2761397 w 2984311"/>
              <a:gd name="connsiteY11" fmla="*/ 514066 h 782471"/>
              <a:gd name="connsiteX12" fmla="*/ 2711355 w 2984311"/>
              <a:gd name="connsiteY12" fmla="*/ 504967 h 782471"/>
              <a:gd name="connsiteX13" fmla="*/ 2684060 w 2984311"/>
              <a:gd name="connsiteY13" fmla="*/ 495869 h 782471"/>
              <a:gd name="connsiteX14" fmla="*/ 2643116 w 2984311"/>
              <a:gd name="connsiteY14" fmla="*/ 482221 h 782471"/>
              <a:gd name="connsiteX15" fmla="*/ 2629468 w 2984311"/>
              <a:gd name="connsiteY15" fmla="*/ 477672 h 782471"/>
              <a:gd name="connsiteX16" fmla="*/ 2552131 w 2984311"/>
              <a:gd name="connsiteY16" fmla="*/ 473122 h 782471"/>
              <a:gd name="connsiteX17" fmla="*/ 2515737 w 2984311"/>
              <a:gd name="connsiteY17" fmla="*/ 468573 h 782471"/>
              <a:gd name="connsiteX18" fmla="*/ 2370161 w 2984311"/>
              <a:gd name="connsiteY18" fmla="*/ 459475 h 782471"/>
              <a:gd name="connsiteX19" fmla="*/ 2329218 w 2984311"/>
              <a:gd name="connsiteY19" fmla="*/ 450376 h 782471"/>
              <a:gd name="connsiteX20" fmla="*/ 2301922 w 2984311"/>
              <a:gd name="connsiteY20" fmla="*/ 441278 h 782471"/>
              <a:gd name="connsiteX21" fmla="*/ 2288274 w 2984311"/>
              <a:gd name="connsiteY21" fmla="*/ 436728 h 782471"/>
              <a:gd name="connsiteX22" fmla="*/ 2247331 w 2984311"/>
              <a:gd name="connsiteY22" fmla="*/ 413982 h 782471"/>
              <a:gd name="connsiteX23" fmla="*/ 2233683 w 2984311"/>
              <a:gd name="connsiteY23" fmla="*/ 409433 h 782471"/>
              <a:gd name="connsiteX24" fmla="*/ 2220036 w 2984311"/>
              <a:gd name="connsiteY24" fmla="*/ 404884 h 782471"/>
              <a:gd name="connsiteX25" fmla="*/ 2192740 w 2984311"/>
              <a:gd name="connsiteY25" fmla="*/ 418531 h 782471"/>
              <a:gd name="connsiteX26" fmla="*/ 2179092 w 2984311"/>
              <a:gd name="connsiteY26" fmla="*/ 427630 h 782471"/>
              <a:gd name="connsiteX27" fmla="*/ 2151797 w 2984311"/>
              <a:gd name="connsiteY27" fmla="*/ 436728 h 782471"/>
              <a:gd name="connsiteX28" fmla="*/ 2138149 w 2984311"/>
              <a:gd name="connsiteY28" fmla="*/ 441278 h 782471"/>
              <a:gd name="connsiteX29" fmla="*/ 2124501 w 2984311"/>
              <a:gd name="connsiteY29" fmla="*/ 445827 h 782471"/>
              <a:gd name="connsiteX30" fmla="*/ 2083558 w 2984311"/>
              <a:gd name="connsiteY30" fmla="*/ 464024 h 782471"/>
              <a:gd name="connsiteX31" fmla="*/ 2069910 w 2984311"/>
              <a:gd name="connsiteY31" fmla="*/ 473122 h 782471"/>
              <a:gd name="connsiteX32" fmla="*/ 2056263 w 2984311"/>
              <a:gd name="connsiteY32" fmla="*/ 477672 h 782471"/>
              <a:gd name="connsiteX33" fmla="*/ 1988024 w 2984311"/>
              <a:gd name="connsiteY33" fmla="*/ 473122 h 782471"/>
              <a:gd name="connsiteX34" fmla="*/ 1969827 w 2984311"/>
              <a:gd name="connsiteY34" fmla="*/ 468573 h 782471"/>
              <a:gd name="connsiteX35" fmla="*/ 1878842 w 2984311"/>
              <a:gd name="connsiteY35" fmla="*/ 473122 h 782471"/>
              <a:gd name="connsiteX36" fmla="*/ 1851546 w 2984311"/>
              <a:gd name="connsiteY36" fmla="*/ 486770 h 782471"/>
              <a:gd name="connsiteX37" fmla="*/ 1842448 w 2984311"/>
              <a:gd name="connsiteY37" fmla="*/ 500418 h 782471"/>
              <a:gd name="connsiteX38" fmla="*/ 1815152 w 2984311"/>
              <a:gd name="connsiteY38" fmla="*/ 509516 h 782471"/>
              <a:gd name="connsiteX39" fmla="*/ 1787857 w 2984311"/>
              <a:gd name="connsiteY39" fmla="*/ 518615 h 782471"/>
              <a:gd name="connsiteX40" fmla="*/ 1774209 w 2984311"/>
              <a:gd name="connsiteY40" fmla="*/ 523164 h 782471"/>
              <a:gd name="connsiteX41" fmla="*/ 1733266 w 2984311"/>
              <a:gd name="connsiteY41" fmla="*/ 509516 h 782471"/>
              <a:gd name="connsiteX42" fmla="*/ 1728716 w 2984311"/>
              <a:gd name="connsiteY42" fmla="*/ 495869 h 782471"/>
              <a:gd name="connsiteX43" fmla="*/ 1724167 w 2984311"/>
              <a:gd name="connsiteY43" fmla="*/ 468573 h 782471"/>
              <a:gd name="connsiteX44" fmla="*/ 1710519 w 2984311"/>
              <a:gd name="connsiteY44" fmla="*/ 464024 h 782471"/>
              <a:gd name="connsiteX45" fmla="*/ 1701421 w 2984311"/>
              <a:gd name="connsiteY45" fmla="*/ 450376 h 782471"/>
              <a:gd name="connsiteX46" fmla="*/ 1687773 w 2984311"/>
              <a:gd name="connsiteY46" fmla="*/ 441278 h 782471"/>
              <a:gd name="connsiteX47" fmla="*/ 1683224 w 2984311"/>
              <a:gd name="connsiteY47" fmla="*/ 427630 h 782471"/>
              <a:gd name="connsiteX48" fmla="*/ 1665027 w 2984311"/>
              <a:gd name="connsiteY48" fmla="*/ 400334 h 782471"/>
              <a:gd name="connsiteX49" fmla="*/ 1646830 w 2984311"/>
              <a:gd name="connsiteY49" fmla="*/ 373039 h 782471"/>
              <a:gd name="connsiteX50" fmla="*/ 1633182 w 2984311"/>
              <a:gd name="connsiteY50" fmla="*/ 363940 h 782471"/>
              <a:gd name="connsiteX51" fmla="*/ 1601337 w 2984311"/>
              <a:gd name="connsiteY51" fmla="*/ 345743 h 782471"/>
              <a:gd name="connsiteX52" fmla="*/ 1587689 w 2984311"/>
              <a:gd name="connsiteY52" fmla="*/ 318448 h 782471"/>
              <a:gd name="connsiteX53" fmla="*/ 1574042 w 2984311"/>
              <a:gd name="connsiteY53" fmla="*/ 309349 h 782471"/>
              <a:gd name="connsiteX54" fmla="*/ 1542197 w 2984311"/>
              <a:gd name="connsiteY54" fmla="*/ 286603 h 782471"/>
              <a:gd name="connsiteX55" fmla="*/ 1501254 w 2984311"/>
              <a:gd name="connsiteY55" fmla="*/ 277505 h 782471"/>
              <a:gd name="connsiteX56" fmla="*/ 1473958 w 2984311"/>
              <a:gd name="connsiteY56" fmla="*/ 268406 h 782471"/>
              <a:gd name="connsiteX57" fmla="*/ 1460310 w 2984311"/>
              <a:gd name="connsiteY57" fmla="*/ 259308 h 782471"/>
              <a:gd name="connsiteX58" fmla="*/ 1433015 w 2984311"/>
              <a:gd name="connsiteY58" fmla="*/ 250209 h 782471"/>
              <a:gd name="connsiteX59" fmla="*/ 1360227 w 2984311"/>
              <a:gd name="connsiteY59" fmla="*/ 236561 h 782471"/>
              <a:gd name="connsiteX60" fmla="*/ 1332931 w 2984311"/>
              <a:gd name="connsiteY60" fmla="*/ 227463 h 782471"/>
              <a:gd name="connsiteX61" fmla="*/ 1319283 w 2984311"/>
              <a:gd name="connsiteY61" fmla="*/ 222913 h 782471"/>
              <a:gd name="connsiteX62" fmla="*/ 1278340 w 2984311"/>
              <a:gd name="connsiteY62" fmla="*/ 227463 h 782471"/>
              <a:gd name="connsiteX63" fmla="*/ 1264692 w 2984311"/>
              <a:gd name="connsiteY63" fmla="*/ 236561 h 782471"/>
              <a:gd name="connsiteX64" fmla="*/ 1246495 w 2984311"/>
              <a:gd name="connsiteY64" fmla="*/ 241111 h 782471"/>
              <a:gd name="connsiteX65" fmla="*/ 1219200 w 2984311"/>
              <a:gd name="connsiteY65" fmla="*/ 254758 h 782471"/>
              <a:gd name="connsiteX66" fmla="*/ 1191904 w 2984311"/>
              <a:gd name="connsiteY66" fmla="*/ 268406 h 782471"/>
              <a:gd name="connsiteX67" fmla="*/ 1160060 w 2984311"/>
              <a:gd name="connsiteY67" fmla="*/ 272955 h 782471"/>
              <a:gd name="connsiteX68" fmla="*/ 1105468 w 2984311"/>
              <a:gd name="connsiteY68" fmla="*/ 291152 h 782471"/>
              <a:gd name="connsiteX69" fmla="*/ 1073624 w 2984311"/>
              <a:gd name="connsiteY69" fmla="*/ 304800 h 782471"/>
              <a:gd name="connsiteX70" fmla="*/ 896203 w 2984311"/>
              <a:gd name="connsiteY70" fmla="*/ 309349 h 782471"/>
              <a:gd name="connsiteX71" fmla="*/ 868907 w 2984311"/>
              <a:gd name="connsiteY71" fmla="*/ 322997 h 782471"/>
              <a:gd name="connsiteX72" fmla="*/ 855260 w 2984311"/>
              <a:gd name="connsiteY72" fmla="*/ 327546 h 782471"/>
              <a:gd name="connsiteX73" fmla="*/ 782471 w 2984311"/>
              <a:gd name="connsiteY73" fmla="*/ 322997 h 782471"/>
              <a:gd name="connsiteX74" fmla="*/ 768824 w 2984311"/>
              <a:gd name="connsiteY74" fmla="*/ 318448 h 782471"/>
              <a:gd name="connsiteX75" fmla="*/ 723331 w 2984311"/>
              <a:gd name="connsiteY75" fmla="*/ 304800 h 782471"/>
              <a:gd name="connsiteX76" fmla="*/ 709683 w 2984311"/>
              <a:gd name="connsiteY76" fmla="*/ 300251 h 782471"/>
              <a:gd name="connsiteX77" fmla="*/ 696036 w 2984311"/>
              <a:gd name="connsiteY77" fmla="*/ 295702 h 782471"/>
              <a:gd name="connsiteX78" fmla="*/ 641445 w 2984311"/>
              <a:gd name="connsiteY78" fmla="*/ 291152 h 782471"/>
              <a:gd name="connsiteX79" fmla="*/ 591403 w 2984311"/>
              <a:gd name="connsiteY79" fmla="*/ 282054 h 782471"/>
              <a:gd name="connsiteX80" fmla="*/ 573206 w 2984311"/>
              <a:gd name="connsiteY80" fmla="*/ 277505 h 782471"/>
              <a:gd name="connsiteX81" fmla="*/ 545910 w 2984311"/>
              <a:gd name="connsiteY81" fmla="*/ 268406 h 782471"/>
              <a:gd name="connsiteX82" fmla="*/ 514066 w 2984311"/>
              <a:gd name="connsiteY82" fmla="*/ 263857 h 782471"/>
              <a:gd name="connsiteX83" fmla="*/ 491319 w 2984311"/>
              <a:gd name="connsiteY83" fmla="*/ 259308 h 782471"/>
              <a:gd name="connsiteX84" fmla="*/ 459474 w 2984311"/>
              <a:gd name="connsiteY84" fmla="*/ 254758 h 782471"/>
              <a:gd name="connsiteX85" fmla="*/ 432179 w 2984311"/>
              <a:gd name="connsiteY85" fmla="*/ 236561 h 782471"/>
              <a:gd name="connsiteX86" fmla="*/ 423080 w 2984311"/>
              <a:gd name="connsiteY86" fmla="*/ 222913 h 782471"/>
              <a:gd name="connsiteX87" fmla="*/ 404883 w 2984311"/>
              <a:gd name="connsiteY87" fmla="*/ 213815 h 782471"/>
              <a:gd name="connsiteX88" fmla="*/ 391236 w 2984311"/>
              <a:gd name="connsiteY88" fmla="*/ 204716 h 782471"/>
              <a:gd name="connsiteX89" fmla="*/ 373039 w 2984311"/>
              <a:gd name="connsiteY89" fmla="*/ 177421 h 782471"/>
              <a:gd name="connsiteX90" fmla="*/ 350292 w 2984311"/>
              <a:gd name="connsiteY90" fmla="*/ 150125 h 782471"/>
              <a:gd name="connsiteX91" fmla="*/ 322997 w 2984311"/>
              <a:gd name="connsiteY91" fmla="*/ 131928 h 782471"/>
              <a:gd name="connsiteX92" fmla="*/ 295701 w 2984311"/>
              <a:gd name="connsiteY92" fmla="*/ 113731 h 782471"/>
              <a:gd name="connsiteX93" fmla="*/ 286603 w 2984311"/>
              <a:gd name="connsiteY93" fmla="*/ 100084 h 782471"/>
              <a:gd name="connsiteX94" fmla="*/ 272955 w 2984311"/>
              <a:gd name="connsiteY94" fmla="*/ 95534 h 782471"/>
              <a:gd name="connsiteX95" fmla="*/ 259307 w 2984311"/>
              <a:gd name="connsiteY95" fmla="*/ 86436 h 782471"/>
              <a:gd name="connsiteX96" fmla="*/ 232012 w 2984311"/>
              <a:gd name="connsiteY96" fmla="*/ 77337 h 782471"/>
              <a:gd name="connsiteX97" fmla="*/ 218364 w 2984311"/>
              <a:gd name="connsiteY97" fmla="*/ 72788 h 782471"/>
              <a:gd name="connsiteX98" fmla="*/ 204716 w 2984311"/>
              <a:gd name="connsiteY98" fmla="*/ 68239 h 782471"/>
              <a:gd name="connsiteX99" fmla="*/ 191068 w 2984311"/>
              <a:gd name="connsiteY99" fmla="*/ 59140 h 782471"/>
              <a:gd name="connsiteX100" fmla="*/ 163773 w 2984311"/>
              <a:gd name="connsiteY100" fmla="*/ 50042 h 782471"/>
              <a:gd name="connsiteX101" fmla="*/ 136477 w 2984311"/>
              <a:gd name="connsiteY101" fmla="*/ 40943 h 782471"/>
              <a:gd name="connsiteX102" fmla="*/ 122830 w 2984311"/>
              <a:gd name="connsiteY102" fmla="*/ 36394 h 782471"/>
              <a:gd name="connsiteX103" fmla="*/ 0 w 2984311"/>
              <a:gd name="connsiteY103" fmla="*/ 0 h 782471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88776 w 2984311"/>
              <a:gd name="connsiteY2" fmla="*/ 673290 h 782471"/>
              <a:gd name="connsiteX3" fmla="*/ 2902424 w 2984311"/>
              <a:gd name="connsiteY3" fmla="*/ 659642 h 782471"/>
              <a:gd name="connsiteX4" fmla="*/ 2916071 w 2984311"/>
              <a:gd name="connsiteY4" fmla="*/ 618699 h 782471"/>
              <a:gd name="connsiteX5" fmla="*/ 2920621 w 2984311"/>
              <a:gd name="connsiteY5" fmla="*/ 605051 h 782471"/>
              <a:gd name="connsiteX6" fmla="*/ 2916071 w 2984311"/>
              <a:gd name="connsiteY6" fmla="*/ 545911 h 782471"/>
              <a:gd name="connsiteX7" fmla="*/ 2875128 w 2984311"/>
              <a:gd name="connsiteY7" fmla="*/ 532263 h 782471"/>
              <a:gd name="connsiteX8" fmla="*/ 2861480 w 2984311"/>
              <a:gd name="connsiteY8" fmla="*/ 527713 h 782471"/>
              <a:gd name="connsiteX9" fmla="*/ 2847833 w 2984311"/>
              <a:gd name="connsiteY9" fmla="*/ 518615 h 782471"/>
              <a:gd name="connsiteX10" fmla="*/ 2761397 w 2984311"/>
              <a:gd name="connsiteY10" fmla="*/ 514066 h 782471"/>
              <a:gd name="connsiteX11" fmla="*/ 2711355 w 2984311"/>
              <a:gd name="connsiteY11" fmla="*/ 504967 h 782471"/>
              <a:gd name="connsiteX12" fmla="*/ 2684060 w 2984311"/>
              <a:gd name="connsiteY12" fmla="*/ 495869 h 782471"/>
              <a:gd name="connsiteX13" fmla="*/ 2643116 w 2984311"/>
              <a:gd name="connsiteY13" fmla="*/ 482221 h 782471"/>
              <a:gd name="connsiteX14" fmla="*/ 2629468 w 2984311"/>
              <a:gd name="connsiteY14" fmla="*/ 477672 h 782471"/>
              <a:gd name="connsiteX15" fmla="*/ 2552131 w 2984311"/>
              <a:gd name="connsiteY15" fmla="*/ 473122 h 782471"/>
              <a:gd name="connsiteX16" fmla="*/ 2515737 w 2984311"/>
              <a:gd name="connsiteY16" fmla="*/ 468573 h 782471"/>
              <a:gd name="connsiteX17" fmla="*/ 2370161 w 2984311"/>
              <a:gd name="connsiteY17" fmla="*/ 459475 h 782471"/>
              <a:gd name="connsiteX18" fmla="*/ 2329218 w 2984311"/>
              <a:gd name="connsiteY18" fmla="*/ 450376 h 782471"/>
              <a:gd name="connsiteX19" fmla="*/ 2301922 w 2984311"/>
              <a:gd name="connsiteY19" fmla="*/ 441278 h 782471"/>
              <a:gd name="connsiteX20" fmla="*/ 2288274 w 2984311"/>
              <a:gd name="connsiteY20" fmla="*/ 436728 h 782471"/>
              <a:gd name="connsiteX21" fmla="*/ 2247331 w 2984311"/>
              <a:gd name="connsiteY21" fmla="*/ 413982 h 782471"/>
              <a:gd name="connsiteX22" fmla="*/ 2233683 w 2984311"/>
              <a:gd name="connsiteY22" fmla="*/ 409433 h 782471"/>
              <a:gd name="connsiteX23" fmla="*/ 2220036 w 2984311"/>
              <a:gd name="connsiteY23" fmla="*/ 404884 h 782471"/>
              <a:gd name="connsiteX24" fmla="*/ 2192740 w 2984311"/>
              <a:gd name="connsiteY24" fmla="*/ 418531 h 782471"/>
              <a:gd name="connsiteX25" fmla="*/ 2179092 w 2984311"/>
              <a:gd name="connsiteY25" fmla="*/ 427630 h 782471"/>
              <a:gd name="connsiteX26" fmla="*/ 2151797 w 2984311"/>
              <a:gd name="connsiteY26" fmla="*/ 436728 h 782471"/>
              <a:gd name="connsiteX27" fmla="*/ 2138149 w 2984311"/>
              <a:gd name="connsiteY27" fmla="*/ 441278 h 782471"/>
              <a:gd name="connsiteX28" fmla="*/ 2124501 w 2984311"/>
              <a:gd name="connsiteY28" fmla="*/ 445827 h 782471"/>
              <a:gd name="connsiteX29" fmla="*/ 2083558 w 2984311"/>
              <a:gd name="connsiteY29" fmla="*/ 464024 h 782471"/>
              <a:gd name="connsiteX30" fmla="*/ 2069910 w 2984311"/>
              <a:gd name="connsiteY30" fmla="*/ 473122 h 782471"/>
              <a:gd name="connsiteX31" fmla="*/ 2056263 w 2984311"/>
              <a:gd name="connsiteY31" fmla="*/ 477672 h 782471"/>
              <a:gd name="connsiteX32" fmla="*/ 1988024 w 2984311"/>
              <a:gd name="connsiteY32" fmla="*/ 473122 h 782471"/>
              <a:gd name="connsiteX33" fmla="*/ 1969827 w 2984311"/>
              <a:gd name="connsiteY33" fmla="*/ 468573 h 782471"/>
              <a:gd name="connsiteX34" fmla="*/ 1878842 w 2984311"/>
              <a:gd name="connsiteY34" fmla="*/ 473122 h 782471"/>
              <a:gd name="connsiteX35" fmla="*/ 1851546 w 2984311"/>
              <a:gd name="connsiteY35" fmla="*/ 486770 h 782471"/>
              <a:gd name="connsiteX36" fmla="*/ 1842448 w 2984311"/>
              <a:gd name="connsiteY36" fmla="*/ 500418 h 782471"/>
              <a:gd name="connsiteX37" fmla="*/ 1815152 w 2984311"/>
              <a:gd name="connsiteY37" fmla="*/ 509516 h 782471"/>
              <a:gd name="connsiteX38" fmla="*/ 1787857 w 2984311"/>
              <a:gd name="connsiteY38" fmla="*/ 518615 h 782471"/>
              <a:gd name="connsiteX39" fmla="*/ 1774209 w 2984311"/>
              <a:gd name="connsiteY39" fmla="*/ 523164 h 782471"/>
              <a:gd name="connsiteX40" fmla="*/ 1733266 w 2984311"/>
              <a:gd name="connsiteY40" fmla="*/ 509516 h 782471"/>
              <a:gd name="connsiteX41" fmla="*/ 1728716 w 2984311"/>
              <a:gd name="connsiteY41" fmla="*/ 495869 h 782471"/>
              <a:gd name="connsiteX42" fmla="*/ 1724167 w 2984311"/>
              <a:gd name="connsiteY42" fmla="*/ 468573 h 782471"/>
              <a:gd name="connsiteX43" fmla="*/ 1710519 w 2984311"/>
              <a:gd name="connsiteY43" fmla="*/ 464024 h 782471"/>
              <a:gd name="connsiteX44" fmla="*/ 1701421 w 2984311"/>
              <a:gd name="connsiteY44" fmla="*/ 450376 h 782471"/>
              <a:gd name="connsiteX45" fmla="*/ 1687773 w 2984311"/>
              <a:gd name="connsiteY45" fmla="*/ 441278 h 782471"/>
              <a:gd name="connsiteX46" fmla="*/ 1683224 w 2984311"/>
              <a:gd name="connsiteY46" fmla="*/ 427630 h 782471"/>
              <a:gd name="connsiteX47" fmla="*/ 1665027 w 2984311"/>
              <a:gd name="connsiteY47" fmla="*/ 400334 h 782471"/>
              <a:gd name="connsiteX48" fmla="*/ 1646830 w 2984311"/>
              <a:gd name="connsiteY48" fmla="*/ 373039 h 782471"/>
              <a:gd name="connsiteX49" fmla="*/ 1633182 w 2984311"/>
              <a:gd name="connsiteY49" fmla="*/ 363940 h 782471"/>
              <a:gd name="connsiteX50" fmla="*/ 1601337 w 2984311"/>
              <a:gd name="connsiteY50" fmla="*/ 345743 h 782471"/>
              <a:gd name="connsiteX51" fmla="*/ 1587689 w 2984311"/>
              <a:gd name="connsiteY51" fmla="*/ 318448 h 782471"/>
              <a:gd name="connsiteX52" fmla="*/ 1574042 w 2984311"/>
              <a:gd name="connsiteY52" fmla="*/ 309349 h 782471"/>
              <a:gd name="connsiteX53" fmla="*/ 1542197 w 2984311"/>
              <a:gd name="connsiteY53" fmla="*/ 286603 h 782471"/>
              <a:gd name="connsiteX54" fmla="*/ 1501254 w 2984311"/>
              <a:gd name="connsiteY54" fmla="*/ 277505 h 782471"/>
              <a:gd name="connsiteX55" fmla="*/ 1473958 w 2984311"/>
              <a:gd name="connsiteY55" fmla="*/ 268406 h 782471"/>
              <a:gd name="connsiteX56" fmla="*/ 1460310 w 2984311"/>
              <a:gd name="connsiteY56" fmla="*/ 259308 h 782471"/>
              <a:gd name="connsiteX57" fmla="*/ 1433015 w 2984311"/>
              <a:gd name="connsiteY57" fmla="*/ 250209 h 782471"/>
              <a:gd name="connsiteX58" fmla="*/ 1360227 w 2984311"/>
              <a:gd name="connsiteY58" fmla="*/ 236561 h 782471"/>
              <a:gd name="connsiteX59" fmla="*/ 1332931 w 2984311"/>
              <a:gd name="connsiteY59" fmla="*/ 227463 h 782471"/>
              <a:gd name="connsiteX60" fmla="*/ 1319283 w 2984311"/>
              <a:gd name="connsiteY60" fmla="*/ 222913 h 782471"/>
              <a:gd name="connsiteX61" fmla="*/ 1278340 w 2984311"/>
              <a:gd name="connsiteY61" fmla="*/ 227463 h 782471"/>
              <a:gd name="connsiteX62" fmla="*/ 1264692 w 2984311"/>
              <a:gd name="connsiteY62" fmla="*/ 236561 h 782471"/>
              <a:gd name="connsiteX63" fmla="*/ 1246495 w 2984311"/>
              <a:gd name="connsiteY63" fmla="*/ 241111 h 782471"/>
              <a:gd name="connsiteX64" fmla="*/ 1219200 w 2984311"/>
              <a:gd name="connsiteY64" fmla="*/ 254758 h 782471"/>
              <a:gd name="connsiteX65" fmla="*/ 1191904 w 2984311"/>
              <a:gd name="connsiteY65" fmla="*/ 268406 h 782471"/>
              <a:gd name="connsiteX66" fmla="*/ 1160060 w 2984311"/>
              <a:gd name="connsiteY66" fmla="*/ 272955 h 782471"/>
              <a:gd name="connsiteX67" fmla="*/ 1105468 w 2984311"/>
              <a:gd name="connsiteY67" fmla="*/ 291152 h 782471"/>
              <a:gd name="connsiteX68" fmla="*/ 1073624 w 2984311"/>
              <a:gd name="connsiteY68" fmla="*/ 304800 h 782471"/>
              <a:gd name="connsiteX69" fmla="*/ 896203 w 2984311"/>
              <a:gd name="connsiteY69" fmla="*/ 309349 h 782471"/>
              <a:gd name="connsiteX70" fmla="*/ 868907 w 2984311"/>
              <a:gd name="connsiteY70" fmla="*/ 322997 h 782471"/>
              <a:gd name="connsiteX71" fmla="*/ 855260 w 2984311"/>
              <a:gd name="connsiteY71" fmla="*/ 327546 h 782471"/>
              <a:gd name="connsiteX72" fmla="*/ 782471 w 2984311"/>
              <a:gd name="connsiteY72" fmla="*/ 322997 h 782471"/>
              <a:gd name="connsiteX73" fmla="*/ 768824 w 2984311"/>
              <a:gd name="connsiteY73" fmla="*/ 318448 h 782471"/>
              <a:gd name="connsiteX74" fmla="*/ 723331 w 2984311"/>
              <a:gd name="connsiteY74" fmla="*/ 304800 h 782471"/>
              <a:gd name="connsiteX75" fmla="*/ 709683 w 2984311"/>
              <a:gd name="connsiteY75" fmla="*/ 300251 h 782471"/>
              <a:gd name="connsiteX76" fmla="*/ 696036 w 2984311"/>
              <a:gd name="connsiteY76" fmla="*/ 295702 h 782471"/>
              <a:gd name="connsiteX77" fmla="*/ 641445 w 2984311"/>
              <a:gd name="connsiteY77" fmla="*/ 291152 h 782471"/>
              <a:gd name="connsiteX78" fmla="*/ 591403 w 2984311"/>
              <a:gd name="connsiteY78" fmla="*/ 282054 h 782471"/>
              <a:gd name="connsiteX79" fmla="*/ 573206 w 2984311"/>
              <a:gd name="connsiteY79" fmla="*/ 277505 h 782471"/>
              <a:gd name="connsiteX80" fmla="*/ 545910 w 2984311"/>
              <a:gd name="connsiteY80" fmla="*/ 268406 h 782471"/>
              <a:gd name="connsiteX81" fmla="*/ 514066 w 2984311"/>
              <a:gd name="connsiteY81" fmla="*/ 263857 h 782471"/>
              <a:gd name="connsiteX82" fmla="*/ 491319 w 2984311"/>
              <a:gd name="connsiteY82" fmla="*/ 259308 h 782471"/>
              <a:gd name="connsiteX83" fmla="*/ 459474 w 2984311"/>
              <a:gd name="connsiteY83" fmla="*/ 254758 h 782471"/>
              <a:gd name="connsiteX84" fmla="*/ 432179 w 2984311"/>
              <a:gd name="connsiteY84" fmla="*/ 236561 h 782471"/>
              <a:gd name="connsiteX85" fmla="*/ 423080 w 2984311"/>
              <a:gd name="connsiteY85" fmla="*/ 222913 h 782471"/>
              <a:gd name="connsiteX86" fmla="*/ 404883 w 2984311"/>
              <a:gd name="connsiteY86" fmla="*/ 213815 h 782471"/>
              <a:gd name="connsiteX87" fmla="*/ 391236 w 2984311"/>
              <a:gd name="connsiteY87" fmla="*/ 204716 h 782471"/>
              <a:gd name="connsiteX88" fmla="*/ 373039 w 2984311"/>
              <a:gd name="connsiteY88" fmla="*/ 177421 h 782471"/>
              <a:gd name="connsiteX89" fmla="*/ 350292 w 2984311"/>
              <a:gd name="connsiteY89" fmla="*/ 150125 h 782471"/>
              <a:gd name="connsiteX90" fmla="*/ 322997 w 2984311"/>
              <a:gd name="connsiteY90" fmla="*/ 131928 h 782471"/>
              <a:gd name="connsiteX91" fmla="*/ 295701 w 2984311"/>
              <a:gd name="connsiteY91" fmla="*/ 113731 h 782471"/>
              <a:gd name="connsiteX92" fmla="*/ 286603 w 2984311"/>
              <a:gd name="connsiteY92" fmla="*/ 100084 h 782471"/>
              <a:gd name="connsiteX93" fmla="*/ 272955 w 2984311"/>
              <a:gd name="connsiteY93" fmla="*/ 95534 h 782471"/>
              <a:gd name="connsiteX94" fmla="*/ 259307 w 2984311"/>
              <a:gd name="connsiteY94" fmla="*/ 86436 h 782471"/>
              <a:gd name="connsiteX95" fmla="*/ 232012 w 2984311"/>
              <a:gd name="connsiteY95" fmla="*/ 77337 h 782471"/>
              <a:gd name="connsiteX96" fmla="*/ 218364 w 2984311"/>
              <a:gd name="connsiteY96" fmla="*/ 72788 h 782471"/>
              <a:gd name="connsiteX97" fmla="*/ 204716 w 2984311"/>
              <a:gd name="connsiteY97" fmla="*/ 68239 h 782471"/>
              <a:gd name="connsiteX98" fmla="*/ 191068 w 2984311"/>
              <a:gd name="connsiteY98" fmla="*/ 59140 h 782471"/>
              <a:gd name="connsiteX99" fmla="*/ 163773 w 2984311"/>
              <a:gd name="connsiteY99" fmla="*/ 50042 h 782471"/>
              <a:gd name="connsiteX100" fmla="*/ 136477 w 2984311"/>
              <a:gd name="connsiteY100" fmla="*/ 40943 h 782471"/>
              <a:gd name="connsiteX101" fmla="*/ 122830 w 2984311"/>
              <a:gd name="connsiteY101" fmla="*/ 36394 h 782471"/>
              <a:gd name="connsiteX102" fmla="*/ 0 w 2984311"/>
              <a:gd name="connsiteY102" fmla="*/ 0 h 782471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88776 w 2984311"/>
              <a:gd name="connsiteY2" fmla="*/ 673290 h 782471"/>
              <a:gd name="connsiteX3" fmla="*/ 2902424 w 2984311"/>
              <a:gd name="connsiteY3" fmla="*/ 659642 h 782471"/>
              <a:gd name="connsiteX4" fmla="*/ 2916071 w 2984311"/>
              <a:gd name="connsiteY4" fmla="*/ 618699 h 782471"/>
              <a:gd name="connsiteX5" fmla="*/ 2920621 w 2984311"/>
              <a:gd name="connsiteY5" fmla="*/ 605051 h 782471"/>
              <a:gd name="connsiteX6" fmla="*/ 2916071 w 2984311"/>
              <a:gd name="connsiteY6" fmla="*/ 545911 h 782471"/>
              <a:gd name="connsiteX7" fmla="*/ 2875128 w 2984311"/>
              <a:gd name="connsiteY7" fmla="*/ 532263 h 782471"/>
              <a:gd name="connsiteX8" fmla="*/ 2861480 w 2984311"/>
              <a:gd name="connsiteY8" fmla="*/ 527713 h 782471"/>
              <a:gd name="connsiteX9" fmla="*/ 2847833 w 2984311"/>
              <a:gd name="connsiteY9" fmla="*/ 518615 h 782471"/>
              <a:gd name="connsiteX10" fmla="*/ 2761397 w 2984311"/>
              <a:gd name="connsiteY10" fmla="*/ 514066 h 782471"/>
              <a:gd name="connsiteX11" fmla="*/ 2711355 w 2984311"/>
              <a:gd name="connsiteY11" fmla="*/ 504967 h 782471"/>
              <a:gd name="connsiteX12" fmla="*/ 2684060 w 2984311"/>
              <a:gd name="connsiteY12" fmla="*/ 495869 h 782471"/>
              <a:gd name="connsiteX13" fmla="*/ 2643116 w 2984311"/>
              <a:gd name="connsiteY13" fmla="*/ 482221 h 782471"/>
              <a:gd name="connsiteX14" fmla="*/ 2629468 w 2984311"/>
              <a:gd name="connsiteY14" fmla="*/ 477672 h 782471"/>
              <a:gd name="connsiteX15" fmla="*/ 2552131 w 2984311"/>
              <a:gd name="connsiteY15" fmla="*/ 473122 h 782471"/>
              <a:gd name="connsiteX16" fmla="*/ 2515737 w 2984311"/>
              <a:gd name="connsiteY16" fmla="*/ 468573 h 782471"/>
              <a:gd name="connsiteX17" fmla="*/ 2370161 w 2984311"/>
              <a:gd name="connsiteY17" fmla="*/ 459475 h 782471"/>
              <a:gd name="connsiteX18" fmla="*/ 2329218 w 2984311"/>
              <a:gd name="connsiteY18" fmla="*/ 450376 h 782471"/>
              <a:gd name="connsiteX19" fmla="*/ 2301922 w 2984311"/>
              <a:gd name="connsiteY19" fmla="*/ 441278 h 782471"/>
              <a:gd name="connsiteX20" fmla="*/ 2288274 w 2984311"/>
              <a:gd name="connsiteY20" fmla="*/ 436728 h 782471"/>
              <a:gd name="connsiteX21" fmla="*/ 2247331 w 2984311"/>
              <a:gd name="connsiteY21" fmla="*/ 413982 h 782471"/>
              <a:gd name="connsiteX22" fmla="*/ 2233683 w 2984311"/>
              <a:gd name="connsiteY22" fmla="*/ 409433 h 782471"/>
              <a:gd name="connsiteX23" fmla="*/ 2220036 w 2984311"/>
              <a:gd name="connsiteY23" fmla="*/ 404884 h 782471"/>
              <a:gd name="connsiteX24" fmla="*/ 2192740 w 2984311"/>
              <a:gd name="connsiteY24" fmla="*/ 418531 h 782471"/>
              <a:gd name="connsiteX25" fmla="*/ 2179092 w 2984311"/>
              <a:gd name="connsiteY25" fmla="*/ 427630 h 782471"/>
              <a:gd name="connsiteX26" fmla="*/ 2151797 w 2984311"/>
              <a:gd name="connsiteY26" fmla="*/ 436728 h 782471"/>
              <a:gd name="connsiteX27" fmla="*/ 2138149 w 2984311"/>
              <a:gd name="connsiteY27" fmla="*/ 441278 h 782471"/>
              <a:gd name="connsiteX28" fmla="*/ 2124501 w 2984311"/>
              <a:gd name="connsiteY28" fmla="*/ 445827 h 782471"/>
              <a:gd name="connsiteX29" fmla="*/ 2083558 w 2984311"/>
              <a:gd name="connsiteY29" fmla="*/ 464024 h 782471"/>
              <a:gd name="connsiteX30" fmla="*/ 2069910 w 2984311"/>
              <a:gd name="connsiteY30" fmla="*/ 473122 h 782471"/>
              <a:gd name="connsiteX31" fmla="*/ 2056263 w 2984311"/>
              <a:gd name="connsiteY31" fmla="*/ 477672 h 782471"/>
              <a:gd name="connsiteX32" fmla="*/ 1988024 w 2984311"/>
              <a:gd name="connsiteY32" fmla="*/ 473122 h 782471"/>
              <a:gd name="connsiteX33" fmla="*/ 1969827 w 2984311"/>
              <a:gd name="connsiteY33" fmla="*/ 468573 h 782471"/>
              <a:gd name="connsiteX34" fmla="*/ 1878842 w 2984311"/>
              <a:gd name="connsiteY34" fmla="*/ 473122 h 782471"/>
              <a:gd name="connsiteX35" fmla="*/ 1851546 w 2984311"/>
              <a:gd name="connsiteY35" fmla="*/ 486770 h 782471"/>
              <a:gd name="connsiteX36" fmla="*/ 1842448 w 2984311"/>
              <a:gd name="connsiteY36" fmla="*/ 500418 h 782471"/>
              <a:gd name="connsiteX37" fmla="*/ 1815152 w 2984311"/>
              <a:gd name="connsiteY37" fmla="*/ 509516 h 782471"/>
              <a:gd name="connsiteX38" fmla="*/ 1787857 w 2984311"/>
              <a:gd name="connsiteY38" fmla="*/ 518615 h 782471"/>
              <a:gd name="connsiteX39" fmla="*/ 1774209 w 2984311"/>
              <a:gd name="connsiteY39" fmla="*/ 523164 h 782471"/>
              <a:gd name="connsiteX40" fmla="*/ 1733266 w 2984311"/>
              <a:gd name="connsiteY40" fmla="*/ 509516 h 782471"/>
              <a:gd name="connsiteX41" fmla="*/ 1728716 w 2984311"/>
              <a:gd name="connsiteY41" fmla="*/ 495869 h 782471"/>
              <a:gd name="connsiteX42" fmla="*/ 1724167 w 2984311"/>
              <a:gd name="connsiteY42" fmla="*/ 468573 h 782471"/>
              <a:gd name="connsiteX43" fmla="*/ 1710519 w 2984311"/>
              <a:gd name="connsiteY43" fmla="*/ 464024 h 782471"/>
              <a:gd name="connsiteX44" fmla="*/ 1701421 w 2984311"/>
              <a:gd name="connsiteY44" fmla="*/ 450376 h 782471"/>
              <a:gd name="connsiteX45" fmla="*/ 1687773 w 2984311"/>
              <a:gd name="connsiteY45" fmla="*/ 441278 h 782471"/>
              <a:gd name="connsiteX46" fmla="*/ 1683224 w 2984311"/>
              <a:gd name="connsiteY46" fmla="*/ 427630 h 782471"/>
              <a:gd name="connsiteX47" fmla="*/ 1665027 w 2984311"/>
              <a:gd name="connsiteY47" fmla="*/ 400334 h 782471"/>
              <a:gd name="connsiteX48" fmla="*/ 1646830 w 2984311"/>
              <a:gd name="connsiteY48" fmla="*/ 373039 h 782471"/>
              <a:gd name="connsiteX49" fmla="*/ 1633182 w 2984311"/>
              <a:gd name="connsiteY49" fmla="*/ 363940 h 782471"/>
              <a:gd name="connsiteX50" fmla="*/ 1601337 w 2984311"/>
              <a:gd name="connsiteY50" fmla="*/ 345743 h 782471"/>
              <a:gd name="connsiteX51" fmla="*/ 1587689 w 2984311"/>
              <a:gd name="connsiteY51" fmla="*/ 318448 h 782471"/>
              <a:gd name="connsiteX52" fmla="*/ 1574042 w 2984311"/>
              <a:gd name="connsiteY52" fmla="*/ 309349 h 782471"/>
              <a:gd name="connsiteX53" fmla="*/ 1542197 w 2984311"/>
              <a:gd name="connsiteY53" fmla="*/ 286603 h 782471"/>
              <a:gd name="connsiteX54" fmla="*/ 1501254 w 2984311"/>
              <a:gd name="connsiteY54" fmla="*/ 277505 h 782471"/>
              <a:gd name="connsiteX55" fmla="*/ 1473958 w 2984311"/>
              <a:gd name="connsiteY55" fmla="*/ 268406 h 782471"/>
              <a:gd name="connsiteX56" fmla="*/ 1460310 w 2984311"/>
              <a:gd name="connsiteY56" fmla="*/ 259308 h 782471"/>
              <a:gd name="connsiteX57" fmla="*/ 1433015 w 2984311"/>
              <a:gd name="connsiteY57" fmla="*/ 250209 h 782471"/>
              <a:gd name="connsiteX58" fmla="*/ 1360227 w 2984311"/>
              <a:gd name="connsiteY58" fmla="*/ 236561 h 782471"/>
              <a:gd name="connsiteX59" fmla="*/ 1332931 w 2984311"/>
              <a:gd name="connsiteY59" fmla="*/ 227463 h 782471"/>
              <a:gd name="connsiteX60" fmla="*/ 1319283 w 2984311"/>
              <a:gd name="connsiteY60" fmla="*/ 222913 h 782471"/>
              <a:gd name="connsiteX61" fmla="*/ 1278340 w 2984311"/>
              <a:gd name="connsiteY61" fmla="*/ 227463 h 782471"/>
              <a:gd name="connsiteX62" fmla="*/ 1264692 w 2984311"/>
              <a:gd name="connsiteY62" fmla="*/ 236561 h 782471"/>
              <a:gd name="connsiteX63" fmla="*/ 1246495 w 2984311"/>
              <a:gd name="connsiteY63" fmla="*/ 241111 h 782471"/>
              <a:gd name="connsiteX64" fmla="*/ 1219200 w 2984311"/>
              <a:gd name="connsiteY64" fmla="*/ 254758 h 782471"/>
              <a:gd name="connsiteX65" fmla="*/ 1191904 w 2984311"/>
              <a:gd name="connsiteY65" fmla="*/ 268406 h 782471"/>
              <a:gd name="connsiteX66" fmla="*/ 1160060 w 2984311"/>
              <a:gd name="connsiteY66" fmla="*/ 272955 h 782471"/>
              <a:gd name="connsiteX67" fmla="*/ 1105468 w 2984311"/>
              <a:gd name="connsiteY67" fmla="*/ 291152 h 782471"/>
              <a:gd name="connsiteX68" fmla="*/ 1073624 w 2984311"/>
              <a:gd name="connsiteY68" fmla="*/ 304800 h 782471"/>
              <a:gd name="connsiteX69" fmla="*/ 896203 w 2984311"/>
              <a:gd name="connsiteY69" fmla="*/ 309349 h 782471"/>
              <a:gd name="connsiteX70" fmla="*/ 868907 w 2984311"/>
              <a:gd name="connsiteY70" fmla="*/ 322997 h 782471"/>
              <a:gd name="connsiteX71" fmla="*/ 855260 w 2984311"/>
              <a:gd name="connsiteY71" fmla="*/ 327546 h 782471"/>
              <a:gd name="connsiteX72" fmla="*/ 782471 w 2984311"/>
              <a:gd name="connsiteY72" fmla="*/ 322997 h 782471"/>
              <a:gd name="connsiteX73" fmla="*/ 768824 w 2984311"/>
              <a:gd name="connsiteY73" fmla="*/ 318448 h 782471"/>
              <a:gd name="connsiteX74" fmla="*/ 723331 w 2984311"/>
              <a:gd name="connsiteY74" fmla="*/ 304800 h 782471"/>
              <a:gd name="connsiteX75" fmla="*/ 709683 w 2984311"/>
              <a:gd name="connsiteY75" fmla="*/ 300251 h 782471"/>
              <a:gd name="connsiteX76" fmla="*/ 696036 w 2984311"/>
              <a:gd name="connsiteY76" fmla="*/ 295702 h 782471"/>
              <a:gd name="connsiteX77" fmla="*/ 641445 w 2984311"/>
              <a:gd name="connsiteY77" fmla="*/ 291152 h 782471"/>
              <a:gd name="connsiteX78" fmla="*/ 591403 w 2984311"/>
              <a:gd name="connsiteY78" fmla="*/ 282054 h 782471"/>
              <a:gd name="connsiteX79" fmla="*/ 573206 w 2984311"/>
              <a:gd name="connsiteY79" fmla="*/ 277505 h 782471"/>
              <a:gd name="connsiteX80" fmla="*/ 545910 w 2984311"/>
              <a:gd name="connsiteY80" fmla="*/ 268406 h 782471"/>
              <a:gd name="connsiteX81" fmla="*/ 514066 w 2984311"/>
              <a:gd name="connsiteY81" fmla="*/ 263857 h 782471"/>
              <a:gd name="connsiteX82" fmla="*/ 491319 w 2984311"/>
              <a:gd name="connsiteY82" fmla="*/ 259308 h 782471"/>
              <a:gd name="connsiteX83" fmla="*/ 459474 w 2984311"/>
              <a:gd name="connsiteY83" fmla="*/ 254758 h 782471"/>
              <a:gd name="connsiteX84" fmla="*/ 432179 w 2984311"/>
              <a:gd name="connsiteY84" fmla="*/ 236561 h 782471"/>
              <a:gd name="connsiteX85" fmla="*/ 423080 w 2984311"/>
              <a:gd name="connsiteY85" fmla="*/ 222913 h 782471"/>
              <a:gd name="connsiteX86" fmla="*/ 404883 w 2984311"/>
              <a:gd name="connsiteY86" fmla="*/ 213815 h 782471"/>
              <a:gd name="connsiteX87" fmla="*/ 391236 w 2984311"/>
              <a:gd name="connsiteY87" fmla="*/ 204716 h 782471"/>
              <a:gd name="connsiteX88" fmla="*/ 373039 w 2984311"/>
              <a:gd name="connsiteY88" fmla="*/ 177421 h 782471"/>
              <a:gd name="connsiteX89" fmla="*/ 350292 w 2984311"/>
              <a:gd name="connsiteY89" fmla="*/ 150125 h 782471"/>
              <a:gd name="connsiteX90" fmla="*/ 322997 w 2984311"/>
              <a:gd name="connsiteY90" fmla="*/ 131928 h 782471"/>
              <a:gd name="connsiteX91" fmla="*/ 295701 w 2984311"/>
              <a:gd name="connsiteY91" fmla="*/ 113731 h 782471"/>
              <a:gd name="connsiteX92" fmla="*/ 286603 w 2984311"/>
              <a:gd name="connsiteY92" fmla="*/ 100084 h 782471"/>
              <a:gd name="connsiteX93" fmla="*/ 272955 w 2984311"/>
              <a:gd name="connsiteY93" fmla="*/ 95534 h 782471"/>
              <a:gd name="connsiteX94" fmla="*/ 259307 w 2984311"/>
              <a:gd name="connsiteY94" fmla="*/ 86436 h 782471"/>
              <a:gd name="connsiteX95" fmla="*/ 232012 w 2984311"/>
              <a:gd name="connsiteY95" fmla="*/ 77337 h 782471"/>
              <a:gd name="connsiteX96" fmla="*/ 218364 w 2984311"/>
              <a:gd name="connsiteY96" fmla="*/ 72788 h 782471"/>
              <a:gd name="connsiteX97" fmla="*/ 204716 w 2984311"/>
              <a:gd name="connsiteY97" fmla="*/ 68239 h 782471"/>
              <a:gd name="connsiteX98" fmla="*/ 191068 w 2984311"/>
              <a:gd name="connsiteY98" fmla="*/ 59140 h 782471"/>
              <a:gd name="connsiteX99" fmla="*/ 163773 w 2984311"/>
              <a:gd name="connsiteY99" fmla="*/ 50042 h 782471"/>
              <a:gd name="connsiteX100" fmla="*/ 136477 w 2984311"/>
              <a:gd name="connsiteY100" fmla="*/ 40943 h 782471"/>
              <a:gd name="connsiteX101" fmla="*/ 122830 w 2984311"/>
              <a:gd name="connsiteY101" fmla="*/ 36394 h 782471"/>
              <a:gd name="connsiteX102" fmla="*/ 0 w 2984311"/>
              <a:gd name="connsiteY102" fmla="*/ 0 h 782471"/>
              <a:gd name="connsiteX0" fmla="*/ 2984311 w 2984311"/>
              <a:gd name="connsiteY0" fmla="*/ 782471 h 782471"/>
              <a:gd name="connsiteX1" fmla="*/ 2888776 w 2984311"/>
              <a:gd name="connsiteY1" fmla="*/ 673290 h 782471"/>
              <a:gd name="connsiteX2" fmla="*/ 2902424 w 2984311"/>
              <a:gd name="connsiteY2" fmla="*/ 659642 h 782471"/>
              <a:gd name="connsiteX3" fmla="*/ 2916071 w 2984311"/>
              <a:gd name="connsiteY3" fmla="*/ 618699 h 782471"/>
              <a:gd name="connsiteX4" fmla="*/ 2920621 w 2984311"/>
              <a:gd name="connsiteY4" fmla="*/ 605051 h 782471"/>
              <a:gd name="connsiteX5" fmla="*/ 2916071 w 2984311"/>
              <a:gd name="connsiteY5" fmla="*/ 545911 h 782471"/>
              <a:gd name="connsiteX6" fmla="*/ 2875128 w 2984311"/>
              <a:gd name="connsiteY6" fmla="*/ 532263 h 782471"/>
              <a:gd name="connsiteX7" fmla="*/ 2861480 w 2984311"/>
              <a:gd name="connsiteY7" fmla="*/ 527713 h 782471"/>
              <a:gd name="connsiteX8" fmla="*/ 2847833 w 2984311"/>
              <a:gd name="connsiteY8" fmla="*/ 518615 h 782471"/>
              <a:gd name="connsiteX9" fmla="*/ 2761397 w 2984311"/>
              <a:gd name="connsiteY9" fmla="*/ 514066 h 782471"/>
              <a:gd name="connsiteX10" fmla="*/ 2711355 w 2984311"/>
              <a:gd name="connsiteY10" fmla="*/ 504967 h 782471"/>
              <a:gd name="connsiteX11" fmla="*/ 2684060 w 2984311"/>
              <a:gd name="connsiteY11" fmla="*/ 495869 h 782471"/>
              <a:gd name="connsiteX12" fmla="*/ 2643116 w 2984311"/>
              <a:gd name="connsiteY12" fmla="*/ 482221 h 782471"/>
              <a:gd name="connsiteX13" fmla="*/ 2629468 w 2984311"/>
              <a:gd name="connsiteY13" fmla="*/ 477672 h 782471"/>
              <a:gd name="connsiteX14" fmla="*/ 2552131 w 2984311"/>
              <a:gd name="connsiteY14" fmla="*/ 473122 h 782471"/>
              <a:gd name="connsiteX15" fmla="*/ 2515737 w 2984311"/>
              <a:gd name="connsiteY15" fmla="*/ 468573 h 782471"/>
              <a:gd name="connsiteX16" fmla="*/ 2370161 w 2984311"/>
              <a:gd name="connsiteY16" fmla="*/ 459475 h 782471"/>
              <a:gd name="connsiteX17" fmla="*/ 2329218 w 2984311"/>
              <a:gd name="connsiteY17" fmla="*/ 450376 h 782471"/>
              <a:gd name="connsiteX18" fmla="*/ 2301922 w 2984311"/>
              <a:gd name="connsiteY18" fmla="*/ 441278 h 782471"/>
              <a:gd name="connsiteX19" fmla="*/ 2288274 w 2984311"/>
              <a:gd name="connsiteY19" fmla="*/ 436728 h 782471"/>
              <a:gd name="connsiteX20" fmla="*/ 2247331 w 2984311"/>
              <a:gd name="connsiteY20" fmla="*/ 413982 h 782471"/>
              <a:gd name="connsiteX21" fmla="*/ 2233683 w 2984311"/>
              <a:gd name="connsiteY21" fmla="*/ 409433 h 782471"/>
              <a:gd name="connsiteX22" fmla="*/ 2220036 w 2984311"/>
              <a:gd name="connsiteY22" fmla="*/ 404884 h 782471"/>
              <a:gd name="connsiteX23" fmla="*/ 2192740 w 2984311"/>
              <a:gd name="connsiteY23" fmla="*/ 418531 h 782471"/>
              <a:gd name="connsiteX24" fmla="*/ 2179092 w 2984311"/>
              <a:gd name="connsiteY24" fmla="*/ 427630 h 782471"/>
              <a:gd name="connsiteX25" fmla="*/ 2151797 w 2984311"/>
              <a:gd name="connsiteY25" fmla="*/ 436728 h 782471"/>
              <a:gd name="connsiteX26" fmla="*/ 2138149 w 2984311"/>
              <a:gd name="connsiteY26" fmla="*/ 441278 h 782471"/>
              <a:gd name="connsiteX27" fmla="*/ 2124501 w 2984311"/>
              <a:gd name="connsiteY27" fmla="*/ 445827 h 782471"/>
              <a:gd name="connsiteX28" fmla="*/ 2083558 w 2984311"/>
              <a:gd name="connsiteY28" fmla="*/ 464024 h 782471"/>
              <a:gd name="connsiteX29" fmla="*/ 2069910 w 2984311"/>
              <a:gd name="connsiteY29" fmla="*/ 473122 h 782471"/>
              <a:gd name="connsiteX30" fmla="*/ 2056263 w 2984311"/>
              <a:gd name="connsiteY30" fmla="*/ 477672 h 782471"/>
              <a:gd name="connsiteX31" fmla="*/ 1988024 w 2984311"/>
              <a:gd name="connsiteY31" fmla="*/ 473122 h 782471"/>
              <a:gd name="connsiteX32" fmla="*/ 1969827 w 2984311"/>
              <a:gd name="connsiteY32" fmla="*/ 468573 h 782471"/>
              <a:gd name="connsiteX33" fmla="*/ 1878842 w 2984311"/>
              <a:gd name="connsiteY33" fmla="*/ 473122 h 782471"/>
              <a:gd name="connsiteX34" fmla="*/ 1851546 w 2984311"/>
              <a:gd name="connsiteY34" fmla="*/ 486770 h 782471"/>
              <a:gd name="connsiteX35" fmla="*/ 1842448 w 2984311"/>
              <a:gd name="connsiteY35" fmla="*/ 500418 h 782471"/>
              <a:gd name="connsiteX36" fmla="*/ 1815152 w 2984311"/>
              <a:gd name="connsiteY36" fmla="*/ 509516 h 782471"/>
              <a:gd name="connsiteX37" fmla="*/ 1787857 w 2984311"/>
              <a:gd name="connsiteY37" fmla="*/ 518615 h 782471"/>
              <a:gd name="connsiteX38" fmla="*/ 1774209 w 2984311"/>
              <a:gd name="connsiteY38" fmla="*/ 523164 h 782471"/>
              <a:gd name="connsiteX39" fmla="*/ 1733266 w 2984311"/>
              <a:gd name="connsiteY39" fmla="*/ 509516 h 782471"/>
              <a:gd name="connsiteX40" fmla="*/ 1728716 w 2984311"/>
              <a:gd name="connsiteY40" fmla="*/ 495869 h 782471"/>
              <a:gd name="connsiteX41" fmla="*/ 1724167 w 2984311"/>
              <a:gd name="connsiteY41" fmla="*/ 468573 h 782471"/>
              <a:gd name="connsiteX42" fmla="*/ 1710519 w 2984311"/>
              <a:gd name="connsiteY42" fmla="*/ 464024 h 782471"/>
              <a:gd name="connsiteX43" fmla="*/ 1701421 w 2984311"/>
              <a:gd name="connsiteY43" fmla="*/ 450376 h 782471"/>
              <a:gd name="connsiteX44" fmla="*/ 1687773 w 2984311"/>
              <a:gd name="connsiteY44" fmla="*/ 441278 h 782471"/>
              <a:gd name="connsiteX45" fmla="*/ 1683224 w 2984311"/>
              <a:gd name="connsiteY45" fmla="*/ 427630 h 782471"/>
              <a:gd name="connsiteX46" fmla="*/ 1665027 w 2984311"/>
              <a:gd name="connsiteY46" fmla="*/ 400334 h 782471"/>
              <a:gd name="connsiteX47" fmla="*/ 1646830 w 2984311"/>
              <a:gd name="connsiteY47" fmla="*/ 373039 h 782471"/>
              <a:gd name="connsiteX48" fmla="*/ 1633182 w 2984311"/>
              <a:gd name="connsiteY48" fmla="*/ 363940 h 782471"/>
              <a:gd name="connsiteX49" fmla="*/ 1601337 w 2984311"/>
              <a:gd name="connsiteY49" fmla="*/ 345743 h 782471"/>
              <a:gd name="connsiteX50" fmla="*/ 1587689 w 2984311"/>
              <a:gd name="connsiteY50" fmla="*/ 318448 h 782471"/>
              <a:gd name="connsiteX51" fmla="*/ 1574042 w 2984311"/>
              <a:gd name="connsiteY51" fmla="*/ 309349 h 782471"/>
              <a:gd name="connsiteX52" fmla="*/ 1542197 w 2984311"/>
              <a:gd name="connsiteY52" fmla="*/ 286603 h 782471"/>
              <a:gd name="connsiteX53" fmla="*/ 1501254 w 2984311"/>
              <a:gd name="connsiteY53" fmla="*/ 277505 h 782471"/>
              <a:gd name="connsiteX54" fmla="*/ 1473958 w 2984311"/>
              <a:gd name="connsiteY54" fmla="*/ 268406 h 782471"/>
              <a:gd name="connsiteX55" fmla="*/ 1460310 w 2984311"/>
              <a:gd name="connsiteY55" fmla="*/ 259308 h 782471"/>
              <a:gd name="connsiteX56" fmla="*/ 1433015 w 2984311"/>
              <a:gd name="connsiteY56" fmla="*/ 250209 h 782471"/>
              <a:gd name="connsiteX57" fmla="*/ 1360227 w 2984311"/>
              <a:gd name="connsiteY57" fmla="*/ 236561 h 782471"/>
              <a:gd name="connsiteX58" fmla="*/ 1332931 w 2984311"/>
              <a:gd name="connsiteY58" fmla="*/ 227463 h 782471"/>
              <a:gd name="connsiteX59" fmla="*/ 1319283 w 2984311"/>
              <a:gd name="connsiteY59" fmla="*/ 222913 h 782471"/>
              <a:gd name="connsiteX60" fmla="*/ 1278340 w 2984311"/>
              <a:gd name="connsiteY60" fmla="*/ 227463 h 782471"/>
              <a:gd name="connsiteX61" fmla="*/ 1264692 w 2984311"/>
              <a:gd name="connsiteY61" fmla="*/ 236561 h 782471"/>
              <a:gd name="connsiteX62" fmla="*/ 1246495 w 2984311"/>
              <a:gd name="connsiteY62" fmla="*/ 241111 h 782471"/>
              <a:gd name="connsiteX63" fmla="*/ 1219200 w 2984311"/>
              <a:gd name="connsiteY63" fmla="*/ 254758 h 782471"/>
              <a:gd name="connsiteX64" fmla="*/ 1191904 w 2984311"/>
              <a:gd name="connsiteY64" fmla="*/ 268406 h 782471"/>
              <a:gd name="connsiteX65" fmla="*/ 1160060 w 2984311"/>
              <a:gd name="connsiteY65" fmla="*/ 272955 h 782471"/>
              <a:gd name="connsiteX66" fmla="*/ 1105468 w 2984311"/>
              <a:gd name="connsiteY66" fmla="*/ 291152 h 782471"/>
              <a:gd name="connsiteX67" fmla="*/ 1073624 w 2984311"/>
              <a:gd name="connsiteY67" fmla="*/ 304800 h 782471"/>
              <a:gd name="connsiteX68" fmla="*/ 896203 w 2984311"/>
              <a:gd name="connsiteY68" fmla="*/ 309349 h 782471"/>
              <a:gd name="connsiteX69" fmla="*/ 868907 w 2984311"/>
              <a:gd name="connsiteY69" fmla="*/ 322997 h 782471"/>
              <a:gd name="connsiteX70" fmla="*/ 855260 w 2984311"/>
              <a:gd name="connsiteY70" fmla="*/ 327546 h 782471"/>
              <a:gd name="connsiteX71" fmla="*/ 782471 w 2984311"/>
              <a:gd name="connsiteY71" fmla="*/ 322997 h 782471"/>
              <a:gd name="connsiteX72" fmla="*/ 768824 w 2984311"/>
              <a:gd name="connsiteY72" fmla="*/ 318448 h 782471"/>
              <a:gd name="connsiteX73" fmla="*/ 723331 w 2984311"/>
              <a:gd name="connsiteY73" fmla="*/ 304800 h 782471"/>
              <a:gd name="connsiteX74" fmla="*/ 709683 w 2984311"/>
              <a:gd name="connsiteY74" fmla="*/ 300251 h 782471"/>
              <a:gd name="connsiteX75" fmla="*/ 696036 w 2984311"/>
              <a:gd name="connsiteY75" fmla="*/ 295702 h 782471"/>
              <a:gd name="connsiteX76" fmla="*/ 641445 w 2984311"/>
              <a:gd name="connsiteY76" fmla="*/ 291152 h 782471"/>
              <a:gd name="connsiteX77" fmla="*/ 591403 w 2984311"/>
              <a:gd name="connsiteY77" fmla="*/ 282054 h 782471"/>
              <a:gd name="connsiteX78" fmla="*/ 573206 w 2984311"/>
              <a:gd name="connsiteY78" fmla="*/ 277505 h 782471"/>
              <a:gd name="connsiteX79" fmla="*/ 545910 w 2984311"/>
              <a:gd name="connsiteY79" fmla="*/ 268406 h 782471"/>
              <a:gd name="connsiteX80" fmla="*/ 514066 w 2984311"/>
              <a:gd name="connsiteY80" fmla="*/ 263857 h 782471"/>
              <a:gd name="connsiteX81" fmla="*/ 491319 w 2984311"/>
              <a:gd name="connsiteY81" fmla="*/ 259308 h 782471"/>
              <a:gd name="connsiteX82" fmla="*/ 459474 w 2984311"/>
              <a:gd name="connsiteY82" fmla="*/ 254758 h 782471"/>
              <a:gd name="connsiteX83" fmla="*/ 432179 w 2984311"/>
              <a:gd name="connsiteY83" fmla="*/ 236561 h 782471"/>
              <a:gd name="connsiteX84" fmla="*/ 423080 w 2984311"/>
              <a:gd name="connsiteY84" fmla="*/ 222913 h 782471"/>
              <a:gd name="connsiteX85" fmla="*/ 404883 w 2984311"/>
              <a:gd name="connsiteY85" fmla="*/ 213815 h 782471"/>
              <a:gd name="connsiteX86" fmla="*/ 391236 w 2984311"/>
              <a:gd name="connsiteY86" fmla="*/ 204716 h 782471"/>
              <a:gd name="connsiteX87" fmla="*/ 373039 w 2984311"/>
              <a:gd name="connsiteY87" fmla="*/ 177421 h 782471"/>
              <a:gd name="connsiteX88" fmla="*/ 350292 w 2984311"/>
              <a:gd name="connsiteY88" fmla="*/ 150125 h 782471"/>
              <a:gd name="connsiteX89" fmla="*/ 322997 w 2984311"/>
              <a:gd name="connsiteY89" fmla="*/ 131928 h 782471"/>
              <a:gd name="connsiteX90" fmla="*/ 295701 w 2984311"/>
              <a:gd name="connsiteY90" fmla="*/ 113731 h 782471"/>
              <a:gd name="connsiteX91" fmla="*/ 286603 w 2984311"/>
              <a:gd name="connsiteY91" fmla="*/ 100084 h 782471"/>
              <a:gd name="connsiteX92" fmla="*/ 272955 w 2984311"/>
              <a:gd name="connsiteY92" fmla="*/ 95534 h 782471"/>
              <a:gd name="connsiteX93" fmla="*/ 259307 w 2984311"/>
              <a:gd name="connsiteY93" fmla="*/ 86436 h 782471"/>
              <a:gd name="connsiteX94" fmla="*/ 232012 w 2984311"/>
              <a:gd name="connsiteY94" fmla="*/ 77337 h 782471"/>
              <a:gd name="connsiteX95" fmla="*/ 218364 w 2984311"/>
              <a:gd name="connsiteY95" fmla="*/ 72788 h 782471"/>
              <a:gd name="connsiteX96" fmla="*/ 204716 w 2984311"/>
              <a:gd name="connsiteY96" fmla="*/ 68239 h 782471"/>
              <a:gd name="connsiteX97" fmla="*/ 191068 w 2984311"/>
              <a:gd name="connsiteY97" fmla="*/ 59140 h 782471"/>
              <a:gd name="connsiteX98" fmla="*/ 163773 w 2984311"/>
              <a:gd name="connsiteY98" fmla="*/ 50042 h 782471"/>
              <a:gd name="connsiteX99" fmla="*/ 136477 w 2984311"/>
              <a:gd name="connsiteY99" fmla="*/ 40943 h 782471"/>
              <a:gd name="connsiteX100" fmla="*/ 122830 w 2984311"/>
              <a:gd name="connsiteY100" fmla="*/ 36394 h 782471"/>
              <a:gd name="connsiteX101" fmla="*/ 0 w 2984311"/>
              <a:gd name="connsiteY10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02424 w 2984311"/>
              <a:gd name="connsiteY2" fmla="*/ 659642 h 782471"/>
              <a:gd name="connsiteX3" fmla="*/ 2916071 w 2984311"/>
              <a:gd name="connsiteY3" fmla="*/ 618699 h 782471"/>
              <a:gd name="connsiteX4" fmla="*/ 2920621 w 2984311"/>
              <a:gd name="connsiteY4" fmla="*/ 605051 h 782471"/>
              <a:gd name="connsiteX5" fmla="*/ 2916071 w 2984311"/>
              <a:gd name="connsiteY5" fmla="*/ 545911 h 782471"/>
              <a:gd name="connsiteX6" fmla="*/ 2875128 w 2984311"/>
              <a:gd name="connsiteY6" fmla="*/ 532263 h 782471"/>
              <a:gd name="connsiteX7" fmla="*/ 2861480 w 2984311"/>
              <a:gd name="connsiteY7" fmla="*/ 527713 h 782471"/>
              <a:gd name="connsiteX8" fmla="*/ 2847833 w 2984311"/>
              <a:gd name="connsiteY8" fmla="*/ 518615 h 782471"/>
              <a:gd name="connsiteX9" fmla="*/ 2761397 w 2984311"/>
              <a:gd name="connsiteY9" fmla="*/ 514066 h 782471"/>
              <a:gd name="connsiteX10" fmla="*/ 2711355 w 2984311"/>
              <a:gd name="connsiteY10" fmla="*/ 504967 h 782471"/>
              <a:gd name="connsiteX11" fmla="*/ 2684060 w 2984311"/>
              <a:gd name="connsiteY11" fmla="*/ 495869 h 782471"/>
              <a:gd name="connsiteX12" fmla="*/ 2643116 w 2984311"/>
              <a:gd name="connsiteY12" fmla="*/ 482221 h 782471"/>
              <a:gd name="connsiteX13" fmla="*/ 2629468 w 2984311"/>
              <a:gd name="connsiteY13" fmla="*/ 477672 h 782471"/>
              <a:gd name="connsiteX14" fmla="*/ 2552131 w 2984311"/>
              <a:gd name="connsiteY14" fmla="*/ 473122 h 782471"/>
              <a:gd name="connsiteX15" fmla="*/ 2515737 w 2984311"/>
              <a:gd name="connsiteY15" fmla="*/ 468573 h 782471"/>
              <a:gd name="connsiteX16" fmla="*/ 2370161 w 2984311"/>
              <a:gd name="connsiteY16" fmla="*/ 459475 h 782471"/>
              <a:gd name="connsiteX17" fmla="*/ 2329218 w 2984311"/>
              <a:gd name="connsiteY17" fmla="*/ 450376 h 782471"/>
              <a:gd name="connsiteX18" fmla="*/ 2301922 w 2984311"/>
              <a:gd name="connsiteY18" fmla="*/ 441278 h 782471"/>
              <a:gd name="connsiteX19" fmla="*/ 2288274 w 2984311"/>
              <a:gd name="connsiteY19" fmla="*/ 436728 h 782471"/>
              <a:gd name="connsiteX20" fmla="*/ 2247331 w 2984311"/>
              <a:gd name="connsiteY20" fmla="*/ 413982 h 782471"/>
              <a:gd name="connsiteX21" fmla="*/ 2233683 w 2984311"/>
              <a:gd name="connsiteY21" fmla="*/ 409433 h 782471"/>
              <a:gd name="connsiteX22" fmla="*/ 2220036 w 2984311"/>
              <a:gd name="connsiteY22" fmla="*/ 404884 h 782471"/>
              <a:gd name="connsiteX23" fmla="*/ 2192740 w 2984311"/>
              <a:gd name="connsiteY23" fmla="*/ 418531 h 782471"/>
              <a:gd name="connsiteX24" fmla="*/ 2179092 w 2984311"/>
              <a:gd name="connsiteY24" fmla="*/ 427630 h 782471"/>
              <a:gd name="connsiteX25" fmla="*/ 2151797 w 2984311"/>
              <a:gd name="connsiteY25" fmla="*/ 436728 h 782471"/>
              <a:gd name="connsiteX26" fmla="*/ 2138149 w 2984311"/>
              <a:gd name="connsiteY26" fmla="*/ 441278 h 782471"/>
              <a:gd name="connsiteX27" fmla="*/ 2124501 w 2984311"/>
              <a:gd name="connsiteY27" fmla="*/ 445827 h 782471"/>
              <a:gd name="connsiteX28" fmla="*/ 2083558 w 2984311"/>
              <a:gd name="connsiteY28" fmla="*/ 464024 h 782471"/>
              <a:gd name="connsiteX29" fmla="*/ 2069910 w 2984311"/>
              <a:gd name="connsiteY29" fmla="*/ 473122 h 782471"/>
              <a:gd name="connsiteX30" fmla="*/ 2056263 w 2984311"/>
              <a:gd name="connsiteY30" fmla="*/ 477672 h 782471"/>
              <a:gd name="connsiteX31" fmla="*/ 1988024 w 2984311"/>
              <a:gd name="connsiteY31" fmla="*/ 473122 h 782471"/>
              <a:gd name="connsiteX32" fmla="*/ 1969827 w 2984311"/>
              <a:gd name="connsiteY32" fmla="*/ 468573 h 782471"/>
              <a:gd name="connsiteX33" fmla="*/ 1878842 w 2984311"/>
              <a:gd name="connsiteY33" fmla="*/ 473122 h 782471"/>
              <a:gd name="connsiteX34" fmla="*/ 1851546 w 2984311"/>
              <a:gd name="connsiteY34" fmla="*/ 486770 h 782471"/>
              <a:gd name="connsiteX35" fmla="*/ 1842448 w 2984311"/>
              <a:gd name="connsiteY35" fmla="*/ 500418 h 782471"/>
              <a:gd name="connsiteX36" fmla="*/ 1815152 w 2984311"/>
              <a:gd name="connsiteY36" fmla="*/ 509516 h 782471"/>
              <a:gd name="connsiteX37" fmla="*/ 1787857 w 2984311"/>
              <a:gd name="connsiteY37" fmla="*/ 518615 h 782471"/>
              <a:gd name="connsiteX38" fmla="*/ 1774209 w 2984311"/>
              <a:gd name="connsiteY38" fmla="*/ 523164 h 782471"/>
              <a:gd name="connsiteX39" fmla="*/ 1733266 w 2984311"/>
              <a:gd name="connsiteY39" fmla="*/ 509516 h 782471"/>
              <a:gd name="connsiteX40" fmla="*/ 1728716 w 2984311"/>
              <a:gd name="connsiteY40" fmla="*/ 495869 h 782471"/>
              <a:gd name="connsiteX41" fmla="*/ 1724167 w 2984311"/>
              <a:gd name="connsiteY41" fmla="*/ 468573 h 782471"/>
              <a:gd name="connsiteX42" fmla="*/ 1710519 w 2984311"/>
              <a:gd name="connsiteY42" fmla="*/ 464024 h 782471"/>
              <a:gd name="connsiteX43" fmla="*/ 1701421 w 2984311"/>
              <a:gd name="connsiteY43" fmla="*/ 450376 h 782471"/>
              <a:gd name="connsiteX44" fmla="*/ 1687773 w 2984311"/>
              <a:gd name="connsiteY44" fmla="*/ 441278 h 782471"/>
              <a:gd name="connsiteX45" fmla="*/ 1683224 w 2984311"/>
              <a:gd name="connsiteY45" fmla="*/ 427630 h 782471"/>
              <a:gd name="connsiteX46" fmla="*/ 1665027 w 2984311"/>
              <a:gd name="connsiteY46" fmla="*/ 400334 h 782471"/>
              <a:gd name="connsiteX47" fmla="*/ 1646830 w 2984311"/>
              <a:gd name="connsiteY47" fmla="*/ 373039 h 782471"/>
              <a:gd name="connsiteX48" fmla="*/ 1633182 w 2984311"/>
              <a:gd name="connsiteY48" fmla="*/ 363940 h 782471"/>
              <a:gd name="connsiteX49" fmla="*/ 1601337 w 2984311"/>
              <a:gd name="connsiteY49" fmla="*/ 345743 h 782471"/>
              <a:gd name="connsiteX50" fmla="*/ 1587689 w 2984311"/>
              <a:gd name="connsiteY50" fmla="*/ 318448 h 782471"/>
              <a:gd name="connsiteX51" fmla="*/ 1574042 w 2984311"/>
              <a:gd name="connsiteY51" fmla="*/ 309349 h 782471"/>
              <a:gd name="connsiteX52" fmla="*/ 1542197 w 2984311"/>
              <a:gd name="connsiteY52" fmla="*/ 286603 h 782471"/>
              <a:gd name="connsiteX53" fmla="*/ 1501254 w 2984311"/>
              <a:gd name="connsiteY53" fmla="*/ 277505 h 782471"/>
              <a:gd name="connsiteX54" fmla="*/ 1473958 w 2984311"/>
              <a:gd name="connsiteY54" fmla="*/ 268406 h 782471"/>
              <a:gd name="connsiteX55" fmla="*/ 1460310 w 2984311"/>
              <a:gd name="connsiteY55" fmla="*/ 259308 h 782471"/>
              <a:gd name="connsiteX56" fmla="*/ 1433015 w 2984311"/>
              <a:gd name="connsiteY56" fmla="*/ 250209 h 782471"/>
              <a:gd name="connsiteX57" fmla="*/ 1360227 w 2984311"/>
              <a:gd name="connsiteY57" fmla="*/ 236561 h 782471"/>
              <a:gd name="connsiteX58" fmla="*/ 1332931 w 2984311"/>
              <a:gd name="connsiteY58" fmla="*/ 227463 h 782471"/>
              <a:gd name="connsiteX59" fmla="*/ 1319283 w 2984311"/>
              <a:gd name="connsiteY59" fmla="*/ 222913 h 782471"/>
              <a:gd name="connsiteX60" fmla="*/ 1278340 w 2984311"/>
              <a:gd name="connsiteY60" fmla="*/ 227463 h 782471"/>
              <a:gd name="connsiteX61" fmla="*/ 1264692 w 2984311"/>
              <a:gd name="connsiteY61" fmla="*/ 236561 h 782471"/>
              <a:gd name="connsiteX62" fmla="*/ 1246495 w 2984311"/>
              <a:gd name="connsiteY62" fmla="*/ 241111 h 782471"/>
              <a:gd name="connsiteX63" fmla="*/ 1219200 w 2984311"/>
              <a:gd name="connsiteY63" fmla="*/ 254758 h 782471"/>
              <a:gd name="connsiteX64" fmla="*/ 1191904 w 2984311"/>
              <a:gd name="connsiteY64" fmla="*/ 268406 h 782471"/>
              <a:gd name="connsiteX65" fmla="*/ 1160060 w 2984311"/>
              <a:gd name="connsiteY65" fmla="*/ 272955 h 782471"/>
              <a:gd name="connsiteX66" fmla="*/ 1105468 w 2984311"/>
              <a:gd name="connsiteY66" fmla="*/ 291152 h 782471"/>
              <a:gd name="connsiteX67" fmla="*/ 1073624 w 2984311"/>
              <a:gd name="connsiteY67" fmla="*/ 304800 h 782471"/>
              <a:gd name="connsiteX68" fmla="*/ 896203 w 2984311"/>
              <a:gd name="connsiteY68" fmla="*/ 309349 h 782471"/>
              <a:gd name="connsiteX69" fmla="*/ 868907 w 2984311"/>
              <a:gd name="connsiteY69" fmla="*/ 322997 h 782471"/>
              <a:gd name="connsiteX70" fmla="*/ 855260 w 2984311"/>
              <a:gd name="connsiteY70" fmla="*/ 327546 h 782471"/>
              <a:gd name="connsiteX71" fmla="*/ 782471 w 2984311"/>
              <a:gd name="connsiteY71" fmla="*/ 322997 h 782471"/>
              <a:gd name="connsiteX72" fmla="*/ 768824 w 2984311"/>
              <a:gd name="connsiteY72" fmla="*/ 318448 h 782471"/>
              <a:gd name="connsiteX73" fmla="*/ 723331 w 2984311"/>
              <a:gd name="connsiteY73" fmla="*/ 304800 h 782471"/>
              <a:gd name="connsiteX74" fmla="*/ 709683 w 2984311"/>
              <a:gd name="connsiteY74" fmla="*/ 300251 h 782471"/>
              <a:gd name="connsiteX75" fmla="*/ 696036 w 2984311"/>
              <a:gd name="connsiteY75" fmla="*/ 295702 h 782471"/>
              <a:gd name="connsiteX76" fmla="*/ 641445 w 2984311"/>
              <a:gd name="connsiteY76" fmla="*/ 291152 h 782471"/>
              <a:gd name="connsiteX77" fmla="*/ 591403 w 2984311"/>
              <a:gd name="connsiteY77" fmla="*/ 282054 h 782471"/>
              <a:gd name="connsiteX78" fmla="*/ 573206 w 2984311"/>
              <a:gd name="connsiteY78" fmla="*/ 277505 h 782471"/>
              <a:gd name="connsiteX79" fmla="*/ 545910 w 2984311"/>
              <a:gd name="connsiteY79" fmla="*/ 268406 h 782471"/>
              <a:gd name="connsiteX80" fmla="*/ 514066 w 2984311"/>
              <a:gd name="connsiteY80" fmla="*/ 263857 h 782471"/>
              <a:gd name="connsiteX81" fmla="*/ 491319 w 2984311"/>
              <a:gd name="connsiteY81" fmla="*/ 259308 h 782471"/>
              <a:gd name="connsiteX82" fmla="*/ 459474 w 2984311"/>
              <a:gd name="connsiteY82" fmla="*/ 254758 h 782471"/>
              <a:gd name="connsiteX83" fmla="*/ 432179 w 2984311"/>
              <a:gd name="connsiteY83" fmla="*/ 236561 h 782471"/>
              <a:gd name="connsiteX84" fmla="*/ 423080 w 2984311"/>
              <a:gd name="connsiteY84" fmla="*/ 222913 h 782471"/>
              <a:gd name="connsiteX85" fmla="*/ 404883 w 2984311"/>
              <a:gd name="connsiteY85" fmla="*/ 213815 h 782471"/>
              <a:gd name="connsiteX86" fmla="*/ 391236 w 2984311"/>
              <a:gd name="connsiteY86" fmla="*/ 204716 h 782471"/>
              <a:gd name="connsiteX87" fmla="*/ 373039 w 2984311"/>
              <a:gd name="connsiteY87" fmla="*/ 177421 h 782471"/>
              <a:gd name="connsiteX88" fmla="*/ 350292 w 2984311"/>
              <a:gd name="connsiteY88" fmla="*/ 150125 h 782471"/>
              <a:gd name="connsiteX89" fmla="*/ 322997 w 2984311"/>
              <a:gd name="connsiteY89" fmla="*/ 131928 h 782471"/>
              <a:gd name="connsiteX90" fmla="*/ 295701 w 2984311"/>
              <a:gd name="connsiteY90" fmla="*/ 113731 h 782471"/>
              <a:gd name="connsiteX91" fmla="*/ 286603 w 2984311"/>
              <a:gd name="connsiteY91" fmla="*/ 100084 h 782471"/>
              <a:gd name="connsiteX92" fmla="*/ 272955 w 2984311"/>
              <a:gd name="connsiteY92" fmla="*/ 95534 h 782471"/>
              <a:gd name="connsiteX93" fmla="*/ 259307 w 2984311"/>
              <a:gd name="connsiteY93" fmla="*/ 86436 h 782471"/>
              <a:gd name="connsiteX94" fmla="*/ 232012 w 2984311"/>
              <a:gd name="connsiteY94" fmla="*/ 77337 h 782471"/>
              <a:gd name="connsiteX95" fmla="*/ 218364 w 2984311"/>
              <a:gd name="connsiteY95" fmla="*/ 72788 h 782471"/>
              <a:gd name="connsiteX96" fmla="*/ 204716 w 2984311"/>
              <a:gd name="connsiteY96" fmla="*/ 68239 h 782471"/>
              <a:gd name="connsiteX97" fmla="*/ 191068 w 2984311"/>
              <a:gd name="connsiteY97" fmla="*/ 59140 h 782471"/>
              <a:gd name="connsiteX98" fmla="*/ 163773 w 2984311"/>
              <a:gd name="connsiteY98" fmla="*/ 50042 h 782471"/>
              <a:gd name="connsiteX99" fmla="*/ 136477 w 2984311"/>
              <a:gd name="connsiteY99" fmla="*/ 40943 h 782471"/>
              <a:gd name="connsiteX100" fmla="*/ 122830 w 2984311"/>
              <a:gd name="connsiteY100" fmla="*/ 36394 h 782471"/>
              <a:gd name="connsiteX101" fmla="*/ 0 w 2984311"/>
              <a:gd name="connsiteY10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20621 w 2984311"/>
              <a:gd name="connsiteY3" fmla="*/ 605051 h 782471"/>
              <a:gd name="connsiteX4" fmla="*/ 2916071 w 2984311"/>
              <a:gd name="connsiteY4" fmla="*/ 545911 h 782471"/>
              <a:gd name="connsiteX5" fmla="*/ 2875128 w 2984311"/>
              <a:gd name="connsiteY5" fmla="*/ 532263 h 782471"/>
              <a:gd name="connsiteX6" fmla="*/ 2861480 w 2984311"/>
              <a:gd name="connsiteY6" fmla="*/ 527713 h 782471"/>
              <a:gd name="connsiteX7" fmla="*/ 2847833 w 2984311"/>
              <a:gd name="connsiteY7" fmla="*/ 518615 h 782471"/>
              <a:gd name="connsiteX8" fmla="*/ 2761397 w 2984311"/>
              <a:gd name="connsiteY8" fmla="*/ 514066 h 782471"/>
              <a:gd name="connsiteX9" fmla="*/ 2711355 w 2984311"/>
              <a:gd name="connsiteY9" fmla="*/ 504967 h 782471"/>
              <a:gd name="connsiteX10" fmla="*/ 2684060 w 2984311"/>
              <a:gd name="connsiteY10" fmla="*/ 495869 h 782471"/>
              <a:gd name="connsiteX11" fmla="*/ 2643116 w 2984311"/>
              <a:gd name="connsiteY11" fmla="*/ 482221 h 782471"/>
              <a:gd name="connsiteX12" fmla="*/ 2629468 w 2984311"/>
              <a:gd name="connsiteY12" fmla="*/ 477672 h 782471"/>
              <a:gd name="connsiteX13" fmla="*/ 2552131 w 2984311"/>
              <a:gd name="connsiteY13" fmla="*/ 473122 h 782471"/>
              <a:gd name="connsiteX14" fmla="*/ 2515737 w 2984311"/>
              <a:gd name="connsiteY14" fmla="*/ 468573 h 782471"/>
              <a:gd name="connsiteX15" fmla="*/ 2370161 w 2984311"/>
              <a:gd name="connsiteY15" fmla="*/ 459475 h 782471"/>
              <a:gd name="connsiteX16" fmla="*/ 2329218 w 2984311"/>
              <a:gd name="connsiteY16" fmla="*/ 450376 h 782471"/>
              <a:gd name="connsiteX17" fmla="*/ 2301922 w 2984311"/>
              <a:gd name="connsiteY17" fmla="*/ 441278 h 782471"/>
              <a:gd name="connsiteX18" fmla="*/ 2288274 w 2984311"/>
              <a:gd name="connsiteY18" fmla="*/ 436728 h 782471"/>
              <a:gd name="connsiteX19" fmla="*/ 2247331 w 2984311"/>
              <a:gd name="connsiteY19" fmla="*/ 413982 h 782471"/>
              <a:gd name="connsiteX20" fmla="*/ 2233683 w 2984311"/>
              <a:gd name="connsiteY20" fmla="*/ 409433 h 782471"/>
              <a:gd name="connsiteX21" fmla="*/ 2220036 w 2984311"/>
              <a:gd name="connsiteY21" fmla="*/ 404884 h 782471"/>
              <a:gd name="connsiteX22" fmla="*/ 2192740 w 2984311"/>
              <a:gd name="connsiteY22" fmla="*/ 418531 h 782471"/>
              <a:gd name="connsiteX23" fmla="*/ 2179092 w 2984311"/>
              <a:gd name="connsiteY23" fmla="*/ 427630 h 782471"/>
              <a:gd name="connsiteX24" fmla="*/ 2151797 w 2984311"/>
              <a:gd name="connsiteY24" fmla="*/ 436728 h 782471"/>
              <a:gd name="connsiteX25" fmla="*/ 2138149 w 2984311"/>
              <a:gd name="connsiteY25" fmla="*/ 441278 h 782471"/>
              <a:gd name="connsiteX26" fmla="*/ 2124501 w 2984311"/>
              <a:gd name="connsiteY26" fmla="*/ 445827 h 782471"/>
              <a:gd name="connsiteX27" fmla="*/ 2083558 w 2984311"/>
              <a:gd name="connsiteY27" fmla="*/ 464024 h 782471"/>
              <a:gd name="connsiteX28" fmla="*/ 2069910 w 2984311"/>
              <a:gd name="connsiteY28" fmla="*/ 473122 h 782471"/>
              <a:gd name="connsiteX29" fmla="*/ 2056263 w 2984311"/>
              <a:gd name="connsiteY29" fmla="*/ 477672 h 782471"/>
              <a:gd name="connsiteX30" fmla="*/ 1988024 w 2984311"/>
              <a:gd name="connsiteY30" fmla="*/ 473122 h 782471"/>
              <a:gd name="connsiteX31" fmla="*/ 1969827 w 2984311"/>
              <a:gd name="connsiteY31" fmla="*/ 468573 h 782471"/>
              <a:gd name="connsiteX32" fmla="*/ 1878842 w 2984311"/>
              <a:gd name="connsiteY32" fmla="*/ 473122 h 782471"/>
              <a:gd name="connsiteX33" fmla="*/ 1851546 w 2984311"/>
              <a:gd name="connsiteY33" fmla="*/ 486770 h 782471"/>
              <a:gd name="connsiteX34" fmla="*/ 1842448 w 2984311"/>
              <a:gd name="connsiteY34" fmla="*/ 500418 h 782471"/>
              <a:gd name="connsiteX35" fmla="*/ 1815152 w 2984311"/>
              <a:gd name="connsiteY35" fmla="*/ 509516 h 782471"/>
              <a:gd name="connsiteX36" fmla="*/ 1787857 w 2984311"/>
              <a:gd name="connsiteY36" fmla="*/ 518615 h 782471"/>
              <a:gd name="connsiteX37" fmla="*/ 1774209 w 2984311"/>
              <a:gd name="connsiteY37" fmla="*/ 523164 h 782471"/>
              <a:gd name="connsiteX38" fmla="*/ 1733266 w 2984311"/>
              <a:gd name="connsiteY38" fmla="*/ 509516 h 782471"/>
              <a:gd name="connsiteX39" fmla="*/ 1728716 w 2984311"/>
              <a:gd name="connsiteY39" fmla="*/ 495869 h 782471"/>
              <a:gd name="connsiteX40" fmla="*/ 1724167 w 2984311"/>
              <a:gd name="connsiteY40" fmla="*/ 468573 h 782471"/>
              <a:gd name="connsiteX41" fmla="*/ 1710519 w 2984311"/>
              <a:gd name="connsiteY41" fmla="*/ 464024 h 782471"/>
              <a:gd name="connsiteX42" fmla="*/ 1701421 w 2984311"/>
              <a:gd name="connsiteY42" fmla="*/ 450376 h 782471"/>
              <a:gd name="connsiteX43" fmla="*/ 1687773 w 2984311"/>
              <a:gd name="connsiteY43" fmla="*/ 441278 h 782471"/>
              <a:gd name="connsiteX44" fmla="*/ 1683224 w 2984311"/>
              <a:gd name="connsiteY44" fmla="*/ 427630 h 782471"/>
              <a:gd name="connsiteX45" fmla="*/ 1665027 w 2984311"/>
              <a:gd name="connsiteY45" fmla="*/ 400334 h 782471"/>
              <a:gd name="connsiteX46" fmla="*/ 1646830 w 2984311"/>
              <a:gd name="connsiteY46" fmla="*/ 373039 h 782471"/>
              <a:gd name="connsiteX47" fmla="*/ 1633182 w 2984311"/>
              <a:gd name="connsiteY47" fmla="*/ 363940 h 782471"/>
              <a:gd name="connsiteX48" fmla="*/ 1601337 w 2984311"/>
              <a:gd name="connsiteY48" fmla="*/ 345743 h 782471"/>
              <a:gd name="connsiteX49" fmla="*/ 1587689 w 2984311"/>
              <a:gd name="connsiteY49" fmla="*/ 318448 h 782471"/>
              <a:gd name="connsiteX50" fmla="*/ 1574042 w 2984311"/>
              <a:gd name="connsiteY50" fmla="*/ 309349 h 782471"/>
              <a:gd name="connsiteX51" fmla="*/ 1542197 w 2984311"/>
              <a:gd name="connsiteY51" fmla="*/ 286603 h 782471"/>
              <a:gd name="connsiteX52" fmla="*/ 1501254 w 2984311"/>
              <a:gd name="connsiteY52" fmla="*/ 277505 h 782471"/>
              <a:gd name="connsiteX53" fmla="*/ 1473958 w 2984311"/>
              <a:gd name="connsiteY53" fmla="*/ 268406 h 782471"/>
              <a:gd name="connsiteX54" fmla="*/ 1460310 w 2984311"/>
              <a:gd name="connsiteY54" fmla="*/ 259308 h 782471"/>
              <a:gd name="connsiteX55" fmla="*/ 1433015 w 2984311"/>
              <a:gd name="connsiteY55" fmla="*/ 250209 h 782471"/>
              <a:gd name="connsiteX56" fmla="*/ 1360227 w 2984311"/>
              <a:gd name="connsiteY56" fmla="*/ 236561 h 782471"/>
              <a:gd name="connsiteX57" fmla="*/ 1332931 w 2984311"/>
              <a:gd name="connsiteY57" fmla="*/ 227463 h 782471"/>
              <a:gd name="connsiteX58" fmla="*/ 1319283 w 2984311"/>
              <a:gd name="connsiteY58" fmla="*/ 222913 h 782471"/>
              <a:gd name="connsiteX59" fmla="*/ 1278340 w 2984311"/>
              <a:gd name="connsiteY59" fmla="*/ 227463 h 782471"/>
              <a:gd name="connsiteX60" fmla="*/ 1264692 w 2984311"/>
              <a:gd name="connsiteY60" fmla="*/ 236561 h 782471"/>
              <a:gd name="connsiteX61" fmla="*/ 1246495 w 2984311"/>
              <a:gd name="connsiteY61" fmla="*/ 241111 h 782471"/>
              <a:gd name="connsiteX62" fmla="*/ 1219200 w 2984311"/>
              <a:gd name="connsiteY62" fmla="*/ 254758 h 782471"/>
              <a:gd name="connsiteX63" fmla="*/ 1191904 w 2984311"/>
              <a:gd name="connsiteY63" fmla="*/ 268406 h 782471"/>
              <a:gd name="connsiteX64" fmla="*/ 1160060 w 2984311"/>
              <a:gd name="connsiteY64" fmla="*/ 272955 h 782471"/>
              <a:gd name="connsiteX65" fmla="*/ 1105468 w 2984311"/>
              <a:gd name="connsiteY65" fmla="*/ 291152 h 782471"/>
              <a:gd name="connsiteX66" fmla="*/ 1073624 w 2984311"/>
              <a:gd name="connsiteY66" fmla="*/ 304800 h 782471"/>
              <a:gd name="connsiteX67" fmla="*/ 896203 w 2984311"/>
              <a:gd name="connsiteY67" fmla="*/ 309349 h 782471"/>
              <a:gd name="connsiteX68" fmla="*/ 868907 w 2984311"/>
              <a:gd name="connsiteY68" fmla="*/ 322997 h 782471"/>
              <a:gd name="connsiteX69" fmla="*/ 855260 w 2984311"/>
              <a:gd name="connsiteY69" fmla="*/ 327546 h 782471"/>
              <a:gd name="connsiteX70" fmla="*/ 782471 w 2984311"/>
              <a:gd name="connsiteY70" fmla="*/ 322997 h 782471"/>
              <a:gd name="connsiteX71" fmla="*/ 768824 w 2984311"/>
              <a:gd name="connsiteY71" fmla="*/ 318448 h 782471"/>
              <a:gd name="connsiteX72" fmla="*/ 723331 w 2984311"/>
              <a:gd name="connsiteY72" fmla="*/ 304800 h 782471"/>
              <a:gd name="connsiteX73" fmla="*/ 709683 w 2984311"/>
              <a:gd name="connsiteY73" fmla="*/ 300251 h 782471"/>
              <a:gd name="connsiteX74" fmla="*/ 696036 w 2984311"/>
              <a:gd name="connsiteY74" fmla="*/ 295702 h 782471"/>
              <a:gd name="connsiteX75" fmla="*/ 641445 w 2984311"/>
              <a:gd name="connsiteY75" fmla="*/ 291152 h 782471"/>
              <a:gd name="connsiteX76" fmla="*/ 591403 w 2984311"/>
              <a:gd name="connsiteY76" fmla="*/ 282054 h 782471"/>
              <a:gd name="connsiteX77" fmla="*/ 573206 w 2984311"/>
              <a:gd name="connsiteY77" fmla="*/ 277505 h 782471"/>
              <a:gd name="connsiteX78" fmla="*/ 545910 w 2984311"/>
              <a:gd name="connsiteY78" fmla="*/ 268406 h 782471"/>
              <a:gd name="connsiteX79" fmla="*/ 514066 w 2984311"/>
              <a:gd name="connsiteY79" fmla="*/ 263857 h 782471"/>
              <a:gd name="connsiteX80" fmla="*/ 491319 w 2984311"/>
              <a:gd name="connsiteY80" fmla="*/ 259308 h 782471"/>
              <a:gd name="connsiteX81" fmla="*/ 459474 w 2984311"/>
              <a:gd name="connsiteY81" fmla="*/ 254758 h 782471"/>
              <a:gd name="connsiteX82" fmla="*/ 432179 w 2984311"/>
              <a:gd name="connsiteY82" fmla="*/ 236561 h 782471"/>
              <a:gd name="connsiteX83" fmla="*/ 423080 w 2984311"/>
              <a:gd name="connsiteY83" fmla="*/ 222913 h 782471"/>
              <a:gd name="connsiteX84" fmla="*/ 404883 w 2984311"/>
              <a:gd name="connsiteY84" fmla="*/ 213815 h 782471"/>
              <a:gd name="connsiteX85" fmla="*/ 391236 w 2984311"/>
              <a:gd name="connsiteY85" fmla="*/ 204716 h 782471"/>
              <a:gd name="connsiteX86" fmla="*/ 373039 w 2984311"/>
              <a:gd name="connsiteY86" fmla="*/ 177421 h 782471"/>
              <a:gd name="connsiteX87" fmla="*/ 350292 w 2984311"/>
              <a:gd name="connsiteY87" fmla="*/ 150125 h 782471"/>
              <a:gd name="connsiteX88" fmla="*/ 322997 w 2984311"/>
              <a:gd name="connsiteY88" fmla="*/ 131928 h 782471"/>
              <a:gd name="connsiteX89" fmla="*/ 295701 w 2984311"/>
              <a:gd name="connsiteY89" fmla="*/ 113731 h 782471"/>
              <a:gd name="connsiteX90" fmla="*/ 286603 w 2984311"/>
              <a:gd name="connsiteY90" fmla="*/ 100084 h 782471"/>
              <a:gd name="connsiteX91" fmla="*/ 272955 w 2984311"/>
              <a:gd name="connsiteY91" fmla="*/ 95534 h 782471"/>
              <a:gd name="connsiteX92" fmla="*/ 259307 w 2984311"/>
              <a:gd name="connsiteY92" fmla="*/ 86436 h 782471"/>
              <a:gd name="connsiteX93" fmla="*/ 232012 w 2984311"/>
              <a:gd name="connsiteY93" fmla="*/ 77337 h 782471"/>
              <a:gd name="connsiteX94" fmla="*/ 218364 w 2984311"/>
              <a:gd name="connsiteY94" fmla="*/ 72788 h 782471"/>
              <a:gd name="connsiteX95" fmla="*/ 204716 w 2984311"/>
              <a:gd name="connsiteY95" fmla="*/ 68239 h 782471"/>
              <a:gd name="connsiteX96" fmla="*/ 191068 w 2984311"/>
              <a:gd name="connsiteY96" fmla="*/ 59140 h 782471"/>
              <a:gd name="connsiteX97" fmla="*/ 163773 w 2984311"/>
              <a:gd name="connsiteY97" fmla="*/ 50042 h 782471"/>
              <a:gd name="connsiteX98" fmla="*/ 136477 w 2984311"/>
              <a:gd name="connsiteY98" fmla="*/ 40943 h 782471"/>
              <a:gd name="connsiteX99" fmla="*/ 122830 w 2984311"/>
              <a:gd name="connsiteY99" fmla="*/ 36394 h 782471"/>
              <a:gd name="connsiteX100" fmla="*/ 0 w 2984311"/>
              <a:gd name="connsiteY10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20621 w 2984311"/>
              <a:gd name="connsiteY3" fmla="*/ 605051 h 782471"/>
              <a:gd name="connsiteX4" fmla="*/ 2916071 w 2984311"/>
              <a:gd name="connsiteY4" fmla="*/ 545911 h 782471"/>
              <a:gd name="connsiteX5" fmla="*/ 2875128 w 2984311"/>
              <a:gd name="connsiteY5" fmla="*/ 532263 h 782471"/>
              <a:gd name="connsiteX6" fmla="*/ 2861480 w 2984311"/>
              <a:gd name="connsiteY6" fmla="*/ 527713 h 782471"/>
              <a:gd name="connsiteX7" fmla="*/ 2847833 w 2984311"/>
              <a:gd name="connsiteY7" fmla="*/ 518615 h 782471"/>
              <a:gd name="connsiteX8" fmla="*/ 2761397 w 2984311"/>
              <a:gd name="connsiteY8" fmla="*/ 514066 h 782471"/>
              <a:gd name="connsiteX9" fmla="*/ 2711355 w 2984311"/>
              <a:gd name="connsiteY9" fmla="*/ 504967 h 782471"/>
              <a:gd name="connsiteX10" fmla="*/ 2684060 w 2984311"/>
              <a:gd name="connsiteY10" fmla="*/ 495869 h 782471"/>
              <a:gd name="connsiteX11" fmla="*/ 2643116 w 2984311"/>
              <a:gd name="connsiteY11" fmla="*/ 482221 h 782471"/>
              <a:gd name="connsiteX12" fmla="*/ 2629468 w 2984311"/>
              <a:gd name="connsiteY12" fmla="*/ 477672 h 782471"/>
              <a:gd name="connsiteX13" fmla="*/ 2552131 w 2984311"/>
              <a:gd name="connsiteY13" fmla="*/ 473122 h 782471"/>
              <a:gd name="connsiteX14" fmla="*/ 2515737 w 2984311"/>
              <a:gd name="connsiteY14" fmla="*/ 468573 h 782471"/>
              <a:gd name="connsiteX15" fmla="*/ 2370161 w 2984311"/>
              <a:gd name="connsiteY15" fmla="*/ 459475 h 782471"/>
              <a:gd name="connsiteX16" fmla="*/ 2329218 w 2984311"/>
              <a:gd name="connsiteY16" fmla="*/ 450376 h 782471"/>
              <a:gd name="connsiteX17" fmla="*/ 2301922 w 2984311"/>
              <a:gd name="connsiteY17" fmla="*/ 441278 h 782471"/>
              <a:gd name="connsiteX18" fmla="*/ 2288274 w 2984311"/>
              <a:gd name="connsiteY18" fmla="*/ 436728 h 782471"/>
              <a:gd name="connsiteX19" fmla="*/ 2247331 w 2984311"/>
              <a:gd name="connsiteY19" fmla="*/ 413982 h 782471"/>
              <a:gd name="connsiteX20" fmla="*/ 2233683 w 2984311"/>
              <a:gd name="connsiteY20" fmla="*/ 409433 h 782471"/>
              <a:gd name="connsiteX21" fmla="*/ 2220036 w 2984311"/>
              <a:gd name="connsiteY21" fmla="*/ 404884 h 782471"/>
              <a:gd name="connsiteX22" fmla="*/ 2192740 w 2984311"/>
              <a:gd name="connsiteY22" fmla="*/ 418531 h 782471"/>
              <a:gd name="connsiteX23" fmla="*/ 2179092 w 2984311"/>
              <a:gd name="connsiteY23" fmla="*/ 427630 h 782471"/>
              <a:gd name="connsiteX24" fmla="*/ 2151797 w 2984311"/>
              <a:gd name="connsiteY24" fmla="*/ 436728 h 782471"/>
              <a:gd name="connsiteX25" fmla="*/ 2138149 w 2984311"/>
              <a:gd name="connsiteY25" fmla="*/ 441278 h 782471"/>
              <a:gd name="connsiteX26" fmla="*/ 2124501 w 2984311"/>
              <a:gd name="connsiteY26" fmla="*/ 445827 h 782471"/>
              <a:gd name="connsiteX27" fmla="*/ 2083558 w 2984311"/>
              <a:gd name="connsiteY27" fmla="*/ 464024 h 782471"/>
              <a:gd name="connsiteX28" fmla="*/ 2069910 w 2984311"/>
              <a:gd name="connsiteY28" fmla="*/ 473122 h 782471"/>
              <a:gd name="connsiteX29" fmla="*/ 2056263 w 2984311"/>
              <a:gd name="connsiteY29" fmla="*/ 477672 h 782471"/>
              <a:gd name="connsiteX30" fmla="*/ 1988024 w 2984311"/>
              <a:gd name="connsiteY30" fmla="*/ 473122 h 782471"/>
              <a:gd name="connsiteX31" fmla="*/ 1969827 w 2984311"/>
              <a:gd name="connsiteY31" fmla="*/ 468573 h 782471"/>
              <a:gd name="connsiteX32" fmla="*/ 1878842 w 2984311"/>
              <a:gd name="connsiteY32" fmla="*/ 473122 h 782471"/>
              <a:gd name="connsiteX33" fmla="*/ 1851546 w 2984311"/>
              <a:gd name="connsiteY33" fmla="*/ 486770 h 782471"/>
              <a:gd name="connsiteX34" fmla="*/ 1842448 w 2984311"/>
              <a:gd name="connsiteY34" fmla="*/ 500418 h 782471"/>
              <a:gd name="connsiteX35" fmla="*/ 1815152 w 2984311"/>
              <a:gd name="connsiteY35" fmla="*/ 509516 h 782471"/>
              <a:gd name="connsiteX36" fmla="*/ 1787857 w 2984311"/>
              <a:gd name="connsiteY36" fmla="*/ 518615 h 782471"/>
              <a:gd name="connsiteX37" fmla="*/ 1774209 w 2984311"/>
              <a:gd name="connsiteY37" fmla="*/ 523164 h 782471"/>
              <a:gd name="connsiteX38" fmla="*/ 1733266 w 2984311"/>
              <a:gd name="connsiteY38" fmla="*/ 509516 h 782471"/>
              <a:gd name="connsiteX39" fmla="*/ 1728716 w 2984311"/>
              <a:gd name="connsiteY39" fmla="*/ 495869 h 782471"/>
              <a:gd name="connsiteX40" fmla="*/ 1724167 w 2984311"/>
              <a:gd name="connsiteY40" fmla="*/ 468573 h 782471"/>
              <a:gd name="connsiteX41" fmla="*/ 1710519 w 2984311"/>
              <a:gd name="connsiteY41" fmla="*/ 464024 h 782471"/>
              <a:gd name="connsiteX42" fmla="*/ 1701421 w 2984311"/>
              <a:gd name="connsiteY42" fmla="*/ 450376 h 782471"/>
              <a:gd name="connsiteX43" fmla="*/ 1687773 w 2984311"/>
              <a:gd name="connsiteY43" fmla="*/ 441278 h 782471"/>
              <a:gd name="connsiteX44" fmla="*/ 1683224 w 2984311"/>
              <a:gd name="connsiteY44" fmla="*/ 427630 h 782471"/>
              <a:gd name="connsiteX45" fmla="*/ 1665027 w 2984311"/>
              <a:gd name="connsiteY45" fmla="*/ 400334 h 782471"/>
              <a:gd name="connsiteX46" fmla="*/ 1646830 w 2984311"/>
              <a:gd name="connsiteY46" fmla="*/ 373039 h 782471"/>
              <a:gd name="connsiteX47" fmla="*/ 1633182 w 2984311"/>
              <a:gd name="connsiteY47" fmla="*/ 363940 h 782471"/>
              <a:gd name="connsiteX48" fmla="*/ 1601337 w 2984311"/>
              <a:gd name="connsiteY48" fmla="*/ 345743 h 782471"/>
              <a:gd name="connsiteX49" fmla="*/ 1587689 w 2984311"/>
              <a:gd name="connsiteY49" fmla="*/ 318448 h 782471"/>
              <a:gd name="connsiteX50" fmla="*/ 1574042 w 2984311"/>
              <a:gd name="connsiteY50" fmla="*/ 309349 h 782471"/>
              <a:gd name="connsiteX51" fmla="*/ 1542197 w 2984311"/>
              <a:gd name="connsiteY51" fmla="*/ 286603 h 782471"/>
              <a:gd name="connsiteX52" fmla="*/ 1501254 w 2984311"/>
              <a:gd name="connsiteY52" fmla="*/ 277505 h 782471"/>
              <a:gd name="connsiteX53" fmla="*/ 1473958 w 2984311"/>
              <a:gd name="connsiteY53" fmla="*/ 268406 h 782471"/>
              <a:gd name="connsiteX54" fmla="*/ 1460310 w 2984311"/>
              <a:gd name="connsiteY54" fmla="*/ 259308 h 782471"/>
              <a:gd name="connsiteX55" fmla="*/ 1433015 w 2984311"/>
              <a:gd name="connsiteY55" fmla="*/ 250209 h 782471"/>
              <a:gd name="connsiteX56" fmla="*/ 1360227 w 2984311"/>
              <a:gd name="connsiteY56" fmla="*/ 236561 h 782471"/>
              <a:gd name="connsiteX57" fmla="*/ 1332931 w 2984311"/>
              <a:gd name="connsiteY57" fmla="*/ 227463 h 782471"/>
              <a:gd name="connsiteX58" fmla="*/ 1319283 w 2984311"/>
              <a:gd name="connsiteY58" fmla="*/ 222913 h 782471"/>
              <a:gd name="connsiteX59" fmla="*/ 1278340 w 2984311"/>
              <a:gd name="connsiteY59" fmla="*/ 227463 h 782471"/>
              <a:gd name="connsiteX60" fmla="*/ 1264692 w 2984311"/>
              <a:gd name="connsiteY60" fmla="*/ 236561 h 782471"/>
              <a:gd name="connsiteX61" fmla="*/ 1246495 w 2984311"/>
              <a:gd name="connsiteY61" fmla="*/ 241111 h 782471"/>
              <a:gd name="connsiteX62" fmla="*/ 1219200 w 2984311"/>
              <a:gd name="connsiteY62" fmla="*/ 254758 h 782471"/>
              <a:gd name="connsiteX63" fmla="*/ 1191904 w 2984311"/>
              <a:gd name="connsiteY63" fmla="*/ 268406 h 782471"/>
              <a:gd name="connsiteX64" fmla="*/ 1160060 w 2984311"/>
              <a:gd name="connsiteY64" fmla="*/ 272955 h 782471"/>
              <a:gd name="connsiteX65" fmla="*/ 1105468 w 2984311"/>
              <a:gd name="connsiteY65" fmla="*/ 291152 h 782471"/>
              <a:gd name="connsiteX66" fmla="*/ 1073624 w 2984311"/>
              <a:gd name="connsiteY66" fmla="*/ 304800 h 782471"/>
              <a:gd name="connsiteX67" fmla="*/ 896203 w 2984311"/>
              <a:gd name="connsiteY67" fmla="*/ 309349 h 782471"/>
              <a:gd name="connsiteX68" fmla="*/ 868907 w 2984311"/>
              <a:gd name="connsiteY68" fmla="*/ 322997 h 782471"/>
              <a:gd name="connsiteX69" fmla="*/ 855260 w 2984311"/>
              <a:gd name="connsiteY69" fmla="*/ 327546 h 782471"/>
              <a:gd name="connsiteX70" fmla="*/ 782471 w 2984311"/>
              <a:gd name="connsiteY70" fmla="*/ 322997 h 782471"/>
              <a:gd name="connsiteX71" fmla="*/ 768824 w 2984311"/>
              <a:gd name="connsiteY71" fmla="*/ 318448 h 782471"/>
              <a:gd name="connsiteX72" fmla="*/ 723331 w 2984311"/>
              <a:gd name="connsiteY72" fmla="*/ 304800 h 782471"/>
              <a:gd name="connsiteX73" fmla="*/ 709683 w 2984311"/>
              <a:gd name="connsiteY73" fmla="*/ 300251 h 782471"/>
              <a:gd name="connsiteX74" fmla="*/ 696036 w 2984311"/>
              <a:gd name="connsiteY74" fmla="*/ 295702 h 782471"/>
              <a:gd name="connsiteX75" fmla="*/ 641445 w 2984311"/>
              <a:gd name="connsiteY75" fmla="*/ 291152 h 782471"/>
              <a:gd name="connsiteX76" fmla="*/ 591403 w 2984311"/>
              <a:gd name="connsiteY76" fmla="*/ 282054 h 782471"/>
              <a:gd name="connsiteX77" fmla="*/ 573206 w 2984311"/>
              <a:gd name="connsiteY77" fmla="*/ 277505 h 782471"/>
              <a:gd name="connsiteX78" fmla="*/ 545910 w 2984311"/>
              <a:gd name="connsiteY78" fmla="*/ 268406 h 782471"/>
              <a:gd name="connsiteX79" fmla="*/ 514066 w 2984311"/>
              <a:gd name="connsiteY79" fmla="*/ 263857 h 782471"/>
              <a:gd name="connsiteX80" fmla="*/ 491319 w 2984311"/>
              <a:gd name="connsiteY80" fmla="*/ 259308 h 782471"/>
              <a:gd name="connsiteX81" fmla="*/ 459474 w 2984311"/>
              <a:gd name="connsiteY81" fmla="*/ 254758 h 782471"/>
              <a:gd name="connsiteX82" fmla="*/ 432179 w 2984311"/>
              <a:gd name="connsiteY82" fmla="*/ 236561 h 782471"/>
              <a:gd name="connsiteX83" fmla="*/ 423080 w 2984311"/>
              <a:gd name="connsiteY83" fmla="*/ 222913 h 782471"/>
              <a:gd name="connsiteX84" fmla="*/ 404883 w 2984311"/>
              <a:gd name="connsiteY84" fmla="*/ 213815 h 782471"/>
              <a:gd name="connsiteX85" fmla="*/ 391236 w 2984311"/>
              <a:gd name="connsiteY85" fmla="*/ 204716 h 782471"/>
              <a:gd name="connsiteX86" fmla="*/ 373039 w 2984311"/>
              <a:gd name="connsiteY86" fmla="*/ 177421 h 782471"/>
              <a:gd name="connsiteX87" fmla="*/ 350292 w 2984311"/>
              <a:gd name="connsiteY87" fmla="*/ 150125 h 782471"/>
              <a:gd name="connsiteX88" fmla="*/ 322997 w 2984311"/>
              <a:gd name="connsiteY88" fmla="*/ 131928 h 782471"/>
              <a:gd name="connsiteX89" fmla="*/ 295701 w 2984311"/>
              <a:gd name="connsiteY89" fmla="*/ 113731 h 782471"/>
              <a:gd name="connsiteX90" fmla="*/ 286603 w 2984311"/>
              <a:gd name="connsiteY90" fmla="*/ 100084 h 782471"/>
              <a:gd name="connsiteX91" fmla="*/ 272955 w 2984311"/>
              <a:gd name="connsiteY91" fmla="*/ 95534 h 782471"/>
              <a:gd name="connsiteX92" fmla="*/ 259307 w 2984311"/>
              <a:gd name="connsiteY92" fmla="*/ 86436 h 782471"/>
              <a:gd name="connsiteX93" fmla="*/ 232012 w 2984311"/>
              <a:gd name="connsiteY93" fmla="*/ 77337 h 782471"/>
              <a:gd name="connsiteX94" fmla="*/ 218364 w 2984311"/>
              <a:gd name="connsiteY94" fmla="*/ 72788 h 782471"/>
              <a:gd name="connsiteX95" fmla="*/ 204716 w 2984311"/>
              <a:gd name="connsiteY95" fmla="*/ 68239 h 782471"/>
              <a:gd name="connsiteX96" fmla="*/ 191068 w 2984311"/>
              <a:gd name="connsiteY96" fmla="*/ 59140 h 782471"/>
              <a:gd name="connsiteX97" fmla="*/ 163773 w 2984311"/>
              <a:gd name="connsiteY97" fmla="*/ 50042 h 782471"/>
              <a:gd name="connsiteX98" fmla="*/ 136477 w 2984311"/>
              <a:gd name="connsiteY98" fmla="*/ 40943 h 782471"/>
              <a:gd name="connsiteX99" fmla="*/ 122830 w 2984311"/>
              <a:gd name="connsiteY99" fmla="*/ 36394 h 782471"/>
              <a:gd name="connsiteX100" fmla="*/ 0 w 2984311"/>
              <a:gd name="connsiteY10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16071 w 2984311"/>
              <a:gd name="connsiteY3" fmla="*/ 545911 h 782471"/>
              <a:gd name="connsiteX4" fmla="*/ 2875128 w 2984311"/>
              <a:gd name="connsiteY4" fmla="*/ 532263 h 782471"/>
              <a:gd name="connsiteX5" fmla="*/ 2861480 w 2984311"/>
              <a:gd name="connsiteY5" fmla="*/ 527713 h 782471"/>
              <a:gd name="connsiteX6" fmla="*/ 2847833 w 2984311"/>
              <a:gd name="connsiteY6" fmla="*/ 518615 h 782471"/>
              <a:gd name="connsiteX7" fmla="*/ 2761397 w 2984311"/>
              <a:gd name="connsiteY7" fmla="*/ 514066 h 782471"/>
              <a:gd name="connsiteX8" fmla="*/ 2711355 w 2984311"/>
              <a:gd name="connsiteY8" fmla="*/ 504967 h 782471"/>
              <a:gd name="connsiteX9" fmla="*/ 2684060 w 2984311"/>
              <a:gd name="connsiteY9" fmla="*/ 495869 h 782471"/>
              <a:gd name="connsiteX10" fmla="*/ 2643116 w 2984311"/>
              <a:gd name="connsiteY10" fmla="*/ 482221 h 782471"/>
              <a:gd name="connsiteX11" fmla="*/ 2629468 w 2984311"/>
              <a:gd name="connsiteY11" fmla="*/ 477672 h 782471"/>
              <a:gd name="connsiteX12" fmla="*/ 2552131 w 2984311"/>
              <a:gd name="connsiteY12" fmla="*/ 473122 h 782471"/>
              <a:gd name="connsiteX13" fmla="*/ 2515737 w 2984311"/>
              <a:gd name="connsiteY13" fmla="*/ 468573 h 782471"/>
              <a:gd name="connsiteX14" fmla="*/ 2370161 w 2984311"/>
              <a:gd name="connsiteY14" fmla="*/ 459475 h 782471"/>
              <a:gd name="connsiteX15" fmla="*/ 2329218 w 2984311"/>
              <a:gd name="connsiteY15" fmla="*/ 450376 h 782471"/>
              <a:gd name="connsiteX16" fmla="*/ 2301922 w 2984311"/>
              <a:gd name="connsiteY16" fmla="*/ 441278 h 782471"/>
              <a:gd name="connsiteX17" fmla="*/ 2288274 w 2984311"/>
              <a:gd name="connsiteY17" fmla="*/ 436728 h 782471"/>
              <a:gd name="connsiteX18" fmla="*/ 2247331 w 2984311"/>
              <a:gd name="connsiteY18" fmla="*/ 413982 h 782471"/>
              <a:gd name="connsiteX19" fmla="*/ 2233683 w 2984311"/>
              <a:gd name="connsiteY19" fmla="*/ 409433 h 782471"/>
              <a:gd name="connsiteX20" fmla="*/ 2220036 w 2984311"/>
              <a:gd name="connsiteY20" fmla="*/ 404884 h 782471"/>
              <a:gd name="connsiteX21" fmla="*/ 2192740 w 2984311"/>
              <a:gd name="connsiteY21" fmla="*/ 418531 h 782471"/>
              <a:gd name="connsiteX22" fmla="*/ 2179092 w 2984311"/>
              <a:gd name="connsiteY22" fmla="*/ 427630 h 782471"/>
              <a:gd name="connsiteX23" fmla="*/ 2151797 w 2984311"/>
              <a:gd name="connsiteY23" fmla="*/ 436728 h 782471"/>
              <a:gd name="connsiteX24" fmla="*/ 2138149 w 2984311"/>
              <a:gd name="connsiteY24" fmla="*/ 441278 h 782471"/>
              <a:gd name="connsiteX25" fmla="*/ 2124501 w 2984311"/>
              <a:gd name="connsiteY25" fmla="*/ 445827 h 782471"/>
              <a:gd name="connsiteX26" fmla="*/ 2083558 w 2984311"/>
              <a:gd name="connsiteY26" fmla="*/ 464024 h 782471"/>
              <a:gd name="connsiteX27" fmla="*/ 2069910 w 2984311"/>
              <a:gd name="connsiteY27" fmla="*/ 473122 h 782471"/>
              <a:gd name="connsiteX28" fmla="*/ 2056263 w 2984311"/>
              <a:gd name="connsiteY28" fmla="*/ 477672 h 782471"/>
              <a:gd name="connsiteX29" fmla="*/ 1988024 w 2984311"/>
              <a:gd name="connsiteY29" fmla="*/ 473122 h 782471"/>
              <a:gd name="connsiteX30" fmla="*/ 1969827 w 2984311"/>
              <a:gd name="connsiteY30" fmla="*/ 468573 h 782471"/>
              <a:gd name="connsiteX31" fmla="*/ 1878842 w 2984311"/>
              <a:gd name="connsiteY31" fmla="*/ 473122 h 782471"/>
              <a:gd name="connsiteX32" fmla="*/ 1851546 w 2984311"/>
              <a:gd name="connsiteY32" fmla="*/ 486770 h 782471"/>
              <a:gd name="connsiteX33" fmla="*/ 1842448 w 2984311"/>
              <a:gd name="connsiteY33" fmla="*/ 500418 h 782471"/>
              <a:gd name="connsiteX34" fmla="*/ 1815152 w 2984311"/>
              <a:gd name="connsiteY34" fmla="*/ 509516 h 782471"/>
              <a:gd name="connsiteX35" fmla="*/ 1787857 w 2984311"/>
              <a:gd name="connsiteY35" fmla="*/ 518615 h 782471"/>
              <a:gd name="connsiteX36" fmla="*/ 1774209 w 2984311"/>
              <a:gd name="connsiteY36" fmla="*/ 523164 h 782471"/>
              <a:gd name="connsiteX37" fmla="*/ 1733266 w 2984311"/>
              <a:gd name="connsiteY37" fmla="*/ 509516 h 782471"/>
              <a:gd name="connsiteX38" fmla="*/ 1728716 w 2984311"/>
              <a:gd name="connsiteY38" fmla="*/ 495869 h 782471"/>
              <a:gd name="connsiteX39" fmla="*/ 1724167 w 2984311"/>
              <a:gd name="connsiteY39" fmla="*/ 468573 h 782471"/>
              <a:gd name="connsiteX40" fmla="*/ 1710519 w 2984311"/>
              <a:gd name="connsiteY40" fmla="*/ 464024 h 782471"/>
              <a:gd name="connsiteX41" fmla="*/ 1701421 w 2984311"/>
              <a:gd name="connsiteY41" fmla="*/ 450376 h 782471"/>
              <a:gd name="connsiteX42" fmla="*/ 1687773 w 2984311"/>
              <a:gd name="connsiteY42" fmla="*/ 441278 h 782471"/>
              <a:gd name="connsiteX43" fmla="*/ 1683224 w 2984311"/>
              <a:gd name="connsiteY43" fmla="*/ 427630 h 782471"/>
              <a:gd name="connsiteX44" fmla="*/ 1665027 w 2984311"/>
              <a:gd name="connsiteY44" fmla="*/ 400334 h 782471"/>
              <a:gd name="connsiteX45" fmla="*/ 1646830 w 2984311"/>
              <a:gd name="connsiteY45" fmla="*/ 373039 h 782471"/>
              <a:gd name="connsiteX46" fmla="*/ 1633182 w 2984311"/>
              <a:gd name="connsiteY46" fmla="*/ 363940 h 782471"/>
              <a:gd name="connsiteX47" fmla="*/ 1601337 w 2984311"/>
              <a:gd name="connsiteY47" fmla="*/ 345743 h 782471"/>
              <a:gd name="connsiteX48" fmla="*/ 1587689 w 2984311"/>
              <a:gd name="connsiteY48" fmla="*/ 318448 h 782471"/>
              <a:gd name="connsiteX49" fmla="*/ 1574042 w 2984311"/>
              <a:gd name="connsiteY49" fmla="*/ 309349 h 782471"/>
              <a:gd name="connsiteX50" fmla="*/ 1542197 w 2984311"/>
              <a:gd name="connsiteY50" fmla="*/ 286603 h 782471"/>
              <a:gd name="connsiteX51" fmla="*/ 1501254 w 2984311"/>
              <a:gd name="connsiteY51" fmla="*/ 277505 h 782471"/>
              <a:gd name="connsiteX52" fmla="*/ 1473958 w 2984311"/>
              <a:gd name="connsiteY52" fmla="*/ 268406 h 782471"/>
              <a:gd name="connsiteX53" fmla="*/ 1460310 w 2984311"/>
              <a:gd name="connsiteY53" fmla="*/ 259308 h 782471"/>
              <a:gd name="connsiteX54" fmla="*/ 1433015 w 2984311"/>
              <a:gd name="connsiteY54" fmla="*/ 250209 h 782471"/>
              <a:gd name="connsiteX55" fmla="*/ 1360227 w 2984311"/>
              <a:gd name="connsiteY55" fmla="*/ 236561 h 782471"/>
              <a:gd name="connsiteX56" fmla="*/ 1332931 w 2984311"/>
              <a:gd name="connsiteY56" fmla="*/ 227463 h 782471"/>
              <a:gd name="connsiteX57" fmla="*/ 1319283 w 2984311"/>
              <a:gd name="connsiteY57" fmla="*/ 222913 h 782471"/>
              <a:gd name="connsiteX58" fmla="*/ 1278340 w 2984311"/>
              <a:gd name="connsiteY58" fmla="*/ 227463 h 782471"/>
              <a:gd name="connsiteX59" fmla="*/ 1264692 w 2984311"/>
              <a:gd name="connsiteY59" fmla="*/ 236561 h 782471"/>
              <a:gd name="connsiteX60" fmla="*/ 1246495 w 2984311"/>
              <a:gd name="connsiteY60" fmla="*/ 241111 h 782471"/>
              <a:gd name="connsiteX61" fmla="*/ 1219200 w 2984311"/>
              <a:gd name="connsiteY61" fmla="*/ 254758 h 782471"/>
              <a:gd name="connsiteX62" fmla="*/ 1191904 w 2984311"/>
              <a:gd name="connsiteY62" fmla="*/ 268406 h 782471"/>
              <a:gd name="connsiteX63" fmla="*/ 1160060 w 2984311"/>
              <a:gd name="connsiteY63" fmla="*/ 272955 h 782471"/>
              <a:gd name="connsiteX64" fmla="*/ 1105468 w 2984311"/>
              <a:gd name="connsiteY64" fmla="*/ 291152 h 782471"/>
              <a:gd name="connsiteX65" fmla="*/ 1073624 w 2984311"/>
              <a:gd name="connsiteY65" fmla="*/ 304800 h 782471"/>
              <a:gd name="connsiteX66" fmla="*/ 896203 w 2984311"/>
              <a:gd name="connsiteY66" fmla="*/ 309349 h 782471"/>
              <a:gd name="connsiteX67" fmla="*/ 868907 w 2984311"/>
              <a:gd name="connsiteY67" fmla="*/ 322997 h 782471"/>
              <a:gd name="connsiteX68" fmla="*/ 855260 w 2984311"/>
              <a:gd name="connsiteY68" fmla="*/ 327546 h 782471"/>
              <a:gd name="connsiteX69" fmla="*/ 782471 w 2984311"/>
              <a:gd name="connsiteY69" fmla="*/ 322997 h 782471"/>
              <a:gd name="connsiteX70" fmla="*/ 768824 w 2984311"/>
              <a:gd name="connsiteY70" fmla="*/ 318448 h 782471"/>
              <a:gd name="connsiteX71" fmla="*/ 723331 w 2984311"/>
              <a:gd name="connsiteY71" fmla="*/ 304800 h 782471"/>
              <a:gd name="connsiteX72" fmla="*/ 709683 w 2984311"/>
              <a:gd name="connsiteY72" fmla="*/ 300251 h 782471"/>
              <a:gd name="connsiteX73" fmla="*/ 696036 w 2984311"/>
              <a:gd name="connsiteY73" fmla="*/ 295702 h 782471"/>
              <a:gd name="connsiteX74" fmla="*/ 641445 w 2984311"/>
              <a:gd name="connsiteY74" fmla="*/ 291152 h 782471"/>
              <a:gd name="connsiteX75" fmla="*/ 591403 w 2984311"/>
              <a:gd name="connsiteY75" fmla="*/ 282054 h 782471"/>
              <a:gd name="connsiteX76" fmla="*/ 573206 w 2984311"/>
              <a:gd name="connsiteY76" fmla="*/ 277505 h 782471"/>
              <a:gd name="connsiteX77" fmla="*/ 545910 w 2984311"/>
              <a:gd name="connsiteY77" fmla="*/ 268406 h 782471"/>
              <a:gd name="connsiteX78" fmla="*/ 514066 w 2984311"/>
              <a:gd name="connsiteY78" fmla="*/ 263857 h 782471"/>
              <a:gd name="connsiteX79" fmla="*/ 491319 w 2984311"/>
              <a:gd name="connsiteY79" fmla="*/ 259308 h 782471"/>
              <a:gd name="connsiteX80" fmla="*/ 459474 w 2984311"/>
              <a:gd name="connsiteY80" fmla="*/ 254758 h 782471"/>
              <a:gd name="connsiteX81" fmla="*/ 432179 w 2984311"/>
              <a:gd name="connsiteY81" fmla="*/ 236561 h 782471"/>
              <a:gd name="connsiteX82" fmla="*/ 423080 w 2984311"/>
              <a:gd name="connsiteY82" fmla="*/ 222913 h 782471"/>
              <a:gd name="connsiteX83" fmla="*/ 404883 w 2984311"/>
              <a:gd name="connsiteY83" fmla="*/ 213815 h 782471"/>
              <a:gd name="connsiteX84" fmla="*/ 391236 w 2984311"/>
              <a:gd name="connsiteY84" fmla="*/ 204716 h 782471"/>
              <a:gd name="connsiteX85" fmla="*/ 373039 w 2984311"/>
              <a:gd name="connsiteY85" fmla="*/ 177421 h 782471"/>
              <a:gd name="connsiteX86" fmla="*/ 350292 w 2984311"/>
              <a:gd name="connsiteY86" fmla="*/ 150125 h 782471"/>
              <a:gd name="connsiteX87" fmla="*/ 322997 w 2984311"/>
              <a:gd name="connsiteY87" fmla="*/ 131928 h 782471"/>
              <a:gd name="connsiteX88" fmla="*/ 295701 w 2984311"/>
              <a:gd name="connsiteY88" fmla="*/ 113731 h 782471"/>
              <a:gd name="connsiteX89" fmla="*/ 286603 w 2984311"/>
              <a:gd name="connsiteY89" fmla="*/ 100084 h 782471"/>
              <a:gd name="connsiteX90" fmla="*/ 272955 w 2984311"/>
              <a:gd name="connsiteY90" fmla="*/ 95534 h 782471"/>
              <a:gd name="connsiteX91" fmla="*/ 259307 w 2984311"/>
              <a:gd name="connsiteY91" fmla="*/ 86436 h 782471"/>
              <a:gd name="connsiteX92" fmla="*/ 232012 w 2984311"/>
              <a:gd name="connsiteY92" fmla="*/ 77337 h 782471"/>
              <a:gd name="connsiteX93" fmla="*/ 218364 w 2984311"/>
              <a:gd name="connsiteY93" fmla="*/ 72788 h 782471"/>
              <a:gd name="connsiteX94" fmla="*/ 204716 w 2984311"/>
              <a:gd name="connsiteY94" fmla="*/ 68239 h 782471"/>
              <a:gd name="connsiteX95" fmla="*/ 191068 w 2984311"/>
              <a:gd name="connsiteY95" fmla="*/ 59140 h 782471"/>
              <a:gd name="connsiteX96" fmla="*/ 163773 w 2984311"/>
              <a:gd name="connsiteY96" fmla="*/ 50042 h 782471"/>
              <a:gd name="connsiteX97" fmla="*/ 136477 w 2984311"/>
              <a:gd name="connsiteY97" fmla="*/ 40943 h 782471"/>
              <a:gd name="connsiteX98" fmla="*/ 122830 w 2984311"/>
              <a:gd name="connsiteY98" fmla="*/ 36394 h 782471"/>
              <a:gd name="connsiteX99" fmla="*/ 0 w 2984311"/>
              <a:gd name="connsiteY9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545911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761397 w 2984311"/>
              <a:gd name="connsiteY5" fmla="*/ 514066 h 782471"/>
              <a:gd name="connsiteX6" fmla="*/ 2711355 w 2984311"/>
              <a:gd name="connsiteY6" fmla="*/ 504967 h 782471"/>
              <a:gd name="connsiteX7" fmla="*/ 2684060 w 2984311"/>
              <a:gd name="connsiteY7" fmla="*/ 495869 h 782471"/>
              <a:gd name="connsiteX8" fmla="*/ 2643116 w 2984311"/>
              <a:gd name="connsiteY8" fmla="*/ 482221 h 782471"/>
              <a:gd name="connsiteX9" fmla="*/ 2629468 w 2984311"/>
              <a:gd name="connsiteY9" fmla="*/ 477672 h 782471"/>
              <a:gd name="connsiteX10" fmla="*/ 2552131 w 2984311"/>
              <a:gd name="connsiteY10" fmla="*/ 473122 h 782471"/>
              <a:gd name="connsiteX11" fmla="*/ 2515737 w 2984311"/>
              <a:gd name="connsiteY11" fmla="*/ 468573 h 782471"/>
              <a:gd name="connsiteX12" fmla="*/ 2370161 w 2984311"/>
              <a:gd name="connsiteY12" fmla="*/ 459475 h 782471"/>
              <a:gd name="connsiteX13" fmla="*/ 2329218 w 2984311"/>
              <a:gd name="connsiteY13" fmla="*/ 450376 h 782471"/>
              <a:gd name="connsiteX14" fmla="*/ 2301922 w 2984311"/>
              <a:gd name="connsiteY14" fmla="*/ 441278 h 782471"/>
              <a:gd name="connsiteX15" fmla="*/ 2288274 w 2984311"/>
              <a:gd name="connsiteY15" fmla="*/ 436728 h 782471"/>
              <a:gd name="connsiteX16" fmla="*/ 2247331 w 2984311"/>
              <a:gd name="connsiteY16" fmla="*/ 413982 h 782471"/>
              <a:gd name="connsiteX17" fmla="*/ 2233683 w 2984311"/>
              <a:gd name="connsiteY17" fmla="*/ 409433 h 782471"/>
              <a:gd name="connsiteX18" fmla="*/ 2220036 w 2984311"/>
              <a:gd name="connsiteY18" fmla="*/ 404884 h 782471"/>
              <a:gd name="connsiteX19" fmla="*/ 2192740 w 2984311"/>
              <a:gd name="connsiteY19" fmla="*/ 418531 h 782471"/>
              <a:gd name="connsiteX20" fmla="*/ 2179092 w 2984311"/>
              <a:gd name="connsiteY20" fmla="*/ 427630 h 782471"/>
              <a:gd name="connsiteX21" fmla="*/ 2151797 w 2984311"/>
              <a:gd name="connsiteY21" fmla="*/ 436728 h 782471"/>
              <a:gd name="connsiteX22" fmla="*/ 2138149 w 2984311"/>
              <a:gd name="connsiteY22" fmla="*/ 441278 h 782471"/>
              <a:gd name="connsiteX23" fmla="*/ 2124501 w 2984311"/>
              <a:gd name="connsiteY23" fmla="*/ 445827 h 782471"/>
              <a:gd name="connsiteX24" fmla="*/ 2083558 w 2984311"/>
              <a:gd name="connsiteY24" fmla="*/ 464024 h 782471"/>
              <a:gd name="connsiteX25" fmla="*/ 2069910 w 2984311"/>
              <a:gd name="connsiteY25" fmla="*/ 473122 h 782471"/>
              <a:gd name="connsiteX26" fmla="*/ 2056263 w 2984311"/>
              <a:gd name="connsiteY26" fmla="*/ 477672 h 782471"/>
              <a:gd name="connsiteX27" fmla="*/ 1988024 w 2984311"/>
              <a:gd name="connsiteY27" fmla="*/ 473122 h 782471"/>
              <a:gd name="connsiteX28" fmla="*/ 1969827 w 2984311"/>
              <a:gd name="connsiteY28" fmla="*/ 468573 h 782471"/>
              <a:gd name="connsiteX29" fmla="*/ 1878842 w 2984311"/>
              <a:gd name="connsiteY29" fmla="*/ 473122 h 782471"/>
              <a:gd name="connsiteX30" fmla="*/ 1851546 w 2984311"/>
              <a:gd name="connsiteY30" fmla="*/ 486770 h 782471"/>
              <a:gd name="connsiteX31" fmla="*/ 1842448 w 2984311"/>
              <a:gd name="connsiteY31" fmla="*/ 500418 h 782471"/>
              <a:gd name="connsiteX32" fmla="*/ 1815152 w 2984311"/>
              <a:gd name="connsiteY32" fmla="*/ 509516 h 782471"/>
              <a:gd name="connsiteX33" fmla="*/ 1787857 w 2984311"/>
              <a:gd name="connsiteY33" fmla="*/ 518615 h 782471"/>
              <a:gd name="connsiteX34" fmla="*/ 1774209 w 2984311"/>
              <a:gd name="connsiteY34" fmla="*/ 523164 h 782471"/>
              <a:gd name="connsiteX35" fmla="*/ 1733266 w 2984311"/>
              <a:gd name="connsiteY35" fmla="*/ 509516 h 782471"/>
              <a:gd name="connsiteX36" fmla="*/ 1728716 w 2984311"/>
              <a:gd name="connsiteY36" fmla="*/ 495869 h 782471"/>
              <a:gd name="connsiteX37" fmla="*/ 1724167 w 2984311"/>
              <a:gd name="connsiteY37" fmla="*/ 468573 h 782471"/>
              <a:gd name="connsiteX38" fmla="*/ 1710519 w 2984311"/>
              <a:gd name="connsiteY38" fmla="*/ 464024 h 782471"/>
              <a:gd name="connsiteX39" fmla="*/ 1701421 w 2984311"/>
              <a:gd name="connsiteY39" fmla="*/ 450376 h 782471"/>
              <a:gd name="connsiteX40" fmla="*/ 1687773 w 2984311"/>
              <a:gd name="connsiteY40" fmla="*/ 441278 h 782471"/>
              <a:gd name="connsiteX41" fmla="*/ 1683224 w 2984311"/>
              <a:gd name="connsiteY41" fmla="*/ 427630 h 782471"/>
              <a:gd name="connsiteX42" fmla="*/ 1665027 w 2984311"/>
              <a:gd name="connsiteY42" fmla="*/ 400334 h 782471"/>
              <a:gd name="connsiteX43" fmla="*/ 1646830 w 2984311"/>
              <a:gd name="connsiteY43" fmla="*/ 373039 h 782471"/>
              <a:gd name="connsiteX44" fmla="*/ 1633182 w 2984311"/>
              <a:gd name="connsiteY44" fmla="*/ 363940 h 782471"/>
              <a:gd name="connsiteX45" fmla="*/ 1601337 w 2984311"/>
              <a:gd name="connsiteY45" fmla="*/ 345743 h 782471"/>
              <a:gd name="connsiteX46" fmla="*/ 1587689 w 2984311"/>
              <a:gd name="connsiteY46" fmla="*/ 318448 h 782471"/>
              <a:gd name="connsiteX47" fmla="*/ 1574042 w 2984311"/>
              <a:gd name="connsiteY47" fmla="*/ 309349 h 782471"/>
              <a:gd name="connsiteX48" fmla="*/ 1542197 w 2984311"/>
              <a:gd name="connsiteY48" fmla="*/ 286603 h 782471"/>
              <a:gd name="connsiteX49" fmla="*/ 1501254 w 2984311"/>
              <a:gd name="connsiteY49" fmla="*/ 277505 h 782471"/>
              <a:gd name="connsiteX50" fmla="*/ 1473958 w 2984311"/>
              <a:gd name="connsiteY50" fmla="*/ 268406 h 782471"/>
              <a:gd name="connsiteX51" fmla="*/ 1460310 w 2984311"/>
              <a:gd name="connsiteY51" fmla="*/ 259308 h 782471"/>
              <a:gd name="connsiteX52" fmla="*/ 1433015 w 2984311"/>
              <a:gd name="connsiteY52" fmla="*/ 250209 h 782471"/>
              <a:gd name="connsiteX53" fmla="*/ 1360227 w 2984311"/>
              <a:gd name="connsiteY53" fmla="*/ 236561 h 782471"/>
              <a:gd name="connsiteX54" fmla="*/ 1332931 w 2984311"/>
              <a:gd name="connsiteY54" fmla="*/ 227463 h 782471"/>
              <a:gd name="connsiteX55" fmla="*/ 1319283 w 2984311"/>
              <a:gd name="connsiteY55" fmla="*/ 222913 h 782471"/>
              <a:gd name="connsiteX56" fmla="*/ 1278340 w 2984311"/>
              <a:gd name="connsiteY56" fmla="*/ 227463 h 782471"/>
              <a:gd name="connsiteX57" fmla="*/ 1264692 w 2984311"/>
              <a:gd name="connsiteY57" fmla="*/ 236561 h 782471"/>
              <a:gd name="connsiteX58" fmla="*/ 1246495 w 2984311"/>
              <a:gd name="connsiteY58" fmla="*/ 241111 h 782471"/>
              <a:gd name="connsiteX59" fmla="*/ 1219200 w 2984311"/>
              <a:gd name="connsiteY59" fmla="*/ 254758 h 782471"/>
              <a:gd name="connsiteX60" fmla="*/ 1191904 w 2984311"/>
              <a:gd name="connsiteY60" fmla="*/ 268406 h 782471"/>
              <a:gd name="connsiteX61" fmla="*/ 1160060 w 2984311"/>
              <a:gd name="connsiteY61" fmla="*/ 272955 h 782471"/>
              <a:gd name="connsiteX62" fmla="*/ 1105468 w 2984311"/>
              <a:gd name="connsiteY62" fmla="*/ 291152 h 782471"/>
              <a:gd name="connsiteX63" fmla="*/ 1073624 w 2984311"/>
              <a:gd name="connsiteY63" fmla="*/ 304800 h 782471"/>
              <a:gd name="connsiteX64" fmla="*/ 896203 w 2984311"/>
              <a:gd name="connsiteY64" fmla="*/ 309349 h 782471"/>
              <a:gd name="connsiteX65" fmla="*/ 868907 w 2984311"/>
              <a:gd name="connsiteY65" fmla="*/ 322997 h 782471"/>
              <a:gd name="connsiteX66" fmla="*/ 855260 w 2984311"/>
              <a:gd name="connsiteY66" fmla="*/ 327546 h 782471"/>
              <a:gd name="connsiteX67" fmla="*/ 782471 w 2984311"/>
              <a:gd name="connsiteY67" fmla="*/ 322997 h 782471"/>
              <a:gd name="connsiteX68" fmla="*/ 768824 w 2984311"/>
              <a:gd name="connsiteY68" fmla="*/ 318448 h 782471"/>
              <a:gd name="connsiteX69" fmla="*/ 723331 w 2984311"/>
              <a:gd name="connsiteY69" fmla="*/ 304800 h 782471"/>
              <a:gd name="connsiteX70" fmla="*/ 709683 w 2984311"/>
              <a:gd name="connsiteY70" fmla="*/ 300251 h 782471"/>
              <a:gd name="connsiteX71" fmla="*/ 696036 w 2984311"/>
              <a:gd name="connsiteY71" fmla="*/ 295702 h 782471"/>
              <a:gd name="connsiteX72" fmla="*/ 641445 w 2984311"/>
              <a:gd name="connsiteY72" fmla="*/ 291152 h 782471"/>
              <a:gd name="connsiteX73" fmla="*/ 591403 w 2984311"/>
              <a:gd name="connsiteY73" fmla="*/ 282054 h 782471"/>
              <a:gd name="connsiteX74" fmla="*/ 573206 w 2984311"/>
              <a:gd name="connsiteY74" fmla="*/ 277505 h 782471"/>
              <a:gd name="connsiteX75" fmla="*/ 545910 w 2984311"/>
              <a:gd name="connsiteY75" fmla="*/ 268406 h 782471"/>
              <a:gd name="connsiteX76" fmla="*/ 514066 w 2984311"/>
              <a:gd name="connsiteY76" fmla="*/ 263857 h 782471"/>
              <a:gd name="connsiteX77" fmla="*/ 491319 w 2984311"/>
              <a:gd name="connsiteY77" fmla="*/ 259308 h 782471"/>
              <a:gd name="connsiteX78" fmla="*/ 459474 w 2984311"/>
              <a:gd name="connsiteY78" fmla="*/ 254758 h 782471"/>
              <a:gd name="connsiteX79" fmla="*/ 432179 w 2984311"/>
              <a:gd name="connsiteY79" fmla="*/ 236561 h 782471"/>
              <a:gd name="connsiteX80" fmla="*/ 423080 w 2984311"/>
              <a:gd name="connsiteY80" fmla="*/ 222913 h 782471"/>
              <a:gd name="connsiteX81" fmla="*/ 404883 w 2984311"/>
              <a:gd name="connsiteY81" fmla="*/ 213815 h 782471"/>
              <a:gd name="connsiteX82" fmla="*/ 391236 w 2984311"/>
              <a:gd name="connsiteY82" fmla="*/ 204716 h 782471"/>
              <a:gd name="connsiteX83" fmla="*/ 373039 w 2984311"/>
              <a:gd name="connsiteY83" fmla="*/ 177421 h 782471"/>
              <a:gd name="connsiteX84" fmla="*/ 350292 w 2984311"/>
              <a:gd name="connsiteY84" fmla="*/ 150125 h 782471"/>
              <a:gd name="connsiteX85" fmla="*/ 322997 w 2984311"/>
              <a:gd name="connsiteY85" fmla="*/ 131928 h 782471"/>
              <a:gd name="connsiteX86" fmla="*/ 295701 w 2984311"/>
              <a:gd name="connsiteY86" fmla="*/ 113731 h 782471"/>
              <a:gd name="connsiteX87" fmla="*/ 286603 w 2984311"/>
              <a:gd name="connsiteY87" fmla="*/ 100084 h 782471"/>
              <a:gd name="connsiteX88" fmla="*/ 272955 w 2984311"/>
              <a:gd name="connsiteY88" fmla="*/ 95534 h 782471"/>
              <a:gd name="connsiteX89" fmla="*/ 259307 w 2984311"/>
              <a:gd name="connsiteY89" fmla="*/ 86436 h 782471"/>
              <a:gd name="connsiteX90" fmla="*/ 232012 w 2984311"/>
              <a:gd name="connsiteY90" fmla="*/ 77337 h 782471"/>
              <a:gd name="connsiteX91" fmla="*/ 218364 w 2984311"/>
              <a:gd name="connsiteY91" fmla="*/ 72788 h 782471"/>
              <a:gd name="connsiteX92" fmla="*/ 204716 w 2984311"/>
              <a:gd name="connsiteY92" fmla="*/ 68239 h 782471"/>
              <a:gd name="connsiteX93" fmla="*/ 191068 w 2984311"/>
              <a:gd name="connsiteY93" fmla="*/ 59140 h 782471"/>
              <a:gd name="connsiteX94" fmla="*/ 163773 w 2984311"/>
              <a:gd name="connsiteY94" fmla="*/ 50042 h 782471"/>
              <a:gd name="connsiteX95" fmla="*/ 136477 w 2984311"/>
              <a:gd name="connsiteY95" fmla="*/ 40943 h 782471"/>
              <a:gd name="connsiteX96" fmla="*/ 122830 w 2984311"/>
              <a:gd name="connsiteY96" fmla="*/ 36394 h 782471"/>
              <a:gd name="connsiteX97" fmla="*/ 0 w 2984311"/>
              <a:gd name="connsiteY9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84060 w 2984311"/>
              <a:gd name="connsiteY6" fmla="*/ 495869 h 782471"/>
              <a:gd name="connsiteX7" fmla="*/ 2643116 w 2984311"/>
              <a:gd name="connsiteY7" fmla="*/ 482221 h 782471"/>
              <a:gd name="connsiteX8" fmla="*/ 2629468 w 2984311"/>
              <a:gd name="connsiteY8" fmla="*/ 477672 h 782471"/>
              <a:gd name="connsiteX9" fmla="*/ 2552131 w 2984311"/>
              <a:gd name="connsiteY9" fmla="*/ 473122 h 782471"/>
              <a:gd name="connsiteX10" fmla="*/ 2515737 w 2984311"/>
              <a:gd name="connsiteY10" fmla="*/ 468573 h 782471"/>
              <a:gd name="connsiteX11" fmla="*/ 2370161 w 2984311"/>
              <a:gd name="connsiteY11" fmla="*/ 459475 h 782471"/>
              <a:gd name="connsiteX12" fmla="*/ 2329218 w 2984311"/>
              <a:gd name="connsiteY12" fmla="*/ 450376 h 782471"/>
              <a:gd name="connsiteX13" fmla="*/ 2301922 w 2984311"/>
              <a:gd name="connsiteY13" fmla="*/ 441278 h 782471"/>
              <a:gd name="connsiteX14" fmla="*/ 2288274 w 2984311"/>
              <a:gd name="connsiteY14" fmla="*/ 436728 h 782471"/>
              <a:gd name="connsiteX15" fmla="*/ 2247331 w 2984311"/>
              <a:gd name="connsiteY15" fmla="*/ 413982 h 782471"/>
              <a:gd name="connsiteX16" fmla="*/ 2233683 w 2984311"/>
              <a:gd name="connsiteY16" fmla="*/ 409433 h 782471"/>
              <a:gd name="connsiteX17" fmla="*/ 2220036 w 2984311"/>
              <a:gd name="connsiteY17" fmla="*/ 404884 h 782471"/>
              <a:gd name="connsiteX18" fmla="*/ 2192740 w 2984311"/>
              <a:gd name="connsiteY18" fmla="*/ 418531 h 782471"/>
              <a:gd name="connsiteX19" fmla="*/ 2179092 w 2984311"/>
              <a:gd name="connsiteY19" fmla="*/ 427630 h 782471"/>
              <a:gd name="connsiteX20" fmla="*/ 2151797 w 2984311"/>
              <a:gd name="connsiteY20" fmla="*/ 436728 h 782471"/>
              <a:gd name="connsiteX21" fmla="*/ 2138149 w 2984311"/>
              <a:gd name="connsiteY21" fmla="*/ 441278 h 782471"/>
              <a:gd name="connsiteX22" fmla="*/ 2124501 w 2984311"/>
              <a:gd name="connsiteY22" fmla="*/ 445827 h 782471"/>
              <a:gd name="connsiteX23" fmla="*/ 2083558 w 2984311"/>
              <a:gd name="connsiteY23" fmla="*/ 464024 h 782471"/>
              <a:gd name="connsiteX24" fmla="*/ 2069910 w 2984311"/>
              <a:gd name="connsiteY24" fmla="*/ 473122 h 782471"/>
              <a:gd name="connsiteX25" fmla="*/ 2056263 w 2984311"/>
              <a:gd name="connsiteY25" fmla="*/ 477672 h 782471"/>
              <a:gd name="connsiteX26" fmla="*/ 1988024 w 2984311"/>
              <a:gd name="connsiteY26" fmla="*/ 473122 h 782471"/>
              <a:gd name="connsiteX27" fmla="*/ 1969827 w 2984311"/>
              <a:gd name="connsiteY27" fmla="*/ 468573 h 782471"/>
              <a:gd name="connsiteX28" fmla="*/ 1878842 w 2984311"/>
              <a:gd name="connsiteY28" fmla="*/ 473122 h 782471"/>
              <a:gd name="connsiteX29" fmla="*/ 1851546 w 2984311"/>
              <a:gd name="connsiteY29" fmla="*/ 486770 h 782471"/>
              <a:gd name="connsiteX30" fmla="*/ 1842448 w 2984311"/>
              <a:gd name="connsiteY30" fmla="*/ 500418 h 782471"/>
              <a:gd name="connsiteX31" fmla="*/ 1815152 w 2984311"/>
              <a:gd name="connsiteY31" fmla="*/ 509516 h 782471"/>
              <a:gd name="connsiteX32" fmla="*/ 1787857 w 2984311"/>
              <a:gd name="connsiteY32" fmla="*/ 518615 h 782471"/>
              <a:gd name="connsiteX33" fmla="*/ 1774209 w 2984311"/>
              <a:gd name="connsiteY33" fmla="*/ 523164 h 782471"/>
              <a:gd name="connsiteX34" fmla="*/ 1733266 w 2984311"/>
              <a:gd name="connsiteY34" fmla="*/ 509516 h 782471"/>
              <a:gd name="connsiteX35" fmla="*/ 1728716 w 2984311"/>
              <a:gd name="connsiteY35" fmla="*/ 495869 h 782471"/>
              <a:gd name="connsiteX36" fmla="*/ 1724167 w 2984311"/>
              <a:gd name="connsiteY36" fmla="*/ 468573 h 782471"/>
              <a:gd name="connsiteX37" fmla="*/ 1710519 w 2984311"/>
              <a:gd name="connsiteY37" fmla="*/ 464024 h 782471"/>
              <a:gd name="connsiteX38" fmla="*/ 1701421 w 2984311"/>
              <a:gd name="connsiteY38" fmla="*/ 450376 h 782471"/>
              <a:gd name="connsiteX39" fmla="*/ 1687773 w 2984311"/>
              <a:gd name="connsiteY39" fmla="*/ 441278 h 782471"/>
              <a:gd name="connsiteX40" fmla="*/ 1683224 w 2984311"/>
              <a:gd name="connsiteY40" fmla="*/ 427630 h 782471"/>
              <a:gd name="connsiteX41" fmla="*/ 1665027 w 2984311"/>
              <a:gd name="connsiteY41" fmla="*/ 400334 h 782471"/>
              <a:gd name="connsiteX42" fmla="*/ 1646830 w 2984311"/>
              <a:gd name="connsiteY42" fmla="*/ 373039 h 782471"/>
              <a:gd name="connsiteX43" fmla="*/ 1633182 w 2984311"/>
              <a:gd name="connsiteY43" fmla="*/ 363940 h 782471"/>
              <a:gd name="connsiteX44" fmla="*/ 1601337 w 2984311"/>
              <a:gd name="connsiteY44" fmla="*/ 345743 h 782471"/>
              <a:gd name="connsiteX45" fmla="*/ 1587689 w 2984311"/>
              <a:gd name="connsiteY45" fmla="*/ 318448 h 782471"/>
              <a:gd name="connsiteX46" fmla="*/ 1574042 w 2984311"/>
              <a:gd name="connsiteY46" fmla="*/ 309349 h 782471"/>
              <a:gd name="connsiteX47" fmla="*/ 1542197 w 2984311"/>
              <a:gd name="connsiteY47" fmla="*/ 286603 h 782471"/>
              <a:gd name="connsiteX48" fmla="*/ 1501254 w 2984311"/>
              <a:gd name="connsiteY48" fmla="*/ 277505 h 782471"/>
              <a:gd name="connsiteX49" fmla="*/ 1473958 w 2984311"/>
              <a:gd name="connsiteY49" fmla="*/ 268406 h 782471"/>
              <a:gd name="connsiteX50" fmla="*/ 1460310 w 2984311"/>
              <a:gd name="connsiteY50" fmla="*/ 259308 h 782471"/>
              <a:gd name="connsiteX51" fmla="*/ 1433015 w 2984311"/>
              <a:gd name="connsiteY51" fmla="*/ 250209 h 782471"/>
              <a:gd name="connsiteX52" fmla="*/ 1360227 w 2984311"/>
              <a:gd name="connsiteY52" fmla="*/ 236561 h 782471"/>
              <a:gd name="connsiteX53" fmla="*/ 1332931 w 2984311"/>
              <a:gd name="connsiteY53" fmla="*/ 227463 h 782471"/>
              <a:gd name="connsiteX54" fmla="*/ 1319283 w 2984311"/>
              <a:gd name="connsiteY54" fmla="*/ 222913 h 782471"/>
              <a:gd name="connsiteX55" fmla="*/ 1278340 w 2984311"/>
              <a:gd name="connsiteY55" fmla="*/ 227463 h 782471"/>
              <a:gd name="connsiteX56" fmla="*/ 1264692 w 2984311"/>
              <a:gd name="connsiteY56" fmla="*/ 236561 h 782471"/>
              <a:gd name="connsiteX57" fmla="*/ 1246495 w 2984311"/>
              <a:gd name="connsiteY57" fmla="*/ 241111 h 782471"/>
              <a:gd name="connsiteX58" fmla="*/ 1219200 w 2984311"/>
              <a:gd name="connsiteY58" fmla="*/ 254758 h 782471"/>
              <a:gd name="connsiteX59" fmla="*/ 1191904 w 2984311"/>
              <a:gd name="connsiteY59" fmla="*/ 268406 h 782471"/>
              <a:gd name="connsiteX60" fmla="*/ 1160060 w 2984311"/>
              <a:gd name="connsiteY60" fmla="*/ 272955 h 782471"/>
              <a:gd name="connsiteX61" fmla="*/ 1105468 w 2984311"/>
              <a:gd name="connsiteY61" fmla="*/ 291152 h 782471"/>
              <a:gd name="connsiteX62" fmla="*/ 1073624 w 2984311"/>
              <a:gd name="connsiteY62" fmla="*/ 304800 h 782471"/>
              <a:gd name="connsiteX63" fmla="*/ 896203 w 2984311"/>
              <a:gd name="connsiteY63" fmla="*/ 309349 h 782471"/>
              <a:gd name="connsiteX64" fmla="*/ 868907 w 2984311"/>
              <a:gd name="connsiteY64" fmla="*/ 322997 h 782471"/>
              <a:gd name="connsiteX65" fmla="*/ 855260 w 2984311"/>
              <a:gd name="connsiteY65" fmla="*/ 327546 h 782471"/>
              <a:gd name="connsiteX66" fmla="*/ 782471 w 2984311"/>
              <a:gd name="connsiteY66" fmla="*/ 322997 h 782471"/>
              <a:gd name="connsiteX67" fmla="*/ 768824 w 2984311"/>
              <a:gd name="connsiteY67" fmla="*/ 318448 h 782471"/>
              <a:gd name="connsiteX68" fmla="*/ 723331 w 2984311"/>
              <a:gd name="connsiteY68" fmla="*/ 304800 h 782471"/>
              <a:gd name="connsiteX69" fmla="*/ 709683 w 2984311"/>
              <a:gd name="connsiteY69" fmla="*/ 300251 h 782471"/>
              <a:gd name="connsiteX70" fmla="*/ 696036 w 2984311"/>
              <a:gd name="connsiteY70" fmla="*/ 295702 h 782471"/>
              <a:gd name="connsiteX71" fmla="*/ 641445 w 2984311"/>
              <a:gd name="connsiteY71" fmla="*/ 291152 h 782471"/>
              <a:gd name="connsiteX72" fmla="*/ 591403 w 2984311"/>
              <a:gd name="connsiteY72" fmla="*/ 282054 h 782471"/>
              <a:gd name="connsiteX73" fmla="*/ 573206 w 2984311"/>
              <a:gd name="connsiteY73" fmla="*/ 277505 h 782471"/>
              <a:gd name="connsiteX74" fmla="*/ 545910 w 2984311"/>
              <a:gd name="connsiteY74" fmla="*/ 268406 h 782471"/>
              <a:gd name="connsiteX75" fmla="*/ 514066 w 2984311"/>
              <a:gd name="connsiteY75" fmla="*/ 263857 h 782471"/>
              <a:gd name="connsiteX76" fmla="*/ 491319 w 2984311"/>
              <a:gd name="connsiteY76" fmla="*/ 259308 h 782471"/>
              <a:gd name="connsiteX77" fmla="*/ 459474 w 2984311"/>
              <a:gd name="connsiteY77" fmla="*/ 254758 h 782471"/>
              <a:gd name="connsiteX78" fmla="*/ 432179 w 2984311"/>
              <a:gd name="connsiteY78" fmla="*/ 236561 h 782471"/>
              <a:gd name="connsiteX79" fmla="*/ 423080 w 2984311"/>
              <a:gd name="connsiteY79" fmla="*/ 222913 h 782471"/>
              <a:gd name="connsiteX80" fmla="*/ 404883 w 2984311"/>
              <a:gd name="connsiteY80" fmla="*/ 213815 h 782471"/>
              <a:gd name="connsiteX81" fmla="*/ 391236 w 2984311"/>
              <a:gd name="connsiteY81" fmla="*/ 204716 h 782471"/>
              <a:gd name="connsiteX82" fmla="*/ 373039 w 2984311"/>
              <a:gd name="connsiteY82" fmla="*/ 177421 h 782471"/>
              <a:gd name="connsiteX83" fmla="*/ 350292 w 2984311"/>
              <a:gd name="connsiteY83" fmla="*/ 150125 h 782471"/>
              <a:gd name="connsiteX84" fmla="*/ 322997 w 2984311"/>
              <a:gd name="connsiteY84" fmla="*/ 131928 h 782471"/>
              <a:gd name="connsiteX85" fmla="*/ 295701 w 2984311"/>
              <a:gd name="connsiteY85" fmla="*/ 113731 h 782471"/>
              <a:gd name="connsiteX86" fmla="*/ 286603 w 2984311"/>
              <a:gd name="connsiteY86" fmla="*/ 100084 h 782471"/>
              <a:gd name="connsiteX87" fmla="*/ 272955 w 2984311"/>
              <a:gd name="connsiteY87" fmla="*/ 95534 h 782471"/>
              <a:gd name="connsiteX88" fmla="*/ 259307 w 2984311"/>
              <a:gd name="connsiteY88" fmla="*/ 86436 h 782471"/>
              <a:gd name="connsiteX89" fmla="*/ 232012 w 2984311"/>
              <a:gd name="connsiteY89" fmla="*/ 77337 h 782471"/>
              <a:gd name="connsiteX90" fmla="*/ 218364 w 2984311"/>
              <a:gd name="connsiteY90" fmla="*/ 72788 h 782471"/>
              <a:gd name="connsiteX91" fmla="*/ 204716 w 2984311"/>
              <a:gd name="connsiteY91" fmla="*/ 68239 h 782471"/>
              <a:gd name="connsiteX92" fmla="*/ 191068 w 2984311"/>
              <a:gd name="connsiteY92" fmla="*/ 59140 h 782471"/>
              <a:gd name="connsiteX93" fmla="*/ 163773 w 2984311"/>
              <a:gd name="connsiteY93" fmla="*/ 50042 h 782471"/>
              <a:gd name="connsiteX94" fmla="*/ 136477 w 2984311"/>
              <a:gd name="connsiteY94" fmla="*/ 40943 h 782471"/>
              <a:gd name="connsiteX95" fmla="*/ 122830 w 2984311"/>
              <a:gd name="connsiteY95" fmla="*/ 36394 h 782471"/>
              <a:gd name="connsiteX96" fmla="*/ 0 w 2984311"/>
              <a:gd name="connsiteY9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84060 w 2984311"/>
              <a:gd name="connsiteY6" fmla="*/ 495869 h 782471"/>
              <a:gd name="connsiteX7" fmla="*/ 2643116 w 2984311"/>
              <a:gd name="connsiteY7" fmla="*/ 482221 h 782471"/>
              <a:gd name="connsiteX8" fmla="*/ 2629468 w 2984311"/>
              <a:gd name="connsiteY8" fmla="*/ 477672 h 782471"/>
              <a:gd name="connsiteX9" fmla="*/ 2552131 w 2984311"/>
              <a:gd name="connsiteY9" fmla="*/ 473122 h 782471"/>
              <a:gd name="connsiteX10" fmla="*/ 2515737 w 2984311"/>
              <a:gd name="connsiteY10" fmla="*/ 468573 h 782471"/>
              <a:gd name="connsiteX11" fmla="*/ 2370161 w 2984311"/>
              <a:gd name="connsiteY11" fmla="*/ 459475 h 782471"/>
              <a:gd name="connsiteX12" fmla="*/ 2329218 w 2984311"/>
              <a:gd name="connsiteY12" fmla="*/ 450376 h 782471"/>
              <a:gd name="connsiteX13" fmla="*/ 2301922 w 2984311"/>
              <a:gd name="connsiteY13" fmla="*/ 441278 h 782471"/>
              <a:gd name="connsiteX14" fmla="*/ 2288274 w 2984311"/>
              <a:gd name="connsiteY14" fmla="*/ 436728 h 782471"/>
              <a:gd name="connsiteX15" fmla="*/ 2247331 w 2984311"/>
              <a:gd name="connsiteY15" fmla="*/ 413982 h 782471"/>
              <a:gd name="connsiteX16" fmla="*/ 2233683 w 2984311"/>
              <a:gd name="connsiteY16" fmla="*/ 409433 h 782471"/>
              <a:gd name="connsiteX17" fmla="*/ 2220036 w 2984311"/>
              <a:gd name="connsiteY17" fmla="*/ 404884 h 782471"/>
              <a:gd name="connsiteX18" fmla="*/ 2192740 w 2984311"/>
              <a:gd name="connsiteY18" fmla="*/ 418531 h 782471"/>
              <a:gd name="connsiteX19" fmla="*/ 2179092 w 2984311"/>
              <a:gd name="connsiteY19" fmla="*/ 427630 h 782471"/>
              <a:gd name="connsiteX20" fmla="*/ 2151797 w 2984311"/>
              <a:gd name="connsiteY20" fmla="*/ 436728 h 782471"/>
              <a:gd name="connsiteX21" fmla="*/ 2138149 w 2984311"/>
              <a:gd name="connsiteY21" fmla="*/ 441278 h 782471"/>
              <a:gd name="connsiteX22" fmla="*/ 2124501 w 2984311"/>
              <a:gd name="connsiteY22" fmla="*/ 445827 h 782471"/>
              <a:gd name="connsiteX23" fmla="*/ 2083558 w 2984311"/>
              <a:gd name="connsiteY23" fmla="*/ 464024 h 782471"/>
              <a:gd name="connsiteX24" fmla="*/ 2069910 w 2984311"/>
              <a:gd name="connsiteY24" fmla="*/ 473122 h 782471"/>
              <a:gd name="connsiteX25" fmla="*/ 2056263 w 2984311"/>
              <a:gd name="connsiteY25" fmla="*/ 477672 h 782471"/>
              <a:gd name="connsiteX26" fmla="*/ 1988024 w 2984311"/>
              <a:gd name="connsiteY26" fmla="*/ 473122 h 782471"/>
              <a:gd name="connsiteX27" fmla="*/ 1969827 w 2984311"/>
              <a:gd name="connsiteY27" fmla="*/ 468573 h 782471"/>
              <a:gd name="connsiteX28" fmla="*/ 1878842 w 2984311"/>
              <a:gd name="connsiteY28" fmla="*/ 473122 h 782471"/>
              <a:gd name="connsiteX29" fmla="*/ 1851546 w 2984311"/>
              <a:gd name="connsiteY29" fmla="*/ 486770 h 782471"/>
              <a:gd name="connsiteX30" fmla="*/ 1842448 w 2984311"/>
              <a:gd name="connsiteY30" fmla="*/ 500418 h 782471"/>
              <a:gd name="connsiteX31" fmla="*/ 1815152 w 2984311"/>
              <a:gd name="connsiteY31" fmla="*/ 509516 h 782471"/>
              <a:gd name="connsiteX32" fmla="*/ 1787857 w 2984311"/>
              <a:gd name="connsiteY32" fmla="*/ 518615 h 782471"/>
              <a:gd name="connsiteX33" fmla="*/ 1774209 w 2984311"/>
              <a:gd name="connsiteY33" fmla="*/ 523164 h 782471"/>
              <a:gd name="connsiteX34" fmla="*/ 1733266 w 2984311"/>
              <a:gd name="connsiteY34" fmla="*/ 509516 h 782471"/>
              <a:gd name="connsiteX35" fmla="*/ 1728716 w 2984311"/>
              <a:gd name="connsiteY35" fmla="*/ 495869 h 782471"/>
              <a:gd name="connsiteX36" fmla="*/ 1724167 w 2984311"/>
              <a:gd name="connsiteY36" fmla="*/ 468573 h 782471"/>
              <a:gd name="connsiteX37" fmla="*/ 1710519 w 2984311"/>
              <a:gd name="connsiteY37" fmla="*/ 464024 h 782471"/>
              <a:gd name="connsiteX38" fmla="*/ 1701421 w 2984311"/>
              <a:gd name="connsiteY38" fmla="*/ 450376 h 782471"/>
              <a:gd name="connsiteX39" fmla="*/ 1687773 w 2984311"/>
              <a:gd name="connsiteY39" fmla="*/ 441278 h 782471"/>
              <a:gd name="connsiteX40" fmla="*/ 1683224 w 2984311"/>
              <a:gd name="connsiteY40" fmla="*/ 427630 h 782471"/>
              <a:gd name="connsiteX41" fmla="*/ 1665027 w 2984311"/>
              <a:gd name="connsiteY41" fmla="*/ 400334 h 782471"/>
              <a:gd name="connsiteX42" fmla="*/ 1646830 w 2984311"/>
              <a:gd name="connsiteY42" fmla="*/ 373039 h 782471"/>
              <a:gd name="connsiteX43" fmla="*/ 1633182 w 2984311"/>
              <a:gd name="connsiteY43" fmla="*/ 363940 h 782471"/>
              <a:gd name="connsiteX44" fmla="*/ 1601337 w 2984311"/>
              <a:gd name="connsiteY44" fmla="*/ 345743 h 782471"/>
              <a:gd name="connsiteX45" fmla="*/ 1587689 w 2984311"/>
              <a:gd name="connsiteY45" fmla="*/ 318448 h 782471"/>
              <a:gd name="connsiteX46" fmla="*/ 1574042 w 2984311"/>
              <a:gd name="connsiteY46" fmla="*/ 309349 h 782471"/>
              <a:gd name="connsiteX47" fmla="*/ 1542197 w 2984311"/>
              <a:gd name="connsiteY47" fmla="*/ 286603 h 782471"/>
              <a:gd name="connsiteX48" fmla="*/ 1501254 w 2984311"/>
              <a:gd name="connsiteY48" fmla="*/ 277505 h 782471"/>
              <a:gd name="connsiteX49" fmla="*/ 1473958 w 2984311"/>
              <a:gd name="connsiteY49" fmla="*/ 268406 h 782471"/>
              <a:gd name="connsiteX50" fmla="*/ 1460310 w 2984311"/>
              <a:gd name="connsiteY50" fmla="*/ 259308 h 782471"/>
              <a:gd name="connsiteX51" fmla="*/ 1433015 w 2984311"/>
              <a:gd name="connsiteY51" fmla="*/ 250209 h 782471"/>
              <a:gd name="connsiteX52" fmla="*/ 1360227 w 2984311"/>
              <a:gd name="connsiteY52" fmla="*/ 236561 h 782471"/>
              <a:gd name="connsiteX53" fmla="*/ 1332931 w 2984311"/>
              <a:gd name="connsiteY53" fmla="*/ 227463 h 782471"/>
              <a:gd name="connsiteX54" fmla="*/ 1319283 w 2984311"/>
              <a:gd name="connsiteY54" fmla="*/ 222913 h 782471"/>
              <a:gd name="connsiteX55" fmla="*/ 1278340 w 2984311"/>
              <a:gd name="connsiteY55" fmla="*/ 227463 h 782471"/>
              <a:gd name="connsiteX56" fmla="*/ 1264692 w 2984311"/>
              <a:gd name="connsiteY56" fmla="*/ 236561 h 782471"/>
              <a:gd name="connsiteX57" fmla="*/ 1246495 w 2984311"/>
              <a:gd name="connsiteY57" fmla="*/ 241111 h 782471"/>
              <a:gd name="connsiteX58" fmla="*/ 1219200 w 2984311"/>
              <a:gd name="connsiteY58" fmla="*/ 254758 h 782471"/>
              <a:gd name="connsiteX59" fmla="*/ 1191904 w 2984311"/>
              <a:gd name="connsiteY59" fmla="*/ 268406 h 782471"/>
              <a:gd name="connsiteX60" fmla="*/ 1160060 w 2984311"/>
              <a:gd name="connsiteY60" fmla="*/ 272955 h 782471"/>
              <a:gd name="connsiteX61" fmla="*/ 1105468 w 2984311"/>
              <a:gd name="connsiteY61" fmla="*/ 291152 h 782471"/>
              <a:gd name="connsiteX62" fmla="*/ 1073624 w 2984311"/>
              <a:gd name="connsiteY62" fmla="*/ 304800 h 782471"/>
              <a:gd name="connsiteX63" fmla="*/ 896203 w 2984311"/>
              <a:gd name="connsiteY63" fmla="*/ 309349 h 782471"/>
              <a:gd name="connsiteX64" fmla="*/ 868907 w 2984311"/>
              <a:gd name="connsiteY64" fmla="*/ 322997 h 782471"/>
              <a:gd name="connsiteX65" fmla="*/ 855260 w 2984311"/>
              <a:gd name="connsiteY65" fmla="*/ 327546 h 782471"/>
              <a:gd name="connsiteX66" fmla="*/ 782471 w 2984311"/>
              <a:gd name="connsiteY66" fmla="*/ 322997 h 782471"/>
              <a:gd name="connsiteX67" fmla="*/ 768824 w 2984311"/>
              <a:gd name="connsiteY67" fmla="*/ 318448 h 782471"/>
              <a:gd name="connsiteX68" fmla="*/ 723331 w 2984311"/>
              <a:gd name="connsiteY68" fmla="*/ 304800 h 782471"/>
              <a:gd name="connsiteX69" fmla="*/ 709683 w 2984311"/>
              <a:gd name="connsiteY69" fmla="*/ 300251 h 782471"/>
              <a:gd name="connsiteX70" fmla="*/ 696036 w 2984311"/>
              <a:gd name="connsiteY70" fmla="*/ 295702 h 782471"/>
              <a:gd name="connsiteX71" fmla="*/ 641445 w 2984311"/>
              <a:gd name="connsiteY71" fmla="*/ 291152 h 782471"/>
              <a:gd name="connsiteX72" fmla="*/ 591403 w 2984311"/>
              <a:gd name="connsiteY72" fmla="*/ 282054 h 782471"/>
              <a:gd name="connsiteX73" fmla="*/ 573206 w 2984311"/>
              <a:gd name="connsiteY73" fmla="*/ 277505 h 782471"/>
              <a:gd name="connsiteX74" fmla="*/ 545910 w 2984311"/>
              <a:gd name="connsiteY74" fmla="*/ 268406 h 782471"/>
              <a:gd name="connsiteX75" fmla="*/ 514066 w 2984311"/>
              <a:gd name="connsiteY75" fmla="*/ 263857 h 782471"/>
              <a:gd name="connsiteX76" fmla="*/ 491319 w 2984311"/>
              <a:gd name="connsiteY76" fmla="*/ 259308 h 782471"/>
              <a:gd name="connsiteX77" fmla="*/ 459474 w 2984311"/>
              <a:gd name="connsiteY77" fmla="*/ 254758 h 782471"/>
              <a:gd name="connsiteX78" fmla="*/ 432179 w 2984311"/>
              <a:gd name="connsiteY78" fmla="*/ 236561 h 782471"/>
              <a:gd name="connsiteX79" fmla="*/ 423080 w 2984311"/>
              <a:gd name="connsiteY79" fmla="*/ 222913 h 782471"/>
              <a:gd name="connsiteX80" fmla="*/ 404883 w 2984311"/>
              <a:gd name="connsiteY80" fmla="*/ 213815 h 782471"/>
              <a:gd name="connsiteX81" fmla="*/ 391236 w 2984311"/>
              <a:gd name="connsiteY81" fmla="*/ 204716 h 782471"/>
              <a:gd name="connsiteX82" fmla="*/ 373039 w 2984311"/>
              <a:gd name="connsiteY82" fmla="*/ 177421 h 782471"/>
              <a:gd name="connsiteX83" fmla="*/ 350292 w 2984311"/>
              <a:gd name="connsiteY83" fmla="*/ 150125 h 782471"/>
              <a:gd name="connsiteX84" fmla="*/ 322997 w 2984311"/>
              <a:gd name="connsiteY84" fmla="*/ 131928 h 782471"/>
              <a:gd name="connsiteX85" fmla="*/ 295701 w 2984311"/>
              <a:gd name="connsiteY85" fmla="*/ 113731 h 782471"/>
              <a:gd name="connsiteX86" fmla="*/ 286603 w 2984311"/>
              <a:gd name="connsiteY86" fmla="*/ 100084 h 782471"/>
              <a:gd name="connsiteX87" fmla="*/ 272955 w 2984311"/>
              <a:gd name="connsiteY87" fmla="*/ 95534 h 782471"/>
              <a:gd name="connsiteX88" fmla="*/ 259307 w 2984311"/>
              <a:gd name="connsiteY88" fmla="*/ 86436 h 782471"/>
              <a:gd name="connsiteX89" fmla="*/ 232012 w 2984311"/>
              <a:gd name="connsiteY89" fmla="*/ 77337 h 782471"/>
              <a:gd name="connsiteX90" fmla="*/ 218364 w 2984311"/>
              <a:gd name="connsiteY90" fmla="*/ 72788 h 782471"/>
              <a:gd name="connsiteX91" fmla="*/ 204716 w 2984311"/>
              <a:gd name="connsiteY91" fmla="*/ 68239 h 782471"/>
              <a:gd name="connsiteX92" fmla="*/ 191068 w 2984311"/>
              <a:gd name="connsiteY92" fmla="*/ 59140 h 782471"/>
              <a:gd name="connsiteX93" fmla="*/ 163773 w 2984311"/>
              <a:gd name="connsiteY93" fmla="*/ 50042 h 782471"/>
              <a:gd name="connsiteX94" fmla="*/ 136477 w 2984311"/>
              <a:gd name="connsiteY94" fmla="*/ 40943 h 782471"/>
              <a:gd name="connsiteX95" fmla="*/ 122830 w 2984311"/>
              <a:gd name="connsiteY95" fmla="*/ 36394 h 782471"/>
              <a:gd name="connsiteX96" fmla="*/ 0 w 2984311"/>
              <a:gd name="connsiteY9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43116 w 2984311"/>
              <a:gd name="connsiteY6" fmla="*/ 482221 h 782471"/>
              <a:gd name="connsiteX7" fmla="*/ 2629468 w 2984311"/>
              <a:gd name="connsiteY7" fmla="*/ 477672 h 782471"/>
              <a:gd name="connsiteX8" fmla="*/ 2552131 w 2984311"/>
              <a:gd name="connsiteY8" fmla="*/ 473122 h 782471"/>
              <a:gd name="connsiteX9" fmla="*/ 2515737 w 2984311"/>
              <a:gd name="connsiteY9" fmla="*/ 468573 h 782471"/>
              <a:gd name="connsiteX10" fmla="*/ 2370161 w 2984311"/>
              <a:gd name="connsiteY10" fmla="*/ 459475 h 782471"/>
              <a:gd name="connsiteX11" fmla="*/ 2329218 w 2984311"/>
              <a:gd name="connsiteY11" fmla="*/ 450376 h 782471"/>
              <a:gd name="connsiteX12" fmla="*/ 2301922 w 2984311"/>
              <a:gd name="connsiteY12" fmla="*/ 441278 h 782471"/>
              <a:gd name="connsiteX13" fmla="*/ 2288274 w 2984311"/>
              <a:gd name="connsiteY13" fmla="*/ 436728 h 782471"/>
              <a:gd name="connsiteX14" fmla="*/ 2247331 w 2984311"/>
              <a:gd name="connsiteY14" fmla="*/ 413982 h 782471"/>
              <a:gd name="connsiteX15" fmla="*/ 2233683 w 2984311"/>
              <a:gd name="connsiteY15" fmla="*/ 409433 h 782471"/>
              <a:gd name="connsiteX16" fmla="*/ 2220036 w 2984311"/>
              <a:gd name="connsiteY16" fmla="*/ 404884 h 782471"/>
              <a:gd name="connsiteX17" fmla="*/ 2192740 w 2984311"/>
              <a:gd name="connsiteY17" fmla="*/ 418531 h 782471"/>
              <a:gd name="connsiteX18" fmla="*/ 2179092 w 2984311"/>
              <a:gd name="connsiteY18" fmla="*/ 427630 h 782471"/>
              <a:gd name="connsiteX19" fmla="*/ 2151797 w 2984311"/>
              <a:gd name="connsiteY19" fmla="*/ 436728 h 782471"/>
              <a:gd name="connsiteX20" fmla="*/ 2138149 w 2984311"/>
              <a:gd name="connsiteY20" fmla="*/ 441278 h 782471"/>
              <a:gd name="connsiteX21" fmla="*/ 2124501 w 2984311"/>
              <a:gd name="connsiteY21" fmla="*/ 445827 h 782471"/>
              <a:gd name="connsiteX22" fmla="*/ 2083558 w 2984311"/>
              <a:gd name="connsiteY22" fmla="*/ 464024 h 782471"/>
              <a:gd name="connsiteX23" fmla="*/ 2069910 w 2984311"/>
              <a:gd name="connsiteY23" fmla="*/ 473122 h 782471"/>
              <a:gd name="connsiteX24" fmla="*/ 2056263 w 2984311"/>
              <a:gd name="connsiteY24" fmla="*/ 477672 h 782471"/>
              <a:gd name="connsiteX25" fmla="*/ 1988024 w 2984311"/>
              <a:gd name="connsiteY25" fmla="*/ 473122 h 782471"/>
              <a:gd name="connsiteX26" fmla="*/ 1969827 w 2984311"/>
              <a:gd name="connsiteY26" fmla="*/ 468573 h 782471"/>
              <a:gd name="connsiteX27" fmla="*/ 1878842 w 2984311"/>
              <a:gd name="connsiteY27" fmla="*/ 473122 h 782471"/>
              <a:gd name="connsiteX28" fmla="*/ 1851546 w 2984311"/>
              <a:gd name="connsiteY28" fmla="*/ 486770 h 782471"/>
              <a:gd name="connsiteX29" fmla="*/ 1842448 w 2984311"/>
              <a:gd name="connsiteY29" fmla="*/ 500418 h 782471"/>
              <a:gd name="connsiteX30" fmla="*/ 1815152 w 2984311"/>
              <a:gd name="connsiteY30" fmla="*/ 509516 h 782471"/>
              <a:gd name="connsiteX31" fmla="*/ 1787857 w 2984311"/>
              <a:gd name="connsiteY31" fmla="*/ 518615 h 782471"/>
              <a:gd name="connsiteX32" fmla="*/ 1774209 w 2984311"/>
              <a:gd name="connsiteY32" fmla="*/ 523164 h 782471"/>
              <a:gd name="connsiteX33" fmla="*/ 1733266 w 2984311"/>
              <a:gd name="connsiteY33" fmla="*/ 509516 h 782471"/>
              <a:gd name="connsiteX34" fmla="*/ 1728716 w 2984311"/>
              <a:gd name="connsiteY34" fmla="*/ 495869 h 782471"/>
              <a:gd name="connsiteX35" fmla="*/ 1724167 w 2984311"/>
              <a:gd name="connsiteY35" fmla="*/ 468573 h 782471"/>
              <a:gd name="connsiteX36" fmla="*/ 1710519 w 2984311"/>
              <a:gd name="connsiteY36" fmla="*/ 464024 h 782471"/>
              <a:gd name="connsiteX37" fmla="*/ 1701421 w 2984311"/>
              <a:gd name="connsiteY37" fmla="*/ 450376 h 782471"/>
              <a:gd name="connsiteX38" fmla="*/ 1687773 w 2984311"/>
              <a:gd name="connsiteY38" fmla="*/ 441278 h 782471"/>
              <a:gd name="connsiteX39" fmla="*/ 1683224 w 2984311"/>
              <a:gd name="connsiteY39" fmla="*/ 427630 h 782471"/>
              <a:gd name="connsiteX40" fmla="*/ 1665027 w 2984311"/>
              <a:gd name="connsiteY40" fmla="*/ 400334 h 782471"/>
              <a:gd name="connsiteX41" fmla="*/ 1646830 w 2984311"/>
              <a:gd name="connsiteY41" fmla="*/ 373039 h 782471"/>
              <a:gd name="connsiteX42" fmla="*/ 1633182 w 2984311"/>
              <a:gd name="connsiteY42" fmla="*/ 363940 h 782471"/>
              <a:gd name="connsiteX43" fmla="*/ 1601337 w 2984311"/>
              <a:gd name="connsiteY43" fmla="*/ 345743 h 782471"/>
              <a:gd name="connsiteX44" fmla="*/ 1587689 w 2984311"/>
              <a:gd name="connsiteY44" fmla="*/ 318448 h 782471"/>
              <a:gd name="connsiteX45" fmla="*/ 1574042 w 2984311"/>
              <a:gd name="connsiteY45" fmla="*/ 309349 h 782471"/>
              <a:gd name="connsiteX46" fmla="*/ 1542197 w 2984311"/>
              <a:gd name="connsiteY46" fmla="*/ 286603 h 782471"/>
              <a:gd name="connsiteX47" fmla="*/ 1501254 w 2984311"/>
              <a:gd name="connsiteY47" fmla="*/ 277505 h 782471"/>
              <a:gd name="connsiteX48" fmla="*/ 1473958 w 2984311"/>
              <a:gd name="connsiteY48" fmla="*/ 268406 h 782471"/>
              <a:gd name="connsiteX49" fmla="*/ 1460310 w 2984311"/>
              <a:gd name="connsiteY49" fmla="*/ 259308 h 782471"/>
              <a:gd name="connsiteX50" fmla="*/ 1433015 w 2984311"/>
              <a:gd name="connsiteY50" fmla="*/ 250209 h 782471"/>
              <a:gd name="connsiteX51" fmla="*/ 1360227 w 2984311"/>
              <a:gd name="connsiteY51" fmla="*/ 236561 h 782471"/>
              <a:gd name="connsiteX52" fmla="*/ 1332931 w 2984311"/>
              <a:gd name="connsiteY52" fmla="*/ 227463 h 782471"/>
              <a:gd name="connsiteX53" fmla="*/ 1319283 w 2984311"/>
              <a:gd name="connsiteY53" fmla="*/ 222913 h 782471"/>
              <a:gd name="connsiteX54" fmla="*/ 1278340 w 2984311"/>
              <a:gd name="connsiteY54" fmla="*/ 227463 h 782471"/>
              <a:gd name="connsiteX55" fmla="*/ 1264692 w 2984311"/>
              <a:gd name="connsiteY55" fmla="*/ 236561 h 782471"/>
              <a:gd name="connsiteX56" fmla="*/ 1246495 w 2984311"/>
              <a:gd name="connsiteY56" fmla="*/ 241111 h 782471"/>
              <a:gd name="connsiteX57" fmla="*/ 1219200 w 2984311"/>
              <a:gd name="connsiteY57" fmla="*/ 254758 h 782471"/>
              <a:gd name="connsiteX58" fmla="*/ 1191904 w 2984311"/>
              <a:gd name="connsiteY58" fmla="*/ 268406 h 782471"/>
              <a:gd name="connsiteX59" fmla="*/ 1160060 w 2984311"/>
              <a:gd name="connsiteY59" fmla="*/ 272955 h 782471"/>
              <a:gd name="connsiteX60" fmla="*/ 1105468 w 2984311"/>
              <a:gd name="connsiteY60" fmla="*/ 291152 h 782471"/>
              <a:gd name="connsiteX61" fmla="*/ 1073624 w 2984311"/>
              <a:gd name="connsiteY61" fmla="*/ 304800 h 782471"/>
              <a:gd name="connsiteX62" fmla="*/ 896203 w 2984311"/>
              <a:gd name="connsiteY62" fmla="*/ 309349 h 782471"/>
              <a:gd name="connsiteX63" fmla="*/ 868907 w 2984311"/>
              <a:gd name="connsiteY63" fmla="*/ 322997 h 782471"/>
              <a:gd name="connsiteX64" fmla="*/ 855260 w 2984311"/>
              <a:gd name="connsiteY64" fmla="*/ 327546 h 782471"/>
              <a:gd name="connsiteX65" fmla="*/ 782471 w 2984311"/>
              <a:gd name="connsiteY65" fmla="*/ 322997 h 782471"/>
              <a:gd name="connsiteX66" fmla="*/ 768824 w 2984311"/>
              <a:gd name="connsiteY66" fmla="*/ 318448 h 782471"/>
              <a:gd name="connsiteX67" fmla="*/ 723331 w 2984311"/>
              <a:gd name="connsiteY67" fmla="*/ 304800 h 782471"/>
              <a:gd name="connsiteX68" fmla="*/ 709683 w 2984311"/>
              <a:gd name="connsiteY68" fmla="*/ 300251 h 782471"/>
              <a:gd name="connsiteX69" fmla="*/ 696036 w 2984311"/>
              <a:gd name="connsiteY69" fmla="*/ 295702 h 782471"/>
              <a:gd name="connsiteX70" fmla="*/ 641445 w 2984311"/>
              <a:gd name="connsiteY70" fmla="*/ 291152 h 782471"/>
              <a:gd name="connsiteX71" fmla="*/ 591403 w 2984311"/>
              <a:gd name="connsiteY71" fmla="*/ 282054 h 782471"/>
              <a:gd name="connsiteX72" fmla="*/ 573206 w 2984311"/>
              <a:gd name="connsiteY72" fmla="*/ 277505 h 782471"/>
              <a:gd name="connsiteX73" fmla="*/ 545910 w 2984311"/>
              <a:gd name="connsiteY73" fmla="*/ 268406 h 782471"/>
              <a:gd name="connsiteX74" fmla="*/ 514066 w 2984311"/>
              <a:gd name="connsiteY74" fmla="*/ 263857 h 782471"/>
              <a:gd name="connsiteX75" fmla="*/ 491319 w 2984311"/>
              <a:gd name="connsiteY75" fmla="*/ 259308 h 782471"/>
              <a:gd name="connsiteX76" fmla="*/ 459474 w 2984311"/>
              <a:gd name="connsiteY76" fmla="*/ 254758 h 782471"/>
              <a:gd name="connsiteX77" fmla="*/ 432179 w 2984311"/>
              <a:gd name="connsiteY77" fmla="*/ 236561 h 782471"/>
              <a:gd name="connsiteX78" fmla="*/ 423080 w 2984311"/>
              <a:gd name="connsiteY78" fmla="*/ 222913 h 782471"/>
              <a:gd name="connsiteX79" fmla="*/ 404883 w 2984311"/>
              <a:gd name="connsiteY79" fmla="*/ 213815 h 782471"/>
              <a:gd name="connsiteX80" fmla="*/ 391236 w 2984311"/>
              <a:gd name="connsiteY80" fmla="*/ 204716 h 782471"/>
              <a:gd name="connsiteX81" fmla="*/ 373039 w 2984311"/>
              <a:gd name="connsiteY81" fmla="*/ 177421 h 782471"/>
              <a:gd name="connsiteX82" fmla="*/ 350292 w 2984311"/>
              <a:gd name="connsiteY82" fmla="*/ 150125 h 782471"/>
              <a:gd name="connsiteX83" fmla="*/ 322997 w 2984311"/>
              <a:gd name="connsiteY83" fmla="*/ 131928 h 782471"/>
              <a:gd name="connsiteX84" fmla="*/ 295701 w 2984311"/>
              <a:gd name="connsiteY84" fmla="*/ 113731 h 782471"/>
              <a:gd name="connsiteX85" fmla="*/ 286603 w 2984311"/>
              <a:gd name="connsiteY85" fmla="*/ 100084 h 782471"/>
              <a:gd name="connsiteX86" fmla="*/ 272955 w 2984311"/>
              <a:gd name="connsiteY86" fmla="*/ 95534 h 782471"/>
              <a:gd name="connsiteX87" fmla="*/ 259307 w 2984311"/>
              <a:gd name="connsiteY87" fmla="*/ 86436 h 782471"/>
              <a:gd name="connsiteX88" fmla="*/ 232012 w 2984311"/>
              <a:gd name="connsiteY88" fmla="*/ 77337 h 782471"/>
              <a:gd name="connsiteX89" fmla="*/ 218364 w 2984311"/>
              <a:gd name="connsiteY89" fmla="*/ 72788 h 782471"/>
              <a:gd name="connsiteX90" fmla="*/ 204716 w 2984311"/>
              <a:gd name="connsiteY90" fmla="*/ 68239 h 782471"/>
              <a:gd name="connsiteX91" fmla="*/ 191068 w 2984311"/>
              <a:gd name="connsiteY91" fmla="*/ 59140 h 782471"/>
              <a:gd name="connsiteX92" fmla="*/ 163773 w 2984311"/>
              <a:gd name="connsiteY92" fmla="*/ 50042 h 782471"/>
              <a:gd name="connsiteX93" fmla="*/ 136477 w 2984311"/>
              <a:gd name="connsiteY93" fmla="*/ 40943 h 782471"/>
              <a:gd name="connsiteX94" fmla="*/ 122830 w 2984311"/>
              <a:gd name="connsiteY94" fmla="*/ 36394 h 782471"/>
              <a:gd name="connsiteX95" fmla="*/ 0 w 2984311"/>
              <a:gd name="connsiteY9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629468 w 2984311"/>
              <a:gd name="connsiteY6" fmla="*/ 477672 h 782471"/>
              <a:gd name="connsiteX7" fmla="*/ 2552131 w 2984311"/>
              <a:gd name="connsiteY7" fmla="*/ 473122 h 782471"/>
              <a:gd name="connsiteX8" fmla="*/ 2515737 w 2984311"/>
              <a:gd name="connsiteY8" fmla="*/ 468573 h 782471"/>
              <a:gd name="connsiteX9" fmla="*/ 2370161 w 2984311"/>
              <a:gd name="connsiteY9" fmla="*/ 459475 h 782471"/>
              <a:gd name="connsiteX10" fmla="*/ 2329218 w 2984311"/>
              <a:gd name="connsiteY10" fmla="*/ 450376 h 782471"/>
              <a:gd name="connsiteX11" fmla="*/ 2301922 w 2984311"/>
              <a:gd name="connsiteY11" fmla="*/ 441278 h 782471"/>
              <a:gd name="connsiteX12" fmla="*/ 2288274 w 2984311"/>
              <a:gd name="connsiteY12" fmla="*/ 436728 h 782471"/>
              <a:gd name="connsiteX13" fmla="*/ 2247331 w 2984311"/>
              <a:gd name="connsiteY13" fmla="*/ 413982 h 782471"/>
              <a:gd name="connsiteX14" fmla="*/ 2233683 w 2984311"/>
              <a:gd name="connsiteY14" fmla="*/ 409433 h 782471"/>
              <a:gd name="connsiteX15" fmla="*/ 2220036 w 2984311"/>
              <a:gd name="connsiteY15" fmla="*/ 404884 h 782471"/>
              <a:gd name="connsiteX16" fmla="*/ 2192740 w 2984311"/>
              <a:gd name="connsiteY16" fmla="*/ 418531 h 782471"/>
              <a:gd name="connsiteX17" fmla="*/ 2179092 w 2984311"/>
              <a:gd name="connsiteY17" fmla="*/ 427630 h 782471"/>
              <a:gd name="connsiteX18" fmla="*/ 2151797 w 2984311"/>
              <a:gd name="connsiteY18" fmla="*/ 436728 h 782471"/>
              <a:gd name="connsiteX19" fmla="*/ 2138149 w 2984311"/>
              <a:gd name="connsiteY19" fmla="*/ 441278 h 782471"/>
              <a:gd name="connsiteX20" fmla="*/ 2124501 w 2984311"/>
              <a:gd name="connsiteY20" fmla="*/ 445827 h 782471"/>
              <a:gd name="connsiteX21" fmla="*/ 2083558 w 2984311"/>
              <a:gd name="connsiteY21" fmla="*/ 464024 h 782471"/>
              <a:gd name="connsiteX22" fmla="*/ 2069910 w 2984311"/>
              <a:gd name="connsiteY22" fmla="*/ 473122 h 782471"/>
              <a:gd name="connsiteX23" fmla="*/ 2056263 w 2984311"/>
              <a:gd name="connsiteY23" fmla="*/ 477672 h 782471"/>
              <a:gd name="connsiteX24" fmla="*/ 1988024 w 2984311"/>
              <a:gd name="connsiteY24" fmla="*/ 473122 h 782471"/>
              <a:gd name="connsiteX25" fmla="*/ 1969827 w 2984311"/>
              <a:gd name="connsiteY25" fmla="*/ 468573 h 782471"/>
              <a:gd name="connsiteX26" fmla="*/ 1878842 w 2984311"/>
              <a:gd name="connsiteY26" fmla="*/ 473122 h 782471"/>
              <a:gd name="connsiteX27" fmla="*/ 1851546 w 2984311"/>
              <a:gd name="connsiteY27" fmla="*/ 486770 h 782471"/>
              <a:gd name="connsiteX28" fmla="*/ 1842448 w 2984311"/>
              <a:gd name="connsiteY28" fmla="*/ 500418 h 782471"/>
              <a:gd name="connsiteX29" fmla="*/ 1815152 w 2984311"/>
              <a:gd name="connsiteY29" fmla="*/ 509516 h 782471"/>
              <a:gd name="connsiteX30" fmla="*/ 1787857 w 2984311"/>
              <a:gd name="connsiteY30" fmla="*/ 518615 h 782471"/>
              <a:gd name="connsiteX31" fmla="*/ 1774209 w 2984311"/>
              <a:gd name="connsiteY31" fmla="*/ 523164 h 782471"/>
              <a:gd name="connsiteX32" fmla="*/ 1733266 w 2984311"/>
              <a:gd name="connsiteY32" fmla="*/ 509516 h 782471"/>
              <a:gd name="connsiteX33" fmla="*/ 1728716 w 2984311"/>
              <a:gd name="connsiteY33" fmla="*/ 495869 h 782471"/>
              <a:gd name="connsiteX34" fmla="*/ 1724167 w 2984311"/>
              <a:gd name="connsiteY34" fmla="*/ 468573 h 782471"/>
              <a:gd name="connsiteX35" fmla="*/ 1710519 w 2984311"/>
              <a:gd name="connsiteY35" fmla="*/ 464024 h 782471"/>
              <a:gd name="connsiteX36" fmla="*/ 1701421 w 2984311"/>
              <a:gd name="connsiteY36" fmla="*/ 450376 h 782471"/>
              <a:gd name="connsiteX37" fmla="*/ 1687773 w 2984311"/>
              <a:gd name="connsiteY37" fmla="*/ 441278 h 782471"/>
              <a:gd name="connsiteX38" fmla="*/ 1683224 w 2984311"/>
              <a:gd name="connsiteY38" fmla="*/ 427630 h 782471"/>
              <a:gd name="connsiteX39" fmla="*/ 1665027 w 2984311"/>
              <a:gd name="connsiteY39" fmla="*/ 400334 h 782471"/>
              <a:gd name="connsiteX40" fmla="*/ 1646830 w 2984311"/>
              <a:gd name="connsiteY40" fmla="*/ 373039 h 782471"/>
              <a:gd name="connsiteX41" fmla="*/ 1633182 w 2984311"/>
              <a:gd name="connsiteY41" fmla="*/ 363940 h 782471"/>
              <a:gd name="connsiteX42" fmla="*/ 1601337 w 2984311"/>
              <a:gd name="connsiteY42" fmla="*/ 345743 h 782471"/>
              <a:gd name="connsiteX43" fmla="*/ 1587689 w 2984311"/>
              <a:gd name="connsiteY43" fmla="*/ 318448 h 782471"/>
              <a:gd name="connsiteX44" fmla="*/ 1574042 w 2984311"/>
              <a:gd name="connsiteY44" fmla="*/ 309349 h 782471"/>
              <a:gd name="connsiteX45" fmla="*/ 1542197 w 2984311"/>
              <a:gd name="connsiteY45" fmla="*/ 286603 h 782471"/>
              <a:gd name="connsiteX46" fmla="*/ 1501254 w 2984311"/>
              <a:gd name="connsiteY46" fmla="*/ 277505 h 782471"/>
              <a:gd name="connsiteX47" fmla="*/ 1473958 w 2984311"/>
              <a:gd name="connsiteY47" fmla="*/ 268406 h 782471"/>
              <a:gd name="connsiteX48" fmla="*/ 1460310 w 2984311"/>
              <a:gd name="connsiteY48" fmla="*/ 259308 h 782471"/>
              <a:gd name="connsiteX49" fmla="*/ 1433015 w 2984311"/>
              <a:gd name="connsiteY49" fmla="*/ 250209 h 782471"/>
              <a:gd name="connsiteX50" fmla="*/ 1360227 w 2984311"/>
              <a:gd name="connsiteY50" fmla="*/ 236561 h 782471"/>
              <a:gd name="connsiteX51" fmla="*/ 1332931 w 2984311"/>
              <a:gd name="connsiteY51" fmla="*/ 227463 h 782471"/>
              <a:gd name="connsiteX52" fmla="*/ 1319283 w 2984311"/>
              <a:gd name="connsiteY52" fmla="*/ 222913 h 782471"/>
              <a:gd name="connsiteX53" fmla="*/ 1278340 w 2984311"/>
              <a:gd name="connsiteY53" fmla="*/ 227463 h 782471"/>
              <a:gd name="connsiteX54" fmla="*/ 1264692 w 2984311"/>
              <a:gd name="connsiteY54" fmla="*/ 236561 h 782471"/>
              <a:gd name="connsiteX55" fmla="*/ 1246495 w 2984311"/>
              <a:gd name="connsiteY55" fmla="*/ 241111 h 782471"/>
              <a:gd name="connsiteX56" fmla="*/ 1219200 w 2984311"/>
              <a:gd name="connsiteY56" fmla="*/ 254758 h 782471"/>
              <a:gd name="connsiteX57" fmla="*/ 1191904 w 2984311"/>
              <a:gd name="connsiteY57" fmla="*/ 268406 h 782471"/>
              <a:gd name="connsiteX58" fmla="*/ 1160060 w 2984311"/>
              <a:gd name="connsiteY58" fmla="*/ 272955 h 782471"/>
              <a:gd name="connsiteX59" fmla="*/ 1105468 w 2984311"/>
              <a:gd name="connsiteY59" fmla="*/ 291152 h 782471"/>
              <a:gd name="connsiteX60" fmla="*/ 1073624 w 2984311"/>
              <a:gd name="connsiteY60" fmla="*/ 304800 h 782471"/>
              <a:gd name="connsiteX61" fmla="*/ 896203 w 2984311"/>
              <a:gd name="connsiteY61" fmla="*/ 309349 h 782471"/>
              <a:gd name="connsiteX62" fmla="*/ 868907 w 2984311"/>
              <a:gd name="connsiteY62" fmla="*/ 322997 h 782471"/>
              <a:gd name="connsiteX63" fmla="*/ 855260 w 2984311"/>
              <a:gd name="connsiteY63" fmla="*/ 327546 h 782471"/>
              <a:gd name="connsiteX64" fmla="*/ 782471 w 2984311"/>
              <a:gd name="connsiteY64" fmla="*/ 322997 h 782471"/>
              <a:gd name="connsiteX65" fmla="*/ 768824 w 2984311"/>
              <a:gd name="connsiteY65" fmla="*/ 318448 h 782471"/>
              <a:gd name="connsiteX66" fmla="*/ 723331 w 2984311"/>
              <a:gd name="connsiteY66" fmla="*/ 304800 h 782471"/>
              <a:gd name="connsiteX67" fmla="*/ 709683 w 2984311"/>
              <a:gd name="connsiteY67" fmla="*/ 300251 h 782471"/>
              <a:gd name="connsiteX68" fmla="*/ 696036 w 2984311"/>
              <a:gd name="connsiteY68" fmla="*/ 295702 h 782471"/>
              <a:gd name="connsiteX69" fmla="*/ 641445 w 2984311"/>
              <a:gd name="connsiteY69" fmla="*/ 291152 h 782471"/>
              <a:gd name="connsiteX70" fmla="*/ 591403 w 2984311"/>
              <a:gd name="connsiteY70" fmla="*/ 282054 h 782471"/>
              <a:gd name="connsiteX71" fmla="*/ 573206 w 2984311"/>
              <a:gd name="connsiteY71" fmla="*/ 277505 h 782471"/>
              <a:gd name="connsiteX72" fmla="*/ 545910 w 2984311"/>
              <a:gd name="connsiteY72" fmla="*/ 268406 h 782471"/>
              <a:gd name="connsiteX73" fmla="*/ 514066 w 2984311"/>
              <a:gd name="connsiteY73" fmla="*/ 263857 h 782471"/>
              <a:gd name="connsiteX74" fmla="*/ 491319 w 2984311"/>
              <a:gd name="connsiteY74" fmla="*/ 259308 h 782471"/>
              <a:gd name="connsiteX75" fmla="*/ 459474 w 2984311"/>
              <a:gd name="connsiteY75" fmla="*/ 254758 h 782471"/>
              <a:gd name="connsiteX76" fmla="*/ 432179 w 2984311"/>
              <a:gd name="connsiteY76" fmla="*/ 236561 h 782471"/>
              <a:gd name="connsiteX77" fmla="*/ 423080 w 2984311"/>
              <a:gd name="connsiteY77" fmla="*/ 222913 h 782471"/>
              <a:gd name="connsiteX78" fmla="*/ 404883 w 2984311"/>
              <a:gd name="connsiteY78" fmla="*/ 213815 h 782471"/>
              <a:gd name="connsiteX79" fmla="*/ 391236 w 2984311"/>
              <a:gd name="connsiteY79" fmla="*/ 204716 h 782471"/>
              <a:gd name="connsiteX80" fmla="*/ 373039 w 2984311"/>
              <a:gd name="connsiteY80" fmla="*/ 177421 h 782471"/>
              <a:gd name="connsiteX81" fmla="*/ 350292 w 2984311"/>
              <a:gd name="connsiteY81" fmla="*/ 150125 h 782471"/>
              <a:gd name="connsiteX82" fmla="*/ 322997 w 2984311"/>
              <a:gd name="connsiteY82" fmla="*/ 131928 h 782471"/>
              <a:gd name="connsiteX83" fmla="*/ 295701 w 2984311"/>
              <a:gd name="connsiteY83" fmla="*/ 113731 h 782471"/>
              <a:gd name="connsiteX84" fmla="*/ 286603 w 2984311"/>
              <a:gd name="connsiteY84" fmla="*/ 100084 h 782471"/>
              <a:gd name="connsiteX85" fmla="*/ 272955 w 2984311"/>
              <a:gd name="connsiteY85" fmla="*/ 95534 h 782471"/>
              <a:gd name="connsiteX86" fmla="*/ 259307 w 2984311"/>
              <a:gd name="connsiteY86" fmla="*/ 86436 h 782471"/>
              <a:gd name="connsiteX87" fmla="*/ 232012 w 2984311"/>
              <a:gd name="connsiteY87" fmla="*/ 77337 h 782471"/>
              <a:gd name="connsiteX88" fmla="*/ 218364 w 2984311"/>
              <a:gd name="connsiteY88" fmla="*/ 72788 h 782471"/>
              <a:gd name="connsiteX89" fmla="*/ 204716 w 2984311"/>
              <a:gd name="connsiteY89" fmla="*/ 68239 h 782471"/>
              <a:gd name="connsiteX90" fmla="*/ 191068 w 2984311"/>
              <a:gd name="connsiteY90" fmla="*/ 59140 h 782471"/>
              <a:gd name="connsiteX91" fmla="*/ 163773 w 2984311"/>
              <a:gd name="connsiteY91" fmla="*/ 50042 h 782471"/>
              <a:gd name="connsiteX92" fmla="*/ 136477 w 2984311"/>
              <a:gd name="connsiteY92" fmla="*/ 40943 h 782471"/>
              <a:gd name="connsiteX93" fmla="*/ 122830 w 2984311"/>
              <a:gd name="connsiteY93" fmla="*/ 36394 h 782471"/>
              <a:gd name="connsiteX94" fmla="*/ 0 w 2984311"/>
              <a:gd name="connsiteY9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629468 w 2984311"/>
              <a:gd name="connsiteY6" fmla="*/ 477672 h 782471"/>
              <a:gd name="connsiteX7" fmla="*/ 2515737 w 2984311"/>
              <a:gd name="connsiteY7" fmla="*/ 468573 h 782471"/>
              <a:gd name="connsiteX8" fmla="*/ 2370161 w 2984311"/>
              <a:gd name="connsiteY8" fmla="*/ 459475 h 782471"/>
              <a:gd name="connsiteX9" fmla="*/ 2329218 w 2984311"/>
              <a:gd name="connsiteY9" fmla="*/ 450376 h 782471"/>
              <a:gd name="connsiteX10" fmla="*/ 2301922 w 2984311"/>
              <a:gd name="connsiteY10" fmla="*/ 441278 h 782471"/>
              <a:gd name="connsiteX11" fmla="*/ 2288274 w 2984311"/>
              <a:gd name="connsiteY11" fmla="*/ 436728 h 782471"/>
              <a:gd name="connsiteX12" fmla="*/ 2247331 w 2984311"/>
              <a:gd name="connsiteY12" fmla="*/ 413982 h 782471"/>
              <a:gd name="connsiteX13" fmla="*/ 2233683 w 2984311"/>
              <a:gd name="connsiteY13" fmla="*/ 409433 h 782471"/>
              <a:gd name="connsiteX14" fmla="*/ 2220036 w 2984311"/>
              <a:gd name="connsiteY14" fmla="*/ 404884 h 782471"/>
              <a:gd name="connsiteX15" fmla="*/ 2192740 w 2984311"/>
              <a:gd name="connsiteY15" fmla="*/ 418531 h 782471"/>
              <a:gd name="connsiteX16" fmla="*/ 2179092 w 2984311"/>
              <a:gd name="connsiteY16" fmla="*/ 427630 h 782471"/>
              <a:gd name="connsiteX17" fmla="*/ 2151797 w 2984311"/>
              <a:gd name="connsiteY17" fmla="*/ 436728 h 782471"/>
              <a:gd name="connsiteX18" fmla="*/ 2138149 w 2984311"/>
              <a:gd name="connsiteY18" fmla="*/ 441278 h 782471"/>
              <a:gd name="connsiteX19" fmla="*/ 2124501 w 2984311"/>
              <a:gd name="connsiteY19" fmla="*/ 445827 h 782471"/>
              <a:gd name="connsiteX20" fmla="*/ 2083558 w 2984311"/>
              <a:gd name="connsiteY20" fmla="*/ 464024 h 782471"/>
              <a:gd name="connsiteX21" fmla="*/ 2069910 w 2984311"/>
              <a:gd name="connsiteY21" fmla="*/ 473122 h 782471"/>
              <a:gd name="connsiteX22" fmla="*/ 2056263 w 2984311"/>
              <a:gd name="connsiteY22" fmla="*/ 477672 h 782471"/>
              <a:gd name="connsiteX23" fmla="*/ 1988024 w 2984311"/>
              <a:gd name="connsiteY23" fmla="*/ 473122 h 782471"/>
              <a:gd name="connsiteX24" fmla="*/ 1969827 w 2984311"/>
              <a:gd name="connsiteY24" fmla="*/ 468573 h 782471"/>
              <a:gd name="connsiteX25" fmla="*/ 1878842 w 2984311"/>
              <a:gd name="connsiteY25" fmla="*/ 473122 h 782471"/>
              <a:gd name="connsiteX26" fmla="*/ 1851546 w 2984311"/>
              <a:gd name="connsiteY26" fmla="*/ 486770 h 782471"/>
              <a:gd name="connsiteX27" fmla="*/ 1842448 w 2984311"/>
              <a:gd name="connsiteY27" fmla="*/ 500418 h 782471"/>
              <a:gd name="connsiteX28" fmla="*/ 1815152 w 2984311"/>
              <a:gd name="connsiteY28" fmla="*/ 509516 h 782471"/>
              <a:gd name="connsiteX29" fmla="*/ 1787857 w 2984311"/>
              <a:gd name="connsiteY29" fmla="*/ 518615 h 782471"/>
              <a:gd name="connsiteX30" fmla="*/ 1774209 w 2984311"/>
              <a:gd name="connsiteY30" fmla="*/ 523164 h 782471"/>
              <a:gd name="connsiteX31" fmla="*/ 1733266 w 2984311"/>
              <a:gd name="connsiteY31" fmla="*/ 509516 h 782471"/>
              <a:gd name="connsiteX32" fmla="*/ 1728716 w 2984311"/>
              <a:gd name="connsiteY32" fmla="*/ 495869 h 782471"/>
              <a:gd name="connsiteX33" fmla="*/ 1724167 w 2984311"/>
              <a:gd name="connsiteY33" fmla="*/ 468573 h 782471"/>
              <a:gd name="connsiteX34" fmla="*/ 1710519 w 2984311"/>
              <a:gd name="connsiteY34" fmla="*/ 464024 h 782471"/>
              <a:gd name="connsiteX35" fmla="*/ 1701421 w 2984311"/>
              <a:gd name="connsiteY35" fmla="*/ 450376 h 782471"/>
              <a:gd name="connsiteX36" fmla="*/ 1687773 w 2984311"/>
              <a:gd name="connsiteY36" fmla="*/ 441278 h 782471"/>
              <a:gd name="connsiteX37" fmla="*/ 1683224 w 2984311"/>
              <a:gd name="connsiteY37" fmla="*/ 427630 h 782471"/>
              <a:gd name="connsiteX38" fmla="*/ 1665027 w 2984311"/>
              <a:gd name="connsiteY38" fmla="*/ 400334 h 782471"/>
              <a:gd name="connsiteX39" fmla="*/ 1646830 w 2984311"/>
              <a:gd name="connsiteY39" fmla="*/ 373039 h 782471"/>
              <a:gd name="connsiteX40" fmla="*/ 1633182 w 2984311"/>
              <a:gd name="connsiteY40" fmla="*/ 363940 h 782471"/>
              <a:gd name="connsiteX41" fmla="*/ 1601337 w 2984311"/>
              <a:gd name="connsiteY41" fmla="*/ 345743 h 782471"/>
              <a:gd name="connsiteX42" fmla="*/ 1587689 w 2984311"/>
              <a:gd name="connsiteY42" fmla="*/ 318448 h 782471"/>
              <a:gd name="connsiteX43" fmla="*/ 1574042 w 2984311"/>
              <a:gd name="connsiteY43" fmla="*/ 309349 h 782471"/>
              <a:gd name="connsiteX44" fmla="*/ 1542197 w 2984311"/>
              <a:gd name="connsiteY44" fmla="*/ 286603 h 782471"/>
              <a:gd name="connsiteX45" fmla="*/ 1501254 w 2984311"/>
              <a:gd name="connsiteY45" fmla="*/ 277505 h 782471"/>
              <a:gd name="connsiteX46" fmla="*/ 1473958 w 2984311"/>
              <a:gd name="connsiteY46" fmla="*/ 268406 h 782471"/>
              <a:gd name="connsiteX47" fmla="*/ 1460310 w 2984311"/>
              <a:gd name="connsiteY47" fmla="*/ 259308 h 782471"/>
              <a:gd name="connsiteX48" fmla="*/ 1433015 w 2984311"/>
              <a:gd name="connsiteY48" fmla="*/ 250209 h 782471"/>
              <a:gd name="connsiteX49" fmla="*/ 1360227 w 2984311"/>
              <a:gd name="connsiteY49" fmla="*/ 236561 h 782471"/>
              <a:gd name="connsiteX50" fmla="*/ 1332931 w 2984311"/>
              <a:gd name="connsiteY50" fmla="*/ 227463 h 782471"/>
              <a:gd name="connsiteX51" fmla="*/ 1319283 w 2984311"/>
              <a:gd name="connsiteY51" fmla="*/ 222913 h 782471"/>
              <a:gd name="connsiteX52" fmla="*/ 1278340 w 2984311"/>
              <a:gd name="connsiteY52" fmla="*/ 227463 h 782471"/>
              <a:gd name="connsiteX53" fmla="*/ 1264692 w 2984311"/>
              <a:gd name="connsiteY53" fmla="*/ 236561 h 782471"/>
              <a:gd name="connsiteX54" fmla="*/ 1246495 w 2984311"/>
              <a:gd name="connsiteY54" fmla="*/ 241111 h 782471"/>
              <a:gd name="connsiteX55" fmla="*/ 1219200 w 2984311"/>
              <a:gd name="connsiteY55" fmla="*/ 254758 h 782471"/>
              <a:gd name="connsiteX56" fmla="*/ 1191904 w 2984311"/>
              <a:gd name="connsiteY56" fmla="*/ 268406 h 782471"/>
              <a:gd name="connsiteX57" fmla="*/ 1160060 w 2984311"/>
              <a:gd name="connsiteY57" fmla="*/ 272955 h 782471"/>
              <a:gd name="connsiteX58" fmla="*/ 1105468 w 2984311"/>
              <a:gd name="connsiteY58" fmla="*/ 291152 h 782471"/>
              <a:gd name="connsiteX59" fmla="*/ 1073624 w 2984311"/>
              <a:gd name="connsiteY59" fmla="*/ 304800 h 782471"/>
              <a:gd name="connsiteX60" fmla="*/ 896203 w 2984311"/>
              <a:gd name="connsiteY60" fmla="*/ 309349 h 782471"/>
              <a:gd name="connsiteX61" fmla="*/ 868907 w 2984311"/>
              <a:gd name="connsiteY61" fmla="*/ 322997 h 782471"/>
              <a:gd name="connsiteX62" fmla="*/ 855260 w 2984311"/>
              <a:gd name="connsiteY62" fmla="*/ 327546 h 782471"/>
              <a:gd name="connsiteX63" fmla="*/ 782471 w 2984311"/>
              <a:gd name="connsiteY63" fmla="*/ 322997 h 782471"/>
              <a:gd name="connsiteX64" fmla="*/ 768824 w 2984311"/>
              <a:gd name="connsiteY64" fmla="*/ 318448 h 782471"/>
              <a:gd name="connsiteX65" fmla="*/ 723331 w 2984311"/>
              <a:gd name="connsiteY65" fmla="*/ 304800 h 782471"/>
              <a:gd name="connsiteX66" fmla="*/ 709683 w 2984311"/>
              <a:gd name="connsiteY66" fmla="*/ 300251 h 782471"/>
              <a:gd name="connsiteX67" fmla="*/ 696036 w 2984311"/>
              <a:gd name="connsiteY67" fmla="*/ 295702 h 782471"/>
              <a:gd name="connsiteX68" fmla="*/ 641445 w 2984311"/>
              <a:gd name="connsiteY68" fmla="*/ 291152 h 782471"/>
              <a:gd name="connsiteX69" fmla="*/ 591403 w 2984311"/>
              <a:gd name="connsiteY69" fmla="*/ 282054 h 782471"/>
              <a:gd name="connsiteX70" fmla="*/ 573206 w 2984311"/>
              <a:gd name="connsiteY70" fmla="*/ 277505 h 782471"/>
              <a:gd name="connsiteX71" fmla="*/ 545910 w 2984311"/>
              <a:gd name="connsiteY71" fmla="*/ 268406 h 782471"/>
              <a:gd name="connsiteX72" fmla="*/ 514066 w 2984311"/>
              <a:gd name="connsiteY72" fmla="*/ 263857 h 782471"/>
              <a:gd name="connsiteX73" fmla="*/ 491319 w 2984311"/>
              <a:gd name="connsiteY73" fmla="*/ 259308 h 782471"/>
              <a:gd name="connsiteX74" fmla="*/ 459474 w 2984311"/>
              <a:gd name="connsiteY74" fmla="*/ 254758 h 782471"/>
              <a:gd name="connsiteX75" fmla="*/ 432179 w 2984311"/>
              <a:gd name="connsiteY75" fmla="*/ 236561 h 782471"/>
              <a:gd name="connsiteX76" fmla="*/ 423080 w 2984311"/>
              <a:gd name="connsiteY76" fmla="*/ 222913 h 782471"/>
              <a:gd name="connsiteX77" fmla="*/ 404883 w 2984311"/>
              <a:gd name="connsiteY77" fmla="*/ 213815 h 782471"/>
              <a:gd name="connsiteX78" fmla="*/ 391236 w 2984311"/>
              <a:gd name="connsiteY78" fmla="*/ 204716 h 782471"/>
              <a:gd name="connsiteX79" fmla="*/ 373039 w 2984311"/>
              <a:gd name="connsiteY79" fmla="*/ 177421 h 782471"/>
              <a:gd name="connsiteX80" fmla="*/ 350292 w 2984311"/>
              <a:gd name="connsiteY80" fmla="*/ 150125 h 782471"/>
              <a:gd name="connsiteX81" fmla="*/ 322997 w 2984311"/>
              <a:gd name="connsiteY81" fmla="*/ 131928 h 782471"/>
              <a:gd name="connsiteX82" fmla="*/ 295701 w 2984311"/>
              <a:gd name="connsiteY82" fmla="*/ 113731 h 782471"/>
              <a:gd name="connsiteX83" fmla="*/ 286603 w 2984311"/>
              <a:gd name="connsiteY83" fmla="*/ 100084 h 782471"/>
              <a:gd name="connsiteX84" fmla="*/ 272955 w 2984311"/>
              <a:gd name="connsiteY84" fmla="*/ 95534 h 782471"/>
              <a:gd name="connsiteX85" fmla="*/ 259307 w 2984311"/>
              <a:gd name="connsiteY85" fmla="*/ 86436 h 782471"/>
              <a:gd name="connsiteX86" fmla="*/ 232012 w 2984311"/>
              <a:gd name="connsiteY86" fmla="*/ 77337 h 782471"/>
              <a:gd name="connsiteX87" fmla="*/ 218364 w 2984311"/>
              <a:gd name="connsiteY87" fmla="*/ 72788 h 782471"/>
              <a:gd name="connsiteX88" fmla="*/ 204716 w 2984311"/>
              <a:gd name="connsiteY88" fmla="*/ 68239 h 782471"/>
              <a:gd name="connsiteX89" fmla="*/ 191068 w 2984311"/>
              <a:gd name="connsiteY89" fmla="*/ 59140 h 782471"/>
              <a:gd name="connsiteX90" fmla="*/ 163773 w 2984311"/>
              <a:gd name="connsiteY90" fmla="*/ 50042 h 782471"/>
              <a:gd name="connsiteX91" fmla="*/ 136477 w 2984311"/>
              <a:gd name="connsiteY91" fmla="*/ 40943 h 782471"/>
              <a:gd name="connsiteX92" fmla="*/ 122830 w 2984311"/>
              <a:gd name="connsiteY92" fmla="*/ 36394 h 782471"/>
              <a:gd name="connsiteX93" fmla="*/ 0 w 2984311"/>
              <a:gd name="connsiteY9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515737 w 2984311"/>
              <a:gd name="connsiteY6" fmla="*/ 468573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515737 w 2984311"/>
              <a:gd name="connsiteY6" fmla="*/ 468573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483892 w 2984311"/>
              <a:gd name="connsiteY6" fmla="*/ 477672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301922 w 2984311"/>
              <a:gd name="connsiteY8" fmla="*/ 441278 h 782471"/>
              <a:gd name="connsiteX9" fmla="*/ 2288274 w 2984311"/>
              <a:gd name="connsiteY9" fmla="*/ 436728 h 782471"/>
              <a:gd name="connsiteX10" fmla="*/ 2247331 w 2984311"/>
              <a:gd name="connsiteY10" fmla="*/ 413982 h 782471"/>
              <a:gd name="connsiteX11" fmla="*/ 2233683 w 2984311"/>
              <a:gd name="connsiteY11" fmla="*/ 409433 h 782471"/>
              <a:gd name="connsiteX12" fmla="*/ 2220036 w 2984311"/>
              <a:gd name="connsiteY12" fmla="*/ 404884 h 782471"/>
              <a:gd name="connsiteX13" fmla="*/ 2192740 w 2984311"/>
              <a:gd name="connsiteY13" fmla="*/ 418531 h 782471"/>
              <a:gd name="connsiteX14" fmla="*/ 2179092 w 2984311"/>
              <a:gd name="connsiteY14" fmla="*/ 427630 h 782471"/>
              <a:gd name="connsiteX15" fmla="*/ 2151797 w 2984311"/>
              <a:gd name="connsiteY15" fmla="*/ 436728 h 782471"/>
              <a:gd name="connsiteX16" fmla="*/ 2138149 w 2984311"/>
              <a:gd name="connsiteY16" fmla="*/ 441278 h 782471"/>
              <a:gd name="connsiteX17" fmla="*/ 2124501 w 2984311"/>
              <a:gd name="connsiteY17" fmla="*/ 445827 h 782471"/>
              <a:gd name="connsiteX18" fmla="*/ 2083558 w 2984311"/>
              <a:gd name="connsiteY18" fmla="*/ 464024 h 782471"/>
              <a:gd name="connsiteX19" fmla="*/ 2069910 w 2984311"/>
              <a:gd name="connsiteY19" fmla="*/ 473122 h 782471"/>
              <a:gd name="connsiteX20" fmla="*/ 2056263 w 2984311"/>
              <a:gd name="connsiteY20" fmla="*/ 477672 h 782471"/>
              <a:gd name="connsiteX21" fmla="*/ 1988024 w 2984311"/>
              <a:gd name="connsiteY21" fmla="*/ 473122 h 782471"/>
              <a:gd name="connsiteX22" fmla="*/ 1969827 w 2984311"/>
              <a:gd name="connsiteY22" fmla="*/ 468573 h 782471"/>
              <a:gd name="connsiteX23" fmla="*/ 1878842 w 2984311"/>
              <a:gd name="connsiteY23" fmla="*/ 473122 h 782471"/>
              <a:gd name="connsiteX24" fmla="*/ 1851546 w 2984311"/>
              <a:gd name="connsiteY24" fmla="*/ 486770 h 782471"/>
              <a:gd name="connsiteX25" fmla="*/ 1842448 w 2984311"/>
              <a:gd name="connsiteY25" fmla="*/ 500418 h 782471"/>
              <a:gd name="connsiteX26" fmla="*/ 1815152 w 2984311"/>
              <a:gd name="connsiteY26" fmla="*/ 509516 h 782471"/>
              <a:gd name="connsiteX27" fmla="*/ 1787857 w 2984311"/>
              <a:gd name="connsiteY27" fmla="*/ 518615 h 782471"/>
              <a:gd name="connsiteX28" fmla="*/ 1774209 w 2984311"/>
              <a:gd name="connsiteY28" fmla="*/ 523164 h 782471"/>
              <a:gd name="connsiteX29" fmla="*/ 1733266 w 2984311"/>
              <a:gd name="connsiteY29" fmla="*/ 509516 h 782471"/>
              <a:gd name="connsiteX30" fmla="*/ 1728716 w 2984311"/>
              <a:gd name="connsiteY30" fmla="*/ 495869 h 782471"/>
              <a:gd name="connsiteX31" fmla="*/ 1724167 w 2984311"/>
              <a:gd name="connsiteY31" fmla="*/ 468573 h 782471"/>
              <a:gd name="connsiteX32" fmla="*/ 1710519 w 2984311"/>
              <a:gd name="connsiteY32" fmla="*/ 464024 h 782471"/>
              <a:gd name="connsiteX33" fmla="*/ 1701421 w 2984311"/>
              <a:gd name="connsiteY33" fmla="*/ 450376 h 782471"/>
              <a:gd name="connsiteX34" fmla="*/ 1687773 w 2984311"/>
              <a:gd name="connsiteY34" fmla="*/ 441278 h 782471"/>
              <a:gd name="connsiteX35" fmla="*/ 1683224 w 2984311"/>
              <a:gd name="connsiteY35" fmla="*/ 427630 h 782471"/>
              <a:gd name="connsiteX36" fmla="*/ 1665027 w 2984311"/>
              <a:gd name="connsiteY36" fmla="*/ 400334 h 782471"/>
              <a:gd name="connsiteX37" fmla="*/ 1646830 w 2984311"/>
              <a:gd name="connsiteY37" fmla="*/ 373039 h 782471"/>
              <a:gd name="connsiteX38" fmla="*/ 1633182 w 2984311"/>
              <a:gd name="connsiteY38" fmla="*/ 363940 h 782471"/>
              <a:gd name="connsiteX39" fmla="*/ 1601337 w 2984311"/>
              <a:gd name="connsiteY39" fmla="*/ 345743 h 782471"/>
              <a:gd name="connsiteX40" fmla="*/ 1587689 w 2984311"/>
              <a:gd name="connsiteY40" fmla="*/ 318448 h 782471"/>
              <a:gd name="connsiteX41" fmla="*/ 1574042 w 2984311"/>
              <a:gd name="connsiteY41" fmla="*/ 309349 h 782471"/>
              <a:gd name="connsiteX42" fmla="*/ 1542197 w 2984311"/>
              <a:gd name="connsiteY42" fmla="*/ 286603 h 782471"/>
              <a:gd name="connsiteX43" fmla="*/ 1501254 w 2984311"/>
              <a:gd name="connsiteY43" fmla="*/ 277505 h 782471"/>
              <a:gd name="connsiteX44" fmla="*/ 1473958 w 2984311"/>
              <a:gd name="connsiteY44" fmla="*/ 268406 h 782471"/>
              <a:gd name="connsiteX45" fmla="*/ 1460310 w 2984311"/>
              <a:gd name="connsiteY45" fmla="*/ 259308 h 782471"/>
              <a:gd name="connsiteX46" fmla="*/ 1433015 w 2984311"/>
              <a:gd name="connsiteY46" fmla="*/ 250209 h 782471"/>
              <a:gd name="connsiteX47" fmla="*/ 1360227 w 2984311"/>
              <a:gd name="connsiteY47" fmla="*/ 236561 h 782471"/>
              <a:gd name="connsiteX48" fmla="*/ 1332931 w 2984311"/>
              <a:gd name="connsiteY48" fmla="*/ 227463 h 782471"/>
              <a:gd name="connsiteX49" fmla="*/ 1319283 w 2984311"/>
              <a:gd name="connsiteY49" fmla="*/ 222913 h 782471"/>
              <a:gd name="connsiteX50" fmla="*/ 1278340 w 2984311"/>
              <a:gd name="connsiteY50" fmla="*/ 227463 h 782471"/>
              <a:gd name="connsiteX51" fmla="*/ 1264692 w 2984311"/>
              <a:gd name="connsiteY51" fmla="*/ 236561 h 782471"/>
              <a:gd name="connsiteX52" fmla="*/ 1246495 w 2984311"/>
              <a:gd name="connsiteY52" fmla="*/ 241111 h 782471"/>
              <a:gd name="connsiteX53" fmla="*/ 1219200 w 2984311"/>
              <a:gd name="connsiteY53" fmla="*/ 254758 h 782471"/>
              <a:gd name="connsiteX54" fmla="*/ 1191904 w 2984311"/>
              <a:gd name="connsiteY54" fmla="*/ 268406 h 782471"/>
              <a:gd name="connsiteX55" fmla="*/ 1160060 w 2984311"/>
              <a:gd name="connsiteY55" fmla="*/ 272955 h 782471"/>
              <a:gd name="connsiteX56" fmla="*/ 1105468 w 2984311"/>
              <a:gd name="connsiteY56" fmla="*/ 291152 h 782471"/>
              <a:gd name="connsiteX57" fmla="*/ 1073624 w 2984311"/>
              <a:gd name="connsiteY57" fmla="*/ 304800 h 782471"/>
              <a:gd name="connsiteX58" fmla="*/ 896203 w 2984311"/>
              <a:gd name="connsiteY58" fmla="*/ 309349 h 782471"/>
              <a:gd name="connsiteX59" fmla="*/ 868907 w 2984311"/>
              <a:gd name="connsiteY59" fmla="*/ 322997 h 782471"/>
              <a:gd name="connsiteX60" fmla="*/ 855260 w 2984311"/>
              <a:gd name="connsiteY60" fmla="*/ 327546 h 782471"/>
              <a:gd name="connsiteX61" fmla="*/ 782471 w 2984311"/>
              <a:gd name="connsiteY61" fmla="*/ 322997 h 782471"/>
              <a:gd name="connsiteX62" fmla="*/ 768824 w 2984311"/>
              <a:gd name="connsiteY62" fmla="*/ 318448 h 782471"/>
              <a:gd name="connsiteX63" fmla="*/ 723331 w 2984311"/>
              <a:gd name="connsiteY63" fmla="*/ 304800 h 782471"/>
              <a:gd name="connsiteX64" fmla="*/ 709683 w 2984311"/>
              <a:gd name="connsiteY64" fmla="*/ 300251 h 782471"/>
              <a:gd name="connsiteX65" fmla="*/ 696036 w 2984311"/>
              <a:gd name="connsiteY65" fmla="*/ 295702 h 782471"/>
              <a:gd name="connsiteX66" fmla="*/ 641445 w 2984311"/>
              <a:gd name="connsiteY66" fmla="*/ 291152 h 782471"/>
              <a:gd name="connsiteX67" fmla="*/ 591403 w 2984311"/>
              <a:gd name="connsiteY67" fmla="*/ 282054 h 782471"/>
              <a:gd name="connsiteX68" fmla="*/ 573206 w 2984311"/>
              <a:gd name="connsiteY68" fmla="*/ 277505 h 782471"/>
              <a:gd name="connsiteX69" fmla="*/ 545910 w 2984311"/>
              <a:gd name="connsiteY69" fmla="*/ 268406 h 782471"/>
              <a:gd name="connsiteX70" fmla="*/ 514066 w 2984311"/>
              <a:gd name="connsiteY70" fmla="*/ 263857 h 782471"/>
              <a:gd name="connsiteX71" fmla="*/ 491319 w 2984311"/>
              <a:gd name="connsiteY71" fmla="*/ 259308 h 782471"/>
              <a:gd name="connsiteX72" fmla="*/ 459474 w 2984311"/>
              <a:gd name="connsiteY72" fmla="*/ 254758 h 782471"/>
              <a:gd name="connsiteX73" fmla="*/ 432179 w 2984311"/>
              <a:gd name="connsiteY73" fmla="*/ 236561 h 782471"/>
              <a:gd name="connsiteX74" fmla="*/ 423080 w 2984311"/>
              <a:gd name="connsiteY74" fmla="*/ 222913 h 782471"/>
              <a:gd name="connsiteX75" fmla="*/ 404883 w 2984311"/>
              <a:gd name="connsiteY75" fmla="*/ 213815 h 782471"/>
              <a:gd name="connsiteX76" fmla="*/ 391236 w 2984311"/>
              <a:gd name="connsiteY76" fmla="*/ 204716 h 782471"/>
              <a:gd name="connsiteX77" fmla="*/ 373039 w 2984311"/>
              <a:gd name="connsiteY77" fmla="*/ 177421 h 782471"/>
              <a:gd name="connsiteX78" fmla="*/ 350292 w 2984311"/>
              <a:gd name="connsiteY78" fmla="*/ 150125 h 782471"/>
              <a:gd name="connsiteX79" fmla="*/ 322997 w 2984311"/>
              <a:gd name="connsiteY79" fmla="*/ 131928 h 782471"/>
              <a:gd name="connsiteX80" fmla="*/ 295701 w 2984311"/>
              <a:gd name="connsiteY80" fmla="*/ 113731 h 782471"/>
              <a:gd name="connsiteX81" fmla="*/ 286603 w 2984311"/>
              <a:gd name="connsiteY81" fmla="*/ 100084 h 782471"/>
              <a:gd name="connsiteX82" fmla="*/ 272955 w 2984311"/>
              <a:gd name="connsiteY82" fmla="*/ 95534 h 782471"/>
              <a:gd name="connsiteX83" fmla="*/ 259307 w 2984311"/>
              <a:gd name="connsiteY83" fmla="*/ 86436 h 782471"/>
              <a:gd name="connsiteX84" fmla="*/ 232012 w 2984311"/>
              <a:gd name="connsiteY84" fmla="*/ 77337 h 782471"/>
              <a:gd name="connsiteX85" fmla="*/ 218364 w 2984311"/>
              <a:gd name="connsiteY85" fmla="*/ 72788 h 782471"/>
              <a:gd name="connsiteX86" fmla="*/ 204716 w 2984311"/>
              <a:gd name="connsiteY86" fmla="*/ 68239 h 782471"/>
              <a:gd name="connsiteX87" fmla="*/ 191068 w 2984311"/>
              <a:gd name="connsiteY87" fmla="*/ 59140 h 782471"/>
              <a:gd name="connsiteX88" fmla="*/ 163773 w 2984311"/>
              <a:gd name="connsiteY88" fmla="*/ 50042 h 782471"/>
              <a:gd name="connsiteX89" fmla="*/ 136477 w 2984311"/>
              <a:gd name="connsiteY89" fmla="*/ 40943 h 782471"/>
              <a:gd name="connsiteX90" fmla="*/ 122830 w 2984311"/>
              <a:gd name="connsiteY90" fmla="*/ 36394 h 782471"/>
              <a:gd name="connsiteX91" fmla="*/ 0 w 2984311"/>
              <a:gd name="connsiteY9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301922 w 2984311"/>
              <a:gd name="connsiteY8" fmla="*/ 441278 h 782471"/>
              <a:gd name="connsiteX9" fmla="*/ 2247331 w 2984311"/>
              <a:gd name="connsiteY9" fmla="*/ 413982 h 782471"/>
              <a:gd name="connsiteX10" fmla="*/ 2233683 w 2984311"/>
              <a:gd name="connsiteY10" fmla="*/ 409433 h 782471"/>
              <a:gd name="connsiteX11" fmla="*/ 2220036 w 2984311"/>
              <a:gd name="connsiteY11" fmla="*/ 404884 h 782471"/>
              <a:gd name="connsiteX12" fmla="*/ 2192740 w 2984311"/>
              <a:gd name="connsiteY12" fmla="*/ 418531 h 782471"/>
              <a:gd name="connsiteX13" fmla="*/ 2179092 w 2984311"/>
              <a:gd name="connsiteY13" fmla="*/ 427630 h 782471"/>
              <a:gd name="connsiteX14" fmla="*/ 2151797 w 2984311"/>
              <a:gd name="connsiteY14" fmla="*/ 436728 h 782471"/>
              <a:gd name="connsiteX15" fmla="*/ 2138149 w 2984311"/>
              <a:gd name="connsiteY15" fmla="*/ 441278 h 782471"/>
              <a:gd name="connsiteX16" fmla="*/ 2124501 w 2984311"/>
              <a:gd name="connsiteY16" fmla="*/ 445827 h 782471"/>
              <a:gd name="connsiteX17" fmla="*/ 2083558 w 2984311"/>
              <a:gd name="connsiteY17" fmla="*/ 464024 h 782471"/>
              <a:gd name="connsiteX18" fmla="*/ 2069910 w 2984311"/>
              <a:gd name="connsiteY18" fmla="*/ 473122 h 782471"/>
              <a:gd name="connsiteX19" fmla="*/ 2056263 w 2984311"/>
              <a:gd name="connsiteY19" fmla="*/ 477672 h 782471"/>
              <a:gd name="connsiteX20" fmla="*/ 1988024 w 2984311"/>
              <a:gd name="connsiteY20" fmla="*/ 473122 h 782471"/>
              <a:gd name="connsiteX21" fmla="*/ 1969827 w 2984311"/>
              <a:gd name="connsiteY21" fmla="*/ 468573 h 782471"/>
              <a:gd name="connsiteX22" fmla="*/ 1878842 w 2984311"/>
              <a:gd name="connsiteY22" fmla="*/ 473122 h 782471"/>
              <a:gd name="connsiteX23" fmla="*/ 1851546 w 2984311"/>
              <a:gd name="connsiteY23" fmla="*/ 486770 h 782471"/>
              <a:gd name="connsiteX24" fmla="*/ 1842448 w 2984311"/>
              <a:gd name="connsiteY24" fmla="*/ 500418 h 782471"/>
              <a:gd name="connsiteX25" fmla="*/ 1815152 w 2984311"/>
              <a:gd name="connsiteY25" fmla="*/ 509516 h 782471"/>
              <a:gd name="connsiteX26" fmla="*/ 1787857 w 2984311"/>
              <a:gd name="connsiteY26" fmla="*/ 518615 h 782471"/>
              <a:gd name="connsiteX27" fmla="*/ 1774209 w 2984311"/>
              <a:gd name="connsiteY27" fmla="*/ 523164 h 782471"/>
              <a:gd name="connsiteX28" fmla="*/ 1733266 w 2984311"/>
              <a:gd name="connsiteY28" fmla="*/ 509516 h 782471"/>
              <a:gd name="connsiteX29" fmla="*/ 1728716 w 2984311"/>
              <a:gd name="connsiteY29" fmla="*/ 495869 h 782471"/>
              <a:gd name="connsiteX30" fmla="*/ 1724167 w 2984311"/>
              <a:gd name="connsiteY30" fmla="*/ 468573 h 782471"/>
              <a:gd name="connsiteX31" fmla="*/ 1710519 w 2984311"/>
              <a:gd name="connsiteY31" fmla="*/ 464024 h 782471"/>
              <a:gd name="connsiteX32" fmla="*/ 1701421 w 2984311"/>
              <a:gd name="connsiteY32" fmla="*/ 450376 h 782471"/>
              <a:gd name="connsiteX33" fmla="*/ 1687773 w 2984311"/>
              <a:gd name="connsiteY33" fmla="*/ 441278 h 782471"/>
              <a:gd name="connsiteX34" fmla="*/ 1683224 w 2984311"/>
              <a:gd name="connsiteY34" fmla="*/ 427630 h 782471"/>
              <a:gd name="connsiteX35" fmla="*/ 1665027 w 2984311"/>
              <a:gd name="connsiteY35" fmla="*/ 400334 h 782471"/>
              <a:gd name="connsiteX36" fmla="*/ 1646830 w 2984311"/>
              <a:gd name="connsiteY36" fmla="*/ 373039 h 782471"/>
              <a:gd name="connsiteX37" fmla="*/ 1633182 w 2984311"/>
              <a:gd name="connsiteY37" fmla="*/ 363940 h 782471"/>
              <a:gd name="connsiteX38" fmla="*/ 1601337 w 2984311"/>
              <a:gd name="connsiteY38" fmla="*/ 345743 h 782471"/>
              <a:gd name="connsiteX39" fmla="*/ 1587689 w 2984311"/>
              <a:gd name="connsiteY39" fmla="*/ 318448 h 782471"/>
              <a:gd name="connsiteX40" fmla="*/ 1574042 w 2984311"/>
              <a:gd name="connsiteY40" fmla="*/ 309349 h 782471"/>
              <a:gd name="connsiteX41" fmla="*/ 1542197 w 2984311"/>
              <a:gd name="connsiteY41" fmla="*/ 286603 h 782471"/>
              <a:gd name="connsiteX42" fmla="*/ 1501254 w 2984311"/>
              <a:gd name="connsiteY42" fmla="*/ 277505 h 782471"/>
              <a:gd name="connsiteX43" fmla="*/ 1473958 w 2984311"/>
              <a:gd name="connsiteY43" fmla="*/ 268406 h 782471"/>
              <a:gd name="connsiteX44" fmla="*/ 1460310 w 2984311"/>
              <a:gd name="connsiteY44" fmla="*/ 259308 h 782471"/>
              <a:gd name="connsiteX45" fmla="*/ 1433015 w 2984311"/>
              <a:gd name="connsiteY45" fmla="*/ 250209 h 782471"/>
              <a:gd name="connsiteX46" fmla="*/ 1360227 w 2984311"/>
              <a:gd name="connsiteY46" fmla="*/ 236561 h 782471"/>
              <a:gd name="connsiteX47" fmla="*/ 1332931 w 2984311"/>
              <a:gd name="connsiteY47" fmla="*/ 227463 h 782471"/>
              <a:gd name="connsiteX48" fmla="*/ 1319283 w 2984311"/>
              <a:gd name="connsiteY48" fmla="*/ 222913 h 782471"/>
              <a:gd name="connsiteX49" fmla="*/ 1278340 w 2984311"/>
              <a:gd name="connsiteY49" fmla="*/ 227463 h 782471"/>
              <a:gd name="connsiteX50" fmla="*/ 1264692 w 2984311"/>
              <a:gd name="connsiteY50" fmla="*/ 236561 h 782471"/>
              <a:gd name="connsiteX51" fmla="*/ 1246495 w 2984311"/>
              <a:gd name="connsiteY51" fmla="*/ 241111 h 782471"/>
              <a:gd name="connsiteX52" fmla="*/ 1219200 w 2984311"/>
              <a:gd name="connsiteY52" fmla="*/ 254758 h 782471"/>
              <a:gd name="connsiteX53" fmla="*/ 1191904 w 2984311"/>
              <a:gd name="connsiteY53" fmla="*/ 268406 h 782471"/>
              <a:gd name="connsiteX54" fmla="*/ 1160060 w 2984311"/>
              <a:gd name="connsiteY54" fmla="*/ 272955 h 782471"/>
              <a:gd name="connsiteX55" fmla="*/ 1105468 w 2984311"/>
              <a:gd name="connsiteY55" fmla="*/ 291152 h 782471"/>
              <a:gd name="connsiteX56" fmla="*/ 1073624 w 2984311"/>
              <a:gd name="connsiteY56" fmla="*/ 304800 h 782471"/>
              <a:gd name="connsiteX57" fmla="*/ 896203 w 2984311"/>
              <a:gd name="connsiteY57" fmla="*/ 309349 h 782471"/>
              <a:gd name="connsiteX58" fmla="*/ 868907 w 2984311"/>
              <a:gd name="connsiteY58" fmla="*/ 322997 h 782471"/>
              <a:gd name="connsiteX59" fmla="*/ 855260 w 2984311"/>
              <a:gd name="connsiteY59" fmla="*/ 327546 h 782471"/>
              <a:gd name="connsiteX60" fmla="*/ 782471 w 2984311"/>
              <a:gd name="connsiteY60" fmla="*/ 322997 h 782471"/>
              <a:gd name="connsiteX61" fmla="*/ 768824 w 2984311"/>
              <a:gd name="connsiteY61" fmla="*/ 318448 h 782471"/>
              <a:gd name="connsiteX62" fmla="*/ 723331 w 2984311"/>
              <a:gd name="connsiteY62" fmla="*/ 304800 h 782471"/>
              <a:gd name="connsiteX63" fmla="*/ 709683 w 2984311"/>
              <a:gd name="connsiteY63" fmla="*/ 300251 h 782471"/>
              <a:gd name="connsiteX64" fmla="*/ 696036 w 2984311"/>
              <a:gd name="connsiteY64" fmla="*/ 295702 h 782471"/>
              <a:gd name="connsiteX65" fmla="*/ 641445 w 2984311"/>
              <a:gd name="connsiteY65" fmla="*/ 291152 h 782471"/>
              <a:gd name="connsiteX66" fmla="*/ 591403 w 2984311"/>
              <a:gd name="connsiteY66" fmla="*/ 282054 h 782471"/>
              <a:gd name="connsiteX67" fmla="*/ 573206 w 2984311"/>
              <a:gd name="connsiteY67" fmla="*/ 277505 h 782471"/>
              <a:gd name="connsiteX68" fmla="*/ 545910 w 2984311"/>
              <a:gd name="connsiteY68" fmla="*/ 268406 h 782471"/>
              <a:gd name="connsiteX69" fmla="*/ 514066 w 2984311"/>
              <a:gd name="connsiteY69" fmla="*/ 263857 h 782471"/>
              <a:gd name="connsiteX70" fmla="*/ 491319 w 2984311"/>
              <a:gd name="connsiteY70" fmla="*/ 259308 h 782471"/>
              <a:gd name="connsiteX71" fmla="*/ 459474 w 2984311"/>
              <a:gd name="connsiteY71" fmla="*/ 254758 h 782471"/>
              <a:gd name="connsiteX72" fmla="*/ 432179 w 2984311"/>
              <a:gd name="connsiteY72" fmla="*/ 236561 h 782471"/>
              <a:gd name="connsiteX73" fmla="*/ 423080 w 2984311"/>
              <a:gd name="connsiteY73" fmla="*/ 222913 h 782471"/>
              <a:gd name="connsiteX74" fmla="*/ 404883 w 2984311"/>
              <a:gd name="connsiteY74" fmla="*/ 213815 h 782471"/>
              <a:gd name="connsiteX75" fmla="*/ 391236 w 2984311"/>
              <a:gd name="connsiteY75" fmla="*/ 204716 h 782471"/>
              <a:gd name="connsiteX76" fmla="*/ 373039 w 2984311"/>
              <a:gd name="connsiteY76" fmla="*/ 177421 h 782471"/>
              <a:gd name="connsiteX77" fmla="*/ 350292 w 2984311"/>
              <a:gd name="connsiteY77" fmla="*/ 150125 h 782471"/>
              <a:gd name="connsiteX78" fmla="*/ 322997 w 2984311"/>
              <a:gd name="connsiteY78" fmla="*/ 131928 h 782471"/>
              <a:gd name="connsiteX79" fmla="*/ 295701 w 2984311"/>
              <a:gd name="connsiteY79" fmla="*/ 113731 h 782471"/>
              <a:gd name="connsiteX80" fmla="*/ 286603 w 2984311"/>
              <a:gd name="connsiteY80" fmla="*/ 100084 h 782471"/>
              <a:gd name="connsiteX81" fmla="*/ 272955 w 2984311"/>
              <a:gd name="connsiteY81" fmla="*/ 95534 h 782471"/>
              <a:gd name="connsiteX82" fmla="*/ 259307 w 2984311"/>
              <a:gd name="connsiteY82" fmla="*/ 86436 h 782471"/>
              <a:gd name="connsiteX83" fmla="*/ 232012 w 2984311"/>
              <a:gd name="connsiteY83" fmla="*/ 77337 h 782471"/>
              <a:gd name="connsiteX84" fmla="*/ 218364 w 2984311"/>
              <a:gd name="connsiteY84" fmla="*/ 72788 h 782471"/>
              <a:gd name="connsiteX85" fmla="*/ 204716 w 2984311"/>
              <a:gd name="connsiteY85" fmla="*/ 68239 h 782471"/>
              <a:gd name="connsiteX86" fmla="*/ 191068 w 2984311"/>
              <a:gd name="connsiteY86" fmla="*/ 59140 h 782471"/>
              <a:gd name="connsiteX87" fmla="*/ 163773 w 2984311"/>
              <a:gd name="connsiteY87" fmla="*/ 50042 h 782471"/>
              <a:gd name="connsiteX88" fmla="*/ 136477 w 2984311"/>
              <a:gd name="connsiteY88" fmla="*/ 40943 h 782471"/>
              <a:gd name="connsiteX89" fmla="*/ 122830 w 2984311"/>
              <a:gd name="connsiteY89" fmla="*/ 36394 h 782471"/>
              <a:gd name="connsiteX90" fmla="*/ 0 w 2984311"/>
              <a:gd name="connsiteY9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247331 w 2984311"/>
              <a:gd name="connsiteY8" fmla="*/ 413982 h 782471"/>
              <a:gd name="connsiteX9" fmla="*/ 2233683 w 2984311"/>
              <a:gd name="connsiteY9" fmla="*/ 409433 h 782471"/>
              <a:gd name="connsiteX10" fmla="*/ 2220036 w 2984311"/>
              <a:gd name="connsiteY10" fmla="*/ 404884 h 782471"/>
              <a:gd name="connsiteX11" fmla="*/ 2192740 w 2984311"/>
              <a:gd name="connsiteY11" fmla="*/ 418531 h 782471"/>
              <a:gd name="connsiteX12" fmla="*/ 2179092 w 2984311"/>
              <a:gd name="connsiteY12" fmla="*/ 427630 h 782471"/>
              <a:gd name="connsiteX13" fmla="*/ 2151797 w 2984311"/>
              <a:gd name="connsiteY13" fmla="*/ 436728 h 782471"/>
              <a:gd name="connsiteX14" fmla="*/ 2138149 w 2984311"/>
              <a:gd name="connsiteY14" fmla="*/ 441278 h 782471"/>
              <a:gd name="connsiteX15" fmla="*/ 2124501 w 2984311"/>
              <a:gd name="connsiteY15" fmla="*/ 445827 h 782471"/>
              <a:gd name="connsiteX16" fmla="*/ 2083558 w 2984311"/>
              <a:gd name="connsiteY16" fmla="*/ 464024 h 782471"/>
              <a:gd name="connsiteX17" fmla="*/ 2069910 w 2984311"/>
              <a:gd name="connsiteY17" fmla="*/ 473122 h 782471"/>
              <a:gd name="connsiteX18" fmla="*/ 2056263 w 2984311"/>
              <a:gd name="connsiteY18" fmla="*/ 477672 h 782471"/>
              <a:gd name="connsiteX19" fmla="*/ 1988024 w 2984311"/>
              <a:gd name="connsiteY19" fmla="*/ 473122 h 782471"/>
              <a:gd name="connsiteX20" fmla="*/ 1969827 w 2984311"/>
              <a:gd name="connsiteY20" fmla="*/ 468573 h 782471"/>
              <a:gd name="connsiteX21" fmla="*/ 1878842 w 2984311"/>
              <a:gd name="connsiteY21" fmla="*/ 473122 h 782471"/>
              <a:gd name="connsiteX22" fmla="*/ 1851546 w 2984311"/>
              <a:gd name="connsiteY22" fmla="*/ 486770 h 782471"/>
              <a:gd name="connsiteX23" fmla="*/ 1842448 w 2984311"/>
              <a:gd name="connsiteY23" fmla="*/ 500418 h 782471"/>
              <a:gd name="connsiteX24" fmla="*/ 1815152 w 2984311"/>
              <a:gd name="connsiteY24" fmla="*/ 509516 h 782471"/>
              <a:gd name="connsiteX25" fmla="*/ 1787857 w 2984311"/>
              <a:gd name="connsiteY25" fmla="*/ 518615 h 782471"/>
              <a:gd name="connsiteX26" fmla="*/ 1774209 w 2984311"/>
              <a:gd name="connsiteY26" fmla="*/ 523164 h 782471"/>
              <a:gd name="connsiteX27" fmla="*/ 1733266 w 2984311"/>
              <a:gd name="connsiteY27" fmla="*/ 509516 h 782471"/>
              <a:gd name="connsiteX28" fmla="*/ 1728716 w 2984311"/>
              <a:gd name="connsiteY28" fmla="*/ 495869 h 782471"/>
              <a:gd name="connsiteX29" fmla="*/ 1724167 w 2984311"/>
              <a:gd name="connsiteY29" fmla="*/ 468573 h 782471"/>
              <a:gd name="connsiteX30" fmla="*/ 1710519 w 2984311"/>
              <a:gd name="connsiteY30" fmla="*/ 464024 h 782471"/>
              <a:gd name="connsiteX31" fmla="*/ 1701421 w 2984311"/>
              <a:gd name="connsiteY31" fmla="*/ 450376 h 782471"/>
              <a:gd name="connsiteX32" fmla="*/ 1687773 w 2984311"/>
              <a:gd name="connsiteY32" fmla="*/ 441278 h 782471"/>
              <a:gd name="connsiteX33" fmla="*/ 1683224 w 2984311"/>
              <a:gd name="connsiteY33" fmla="*/ 427630 h 782471"/>
              <a:gd name="connsiteX34" fmla="*/ 1665027 w 2984311"/>
              <a:gd name="connsiteY34" fmla="*/ 400334 h 782471"/>
              <a:gd name="connsiteX35" fmla="*/ 1646830 w 2984311"/>
              <a:gd name="connsiteY35" fmla="*/ 373039 h 782471"/>
              <a:gd name="connsiteX36" fmla="*/ 1633182 w 2984311"/>
              <a:gd name="connsiteY36" fmla="*/ 363940 h 782471"/>
              <a:gd name="connsiteX37" fmla="*/ 1601337 w 2984311"/>
              <a:gd name="connsiteY37" fmla="*/ 345743 h 782471"/>
              <a:gd name="connsiteX38" fmla="*/ 1587689 w 2984311"/>
              <a:gd name="connsiteY38" fmla="*/ 318448 h 782471"/>
              <a:gd name="connsiteX39" fmla="*/ 1574042 w 2984311"/>
              <a:gd name="connsiteY39" fmla="*/ 309349 h 782471"/>
              <a:gd name="connsiteX40" fmla="*/ 1542197 w 2984311"/>
              <a:gd name="connsiteY40" fmla="*/ 286603 h 782471"/>
              <a:gd name="connsiteX41" fmla="*/ 1501254 w 2984311"/>
              <a:gd name="connsiteY41" fmla="*/ 277505 h 782471"/>
              <a:gd name="connsiteX42" fmla="*/ 1473958 w 2984311"/>
              <a:gd name="connsiteY42" fmla="*/ 268406 h 782471"/>
              <a:gd name="connsiteX43" fmla="*/ 1460310 w 2984311"/>
              <a:gd name="connsiteY43" fmla="*/ 259308 h 782471"/>
              <a:gd name="connsiteX44" fmla="*/ 1433015 w 2984311"/>
              <a:gd name="connsiteY44" fmla="*/ 250209 h 782471"/>
              <a:gd name="connsiteX45" fmla="*/ 1360227 w 2984311"/>
              <a:gd name="connsiteY45" fmla="*/ 236561 h 782471"/>
              <a:gd name="connsiteX46" fmla="*/ 1332931 w 2984311"/>
              <a:gd name="connsiteY46" fmla="*/ 227463 h 782471"/>
              <a:gd name="connsiteX47" fmla="*/ 1319283 w 2984311"/>
              <a:gd name="connsiteY47" fmla="*/ 222913 h 782471"/>
              <a:gd name="connsiteX48" fmla="*/ 1278340 w 2984311"/>
              <a:gd name="connsiteY48" fmla="*/ 227463 h 782471"/>
              <a:gd name="connsiteX49" fmla="*/ 1264692 w 2984311"/>
              <a:gd name="connsiteY49" fmla="*/ 236561 h 782471"/>
              <a:gd name="connsiteX50" fmla="*/ 1246495 w 2984311"/>
              <a:gd name="connsiteY50" fmla="*/ 241111 h 782471"/>
              <a:gd name="connsiteX51" fmla="*/ 1219200 w 2984311"/>
              <a:gd name="connsiteY51" fmla="*/ 254758 h 782471"/>
              <a:gd name="connsiteX52" fmla="*/ 1191904 w 2984311"/>
              <a:gd name="connsiteY52" fmla="*/ 268406 h 782471"/>
              <a:gd name="connsiteX53" fmla="*/ 1160060 w 2984311"/>
              <a:gd name="connsiteY53" fmla="*/ 272955 h 782471"/>
              <a:gd name="connsiteX54" fmla="*/ 1105468 w 2984311"/>
              <a:gd name="connsiteY54" fmla="*/ 291152 h 782471"/>
              <a:gd name="connsiteX55" fmla="*/ 1073624 w 2984311"/>
              <a:gd name="connsiteY55" fmla="*/ 304800 h 782471"/>
              <a:gd name="connsiteX56" fmla="*/ 896203 w 2984311"/>
              <a:gd name="connsiteY56" fmla="*/ 309349 h 782471"/>
              <a:gd name="connsiteX57" fmla="*/ 868907 w 2984311"/>
              <a:gd name="connsiteY57" fmla="*/ 322997 h 782471"/>
              <a:gd name="connsiteX58" fmla="*/ 855260 w 2984311"/>
              <a:gd name="connsiteY58" fmla="*/ 327546 h 782471"/>
              <a:gd name="connsiteX59" fmla="*/ 782471 w 2984311"/>
              <a:gd name="connsiteY59" fmla="*/ 322997 h 782471"/>
              <a:gd name="connsiteX60" fmla="*/ 768824 w 2984311"/>
              <a:gd name="connsiteY60" fmla="*/ 318448 h 782471"/>
              <a:gd name="connsiteX61" fmla="*/ 723331 w 2984311"/>
              <a:gd name="connsiteY61" fmla="*/ 304800 h 782471"/>
              <a:gd name="connsiteX62" fmla="*/ 709683 w 2984311"/>
              <a:gd name="connsiteY62" fmla="*/ 300251 h 782471"/>
              <a:gd name="connsiteX63" fmla="*/ 696036 w 2984311"/>
              <a:gd name="connsiteY63" fmla="*/ 295702 h 782471"/>
              <a:gd name="connsiteX64" fmla="*/ 641445 w 2984311"/>
              <a:gd name="connsiteY64" fmla="*/ 291152 h 782471"/>
              <a:gd name="connsiteX65" fmla="*/ 591403 w 2984311"/>
              <a:gd name="connsiteY65" fmla="*/ 282054 h 782471"/>
              <a:gd name="connsiteX66" fmla="*/ 573206 w 2984311"/>
              <a:gd name="connsiteY66" fmla="*/ 277505 h 782471"/>
              <a:gd name="connsiteX67" fmla="*/ 545910 w 2984311"/>
              <a:gd name="connsiteY67" fmla="*/ 268406 h 782471"/>
              <a:gd name="connsiteX68" fmla="*/ 514066 w 2984311"/>
              <a:gd name="connsiteY68" fmla="*/ 263857 h 782471"/>
              <a:gd name="connsiteX69" fmla="*/ 491319 w 2984311"/>
              <a:gd name="connsiteY69" fmla="*/ 259308 h 782471"/>
              <a:gd name="connsiteX70" fmla="*/ 459474 w 2984311"/>
              <a:gd name="connsiteY70" fmla="*/ 254758 h 782471"/>
              <a:gd name="connsiteX71" fmla="*/ 432179 w 2984311"/>
              <a:gd name="connsiteY71" fmla="*/ 236561 h 782471"/>
              <a:gd name="connsiteX72" fmla="*/ 423080 w 2984311"/>
              <a:gd name="connsiteY72" fmla="*/ 222913 h 782471"/>
              <a:gd name="connsiteX73" fmla="*/ 404883 w 2984311"/>
              <a:gd name="connsiteY73" fmla="*/ 213815 h 782471"/>
              <a:gd name="connsiteX74" fmla="*/ 391236 w 2984311"/>
              <a:gd name="connsiteY74" fmla="*/ 204716 h 782471"/>
              <a:gd name="connsiteX75" fmla="*/ 373039 w 2984311"/>
              <a:gd name="connsiteY75" fmla="*/ 177421 h 782471"/>
              <a:gd name="connsiteX76" fmla="*/ 350292 w 2984311"/>
              <a:gd name="connsiteY76" fmla="*/ 150125 h 782471"/>
              <a:gd name="connsiteX77" fmla="*/ 322997 w 2984311"/>
              <a:gd name="connsiteY77" fmla="*/ 131928 h 782471"/>
              <a:gd name="connsiteX78" fmla="*/ 295701 w 2984311"/>
              <a:gd name="connsiteY78" fmla="*/ 113731 h 782471"/>
              <a:gd name="connsiteX79" fmla="*/ 286603 w 2984311"/>
              <a:gd name="connsiteY79" fmla="*/ 100084 h 782471"/>
              <a:gd name="connsiteX80" fmla="*/ 272955 w 2984311"/>
              <a:gd name="connsiteY80" fmla="*/ 95534 h 782471"/>
              <a:gd name="connsiteX81" fmla="*/ 259307 w 2984311"/>
              <a:gd name="connsiteY81" fmla="*/ 86436 h 782471"/>
              <a:gd name="connsiteX82" fmla="*/ 232012 w 2984311"/>
              <a:gd name="connsiteY82" fmla="*/ 77337 h 782471"/>
              <a:gd name="connsiteX83" fmla="*/ 218364 w 2984311"/>
              <a:gd name="connsiteY83" fmla="*/ 72788 h 782471"/>
              <a:gd name="connsiteX84" fmla="*/ 204716 w 2984311"/>
              <a:gd name="connsiteY84" fmla="*/ 68239 h 782471"/>
              <a:gd name="connsiteX85" fmla="*/ 191068 w 2984311"/>
              <a:gd name="connsiteY85" fmla="*/ 59140 h 782471"/>
              <a:gd name="connsiteX86" fmla="*/ 163773 w 2984311"/>
              <a:gd name="connsiteY86" fmla="*/ 50042 h 782471"/>
              <a:gd name="connsiteX87" fmla="*/ 136477 w 2984311"/>
              <a:gd name="connsiteY87" fmla="*/ 40943 h 782471"/>
              <a:gd name="connsiteX88" fmla="*/ 122830 w 2984311"/>
              <a:gd name="connsiteY88" fmla="*/ 36394 h 782471"/>
              <a:gd name="connsiteX89" fmla="*/ 0 w 2984311"/>
              <a:gd name="connsiteY8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79092 w 2984311"/>
              <a:gd name="connsiteY11" fmla="*/ 427630 h 782471"/>
              <a:gd name="connsiteX12" fmla="*/ 2151797 w 2984311"/>
              <a:gd name="connsiteY12" fmla="*/ 436728 h 782471"/>
              <a:gd name="connsiteX13" fmla="*/ 2138149 w 2984311"/>
              <a:gd name="connsiteY13" fmla="*/ 441278 h 782471"/>
              <a:gd name="connsiteX14" fmla="*/ 2124501 w 2984311"/>
              <a:gd name="connsiteY14" fmla="*/ 445827 h 782471"/>
              <a:gd name="connsiteX15" fmla="*/ 2083558 w 2984311"/>
              <a:gd name="connsiteY15" fmla="*/ 464024 h 782471"/>
              <a:gd name="connsiteX16" fmla="*/ 2069910 w 2984311"/>
              <a:gd name="connsiteY16" fmla="*/ 473122 h 782471"/>
              <a:gd name="connsiteX17" fmla="*/ 2056263 w 2984311"/>
              <a:gd name="connsiteY17" fmla="*/ 477672 h 782471"/>
              <a:gd name="connsiteX18" fmla="*/ 1988024 w 2984311"/>
              <a:gd name="connsiteY18" fmla="*/ 473122 h 782471"/>
              <a:gd name="connsiteX19" fmla="*/ 1969827 w 2984311"/>
              <a:gd name="connsiteY19" fmla="*/ 468573 h 782471"/>
              <a:gd name="connsiteX20" fmla="*/ 1878842 w 2984311"/>
              <a:gd name="connsiteY20" fmla="*/ 473122 h 782471"/>
              <a:gd name="connsiteX21" fmla="*/ 1851546 w 2984311"/>
              <a:gd name="connsiteY21" fmla="*/ 486770 h 782471"/>
              <a:gd name="connsiteX22" fmla="*/ 1842448 w 2984311"/>
              <a:gd name="connsiteY22" fmla="*/ 500418 h 782471"/>
              <a:gd name="connsiteX23" fmla="*/ 1815152 w 2984311"/>
              <a:gd name="connsiteY23" fmla="*/ 509516 h 782471"/>
              <a:gd name="connsiteX24" fmla="*/ 1787857 w 2984311"/>
              <a:gd name="connsiteY24" fmla="*/ 518615 h 782471"/>
              <a:gd name="connsiteX25" fmla="*/ 1774209 w 2984311"/>
              <a:gd name="connsiteY25" fmla="*/ 523164 h 782471"/>
              <a:gd name="connsiteX26" fmla="*/ 1733266 w 2984311"/>
              <a:gd name="connsiteY26" fmla="*/ 509516 h 782471"/>
              <a:gd name="connsiteX27" fmla="*/ 1728716 w 2984311"/>
              <a:gd name="connsiteY27" fmla="*/ 495869 h 782471"/>
              <a:gd name="connsiteX28" fmla="*/ 1724167 w 2984311"/>
              <a:gd name="connsiteY28" fmla="*/ 468573 h 782471"/>
              <a:gd name="connsiteX29" fmla="*/ 1710519 w 2984311"/>
              <a:gd name="connsiteY29" fmla="*/ 464024 h 782471"/>
              <a:gd name="connsiteX30" fmla="*/ 1701421 w 2984311"/>
              <a:gd name="connsiteY30" fmla="*/ 450376 h 782471"/>
              <a:gd name="connsiteX31" fmla="*/ 1687773 w 2984311"/>
              <a:gd name="connsiteY31" fmla="*/ 441278 h 782471"/>
              <a:gd name="connsiteX32" fmla="*/ 1683224 w 2984311"/>
              <a:gd name="connsiteY32" fmla="*/ 427630 h 782471"/>
              <a:gd name="connsiteX33" fmla="*/ 1665027 w 2984311"/>
              <a:gd name="connsiteY33" fmla="*/ 400334 h 782471"/>
              <a:gd name="connsiteX34" fmla="*/ 1646830 w 2984311"/>
              <a:gd name="connsiteY34" fmla="*/ 373039 h 782471"/>
              <a:gd name="connsiteX35" fmla="*/ 1633182 w 2984311"/>
              <a:gd name="connsiteY35" fmla="*/ 363940 h 782471"/>
              <a:gd name="connsiteX36" fmla="*/ 1601337 w 2984311"/>
              <a:gd name="connsiteY36" fmla="*/ 345743 h 782471"/>
              <a:gd name="connsiteX37" fmla="*/ 1587689 w 2984311"/>
              <a:gd name="connsiteY37" fmla="*/ 318448 h 782471"/>
              <a:gd name="connsiteX38" fmla="*/ 1574042 w 2984311"/>
              <a:gd name="connsiteY38" fmla="*/ 309349 h 782471"/>
              <a:gd name="connsiteX39" fmla="*/ 1542197 w 2984311"/>
              <a:gd name="connsiteY39" fmla="*/ 286603 h 782471"/>
              <a:gd name="connsiteX40" fmla="*/ 1501254 w 2984311"/>
              <a:gd name="connsiteY40" fmla="*/ 277505 h 782471"/>
              <a:gd name="connsiteX41" fmla="*/ 1473958 w 2984311"/>
              <a:gd name="connsiteY41" fmla="*/ 268406 h 782471"/>
              <a:gd name="connsiteX42" fmla="*/ 1460310 w 2984311"/>
              <a:gd name="connsiteY42" fmla="*/ 259308 h 782471"/>
              <a:gd name="connsiteX43" fmla="*/ 1433015 w 2984311"/>
              <a:gd name="connsiteY43" fmla="*/ 250209 h 782471"/>
              <a:gd name="connsiteX44" fmla="*/ 1360227 w 2984311"/>
              <a:gd name="connsiteY44" fmla="*/ 236561 h 782471"/>
              <a:gd name="connsiteX45" fmla="*/ 1332931 w 2984311"/>
              <a:gd name="connsiteY45" fmla="*/ 227463 h 782471"/>
              <a:gd name="connsiteX46" fmla="*/ 1319283 w 2984311"/>
              <a:gd name="connsiteY46" fmla="*/ 222913 h 782471"/>
              <a:gd name="connsiteX47" fmla="*/ 1278340 w 2984311"/>
              <a:gd name="connsiteY47" fmla="*/ 227463 h 782471"/>
              <a:gd name="connsiteX48" fmla="*/ 1264692 w 2984311"/>
              <a:gd name="connsiteY48" fmla="*/ 236561 h 782471"/>
              <a:gd name="connsiteX49" fmla="*/ 1246495 w 2984311"/>
              <a:gd name="connsiteY49" fmla="*/ 241111 h 782471"/>
              <a:gd name="connsiteX50" fmla="*/ 1219200 w 2984311"/>
              <a:gd name="connsiteY50" fmla="*/ 254758 h 782471"/>
              <a:gd name="connsiteX51" fmla="*/ 1191904 w 2984311"/>
              <a:gd name="connsiteY51" fmla="*/ 268406 h 782471"/>
              <a:gd name="connsiteX52" fmla="*/ 1160060 w 2984311"/>
              <a:gd name="connsiteY52" fmla="*/ 272955 h 782471"/>
              <a:gd name="connsiteX53" fmla="*/ 1105468 w 2984311"/>
              <a:gd name="connsiteY53" fmla="*/ 291152 h 782471"/>
              <a:gd name="connsiteX54" fmla="*/ 1073624 w 2984311"/>
              <a:gd name="connsiteY54" fmla="*/ 304800 h 782471"/>
              <a:gd name="connsiteX55" fmla="*/ 896203 w 2984311"/>
              <a:gd name="connsiteY55" fmla="*/ 309349 h 782471"/>
              <a:gd name="connsiteX56" fmla="*/ 868907 w 2984311"/>
              <a:gd name="connsiteY56" fmla="*/ 322997 h 782471"/>
              <a:gd name="connsiteX57" fmla="*/ 855260 w 2984311"/>
              <a:gd name="connsiteY57" fmla="*/ 327546 h 782471"/>
              <a:gd name="connsiteX58" fmla="*/ 782471 w 2984311"/>
              <a:gd name="connsiteY58" fmla="*/ 322997 h 782471"/>
              <a:gd name="connsiteX59" fmla="*/ 768824 w 2984311"/>
              <a:gd name="connsiteY59" fmla="*/ 318448 h 782471"/>
              <a:gd name="connsiteX60" fmla="*/ 723331 w 2984311"/>
              <a:gd name="connsiteY60" fmla="*/ 304800 h 782471"/>
              <a:gd name="connsiteX61" fmla="*/ 709683 w 2984311"/>
              <a:gd name="connsiteY61" fmla="*/ 300251 h 782471"/>
              <a:gd name="connsiteX62" fmla="*/ 696036 w 2984311"/>
              <a:gd name="connsiteY62" fmla="*/ 295702 h 782471"/>
              <a:gd name="connsiteX63" fmla="*/ 641445 w 2984311"/>
              <a:gd name="connsiteY63" fmla="*/ 291152 h 782471"/>
              <a:gd name="connsiteX64" fmla="*/ 591403 w 2984311"/>
              <a:gd name="connsiteY64" fmla="*/ 282054 h 782471"/>
              <a:gd name="connsiteX65" fmla="*/ 573206 w 2984311"/>
              <a:gd name="connsiteY65" fmla="*/ 277505 h 782471"/>
              <a:gd name="connsiteX66" fmla="*/ 545910 w 2984311"/>
              <a:gd name="connsiteY66" fmla="*/ 268406 h 782471"/>
              <a:gd name="connsiteX67" fmla="*/ 514066 w 2984311"/>
              <a:gd name="connsiteY67" fmla="*/ 263857 h 782471"/>
              <a:gd name="connsiteX68" fmla="*/ 491319 w 2984311"/>
              <a:gd name="connsiteY68" fmla="*/ 259308 h 782471"/>
              <a:gd name="connsiteX69" fmla="*/ 459474 w 2984311"/>
              <a:gd name="connsiteY69" fmla="*/ 254758 h 782471"/>
              <a:gd name="connsiteX70" fmla="*/ 432179 w 2984311"/>
              <a:gd name="connsiteY70" fmla="*/ 236561 h 782471"/>
              <a:gd name="connsiteX71" fmla="*/ 423080 w 2984311"/>
              <a:gd name="connsiteY71" fmla="*/ 222913 h 782471"/>
              <a:gd name="connsiteX72" fmla="*/ 404883 w 2984311"/>
              <a:gd name="connsiteY72" fmla="*/ 213815 h 782471"/>
              <a:gd name="connsiteX73" fmla="*/ 391236 w 2984311"/>
              <a:gd name="connsiteY73" fmla="*/ 204716 h 782471"/>
              <a:gd name="connsiteX74" fmla="*/ 373039 w 2984311"/>
              <a:gd name="connsiteY74" fmla="*/ 177421 h 782471"/>
              <a:gd name="connsiteX75" fmla="*/ 350292 w 2984311"/>
              <a:gd name="connsiteY75" fmla="*/ 150125 h 782471"/>
              <a:gd name="connsiteX76" fmla="*/ 322997 w 2984311"/>
              <a:gd name="connsiteY76" fmla="*/ 131928 h 782471"/>
              <a:gd name="connsiteX77" fmla="*/ 295701 w 2984311"/>
              <a:gd name="connsiteY77" fmla="*/ 113731 h 782471"/>
              <a:gd name="connsiteX78" fmla="*/ 286603 w 2984311"/>
              <a:gd name="connsiteY78" fmla="*/ 100084 h 782471"/>
              <a:gd name="connsiteX79" fmla="*/ 272955 w 2984311"/>
              <a:gd name="connsiteY79" fmla="*/ 95534 h 782471"/>
              <a:gd name="connsiteX80" fmla="*/ 259307 w 2984311"/>
              <a:gd name="connsiteY80" fmla="*/ 86436 h 782471"/>
              <a:gd name="connsiteX81" fmla="*/ 232012 w 2984311"/>
              <a:gd name="connsiteY81" fmla="*/ 77337 h 782471"/>
              <a:gd name="connsiteX82" fmla="*/ 218364 w 2984311"/>
              <a:gd name="connsiteY82" fmla="*/ 72788 h 782471"/>
              <a:gd name="connsiteX83" fmla="*/ 204716 w 2984311"/>
              <a:gd name="connsiteY83" fmla="*/ 68239 h 782471"/>
              <a:gd name="connsiteX84" fmla="*/ 191068 w 2984311"/>
              <a:gd name="connsiteY84" fmla="*/ 59140 h 782471"/>
              <a:gd name="connsiteX85" fmla="*/ 163773 w 2984311"/>
              <a:gd name="connsiteY85" fmla="*/ 50042 h 782471"/>
              <a:gd name="connsiteX86" fmla="*/ 136477 w 2984311"/>
              <a:gd name="connsiteY86" fmla="*/ 40943 h 782471"/>
              <a:gd name="connsiteX87" fmla="*/ 122830 w 2984311"/>
              <a:gd name="connsiteY87" fmla="*/ 36394 h 782471"/>
              <a:gd name="connsiteX88" fmla="*/ 0 w 2984311"/>
              <a:gd name="connsiteY8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38149 w 2984311"/>
              <a:gd name="connsiteY12" fmla="*/ 441278 h 782471"/>
              <a:gd name="connsiteX13" fmla="*/ 2124501 w 2984311"/>
              <a:gd name="connsiteY13" fmla="*/ 445827 h 782471"/>
              <a:gd name="connsiteX14" fmla="*/ 2083558 w 2984311"/>
              <a:gd name="connsiteY14" fmla="*/ 464024 h 782471"/>
              <a:gd name="connsiteX15" fmla="*/ 2069910 w 2984311"/>
              <a:gd name="connsiteY15" fmla="*/ 473122 h 782471"/>
              <a:gd name="connsiteX16" fmla="*/ 2056263 w 2984311"/>
              <a:gd name="connsiteY16" fmla="*/ 477672 h 782471"/>
              <a:gd name="connsiteX17" fmla="*/ 1988024 w 2984311"/>
              <a:gd name="connsiteY17" fmla="*/ 473122 h 782471"/>
              <a:gd name="connsiteX18" fmla="*/ 1969827 w 2984311"/>
              <a:gd name="connsiteY18" fmla="*/ 468573 h 782471"/>
              <a:gd name="connsiteX19" fmla="*/ 1878842 w 2984311"/>
              <a:gd name="connsiteY19" fmla="*/ 473122 h 782471"/>
              <a:gd name="connsiteX20" fmla="*/ 1851546 w 2984311"/>
              <a:gd name="connsiteY20" fmla="*/ 486770 h 782471"/>
              <a:gd name="connsiteX21" fmla="*/ 1842448 w 2984311"/>
              <a:gd name="connsiteY21" fmla="*/ 500418 h 782471"/>
              <a:gd name="connsiteX22" fmla="*/ 1815152 w 2984311"/>
              <a:gd name="connsiteY22" fmla="*/ 509516 h 782471"/>
              <a:gd name="connsiteX23" fmla="*/ 1787857 w 2984311"/>
              <a:gd name="connsiteY23" fmla="*/ 518615 h 782471"/>
              <a:gd name="connsiteX24" fmla="*/ 1774209 w 2984311"/>
              <a:gd name="connsiteY24" fmla="*/ 523164 h 782471"/>
              <a:gd name="connsiteX25" fmla="*/ 1733266 w 2984311"/>
              <a:gd name="connsiteY25" fmla="*/ 509516 h 782471"/>
              <a:gd name="connsiteX26" fmla="*/ 1728716 w 2984311"/>
              <a:gd name="connsiteY26" fmla="*/ 495869 h 782471"/>
              <a:gd name="connsiteX27" fmla="*/ 1724167 w 2984311"/>
              <a:gd name="connsiteY27" fmla="*/ 468573 h 782471"/>
              <a:gd name="connsiteX28" fmla="*/ 1710519 w 2984311"/>
              <a:gd name="connsiteY28" fmla="*/ 464024 h 782471"/>
              <a:gd name="connsiteX29" fmla="*/ 1701421 w 2984311"/>
              <a:gd name="connsiteY29" fmla="*/ 450376 h 782471"/>
              <a:gd name="connsiteX30" fmla="*/ 1687773 w 2984311"/>
              <a:gd name="connsiteY30" fmla="*/ 441278 h 782471"/>
              <a:gd name="connsiteX31" fmla="*/ 1683224 w 2984311"/>
              <a:gd name="connsiteY31" fmla="*/ 427630 h 782471"/>
              <a:gd name="connsiteX32" fmla="*/ 1665027 w 2984311"/>
              <a:gd name="connsiteY32" fmla="*/ 400334 h 782471"/>
              <a:gd name="connsiteX33" fmla="*/ 1646830 w 2984311"/>
              <a:gd name="connsiteY33" fmla="*/ 373039 h 782471"/>
              <a:gd name="connsiteX34" fmla="*/ 1633182 w 2984311"/>
              <a:gd name="connsiteY34" fmla="*/ 363940 h 782471"/>
              <a:gd name="connsiteX35" fmla="*/ 1601337 w 2984311"/>
              <a:gd name="connsiteY35" fmla="*/ 345743 h 782471"/>
              <a:gd name="connsiteX36" fmla="*/ 1587689 w 2984311"/>
              <a:gd name="connsiteY36" fmla="*/ 318448 h 782471"/>
              <a:gd name="connsiteX37" fmla="*/ 1574042 w 2984311"/>
              <a:gd name="connsiteY37" fmla="*/ 309349 h 782471"/>
              <a:gd name="connsiteX38" fmla="*/ 1542197 w 2984311"/>
              <a:gd name="connsiteY38" fmla="*/ 286603 h 782471"/>
              <a:gd name="connsiteX39" fmla="*/ 1501254 w 2984311"/>
              <a:gd name="connsiteY39" fmla="*/ 277505 h 782471"/>
              <a:gd name="connsiteX40" fmla="*/ 1473958 w 2984311"/>
              <a:gd name="connsiteY40" fmla="*/ 268406 h 782471"/>
              <a:gd name="connsiteX41" fmla="*/ 1460310 w 2984311"/>
              <a:gd name="connsiteY41" fmla="*/ 259308 h 782471"/>
              <a:gd name="connsiteX42" fmla="*/ 1433015 w 2984311"/>
              <a:gd name="connsiteY42" fmla="*/ 250209 h 782471"/>
              <a:gd name="connsiteX43" fmla="*/ 1360227 w 2984311"/>
              <a:gd name="connsiteY43" fmla="*/ 236561 h 782471"/>
              <a:gd name="connsiteX44" fmla="*/ 1332931 w 2984311"/>
              <a:gd name="connsiteY44" fmla="*/ 227463 h 782471"/>
              <a:gd name="connsiteX45" fmla="*/ 1319283 w 2984311"/>
              <a:gd name="connsiteY45" fmla="*/ 222913 h 782471"/>
              <a:gd name="connsiteX46" fmla="*/ 1278340 w 2984311"/>
              <a:gd name="connsiteY46" fmla="*/ 227463 h 782471"/>
              <a:gd name="connsiteX47" fmla="*/ 1264692 w 2984311"/>
              <a:gd name="connsiteY47" fmla="*/ 236561 h 782471"/>
              <a:gd name="connsiteX48" fmla="*/ 1246495 w 2984311"/>
              <a:gd name="connsiteY48" fmla="*/ 241111 h 782471"/>
              <a:gd name="connsiteX49" fmla="*/ 1219200 w 2984311"/>
              <a:gd name="connsiteY49" fmla="*/ 254758 h 782471"/>
              <a:gd name="connsiteX50" fmla="*/ 1191904 w 2984311"/>
              <a:gd name="connsiteY50" fmla="*/ 268406 h 782471"/>
              <a:gd name="connsiteX51" fmla="*/ 1160060 w 2984311"/>
              <a:gd name="connsiteY51" fmla="*/ 272955 h 782471"/>
              <a:gd name="connsiteX52" fmla="*/ 1105468 w 2984311"/>
              <a:gd name="connsiteY52" fmla="*/ 291152 h 782471"/>
              <a:gd name="connsiteX53" fmla="*/ 1073624 w 2984311"/>
              <a:gd name="connsiteY53" fmla="*/ 304800 h 782471"/>
              <a:gd name="connsiteX54" fmla="*/ 896203 w 2984311"/>
              <a:gd name="connsiteY54" fmla="*/ 309349 h 782471"/>
              <a:gd name="connsiteX55" fmla="*/ 868907 w 2984311"/>
              <a:gd name="connsiteY55" fmla="*/ 322997 h 782471"/>
              <a:gd name="connsiteX56" fmla="*/ 855260 w 2984311"/>
              <a:gd name="connsiteY56" fmla="*/ 327546 h 782471"/>
              <a:gd name="connsiteX57" fmla="*/ 782471 w 2984311"/>
              <a:gd name="connsiteY57" fmla="*/ 322997 h 782471"/>
              <a:gd name="connsiteX58" fmla="*/ 768824 w 2984311"/>
              <a:gd name="connsiteY58" fmla="*/ 318448 h 782471"/>
              <a:gd name="connsiteX59" fmla="*/ 723331 w 2984311"/>
              <a:gd name="connsiteY59" fmla="*/ 304800 h 782471"/>
              <a:gd name="connsiteX60" fmla="*/ 709683 w 2984311"/>
              <a:gd name="connsiteY60" fmla="*/ 300251 h 782471"/>
              <a:gd name="connsiteX61" fmla="*/ 696036 w 2984311"/>
              <a:gd name="connsiteY61" fmla="*/ 295702 h 782471"/>
              <a:gd name="connsiteX62" fmla="*/ 641445 w 2984311"/>
              <a:gd name="connsiteY62" fmla="*/ 291152 h 782471"/>
              <a:gd name="connsiteX63" fmla="*/ 591403 w 2984311"/>
              <a:gd name="connsiteY63" fmla="*/ 282054 h 782471"/>
              <a:gd name="connsiteX64" fmla="*/ 573206 w 2984311"/>
              <a:gd name="connsiteY64" fmla="*/ 277505 h 782471"/>
              <a:gd name="connsiteX65" fmla="*/ 545910 w 2984311"/>
              <a:gd name="connsiteY65" fmla="*/ 268406 h 782471"/>
              <a:gd name="connsiteX66" fmla="*/ 514066 w 2984311"/>
              <a:gd name="connsiteY66" fmla="*/ 263857 h 782471"/>
              <a:gd name="connsiteX67" fmla="*/ 491319 w 2984311"/>
              <a:gd name="connsiteY67" fmla="*/ 259308 h 782471"/>
              <a:gd name="connsiteX68" fmla="*/ 459474 w 2984311"/>
              <a:gd name="connsiteY68" fmla="*/ 254758 h 782471"/>
              <a:gd name="connsiteX69" fmla="*/ 432179 w 2984311"/>
              <a:gd name="connsiteY69" fmla="*/ 236561 h 782471"/>
              <a:gd name="connsiteX70" fmla="*/ 423080 w 2984311"/>
              <a:gd name="connsiteY70" fmla="*/ 222913 h 782471"/>
              <a:gd name="connsiteX71" fmla="*/ 404883 w 2984311"/>
              <a:gd name="connsiteY71" fmla="*/ 213815 h 782471"/>
              <a:gd name="connsiteX72" fmla="*/ 391236 w 2984311"/>
              <a:gd name="connsiteY72" fmla="*/ 204716 h 782471"/>
              <a:gd name="connsiteX73" fmla="*/ 373039 w 2984311"/>
              <a:gd name="connsiteY73" fmla="*/ 177421 h 782471"/>
              <a:gd name="connsiteX74" fmla="*/ 350292 w 2984311"/>
              <a:gd name="connsiteY74" fmla="*/ 150125 h 782471"/>
              <a:gd name="connsiteX75" fmla="*/ 322997 w 2984311"/>
              <a:gd name="connsiteY75" fmla="*/ 131928 h 782471"/>
              <a:gd name="connsiteX76" fmla="*/ 295701 w 2984311"/>
              <a:gd name="connsiteY76" fmla="*/ 113731 h 782471"/>
              <a:gd name="connsiteX77" fmla="*/ 286603 w 2984311"/>
              <a:gd name="connsiteY77" fmla="*/ 100084 h 782471"/>
              <a:gd name="connsiteX78" fmla="*/ 272955 w 2984311"/>
              <a:gd name="connsiteY78" fmla="*/ 95534 h 782471"/>
              <a:gd name="connsiteX79" fmla="*/ 259307 w 2984311"/>
              <a:gd name="connsiteY79" fmla="*/ 86436 h 782471"/>
              <a:gd name="connsiteX80" fmla="*/ 232012 w 2984311"/>
              <a:gd name="connsiteY80" fmla="*/ 77337 h 782471"/>
              <a:gd name="connsiteX81" fmla="*/ 218364 w 2984311"/>
              <a:gd name="connsiteY81" fmla="*/ 72788 h 782471"/>
              <a:gd name="connsiteX82" fmla="*/ 204716 w 2984311"/>
              <a:gd name="connsiteY82" fmla="*/ 68239 h 782471"/>
              <a:gd name="connsiteX83" fmla="*/ 191068 w 2984311"/>
              <a:gd name="connsiteY83" fmla="*/ 59140 h 782471"/>
              <a:gd name="connsiteX84" fmla="*/ 163773 w 2984311"/>
              <a:gd name="connsiteY84" fmla="*/ 50042 h 782471"/>
              <a:gd name="connsiteX85" fmla="*/ 136477 w 2984311"/>
              <a:gd name="connsiteY85" fmla="*/ 40943 h 782471"/>
              <a:gd name="connsiteX86" fmla="*/ 122830 w 2984311"/>
              <a:gd name="connsiteY86" fmla="*/ 36394 h 782471"/>
              <a:gd name="connsiteX87" fmla="*/ 0 w 2984311"/>
              <a:gd name="connsiteY8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38149 w 2984311"/>
              <a:gd name="connsiteY12" fmla="*/ 441278 h 782471"/>
              <a:gd name="connsiteX13" fmla="*/ 2124501 w 2984311"/>
              <a:gd name="connsiteY13" fmla="*/ 445827 h 782471"/>
              <a:gd name="connsiteX14" fmla="*/ 2083558 w 2984311"/>
              <a:gd name="connsiteY14" fmla="*/ 464024 h 782471"/>
              <a:gd name="connsiteX15" fmla="*/ 2069910 w 2984311"/>
              <a:gd name="connsiteY15" fmla="*/ 473122 h 782471"/>
              <a:gd name="connsiteX16" fmla="*/ 2056263 w 2984311"/>
              <a:gd name="connsiteY16" fmla="*/ 477672 h 782471"/>
              <a:gd name="connsiteX17" fmla="*/ 1988024 w 2984311"/>
              <a:gd name="connsiteY17" fmla="*/ 473122 h 782471"/>
              <a:gd name="connsiteX18" fmla="*/ 1969827 w 2984311"/>
              <a:gd name="connsiteY18" fmla="*/ 468573 h 782471"/>
              <a:gd name="connsiteX19" fmla="*/ 1878842 w 2984311"/>
              <a:gd name="connsiteY19" fmla="*/ 473122 h 782471"/>
              <a:gd name="connsiteX20" fmla="*/ 1851546 w 2984311"/>
              <a:gd name="connsiteY20" fmla="*/ 486770 h 782471"/>
              <a:gd name="connsiteX21" fmla="*/ 1842448 w 2984311"/>
              <a:gd name="connsiteY21" fmla="*/ 500418 h 782471"/>
              <a:gd name="connsiteX22" fmla="*/ 1815152 w 2984311"/>
              <a:gd name="connsiteY22" fmla="*/ 509516 h 782471"/>
              <a:gd name="connsiteX23" fmla="*/ 1787857 w 2984311"/>
              <a:gd name="connsiteY23" fmla="*/ 518615 h 782471"/>
              <a:gd name="connsiteX24" fmla="*/ 1774209 w 2984311"/>
              <a:gd name="connsiteY24" fmla="*/ 523164 h 782471"/>
              <a:gd name="connsiteX25" fmla="*/ 1733266 w 2984311"/>
              <a:gd name="connsiteY25" fmla="*/ 509516 h 782471"/>
              <a:gd name="connsiteX26" fmla="*/ 1728716 w 2984311"/>
              <a:gd name="connsiteY26" fmla="*/ 495869 h 782471"/>
              <a:gd name="connsiteX27" fmla="*/ 1724167 w 2984311"/>
              <a:gd name="connsiteY27" fmla="*/ 468573 h 782471"/>
              <a:gd name="connsiteX28" fmla="*/ 1710519 w 2984311"/>
              <a:gd name="connsiteY28" fmla="*/ 464024 h 782471"/>
              <a:gd name="connsiteX29" fmla="*/ 1701421 w 2984311"/>
              <a:gd name="connsiteY29" fmla="*/ 450376 h 782471"/>
              <a:gd name="connsiteX30" fmla="*/ 1687773 w 2984311"/>
              <a:gd name="connsiteY30" fmla="*/ 441278 h 782471"/>
              <a:gd name="connsiteX31" fmla="*/ 1683224 w 2984311"/>
              <a:gd name="connsiteY31" fmla="*/ 427630 h 782471"/>
              <a:gd name="connsiteX32" fmla="*/ 1665027 w 2984311"/>
              <a:gd name="connsiteY32" fmla="*/ 400334 h 782471"/>
              <a:gd name="connsiteX33" fmla="*/ 1646830 w 2984311"/>
              <a:gd name="connsiteY33" fmla="*/ 373039 h 782471"/>
              <a:gd name="connsiteX34" fmla="*/ 1633182 w 2984311"/>
              <a:gd name="connsiteY34" fmla="*/ 363940 h 782471"/>
              <a:gd name="connsiteX35" fmla="*/ 1601337 w 2984311"/>
              <a:gd name="connsiteY35" fmla="*/ 345743 h 782471"/>
              <a:gd name="connsiteX36" fmla="*/ 1587689 w 2984311"/>
              <a:gd name="connsiteY36" fmla="*/ 318448 h 782471"/>
              <a:gd name="connsiteX37" fmla="*/ 1574042 w 2984311"/>
              <a:gd name="connsiteY37" fmla="*/ 309349 h 782471"/>
              <a:gd name="connsiteX38" fmla="*/ 1542197 w 2984311"/>
              <a:gd name="connsiteY38" fmla="*/ 286603 h 782471"/>
              <a:gd name="connsiteX39" fmla="*/ 1501254 w 2984311"/>
              <a:gd name="connsiteY39" fmla="*/ 277505 h 782471"/>
              <a:gd name="connsiteX40" fmla="*/ 1473958 w 2984311"/>
              <a:gd name="connsiteY40" fmla="*/ 268406 h 782471"/>
              <a:gd name="connsiteX41" fmla="*/ 1460310 w 2984311"/>
              <a:gd name="connsiteY41" fmla="*/ 259308 h 782471"/>
              <a:gd name="connsiteX42" fmla="*/ 1433015 w 2984311"/>
              <a:gd name="connsiteY42" fmla="*/ 250209 h 782471"/>
              <a:gd name="connsiteX43" fmla="*/ 1360227 w 2984311"/>
              <a:gd name="connsiteY43" fmla="*/ 236561 h 782471"/>
              <a:gd name="connsiteX44" fmla="*/ 1332931 w 2984311"/>
              <a:gd name="connsiteY44" fmla="*/ 227463 h 782471"/>
              <a:gd name="connsiteX45" fmla="*/ 1319283 w 2984311"/>
              <a:gd name="connsiteY45" fmla="*/ 222913 h 782471"/>
              <a:gd name="connsiteX46" fmla="*/ 1278340 w 2984311"/>
              <a:gd name="connsiteY46" fmla="*/ 227463 h 782471"/>
              <a:gd name="connsiteX47" fmla="*/ 1264692 w 2984311"/>
              <a:gd name="connsiteY47" fmla="*/ 236561 h 782471"/>
              <a:gd name="connsiteX48" fmla="*/ 1246495 w 2984311"/>
              <a:gd name="connsiteY48" fmla="*/ 241111 h 782471"/>
              <a:gd name="connsiteX49" fmla="*/ 1219200 w 2984311"/>
              <a:gd name="connsiteY49" fmla="*/ 254758 h 782471"/>
              <a:gd name="connsiteX50" fmla="*/ 1191904 w 2984311"/>
              <a:gd name="connsiteY50" fmla="*/ 268406 h 782471"/>
              <a:gd name="connsiteX51" fmla="*/ 1160060 w 2984311"/>
              <a:gd name="connsiteY51" fmla="*/ 272955 h 782471"/>
              <a:gd name="connsiteX52" fmla="*/ 1105468 w 2984311"/>
              <a:gd name="connsiteY52" fmla="*/ 291152 h 782471"/>
              <a:gd name="connsiteX53" fmla="*/ 1073624 w 2984311"/>
              <a:gd name="connsiteY53" fmla="*/ 304800 h 782471"/>
              <a:gd name="connsiteX54" fmla="*/ 896203 w 2984311"/>
              <a:gd name="connsiteY54" fmla="*/ 309349 h 782471"/>
              <a:gd name="connsiteX55" fmla="*/ 868907 w 2984311"/>
              <a:gd name="connsiteY55" fmla="*/ 322997 h 782471"/>
              <a:gd name="connsiteX56" fmla="*/ 855260 w 2984311"/>
              <a:gd name="connsiteY56" fmla="*/ 327546 h 782471"/>
              <a:gd name="connsiteX57" fmla="*/ 782471 w 2984311"/>
              <a:gd name="connsiteY57" fmla="*/ 322997 h 782471"/>
              <a:gd name="connsiteX58" fmla="*/ 768824 w 2984311"/>
              <a:gd name="connsiteY58" fmla="*/ 318448 h 782471"/>
              <a:gd name="connsiteX59" fmla="*/ 723331 w 2984311"/>
              <a:gd name="connsiteY59" fmla="*/ 304800 h 782471"/>
              <a:gd name="connsiteX60" fmla="*/ 709683 w 2984311"/>
              <a:gd name="connsiteY60" fmla="*/ 300251 h 782471"/>
              <a:gd name="connsiteX61" fmla="*/ 696036 w 2984311"/>
              <a:gd name="connsiteY61" fmla="*/ 295702 h 782471"/>
              <a:gd name="connsiteX62" fmla="*/ 641445 w 2984311"/>
              <a:gd name="connsiteY62" fmla="*/ 291152 h 782471"/>
              <a:gd name="connsiteX63" fmla="*/ 591403 w 2984311"/>
              <a:gd name="connsiteY63" fmla="*/ 282054 h 782471"/>
              <a:gd name="connsiteX64" fmla="*/ 573206 w 2984311"/>
              <a:gd name="connsiteY64" fmla="*/ 277505 h 782471"/>
              <a:gd name="connsiteX65" fmla="*/ 545910 w 2984311"/>
              <a:gd name="connsiteY65" fmla="*/ 268406 h 782471"/>
              <a:gd name="connsiteX66" fmla="*/ 514066 w 2984311"/>
              <a:gd name="connsiteY66" fmla="*/ 263857 h 782471"/>
              <a:gd name="connsiteX67" fmla="*/ 491319 w 2984311"/>
              <a:gd name="connsiteY67" fmla="*/ 259308 h 782471"/>
              <a:gd name="connsiteX68" fmla="*/ 459474 w 2984311"/>
              <a:gd name="connsiteY68" fmla="*/ 254758 h 782471"/>
              <a:gd name="connsiteX69" fmla="*/ 432179 w 2984311"/>
              <a:gd name="connsiteY69" fmla="*/ 236561 h 782471"/>
              <a:gd name="connsiteX70" fmla="*/ 423080 w 2984311"/>
              <a:gd name="connsiteY70" fmla="*/ 222913 h 782471"/>
              <a:gd name="connsiteX71" fmla="*/ 404883 w 2984311"/>
              <a:gd name="connsiteY71" fmla="*/ 213815 h 782471"/>
              <a:gd name="connsiteX72" fmla="*/ 391236 w 2984311"/>
              <a:gd name="connsiteY72" fmla="*/ 204716 h 782471"/>
              <a:gd name="connsiteX73" fmla="*/ 373039 w 2984311"/>
              <a:gd name="connsiteY73" fmla="*/ 177421 h 782471"/>
              <a:gd name="connsiteX74" fmla="*/ 350292 w 2984311"/>
              <a:gd name="connsiteY74" fmla="*/ 150125 h 782471"/>
              <a:gd name="connsiteX75" fmla="*/ 322997 w 2984311"/>
              <a:gd name="connsiteY75" fmla="*/ 131928 h 782471"/>
              <a:gd name="connsiteX76" fmla="*/ 295701 w 2984311"/>
              <a:gd name="connsiteY76" fmla="*/ 113731 h 782471"/>
              <a:gd name="connsiteX77" fmla="*/ 286603 w 2984311"/>
              <a:gd name="connsiteY77" fmla="*/ 100084 h 782471"/>
              <a:gd name="connsiteX78" fmla="*/ 272955 w 2984311"/>
              <a:gd name="connsiteY78" fmla="*/ 95534 h 782471"/>
              <a:gd name="connsiteX79" fmla="*/ 259307 w 2984311"/>
              <a:gd name="connsiteY79" fmla="*/ 86436 h 782471"/>
              <a:gd name="connsiteX80" fmla="*/ 232012 w 2984311"/>
              <a:gd name="connsiteY80" fmla="*/ 77337 h 782471"/>
              <a:gd name="connsiteX81" fmla="*/ 218364 w 2984311"/>
              <a:gd name="connsiteY81" fmla="*/ 72788 h 782471"/>
              <a:gd name="connsiteX82" fmla="*/ 204716 w 2984311"/>
              <a:gd name="connsiteY82" fmla="*/ 68239 h 782471"/>
              <a:gd name="connsiteX83" fmla="*/ 191068 w 2984311"/>
              <a:gd name="connsiteY83" fmla="*/ 59140 h 782471"/>
              <a:gd name="connsiteX84" fmla="*/ 163773 w 2984311"/>
              <a:gd name="connsiteY84" fmla="*/ 50042 h 782471"/>
              <a:gd name="connsiteX85" fmla="*/ 136477 w 2984311"/>
              <a:gd name="connsiteY85" fmla="*/ 40943 h 782471"/>
              <a:gd name="connsiteX86" fmla="*/ 122830 w 2984311"/>
              <a:gd name="connsiteY86" fmla="*/ 36394 h 782471"/>
              <a:gd name="connsiteX87" fmla="*/ 0 w 2984311"/>
              <a:gd name="connsiteY8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24501 w 2984311"/>
              <a:gd name="connsiteY12" fmla="*/ 445827 h 782471"/>
              <a:gd name="connsiteX13" fmla="*/ 2083558 w 2984311"/>
              <a:gd name="connsiteY13" fmla="*/ 464024 h 782471"/>
              <a:gd name="connsiteX14" fmla="*/ 2069910 w 2984311"/>
              <a:gd name="connsiteY14" fmla="*/ 473122 h 782471"/>
              <a:gd name="connsiteX15" fmla="*/ 2056263 w 2984311"/>
              <a:gd name="connsiteY15" fmla="*/ 477672 h 782471"/>
              <a:gd name="connsiteX16" fmla="*/ 1988024 w 2984311"/>
              <a:gd name="connsiteY16" fmla="*/ 473122 h 782471"/>
              <a:gd name="connsiteX17" fmla="*/ 1969827 w 2984311"/>
              <a:gd name="connsiteY17" fmla="*/ 468573 h 782471"/>
              <a:gd name="connsiteX18" fmla="*/ 1878842 w 2984311"/>
              <a:gd name="connsiteY18" fmla="*/ 473122 h 782471"/>
              <a:gd name="connsiteX19" fmla="*/ 1851546 w 2984311"/>
              <a:gd name="connsiteY19" fmla="*/ 486770 h 782471"/>
              <a:gd name="connsiteX20" fmla="*/ 1842448 w 2984311"/>
              <a:gd name="connsiteY20" fmla="*/ 500418 h 782471"/>
              <a:gd name="connsiteX21" fmla="*/ 1815152 w 2984311"/>
              <a:gd name="connsiteY21" fmla="*/ 509516 h 782471"/>
              <a:gd name="connsiteX22" fmla="*/ 1787857 w 2984311"/>
              <a:gd name="connsiteY22" fmla="*/ 518615 h 782471"/>
              <a:gd name="connsiteX23" fmla="*/ 1774209 w 2984311"/>
              <a:gd name="connsiteY23" fmla="*/ 523164 h 782471"/>
              <a:gd name="connsiteX24" fmla="*/ 1733266 w 2984311"/>
              <a:gd name="connsiteY24" fmla="*/ 509516 h 782471"/>
              <a:gd name="connsiteX25" fmla="*/ 1728716 w 2984311"/>
              <a:gd name="connsiteY25" fmla="*/ 495869 h 782471"/>
              <a:gd name="connsiteX26" fmla="*/ 1724167 w 2984311"/>
              <a:gd name="connsiteY26" fmla="*/ 468573 h 782471"/>
              <a:gd name="connsiteX27" fmla="*/ 1710519 w 2984311"/>
              <a:gd name="connsiteY27" fmla="*/ 464024 h 782471"/>
              <a:gd name="connsiteX28" fmla="*/ 1701421 w 2984311"/>
              <a:gd name="connsiteY28" fmla="*/ 450376 h 782471"/>
              <a:gd name="connsiteX29" fmla="*/ 1687773 w 2984311"/>
              <a:gd name="connsiteY29" fmla="*/ 441278 h 782471"/>
              <a:gd name="connsiteX30" fmla="*/ 1683224 w 2984311"/>
              <a:gd name="connsiteY30" fmla="*/ 427630 h 782471"/>
              <a:gd name="connsiteX31" fmla="*/ 1665027 w 2984311"/>
              <a:gd name="connsiteY31" fmla="*/ 400334 h 782471"/>
              <a:gd name="connsiteX32" fmla="*/ 1646830 w 2984311"/>
              <a:gd name="connsiteY32" fmla="*/ 373039 h 782471"/>
              <a:gd name="connsiteX33" fmla="*/ 1633182 w 2984311"/>
              <a:gd name="connsiteY33" fmla="*/ 363940 h 782471"/>
              <a:gd name="connsiteX34" fmla="*/ 1601337 w 2984311"/>
              <a:gd name="connsiteY34" fmla="*/ 345743 h 782471"/>
              <a:gd name="connsiteX35" fmla="*/ 1587689 w 2984311"/>
              <a:gd name="connsiteY35" fmla="*/ 318448 h 782471"/>
              <a:gd name="connsiteX36" fmla="*/ 1574042 w 2984311"/>
              <a:gd name="connsiteY36" fmla="*/ 309349 h 782471"/>
              <a:gd name="connsiteX37" fmla="*/ 1542197 w 2984311"/>
              <a:gd name="connsiteY37" fmla="*/ 286603 h 782471"/>
              <a:gd name="connsiteX38" fmla="*/ 1501254 w 2984311"/>
              <a:gd name="connsiteY38" fmla="*/ 277505 h 782471"/>
              <a:gd name="connsiteX39" fmla="*/ 1473958 w 2984311"/>
              <a:gd name="connsiteY39" fmla="*/ 268406 h 782471"/>
              <a:gd name="connsiteX40" fmla="*/ 1460310 w 2984311"/>
              <a:gd name="connsiteY40" fmla="*/ 259308 h 782471"/>
              <a:gd name="connsiteX41" fmla="*/ 1433015 w 2984311"/>
              <a:gd name="connsiteY41" fmla="*/ 250209 h 782471"/>
              <a:gd name="connsiteX42" fmla="*/ 1360227 w 2984311"/>
              <a:gd name="connsiteY42" fmla="*/ 236561 h 782471"/>
              <a:gd name="connsiteX43" fmla="*/ 1332931 w 2984311"/>
              <a:gd name="connsiteY43" fmla="*/ 227463 h 782471"/>
              <a:gd name="connsiteX44" fmla="*/ 1319283 w 2984311"/>
              <a:gd name="connsiteY44" fmla="*/ 222913 h 782471"/>
              <a:gd name="connsiteX45" fmla="*/ 1278340 w 2984311"/>
              <a:gd name="connsiteY45" fmla="*/ 227463 h 782471"/>
              <a:gd name="connsiteX46" fmla="*/ 1264692 w 2984311"/>
              <a:gd name="connsiteY46" fmla="*/ 236561 h 782471"/>
              <a:gd name="connsiteX47" fmla="*/ 1246495 w 2984311"/>
              <a:gd name="connsiteY47" fmla="*/ 241111 h 782471"/>
              <a:gd name="connsiteX48" fmla="*/ 1219200 w 2984311"/>
              <a:gd name="connsiteY48" fmla="*/ 254758 h 782471"/>
              <a:gd name="connsiteX49" fmla="*/ 1191904 w 2984311"/>
              <a:gd name="connsiteY49" fmla="*/ 268406 h 782471"/>
              <a:gd name="connsiteX50" fmla="*/ 1160060 w 2984311"/>
              <a:gd name="connsiteY50" fmla="*/ 272955 h 782471"/>
              <a:gd name="connsiteX51" fmla="*/ 1105468 w 2984311"/>
              <a:gd name="connsiteY51" fmla="*/ 291152 h 782471"/>
              <a:gd name="connsiteX52" fmla="*/ 1073624 w 2984311"/>
              <a:gd name="connsiteY52" fmla="*/ 304800 h 782471"/>
              <a:gd name="connsiteX53" fmla="*/ 896203 w 2984311"/>
              <a:gd name="connsiteY53" fmla="*/ 309349 h 782471"/>
              <a:gd name="connsiteX54" fmla="*/ 868907 w 2984311"/>
              <a:gd name="connsiteY54" fmla="*/ 322997 h 782471"/>
              <a:gd name="connsiteX55" fmla="*/ 855260 w 2984311"/>
              <a:gd name="connsiteY55" fmla="*/ 327546 h 782471"/>
              <a:gd name="connsiteX56" fmla="*/ 782471 w 2984311"/>
              <a:gd name="connsiteY56" fmla="*/ 322997 h 782471"/>
              <a:gd name="connsiteX57" fmla="*/ 768824 w 2984311"/>
              <a:gd name="connsiteY57" fmla="*/ 318448 h 782471"/>
              <a:gd name="connsiteX58" fmla="*/ 723331 w 2984311"/>
              <a:gd name="connsiteY58" fmla="*/ 304800 h 782471"/>
              <a:gd name="connsiteX59" fmla="*/ 709683 w 2984311"/>
              <a:gd name="connsiteY59" fmla="*/ 300251 h 782471"/>
              <a:gd name="connsiteX60" fmla="*/ 696036 w 2984311"/>
              <a:gd name="connsiteY60" fmla="*/ 295702 h 782471"/>
              <a:gd name="connsiteX61" fmla="*/ 641445 w 2984311"/>
              <a:gd name="connsiteY61" fmla="*/ 291152 h 782471"/>
              <a:gd name="connsiteX62" fmla="*/ 591403 w 2984311"/>
              <a:gd name="connsiteY62" fmla="*/ 282054 h 782471"/>
              <a:gd name="connsiteX63" fmla="*/ 573206 w 2984311"/>
              <a:gd name="connsiteY63" fmla="*/ 277505 h 782471"/>
              <a:gd name="connsiteX64" fmla="*/ 545910 w 2984311"/>
              <a:gd name="connsiteY64" fmla="*/ 268406 h 782471"/>
              <a:gd name="connsiteX65" fmla="*/ 514066 w 2984311"/>
              <a:gd name="connsiteY65" fmla="*/ 263857 h 782471"/>
              <a:gd name="connsiteX66" fmla="*/ 491319 w 2984311"/>
              <a:gd name="connsiteY66" fmla="*/ 259308 h 782471"/>
              <a:gd name="connsiteX67" fmla="*/ 459474 w 2984311"/>
              <a:gd name="connsiteY67" fmla="*/ 254758 h 782471"/>
              <a:gd name="connsiteX68" fmla="*/ 432179 w 2984311"/>
              <a:gd name="connsiteY68" fmla="*/ 236561 h 782471"/>
              <a:gd name="connsiteX69" fmla="*/ 423080 w 2984311"/>
              <a:gd name="connsiteY69" fmla="*/ 222913 h 782471"/>
              <a:gd name="connsiteX70" fmla="*/ 404883 w 2984311"/>
              <a:gd name="connsiteY70" fmla="*/ 213815 h 782471"/>
              <a:gd name="connsiteX71" fmla="*/ 391236 w 2984311"/>
              <a:gd name="connsiteY71" fmla="*/ 204716 h 782471"/>
              <a:gd name="connsiteX72" fmla="*/ 373039 w 2984311"/>
              <a:gd name="connsiteY72" fmla="*/ 177421 h 782471"/>
              <a:gd name="connsiteX73" fmla="*/ 350292 w 2984311"/>
              <a:gd name="connsiteY73" fmla="*/ 150125 h 782471"/>
              <a:gd name="connsiteX74" fmla="*/ 322997 w 2984311"/>
              <a:gd name="connsiteY74" fmla="*/ 131928 h 782471"/>
              <a:gd name="connsiteX75" fmla="*/ 295701 w 2984311"/>
              <a:gd name="connsiteY75" fmla="*/ 113731 h 782471"/>
              <a:gd name="connsiteX76" fmla="*/ 286603 w 2984311"/>
              <a:gd name="connsiteY76" fmla="*/ 100084 h 782471"/>
              <a:gd name="connsiteX77" fmla="*/ 272955 w 2984311"/>
              <a:gd name="connsiteY77" fmla="*/ 95534 h 782471"/>
              <a:gd name="connsiteX78" fmla="*/ 259307 w 2984311"/>
              <a:gd name="connsiteY78" fmla="*/ 86436 h 782471"/>
              <a:gd name="connsiteX79" fmla="*/ 232012 w 2984311"/>
              <a:gd name="connsiteY79" fmla="*/ 77337 h 782471"/>
              <a:gd name="connsiteX80" fmla="*/ 218364 w 2984311"/>
              <a:gd name="connsiteY80" fmla="*/ 72788 h 782471"/>
              <a:gd name="connsiteX81" fmla="*/ 204716 w 2984311"/>
              <a:gd name="connsiteY81" fmla="*/ 68239 h 782471"/>
              <a:gd name="connsiteX82" fmla="*/ 191068 w 2984311"/>
              <a:gd name="connsiteY82" fmla="*/ 59140 h 782471"/>
              <a:gd name="connsiteX83" fmla="*/ 163773 w 2984311"/>
              <a:gd name="connsiteY83" fmla="*/ 50042 h 782471"/>
              <a:gd name="connsiteX84" fmla="*/ 136477 w 2984311"/>
              <a:gd name="connsiteY84" fmla="*/ 40943 h 782471"/>
              <a:gd name="connsiteX85" fmla="*/ 122830 w 2984311"/>
              <a:gd name="connsiteY85" fmla="*/ 36394 h 782471"/>
              <a:gd name="connsiteX86" fmla="*/ 0 w 2984311"/>
              <a:gd name="connsiteY8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24501 w 2984311"/>
              <a:gd name="connsiteY11" fmla="*/ 445827 h 782471"/>
              <a:gd name="connsiteX12" fmla="*/ 2083558 w 2984311"/>
              <a:gd name="connsiteY12" fmla="*/ 464024 h 782471"/>
              <a:gd name="connsiteX13" fmla="*/ 2069910 w 2984311"/>
              <a:gd name="connsiteY13" fmla="*/ 473122 h 782471"/>
              <a:gd name="connsiteX14" fmla="*/ 2056263 w 2984311"/>
              <a:gd name="connsiteY14" fmla="*/ 477672 h 782471"/>
              <a:gd name="connsiteX15" fmla="*/ 1988024 w 2984311"/>
              <a:gd name="connsiteY15" fmla="*/ 473122 h 782471"/>
              <a:gd name="connsiteX16" fmla="*/ 1969827 w 2984311"/>
              <a:gd name="connsiteY16" fmla="*/ 468573 h 782471"/>
              <a:gd name="connsiteX17" fmla="*/ 1878842 w 2984311"/>
              <a:gd name="connsiteY17" fmla="*/ 473122 h 782471"/>
              <a:gd name="connsiteX18" fmla="*/ 1851546 w 2984311"/>
              <a:gd name="connsiteY18" fmla="*/ 486770 h 782471"/>
              <a:gd name="connsiteX19" fmla="*/ 1842448 w 2984311"/>
              <a:gd name="connsiteY19" fmla="*/ 500418 h 782471"/>
              <a:gd name="connsiteX20" fmla="*/ 1815152 w 2984311"/>
              <a:gd name="connsiteY20" fmla="*/ 509516 h 782471"/>
              <a:gd name="connsiteX21" fmla="*/ 1787857 w 2984311"/>
              <a:gd name="connsiteY21" fmla="*/ 518615 h 782471"/>
              <a:gd name="connsiteX22" fmla="*/ 1774209 w 2984311"/>
              <a:gd name="connsiteY22" fmla="*/ 523164 h 782471"/>
              <a:gd name="connsiteX23" fmla="*/ 1733266 w 2984311"/>
              <a:gd name="connsiteY23" fmla="*/ 509516 h 782471"/>
              <a:gd name="connsiteX24" fmla="*/ 1728716 w 2984311"/>
              <a:gd name="connsiteY24" fmla="*/ 495869 h 782471"/>
              <a:gd name="connsiteX25" fmla="*/ 1724167 w 2984311"/>
              <a:gd name="connsiteY25" fmla="*/ 468573 h 782471"/>
              <a:gd name="connsiteX26" fmla="*/ 1710519 w 2984311"/>
              <a:gd name="connsiteY26" fmla="*/ 464024 h 782471"/>
              <a:gd name="connsiteX27" fmla="*/ 1701421 w 2984311"/>
              <a:gd name="connsiteY27" fmla="*/ 450376 h 782471"/>
              <a:gd name="connsiteX28" fmla="*/ 1687773 w 2984311"/>
              <a:gd name="connsiteY28" fmla="*/ 441278 h 782471"/>
              <a:gd name="connsiteX29" fmla="*/ 1683224 w 2984311"/>
              <a:gd name="connsiteY29" fmla="*/ 427630 h 782471"/>
              <a:gd name="connsiteX30" fmla="*/ 1665027 w 2984311"/>
              <a:gd name="connsiteY30" fmla="*/ 400334 h 782471"/>
              <a:gd name="connsiteX31" fmla="*/ 1646830 w 2984311"/>
              <a:gd name="connsiteY31" fmla="*/ 373039 h 782471"/>
              <a:gd name="connsiteX32" fmla="*/ 1633182 w 2984311"/>
              <a:gd name="connsiteY32" fmla="*/ 363940 h 782471"/>
              <a:gd name="connsiteX33" fmla="*/ 1601337 w 2984311"/>
              <a:gd name="connsiteY33" fmla="*/ 345743 h 782471"/>
              <a:gd name="connsiteX34" fmla="*/ 1587689 w 2984311"/>
              <a:gd name="connsiteY34" fmla="*/ 318448 h 782471"/>
              <a:gd name="connsiteX35" fmla="*/ 1574042 w 2984311"/>
              <a:gd name="connsiteY35" fmla="*/ 309349 h 782471"/>
              <a:gd name="connsiteX36" fmla="*/ 1542197 w 2984311"/>
              <a:gd name="connsiteY36" fmla="*/ 286603 h 782471"/>
              <a:gd name="connsiteX37" fmla="*/ 1501254 w 2984311"/>
              <a:gd name="connsiteY37" fmla="*/ 277505 h 782471"/>
              <a:gd name="connsiteX38" fmla="*/ 1473958 w 2984311"/>
              <a:gd name="connsiteY38" fmla="*/ 268406 h 782471"/>
              <a:gd name="connsiteX39" fmla="*/ 1460310 w 2984311"/>
              <a:gd name="connsiteY39" fmla="*/ 259308 h 782471"/>
              <a:gd name="connsiteX40" fmla="*/ 1433015 w 2984311"/>
              <a:gd name="connsiteY40" fmla="*/ 250209 h 782471"/>
              <a:gd name="connsiteX41" fmla="*/ 1360227 w 2984311"/>
              <a:gd name="connsiteY41" fmla="*/ 236561 h 782471"/>
              <a:gd name="connsiteX42" fmla="*/ 1332931 w 2984311"/>
              <a:gd name="connsiteY42" fmla="*/ 227463 h 782471"/>
              <a:gd name="connsiteX43" fmla="*/ 1319283 w 2984311"/>
              <a:gd name="connsiteY43" fmla="*/ 222913 h 782471"/>
              <a:gd name="connsiteX44" fmla="*/ 1278340 w 2984311"/>
              <a:gd name="connsiteY44" fmla="*/ 227463 h 782471"/>
              <a:gd name="connsiteX45" fmla="*/ 1264692 w 2984311"/>
              <a:gd name="connsiteY45" fmla="*/ 236561 h 782471"/>
              <a:gd name="connsiteX46" fmla="*/ 1246495 w 2984311"/>
              <a:gd name="connsiteY46" fmla="*/ 241111 h 782471"/>
              <a:gd name="connsiteX47" fmla="*/ 1219200 w 2984311"/>
              <a:gd name="connsiteY47" fmla="*/ 254758 h 782471"/>
              <a:gd name="connsiteX48" fmla="*/ 1191904 w 2984311"/>
              <a:gd name="connsiteY48" fmla="*/ 268406 h 782471"/>
              <a:gd name="connsiteX49" fmla="*/ 1160060 w 2984311"/>
              <a:gd name="connsiteY49" fmla="*/ 272955 h 782471"/>
              <a:gd name="connsiteX50" fmla="*/ 1105468 w 2984311"/>
              <a:gd name="connsiteY50" fmla="*/ 291152 h 782471"/>
              <a:gd name="connsiteX51" fmla="*/ 1073624 w 2984311"/>
              <a:gd name="connsiteY51" fmla="*/ 304800 h 782471"/>
              <a:gd name="connsiteX52" fmla="*/ 896203 w 2984311"/>
              <a:gd name="connsiteY52" fmla="*/ 309349 h 782471"/>
              <a:gd name="connsiteX53" fmla="*/ 868907 w 2984311"/>
              <a:gd name="connsiteY53" fmla="*/ 322997 h 782471"/>
              <a:gd name="connsiteX54" fmla="*/ 855260 w 2984311"/>
              <a:gd name="connsiteY54" fmla="*/ 327546 h 782471"/>
              <a:gd name="connsiteX55" fmla="*/ 782471 w 2984311"/>
              <a:gd name="connsiteY55" fmla="*/ 322997 h 782471"/>
              <a:gd name="connsiteX56" fmla="*/ 768824 w 2984311"/>
              <a:gd name="connsiteY56" fmla="*/ 318448 h 782471"/>
              <a:gd name="connsiteX57" fmla="*/ 723331 w 2984311"/>
              <a:gd name="connsiteY57" fmla="*/ 304800 h 782471"/>
              <a:gd name="connsiteX58" fmla="*/ 709683 w 2984311"/>
              <a:gd name="connsiteY58" fmla="*/ 300251 h 782471"/>
              <a:gd name="connsiteX59" fmla="*/ 696036 w 2984311"/>
              <a:gd name="connsiteY59" fmla="*/ 295702 h 782471"/>
              <a:gd name="connsiteX60" fmla="*/ 641445 w 2984311"/>
              <a:gd name="connsiteY60" fmla="*/ 291152 h 782471"/>
              <a:gd name="connsiteX61" fmla="*/ 591403 w 2984311"/>
              <a:gd name="connsiteY61" fmla="*/ 282054 h 782471"/>
              <a:gd name="connsiteX62" fmla="*/ 573206 w 2984311"/>
              <a:gd name="connsiteY62" fmla="*/ 277505 h 782471"/>
              <a:gd name="connsiteX63" fmla="*/ 545910 w 2984311"/>
              <a:gd name="connsiteY63" fmla="*/ 268406 h 782471"/>
              <a:gd name="connsiteX64" fmla="*/ 514066 w 2984311"/>
              <a:gd name="connsiteY64" fmla="*/ 263857 h 782471"/>
              <a:gd name="connsiteX65" fmla="*/ 491319 w 2984311"/>
              <a:gd name="connsiteY65" fmla="*/ 259308 h 782471"/>
              <a:gd name="connsiteX66" fmla="*/ 459474 w 2984311"/>
              <a:gd name="connsiteY66" fmla="*/ 254758 h 782471"/>
              <a:gd name="connsiteX67" fmla="*/ 432179 w 2984311"/>
              <a:gd name="connsiteY67" fmla="*/ 236561 h 782471"/>
              <a:gd name="connsiteX68" fmla="*/ 423080 w 2984311"/>
              <a:gd name="connsiteY68" fmla="*/ 222913 h 782471"/>
              <a:gd name="connsiteX69" fmla="*/ 404883 w 2984311"/>
              <a:gd name="connsiteY69" fmla="*/ 213815 h 782471"/>
              <a:gd name="connsiteX70" fmla="*/ 391236 w 2984311"/>
              <a:gd name="connsiteY70" fmla="*/ 204716 h 782471"/>
              <a:gd name="connsiteX71" fmla="*/ 373039 w 2984311"/>
              <a:gd name="connsiteY71" fmla="*/ 177421 h 782471"/>
              <a:gd name="connsiteX72" fmla="*/ 350292 w 2984311"/>
              <a:gd name="connsiteY72" fmla="*/ 150125 h 782471"/>
              <a:gd name="connsiteX73" fmla="*/ 322997 w 2984311"/>
              <a:gd name="connsiteY73" fmla="*/ 131928 h 782471"/>
              <a:gd name="connsiteX74" fmla="*/ 295701 w 2984311"/>
              <a:gd name="connsiteY74" fmla="*/ 113731 h 782471"/>
              <a:gd name="connsiteX75" fmla="*/ 286603 w 2984311"/>
              <a:gd name="connsiteY75" fmla="*/ 100084 h 782471"/>
              <a:gd name="connsiteX76" fmla="*/ 272955 w 2984311"/>
              <a:gd name="connsiteY76" fmla="*/ 95534 h 782471"/>
              <a:gd name="connsiteX77" fmla="*/ 259307 w 2984311"/>
              <a:gd name="connsiteY77" fmla="*/ 86436 h 782471"/>
              <a:gd name="connsiteX78" fmla="*/ 232012 w 2984311"/>
              <a:gd name="connsiteY78" fmla="*/ 77337 h 782471"/>
              <a:gd name="connsiteX79" fmla="*/ 218364 w 2984311"/>
              <a:gd name="connsiteY79" fmla="*/ 72788 h 782471"/>
              <a:gd name="connsiteX80" fmla="*/ 204716 w 2984311"/>
              <a:gd name="connsiteY80" fmla="*/ 68239 h 782471"/>
              <a:gd name="connsiteX81" fmla="*/ 191068 w 2984311"/>
              <a:gd name="connsiteY81" fmla="*/ 59140 h 782471"/>
              <a:gd name="connsiteX82" fmla="*/ 163773 w 2984311"/>
              <a:gd name="connsiteY82" fmla="*/ 50042 h 782471"/>
              <a:gd name="connsiteX83" fmla="*/ 136477 w 2984311"/>
              <a:gd name="connsiteY83" fmla="*/ 40943 h 782471"/>
              <a:gd name="connsiteX84" fmla="*/ 122830 w 2984311"/>
              <a:gd name="connsiteY84" fmla="*/ 36394 h 782471"/>
              <a:gd name="connsiteX85" fmla="*/ 0 w 2984311"/>
              <a:gd name="connsiteY8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083558 w 2984311"/>
              <a:gd name="connsiteY11" fmla="*/ 464024 h 782471"/>
              <a:gd name="connsiteX12" fmla="*/ 2069910 w 2984311"/>
              <a:gd name="connsiteY12" fmla="*/ 473122 h 782471"/>
              <a:gd name="connsiteX13" fmla="*/ 2056263 w 2984311"/>
              <a:gd name="connsiteY13" fmla="*/ 477672 h 782471"/>
              <a:gd name="connsiteX14" fmla="*/ 1988024 w 2984311"/>
              <a:gd name="connsiteY14" fmla="*/ 473122 h 782471"/>
              <a:gd name="connsiteX15" fmla="*/ 1969827 w 2984311"/>
              <a:gd name="connsiteY15" fmla="*/ 468573 h 782471"/>
              <a:gd name="connsiteX16" fmla="*/ 1878842 w 2984311"/>
              <a:gd name="connsiteY16" fmla="*/ 473122 h 782471"/>
              <a:gd name="connsiteX17" fmla="*/ 1851546 w 2984311"/>
              <a:gd name="connsiteY17" fmla="*/ 486770 h 782471"/>
              <a:gd name="connsiteX18" fmla="*/ 1842448 w 2984311"/>
              <a:gd name="connsiteY18" fmla="*/ 500418 h 782471"/>
              <a:gd name="connsiteX19" fmla="*/ 1815152 w 2984311"/>
              <a:gd name="connsiteY19" fmla="*/ 509516 h 782471"/>
              <a:gd name="connsiteX20" fmla="*/ 1787857 w 2984311"/>
              <a:gd name="connsiteY20" fmla="*/ 518615 h 782471"/>
              <a:gd name="connsiteX21" fmla="*/ 1774209 w 2984311"/>
              <a:gd name="connsiteY21" fmla="*/ 523164 h 782471"/>
              <a:gd name="connsiteX22" fmla="*/ 1733266 w 2984311"/>
              <a:gd name="connsiteY22" fmla="*/ 509516 h 782471"/>
              <a:gd name="connsiteX23" fmla="*/ 1728716 w 2984311"/>
              <a:gd name="connsiteY23" fmla="*/ 495869 h 782471"/>
              <a:gd name="connsiteX24" fmla="*/ 1724167 w 2984311"/>
              <a:gd name="connsiteY24" fmla="*/ 468573 h 782471"/>
              <a:gd name="connsiteX25" fmla="*/ 1710519 w 2984311"/>
              <a:gd name="connsiteY25" fmla="*/ 464024 h 782471"/>
              <a:gd name="connsiteX26" fmla="*/ 1701421 w 2984311"/>
              <a:gd name="connsiteY26" fmla="*/ 450376 h 782471"/>
              <a:gd name="connsiteX27" fmla="*/ 1687773 w 2984311"/>
              <a:gd name="connsiteY27" fmla="*/ 441278 h 782471"/>
              <a:gd name="connsiteX28" fmla="*/ 1683224 w 2984311"/>
              <a:gd name="connsiteY28" fmla="*/ 427630 h 782471"/>
              <a:gd name="connsiteX29" fmla="*/ 1665027 w 2984311"/>
              <a:gd name="connsiteY29" fmla="*/ 400334 h 782471"/>
              <a:gd name="connsiteX30" fmla="*/ 1646830 w 2984311"/>
              <a:gd name="connsiteY30" fmla="*/ 373039 h 782471"/>
              <a:gd name="connsiteX31" fmla="*/ 1633182 w 2984311"/>
              <a:gd name="connsiteY31" fmla="*/ 363940 h 782471"/>
              <a:gd name="connsiteX32" fmla="*/ 1601337 w 2984311"/>
              <a:gd name="connsiteY32" fmla="*/ 345743 h 782471"/>
              <a:gd name="connsiteX33" fmla="*/ 1587689 w 2984311"/>
              <a:gd name="connsiteY33" fmla="*/ 318448 h 782471"/>
              <a:gd name="connsiteX34" fmla="*/ 1574042 w 2984311"/>
              <a:gd name="connsiteY34" fmla="*/ 309349 h 782471"/>
              <a:gd name="connsiteX35" fmla="*/ 1542197 w 2984311"/>
              <a:gd name="connsiteY35" fmla="*/ 286603 h 782471"/>
              <a:gd name="connsiteX36" fmla="*/ 1501254 w 2984311"/>
              <a:gd name="connsiteY36" fmla="*/ 277505 h 782471"/>
              <a:gd name="connsiteX37" fmla="*/ 1473958 w 2984311"/>
              <a:gd name="connsiteY37" fmla="*/ 268406 h 782471"/>
              <a:gd name="connsiteX38" fmla="*/ 1460310 w 2984311"/>
              <a:gd name="connsiteY38" fmla="*/ 259308 h 782471"/>
              <a:gd name="connsiteX39" fmla="*/ 1433015 w 2984311"/>
              <a:gd name="connsiteY39" fmla="*/ 250209 h 782471"/>
              <a:gd name="connsiteX40" fmla="*/ 1360227 w 2984311"/>
              <a:gd name="connsiteY40" fmla="*/ 236561 h 782471"/>
              <a:gd name="connsiteX41" fmla="*/ 1332931 w 2984311"/>
              <a:gd name="connsiteY41" fmla="*/ 227463 h 782471"/>
              <a:gd name="connsiteX42" fmla="*/ 1319283 w 2984311"/>
              <a:gd name="connsiteY42" fmla="*/ 222913 h 782471"/>
              <a:gd name="connsiteX43" fmla="*/ 1278340 w 2984311"/>
              <a:gd name="connsiteY43" fmla="*/ 227463 h 782471"/>
              <a:gd name="connsiteX44" fmla="*/ 1264692 w 2984311"/>
              <a:gd name="connsiteY44" fmla="*/ 236561 h 782471"/>
              <a:gd name="connsiteX45" fmla="*/ 1246495 w 2984311"/>
              <a:gd name="connsiteY45" fmla="*/ 241111 h 782471"/>
              <a:gd name="connsiteX46" fmla="*/ 1219200 w 2984311"/>
              <a:gd name="connsiteY46" fmla="*/ 254758 h 782471"/>
              <a:gd name="connsiteX47" fmla="*/ 1191904 w 2984311"/>
              <a:gd name="connsiteY47" fmla="*/ 268406 h 782471"/>
              <a:gd name="connsiteX48" fmla="*/ 1160060 w 2984311"/>
              <a:gd name="connsiteY48" fmla="*/ 272955 h 782471"/>
              <a:gd name="connsiteX49" fmla="*/ 1105468 w 2984311"/>
              <a:gd name="connsiteY49" fmla="*/ 291152 h 782471"/>
              <a:gd name="connsiteX50" fmla="*/ 1073624 w 2984311"/>
              <a:gd name="connsiteY50" fmla="*/ 304800 h 782471"/>
              <a:gd name="connsiteX51" fmla="*/ 896203 w 2984311"/>
              <a:gd name="connsiteY51" fmla="*/ 309349 h 782471"/>
              <a:gd name="connsiteX52" fmla="*/ 868907 w 2984311"/>
              <a:gd name="connsiteY52" fmla="*/ 322997 h 782471"/>
              <a:gd name="connsiteX53" fmla="*/ 855260 w 2984311"/>
              <a:gd name="connsiteY53" fmla="*/ 327546 h 782471"/>
              <a:gd name="connsiteX54" fmla="*/ 782471 w 2984311"/>
              <a:gd name="connsiteY54" fmla="*/ 322997 h 782471"/>
              <a:gd name="connsiteX55" fmla="*/ 768824 w 2984311"/>
              <a:gd name="connsiteY55" fmla="*/ 318448 h 782471"/>
              <a:gd name="connsiteX56" fmla="*/ 723331 w 2984311"/>
              <a:gd name="connsiteY56" fmla="*/ 304800 h 782471"/>
              <a:gd name="connsiteX57" fmla="*/ 709683 w 2984311"/>
              <a:gd name="connsiteY57" fmla="*/ 300251 h 782471"/>
              <a:gd name="connsiteX58" fmla="*/ 696036 w 2984311"/>
              <a:gd name="connsiteY58" fmla="*/ 295702 h 782471"/>
              <a:gd name="connsiteX59" fmla="*/ 641445 w 2984311"/>
              <a:gd name="connsiteY59" fmla="*/ 291152 h 782471"/>
              <a:gd name="connsiteX60" fmla="*/ 591403 w 2984311"/>
              <a:gd name="connsiteY60" fmla="*/ 282054 h 782471"/>
              <a:gd name="connsiteX61" fmla="*/ 573206 w 2984311"/>
              <a:gd name="connsiteY61" fmla="*/ 277505 h 782471"/>
              <a:gd name="connsiteX62" fmla="*/ 545910 w 2984311"/>
              <a:gd name="connsiteY62" fmla="*/ 268406 h 782471"/>
              <a:gd name="connsiteX63" fmla="*/ 514066 w 2984311"/>
              <a:gd name="connsiteY63" fmla="*/ 263857 h 782471"/>
              <a:gd name="connsiteX64" fmla="*/ 491319 w 2984311"/>
              <a:gd name="connsiteY64" fmla="*/ 259308 h 782471"/>
              <a:gd name="connsiteX65" fmla="*/ 459474 w 2984311"/>
              <a:gd name="connsiteY65" fmla="*/ 254758 h 782471"/>
              <a:gd name="connsiteX66" fmla="*/ 432179 w 2984311"/>
              <a:gd name="connsiteY66" fmla="*/ 236561 h 782471"/>
              <a:gd name="connsiteX67" fmla="*/ 423080 w 2984311"/>
              <a:gd name="connsiteY67" fmla="*/ 222913 h 782471"/>
              <a:gd name="connsiteX68" fmla="*/ 404883 w 2984311"/>
              <a:gd name="connsiteY68" fmla="*/ 213815 h 782471"/>
              <a:gd name="connsiteX69" fmla="*/ 391236 w 2984311"/>
              <a:gd name="connsiteY69" fmla="*/ 204716 h 782471"/>
              <a:gd name="connsiteX70" fmla="*/ 373039 w 2984311"/>
              <a:gd name="connsiteY70" fmla="*/ 177421 h 782471"/>
              <a:gd name="connsiteX71" fmla="*/ 350292 w 2984311"/>
              <a:gd name="connsiteY71" fmla="*/ 150125 h 782471"/>
              <a:gd name="connsiteX72" fmla="*/ 322997 w 2984311"/>
              <a:gd name="connsiteY72" fmla="*/ 131928 h 782471"/>
              <a:gd name="connsiteX73" fmla="*/ 295701 w 2984311"/>
              <a:gd name="connsiteY73" fmla="*/ 113731 h 782471"/>
              <a:gd name="connsiteX74" fmla="*/ 286603 w 2984311"/>
              <a:gd name="connsiteY74" fmla="*/ 100084 h 782471"/>
              <a:gd name="connsiteX75" fmla="*/ 272955 w 2984311"/>
              <a:gd name="connsiteY75" fmla="*/ 95534 h 782471"/>
              <a:gd name="connsiteX76" fmla="*/ 259307 w 2984311"/>
              <a:gd name="connsiteY76" fmla="*/ 86436 h 782471"/>
              <a:gd name="connsiteX77" fmla="*/ 232012 w 2984311"/>
              <a:gd name="connsiteY77" fmla="*/ 77337 h 782471"/>
              <a:gd name="connsiteX78" fmla="*/ 218364 w 2984311"/>
              <a:gd name="connsiteY78" fmla="*/ 72788 h 782471"/>
              <a:gd name="connsiteX79" fmla="*/ 204716 w 2984311"/>
              <a:gd name="connsiteY79" fmla="*/ 68239 h 782471"/>
              <a:gd name="connsiteX80" fmla="*/ 191068 w 2984311"/>
              <a:gd name="connsiteY80" fmla="*/ 59140 h 782471"/>
              <a:gd name="connsiteX81" fmla="*/ 163773 w 2984311"/>
              <a:gd name="connsiteY81" fmla="*/ 50042 h 782471"/>
              <a:gd name="connsiteX82" fmla="*/ 136477 w 2984311"/>
              <a:gd name="connsiteY82" fmla="*/ 40943 h 782471"/>
              <a:gd name="connsiteX83" fmla="*/ 122830 w 2984311"/>
              <a:gd name="connsiteY83" fmla="*/ 36394 h 782471"/>
              <a:gd name="connsiteX84" fmla="*/ 0 w 2984311"/>
              <a:gd name="connsiteY8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083558 w 2984311"/>
              <a:gd name="connsiteY10" fmla="*/ 464024 h 782471"/>
              <a:gd name="connsiteX11" fmla="*/ 2069910 w 2984311"/>
              <a:gd name="connsiteY11" fmla="*/ 473122 h 782471"/>
              <a:gd name="connsiteX12" fmla="*/ 2056263 w 2984311"/>
              <a:gd name="connsiteY12" fmla="*/ 477672 h 782471"/>
              <a:gd name="connsiteX13" fmla="*/ 1988024 w 2984311"/>
              <a:gd name="connsiteY13" fmla="*/ 473122 h 782471"/>
              <a:gd name="connsiteX14" fmla="*/ 1969827 w 2984311"/>
              <a:gd name="connsiteY14" fmla="*/ 468573 h 782471"/>
              <a:gd name="connsiteX15" fmla="*/ 1878842 w 2984311"/>
              <a:gd name="connsiteY15" fmla="*/ 473122 h 782471"/>
              <a:gd name="connsiteX16" fmla="*/ 1851546 w 2984311"/>
              <a:gd name="connsiteY16" fmla="*/ 486770 h 782471"/>
              <a:gd name="connsiteX17" fmla="*/ 1842448 w 2984311"/>
              <a:gd name="connsiteY17" fmla="*/ 500418 h 782471"/>
              <a:gd name="connsiteX18" fmla="*/ 1815152 w 2984311"/>
              <a:gd name="connsiteY18" fmla="*/ 509516 h 782471"/>
              <a:gd name="connsiteX19" fmla="*/ 1787857 w 2984311"/>
              <a:gd name="connsiteY19" fmla="*/ 518615 h 782471"/>
              <a:gd name="connsiteX20" fmla="*/ 1774209 w 2984311"/>
              <a:gd name="connsiteY20" fmla="*/ 523164 h 782471"/>
              <a:gd name="connsiteX21" fmla="*/ 1733266 w 2984311"/>
              <a:gd name="connsiteY21" fmla="*/ 509516 h 782471"/>
              <a:gd name="connsiteX22" fmla="*/ 1728716 w 2984311"/>
              <a:gd name="connsiteY22" fmla="*/ 495869 h 782471"/>
              <a:gd name="connsiteX23" fmla="*/ 1724167 w 2984311"/>
              <a:gd name="connsiteY23" fmla="*/ 468573 h 782471"/>
              <a:gd name="connsiteX24" fmla="*/ 1710519 w 2984311"/>
              <a:gd name="connsiteY24" fmla="*/ 464024 h 782471"/>
              <a:gd name="connsiteX25" fmla="*/ 1701421 w 2984311"/>
              <a:gd name="connsiteY25" fmla="*/ 450376 h 782471"/>
              <a:gd name="connsiteX26" fmla="*/ 1687773 w 2984311"/>
              <a:gd name="connsiteY26" fmla="*/ 441278 h 782471"/>
              <a:gd name="connsiteX27" fmla="*/ 1683224 w 2984311"/>
              <a:gd name="connsiteY27" fmla="*/ 427630 h 782471"/>
              <a:gd name="connsiteX28" fmla="*/ 1665027 w 2984311"/>
              <a:gd name="connsiteY28" fmla="*/ 400334 h 782471"/>
              <a:gd name="connsiteX29" fmla="*/ 1646830 w 2984311"/>
              <a:gd name="connsiteY29" fmla="*/ 373039 h 782471"/>
              <a:gd name="connsiteX30" fmla="*/ 1633182 w 2984311"/>
              <a:gd name="connsiteY30" fmla="*/ 363940 h 782471"/>
              <a:gd name="connsiteX31" fmla="*/ 1601337 w 2984311"/>
              <a:gd name="connsiteY31" fmla="*/ 345743 h 782471"/>
              <a:gd name="connsiteX32" fmla="*/ 1587689 w 2984311"/>
              <a:gd name="connsiteY32" fmla="*/ 318448 h 782471"/>
              <a:gd name="connsiteX33" fmla="*/ 1574042 w 2984311"/>
              <a:gd name="connsiteY33" fmla="*/ 309349 h 782471"/>
              <a:gd name="connsiteX34" fmla="*/ 1542197 w 2984311"/>
              <a:gd name="connsiteY34" fmla="*/ 286603 h 782471"/>
              <a:gd name="connsiteX35" fmla="*/ 1501254 w 2984311"/>
              <a:gd name="connsiteY35" fmla="*/ 277505 h 782471"/>
              <a:gd name="connsiteX36" fmla="*/ 1473958 w 2984311"/>
              <a:gd name="connsiteY36" fmla="*/ 268406 h 782471"/>
              <a:gd name="connsiteX37" fmla="*/ 1460310 w 2984311"/>
              <a:gd name="connsiteY37" fmla="*/ 259308 h 782471"/>
              <a:gd name="connsiteX38" fmla="*/ 1433015 w 2984311"/>
              <a:gd name="connsiteY38" fmla="*/ 250209 h 782471"/>
              <a:gd name="connsiteX39" fmla="*/ 1360227 w 2984311"/>
              <a:gd name="connsiteY39" fmla="*/ 236561 h 782471"/>
              <a:gd name="connsiteX40" fmla="*/ 1332931 w 2984311"/>
              <a:gd name="connsiteY40" fmla="*/ 227463 h 782471"/>
              <a:gd name="connsiteX41" fmla="*/ 1319283 w 2984311"/>
              <a:gd name="connsiteY41" fmla="*/ 222913 h 782471"/>
              <a:gd name="connsiteX42" fmla="*/ 1278340 w 2984311"/>
              <a:gd name="connsiteY42" fmla="*/ 227463 h 782471"/>
              <a:gd name="connsiteX43" fmla="*/ 1264692 w 2984311"/>
              <a:gd name="connsiteY43" fmla="*/ 236561 h 782471"/>
              <a:gd name="connsiteX44" fmla="*/ 1246495 w 2984311"/>
              <a:gd name="connsiteY44" fmla="*/ 241111 h 782471"/>
              <a:gd name="connsiteX45" fmla="*/ 1219200 w 2984311"/>
              <a:gd name="connsiteY45" fmla="*/ 254758 h 782471"/>
              <a:gd name="connsiteX46" fmla="*/ 1191904 w 2984311"/>
              <a:gd name="connsiteY46" fmla="*/ 268406 h 782471"/>
              <a:gd name="connsiteX47" fmla="*/ 1160060 w 2984311"/>
              <a:gd name="connsiteY47" fmla="*/ 272955 h 782471"/>
              <a:gd name="connsiteX48" fmla="*/ 1105468 w 2984311"/>
              <a:gd name="connsiteY48" fmla="*/ 291152 h 782471"/>
              <a:gd name="connsiteX49" fmla="*/ 1073624 w 2984311"/>
              <a:gd name="connsiteY49" fmla="*/ 304800 h 782471"/>
              <a:gd name="connsiteX50" fmla="*/ 896203 w 2984311"/>
              <a:gd name="connsiteY50" fmla="*/ 309349 h 782471"/>
              <a:gd name="connsiteX51" fmla="*/ 868907 w 2984311"/>
              <a:gd name="connsiteY51" fmla="*/ 322997 h 782471"/>
              <a:gd name="connsiteX52" fmla="*/ 855260 w 2984311"/>
              <a:gd name="connsiteY52" fmla="*/ 327546 h 782471"/>
              <a:gd name="connsiteX53" fmla="*/ 782471 w 2984311"/>
              <a:gd name="connsiteY53" fmla="*/ 322997 h 782471"/>
              <a:gd name="connsiteX54" fmla="*/ 768824 w 2984311"/>
              <a:gd name="connsiteY54" fmla="*/ 318448 h 782471"/>
              <a:gd name="connsiteX55" fmla="*/ 723331 w 2984311"/>
              <a:gd name="connsiteY55" fmla="*/ 304800 h 782471"/>
              <a:gd name="connsiteX56" fmla="*/ 709683 w 2984311"/>
              <a:gd name="connsiteY56" fmla="*/ 300251 h 782471"/>
              <a:gd name="connsiteX57" fmla="*/ 696036 w 2984311"/>
              <a:gd name="connsiteY57" fmla="*/ 295702 h 782471"/>
              <a:gd name="connsiteX58" fmla="*/ 641445 w 2984311"/>
              <a:gd name="connsiteY58" fmla="*/ 291152 h 782471"/>
              <a:gd name="connsiteX59" fmla="*/ 591403 w 2984311"/>
              <a:gd name="connsiteY59" fmla="*/ 282054 h 782471"/>
              <a:gd name="connsiteX60" fmla="*/ 573206 w 2984311"/>
              <a:gd name="connsiteY60" fmla="*/ 277505 h 782471"/>
              <a:gd name="connsiteX61" fmla="*/ 545910 w 2984311"/>
              <a:gd name="connsiteY61" fmla="*/ 268406 h 782471"/>
              <a:gd name="connsiteX62" fmla="*/ 514066 w 2984311"/>
              <a:gd name="connsiteY62" fmla="*/ 263857 h 782471"/>
              <a:gd name="connsiteX63" fmla="*/ 491319 w 2984311"/>
              <a:gd name="connsiteY63" fmla="*/ 259308 h 782471"/>
              <a:gd name="connsiteX64" fmla="*/ 459474 w 2984311"/>
              <a:gd name="connsiteY64" fmla="*/ 254758 h 782471"/>
              <a:gd name="connsiteX65" fmla="*/ 432179 w 2984311"/>
              <a:gd name="connsiteY65" fmla="*/ 236561 h 782471"/>
              <a:gd name="connsiteX66" fmla="*/ 423080 w 2984311"/>
              <a:gd name="connsiteY66" fmla="*/ 222913 h 782471"/>
              <a:gd name="connsiteX67" fmla="*/ 404883 w 2984311"/>
              <a:gd name="connsiteY67" fmla="*/ 213815 h 782471"/>
              <a:gd name="connsiteX68" fmla="*/ 391236 w 2984311"/>
              <a:gd name="connsiteY68" fmla="*/ 204716 h 782471"/>
              <a:gd name="connsiteX69" fmla="*/ 373039 w 2984311"/>
              <a:gd name="connsiteY69" fmla="*/ 177421 h 782471"/>
              <a:gd name="connsiteX70" fmla="*/ 350292 w 2984311"/>
              <a:gd name="connsiteY70" fmla="*/ 150125 h 782471"/>
              <a:gd name="connsiteX71" fmla="*/ 322997 w 2984311"/>
              <a:gd name="connsiteY71" fmla="*/ 131928 h 782471"/>
              <a:gd name="connsiteX72" fmla="*/ 295701 w 2984311"/>
              <a:gd name="connsiteY72" fmla="*/ 113731 h 782471"/>
              <a:gd name="connsiteX73" fmla="*/ 286603 w 2984311"/>
              <a:gd name="connsiteY73" fmla="*/ 100084 h 782471"/>
              <a:gd name="connsiteX74" fmla="*/ 272955 w 2984311"/>
              <a:gd name="connsiteY74" fmla="*/ 95534 h 782471"/>
              <a:gd name="connsiteX75" fmla="*/ 259307 w 2984311"/>
              <a:gd name="connsiteY75" fmla="*/ 86436 h 782471"/>
              <a:gd name="connsiteX76" fmla="*/ 232012 w 2984311"/>
              <a:gd name="connsiteY76" fmla="*/ 77337 h 782471"/>
              <a:gd name="connsiteX77" fmla="*/ 218364 w 2984311"/>
              <a:gd name="connsiteY77" fmla="*/ 72788 h 782471"/>
              <a:gd name="connsiteX78" fmla="*/ 204716 w 2984311"/>
              <a:gd name="connsiteY78" fmla="*/ 68239 h 782471"/>
              <a:gd name="connsiteX79" fmla="*/ 191068 w 2984311"/>
              <a:gd name="connsiteY79" fmla="*/ 59140 h 782471"/>
              <a:gd name="connsiteX80" fmla="*/ 163773 w 2984311"/>
              <a:gd name="connsiteY80" fmla="*/ 50042 h 782471"/>
              <a:gd name="connsiteX81" fmla="*/ 136477 w 2984311"/>
              <a:gd name="connsiteY81" fmla="*/ 40943 h 782471"/>
              <a:gd name="connsiteX82" fmla="*/ 122830 w 2984311"/>
              <a:gd name="connsiteY82" fmla="*/ 36394 h 782471"/>
              <a:gd name="connsiteX83" fmla="*/ 0 w 2984311"/>
              <a:gd name="connsiteY8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38149 w 2984311"/>
              <a:gd name="connsiteY10" fmla="*/ 454925 h 782471"/>
              <a:gd name="connsiteX11" fmla="*/ 2069910 w 2984311"/>
              <a:gd name="connsiteY11" fmla="*/ 473122 h 782471"/>
              <a:gd name="connsiteX12" fmla="*/ 2056263 w 2984311"/>
              <a:gd name="connsiteY12" fmla="*/ 477672 h 782471"/>
              <a:gd name="connsiteX13" fmla="*/ 1988024 w 2984311"/>
              <a:gd name="connsiteY13" fmla="*/ 473122 h 782471"/>
              <a:gd name="connsiteX14" fmla="*/ 1969827 w 2984311"/>
              <a:gd name="connsiteY14" fmla="*/ 468573 h 782471"/>
              <a:gd name="connsiteX15" fmla="*/ 1878842 w 2984311"/>
              <a:gd name="connsiteY15" fmla="*/ 473122 h 782471"/>
              <a:gd name="connsiteX16" fmla="*/ 1851546 w 2984311"/>
              <a:gd name="connsiteY16" fmla="*/ 486770 h 782471"/>
              <a:gd name="connsiteX17" fmla="*/ 1842448 w 2984311"/>
              <a:gd name="connsiteY17" fmla="*/ 500418 h 782471"/>
              <a:gd name="connsiteX18" fmla="*/ 1815152 w 2984311"/>
              <a:gd name="connsiteY18" fmla="*/ 509516 h 782471"/>
              <a:gd name="connsiteX19" fmla="*/ 1787857 w 2984311"/>
              <a:gd name="connsiteY19" fmla="*/ 518615 h 782471"/>
              <a:gd name="connsiteX20" fmla="*/ 1774209 w 2984311"/>
              <a:gd name="connsiteY20" fmla="*/ 523164 h 782471"/>
              <a:gd name="connsiteX21" fmla="*/ 1733266 w 2984311"/>
              <a:gd name="connsiteY21" fmla="*/ 509516 h 782471"/>
              <a:gd name="connsiteX22" fmla="*/ 1728716 w 2984311"/>
              <a:gd name="connsiteY22" fmla="*/ 495869 h 782471"/>
              <a:gd name="connsiteX23" fmla="*/ 1724167 w 2984311"/>
              <a:gd name="connsiteY23" fmla="*/ 468573 h 782471"/>
              <a:gd name="connsiteX24" fmla="*/ 1710519 w 2984311"/>
              <a:gd name="connsiteY24" fmla="*/ 464024 h 782471"/>
              <a:gd name="connsiteX25" fmla="*/ 1701421 w 2984311"/>
              <a:gd name="connsiteY25" fmla="*/ 450376 h 782471"/>
              <a:gd name="connsiteX26" fmla="*/ 1687773 w 2984311"/>
              <a:gd name="connsiteY26" fmla="*/ 441278 h 782471"/>
              <a:gd name="connsiteX27" fmla="*/ 1683224 w 2984311"/>
              <a:gd name="connsiteY27" fmla="*/ 427630 h 782471"/>
              <a:gd name="connsiteX28" fmla="*/ 1665027 w 2984311"/>
              <a:gd name="connsiteY28" fmla="*/ 400334 h 782471"/>
              <a:gd name="connsiteX29" fmla="*/ 1646830 w 2984311"/>
              <a:gd name="connsiteY29" fmla="*/ 373039 h 782471"/>
              <a:gd name="connsiteX30" fmla="*/ 1633182 w 2984311"/>
              <a:gd name="connsiteY30" fmla="*/ 363940 h 782471"/>
              <a:gd name="connsiteX31" fmla="*/ 1601337 w 2984311"/>
              <a:gd name="connsiteY31" fmla="*/ 345743 h 782471"/>
              <a:gd name="connsiteX32" fmla="*/ 1587689 w 2984311"/>
              <a:gd name="connsiteY32" fmla="*/ 318448 h 782471"/>
              <a:gd name="connsiteX33" fmla="*/ 1574042 w 2984311"/>
              <a:gd name="connsiteY33" fmla="*/ 309349 h 782471"/>
              <a:gd name="connsiteX34" fmla="*/ 1542197 w 2984311"/>
              <a:gd name="connsiteY34" fmla="*/ 286603 h 782471"/>
              <a:gd name="connsiteX35" fmla="*/ 1501254 w 2984311"/>
              <a:gd name="connsiteY35" fmla="*/ 277505 h 782471"/>
              <a:gd name="connsiteX36" fmla="*/ 1473958 w 2984311"/>
              <a:gd name="connsiteY36" fmla="*/ 268406 h 782471"/>
              <a:gd name="connsiteX37" fmla="*/ 1460310 w 2984311"/>
              <a:gd name="connsiteY37" fmla="*/ 259308 h 782471"/>
              <a:gd name="connsiteX38" fmla="*/ 1433015 w 2984311"/>
              <a:gd name="connsiteY38" fmla="*/ 250209 h 782471"/>
              <a:gd name="connsiteX39" fmla="*/ 1360227 w 2984311"/>
              <a:gd name="connsiteY39" fmla="*/ 236561 h 782471"/>
              <a:gd name="connsiteX40" fmla="*/ 1332931 w 2984311"/>
              <a:gd name="connsiteY40" fmla="*/ 227463 h 782471"/>
              <a:gd name="connsiteX41" fmla="*/ 1319283 w 2984311"/>
              <a:gd name="connsiteY41" fmla="*/ 222913 h 782471"/>
              <a:gd name="connsiteX42" fmla="*/ 1278340 w 2984311"/>
              <a:gd name="connsiteY42" fmla="*/ 227463 h 782471"/>
              <a:gd name="connsiteX43" fmla="*/ 1264692 w 2984311"/>
              <a:gd name="connsiteY43" fmla="*/ 236561 h 782471"/>
              <a:gd name="connsiteX44" fmla="*/ 1246495 w 2984311"/>
              <a:gd name="connsiteY44" fmla="*/ 241111 h 782471"/>
              <a:gd name="connsiteX45" fmla="*/ 1219200 w 2984311"/>
              <a:gd name="connsiteY45" fmla="*/ 254758 h 782471"/>
              <a:gd name="connsiteX46" fmla="*/ 1191904 w 2984311"/>
              <a:gd name="connsiteY46" fmla="*/ 268406 h 782471"/>
              <a:gd name="connsiteX47" fmla="*/ 1160060 w 2984311"/>
              <a:gd name="connsiteY47" fmla="*/ 272955 h 782471"/>
              <a:gd name="connsiteX48" fmla="*/ 1105468 w 2984311"/>
              <a:gd name="connsiteY48" fmla="*/ 291152 h 782471"/>
              <a:gd name="connsiteX49" fmla="*/ 1073624 w 2984311"/>
              <a:gd name="connsiteY49" fmla="*/ 304800 h 782471"/>
              <a:gd name="connsiteX50" fmla="*/ 896203 w 2984311"/>
              <a:gd name="connsiteY50" fmla="*/ 309349 h 782471"/>
              <a:gd name="connsiteX51" fmla="*/ 868907 w 2984311"/>
              <a:gd name="connsiteY51" fmla="*/ 322997 h 782471"/>
              <a:gd name="connsiteX52" fmla="*/ 855260 w 2984311"/>
              <a:gd name="connsiteY52" fmla="*/ 327546 h 782471"/>
              <a:gd name="connsiteX53" fmla="*/ 782471 w 2984311"/>
              <a:gd name="connsiteY53" fmla="*/ 322997 h 782471"/>
              <a:gd name="connsiteX54" fmla="*/ 768824 w 2984311"/>
              <a:gd name="connsiteY54" fmla="*/ 318448 h 782471"/>
              <a:gd name="connsiteX55" fmla="*/ 723331 w 2984311"/>
              <a:gd name="connsiteY55" fmla="*/ 304800 h 782471"/>
              <a:gd name="connsiteX56" fmla="*/ 709683 w 2984311"/>
              <a:gd name="connsiteY56" fmla="*/ 300251 h 782471"/>
              <a:gd name="connsiteX57" fmla="*/ 696036 w 2984311"/>
              <a:gd name="connsiteY57" fmla="*/ 295702 h 782471"/>
              <a:gd name="connsiteX58" fmla="*/ 641445 w 2984311"/>
              <a:gd name="connsiteY58" fmla="*/ 291152 h 782471"/>
              <a:gd name="connsiteX59" fmla="*/ 591403 w 2984311"/>
              <a:gd name="connsiteY59" fmla="*/ 282054 h 782471"/>
              <a:gd name="connsiteX60" fmla="*/ 573206 w 2984311"/>
              <a:gd name="connsiteY60" fmla="*/ 277505 h 782471"/>
              <a:gd name="connsiteX61" fmla="*/ 545910 w 2984311"/>
              <a:gd name="connsiteY61" fmla="*/ 268406 h 782471"/>
              <a:gd name="connsiteX62" fmla="*/ 514066 w 2984311"/>
              <a:gd name="connsiteY62" fmla="*/ 263857 h 782471"/>
              <a:gd name="connsiteX63" fmla="*/ 491319 w 2984311"/>
              <a:gd name="connsiteY63" fmla="*/ 259308 h 782471"/>
              <a:gd name="connsiteX64" fmla="*/ 459474 w 2984311"/>
              <a:gd name="connsiteY64" fmla="*/ 254758 h 782471"/>
              <a:gd name="connsiteX65" fmla="*/ 432179 w 2984311"/>
              <a:gd name="connsiteY65" fmla="*/ 236561 h 782471"/>
              <a:gd name="connsiteX66" fmla="*/ 423080 w 2984311"/>
              <a:gd name="connsiteY66" fmla="*/ 222913 h 782471"/>
              <a:gd name="connsiteX67" fmla="*/ 404883 w 2984311"/>
              <a:gd name="connsiteY67" fmla="*/ 213815 h 782471"/>
              <a:gd name="connsiteX68" fmla="*/ 391236 w 2984311"/>
              <a:gd name="connsiteY68" fmla="*/ 204716 h 782471"/>
              <a:gd name="connsiteX69" fmla="*/ 373039 w 2984311"/>
              <a:gd name="connsiteY69" fmla="*/ 177421 h 782471"/>
              <a:gd name="connsiteX70" fmla="*/ 350292 w 2984311"/>
              <a:gd name="connsiteY70" fmla="*/ 150125 h 782471"/>
              <a:gd name="connsiteX71" fmla="*/ 322997 w 2984311"/>
              <a:gd name="connsiteY71" fmla="*/ 131928 h 782471"/>
              <a:gd name="connsiteX72" fmla="*/ 295701 w 2984311"/>
              <a:gd name="connsiteY72" fmla="*/ 113731 h 782471"/>
              <a:gd name="connsiteX73" fmla="*/ 286603 w 2984311"/>
              <a:gd name="connsiteY73" fmla="*/ 100084 h 782471"/>
              <a:gd name="connsiteX74" fmla="*/ 272955 w 2984311"/>
              <a:gd name="connsiteY74" fmla="*/ 95534 h 782471"/>
              <a:gd name="connsiteX75" fmla="*/ 259307 w 2984311"/>
              <a:gd name="connsiteY75" fmla="*/ 86436 h 782471"/>
              <a:gd name="connsiteX76" fmla="*/ 232012 w 2984311"/>
              <a:gd name="connsiteY76" fmla="*/ 77337 h 782471"/>
              <a:gd name="connsiteX77" fmla="*/ 218364 w 2984311"/>
              <a:gd name="connsiteY77" fmla="*/ 72788 h 782471"/>
              <a:gd name="connsiteX78" fmla="*/ 204716 w 2984311"/>
              <a:gd name="connsiteY78" fmla="*/ 68239 h 782471"/>
              <a:gd name="connsiteX79" fmla="*/ 191068 w 2984311"/>
              <a:gd name="connsiteY79" fmla="*/ 59140 h 782471"/>
              <a:gd name="connsiteX80" fmla="*/ 163773 w 2984311"/>
              <a:gd name="connsiteY80" fmla="*/ 50042 h 782471"/>
              <a:gd name="connsiteX81" fmla="*/ 136477 w 2984311"/>
              <a:gd name="connsiteY81" fmla="*/ 40943 h 782471"/>
              <a:gd name="connsiteX82" fmla="*/ 122830 w 2984311"/>
              <a:gd name="connsiteY82" fmla="*/ 36394 h 782471"/>
              <a:gd name="connsiteX83" fmla="*/ 0 w 2984311"/>
              <a:gd name="connsiteY8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069910 w 2984311"/>
              <a:gd name="connsiteY10" fmla="*/ 473122 h 782471"/>
              <a:gd name="connsiteX11" fmla="*/ 2056263 w 2984311"/>
              <a:gd name="connsiteY11" fmla="*/ 477672 h 782471"/>
              <a:gd name="connsiteX12" fmla="*/ 1988024 w 2984311"/>
              <a:gd name="connsiteY12" fmla="*/ 473122 h 782471"/>
              <a:gd name="connsiteX13" fmla="*/ 1969827 w 2984311"/>
              <a:gd name="connsiteY13" fmla="*/ 468573 h 782471"/>
              <a:gd name="connsiteX14" fmla="*/ 1878842 w 2984311"/>
              <a:gd name="connsiteY14" fmla="*/ 473122 h 782471"/>
              <a:gd name="connsiteX15" fmla="*/ 1851546 w 2984311"/>
              <a:gd name="connsiteY15" fmla="*/ 486770 h 782471"/>
              <a:gd name="connsiteX16" fmla="*/ 1842448 w 2984311"/>
              <a:gd name="connsiteY16" fmla="*/ 500418 h 782471"/>
              <a:gd name="connsiteX17" fmla="*/ 1815152 w 2984311"/>
              <a:gd name="connsiteY17" fmla="*/ 509516 h 782471"/>
              <a:gd name="connsiteX18" fmla="*/ 1787857 w 2984311"/>
              <a:gd name="connsiteY18" fmla="*/ 518615 h 782471"/>
              <a:gd name="connsiteX19" fmla="*/ 1774209 w 2984311"/>
              <a:gd name="connsiteY19" fmla="*/ 523164 h 782471"/>
              <a:gd name="connsiteX20" fmla="*/ 1733266 w 2984311"/>
              <a:gd name="connsiteY20" fmla="*/ 509516 h 782471"/>
              <a:gd name="connsiteX21" fmla="*/ 1728716 w 2984311"/>
              <a:gd name="connsiteY21" fmla="*/ 495869 h 782471"/>
              <a:gd name="connsiteX22" fmla="*/ 1724167 w 2984311"/>
              <a:gd name="connsiteY22" fmla="*/ 468573 h 782471"/>
              <a:gd name="connsiteX23" fmla="*/ 1710519 w 2984311"/>
              <a:gd name="connsiteY23" fmla="*/ 464024 h 782471"/>
              <a:gd name="connsiteX24" fmla="*/ 1701421 w 2984311"/>
              <a:gd name="connsiteY24" fmla="*/ 450376 h 782471"/>
              <a:gd name="connsiteX25" fmla="*/ 1687773 w 2984311"/>
              <a:gd name="connsiteY25" fmla="*/ 441278 h 782471"/>
              <a:gd name="connsiteX26" fmla="*/ 1683224 w 2984311"/>
              <a:gd name="connsiteY26" fmla="*/ 427630 h 782471"/>
              <a:gd name="connsiteX27" fmla="*/ 1665027 w 2984311"/>
              <a:gd name="connsiteY27" fmla="*/ 400334 h 782471"/>
              <a:gd name="connsiteX28" fmla="*/ 1646830 w 2984311"/>
              <a:gd name="connsiteY28" fmla="*/ 373039 h 782471"/>
              <a:gd name="connsiteX29" fmla="*/ 1633182 w 2984311"/>
              <a:gd name="connsiteY29" fmla="*/ 363940 h 782471"/>
              <a:gd name="connsiteX30" fmla="*/ 1601337 w 2984311"/>
              <a:gd name="connsiteY30" fmla="*/ 345743 h 782471"/>
              <a:gd name="connsiteX31" fmla="*/ 1587689 w 2984311"/>
              <a:gd name="connsiteY31" fmla="*/ 318448 h 782471"/>
              <a:gd name="connsiteX32" fmla="*/ 1574042 w 2984311"/>
              <a:gd name="connsiteY32" fmla="*/ 309349 h 782471"/>
              <a:gd name="connsiteX33" fmla="*/ 1542197 w 2984311"/>
              <a:gd name="connsiteY33" fmla="*/ 286603 h 782471"/>
              <a:gd name="connsiteX34" fmla="*/ 1501254 w 2984311"/>
              <a:gd name="connsiteY34" fmla="*/ 277505 h 782471"/>
              <a:gd name="connsiteX35" fmla="*/ 1473958 w 2984311"/>
              <a:gd name="connsiteY35" fmla="*/ 268406 h 782471"/>
              <a:gd name="connsiteX36" fmla="*/ 1460310 w 2984311"/>
              <a:gd name="connsiteY36" fmla="*/ 259308 h 782471"/>
              <a:gd name="connsiteX37" fmla="*/ 1433015 w 2984311"/>
              <a:gd name="connsiteY37" fmla="*/ 250209 h 782471"/>
              <a:gd name="connsiteX38" fmla="*/ 1360227 w 2984311"/>
              <a:gd name="connsiteY38" fmla="*/ 236561 h 782471"/>
              <a:gd name="connsiteX39" fmla="*/ 1332931 w 2984311"/>
              <a:gd name="connsiteY39" fmla="*/ 227463 h 782471"/>
              <a:gd name="connsiteX40" fmla="*/ 1319283 w 2984311"/>
              <a:gd name="connsiteY40" fmla="*/ 222913 h 782471"/>
              <a:gd name="connsiteX41" fmla="*/ 1278340 w 2984311"/>
              <a:gd name="connsiteY41" fmla="*/ 227463 h 782471"/>
              <a:gd name="connsiteX42" fmla="*/ 1264692 w 2984311"/>
              <a:gd name="connsiteY42" fmla="*/ 236561 h 782471"/>
              <a:gd name="connsiteX43" fmla="*/ 1246495 w 2984311"/>
              <a:gd name="connsiteY43" fmla="*/ 241111 h 782471"/>
              <a:gd name="connsiteX44" fmla="*/ 1219200 w 2984311"/>
              <a:gd name="connsiteY44" fmla="*/ 254758 h 782471"/>
              <a:gd name="connsiteX45" fmla="*/ 1191904 w 2984311"/>
              <a:gd name="connsiteY45" fmla="*/ 268406 h 782471"/>
              <a:gd name="connsiteX46" fmla="*/ 1160060 w 2984311"/>
              <a:gd name="connsiteY46" fmla="*/ 272955 h 782471"/>
              <a:gd name="connsiteX47" fmla="*/ 1105468 w 2984311"/>
              <a:gd name="connsiteY47" fmla="*/ 291152 h 782471"/>
              <a:gd name="connsiteX48" fmla="*/ 1073624 w 2984311"/>
              <a:gd name="connsiteY48" fmla="*/ 304800 h 782471"/>
              <a:gd name="connsiteX49" fmla="*/ 896203 w 2984311"/>
              <a:gd name="connsiteY49" fmla="*/ 309349 h 782471"/>
              <a:gd name="connsiteX50" fmla="*/ 868907 w 2984311"/>
              <a:gd name="connsiteY50" fmla="*/ 322997 h 782471"/>
              <a:gd name="connsiteX51" fmla="*/ 855260 w 2984311"/>
              <a:gd name="connsiteY51" fmla="*/ 327546 h 782471"/>
              <a:gd name="connsiteX52" fmla="*/ 782471 w 2984311"/>
              <a:gd name="connsiteY52" fmla="*/ 322997 h 782471"/>
              <a:gd name="connsiteX53" fmla="*/ 768824 w 2984311"/>
              <a:gd name="connsiteY53" fmla="*/ 318448 h 782471"/>
              <a:gd name="connsiteX54" fmla="*/ 723331 w 2984311"/>
              <a:gd name="connsiteY54" fmla="*/ 304800 h 782471"/>
              <a:gd name="connsiteX55" fmla="*/ 709683 w 2984311"/>
              <a:gd name="connsiteY55" fmla="*/ 300251 h 782471"/>
              <a:gd name="connsiteX56" fmla="*/ 696036 w 2984311"/>
              <a:gd name="connsiteY56" fmla="*/ 295702 h 782471"/>
              <a:gd name="connsiteX57" fmla="*/ 641445 w 2984311"/>
              <a:gd name="connsiteY57" fmla="*/ 291152 h 782471"/>
              <a:gd name="connsiteX58" fmla="*/ 591403 w 2984311"/>
              <a:gd name="connsiteY58" fmla="*/ 282054 h 782471"/>
              <a:gd name="connsiteX59" fmla="*/ 573206 w 2984311"/>
              <a:gd name="connsiteY59" fmla="*/ 277505 h 782471"/>
              <a:gd name="connsiteX60" fmla="*/ 545910 w 2984311"/>
              <a:gd name="connsiteY60" fmla="*/ 268406 h 782471"/>
              <a:gd name="connsiteX61" fmla="*/ 514066 w 2984311"/>
              <a:gd name="connsiteY61" fmla="*/ 263857 h 782471"/>
              <a:gd name="connsiteX62" fmla="*/ 491319 w 2984311"/>
              <a:gd name="connsiteY62" fmla="*/ 259308 h 782471"/>
              <a:gd name="connsiteX63" fmla="*/ 459474 w 2984311"/>
              <a:gd name="connsiteY63" fmla="*/ 254758 h 782471"/>
              <a:gd name="connsiteX64" fmla="*/ 432179 w 2984311"/>
              <a:gd name="connsiteY64" fmla="*/ 236561 h 782471"/>
              <a:gd name="connsiteX65" fmla="*/ 423080 w 2984311"/>
              <a:gd name="connsiteY65" fmla="*/ 222913 h 782471"/>
              <a:gd name="connsiteX66" fmla="*/ 404883 w 2984311"/>
              <a:gd name="connsiteY66" fmla="*/ 213815 h 782471"/>
              <a:gd name="connsiteX67" fmla="*/ 391236 w 2984311"/>
              <a:gd name="connsiteY67" fmla="*/ 204716 h 782471"/>
              <a:gd name="connsiteX68" fmla="*/ 373039 w 2984311"/>
              <a:gd name="connsiteY68" fmla="*/ 177421 h 782471"/>
              <a:gd name="connsiteX69" fmla="*/ 350292 w 2984311"/>
              <a:gd name="connsiteY69" fmla="*/ 150125 h 782471"/>
              <a:gd name="connsiteX70" fmla="*/ 322997 w 2984311"/>
              <a:gd name="connsiteY70" fmla="*/ 131928 h 782471"/>
              <a:gd name="connsiteX71" fmla="*/ 295701 w 2984311"/>
              <a:gd name="connsiteY71" fmla="*/ 113731 h 782471"/>
              <a:gd name="connsiteX72" fmla="*/ 286603 w 2984311"/>
              <a:gd name="connsiteY72" fmla="*/ 100084 h 782471"/>
              <a:gd name="connsiteX73" fmla="*/ 272955 w 2984311"/>
              <a:gd name="connsiteY73" fmla="*/ 95534 h 782471"/>
              <a:gd name="connsiteX74" fmla="*/ 259307 w 2984311"/>
              <a:gd name="connsiteY74" fmla="*/ 86436 h 782471"/>
              <a:gd name="connsiteX75" fmla="*/ 232012 w 2984311"/>
              <a:gd name="connsiteY75" fmla="*/ 77337 h 782471"/>
              <a:gd name="connsiteX76" fmla="*/ 218364 w 2984311"/>
              <a:gd name="connsiteY76" fmla="*/ 72788 h 782471"/>
              <a:gd name="connsiteX77" fmla="*/ 204716 w 2984311"/>
              <a:gd name="connsiteY77" fmla="*/ 68239 h 782471"/>
              <a:gd name="connsiteX78" fmla="*/ 191068 w 2984311"/>
              <a:gd name="connsiteY78" fmla="*/ 59140 h 782471"/>
              <a:gd name="connsiteX79" fmla="*/ 163773 w 2984311"/>
              <a:gd name="connsiteY79" fmla="*/ 50042 h 782471"/>
              <a:gd name="connsiteX80" fmla="*/ 136477 w 2984311"/>
              <a:gd name="connsiteY80" fmla="*/ 40943 h 782471"/>
              <a:gd name="connsiteX81" fmla="*/ 122830 w 2984311"/>
              <a:gd name="connsiteY81" fmla="*/ 36394 h 782471"/>
              <a:gd name="connsiteX82" fmla="*/ 0 w 2984311"/>
              <a:gd name="connsiteY8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69910 w 2984311"/>
              <a:gd name="connsiteY10" fmla="*/ 473122 h 782471"/>
              <a:gd name="connsiteX11" fmla="*/ 2056263 w 2984311"/>
              <a:gd name="connsiteY11" fmla="*/ 477672 h 782471"/>
              <a:gd name="connsiteX12" fmla="*/ 1988024 w 2984311"/>
              <a:gd name="connsiteY12" fmla="*/ 473122 h 782471"/>
              <a:gd name="connsiteX13" fmla="*/ 1969827 w 2984311"/>
              <a:gd name="connsiteY13" fmla="*/ 468573 h 782471"/>
              <a:gd name="connsiteX14" fmla="*/ 1878842 w 2984311"/>
              <a:gd name="connsiteY14" fmla="*/ 473122 h 782471"/>
              <a:gd name="connsiteX15" fmla="*/ 1851546 w 2984311"/>
              <a:gd name="connsiteY15" fmla="*/ 486770 h 782471"/>
              <a:gd name="connsiteX16" fmla="*/ 1842448 w 2984311"/>
              <a:gd name="connsiteY16" fmla="*/ 500418 h 782471"/>
              <a:gd name="connsiteX17" fmla="*/ 1815152 w 2984311"/>
              <a:gd name="connsiteY17" fmla="*/ 509516 h 782471"/>
              <a:gd name="connsiteX18" fmla="*/ 1787857 w 2984311"/>
              <a:gd name="connsiteY18" fmla="*/ 518615 h 782471"/>
              <a:gd name="connsiteX19" fmla="*/ 1774209 w 2984311"/>
              <a:gd name="connsiteY19" fmla="*/ 523164 h 782471"/>
              <a:gd name="connsiteX20" fmla="*/ 1733266 w 2984311"/>
              <a:gd name="connsiteY20" fmla="*/ 509516 h 782471"/>
              <a:gd name="connsiteX21" fmla="*/ 1728716 w 2984311"/>
              <a:gd name="connsiteY21" fmla="*/ 495869 h 782471"/>
              <a:gd name="connsiteX22" fmla="*/ 1724167 w 2984311"/>
              <a:gd name="connsiteY22" fmla="*/ 468573 h 782471"/>
              <a:gd name="connsiteX23" fmla="*/ 1710519 w 2984311"/>
              <a:gd name="connsiteY23" fmla="*/ 464024 h 782471"/>
              <a:gd name="connsiteX24" fmla="*/ 1701421 w 2984311"/>
              <a:gd name="connsiteY24" fmla="*/ 450376 h 782471"/>
              <a:gd name="connsiteX25" fmla="*/ 1687773 w 2984311"/>
              <a:gd name="connsiteY25" fmla="*/ 441278 h 782471"/>
              <a:gd name="connsiteX26" fmla="*/ 1683224 w 2984311"/>
              <a:gd name="connsiteY26" fmla="*/ 427630 h 782471"/>
              <a:gd name="connsiteX27" fmla="*/ 1665027 w 2984311"/>
              <a:gd name="connsiteY27" fmla="*/ 400334 h 782471"/>
              <a:gd name="connsiteX28" fmla="*/ 1646830 w 2984311"/>
              <a:gd name="connsiteY28" fmla="*/ 373039 h 782471"/>
              <a:gd name="connsiteX29" fmla="*/ 1633182 w 2984311"/>
              <a:gd name="connsiteY29" fmla="*/ 363940 h 782471"/>
              <a:gd name="connsiteX30" fmla="*/ 1601337 w 2984311"/>
              <a:gd name="connsiteY30" fmla="*/ 345743 h 782471"/>
              <a:gd name="connsiteX31" fmla="*/ 1587689 w 2984311"/>
              <a:gd name="connsiteY31" fmla="*/ 318448 h 782471"/>
              <a:gd name="connsiteX32" fmla="*/ 1574042 w 2984311"/>
              <a:gd name="connsiteY32" fmla="*/ 309349 h 782471"/>
              <a:gd name="connsiteX33" fmla="*/ 1542197 w 2984311"/>
              <a:gd name="connsiteY33" fmla="*/ 286603 h 782471"/>
              <a:gd name="connsiteX34" fmla="*/ 1501254 w 2984311"/>
              <a:gd name="connsiteY34" fmla="*/ 277505 h 782471"/>
              <a:gd name="connsiteX35" fmla="*/ 1473958 w 2984311"/>
              <a:gd name="connsiteY35" fmla="*/ 268406 h 782471"/>
              <a:gd name="connsiteX36" fmla="*/ 1460310 w 2984311"/>
              <a:gd name="connsiteY36" fmla="*/ 259308 h 782471"/>
              <a:gd name="connsiteX37" fmla="*/ 1433015 w 2984311"/>
              <a:gd name="connsiteY37" fmla="*/ 250209 h 782471"/>
              <a:gd name="connsiteX38" fmla="*/ 1360227 w 2984311"/>
              <a:gd name="connsiteY38" fmla="*/ 236561 h 782471"/>
              <a:gd name="connsiteX39" fmla="*/ 1332931 w 2984311"/>
              <a:gd name="connsiteY39" fmla="*/ 227463 h 782471"/>
              <a:gd name="connsiteX40" fmla="*/ 1319283 w 2984311"/>
              <a:gd name="connsiteY40" fmla="*/ 222913 h 782471"/>
              <a:gd name="connsiteX41" fmla="*/ 1278340 w 2984311"/>
              <a:gd name="connsiteY41" fmla="*/ 227463 h 782471"/>
              <a:gd name="connsiteX42" fmla="*/ 1264692 w 2984311"/>
              <a:gd name="connsiteY42" fmla="*/ 236561 h 782471"/>
              <a:gd name="connsiteX43" fmla="*/ 1246495 w 2984311"/>
              <a:gd name="connsiteY43" fmla="*/ 241111 h 782471"/>
              <a:gd name="connsiteX44" fmla="*/ 1219200 w 2984311"/>
              <a:gd name="connsiteY44" fmla="*/ 254758 h 782471"/>
              <a:gd name="connsiteX45" fmla="*/ 1191904 w 2984311"/>
              <a:gd name="connsiteY45" fmla="*/ 268406 h 782471"/>
              <a:gd name="connsiteX46" fmla="*/ 1160060 w 2984311"/>
              <a:gd name="connsiteY46" fmla="*/ 272955 h 782471"/>
              <a:gd name="connsiteX47" fmla="*/ 1105468 w 2984311"/>
              <a:gd name="connsiteY47" fmla="*/ 291152 h 782471"/>
              <a:gd name="connsiteX48" fmla="*/ 1073624 w 2984311"/>
              <a:gd name="connsiteY48" fmla="*/ 304800 h 782471"/>
              <a:gd name="connsiteX49" fmla="*/ 896203 w 2984311"/>
              <a:gd name="connsiteY49" fmla="*/ 309349 h 782471"/>
              <a:gd name="connsiteX50" fmla="*/ 868907 w 2984311"/>
              <a:gd name="connsiteY50" fmla="*/ 322997 h 782471"/>
              <a:gd name="connsiteX51" fmla="*/ 855260 w 2984311"/>
              <a:gd name="connsiteY51" fmla="*/ 327546 h 782471"/>
              <a:gd name="connsiteX52" fmla="*/ 782471 w 2984311"/>
              <a:gd name="connsiteY52" fmla="*/ 322997 h 782471"/>
              <a:gd name="connsiteX53" fmla="*/ 768824 w 2984311"/>
              <a:gd name="connsiteY53" fmla="*/ 318448 h 782471"/>
              <a:gd name="connsiteX54" fmla="*/ 723331 w 2984311"/>
              <a:gd name="connsiteY54" fmla="*/ 304800 h 782471"/>
              <a:gd name="connsiteX55" fmla="*/ 709683 w 2984311"/>
              <a:gd name="connsiteY55" fmla="*/ 300251 h 782471"/>
              <a:gd name="connsiteX56" fmla="*/ 696036 w 2984311"/>
              <a:gd name="connsiteY56" fmla="*/ 295702 h 782471"/>
              <a:gd name="connsiteX57" fmla="*/ 641445 w 2984311"/>
              <a:gd name="connsiteY57" fmla="*/ 291152 h 782471"/>
              <a:gd name="connsiteX58" fmla="*/ 591403 w 2984311"/>
              <a:gd name="connsiteY58" fmla="*/ 282054 h 782471"/>
              <a:gd name="connsiteX59" fmla="*/ 573206 w 2984311"/>
              <a:gd name="connsiteY59" fmla="*/ 277505 h 782471"/>
              <a:gd name="connsiteX60" fmla="*/ 545910 w 2984311"/>
              <a:gd name="connsiteY60" fmla="*/ 268406 h 782471"/>
              <a:gd name="connsiteX61" fmla="*/ 514066 w 2984311"/>
              <a:gd name="connsiteY61" fmla="*/ 263857 h 782471"/>
              <a:gd name="connsiteX62" fmla="*/ 491319 w 2984311"/>
              <a:gd name="connsiteY62" fmla="*/ 259308 h 782471"/>
              <a:gd name="connsiteX63" fmla="*/ 459474 w 2984311"/>
              <a:gd name="connsiteY63" fmla="*/ 254758 h 782471"/>
              <a:gd name="connsiteX64" fmla="*/ 432179 w 2984311"/>
              <a:gd name="connsiteY64" fmla="*/ 236561 h 782471"/>
              <a:gd name="connsiteX65" fmla="*/ 423080 w 2984311"/>
              <a:gd name="connsiteY65" fmla="*/ 222913 h 782471"/>
              <a:gd name="connsiteX66" fmla="*/ 404883 w 2984311"/>
              <a:gd name="connsiteY66" fmla="*/ 213815 h 782471"/>
              <a:gd name="connsiteX67" fmla="*/ 391236 w 2984311"/>
              <a:gd name="connsiteY67" fmla="*/ 204716 h 782471"/>
              <a:gd name="connsiteX68" fmla="*/ 373039 w 2984311"/>
              <a:gd name="connsiteY68" fmla="*/ 177421 h 782471"/>
              <a:gd name="connsiteX69" fmla="*/ 350292 w 2984311"/>
              <a:gd name="connsiteY69" fmla="*/ 150125 h 782471"/>
              <a:gd name="connsiteX70" fmla="*/ 322997 w 2984311"/>
              <a:gd name="connsiteY70" fmla="*/ 131928 h 782471"/>
              <a:gd name="connsiteX71" fmla="*/ 295701 w 2984311"/>
              <a:gd name="connsiteY71" fmla="*/ 113731 h 782471"/>
              <a:gd name="connsiteX72" fmla="*/ 286603 w 2984311"/>
              <a:gd name="connsiteY72" fmla="*/ 100084 h 782471"/>
              <a:gd name="connsiteX73" fmla="*/ 272955 w 2984311"/>
              <a:gd name="connsiteY73" fmla="*/ 95534 h 782471"/>
              <a:gd name="connsiteX74" fmla="*/ 259307 w 2984311"/>
              <a:gd name="connsiteY74" fmla="*/ 86436 h 782471"/>
              <a:gd name="connsiteX75" fmla="*/ 232012 w 2984311"/>
              <a:gd name="connsiteY75" fmla="*/ 77337 h 782471"/>
              <a:gd name="connsiteX76" fmla="*/ 218364 w 2984311"/>
              <a:gd name="connsiteY76" fmla="*/ 72788 h 782471"/>
              <a:gd name="connsiteX77" fmla="*/ 204716 w 2984311"/>
              <a:gd name="connsiteY77" fmla="*/ 68239 h 782471"/>
              <a:gd name="connsiteX78" fmla="*/ 191068 w 2984311"/>
              <a:gd name="connsiteY78" fmla="*/ 59140 h 782471"/>
              <a:gd name="connsiteX79" fmla="*/ 163773 w 2984311"/>
              <a:gd name="connsiteY79" fmla="*/ 50042 h 782471"/>
              <a:gd name="connsiteX80" fmla="*/ 136477 w 2984311"/>
              <a:gd name="connsiteY80" fmla="*/ 40943 h 782471"/>
              <a:gd name="connsiteX81" fmla="*/ 122830 w 2984311"/>
              <a:gd name="connsiteY81" fmla="*/ 36394 h 782471"/>
              <a:gd name="connsiteX82" fmla="*/ 0 w 2984311"/>
              <a:gd name="connsiteY8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88024 w 2984311"/>
              <a:gd name="connsiteY11" fmla="*/ 473122 h 782471"/>
              <a:gd name="connsiteX12" fmla="*/ 1969827 w 2984311"/>
              <a:gd name="connsiteY12" fmla="*/ 468573 h 782471"/>
              <a:gd name="connsiteX13" fmla="*/ 1878842 w 2984311"/>
              <a:gd name="connsiteY13" fmla="*/ 473122 h 782471"/>
              <a:gd name="connsiteX14" fmla="*/ 1851546 w 2984311"/>
              <a:gd name="connsiteY14" fmla="*/ 486770 h 782471"/>
              <a:gd name="connsiteX15" fmla="*/ 1842448 w 2984311"/>
              <a:gd name="connsiteY15" fmla="*/ 500418 h 782471"/>
              <a:gd name="connsiteX16" fmla="*/ 1815152 w 2984311"/>
              <a:gd name="connsiteY16" fmla="*/ 509516 h 782471"/>
              <a:gd name="connsiteX17" fmla="*/ 1787857 w 2984311"/>
              <a:gd name="connsiteY17" fmla="*/ 518615 h 782471"/>
              <a:gd name="connsiteX18" fmla="*/ 1774209 w 2984311"/>
              <a:gd name="connsiteY18" fmla="*/ 523164 h 782471"/>
              <a:gd name="connsiteX19" fmla="*/ 1733266 w 2984311"/>
              <a:gd name="connsiteY19" fmla="*/ 509516 h 782471"/>
              <a:gd name="connsiteX20" fmla="*/ 1728716 w 2984311"/>
              <a:gd name="connsiteY20" fmla="*/ 495869 h 782471"/>
              <a:gd name="connsiteX21" fmla="*/ 1724167 w 2984311"/>
              <a:gd name="connsiteY21" fmla="*/ 468573 h 782471"/>
              <a:gd name="connsiteX22" fmla="*/ 1710519 w 2984311"/>
              <a:gd name="connsiteY22" fmla="*/ 464024 h 782471"/>
              <a:gd name="connsiteX23" fmla="*/ 1701421 w 2984311"/>
              <a:gd name="connsiteY23" fmla="*/ 450376 h 782471"/>
              <a:gd name="connsiteX24" fmla="*/ 1687773 w 2984311"/>
              <a:gd name="connsiteY24" fmla="*/ 441278 h 782471"/>
              <a:gd name="connsiteX25" fmla="*/ 1683224 w 2984311"/>
              <a:gd name="connsiteY25" fmla="*/ 427630 h 782471"/>
              <a:gd name="connsiteX26" fmla="*/ 1665027 w 2984311"/>
              <a:gd name="connsiteY26" fmla="*/ 400334 h 782471"/>
              <a:gd name="connsiteX27" fmla="*/ 1646830 w 2984311"/>
              <a:gd name="connsiteY27" fmla="*/ 373039 h 782471"/>
              <a:gd name="connsiteX28" fmla="*/ 1633182 w 2984311"/>
              <a:gd name="connsiteY28" fmla="*/ 363940 h 782471"/>
              <a:gd name="connsiteX29" fmla="*/ 1601337 w 2984311"/>
              <a:gd name="connsiteY29" fmla="*/ 345743 h 782471"/>
              <a:gd name="connsiteX30" fmla="*/ 1587689 w 2984311"/>
              <a:gd name="connsiteY30" fmla="*/ 318448 h 782471"/>
              <a:gd name="connsiteX31" fmla="*/ 1574042 w 2984311"/>
              <a:gd name="connsiteY31" fmla="*/ 309349 h 782471"/>
              <a:gd name="connsiteX32" fmla="*/ 1542197 w 2984311"/>
              <a:gd name="connsiteY32" fmla="*/ 286603 h 782471"/>
              <a:gd name="connsiteX33" fmla="*/ 1501254 w 2984311"/>
              <a:gd name="connsiteY33" fmla="*/ 277505 h 782471"/>
              <a:gd name="connsiteX34" fmla="*/ 1473958 w 2984311"/>
              <a:gd name="connsiteY34" fmla="*/ 268406 h 782471"/>
              <a:gd name="connsiteX35" fmla="*/ 1460310 w 2984311"/>
              <a:gd name="connsiteY35" fmla="*/ 259308 h 782471"/>
              <a:gd name="connsiteX36" fmla="*/ 1433015 w 2984311"/>
              <a:gd name="connsiteY36" fmla="*/ 250209 h 782471"/>
              <a:gd name="connsiteX37" fmla="*/ 1360227 w 2984311"/>
              <a:gd name="connsiteY37" fmla="*/ 236561 h 782471"/>
              <a:gd name="connsiteX38" fmla="*/ 1332931 w 2984311"/>
              <a:gd name="connsiteY38" fmla="*/ 227463 h 782471"/>
              <a:gd name="connsiteX39" fmla="*/ 1319283 w 2984311"/>
              <a:gd name="connsiteY39" fmla="*/ 222913 h 782471"/>
              <a:gd name="connsiteX40" fmla="*/ 1278340 w 2984311"/>
              <a:gd name="connsiteY40" fmla="*/ 227463 h 782471"/>
              <a:gd name="connsiteX41" fmla="*/ 1264692 w 2984311"/>
              <a:gd name="connsiteY41" fmla="*/ 236561 h 782471"/>
              <a:gd name="connsiteX42" fmla="*/ 1246495 w 2984311"/>
              <a:gd name="connsiteY42" fmla="*/ 241111 h 782471"/>
              <a:gd name="connsiteX43" fmla="*/ 1219200 w 2984311"/>
              <a:gd name="connsiteY43" fmla="*/ 254758 h 782471"/>
              <a:gd name="connsiteX44" fmla="*/ 1191904 w 2984311"/>
              <a:gd name="connsiteY44" fmla="*/ 268406 h 782471"/>
              <a:gd name="connsiteX45" fmla="*/ 1160060 w 2984311"/>
              <a:gd name="connsiteY45" fmla="*/ 272955 h 782471"/>
              <a:gd name="connsiteX46" fmla="*/ 1105468 w 2984311"/>
              <a:gd name="connsiteY46" fmla="*/ 291152 h 782471"/>
              <a:gd name="connsiteX47" fmla="*/ 1073624 w 2984311"/>
              <a:gd name="connsiteY47" fmla="*/ 304800 h 782471"/>
              <a:gd name="connsiteX48" fmla="*/ 896203 w 2984311"/>
              <a:gd name="connsiteY48" fmla="*/ 309349 h 782471"/>
              <a:gd name="connsiteX49" fmla="*/ 868907 w 2984311"/>
              <a:gd name="connsiteY49" fmla="*/ 322997 h 782471"/>
              <a:gd name="connsiteX50" fmla="*/ 855260 w 2984311"/>
              <a:gd name="connsiteY50" fmla="*/ 327546 h 782471"/>
              <a:gd name="connsiteX51" fmla="*/ 782471 w 2984311"/>
              <a:gd name="connsiteY51" fmla="*/ 322997 h 782471"/>
              <a:gd name="connsiteX52" fmla="*/ 768824 w 2984311"/>
              <a:gd name="connsiteY52" fmla="*/ 318448 h 782471"/>
              <a:gd name="connsiteX53" fmla="*/ 723331 w 2984311"/>
              <a:gd name="connsiteY53" fmla="*/ 304800 h 782471"/>
              <a:gd name="connsiteX54" fmla="*/ 709683 w 2984311"/>
              <a:gd name="connsiteY54" fmla="*/ 300251 h 782471"/>
              <a:gd name="connsiteX55" fmla="*/ 696036 w 2984311"/>
              <a:gd name="connsiteY55" fmla="*/ 295702 h 782471"/>
              <a:gd name="connsiteX56" fmla="*/ 641445 w 2984311"/>
              <a:gd name="connsiteY56" fmla="*/ 291152 h 782471"/>
              <a:gd name="connsiteX57" fmla="*/ 591403 w 2984311"/>
              <a:gd name="connsiteY57" fmla="*/ 282054 h 782471"/>
              <a:gd name="connsiteX58" fmla="*/ 573206 w 2984311"/>
              <a:gd name="connsiteY58" fmla="*/ 277505 h 782471"/>
              <a:gd name="connsiteX59" fmla="*/ 545910 w 2984311"/>
              <a:gd name="connsiteY59" fmla="*/ 268406 h 782471"/>
              <a:gd name="connsiteX60" fmla="*/ 514066 w 2984311"/>
              <a:gd name="connsiteY60" fmla="*/ 263857 h 782471"/>
              <a:gd name="connsiteX61" fmla="*/ 491319 w 2984311"/>
              <a:gd name="connsiteY61" fmla="*/ 259308 h 782471"/>
              <a:gd name="connsiteX62" fmla="*/ 459474 w 2984311"/>
              <a:gd name="connsiteY62" fmla="*/ 254758 h 782471"/>
              <a:gd name="connsiteX63" fmla="*/ 432179 w 2984311"/>
              <a:gd name="connsiteY63" fmla="*/ 236561 h 782471"/>
              <a:gd name="connsiteX64" fmla="*/ 423080 w 2984311"/>
              <a:gd name="connsiteY64" fmla="*/ 222913 h 782471"/>
              <a:gd name="connsiteX65" fmla="*/ 404883 w 2984311"/>
              <a:gd name="connsiteY65" fmla="*/ 213815 h 782471"/>
              <a:gd name="connsiteX66" fmla="*/ 391236 w 2984311"/>
              <a:gd name="connsiteY66" fmla="*/ 204716 h 782471"/>
              <a:gd name="connsiteX67" fmla="*/ 373039 w 2984311"/>
              <a:gd name="connsiteY67" fmla="*/ 177421 h 782471"/>
              <a:gd name="connsiteX68" fmla="*/ 350292 w 2984311"/>
              <a:gd name="connsiteY68" fmla="*/ 150125 h 782471"/>
              <a:gd name="connsiteX69" fmla="*/ 322997 w 2984311"/>
              <a:gd name="connsiteY69" fmla="*/ 131928 h 782471"/>
              <a:gd name="connsiteX70" fmla="*/ 295701 w 2984311"/>
              <a:gd name="connsiteY70" fmla="*/ 113731 h 782471"/>
              <a:gd name="connsiteX71" fmla="*/ 286603 w 2984311"/>
              <a:gd name="connsiteY71" fmla="*/ 100084 h 782471"/>
              <a:gd name="connsiteX72" fmla="*/ 272955 w 2984311"/>
              <a:gd name="connsiteY72" fmla="*/ 95534 h 782471"/>
              <a:gd name="connsiteX73" fmla="*/ 259307 w 2984311"/>
              <a:gd name="connsiteY73" fmla="*/ 86436 h 782471"/>
              <a:gd name="connsiteX74" fmla="*/ 232012 w 2984311"/>
              <a:gd name="connsiteY74" fmla="*/ 77337 h 782471"/>
              <a:gd name="connsiteX75" fmla="*/ 218364 w 2984311"/>
              <a:gd name="connsiteY75" fmla="*/ 72788 h 782471"/>
              <a:gd name="connsiteX76" fmla="*/ 204716 w 2984311"/>
              <a:gd name="connsiteY76" fmla="*/ 68239 h 782471"/>
              <a:gd name="connsiteX77" fmla="*/ 191068 w 2984311"/>
              <a:gd name="connsiteY77" fmla="*/ 59140 h 782471"/>
              <a:gd name="connsiteX78" fmla="*/ 163773 w 2984311"/>
              <a:gd name="connsiteY78" fmla="*/ 50042 h 782471"/>
              <a:gd name="connsiteX79" fmla="*/ 136477 w 2984311"/>
              <a:gd name="connsiteY79" fmla="*/ 40943 h 782471"/>
              <a:gd name="connsiteX80" fmla="*/ 122830 w 2984311"/>
              <a:gd name="connsiteY80" fmla="*/ 36394 h 782471"/>
              <a:gd name="connsiteX81" fmla="*/ 0 w 2984311"/>
              <a:gd name="connsiteY8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78842 w 2984311"/>
              <a:gd name="connsiteY12" fmla="*/ 473122 h 782471"/>
              <a:gd name="connsiteX13" fmla="*/ 1851546 w 2984311"/>
              <a:gd name="connsiteY13" fmla="*/ 486770 h 782471"/>
              <a:gd name="connsiteX14" fmla="*/ 1842448 w 2984311"/>
              <a:gd name="connsiteY14" fmla="*/ 500418 h 782471"/>
              <a:gd name="connsiteX15" fmla="*/ 1815152 w 2984311"/>
              <a:gd name="connsiteY15" fmla="*/ 509516 h 782471"/>
              <a:gd name="connsiteX16" fmla="*/ 1787857 w 2984311"/>
              <a:gd name="connsiteY16" fmla="*/ 518615 h 782471"/>
              <a:gd name="connsiteX17" fmla="*/ 1774209 w 2984311"/>
              <a:gd name="connsiteY17" fmla="*/ 523164 h 782471"/>
              <a:gd name="connsiteX18" fmla="*/ 1733266 w 2984311"/>
              <a:gd name="connsiteY18" fmla="*/ 509516 h 782471"/>
              <a:gd name="connsiteX19" fmla="*/ 1728716 w 2984311"/>
              <a:gd name="connsiteY19" fmla="*/ 495869 h 782471"/>
              <a:gd name="connsiteX20" fmla="*/ 1724167 w 2984311"/>
              <a:gd name="connsiteY20" fmla="*/ 468573 h 782471"/>
              <a:gd name="connsiteX21" fmla="*/ 1710519 w 2984311"/>
              <a:gd name="connsiteY21" fmla="*/ 464024 h 782471"/>
              <a:gd name="connsiteX22" fmla="*/ 1701421 w 2984311"/>
              <a:gd name="connsiteY22" fmla="*/ 450376 h 782471"/>
              <a:gd name="connsiteX23" fmla="*/ 1687773 w 2984311"/>
              <a:gd name="connsiteY23" fmla="*/ 441278 h 782471"/>
              <a:gd name="connsiteX24" fmla="*/ 1683224 w 2984311"/>
              <a:gd name="connsiteY24" fmla="*/ 427630 h 782471"/>
              <a:gd name="connsiteX25" fmla="*/ 1665027 w 2984311"/>
              <a:gd name="connsiteY25" fmla="*/ 400334 h 782471"/>
              <a:gd name="connsiteX26" fmla="*/ 1646830 w 2984311"/>
              <a:gd name="connsiteY26" fmla="*/ 373039 h 782471"/>
              <a:gd name="connsiteX27" fmla="*/ 1633182 w 2984311"/>
              <a:gd name="connsiteY27" fmla="*/ 363940 h 782471"/>
              <a:gd name="connsiteX28" fmla="*/ 1601337 w 2984311"/>
              <a:gd name="connsiteY28" fmla="*/ 345743 h 782471"/>
              <a:gd name="connsiteX29" fmla="*/ 1587689 w 2984311"/>
              <a:gd name="connsiteY29" fmla="*/ 318448 h 782471"/>
              <a:gd name="connsiteX30" fmla="*/ 1574042 w 2984311"/>
              <a:gd name="connsiteY30" fmla="*/ 309349 h 782471"/>
              <a:gd name="connsiteX31" fmla="*/ 1542197 w 2984311"/>
              <a:gd name="connsiteY31" fmla="*/ 286603 h 782471"/>
              <a:gd name="connsiteX32" fmla="*/ 1501254 w 2984311"/>
              <a:gd name="connsiteY32" fmla="*/ 277505 h 782471"/>
              <a:gd name="connsiteX33" fmla="*/ 1473958 w 2984311"/>
              <a:gd name="connsiteY33" fmla="*/ 268406 h 782471"/>
              <a:gd name="connsiteX34" fmla="*/ 1460310 w 2984311"/>
              <a:gd name="connsiteY34" fmla="*/ 259308 h 782471"/>
              <a:gd name="connsiteX35" fmla="*/ 1433015 w 2984311"/>
              <a:gd name="connsiteY35" fmla="*/ 250209 h 782471"/>
              <a:gd name="connsiteX36" fmla="*/ 1360227 w 2984311"/>
              <a:gd name="connsiteY36" fmla="*/ 236561 h 782471"/>
              <a:gd name="connsiteX37" fmla="*/ 1332931 w 2984311"/>
              <a:gd name="connsiteY37" fmla="*/ 227463 h 782471"/>
              <a:gd name="connsiteX38" fmla="*/ 1319283 w 2984311"/>
              <a:gd name="connsiteY38" fmla="*/ 222913 h 782471"/>
              <a:gd name="connsiteX39" fmla="*/ 1278340 w 2984311"/>
              <a:gd name="connsiteY39" fmla="*/ 227463 h 782471"/>
              <a:gd name="connsiteX40" fmla="*/ 1264692 w 2984311"/>
              <a:gd name="connsiteY40" fmla="*/ 236561 h 782471"/>
              <a:gd name="connsiteX41" fmla="*/ 1246495 w 2984311"/>
              <a:gd name="connsiteY41" fmla="*/ 241111 h 782471"/>
              <a:gd name="connsiteX42" fmla="*/ 1219200 w 2984311"/>
              <a:gd name="connsiteY42" fmla="*/ 254758 h 782471"/>
              <a:gd name="connsiteX43" fmla="*/ 1191904 w 2984311"/>
              <a:gd name="connsiteY43" fmla="*/ 268406 h 782471"/>
              <a:gd name="connsiteX44" fmla="*/ 1160060 w 2984311"/>
              <a:gd name="connsiteY44" fmla="*/ 272955 h 782471"/>
              <a:gd name="connsiteX45" fmla="*/ 1105468 w 2984311"/>
              <a:gd name="connsiteY45" fmla="*/ 291152 h 782471"/>
              <a:gd name="connsiteX46" fmla="*/ 1073624 w 2984311"/>
              <a:gd name="connsiteY46" fmla="*/ 304800 h 782471"/>
              <a:gd name="connsiteX47" fmla="*/ 896203 w 2984311"/>
              <a:gd name="connsiteY47" fmla="*/ 309349 h 782471"/>
              <a:gd name="connsiteX48" fmla="*/ 868907 w 2984311"/>
              <a:gd name="connsiteY48" fmla="*/ 322997 h 782471"/>
              <a:gd name="connsiteX49" fmla="*/ 855260 w 2984311"/>
              <a:gd name="connsiteY49" fmla="*/ 327546 h 782471"/>
              <a:gd name="connsiteX50" fmla="*/ 782471 w 2984311"/>
              <a:gd name="connsiteY50" fmla="*/ 322997 h 782471"/>
              <a:gd name="connsiteX51" fmla="*/ 768824 w 2984311"/>
              <a:gd name="connsiteY51" fmla="*/ 318448 h 782471"/>
              <a:gd name="connsiteX52" fmla="*/ 723331 w 2984311"/>
              <a:gd name="connsiteY52" fmla="*/ 304800 h 782471"/>
              <a:gd name="connsiteX53" fmla="*/ 709683 w 2984311"/>
              <a:gd name="connsiteY53" fmla="*/ 300251 h 782471"/>
              <a:gd name="connsiteX54" fmla="*/ 696036 w 2984311"/>
              <a:gd name="connsiteY54" fmla="*/ 295702 h 782471"/>
              <a:gd name="connsiteX55" fmla="*/ 641445 w 2984311"/>
              <a:gd name="connsiteY55" fmla="*/ 291152 h 782471"/>
              <a:gd name="connsiteX56" fmla="*/ 591403 w 2984311"/>
              <a:gd name="connsiteY56" fmla="*/ 282054 h 782471"/>
              <a:gd name="connsiteX57" fmla="*/ 573206 w 2984311"/>
              <a:gd name="connsiteY57" fmla="*/ 277505 h 782471"/>
              <a:gd name="connsiteX58" fmla="*/ 545910 w 2984311"/>
              <a:gd name="connsiteY58" fmla="*/ 268406 h 782471"/>
              <a:gd name="connsiteX59" fmla="*/ 514066 w 2984311"/>
              <a:gd name="connsiteY59" fmla="*/ 263857 h 782471"/>
              <a:gd name="connsiteX60" fmla="*/ 491319 w 2984311"/>
              <a:gd name="connsiteY60" fmla="*/ 259308 h 782471"/>
              <a:gd name="connsiteX61" fmla="*/ 459474 w 2984311"/>
              <a:gd name="connsiteY61" fmla="*/ 254758 h 782471"/>
              <a:gd name="connsiteX62" fmla="*/ 432179 w 2984311"/>
              <a:gd name="connsiteY62" fmla="*/ 236561 h 782471"/>
              <a:gd name="connsiteX63" fmla="*/ 423080 w 2984311"/>
              <a:gd name="connsiteY63" fmla="*/ 222913 h 782471"/>
              <a:gd name="connsiteX64" fmla="*/ 404883 w 2984311"/>
              <a:gd name="connsiteY64" fmla="*/ 213815 h 782471"/>
              <a:gd name="connsiteX65" fmla="*/ 391236 w 2984311"/>
              <a:gd name="connsiteY65" fmla="*/ 204716 h 782471"/>
              <a:gd name="connsiteX66" fmla="*/ 373039 w 2984311"/>
              <a:gd name="connsiteY66" fmla="*/ 177421 h 782471"/>
              <a:gd name="connsiteX67" fmla="*/ 350292 w 2984311"/>
              <a:gd name="connsiteY67" fmla="*/ 150125 h 782471"/>
              <a:gd name="connsiteX68" fmla="*/ 322997 w 2984311"/>
              <a:gd name="connsiteY68" fmla="*/ 131928 h 782471"/>
              <a:gd name="connsiteX69" fmla="*/ 295701 w 2984311"/>
              <a:gd name="connsiteY69" fmla="*/ 113731 h 782471"/>
              <a:gd name="connsiteX70" fmla="*/ 286603 w 2984311"/>
              <a:gd name="connsiteY70" fmla="*/ 100084 h 782471"/>
              <a:gd name="connsiteX71" fmla="*/ 272955 w 2984311"/>
              <a:gd name="connsiteY71" fmla="*/ 95534 h 782471"/>
              <a:gd name="connsiteX72" fmla="*/ 259307 w 2984311"/>
              <a:gd name="connsiteY72" fmla="*/ 86436 h 782471"/>
              <a:gd name="connsiteX73" fmla="*/ 232012 w 2984311"/>
              <a:gd name="connsiteY73" fmla="*/ 77337 h 782471"/>
              <a:gd name="connsiteX74" fmla="*/ 218364 w 2984311"/>
              <a:gd name="connsiteY74" fmla="*/ 72788 h 782471"/>
              <a:gd name="connsiteX75" fmla="*/ 204716 w 2984311"/>
              <a:gd name="connsiteY75" fmla="*/ 68239 h 782471"/>
              <a:gd name="connsiteX76" fmla="*/ 191068 w 2984311"/>
              <a:gd name="connsiteY76" fmla="*/ 59140 h 782471"/>
              <a:gd name="connsiteX77" fmla="*/ 163773 w 2984311"/>
              <a:gd name="connsiteY77" fmla="*/ 50042 h 782471"/>
              <a:gd name="connsiteX78" fmla="*/ 136477 w 2984311"/>
              <a:gd name="connsiteY78" fmla="*/ 40943 h 782471"/>
              <a:gd name="connsiteX79" fmla="*/ 122830 w 2984311"/>
              <a:gd name="connsiteY79" fmla="*/ 36394 h 782471"/>
              <a:gd name="connsiteX80" fmla="*/ 0 w 2984311"/>
              <a:gd name="connsiteY8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842448 w 2984311"/>
              <a:gd name="connsiteY13" fmla="*/ 500418 h 782471"/>
              <a:gd name="connsiteX14" fmla="*/ 1815152 w 2984311"/>
              <a:gd name="connsiteY14" fmla="*/ 509516 h 782471"/>
              <a:gd name="connsiteX15" fmla="*/ 1787857 w 2984311"/>
              <a:gd name="connsiteY15" fmla="*/ 518615 h 782471"/>
              <a:gd name="connsiteX16" fmla="*/ 1774209 w 2984311"/>
              <a:gd name="connsiteY16" fmla="*/ 523164 h 782471"/>
              <a:gd name="connsiteX17" fmla="*/ 1733266 w 2984311"/>
              <a:gd name="connsiteY17" fmla="*/ 509516 h 782471"/>
              <a:gd name="connsiteX18" fmla="*/ 1728716 w 2984311"/>
              <a:gd name="connsiteY18" fmla="*/ 495869 h 782471"/>
              <a:gd name="connsiteX19" fmla="*/ 1724167 w 2984311"/>
              <a:gd name="connsiteY19" fmla="*/ 468573 h 782471"/>
              <a:gd name="connsiteX20" fmla="*/ 1710519 w 2984311"/>
              <a:gd name="connsiteY20" fmla="*/ 464024 h 782471"/>
              <a:gd name="connsiteX21" fmla="*/ 1701421 w 2984311"/>
              <a:gd name="connsiteY21" fmla="*/ 450376 h 782471"/>
              <a:gd name="connsiteX22" fmla="*/ 1687773 w 2984311"/>
              <a:gd name="connsiteY22" fmla="*/ 441278 h 782471"/>
              <a:gd name="connsiteX23" fmla="*/ 1683224 w 2984311"/>
              <a:gd name="connsiteY23" fmla="*/ 427630 h 782471"/>
              <a:gd name="connsiteX24" fmla="*/ 1665027 w 2984311"/>
              <a:gd name="connsiteY24" fmla="*/ 400334 h 782471"/>
              <a:gd name="connsiteX25" fmla="*/ 1646830 w 2984311"/>
              <a:gd name="connsiteY25" fmla="*/ 373039 h 782471"/>
              <a:gd name="connsiteX26" fmla="*/ 1633182 w 2984311"/>
              <a:gd name="connsiteY26" fmla="*/ 363940 h 782471"/>
              <a:gd name="connsiteX27" fmla="*/ 1601337 w 2984311"/>
              <a:gd name="connsiteY27" fmla="*/ 345743 h 782471"/>
              <a:gd name="connsiteX28" fmla="*/ 1587689 w 2984311"/>
              <a:gd name="connsiteY28" fmla="*/ 318448 h 782471"/>
              <a:gd name="connsiteX29" fmla="*/ 1574042 w 2984311"/>
              <a:gd name="connsiteY29" fmla="*/ 309349 h 782471"/>
              <a:gd name="connsiteX30" fmla="*/ 1542197 w 2984311"/>
              <a:gd name="connsiteY30" fmla="*/ 286603 h 782471"/>
              <a:gd name="connsiteX31" fmla="*/ 1501254 w 2984311"/>
              <a:gd name="connsiteY31" fmla="*/ 277505 h 782471"/>
              <a:gd name="connsiteX32" fmla="*/ 1473958 w 2984311"/>
              <a:gd name="connsiteY32" fmla="*/ 268406 h 782471"/>
              <a:gd name="connsiteX33" fmla="*/ 1460310 w 2984311"/>
              <a:gd name="connsiteY33" fmla="*/ 259308 h 782471"/>
              <a:gd name="connsiteX34" fmla="*/ 1433015 w 2984311"/>
              <a:gd name="connsiteY34" fmla="*/ 250209 h 782471"/>
              <a:gd name="connsiteX35" fmla="*/ 1360227 w 2984311"/>
              <a:gd name="connsiteY35" fmla="*/ 236561 h 782471"/>
              <a:gd name="connsiteX36" fmla="*/ 1332931 w 2984311"/>
              <a:gd name="connsiteY36" fmla="*/ 227463 h 782471"/>
              <a:gd name="connsiteX37" fmla="*/ 1319283 w 2984311"/>
              <a:gd name="connsiteY37" fmla="*/ 222913 h 782471"/>
              <a:gd name="connsiteX38" fmla="*/ 1278340 w 2984311"/>
              <a:gd name="connsiteY38" fmla="*/ 227463 h 782471"/>
              <a:gd name="connsiteX39" fmla="*/ 1264692 w 2984311"/>
              <a:gd name="connsiteY39" fmla="*/ 236561 h 782471"/>
              <a:gd name="connsiteX40" fmla="*/ 1246495 w 2984311"/>
              <a:gd name="connsiteY40" fmla="*/ 241111 h 782471"/>
              <a:gd name="connsiteX41" fmla="*/ 1219200 w 2984311"/>
              <a:gd name="connsiteY41" fmla="*/ 254758 h 782471"/>
              <a:gd name="connsiteX42" fmla="*/ 1191904 w 2984311"/>
              <a:gd name="connsiteY42" fmla="*/ 268406 h 782471"/>
              <a:gd name="connsiteX43" fmla="*/ 1160060 w 2984311"/>
              <a:gd name="connsiteY43" fmla="*/ 272955 h 782471"/>
              <a:gd name="connsiteX44" fmla="*/ 1105468 w 2984311"/>
              <a:gd name="connsiteY44" fmla="*/ 291152 h 782471"/>
              <a:gd name="connsiteX45" fmla="*/ 1073624 w 2984311"/>
              <a:gd name="connsiteY45" fmla="*/ 304800 h 782471"/>
              <a:gd name="connsiteX46" fmla="*/ 896203 w 2984311"/>
              <a:gd name="connsiteY46" fmla="*/ 309349 h 782471"/>
              <a:gd name="connsiteX47" fmla="*/ 868907 w 2984311"/>
              <a:gd name="connsiteY47" fmla="*/ 322997 h 782471"/>
              <a:gd name="connsiteX48" fmla="*/ 855260 w 2984311"/>
              <a:gd name="connsiteY48" fmla="*/ 327546 h 782471"/>
              <a:gd name="connsiteX49" fmla="*/ 782471 w 2984311"/>
              <a:gd name="connsiteY49" fmla="*/ 322997 h 782471"/>
              <a:gd name="connsiteX50" fmla="*/ 768824 w 2984311"/>
              <a:gd name="connsiteY50" fmla="*/ 318448 h 782471"/>
              <a:gd name="connsiteX51" fmla="*/ 723331 w 2984311"/>
              <a:gd name="connsiteY51" fmla="*/ 304800 h 782471"/>
              <a:gd name="connsiteX52" fmla="*/ 709683 w 2984311"/>
              <a:gd name="connsiteY52" fmla="*/ 300251 h 782471"/>
              <a:gd name="connsiteX53" fmla="*/ 696036 w 2984311"/>
              <a:gd name="connsiteY53" fmla="*/ 295702 h 782471"/>
              <a:gd name="connsiteX54" fmla="*/ 641445 w 2984311"/>
              <a:gd name="connsiteY54" fmla="*/ 291152 h 782471"/>
              <a:gd name="connsiteX55" fmla="*/ 591403 w 2984311"/>
              <a:gd name="connsiteY55" fmla="*/ 282054 h 782471"/>
              <a:gd name="connsiteX56" fmla="*/ 573206 w 2984311"/>
              <a:gd name="connsiteY56" fmla="*/ 277505 h 782471"/>
              <a:gd name="connsiteX57" fmla="*/ 545910 w 2984311"/>
              <a:gd name="connsiteY57" fmla="*/ 268406 h 782471"/>
              <a:gd name="connsiteX58" fmla="*/ 514066 w 2984311"/>
              <a:gd name="connsiteY58" fmla="*/ 263857 h 782471"/>
              <a:gd name="connsiteX59" fmla="*/ 491319 w 2984311"/>
              <a:gd name="connsiteY59" fmla="*/ 259308 h 782471"/>
              <a:gd name="connsiteX60" fmla="*/ 459474 w 2984311"/>
              <a:gd name="connsiteY60" fmla="*/ 254758 h 782471"/>
              <a:gd name="connsiteX61" fmla="*/ 432179 w 2984311"/>
              <a:gd name="connsiteY61" fmla="*/ 236561 h 782471"/>
              <a:gd name="connsiteX62" fmla="*/ 423080 w 2984311"/>
              <a:gd name="connsiteY62" fmla="*/ 222913 h 782471"/>
              <a:gd name="connsiteX63" fmla="*/ 404883 w 2984311"/>
              <a:gd name="connsiteY63" fmla="*/ 213815 h 782471"/>
              <a:gd name="connsiteX64" fmla="*/ 391236 w 2984311"/>
              <a:gd name="connsiteY64" fmla="*/ 204716 h 782471"/>
              <a:gd name="connsiteX65" fmla="*/ 373039 w 2984311"/>
              <a:gd name="connsiteY65" fmla="*/ 177421 h 782471"/>
              <a:gd name="connsiteX66" fmla="*/ 350292 w 2984311"/>
              <a:gd name="connsiteY66" fmla="*/ 150125 h 782471"/>
              <a:gd name="connsiteX67" fmla="*/ 322997 w 2984311"/>
              <a:gd name="connsiteY67" fmla="*/ 131928 h 782471"/>
              <a:gd name="connsiteX68" fmla="*/ 295701 w 2984311"/>
              <a:gd name="connsiteY68" fmla="*/ 113731 h 782471"/>
              <a:gd name="connsiteX69" fmla="*/ 286603 w 2984311"/>
              <a:gd name="connsiteY69" fmla="*/ 100084 h 782471"/>
              <a:gd name="connsiteX70" fmla="*/ 272955 w 2984311"/>
              <a:gd name="connsiteY70" fmla="*/ 95534 h 782471"/>
              <a:gd name="connsiteX71" fmla="*/ 259307 w 2984311"/>
              <a:gd name="connsiteY71" fmla="*/ 86436 h 782471"/>
              <a:gd name="connsiteX72" fmla="*/ 232012 w 2984311"/>
              <a:gd name="connsiteY72" fmla="*/ 77337 h 782471"/>
              <a:gd name="connsiteX73" fmla="*/ 218364 w 2984311"/>
              <a:gd name="connsiteY73" fmla="*/ 72788 h 782471"/>
              <a:gd name="connsiteX74" fmla="*/ 204716 w 2984311"/>
              <a:gd name="connsiteY74" fmla="*/ 68239 h 782471"/>
              <a:gd name="connsiteX75" fmla="*/ 191068 w 2984311"/>
              <a:gd name="connsiteY75" fmla="*/ 59140 h 782471"/>
              <a:gd name="connsiteX76" fmla="*/ 163773 w 2984311"/>
              <a:gd name="connsiteY76" fmla="*/ 50042 h 782471"/>
              <a:gd name="connsiteX77" fmla="*/ 136477 w 2984311"/>
              <a:gd name="connsiteY77" fmla="*/ 40943 h 782471"/>
              <a:gd name="connsiteX78" fmla="*/ 122830 w 2984311"/>
              <a:gd name="connsiteY78" fmla="*/ 36394 h 782471"/>
              <a:gd name="connsiteX79" fmla="*/ 0 w 2984311"/>
              <a:gd name="connsiteY7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906138 w 2984311"/>
              <a:gd name="connsiteY13" fmla="*/ 473122 h 782471"/>
              <a:gd name="connsiteX14" fmla="*/ 1815152 w 2984311"/>
              <a:gd name="connsiteY14" fmla="*/ 509516 h 782471"/>
              <a:gd name="connsiteX15" fmla="*/ 1787857 w 2984311"/>
              <a:gd name="connsiteY15" fmla="*/ 518615 h 782471"/>
              <a:gd name="connsiteX16" fmla="*/ 1774209 w 2984311"/>
              <a:gd name="connsiteY16" fmla="*/ 523164 h 782471"/>
              <a:gd name="connsiteX17" fmla="*/ 1733266 w 2984311"/>
              <a:gd name="connsiteY17" fmla="*/ 509516 h 782471"/>
              <a:gd name="connsiteX18" fmla="*/ 1728716 w 2984311"/>
              <a:gd name="connsiteY18" fmla="*/ 495869 h 782471"/>
              <a:gd name="connsiteX19" fmla="*/ 1724167 w 2984311"/>
              <a:gd name="connsiteY19" fmla="*/ 468573 h 782471"/>
              <a:gd name="connsiteX20" fmla="*/ 1710519 w 2984311"/>
              <a:gd name="connsiteY20" fmla="*/ 464024 h 782471"/>
              <a:gd name="connsiteX21" fmla="*/ 1701421 w 2984311"/>
              <a:gd name="connsiteY21" fmla="*/ 450376 h 782471"/>
              <a:gd name="connsiteX22" fmla="*/ 1687773 w 2984311"/>
              <a:gd name="connsiteY22" fmla="*/ 441278 h 782471"/>
              <a:gd name="connsiteX23" fmla="*/ 1683224 w 2984311"/>
              <a:gd name="connsiteY23" fmla="*/ 427630 h 782471"/>
              <a:gd name="connsiteX24" fmla="*/ 1665027 w 2984311"/>
              <a:gd name="connsiteY24" fmla="*/ 400334 h 782471"/>
              <a:gd name="connsiteX25" fmla="*/ 1646830 w 2984311"/>
              <a:gd name="connsiteY25" fmla="*/ 373039 h 782471"/>
              <a:gd name="connsiteX26" fmla="*/ 1633182 w 2984311"/>
              <a:gd name="connsiteY26" fmla="*/ 363940 h 782471"/>
              <a:gd name="connsiteX27" fmla="*/ 1601337 w 2984311"/>
              <a:gd name="connsiteY27" fmla="*/ 345743 h 782471"/>
              <a:gd name="connsiteX28" fmla="*/ 1587689 w 2984311"/>
              <a:gd name="connsiteY28" fmla="*/ 318448 h 782471"/>
              <a:gd name="connsiteX29" fmla="*/ 1574042 w 2984311"/>
              <a:gd name="connsiteY29" fmla="*/ 309349 h 782471"/>
              <a:gd name="connsiteX30" fmla="*/ 1542197 w 2984311"/>
              <a:gd name="connsiteY30" fmla="*/ 286603 h 782471"/>
              <a:gd name="connsiteX31" fmla="*/ 1501254 w 2984311"/>
              <a:gd name="connsiteY31" fmla="*/ 277505 h 782471"/>
              <a:gd name="connsiteX32" fmla="*/ 1473958 w 2984311"/>
              <a:gd name="connsiteY32" fmla="*/ 268406 h 782471"/>
              <a:gd name="connsiteX33" fmla="*/ 1460310 w 2984311"/>
              <a:gd name="connsiteY33" fmla="*/ 259308 h 782471"/>
              <a:gd name="connsiteX34" fmla="*/ 1433015 w 2984311"/>
              <a:gd name="connsiteY34" fmla="*/ 250209 h 782471"/>
              <a:gd name="connsiteX35" fmla="*/ 1360227 w 2984311"/>
              <a:gd name="connsiteY35" fmla="*/ 236561 h 782471"/>
              <a:gd name="connsiteX36" fmla="*/ 1332931 w 2984311"/>
              <a:gd name="connsiteY36" fmla="*/ 227463 h 782471"/>
              <a:gd name="connsiteX37" fmla="*/ 1319283 w 2984311"/>
              <a:gd name="connsiteY37" fmla="*/ 222913 h 782471"/>
              <a:gd name="connsiteX38" fmla="*/ 1278340 w 2984311"/>
              <a:gd name="connsiteY38" fmla="*/ 227463 h 782471"/>
              <a:gd name="connsiteX39" fmla="*/ 1264692 w 2984311"/>
              <a:gd name="connsiteY39" fmla="*/ 236561 h 782471"/>
              <a:gd name="connsiteX40" fmla="*/ 1246495 w 2984311"/>
              <a:gd name="connsiteY40" fmla="*/ 241111 h 782471"/>
              <a:gd name="connsiteX41" fmla="*/ 1219200 w 2984311"/>
              <a:gd name="connsiteY41" fmla="*/ 254758 h 782471"/>
              <a:gd name="connsiteX42" fmla="*/ 1191904 w 2984311"/>
              <a:gd name="connsiteY42" fmla="*/ 268406 h 782471"/>
              <a:gd name="connsiteX43" fmla="*/ 1160060 w 2984311"/>
              <a:gd name="connsiteY43" fmla="*/ 272955 h 782471"/>
              <a:gd name="connsiteX44" fmla="*/ 1105468 w 2984311"/>
              <a:gd name="connsiteY44" fmla="*/ 291152 h 782471"/>
              <a:gd name="connsiteX45" fmla="*/ 1073624 w 2984311"/>
              <a:gd name="connsiteY45" fmla="*/ 304800 h 782471"/>
              <a:gd name="connsiteX46" fmla="*/ 896203 w 2984311"/>
              <a:gd name="connsiteY46" fmla="*/ 309349 h 782471"/>
              <a:gd name="connsiteX47" fmla="*/ 868907 w 2984311"/>
              <a:gd name="connsiteY47" fmla="*/ 322997 h 782471"/>
              <a:gd name="connsiteX48" fmla="*/ 855260 w 2984311"/>
              <a:gd name="connsiteY48" fmla="*/ 327546 h 782471"/>
              <a:gd name="connsiteX49" fmla="*/ 782471 w 2984311"/>
              <a:gd name="connsiteY49" fmla="*/ 322997 h 782471"/>
              <a:gd name="connsiteX50" fmla="*/ 768824 w 2984311"/>
              <a:gd name="connsiteY50" fmla="*/ 318448 h 782471"/>
              <a:gd name="connsiteX51" fmla="*/ 723331 w 2984311"/>
              <a:gd name="connsiteY51" fmla="*/ 304800 h 782471"/>
              <a:gd name="connsiteX52" fmla="*/ 709683 w 2984311"/>
              <a:gd name="connsiteY52" fmla="*/ 300251 h 782471"/>
              <a:gd name="connsiteX53" fmla="*/ 696036 w 2984311"/>
              <a:gd name="connsiteY53" fmla="*/ 295702 h 782471"/>
              <a:gd name="connsiteX54" fmla="*/ 641445 w 2984311"/>
              <a:gd name="connsiteY54" fmla="*/ 291152 h 782471"/>
              <a:gd name="connsiteX55" fmla="*/ 591403 w 2984311"/>
              <a:gd name="connsiteY55" fmla="*/ 282054 h 782471"/>
              <a:gd name="connsiteX56" fmla="*/ 573206 w 2984311"/>
              <a:gd name="connsiteY56" fmla="*/ 277505 h 782471"/>
              <a:gd name="connsiteX57" fmla="*/ 545910 w 2984311"/>
              <a:gd name="connsiteY57" fmla="*/ 268406 h 782471"/>
              <a:gd name="connsiteX58" fmla="*/ 514066 w 2984311"/>
              <a:gd name="connsiteY58" fmla="*/ 263857 h 782471"/>
              <a:gd name="connsiteX59" fmla="*/ 491319 w 2984311"/>
              <a:gd name="connsiteY59" fmla="*/ 259308 h 782471"/>
              <a:gd name="connsiteX60" fmla="*/ 459474 w 2984311"/>
              <a:gd name="connsiteY60" fmla="*/ 254758 h 782471"/>
              <a:gd name="connsiteX61" fmla="*/ 432179 w 2984311"/>
              <a:gd name="connsiteY61" fmla="*/ 236561 h 782471"/>
              <a:gd name="connsiteX62" fmla="*/ 423080 w 2984311"/>
              <a:gd name="connsiteY62" fmla="*/ 222913 h 782471"/>
              <a:gd name="connsiteX63" fmla="*/ 404883 w 2984311"/>
              <a:gd name="connsiteY63" fmla="*/ 213815 h 782471"/>
              <a:gd name="connsiteX64" fmla="*/ 391236 w 2984311"/>
              <a:gd name="connsiteY64" fmla="*/ 204716 h 782471"/>
              <a:gd name="connsiteX65" fmla="*/ 373039 w 2984311"/>
              <a:gd name="connsiteY65" fmla="*/ 177421 h 782471"/>
              <a:gd name="connsiteX66" fmla="*/ 350292 w 2984311"/>
              <a:gd name="connsiteY66" fmla="*/ 150125 h 782471"/>
              <a:gd name="connsiteX67" fmla="*/ 322997 w 2984311"/>
              <a:gd name="connsiteY67" fmla="*/ 131928 h 782471"/>
              <a:gd name="connsiteX68" fmla="*/ 295701 w 2984311"/>
              <a:gd name="connsiteY68" fmla="*/ 113731 h 782471"/>
              <a:gd name="connsiteX69" fmla="*/ 286603 w 2984311"/>
              <a:gd name="connsiteY69" fmla="*/ 100084 h 782471"/>
              <a:gd name="connsiteX70" fmla="*/ 272955 w 2984311"/>
              <a:gd name="connsiteY70" fmla="*/ 95534 h 782471"/>
              <a:gd name="connsiteX71" fmla="*/ 259307 w 2984311"/>
              <a:gd name="connsiteY71" fmla="*/ 86436 h 782471"/>
              <a:gd name="connsiteX72" fmla="*/ 232012 w 2984311"/>
              <a:gd name="connsiteY72" fmla="*/ 77337 h 782471"/>
              <a:gd name="connsiteX73" fmla="*/ 218364 w 2984311"/>
              <a:gd name="connsiteY73" fmla="*/ 72788 h 782471"/>
              <a:gd name="connsiteX74" fmla="*/ 204716 w 2984311"/>
              <a:gd name="connsiteY74" fmla="*/ 68239 h 782471"/>
              <a:gd name="connsiteX75" fmla="*/ 191068 w 2984311"/>
              <a:gd name="connsiteY75" fmla="*/ 59140 h 782471"/>
              <a:gd name="connsiteX76" fmla="*/ 163773 w 2984311"/>
              <a:gd name="connsiteY76" fmla="*/ 50042 h 782471"/>
              <a:gd name="connsiteX77" fmla="*/ 136477 w 2984311"/>
              <a:gd name="connsiteY77" fmla="*/ 40943 h 782471"/>
              <a:gd name="connsiteX78" fmla="*/ 122830 w 2984311"/>
              <a:gd name="connsiteY78" fmla="*/ 36394 h 782471"/>
              <a:gd name="connsiteX79" fmla="*/ 0 w 2984311"/>
              <a:gd name="connsiteY7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815152 w 2984311"/>
              <a:gd name="connsiteY13" fmla="*/ 509516 h 782471"/>
              <a:gd name="connsiteX14" fmla="*/ 1787857 w 2984311"/>
              <a:gd name="connsiteY14" fmla="*/ 518615 h 782471"/>
              <a:gd name="connsiteX15" fmla="*/ 1774209 w 2984311"/>
              <a:gd name="connsiteY15" fmla="*/ 523164 h 782471"/>
              <a:gd name="connsiteX16" fmla="*/ 1733266 w 2984311"/>
              <a:gd name="connsiteY16" fmla="*/ 509516 h 782471"/>
              <a:gd name="connsiteX17" fmla="*/ 1728716 w 2984311"/>
              <a:gd name="connsiteY17" fmla="*/ 495869 h 782471"/>
              <a:gd name="connsiteX18" fmla="*/ 1724167 w 2984311"/>
              <a:gd name="connsiteY18" fmla="*/ 468573 h 782471"/>
              <a:gd name="connsiteX19" fmla="*/ 1710519 w 2984311"/>
              <a:gd name="connsiteY19" fmla="*/ 464024 h 782471"/>
              <a:gd name="connsiteX20" fmla="*/ 1701421 w 2984311"/>
              <a:gd name="connsiteY20" fmla="*/ 450376 h 782471"/>
              <a:gd name="connsiteX21" fmla="*/ 1687773 w 2984311"/>
              <a:gd name="connsiteY21" fmla="*/ 441278 h 782471"/>
              <a:gd name="connsiteX22" fmla="*/ 1683224 w 2984311"/>
              <a:gd name="connsiteY22" fmla="*/ 427630 h 782471"/>
              <a:gd name="connsiteX23" fmla="*/ 1665027 w 2984311"/>
              <a:gd name="connsiteY23" fmla="*/ 400334 h 782471"/>
              <a:gd name="connsiteX24" fmla="*/ 1646830 w 2984311"/>
              <a:gd name="connsiteY24" fmla="*/ 373039 h 782471"/>
              <a:gd name="connsiteX25" fmla="*/ 1633182 w 2984311"/>
              <a:gd name="connsiteY25" fmla="*/ 363940 h 782471"/>
              <a:gd name="connsiteX26" fmla="*/ 1601337 w 2984311"/>
              <a:gd name="connsiteY26" fmla="*/ 345743 h 782471"/>
              <a:gd name="connsiteX27" fmla="*/ 1587689 w 2984311"/>
              <a:gd name="connsiteY27" fmla="*/ 318448 h 782471"/>
              <a:gd name="connsiteX28" fmla="*/ 1574042 w 2984311"/>
              <a:gd name="connsiteY28" fmla="*/ 309349 h 782471"/>
              <a:gd name="connsiteX29" fmla="*/ 1542197 w 2984311"/>
              <a:gd name="connsiteY29" fmla="*/ 286603 h 782471"/>
              <a:gd name="connsiteX30" fmla="*/ 1501254 w 2984311"/>
              <a:gd name="connsiteY30" fmla="*/ 277505 h 782471"/>
              <a:gd name="connsiteX31" fmla="*/ 1473958 w 2984311"/>
              <a:gd name="connsiteY31" fmla="*/ 268406 h 782471"/>
              <a:gd name="connsiteX32" fmla="*/ 1460310 w 2984311"/>
              <a:gd name="connsiteY32" fmla="*/ 259308 h 782471"/>
              <a:gd name="connsiteX33" fmla="*/ 1433015 w 2984311"/>
              <a:gd name="connsiteY33" fmla="*/ 250209 h 782471"/>
              <a:gd name="connsiteX34" fmla="*/ 1360227 w 2984311"/>
              <a:gd name="connsiteY34" fmla="*/ 236561 h 782471"/>
              <a:gd name="connsiteX35" fmla="*/ 1332931 w 2984311"/>
              <a:gd name="connsiteY35" fmla="*/ 227463 h 782471"/>
              <a:gd name="connsiteX36" fmla="*/ 1319283 w 2984311"/>
              <a:gd name="connsiteY36" fmla="*/ 222913 h 782471"/>
              <a:gd name="connsiteX37" fmla="*/ 1278340 w 2984311"/>
              <a:gd name="connsiteY37" fmla="*/ 227463 h 782471"/>
              <a:gd name="connsiteX38" fmla="*/ 1264692 w 2984311"/>
              <a:gd name="connsiteY38" fmla="*/ 236561 h 782471"/>
              <a:gd name="connsiteX39" fmla="*/ 1246495 w 2984311"/>
              <a:gd name="connsiteY39" fmla="*/ 241111 h 782471"/>
              <a:gd name="connsiteX40" fmla="*/ 1219200 w 2984311"/>
              <a:gd name="connsiteY40" fmla="*/ 254758 h 782471"/>
              <a:gd name="connsiteX41" fmla="*/ 1191904 w 2984311"/>
              <a:gd name="connsiteY41" fmla="*/ 268406 h 782471"/>
              <a:gd name="connsiteX42" fmla="*/ 1160060 w 2984311"/>
              <a:gd name="connsiteY42" fmla="*/ 272955 h 782471"/>
              <a:gd name="connsiteX43" fmla="*/ 1105468 w 2984311"/>
              <a:gd name="connsiteY43" fmla="*/ 291152 h 782471"/>
              <a:gd name="connsiteX44" fmla="*/ 1073624 w 2984311"/>
              <a:gd name="connsiteY44" fmla="*/ 304800 h 782471"/>
              <a:gd name="connsiteX45" fmla="*/ 896203 w 2984311"/>
              <a:gd name="connsiteY45" fmla="*/ 309349 h 782471"/>
              <a:gd name="connsiteX46" fmla="*/ 868907 w 2984311"/>
              <a:gd name="connsiteY46" fmla="*/ 322997 h 782471"/>
              <a:gd name="connsiteX47" fmla="*/ 855260 w 2984311"/>
              <a:gd name="connsiteY47" fmla="*/ 327546 h 782471"/>
              <a:gd name="connsiteX48" fmla="*/ 782471 w 2984311"/>
              <a:gd name="connsiteY48" fmla="*/ 322997 h 782471"/>
              <a:gd name="connsiteX49" fmla="*/ 768824 w 2984311"/>
              <a:gd name="connsiteY49" fmla="*/ 318448 h 782471"/>
              <a:gd name="connsiteX50" fmla="*/ 723331 w 2984311"/>
              <a:gd name="connsiteY50" fmla="*/ 304800 h 782471"/>
              <a:gd name="connsiteX51" fmla="*/ 709683 w 2984311"/>
              <a:gd name="connsiteY51" fmla="*/ 300251 h 782471"/>
              <a:gd name="connsiteX52" fmla="*/ 696036 w 2984311"/>
              <a:gd name="connsiteY52" fmla="*/ 295702 h 782471"/>
              <a:gd name="connsiteX53" fmla="*/ 641445 w 2984311"/>
              <a:gd name="connsiteY53" fmla="*/ 291152 h 782471"/>
              <a:gd name="connsiteX54" fmla="*/ 591403 w 2984311"/>
              <a:gd name="connsiteY54" fmla="*/ 282054 h 782471"/>
              <a:gd name="connsiteX55" fmla="*/ 573206 w 2984311"/>
              <a:gd name="connsiteY55" fmla="*/ 277505 h 782471"/>
              <a:gd name="connsiteX56" fmla="*/ 545910 w 2984311"/>
              <a:gd name="connsiteY56" fmla="*/ 268406 h 782471"/>
              <a:gd name="connsiteX57" fmla="*/ 514066 w 2984311"/>
              <a:gd name="connsiteY57" fmla="*/ 263857 h 782471"/>
              <a:gd name="connsiteX58" fmla="*/ 491319 w 2984311"/>
              <a:gd name="connsiteY58" fmla="*/ 259308 h 782471"/>
              <a:gd name="connsiteX59" fmla="*/ 459474 w 2984311"/>
              <a:gd name="connsiteY59" fmla="*/ 254758 h 782471"/>
              <a:gd name="connsiteX60" fmla="*/ 432179 w 2984311"/>
              <a:gd name="connsiteY60" fmla="*/ 236561 h 782471"/>
              <a:gd name="connsiteX61" fmla="*/ 423080 w 2984311"/>
              <a:gd name="connsiteY61" fmla="*/ 222913 h 782471"/>
              <a:gd name="connsiteX62" fmla="*/ 404883 w 2984311"/>
              <a:gd name="connsiteY62" fmla="*/ 213815 h 782471"/>
              <a:gd name="connsiteX63" fmla="*/ 391236 w 2984311"/>
              <a:gd name="connsiteY63" fmla="*/ 204716 h 782471"/>
              <a:gd name="connsiteX64" fmla="*/ 373039 w 2984311"/>
              <a:gd name="connsiteY64" fmla="*/ 177421 h 782471"/>
              <a:gd name="connsiteX65" fmla="*/ 350292 w 2984311"/>
              <a:gd name="connsiteY65" fmla="*/ 150125 h 782471"/>
              <a:gd name="connsiteX66" fmla="*/ 322997 w 2984311"/>
              <a:gd name="connsiteY66" fmla="*/ 131928 h 782471"/>
              <a:gd name="connsiteX67" fmla="*/ 295701 w 2984311"/>
              <a:gd name="connsiteY67" fmla="*/ 113731 h 782471"/>
              <a:gd name="connsiteX68" fmla="*/ 286603 w 2984311"/>
              <a:gd name="connsiteY68" fmla="*/ 100084 h 782471"/>
              <a:gd name="connsiteX69" fmla="*/ 272955 w 2984311"/>
              <a:gd name="connsiteY69" fmla="*/ 95534 h 782471"/>
              <a:gd name="connsiteX70" fmla="*/ 259307 w 2984311"/>
              <a:gd name="connsiteY70" fmla="*/ 86436 h 782471"/>
              <a:gd name="connsiteX71" fmla="*/ 232012 w 2984311"/>
              <a:gd name="connsiteY71" fmla="*/ 77337 h 782471"/>
              <a:gd name="connsiteX72" fmla="*/ 218364 w 2984311"/>
              <a:gd name="connsiteY72" fmla="*/ 72788 h 782471"/>
              <a:gd name="connsiteX73" fmla="*/ 204716 w 2984311"/>
              <a:gd name="connsiteY73" fmla="*/ 68239 h 782471"/>
              <a:gd name="connsiteX74" fmla="*/ 191068 w 2984311"/>
              <a:gd name="connsiteY74" fmla="*/ 59140 h 782471"/>
              <a:gd name="connsiteX75" fmla="*/ 163773 w 2984311"/>
              <a:gd name="connsiteY75" fmla="*/ 50042 h 782471"/>
              <a:gd name="connsiteX76" fmla="*/ 136477 w 2984311"/>
              <a:gd name="connsiteY76" fmla="*/ 40943 h 782471"/>
              <a:gd name="connsiteX77" fmla="*/ 122830 w 2984311"/>
              <a:gd name="connsiteY77" fmla="*/ 36394 h 782471"/>
              <a:gd name="connsiteX78" fmla="*/ 0 w 2984311"/>
              <a:gd name="connsiteY7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87857 w 2984311"/>
              <a:gd name="connsiteY14" fmla="*/ 518615 h 782471"/>
              <a:gd name="connsiteX15" fmla="*/ 1774209 w 2984311"/>
              <a:gd name="connsiteY15" fmla="*/ 523164 h 782471"/>
              <a:gd name="connsiteX16" fmla="*/ 1733266 w 2984311"/>
              <a:gd name="connsiteY16" fmla="*/ 509516 h 782471"/>
              <a:gd name="connsiteX17" fmla="*/ 1728716 w 2984311"/>
              <a:gd name="connsiteY17" fmla="*/ 495869 h 782471"/>
              <a:gd name="connsiteX18" fmla="*/ 1724167 w 2984311"/>
              <a:gd name="connsiteY18" fmla="*/ 468573 h 782471"/>
              <a:gd name="connsiteX19" fmla="*/ 1710519 w 2984311"/>
              <a:gd name="connsiteY19" fmla="*/ 464024 h 782471"/>
              <a:gd name="connsiteX20" fmla="*/ 1701421 w 2984311"/>
              <a:gd name="connsiteY20" fmla="*/ 450376 h 782471"/>
              <a:gd name="connsiteX21" fmla="*/ 1687773 w 2984311"/>
              <a:gd name="connsiteY21" fmla="*/ 441278 h 782471"/>
              <a:gd name="connsiteX22" fmla="*/ 1683224 w 2984311"/>
              <a:gd name="connsiteY22" fmla="*/ 427630 h 782471"/>
              <a:gd name="connsiteX23" fmla="*/ 1665027 w 2984311"/>
              <a:gd name="connsiteY23" fmla="*/ 400334 h 782471"/>
              <a:gd name="connsiteX24" fmla="*/ 1646830 w 2984311"/>
              <a:gd name="connsiteY24" fmla="*/ 373039 h 782471"/>
              <a:gd name="connsiteX25" fmla="*/ 1633182 w 2984311"/>
              <a:gd name="connsiteY25" fmla="*/ 363940 h 782471"/>
              <a:gd name="connsiteX26" fmla="*/ 1601337 w 2984311"/>
              <a:gd name="connsiteY26" fmla="*/ 345743 h 782471"/>
              <a:gd name="connsiteX27" fmla="*/ 1587689 w 2984311"/>
              <a:gd name="connsiteY27" fmla="*/ 318448 h 782471"/>
              <a:gd name="connsiteX28" fmla="*/ 1574042 w 2984311"/>
              <a:gd name="connsiteY28" fmla="*/ 309349 h 782471"/>
              <a:gd name="connsiteX29" fmla="*/ 1542197 w 2984311"/>
              <a:gd name="connsiteY29" fmla="*/ 286603 h 782471"/>
              <a:gd name="connsiteX30" fmla="*/ 1501254 w 2984311"/>
              <a:gd name="connsiteY30" fmla="*/ 277505 h 782471"/>
              <a:gd name="connsiteX31" fmla="*/ 1473958 w 2984311"/>
              <a:gd name="connsiteY31" fmla="*/ 268406 h 782471"/>
              <a:gd name="connsiteX32" fmla="*/ 1460310 w 2984311"/>
              <a:gd name="connsiteY32" fmla="*/ 259308 h 782471"/>
              <a:gd name="connsiteX33" fmla="*/ 1433015 w 2984311"/>
              <a:gd name="connsiteY33" fmla="*/ 250209 h 782471"/>
              <a:gd name="connsiteX34" fmla="*/ 1360227 w 2984311"/>
              <a:gd name="connsiteY34" fmla="*/ 236561 h 782471"/>
              <a:gd name="connsiteX35" fmla="*/ 1332931 w 2984311"/>
              <a:gd name="connsiteY35" fmla="*/ 227463 h 782471"/>
              <a:gd name="connsiteX36" fmla="*/ 1319283 w 2984311"/>
              <a:gd name="connsiteY36" fmla="*/ 222913 h 782471"/>
              <a:gd name="connsiteX37" fmla="*/ 1278340 w 2984311"/>
              <a:gd name="connsiteY37" fmla="*/ 227463 h 782471"/>
              <a:gd name="connsiteX38" fmla="*/ 1264692 w 2984311"/>
              <a:gd name="connsiteY38" fmla="*/ 236561 h 782471"/>
              <a:gd name="connsiteX39" fmla="*/ 1246495 w 2984311"/>
              <a:gd name="connsiteY39" fmla="*/ 241111 h 782471"/>
              <a:gd name="connsiteX40" fmla="*/ 1219200 w 2984311"/>
              <a:gd name="connsiteY40" fmla="*/ 254758 h 782471"/>
              <a:gd name="connsiteX41" fmla="*/ 1191904 w 2984311"/>
              <a:gd name="connsiteY41" fmla="*/ 268406 h 782471"/>
              <a:gd name="connsiteX42" fmla="*/ 1160060 w 2984311"/>
              <a:gd name="connsiteY42" fmla="*/ 272955 h 782471"/>
              <a:gd name="connsiteX43" fmla="*/ 1105468 w 2984311"/>
              <a:gd name="connsiteY43" fmla="*/ 291152 h 782471"/>
              <a:gd name="connsiteX44" fmla="*/ 1073624 w 2984311"/>
              <a:gd name="connsiteY44" fmla="*/ 304800 h 782471"/>
              <a:gd name="connsiteX45" fmla="*/ 896203 w 2984311"/>
              <a:gd name="connsiteY45" fmla="*/ 309349 h 782471"/>
              <a:gd name="connsiteX46" fmla="*/ 868907 w 2984311"/>
              <a:gd name="connsiteY46" fmla="*/ 322997 h 782471"/>
              <a:gd name="connsiteX47" fmla="*/ 855260 w 2984311"/>
              <a:gd name="connsiteY47" fmla="*/ 327546 h 782471"/>
              <a:gd name="connsiteX48" fmla="*/ 782471 w 2984311"/>
              <a:gd name="connsiteY48" fmla="*/ 322997 h 782471"/>
              <a:gd name="connsiteX49" fmla="*/ 768824 w 2984311"/>
              <a:gd name="connsiteY49" fmla="*/ 318448 h 782471"/>
              <a:gd name="connsiteX50" fmla="*/ 723331 w 2984311"/>
              <a:gd name="connsiteY50" fmla="*/ 304800 h 782471"/>
              <a:gd name="connsiteX51" fmla="*/ 709683 w 2984311"/>
              <a:gd name="connsiteY51" fmla="*/ 300251 h 782471"/>
              <a:gd name="connsiteX52" fmla="*/ 696036 w 2984311"/>
              <a:gd name="connsiteY52" fmla="*/ 295702 h 782471"/>
              <a:gd name="connsiteX53" fmla="*/ 641445 w 2984311"/>
              <a:gd name="connsiteY53" fmla="*/ 291152 h 782471"/>
              <a:gd name="connsiteX54" fmla="*/ 591403 w 2984311"/>
              <a:gd name="connsiteY54" fmla="*/ 282054 h 782471"/>
              <a:gd name="connsiteX55" fmla="*/ 573206 w 2984311"/>
              <a:gd name="connsiteY55" fmla="*/ 277505 h 782471"/>
              <a:gd name="connsiteX56" fmla="*/ 545910 w 2984311"/>
              <a:gd name="connsiteY56" fmla="*/ 268406 h 782471"/>
              <a:gd name="connsiteX57" fmla="*/ 514066 w 2984311"/>
              <a:gd name="connsiteY57" fmla="*/ 263857 h 782471"/>
              <a:gd name="connsiteX58" fmla="*/ 491319 w 2984311"/>
              <a:gd name="connsiteY58" fmla="*/ 259308 h 782471"/>
              <a:gd name="connsiteX59" fmla="*/ 459474 w 2984311"/>
              <a:gd name="connsiteY59" fmla="*/ 254758 h 782471"/>
              <a:gd name="connsiteX60" fmla="*/ 432179 w 2984311"/>
              <a:gd name="connsiteY60" fmla="*/ 236561 h 782471"/>
              <a:gd name="connsiteX61" fmla="*/ 423080 w 2984311"/>
              <a:gd name="connsiteY61" fmla="*/ 222913 h 782471"/>
              <a:gd name="connsiteX62" fmla="*/ 404883 w 2984311"/>
              <a:gd name="connsiteY62" fmla="*/ 213815 h 782471"/>
              <a:gd name="connsiteX63" fmla="*/ 391236 w 2984311"/>
              <a:gd name="connsiteY63" fmla="*/ 204716 h 782471"/>
              <a:gd name="connsiteX64" fmla="*/ 373039 w 2984311"/>
              <a:gd name="connsiteY64" fmla="*/ 177421 h 782471"/>
              <a:gd name="connsiteX65" fmla="*/ 350292 w 2984311"/>
              <a:gd name="connsiteY65" fmla="*/ 150125 h 782471"/>
              <a:gd name="connsiteX66" fmla="*/ 322997 w 2984311"/>
              <a:gd name="connsiteY66" fmla="*/ 131928 h 782471"/>
              <a:gd name="connsiteX67" fmla="*/ 295701 w 2984311"/>
              <a:gd name="connsiteY67" fmla="*/ 113731 h 782471"/>
              <a:gd name="connsiteX68" fmla="*/ 286603 w 2984311"/>
              <a:gd name="connsiteY68" fmla="*/ 100084 h 782471"/>
              <a:gd name="connsiteX69" fmla="*/ 272955 w 2984311"/>
              <a:gd name="connsiteY69" fmla="*/ 95534 h 782471"/>
              <a:gd name="connsiteX70" fmla="*/ 259307 w 2984311"/>
              <a:gd name="connsiteY70" fmla="*/ 86436 h 782471"/>
              <a:gd name="connsiteX71" fmla="*/ 232012 w 2984311"/>
              <a:gd name="connsiteY71" fmla="*/ 77337 h 782471"/>
              <a:gd name="connsiteX72" fmla="*/ 218364 w 2984311"/>
              <a:gd name="connsiteY72" fmla="*/ 72788 h 782471"/>
              <a:gd name="connsiteX73" fmla="*/ 204716 w 2984311"/>
              <a:gd name="connsiteY73" fmla="*/ 68239 h 782471"/>
              <a:gd name="connsiteX74" fmla="*/ 191068 w 2984311"/>
              <a:gd name="connsiteY74" fmla="*/ 59140 h 782471"/>
              <a:gd name="connsiteX75" fmla="*/ 163773 w 2984311"/>
              <a:gd name="connsiteY75" fmla="*/ 50042 h 782471"/>
              <a:gd name="connsiteX76" fmla="*/ 136477 w 2984311"/>
              <a:gd name="connsiteY76" fmla="*/ 40943 h 782471"/>
              <a:gd name="connsiteX77" fmla="*/ 122830 w 2984311"/>
              <a:gd name="connsiteY77" fmla="*/ 36394 h 782471"/>
              <a:gd name="connsiteX78" fmla="*/ 0 w 2984311"/>
              <a:gd name="connsiteY7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74209 w 2984311"/>
              <a:gd name="connsiteY14" fmla="*/ 523164 h 782471"/>
              <a:gd name="connsiteX15" fmla="*/ 1733266 w 2984311"/>
              <a:gd name="connsiteY15" fmla="*/ 509516 h 782471"/>
              <a:gd name="connsiteX16" fmla="*/ 1728716 w 2984311"/>
              <a:gd name="connsiteY16" fmla="*/ 495869 h 782471"/>
              <a:gd name="connsiteX17" fmla="*/ 1724167 w 2984311"/>
              <a:gd name="connsiteY17" fmla="*/ 468573 h 782471"/>
              <a:gd name="connsiteX18" fmla="*/ 1710519 w 2984311"/>
              <a:gd name="connsiteY18" fmla="*/ 464024 h 782471"/>
              <a:gd name="connsiteX19" fmla="*/ 1701421 w 2984311"/>
              <a:gd name="connsiteY19" fmla="*/ 450376 h 782471"/>
              <a:gd name="connsiteX20" fmla="*/ 1687773 w 2984311"/>
              <a:gd name="connsiteY20" fmla="*/ 441278 h 782471"/>
              <a:gd name="connsiteX21" fmla="*/ 1683224 w 2984311"/>
              <a:gd name="connsiteY21" fmla="*/ 427630 h 782471"/>
              <a:gd name="connsiteX22" fmla="*/ 1665027 w 2984311"/>
              <a:gd name="connsiteY22" fmla="*/ 400334 h 782471"/>
              <a:gd name="connsiteX23" fmla="*/ 1646830 w 2984311"/>
              <a:gd name="connsiteY23" fmla="*/ 373039 h 782471"/>
              <a:gd name="connsiteX24" fmla="*/ 1633182 w 2984311"/>
              <a:gd name="connsiteY24" fmla="*/ 363940 h 782471"/>
              <a:gd name="connsiteX25" fmla="*/ 1601337 w 2984311"/>
              <a:gd name="connsiteY25" fmla="*/ 345743 h 782471"/>
              <a:gd name="connsiteX26" fmla="*/ 1587689 w 2984311"/>
              <a:gd name="connsiteY26" fmla="*/ 318448 h 782471"/>
              <a:gd name="connsiteX27" fmla="*/ 1574042 w 2984311"/>
              <a:gd name="connsiteY27" fmla="*/ 309349 h 782471"/>
              <a:gd name="connsiteX28" fmla="*/ 1542197 w 2984311"/>
              <a:gd name="connsiteY28" fmla="*/ 286603 h 782471"/>
              <a:gd name="connsiteX29" fmla="*/ 1501254 w 2984311"/>
              <a:gd name="connsiteY29" fmla="*/ 277505 h 782471"/>
              <a:gd name="connsiteX30" fmla="*/ 1473958 w 2984311"/>
              <a:gd name="connsiteY30" fmla="*/ 268406 h 782471"/>
              <a:gd name="connsiteX31" fmla="*/ 1460310 w 2984311"/>
              <a:gd name="connsiteY31" fmla="*/ 259308 h 782471"/>
              <a:gd name="connsiteX32" fmla="*/ 1433015 w 2984311"/>
              <a:gd name="connsiteY32" fmla="*/ 250209 h 782471"/>
              <a:gd name="connsiteX33" fmla="*/ 1360227 w 2984311"/>
              <a:gd name="connsiteY33" fmla="*/ 236561 h 782471"/>
              <a:gd name="connsiteX34" fmla="*/ 1332931 w 2984311"/>
              <a:gd name="connsiteY34" fmla="*/ 227463 h 782471"/>
              <a:gd name="connsiteX35" fmla="*/ 1319283 w 2984311"/>
              <a:gd name="connsiteY35" fmla="*/ 222913 h 782471"/>
              <a:gd name="connsiteX36" fmla="*/ 1278340 w 2984311"/>
              <a:gd name="connsiteY36" fmla="*/ 227463 h 782471"/>
              <a:gd name="connsiteX37" fmla="*/ 1264692 w 2984311"/>
              <a:gd name="connsiteY37" fmla="*/ 236561 h 782471"/>
              <a:gd name="connsiteX38" fmla="*/ 1246495 w 2984311"/>
              <a:gd name="connsiteY38" fmla="*/ 241111 h 782471"/>
              <a:gd name="connsiteX39" fmla="*/ 1219200 w 2984311"/>
              <a:gd name="connsiteY39" fmla="*/ 254758 h 782471"/>
              <a:gd name="connsiteX40" fmla="*/ 1191904 w 2984311"/>
              <a:gd name="connsiteY40" fmla="*/ 268406 h 782471"/>
              <a:gd name="connsiteX41" fmla="*/ 1160060 w 2984311"/>
              <a:gd name="connsiteY41" fmla="*/ 272955 h 782471"/>
              <a:gd name="connsiteX42" fmla="*/ 1105468 w 2984311"/>
              <a:gd name="connsiteY42" fmla="*/ 291152 h 782471"/>
              <a:gd name="connsiteX43" fmla="*/ 1073624 w 2984311"/>
              <a:gd name="connsiteY43" fmla="*/ 304800 h 782471"/>
              <a:gd name="connsiteX44" fmla="*/ 896203 w 2984311"/>
              <a:gd name="connsiteY44" fmla="*/ 309349 h 782471"/>
              <a:gd name="connsiteX45" fmla="*/ 868907 w 2984311"/>
              <a:gd name="connsiteY45" fmla="*/ 322997 h 782471"/>
              <a:gd name="connsiteX46" fmla="*/ 855260 w 2984311"/>
              <a:gd name="connsiteY46" fmla="*/ 327546 h 782471"/>
              <a:gd name="connsiteX47" fmla="*/ 782471 w 2984311"/>
              <a:gd name="connsiteY47" fmla="*/ 322997 h 782471"/>
              <a:gd name="connsiteX48" fmla="*/ 768824 w 2984311"/>
              <a:gd name="connsiteY48" fmla="*/ 318448 h 782471"/>
              <a:gd name="connsiteX49" fmla="*/ 723331 w 2984311"/>
              <a:gd name="connsiteY49" fmla="*/ 304800 h 782471"/>
              <a:gd name="connsiteX50" fmla="*/ 709683 w 2984311"/>
              <a:gd name="connsiteY50" fmla="*/ 300251 h 782471"/>
              <a:gd name="connsiteX51" fmla="*/ 696036 w 2984311"/>
              <a:gd name="connsiteY51" fmla="*/ 295702 h 782471"/>
              <a:gd name="connsiteX52" fmla="*/ 641445 w 2984311"/>
              <a:gd name="connsiteY52" fmla="*/ 291152 h 782471"/>
              <a:gd name="connsiteX53" fmla="*/ 591403 w 2984311"/>
              <a:gd name="connsiteY53" fmla="*/ 282054 h 782471"/>
              <a:gd name="connsiteX54" fmla="*/ 573206 w 2984311"/>
              <a:gd name="connsiteY54" fmla="*/ 277505 h 782471"/>
              <a:gd name="connsiteX55" fmla="*/ 545910 w 2984311"/>
              <a:gd name="connsiteY55" fmla="*/ 268406 h 782471"/>
              <a:gd name="connsiteX56" fmla="*/ 514066 w 2984311"/>
              <a:gd name="connsiteY56" fmla="*/ 263857 h 782471"/>
              <a:gd name="connsiteX57" fmla="*/ 491319 w 2984311"/>
              <a:gd name="connsiteY57" fmla="*/ 259308 h 782471"/>
              <a:gd name="connsiteX58" fmla="*/ 459474 w 2984311"/>
              <a:gd name="connsiteY58" fmla="*/ 254758 h 782471"/>
              <a:gd name="connsiteX59" fmla="*/ 432179 w 2984311"/>
              <a:gd name="connsiteY59" fmla="*/ 236561 h 782471"/>
              <a:gd name="connsiteX60" fmla="*/ 423080 w 2984311"/>
              <a:gd name="connsiteY60" fmla="*/ 222913 h 782471"/>
              <a:gd name="connsiteX61" fmla="*/ 404883 w 2984311"/>
              <a:gd name="connsiteY61" fmla="*/ 213815 h 782471"/>
              <a:gd name="connsiteX62" fmla="*/ 391236 w 2984311"/>
              <a:gd name="connsiteY62" fmla="*/ 204716 h 782471"/>
              <a:gd name="connsiteX63" fmla="*/ 373039 w 2984311"/>
              <a:gd name="connsiteY63" fmla="*/ 177421 h 782471"/>
              <a:gd name="connsiteX64" fmla="*/ 350292 w 2984311"/>
              <a:gd name="connsiteY64" fmla="*/ 150125 h 782471"/>
              <a:gd name="connsiteX65" fmla="*/ 322997 w 2984311"/>
              <a:gd name="connsiteY65" fmla="*/ 131928 h 782471"/>
              <a:gd name="connsiteX66" fmla="*/ 295701 w 2984311"/>
              <a:gd name="connsiteY66" fmla="*/ 113731 h 782471"/>
              <a:gd name="connsiteX67" fmla="*/ 286603 w 2984311"/>
              <a:gd name="connsiteY67" fmla="*/ 100084 h 782471"/>
              <a:gd name="connsiteX68" fmla="*/ 272955 w 2984311"/>
              <a:gd name="connsiteY68" fmla="*/ 95534 h 782471"/>
              <a:gd name="connsiteX69" fmla="*/ 259307 w 2984311"/>
              <a:gd name="connsiteY69" fmla="*/ 86436 h 782471"/>
              <a:gd name="connsiteX70" fmla="*/ 232012 w 2984311"/>
              <a:gd name="connsiteY70" fmla="*/ 77337 h 782471"/>
              <a:gd name="connsiteX71" fmla="*/ 218364 w 2984311"/>
              <a:gd name="connsiteY71" fmla="*/ 72788 h 782471"/>
              <a:gd name="connsiteX72" fmla="*/ 204716 w 2984311"/>
              <a:gd name="connsiteY72" fmla="*/ 68239 h 782471"/>
              <a:gd name="connsiteX73" fmla="*/ 191068 w 2984311"/>
              <a:gd name="connsiteY73" fmla="*/ 59140 h 782471"/>
              <a:gd name="connsiteX74" fmla="*/ 163773 w 2984311"/>
              <a:gd name="connsiteY74" fmla="*/ 50042 h 782471"/>
              <a:gd name="connsiteX75" fmla="*/ 136477 w 2984311"/>
              <a:gd name="connsiteY75" fmla="*/ 40943 h 782471"/>
              <a:gd name="connsiteX76" fmla="*/ 122830 w 2984311"/>
              <a:gd name="connsiteY76" fmla="*/ 36394 h 782471"/>
              <a:gd name="connsiteX77" fmla="*/ 0 w 2984311"/>
              <a:gd name="connsiteY7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74209 w 2984311"/>
              <a:gd name="connsiteY14" fmla="*/ 523164 h 782471"/>
              <a:gd name="connsiteX15" fmla="*/ 1733266 w 2984311"/>
              <a:gd name="connsiteY15" fmla="*/ 509516 h 782471"/>
              <a:gd name="connsiteX16" fmla="*/ 1728716 w 2984311"/>
              <a:gd name="connsiteY16" fmla="*/ 495869 h 782471"/>
              <a:gd name="connsiteX17" fmla="*/ 1724167 w 2984311"/>
              <a:gd name="connsiteY17" fmla="*/ 468573 h 782471"/>
              <a:gd name="connsiteX18" fmla="*/ 1710519 w 2984311"/>
              <a:gd name="connsiteY18" fmla="*/ 464024 h 782471"/>
              <a:gd name="connsiteX19" fmla="*/ 1701421 w 2984311"/>
              <a:gd name="connsiteY19" fmla="*/ 450376 h 782471"/>
              <a:gd name="connsiteX20" fmla="*/ 1687773 w 2984311"/>
              <a:gd name="connsiteY20" fmla="*/ 441278 h 782471"/>
              <a:gd name="connsiteX21" fmla="*/ 1683224 w 2984311"/>
              <a:gd name="connsiteY21" fmla="*/ 427630 h 782471"/>
              <a:gd name="connsiteX22" fmla="*/ 1665027 w 2984311"/>
              <a:gd name="connsiteY22" fmla="*/ 400334 h 782471"/>
              <a:gd name="connsiteX23" fmla="*/ 1646830 w 2984311"/>
              <a:gd name="connsiteY23" fmla="*/ 373039 h 782471"/>
              <a:gd name="connsiteX24" fmla="*/ 1633182 w 2984311"/>
              <a:gd name="connsiteY24" fmla="*/ 363940 h 782471"/>
              <a:gd name="connsiteX25" fmla="*/ 1601337 w 2984311"/>
              <a:gd name="connsiteY25" fmla="*/ 345743 h 782471"/>
              <a:gd name="connsiteX26" fmla="*/ 1587689 w 2984311"/>
              <a:gd name="connsiteY26" fmla="*/ 318448 h 782471"/>
              <a:gd name="connsiteX27" fmla="*/ 1574042 w 2984311"/>
              <a:gd name="connsiteY27" fmla="*/ 309349 h 782471"/>
              <a:gd name="connsiteX28" fmla="*/ 1542197 w 2984311"/>
              <a:gd name="connsiteY28" fmla="*/ 286603 h 782471"/>
              <a:gd name="connsiteX29" fmla="*/ 1501254 w 2984311"/>
              <a:gd name="connsiteY29" fmla="*/ 277505 h 782471"/>
              <a:gd name="connsiteX30" fmla="*/ 1473958 w 2984311"/>
              <a:gd name="connsiteY30" fmla="*/ 268406 h 782471"/>
              <a:gd name="connsiteX31" fmla="*/ 1460310 w 2984311"/>
              <a:gd name="connsiteY31" fmla="*/ 259308 h 782471"/>
              <a:gd name="connsiteX32" fmla="*/ 1433015 w 2984311"/>
              <a:gd name="connsiteY32" fmla="*/ 250209 h 782471"/>
              <a:gd name="connsiteX33" fmla="*/ 1360227 w 2984311"/>
              <a:gd name="connsiteY33" fmla="*/ 236561 h 782471"/>
              <a:gd name="connsiteX34" fmla="*/ 1332931 w 2984311"/>
              <a:gd name="connsiteY34" fmla="*/ 227463 h 782471"/>
              <a:gd name="connsiteX35" fmla="*/ 1319283 w 2984311"/>
              <a:gd name="connsiteY35" fmla="*/ 222913 h 782471"/>
              <a:gd name="connsiteX36" fmla="*/ 1278340 w 2984311"/>
              <a:gd name="connsiteY36" fmla="*/ 227463 h 782471"/>
              <a:gd name="connsiteX37" fmla="*/ 1264692 w 2984311"/>
              <a:gd name="connsiteY37" fmla="*/ 236561 h 782471"/>
              <a:gd name="connsiteX38" fmla="*/ 1246495 w 2984311"/>
              <a:gd name="connsiteY38" fmla="*/ 241111 h 782471"/>
              <a:gd name="connsiteX39" fmla="*/ 1219200 w 2984311"/>
              <a:gd name="connsiteY39" fmla="*/ 254758 h 782471"/>
              <a:gd name="connsiteX40" fmla="*/ 1191904 w 2984311"/>
              <a:gd name="connsiteY40" fmla="*/ 268406 h 782471"/>
              <a:gd name="connsiteX41" fmla="*/ 1160060 w 2984311"/>
              <a:gd name="connsiteY41" fmla="*/ 272955 h 782471"/>
              <a:gd name="connsiteX42" fmla="*/ 1105468 w 2984311"/>
              <a:gd name="connsiteY42" fmla="*/ 291152 h 782471"/>
              <a:gd name="connsiteX43" fmla="*/ 1073624 w 2984311"/>
              <a:gd name="connsiteY43" fmla="*/ 304800 h 782471"/>
              <a:gd name="connsiteX44" fmla="*/ 896203 w 2984311"/>
              <a:gd name="connsiteY44" fmla="*/ 309349 h 782471"/>
              <a:gd name="connsiteX45" fmla="*/ 868907 w 2984311"/>
              <a:gd name="connsiteY45" fmla="*/ 322997 h 782471"/>
              <a:gd name="connsiteX46" fmla="*/ 855260 w 2984311"/>
              <a:gd name="connsiteY46" fmla="*/ 327546 h 782471"/>
              <a:gd name="connsiteX47" fmla="*/ 782471 w 2984311"/>
              <a:gd name="connsiteY47" fmla="*/ 322997 h 782471"/>
              <a:gd name="connsiteX48" fmla="*/ 768824 w 2984311"/>
              <a:gd name="connsiteY48" fmla="*/ 318448 h 782471"/>
              <a:gd name="connsiteX49" fmla="*/ 723331 w 2984311"/>
              <a:gd name="connsiteY49" fmla="*/ 304800 h 782471"/>
              <a:gd name="connsiteX50" fmla="*/ 709683 w 2984311"/>
              <a:gd name="connsiteY50" fmla="*/ 300251 h 782471"/>
              <a:gd name="connsiteX51" fmla="*/ 696036 w 2984311"/>
              <a:gd name="connsiteY51" fmla="*/ 295702 h 782471"/>
              <a:gd name="connsiteX52" fmla="*/ 641445 w 2984311"/>
              <a:gd name="connsiteY52" fmla="*/ 291152 h 782471"/>
              <a:gd name="connsiteX53" fmla="*/ 591403 w 2984311"/>
              <a:gd name="connsiteY53" fmla="*/ 282054 h 782471"/>
              <a:gd name="connsiteX54" fmla="*/ 573206 w 2984311"/>
              <a:gd name="connsiteY54" fmla="*/ 277505 h 782471"/>
              <a:gd name="connsiteX55" fmla="*/ 545910 w 2984311"/>
              <a:gd name="connsiteY55" fmla="*/ 268406 h 782471"/>
              <a:gd name="connsiteX56" fmla="*/ 514066 w 2984311"/>
              <a:gd name="connsiteY56" fmla="*/ 263857 h 782471"/>
              <a:gd name="connsiteX57" fmla="*/ 491319 w 2984311"/>
              <a:gd name="connsiteY57" fmla="*/ 259308 h 782471"/>
              <a:gd name="connsiteX58" fmla="*/ 459474 w 2984311"/>
              <a:gd name="connsiteY58" fmla="*/ 254758 h 782471"/>
              <a:gd name="connsiteX59" fmla="*/ 432179 w 2984311"/>
              <a:gd name="connsiteY59" fmla="*/ 236561 h 782471"/>
              <a:gd name="connsiteX60" fmla="*/ 423080 w 2984311"/>
              <a:gd name="connsiteY60" fmla="*/ 222913 h 782471"/>
              <a:gd name="connsiteX61" fmla="*/ 404883 w 2984311"/>
              <a:gd name="connsiteY61" fmla="*/ 213815 h 782471"/>
              <a:gd name="connsiteX62" fmla="*/ 391236 w 2984311"/>
              <a:gd name="connsiteY62" fmla="*/ 204716 h 782471"/>
              <a:gd name="connsiteX63" fmla="*/ 373039 w 2984311"/>
              <a:gd name="connsiteY63" fmla="*/ 177421 h 782471"/>
              <a:gd name="connsiteX64" fmla="*/ 350292 w 2984311"/>
              <a:gd name="connsiteY64" fmla="*/ 150125 h 782471"/>
              <a:gd name="connsiteX65" fmla="*/ 322997 w 2984311"/>
              <a:gd name="connsiteY65" fmla="*/ 131928 h 782471"/>
              <a:gd name="connsiteX66" fmla="*/ 295701 w 2984311"/>
              <a:gd name="connsiteY66" fmla="*/ 113731 h 782471"/>
              <a:gd name="connsiteX67" fmla="*/ 286603 w 2984311"/>
              <a:gd name="connsiteY67" fmla="*/ 100084 h 782471"/>
              <a:gd name="connsiteX68" fmla="*/ 272955 w 2984311"/>
              <a:gd name="connsiteY68" fmla="*/ 95534 h 782471"/>
              <a:gd name="connsiteX69" fmla="*/ 259307 w 2984311"/>
              <a:gd name="connsiteY69" fmla="*/ 86436 h 782471"/>
              <a:gd name="connsiteX70" fmla="*/ 232012 w 2984311"/>
              <a:gd name="connsiteY70" fmla="*/ 77337 h 782471"/>
              <a:gd name="connsiteX71" fmla="*/ 218364 w 2984311"/>
              <a:gd name="connsiteY71" fmla="*/ 72788 h 782471"/>
              <a:gd name="connsiteX72" fmla="*/ 204716 w 2984311"/>
              <a:gd name="connsiteY72" fmla="*/ 68239 h 782471"/>
              <a:gd name="connsiteX73" fmla="*/ 191068 w 2984311"/>
              <a:gd name="connsiteY73" fmla="*/ 59140 h 782471"/>
              <a:gd name="connsiteX74" fmla="*/ 163773 w 2984311"/>
              <a:gd name="connsiteY74" fmla="*/ 50042 h 782471"/>
              <a:gd name="connsiteX75" fmla="*/ 136477 w 2984311"/>
              <a:gd name="connsiteY75" fmla="*/ 40943 h 782471"/>
              <a:gd name="connsiteX76" fmla="*/ 122830 w 2984311"/>
              <a:gd name="connsiteY76" fmla="*/ 36394 h 782471"/>
              <a:gd name="connsiteX77" fmla="*/ 0 w 2984311"/>
              <a:gd name="connsiteY7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74209 w 2984311"/>
              <a:gd name="connsiteY13" fmla="*/ 523164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701421 w 2984311"/>
              <a:gd name="connsiteY18" fmla="*/ 450376 h 782471"/>
              <a:gd name="connsiteX19" fmla="*/ 1687773 w 2984311"/>
              <a:gd name="connsiteY19" fmla="*/ 441278 h 782471"/>
              <a:gd name="connsiteX20" fmla="*/ 1683224 w 2984311"/>
              <a:gd name="connsiteY20" fmla="*/ 427630 h 782471"/>
              <a:gd name="connsiteX21" fmla="*/ 1665027 w 2984311"/>
              <a:gd name="connsiteY21" fmla="*/ 400334 h 782471"/>
              <a:gd name="connsiteX22" fmla="*/ 1646830 w 2984311"/>
              <a:gd name="connsiteY22" fmla="*/ 373039 h 782471"/>
              <a:gd name="connsiteX23" fmla="*/ 1633182 w 2984311"/>
              <a:gd name="connsiteY23" fmla="*/ 363940 h 782471"/>
              <a:gd name="connsiteX24" fmla="*/ 1601337 w 2984311"/>
              <a:gd name="connsiteY24" fmla="*/ 345743 h 782471"/>
              <a:gd name="connsiteX25" fmla="*/ 1587689 w 2984311"/>
              <a:gd name="connsiteY25" fmla="*/ 318448 h 782471"/>
              <a:gd name="connsiteX26" fmla="*/ 1574042 w 2984311"/>
              <a:gd name="connsiteY26" fmla="*/ 309349 h 782471"/>
              <a:gd name="connsiteX27" fmla="*/ 1542197 w 2984311"/>
              <a:gd name="connsiteY27" fmla="*/ 286603 h 782471"/>
              <a:gd name="connsiteX28" fmla="*/ 1501254 w 2984311"/>
              <a:gd name="connsiteY28" fmla="*/ 277505 h 782471"/>
              <a:gd name="connsiteX29" fmla="*/ 1473958 w 2984311"/>
              <a:gd name="connsiteY29" fmla="*/ 268406 h 782471"/>
              <a:gd name="connsiteX30" fmla="*/ 1460310 w 2984311"/>
              <a:gd name="connsiteY30" fmla="*/ 259308 h 782471"/>
              <a:gd name="connsiteX31" fmla="*/ 1433015 w 2984311"/>
              <a:gd name="connsiteY31" fmla="*/ 250209 h 782471"/>
              <a:gd name="connsiteX32" fmla="*/ 1360227 w 2984311"/>
              <a:gd name="connsiteY32" fmla="*/ 236561 h 782471"/>
              <a:gd name="connsiteX33" fmla="*/ 1332931 w 2984311"/>
              <a:gd name="connsiteY33" fmla="*/ 227463 h 782471"/>
              <a:gd name="connsiteX34" fmla="*/ 1319283 w 2984311"/>
              <a:gd name="connsiteY34" fmla="*/ 222913 h 782471"/>
              <a:gd name="connsiteX35" fmla="*/ 1278340 w 2984311"/>
              <a:gd name="connsiteY35" fmla="*/ 227463 h 782471"/>
              <a:gd name="connsiteX36" fmla="*/ 1264692 w 2984311"/>
              <a:gd name="connsiteY36" fmla="*/ 236561 h 782471"/>
              <a:gd name="connsiteX37" fmla="*/ 1246495 w 2984311"/>
              <a:gd name="connsiteY37" fmla="*/ 241111 h 782471"/>
              <a:gd name="connsiteX38" fmla="*/ 1219200 w 2984311"/>
              <a:gd name="connsiteY38" fmla="*/ 254758 h 782471"/>
              <a:gd name="connsiteX39" fmla="*/ 1191904 w 2984311"/>
              <a:gd name="connsiteY39" fmla="*/ 268406 h 782471"/>
              <a:gd name="connsiteX40" fmla="*/ 1160060 w 2984311"/>
              <a:gd name="connsiteY40" fmla="*/ 272955 h 782471"/>
              <a:gd name="connsiteX41" fmla="*/ 1105468 w 2984311"/>
              <a:gd name="connsiteY41" fmla="*/ 291152 h 782471"/>
              <a:gd name="connsiteX42" fmla="*/ 1073624 w 2984311"/>
              <a:gd name="connsiteY42" fmla="*/ 304800 h 782471"/>
              <a:gd name="connsiteX43" fmla="*/ 896203 w 2984311"/>
              <a:gd name="connsiteY43" fmla="*/ 309349 h 782471"/>
              <a:gd name="connsiteX44" fmla="*/ 868907 w 2984311"/>
              <a:gd name="connsiteY44" fmla="*/ 322997 h 782471"/>
              <a:gd name="connsiteX45" fmla="*/ 855260 w 2984311"/>
              <a:gd name="connsiteY45" fmla="*/ 327546 h 782471"/>
              <a:gd name="connsiteX46" fmla="*/ 782471 w 2984311"/>
              <a:gd name="connsiteY46" fmla="*/ 322997 h 782471"/>
              <a:gd name="connsiteX47" fmla="*/ 768824 w 2984311"/>
              <a:gd name="connsiteY47" fmla="*/ 318448 h 782471"/>
              <a:gd name="connsiteX48" fmla="*/ 723331 w 2984311"/>
              <a:gd name="connsiteY48" fmla="*/ 304800 h 782471"/>
              <a:gd name="connsiteX49" fmla="*/ 709683 w 2984311"/>
              <a:gd name="connsiteY49" fmla="*/ 300251 h 782471"/>
              <a:gd name="connsiteX50" fmla="*/ 696036 w 2984311"/>
              <a:gd name="connsiteY50" fmla="*/ 295702 h 782471"/>
              <a:gd name="connsiteX51" fmla="*/ 641445 w 2984311"/>
              <a:gd name="connsiteY51" fmla="*/ 291152 h 782471"/>
              <a:gd name="connsiteX52" fmla="*/ 591403 w 2984311"/>
              <a:gd name="connsiteY52" fmla="*/ 282054 h 782471"/>
              <a:gd name="connsiteX53" fmla="*/ 573206 w 2984311"/>
              <a:gd name="connsiteY53" fmla="*/ 277505 h 782471"/>
              <a:gd name="connsiteX54" fmla="*/ 545910 w 2984311"/>
              <a:gd name="connsiteY54" fmla="*/ 268406 h 782471"/>
              <a:gd name="connsiteX55" fmla="*/ 514066 w 2984311"/>
              <a:gd name="connsiteY55" fmla="*/ 263857 h 782471"/>
              <a:gd name="connsiteX56" fmla="*/ 491319 w 2984311"/>
              <a:gd name="connsiteY56" fmla="*/ 259308 h 782471"/>
              <a:gd name="connsiteX57" fmla="*/ 459474 w 2984311"/>
              <a:gd name="connsiteY57" fmla="*/ 254758 h 782471"/>
              <a:gd name="connsiteX58" fmla="*/ 432179 w 2984311"/>
              <a:gd name="connsiteY58" fmla="*/ 236561 h 782471"/>
              <a:gd name="connsiteX59" fmla="*/ 423080 w 2984311"/>
              <a:gd name="connsiteY59" fmla="*/ 222913 h 782471"/>
              <a:gd name="connsiteX60" fmla="*/ 404883 w 2984311"/>
              <a:gd name="connsiteY60" fmla="*/ 213815 h 782471"/>
              <a:gd name="connsiteX61" fmla="*/ 391236 w 2984311"/>
              <a:gd name="connsiteY61" fmla="*/ 204716 h 782471"/>
              <a:gd name="connsiteX62" fmla="*/ 373039 w 2984311"/>
              <a:gd name="connsiteY62" fmla="*/ 177421 h 782471"/>
              <a:gd name="connsiteX63" fmla="*/ 350292 w 2984311"/>
              <a:gd name="connsiteY63" fmla="*/ 150125 h 782471"/>
              <a:gd name="connsiteX64" fmla="*/ 322997 w 2984311"/>
              <a:gd name="connsiteY64" fmla="*/ 131928 h 782471"/>
              <a:gd name="connsiteX65" fmla="*/ 295701 w 2984311"/>
              <a:gd name="connsiteY65" fmla="*/ 113731 h 782471"/>
              <a:gd name="connsiteX66" fmla="*/ 286603 w 2984311"/>
              <a:gd name="connsiteY66" fmla="*/ 100084 h 782471"/>
              <a:gd name="connsiteX67" fmla="*/ 272955 w 2984311"/>
              <a:gd name="connsiteY67" fmla="*/ 95534 h 782471"/>
              <a:gd name="connsiteX68" fmla="*/ 259307 w 2984311"/>
              <a:gd name="connsiteY68" fmla="*/ 86436 h 782471"/>
              <a:gd name="connsiteX69" fmla="*/ 232012 w 2984311"/>
              <a:gd name="connsiteY69" fmla="*/ 77337 h 782471"/>
              <a:gd name="connsiteX70" fmla="*/ 218364 w 2984311"/>
              <a:gd name="connsiteY70" fmla="*/ 72788 h 782471"/>
              <a:gd name="connsiteX71" fmla="*/ 204716 w 2984311"/>
              <a:gd name="connsiteY71" fmla="*/ 68239 h 782471"/>
              <a:gd name="connsiteX72" fmla="*/ 191068 w 2984311"/>
              <a:gd name="connsiteY72" fmla="*/ 59140 h 782471"/>
              <a:gd name="connsiteX73" fmla="*/ 163773 w 2984311"/>
              <a:gd name="connsiteY73" fmla="*/ 50042 h 782471"/>
              <a:gd name="connsiteX74" fmla="*/ 136477 w 2984311"/>
              <a:gd name="connsiteY74" fmla="*/ 40943 h 782471"/>
              <a:gd name="connsiteX75" fmla="*/ 122830 w 2984311"/>
              <a:gd name="connsiteY75" fmla="*/ 36394 h 782471"/>
              <a:gd name="connsiteX76" fmla="*/ 0 w 2984311"/>
              <a:gd name="connsiteY7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701421 w 2984311"/>
              <a:gd name="connsiteY18" fmla="*/ 450376 h 782471"/>
              <a:gd name="connsiteX19" fmla="*/ 1687773 w 2984311"/>
              <a:gd name="connsiteY19" fmla="*/ 441278 h 782471"/>
              <a:gd name="connsiteX20" fmla="*/ 1683224 w 2984311"/>
              <a:gd name="connsiteY20" fmla="*/ 427630 h 782471"/>
              <a:gd name="connsiteX21" fmla="*/ 1665027 w 2984311"/>
              <a:gd name="connsiteY21" fmla="*/ 400334 h 782471"/>
              <a:gd name="connsiteX22" fmla="*/ 1646830 w 2984311"/>
              <a:gd name="connsiteY22" fmla="*/ 373039 h 782471"/>
              <a:gd name="connsiteX23" fmla="*/ 1633182 w 2984311"/>
              <a:gd name="connsiteY23" fmla="*/ 363940 h 782471"/>
              <a:gd name="connsiteX24" fmla="*/ 1601337 w 2984311"/>
              <a:gd name="connsiteY24" fmla="*/ 345743 h 782471"/>
              <a:gd name="connsiteX25" fmla="*/ 1587689 w 2984311"/>
              <a:gd name="connsiteY25" fmla="*/ 318448 h 782471"/>
              <a:gd name="connsiteX26" fmla="*/ 1574042 w 2984311"/>
              <a:gd name="connsiteY26" fmla="*/ 309349 h 782471"/>
              <a:gd name="connsiteX27" fmla="*/ 1542197 w 2984311"/>
              <a:gd name="connsiteY27" fmla="*/ 286603 h 782471"/>
              <a:gd name="connsiteX28" fmla="*/ 1501254 w 2984311"/>
              <a:gd name="connsiteY28" fmla="*/ 277505 h 782471"/>
              <a:gd name="connsiteX29" fmla="*/ 1473958 w 2984311"/>
              <a:gd name="connsiteY29" fmla="*/ 268406 h 782471"/>
              <a:gd name="connsiteX30" fmla="*/ 1460310 w 2984311"/>
              <a:gd name="connsiteY30" fmla="*/ 259308 h 782471"/>
              <a:gd name="connsiteX31" fmla="*/ 1433015 w 2984311"/>
              <a:gd name="connsiteY31" fmla="*/ 250209 h 782471"/>
              <a:gd name="connsiteX32" fmla="*/ 1360227 w 2984311"/>
              <a:gd name="connsiteY32" fmla="*/ 236561 h 782471"/>
              <a:gd name="connsiteX33" fmla="*/ 1332931 w 2984311"/>
              <a:gd name="connsiteY33" fmla="*/ 227463 h 782471"/>
              <a:gd name="connsiteX34" fmla="*/ 1319283 w 2984311"/>
              <a:gd name="connsiteY34" fmla="*/ 222913 h 782471"/>
              <a:gd name="connsiteX35" fmla="*/ 1278340 w 2984311"/>
              <a:gd name="connsiteY35" fmla="*/ 227463 h 782471"/>
              <a:gd name="connsiteX36" fmla="*/ 1264692 w 2984311"/>
              <a:gd name="connsiteY36" fmla="*/ 236561 h 782471"/>
              <a:gd name="connsiteX37" fmla="*/ 1246495 w 2984311"/>
              <a:gd name="connsiteY37" fmla="*/ 241111 h 782471"/>
              <a:gd name="connsiteX38" fmla="*/ 1219200 w 2984311"/>
              <a:gd name="connsiteY38" fmla="*/ 254758 h 782471"/>
              <a:gd name="connsiteX39" fmla="*/ 1191904 w 2984311"/>
              <a:gd name="connsiteY39" fmla="*/ 268406 h 782471"/>
              <a:gd name="connsiteX40" fmla="*/ 1160060 w 2984311"/>
              <a:gd name="connsiteY40" fmla="*/ 272955 h 782471"/>
              <a:gd name="connsiteX41" fmla="*/ 1105468 w 2984311"/>
              <a:gd name="connsiteY41" fmla="*/ 291152 h 782471"/>
              <a:gd name="connsiteX42" fmla="*/ 1073624 w 2984311"/>
              <a:gd name="connsiteY42" fmla="*/ 304800 h 782471"/>
              <a:gd name="connsiteX43" fmla="*/ 896203 w 2984311"/>
              <a:gd name="connsiteY43" fmla="*/ 309349 h 782471"/>
              <a:gd name="connsiteX44" fmla="*/ 868907 w 2984311"/>
              <a:gd name="connsiteY44" fmla="*/ 322997 h 782471"/>
              <a:gd name="connsiteX45" fmla="*/ 855260 w 2984311"/>
              <a:gd name="connsiteY45" fmla="*/ 327546 h 782471"/>
              <a:gd name="connsiteX46" fmla="*/ 782471 w 2984311"/>
              <a:gd name="connsiteY46" fmla="*/ 322997 h 782471"/>
              <a:gd name="connsiteX47" fmla="*/ 768824 w 2984311"/>
              <a:gd name="connsiteY47" fmla="*/ 318448 h 782471"/>
              <a:gd name="connsiteX48" fmla="*/ 723331 w 2984311"/>
              <a:gd name="connsiteY48" fmla="*/ 304800 h 782471"/>
              <a:gd name="connsiteX49" fmla="*/ 709683 w 2984311"/>
              <a:gd name="connsiteY49" fmla="*/ 300251 h 782471"/>
              <a:gd name="connsiteX50" fmla="*/ 696036 w 2984311"/>
              <a:gd name="connsiteY50" fmla="*/ 295702 h 782471"/>
              <a:gd name="connsiteX51" fmla="*/ 641445 w 2984311"/>
              <a:gd name="connsiteY51" fmla="*/ 291152 h 782471"/>
              <a:gd name="connsiteX52" fmla="*/ 591403 w 2984311"/>
              <a:gd name="connsiteY52" fmla="*/ 282054 h 782471"/>
              <a:gd name="connsiteX53" fmla="*/ 573206 w 2984311"/>
              <a:gd name="connsiteY53" fmla="*/ 277505 h 782471"/>
              <a:gd name="connsiteX54" fmla="*/ 545910 w 2984311"/>
              <a:gd name="connsiteY54" fmla="*/ 268406 h 782471"/>
              <a:gd name="connsiteX55" fmla="*/ 514066 w 2984311"/>
              <a:gd name="connsiteY55" fmla="*/ 263857 h 782471"/>
              <a:gd name="connsiteX56" fmla="*/ 491319 w 2984311"/>
              <a:gd name="connsiteY56" fmla="*/ 259308 h 782471"/>
              <a:gd name="connsiteX57" fmla="*/ 459474 w 2984311"/>
              <a:gd name="connsiteY57" fmla="*/ 254758 h 782471"/>
              <a:gd name="connsiteX58" fmla="*/ 432179 w 2984311"/>
              <a:gd name="connsiteY58" fmla="*/ 236561 h 782471"/>
              <a:gd name="connsiteX59" fmla="*/ 423080 w 2984311"/>
              <a:gd name="connsiteY59" fmla="*/ 222913 h 782471"/>
              <a:gd name="connsiteX60" fmla="*/ 404883 w 2984311"/>
              <a:gd name="connsiteY60" fmla="*/ 213815 h 782471"/>
              <a:gd name="connsiteX61" fmla="*/ 391236 w 2984311"/>
              <a:gd name="connsiteY61" fmla="*/ 204716 h 782471"/>
              <a:gd name="connsiteX62" fmla="*/ 373039 w 2984311"/>
              <a:gd name="connsiteY62" fmla="*/ 177421 h 782471"/>
              <a:gd name="connsiteX63" fmla="*/ 350292 w 2984311"/>
              <a:gd name="connsiteY63" fmla="*/ 150125 h 782471"/>
              <a:gd name="connsiteX64" fmla="*/ 322997 w 2984311"/>
              <a:gd name="connsiteY64" fmla="*/ 131928 h 782471"/>
              <a:gd name="connsiteX65" fmla="*/ 295701 w 2984311"/>
              <a:gd name="connsiteY65" fmla="*/ 113731 h 782471"/>
              <a:gd name="connsiteX66" fmla="*/ 286603 w 2984311"/>
              <a:gd name="connsiteY66" fmla="*/ 100084 h 782471"/>
              <a:gd name="connsiteX67" fmla="*/ 272955 w 2984311"/>
              <a:gd name="connsiteY67" fmla="*/ 95534 h 782471"/>
              <a:gd name="connsiteX68" fmla="*/ 259307 w 2984311"/>
              <a:gd name="connsiteY68" fmla="*/ 86436 h 782471"/>
              <a:gd name="connsiteX69" fmla="*/ 232012 w 2984311"/>
              <a:gd name="connsiteY69" fmla="*/ 77337 h 782471"/>
              <a:gd name="connsiteX70" fmla="*/ 218364 w 2984311"/>
              <a:gd name="connsiteY70" fmla="*/ 72788 h 782471"/>
              <a:gd name="connsiteX71" fmla="*/ 204716 w 2984311"/>
              <a:gd name="connsiteY71" fmla="*/ 68239 h 782471"/>
              <a:gd name="connsiteX72" fmla="*/ 191068 w 2984311"/>
              <a:gd name="connsiteY72" fmla="*/ 59140 h 782471"/>
              <a:gd name="connsiteX73" fmla="*/ 163773 w 2984311"/>
              <a:gd name="connsiteY73" fmla="*/ 50042 h 782471"/>
              <a:gd name="connsiteX74" fmla="*/ 136477 w 2984311"/>
              <a:gd name="connsiteY74" fmla="*/ 40943 h 782471"/>
              <a:gd name="connsiteX75" fmla="*/ 122830 w 2984311"/>
              <a:gd name="connsiteY75" fmla="*/ 36394 h 782471"/>
              <a:gd name="connsiteX76" fmla="*/ 0 w 2984311"/>
              <a:gd name="connsiteY7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687773 w 2984311"/>
              <a:gd name="connsiteY18" fmla="*/ 441278 h 782471"/>
              <a:gd name="connsiteX19" fmla="*/ 1683224 w 2984311"/>
              <a:gd name="connsiteY19" fmla="*/ 427630 h 782471"/>
              <a:gd name="connsiteX20" fmla="*/ 1665027 w 2984311"/>
              <a:gd name="connsiteY20" fmla="*/ 400334 h 782471"/>
              <a:gd name="connsiteX21" fmla="*/ 1646830 w 2984311"/>
              <a:gd name="connsiteY21" fmla="*/ 373039 h 782471"/>
              <a:gd name="connsiteX22" fmla="*/ 1633182 w 2984311"/>
              <a:gd name="connsiteY22" fmla="*/ 363940 h 782471"/>
              <a:gd name="connsiteX23" fmla="*/ 1601337 w 2984311"/>
              <a:gd name="connsiteY23" fmla="*/ 345743 h 782471"/>
              <a:gd name="connsiteX24" fmla="*/ 1587689 w 2984311"/>
              <a:gd name="connsiteY24" fmla="*/ 318448 h 782471"/>
              <a:gd name="connsiteX25" fmla="*/ 1574042 w 2984311"/>
              <a:gd name="connsiteY25" fmla="*/ 309349 h 782471"/>
              <a:gd name="connsiteX26" fmla="*/ 1542197 w 2984311"/>
              <a:gd name="connsiteY26" fmla="*/ 286603 h 782471"/>
              <a:gd name="connsiteX27" fmla="*/ 1501254 w 2984311"/>
              <a:gd name="connsiteY27" fmla="*/ 277505 h 782471"/>
              <a:gd name="connsiteX28" fmla="*/ 1473958 w 2984311"/>
              <a:gd name="connsiteY28" fmla="*/ 268406 h 782471"/>
              <a:gd name="connsiteX29" fmla="*/ 1460310 w 2984311"/>
              <a:gd name="connsiteY29" fmla="*/ 259308 h 782471"/>
              <a:gd name="connsiteX30" fmla="*/ 1433015 w 2984311"/>
              <a:gd name="connsiteY30" fmla="*/ 250209 h 782471"/>
              <a:gd name="connsiteX31" fmla="*/ 1360227 w 2984311"/>
              <a:gd name="connsiteY31" fmla="*/ 236561 h 782471"/>
              <a:gd name="connsiteX32" fmla="*/ 1332931 w 2984311"/>
              <a:gd name="connsiteY32" fmla="*/ 227463 h 782471"/>
              <a:gd name="connsiteX33" fmla="*/ 1319283 w 2984311"/>
              <a:gd name="connsiteY33" fmla="*/ 222913 h 782471"/>
              <a:gd name="connsiteX34" fmla="*/ 1278340 w 2984311"/>
              <a:gd name="connsiteY34" fmla="*/ 227463 h 782471"/>
              <a:gd name="connsiteX35" fmla="*/ 1264692 w 2984311"/>
              <a:gd name="connsiteY35" fmla="*/ 236561 h 782471"/>
              <a:gd name="connsiteX36" fmla="*/ 1246495 w 2984311"/>
              <a:gd name="connsiteY36" fmla="*/ 241111 h 782471"/>
              <a:gd name="connsiteX37" fmla="*/ 1219200 w 2984311"/>
              <a:gd name="connsiteY37" fmla="*/ 254758 h 782471"/>
              <a:gd name="connsiteX38" fmla="*/ 1191904 w 2984311"/>
              <a:gd name="connsiteY38" fmla="*/ 268406 h 782471"/>
              <a:gd name="connsiteX39" fmla="*/ 1160060 w 2984311"/>
              <a:gd name="connsiteY39" fmla="*/ 272955 h 782471"/>
              <a:gd name="connsiteX40" fmla="*/ 1105468 w 2984311"/>
              <a:gd name="connsiteY40" fmla="*/ 291152 h 782471"/>
              <a:gd name="connsiteX41" fmla="*/ 1073624 w 2984311"/>
              <a:gd name="connsiteY41" fmla="*/ 304800 h 782471"/>
              <a:gd name="connsiteX42" fmla="*/ 896203 w 2984311"/>
              <a:gd name="connsiteY42" fmla="*/ 309349 h 782471"/>
              <a:gd name="connsiteX43" fmla="*/ 868907 w 2984311"/>
              <a:gd name="connsiteY43" fmla="*/ 322997 h 782471"/>
              <a:gd name="connsiteX44" fmla="*/ 855260 w 2984311"/>
              <a:gd name="connsiteY44" fmla="*/ 327546 h 782471"/>
              <a:gd name="connsiteX45" fmla="*/ 782471 w 2984311"/>
              <a:gd name="connsiteY45" fmla="*/ 322997 h 782471"/>
              <a:gd name="connsiteX46" fmla="*/ 768824 w 2984311"/>
              <a:gd name="connsiteY46" fmla="*/ 318448 h 782471"/>
              <a:gd name="connsiteX47" fmla="*/ 723331 w 2984311"/>
              <a:gd name="connsiteY47" fmla="*/ 304800 h 782471"/>
              <a:gd name="connsiteX48" fmla="*/ 709683 w 2984311"/>
              <a:gd name="connsiteY48" fmla="*/ 300251 h 782471"/>
              <a:gd name="connsiteX49" fmla="*/ 696036 w 2984311"/>
              <a:gd name="connsiteY49" fmla="*/ 295702 h 782471"/>
              <a:gd name="connsiteX50" fmla="*/ 641445 w 2984311"/>
              <a:gd name="connsiteY50" fmla="*/ 291152 h 782471"/>
              <a:gd name="connsiteX51" fmla="*/ 591403 w 2984311"/>
              <a:gd name="connsiteY51" fmla="*/ 282054 h 782471"/>
              <a:gd name="connsiteX52" fmla="*/ 573206 w 2984311"/>
              <a:gd name="connsiteY52" fmla="*/ 277505 h 782471"/>
              <a:gd name="connsiteX53" fmla="*/ 545910 w 2984311"/>
              <a:gd name="connsiteY53" fmla="*/ 268406 h 782471"/>
              <a:gd name="connsiteX54" fmla="*/ 514066 w 2984311"/>
              <a:gd name="connsiteY54" fmla="*/ 263857 h 782471"/>
              <a:gd name="connsiteX55" fmla="*/ 491319 w 2984311"/>
              <a:gd name="connsiteY55" fmla="*/ 259308 h 782471"/>
              <a:gd name="connsiteX56" fmla="*/ 459474 w 2984311"/>
              <a:gd name="connsiteY56" fmla="*/ 254758 h 782471"/>
              <a:gd name="connsiteX57" fmla="*/ 432179 w 2984311"/>
              <a:gd name="connsiteY57" fmla="*/ 236561 h 782471"/>
              <a:gd name="connsiteX58" fmla="*/ 423080 w 2984311"/>
              <a:gd name="connsiteY58" fmla="*/ 222913 h 782471"/>
              <a:gd name="connsiteX59" fmla="*/ 404883 w 2984311"/>
              <a:gd name="connsiteY59" fmla="*/ 213815 h 782471"/>
              <a:gd name="connsiteX60" fmla="*/ 391236 w 2984311"/>
              <a:gd name="connsiteY60" fmla="*/ 204716 h 782471"/>
              <a:gd name="connsiteX61" fmla="*/ 373039 w 2984311"/>
              <a:gd name="connsiteY61" fmla="*/ 177421 h 782471"/>
              <a:gd name="connsiteX62" fmla="*/ 350292 w 2984311"/>
              <a:gd name="connsiteY62" fmla="*/ 150125 h 782471"/>
              <a:gd name="connsiteX63" fmla="*/ 322997 w 2984311"/>
              <a:gd name="connsiteY63" fmla="*/ 131928 h 782471"/>
              <a:gd name="connsiteX64" fmla="*/ 295701 w 2984311"/>
              <a:gd name="connsiteY64" fmla="*/ 113731 h 782471"/>
              <a:gd name="connsiteX65" fmla="*/ 286603 w 2984311"/>
              <a:gd name="connsiteY65" fmla="*/ 100084 h 782471"/>
              <a:gd name="connsiteX66" fmla="*/ 272955 w 2984311"/>
              <a:gd name="connsiteY66" fmla="*/ 95534 h 782471"/>
              <a:gd name="connsiteX67" fmla="*/ 259307 w 2984311"/>
              <a:gd name="connsiteY67" fmla="*/ 86436 h 782471"/>
              <a:gd name="connsiteX68" fmla="*/ 232012 w 2984311"/>
              <a:gd name="connsiteY68" fmla="*/ 77337 h 782471"/>
              <a:gd name="connsiteX69" fmla="*/ 218364 w 2984311"/>
              <a:gd name="connsiteY69" fmla="*/ 72788 h 782471"/>
              <a:gd name="connsiteX70" fmla="*/ 204716 w 2984311"/>
              <a:gd name="connsiteY70" fmla="*/ 68239 h 782471"/>
              <a:gd name="connsiteX71" fmla="*/ 191068 w 2984311"/>
              <a:gd name="connsiteY71" fmla="*/ 59140 h 782471"/>
              <a:gd name="connsiteX72" fmla="*/ 163773 w 2984311"/>
              <a:gd name="connsiteY72" fmla="*/ 50042 h 782471"/>
              <a:gd name="connsiteX73" fmla="*/ 136477 w 2984311"/>
              <a:gd name="connsiteY73" fmla="*/ 40943 h 782471"/>
              <a:gd name="connsiteX74" fmla="*/ 122830 w 2984311"/>
              <a:gd name="connsiteY74" fmla="*/ 36394 h 782471"/>
              <a:gd name="connsiteX75" fmla="*/ 0 w 2984311"/>
              <a:gd name="connsiteY7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687773 w 2984311"/>
              <a:gd name="connsiteY18" fmla="*/ 441278 h 782471"/>
              <a:gd name="connsiteX19" fmla="*/ 1683224 w 2984311"/>
              <a:gd name="connsiteY19" fmla="*/ 427630 h 782471"/>
              <a:gd name="connsiteX20" fmla="*/ 1665027 w 2984311"/>
              <a:gd name="connsiteY20" fmla="*/ 400334 h 782471"/>
              <a:gd name="connsiteX21" fmla="*/ 1646830 w 2984311"/>
              <a:gd name="connsiteY21" fmla="*/ 373039 h 782471"/>
              <a:gd name="connsiteX22" fmla="*/ 1633182 w 2984311"/>
              <a:gd name="connsiteY22" fmla="*/ 363940 h 782471"/>
              <a:gd name="connsiteX23" fmla="*/ 1601337 w 2984311"/>
              <a:gd name="connsiteY23" fmla="*/ 345743 h 782471"/>
              <a:gd name="connsiteX24" fmla="*/ 1587689 w 2984311"/>
              <a:gd name="connsiteY24" fmla="*/ 318448 h 782471"/>
              <a:gd name="connsiteX25" fmla="*/ 1574042 w 2984311"/>
              <a:gd name="connsiteY25" fmla="*/ 309349 h 782471"/>
              <a:gd name="connsiteX26" fmla="*/ 1542197 w 2984311"/>
              <a:gd name="connsiteY26" fmla="*/ 286603 h 782471"/>
              <a:gd name="connsiteX27" fmla="*/ 1501254 w 2984311"/>
              <a:gd name="connsiteY27" fmla="*/ 277505 h 782471"/>
              <a:gd name="connsiteX28" fmla="*/ 1473958 w 2984311"/>
              <a:gd name="connsiteY28" fmla="*/ 268406 h 782471"/>
              <a:gd name="connsiteX29" fmla="*/ 1460310 w 2984311"/>
              <a:gd name="connsiteY29" fmla="*/ 259308 h 782471"/>
              <a:gd name="connsiteX30" fmla="*/ 1433015 w 2984311"/>
              <a:gd name="connsiteY30" fmla="*/ 250209 h 782471"/>
              <a:gd name="connsiteX31" fmla="*/ 1360227 w 2984311"/>
              <a:gd name="connsiteY31" fmla="*/ 236561 h 782471"/>
              <a:gd name="connsiteX32" fmla="*/ 1332931 w 2984311"/>
              <a:gd name="connsiteY32" fmla="*/ 227463 h 782471"/>
              <a:gd name="connsiteX33" fmla="*/ 1319283 w 2984311"/>
              <a:gd name="connsiteY33" fmla="*/ 222913 h 782471"/>
              <a:gd name="connsiteX34" fmla="*/ 1278340 w 2984311"/>
              <a:gd name="connsiteY34" fmla="*/ 227463 h 782471"/>
              <a:gd name="connsiteX35" fmla="*/ 1264692 w 2984311"/>
              <a:gd name="connsiteY35" fmla="*/ 236561 h 782471"/>
              <a:gd name="connsiteX36" fmla="*/ 1246495 w 2984311"/>
              <a:gd name="connsiteY36" fmla="*/ 241111 h 782471"/>
              <a:gd name="connsiteX37" fmla="*/ 1219200 w 2984311"/>
              <a:gd name="connsiteY37" fmla="*/ 254758 h 782471"/>
              <a:gd name="connsiteX38" fmla="*/ 1191904 w 2984311"/>
              <a:gd name="connsiteY38" fmla="*/ 268406 h 782471"/>
              <a:gd name="connsiteX39" fmla="*/ 1160060 w 2984311"/>
              <a:gd name="connsiteY39" fmla="*/ 272955 h 782471"/>
              <a:gd name="connsiteX40" fmla="*/ 1105468 w 2984311"/>
              <a:gd name="connsiteY40" fmla="*/ 291152 h 782471"/>
              <a:gd name="connsiteX41" fmla="*/ 1073624 w 2984311"/>
              <a:gd name="connsiteY41" fmla="*/ 304800 h 782471"/>
              <a:gd name="connsiteX42" fmla="*/ 896203 w 2984311"/>
              <a:gd name="connsiteY42" fmla="*/ 309349 h 782471"/>
              <a:gd name="connsiteX43" fmla="*/ 868907 w 2984311"/>
              <a:gd name="connsiteY43" fmla="*/ 322997 h 782471"/>
              <a:gd name="connsiteX44" fmla="*/ 855260 w 2984311"/>
              <a:gd name="connsiteY44" fmla="*/ 327546 h 782471"/>
              <a:gd name="connsiteX45" fmla="*/ 782471 w 2984311"/>
              <a:gd name="connsiteY45" fmla="*/ 322997 h 782471"/>
              <a:gd name="connsiteX46" fmla="*/ 768824 w 2984311"/>
              <a:gd name="connsiteY46" fmla="*/ 318448 h 782471"/>
              <a:gd name="connsiteX47" fmla="*/ 723331 w 2984311"/>
              <a:gd name="connsiteY47" fmla="*/ 304800 h 782471"/>
              <a:gd name="connsiteX48" fmla="*/ 709683 w 2984311"/>
              <a:gd name="connsiteY48" fmla="*/ 300251 h 782471"/>
              <a:gd name="connsiteX49" fmla="*/ 696036 w 2984311"/>
              <a:gd name="connsiteY49" fmla="*/ 295702 h 782471"/>
              <a:gd name="connsiteX50" fmla="*/ 641445 w 2984311"/>
              <a:gd name="connsiteY50" fmla="*/ 291152 h 782471"/>
              <a:gd name="connsiteX51" fmla="*/ 591403 w 2984311"/>
              <a:gd name="connsiteY51" fmla="*/ 282054 h 782471"/>
              <a:gd name="connsiteX52" fmla="*/ 573206 w 2984311"/>
              <a:gd name="connsiteY52" fmla="*/ 277505 h 782471"/>
              <a:gd name="connsiteX53" fmla="*/ 545910 w 2984311"/>
              <a:gd name="connsiteY53" fmla="*/ 268406 h 782471"/>
              <a:gd name="connsiteX54" fmla="*/ 514066 w 2984311"/>
              <a:gd name="connsiteY54" fmla="*/ 263857 h 782471"/>
              <a:gd name="connsiteX55" fmla="*/ 491319 w 2984311"/>
              <a:gd name="connsiteY55" fmla="*/ 259308 h 782471"/>
              <a:gd name="connsiteX56" fmla="*/ 459474 w 2984311"/>
              <a:gd name="connsiteY56" fmla="*/ 254758 h 782471"/>
              <a:gd name="connsiteX57" fmla="*/ 432179 w 2984311"/>
              <a:gd name="connsiteY57" fmla="*/ 236561 h 782471"/>
              <a:gd name="connsiteX58" fmla="*/ 423080 w 2984311"/>
              <a:gd name="connsiteY58" fmla="*/ 222913 h 782471"/>
              <a:gd name="connsiteX59" fmla="*/ 404883 w 2984311"/>
              <a:gd name="connsiteY59" fmla="*/ 213815 h 782471"/>
              <a:gd name="connsiteX60" fmla="*/ 391236 w 2984311"/>
              <a:gd name="connsiteY60" fmla="*/ 204716 h 782471"/>
              <a:gd name="connsiteX61" fmla="*/ 373039 w 2984311"/>
              <a:gd name="connsiteY61" fmla="*/ 177421 h 782471"/>
              <a:gd name="connsiteX62" fmla="*/ 350292 w 2984311"/>
              <a:gd name="connsiteY62" fmla="*/ 150125 h 782471"/>
              <a:gd name="connsiteX63" fmla="*/ 322997 w 2984311"/>
              <a:gd name="connsiteY63" fmla="*/ 131928 h 782471"/>
              <a:gd name="connsiteX64" fmla="*/ 295701 w 2984311"/>
              <a:gd name="connsiteY64" fmla="*/ 113731 h 782471"/>
              <a:gd name="connsiteX65" fmla="*/ 286603 w 2984311"/>
              <a:gd name="connsiteY65" fmla="*/ 100084 h 782471"/>
              <a:gd name="connsiteX66" fmla="*/ 272955 w 2984311"/>
              <a:gd name="connsiteY66" fmla="*/ 95534 h 782471"/>
              <a:gd name="connsiteX67" fmla="*/ 259307 w 2984311"/>
              <a:gd name="connsiteY67" fmla="*/ 86436 h 782471"/>
              <a:gd name="connsiteX68" fmla="*/ 232012 w 2984311"/>
              <a:gd name="connsiteY68" fmla="*/ 77337 h 782471"/>
              <a:gd name="connsiteX69" fmla="*/ 218364 w 2984311"/>
              <a:gd name="connsiteY69" fmla="*/ 72788 h 782471"/>
              <a:gd name="connsiteX70" fmla="*/ 204716 w 2984311"/>
              <a:gd name="connsiteY70" fmla="*/ 68239 h 782471"/>
              <a:gd name="connsiteX71" fmla="*/ 191068 w 2984311"/>
              <a:gd name="connsiteY71" fmla="*/ 59140 h 782471"/>
              <a:gd name="connsiteX72" fmla="*/ 163773 w 2984311"/>
              <a:gd name="connsiteY72" fmla="*/ 50042 h 782471"/>
              <a:gd name="connsiteX73" fmla="*/ 136477 w 2984311"/>
              <a:gd name="connsiteY73" fmla="*/ 40943 h 782471"/>
              <a:gd name="connsiteX74" fmla="*/ 122830 w 2984311"/>
              <a:gd name="connsiteY74" fmla="*/ 36394 h 782471"/>
              <a:gd name="connsiteX75" fmla="*/ 0 w 2984311"/>
              <a:gd name="connsiteY7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687773 w 2984311"/>
              <a:gd name="connsiteY17" fmla="*/ 441278 h 782471"/>
              <a:gd name="connsiteX18" fmla="*/ 1683224 w 2984311"/>
              <a:gd name="connsiteY18" fmla="*/ 427630 h 782471"/>
              <a:gd name="connsiteX19" fmla="*/ 1665027 w 2984311"/>
              <a:gd name="connsiteY19" fmla="*/ 400334 h 782471"/>
              <a:gd name="connsiteX20" fmla="*/ 1646830 w 2984311"/>
              <a:gd name="connsiteY20" fmla="*/ 373039 h 782471"/>
              <a:gd name="connsiteX21" fmla="*/ 1633182 w 2984311"/>
              <a:gd name="connsiteY21" fmla="*/ 363940 h 782471"/>
              <a:gd name="connsiteX22" fmla="*/ 1601337 w 2984311"/>
              <a:gd name="connsiteY22" fmla="*/ 345743 h 782471"/>
              <a:gd name="connsiteX23" fmla="*/ 1587689 w 2984311"/>
              <a:gd name="connsiteY23" fmla="*/ 318448 h 782471"/>
              <a:gd name="connsiteX24" fmla="*/ 1574042 w 2984311"/>
              <a:gd name="connsiteY24" fmla="*/ 309349 h 782471"/>
              <a:gd name="connsiteX25" fmla="*/ 1542197 w 2984311"/>
              <a:gd name="connsiteY25" fmla="*/ 286603 h 782471"/>
              <a:gd name="connsiteX26" fmla="*/ 1501254 w 2984311"/>
              <a:gd name="connsiteY26" fmla="*/ 277505 h 782471"/>
              <a:gd name="connsiteX27" fmla="*/ 1473958 w 2984311"/>
              <a:gd name="connsiteY27" fmla="*/ 268406 h 782471"/>
              <a:gd name="connsiteX28" fmla="*/ 1460310 w 2984311"/>
              <a:gd name="connsiteY28" fmla="*/ 259308 h 782471"/>
              <a:gd name="connsiteX29" fmla="*/ 1433015 w 2984311"/>
              <a:gd name="connsiteY29" fmla="*/ 250209 h 782471"/>
              <a:gd name="connsiteX30" fmla="*/ 1360227 w 2984311"/>
              <a:gd name="connsiteY30" fmla="*/ 236561 h 782471"/>
              <a:gd name="connsiteX31" fmla="*/ 1332931 w 2984311"/>
              <a:gd name="connsiteY31" fmla="*/ 227463 h 782471"/>
              <a:gd name="connsiteX32" fmla="*/ 1319283 w 2984311"/>
              <a:gd name="connsiteY32" fmla="*/ 222913 h 782471"/>
              <a:gd name="connsiteX33" fmla="*/ 1278340 w 2984311"/>
              <a:gd name="connsiteY33" fmla="*/ 227463 h 782471"/>
              <a:gd name="connsiteX34" fmla="*/ 1264692 w 2984311"/>
              <a:gd name="connsiteY34" fmla="*/ 236561 h 782471"/>
              <a:gd name="connsiteX35" fmla="*/ 1246495 w 2984311"/>
              <a:gd name="connsiteY35" fmla="*/ 241111 h 782471"/>
              <a:gd name="connsiteX36" fmla="*/ 1219200 w 2984311"/>
              <a:gd name="connsiteY36" fmla="*/ 254758 h 782471"/>
              <a:gd name="connsiteX37" fmla="*/ 1191904 w 2984311"/>
              <a:gd name="connsiteY37" fmla="*/ 268406 h 782471"/>
              <a:gd name="connsiteX38" fmla="*/ 1160060 w 2984311"/>
              <a:gd name="connsiteY38" fmla="*/ 272955 h 782471"/>
              <a:gd name="connsiteX39" fmla="*/ 1105468 w 2984311"/>
              <a:gd name="connsiteY39" fmla="*/ 291152 h 782471"/>
              <a:gd name="connsiteX40" fmla="*/ 1073624 w 2984311"/>
              <a:gd name="connsiteY40" fmla="*/ 304800 h 782471"/>
              <a:gd name="connsiteX41" fmla="*/ 896203 w 2984311"/>
              <a:gd name="connsiteY41" fmla="*/ 309349 h 782471"/>
              <a:gd name="connsiteX42" fmla="*/ 868907 w 2984311"/>
              <a:gd name="connsiteY42" fmla="*/ 322997 h 782471"/>
              <a:gd name="connsiteX43" fmla="*/ 855260 w 2984311"/>
              <a:gd name="connsiteY43" fmla="*/ 327546 h 782471"/>
              <a:gd name="connsiteX44" fmla="*/ 782471 w 2984311"/>
              <a:gd name="connsiteY44" fmla="*/ 322997 h 782471"/>
              <a:gd name="connsiteX45" fmla="*/ 768824 w 2984311"/>
              <a:gd name="connsiteY45" fmla="*/ 318448 h 782471"/>
              <a:gd name="connsiteX46" fmla="*/ 723331 w 2984311"/>
              <a:gd name="connsiteY46" fmla="*/ 304800 h 782471"/>
              <a:gd name="connsiteX47" fmla="*/ 709683 w 2984311"/>
              <a:gd name="connsiteY47" fmla="*/ 300251 h 782471"/>
              <a:gd name="connsiteX48" fmla="*/ 696036 w 2984311"/>
              <a:gd name="connsiteY48" fmla="*/ 295702 h 782471"/>
              <a:gd name="connsiteX49" fmla="*/ 641445 w 2984311"/>
              <a:gd name="connsiteY49" fmla="*/ 291152 h 782471"/>
              <a:gd name="connsiteX50" fmla="*/ 591403 w 2984311"/>
              <a:gd name="connsiteY50" fmla="*/ 282054 h 782471"/>
              <a:gd name="connsiteX51" fmla="*/ 573206 w 2984311"/>
              <a:gd name="connsiteY51" fmla="*/ 277505 h 782471"/>
              <a:gd name="connsiteX52" fmla="*/ 545910 w 2984311"/>
              <a:gd name="connsiteY52" fmla="*/ 268406 h 782471"/>
              <a:gd name="connsiteX53" fmla="*/ 514066 w 2984311"/>
              <a:gd name="connsiteY53" fmla="*/ 263857 h 782471"/>
              <a:gd name="connsiteX54" fmla="*/ 491319 w 2984311"/>
              <a:gd name="connsiteY54" fmla="*/ 259308 h 782471"/>
              <a:gd name="connsiteX55" fmla="*/ 459474 w 2984311"/>
              <a:gd name="connsiteY55" fmla="*/ 254758 h 782471"/>
              <a:gd name="connsiteX56" fmla="*/ 432179 w 2984311"/>
              <a:gd name="connsiteY56" fmla="*/ 236561 h 782471"/>
              <a:gd name="connsiteX57" fmla="*/ 423080 w 2984311"/>
              <a:gd name="connsiteY57" fmla="*/ 222913 h 782471"/>
              <a:gd name="connsiteX58" fmla="*/ 404883 w 2984311"/>
              <a:gd name="connsiteY58" fmla="*/ 213815 h 782471"/>
              <a:gd name="connsiteX59" fmla="*/ 391236 w 2984311"/>
              <a:gd name="connsiteY59" fmla="*/ 204716 h 782471"/>
              <a:gd name="connsiteX60" fmla="*/ 373039 w 2984311"/>
              <a:gd name="connsiteY60" fmla="*/ 177421 h 782471"/>
              <a:gd name="connsiteX61" fmla="*/ 350292 w 2984311"/>
              <a:gd name="connsiteY61" fmla="*/ 150125 h 782471"/>
              <a:gd name="connsiteX62" fmla="*/ 322997 w 2984311"/>
              <a:gd name="connsiteY62" fmla="*/ 131928 h 782471"/>
              <a:gd name="connsiteX63" fmla="*/ 295701 w 2984311"/>
              <a:gd name="connsiteY63" fmla="*/ 113731 h 782471"/>
              <a:gd name="connsiteX64" fmla="*/ 286603 w 2984311"/>
              <a:gd name="connsiteY64" fmla="*/ 100084 h 782471"/>
              <a:gd name="connsiteX65" fmla="*/ 272955 w 2984311"/>
              <a:gd name="connsiteY65" fmla="*/ 95534 h 782471"/>
              <a:gd name="connsiteX66" fmla="*/ 259307 w 2984311"/>
              <a:gd name="connsiteY66" fmla="*/ 86436 h 782471"/>
              <a:gd name="connsiteX67" fmla="*/ 232012 w 2984311"/>
              <a:gd name="connsiteY67" fmla="*/ 77337 h 782471"/>
              <a:gd name="connsiteX68" fmla="*/ 218364 w 2984311"/>
              <a:gd name="connsiteY68" fmla="*/ 72788 h 782471"/>
              <a:gd name="connsiteX69" fmla="*/ 204716 w 2984311"/>
              <a:gd name="connsiteY69" fmla="*/ 68239 h 782471"/>
              <a:gd name="connsiteX70" fmla="*/ 191068 w 2984311"/>
              <a:gd name="connsiteY70" fmla="*/ 59140 h 782471"/>
              <a:gd name="connsiteX71" fmla="*/ 163773 w 2984311"/>
              <a:gd name="connsiteY71" fmla="*/ 50042 h 782471"/>
              <a:gd name="connsiteX72" fmla="*/ 136477 w 2984311"/>
              <a:gd name="connsiteY72" fmla="*/ 40943 h 782471"/>
              <a:gd name="connsiteX73" fmla="*/ 122830 w 2984311"/>
              <a:gd name="connsiteY73" fmla="*/ 36394 h 782471"/>
              <a:gd name="connsiteX74" fmla="*/ 0 w 2984311"/>
              <a:gd name="connsiteY7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83224 w 2984311"/>
              <a:gd name="connsiteY18" fmla="*/ 427630 h 782471"/>
              <a:gd name="connsiteX19" fmla="*/ 1665027 w 2984311"/>
              <a:gd name="connsiteY19" fmla="*/ 400334 h 782471"/>
              <a:gd name="connsiteX20" fmla="*/ 1646830 w 2984311"/>
              <a:gd name="connsiteY20" fmla="*/ 373039 h 782471"/>
              <a:gd name="connsiteX21" fmla="*/ 1633182 w 2984311"/>
              <a:gd name="connsiteY21" fmla="*/ 363940 h 782471"/>
              <a:gd name="connsiteX22" fmla="*/ 1601337 w 2984311"/>
              <a:gd name="connsiteY22" fmla="*/ 345743 h 782471"/>
              <a:gd name="connsiteX23" fmla="*/ 1587689 w 2984311"/>
              <a:gd name="connsiteY23" fmla="*/ 318448 h 782471"/>
              <a:gd name="connsiteX24" fmla="*/ 1574042 w 2984311"/>
              <a:gd name="connsiteY24" fmla="*/ 309349 h 782471"/>
              <a:gd name="connsiteX25" fmla="*/ 1542197 w 2984311"/>
              <a:gd name="connsiteY25" fmla="*/ 286603 h 782471"/>
              <a:gd name="connsiteX26" fmla="*/ 1501254 w 2984311"/>
              <a:gd name="connsiteY26" fmla="*/ 277505 h 782471"/>
              <a:gd name="connsiteX27" fmla="*/ 1473958 w 2984311"/>
              <a:gd name="connsiteY27" fmla="*/ 268406 h 782471"/>
              <a:gd name="connsiteX28" fmla="*/ 1460310 w 2984311"/>
              <a:gd name="connsiteY28" fmla="*/ 259308 h 782471"/>
              <a:gd name="connsiteX29" fmla="*/ 1433015 w 2984311"/>
              <a:gd name="connsiteY29" fmla="*/ 250209 h 782471"/>
              <a:gd name="connsiteX30" fmla="*/ 1360227 w 2984311"/>
              <a:gd name="connsiteY30" fmla="*/ 236561 h 782471"/>
              <a:gd name="connsiteX31" fmla="*/ 1332931 w 2984311"/>
              <a:gd name="connsiteY31" fmla="*/ 227463 h 782471"/>
              <a:gd name="connsiteX32" fmla="*/ 1319283 w 2984311"/>
              <a:gd name="connsiteY32" fmla="*/ 222913 h 782471"/>
              <a:gd name="connsiteX33" fmla="*/ 1278340 w 2984311"/>
              <a:gd name="connsiteY33" fmla="*/ 227463 h 782471"/>
              <a:gd name="connsiteX34" fmla="*/ 1264692 w 2984311"/>
              <a:gd name="connsiteY34" fmla="*/ 236561 h 782471"/>
              <a:gd name="connsiteX35" fmla="*/ 1246495 w 2984311"/>
              <a:gd name="connsiteY35" fmla="*/ 241111 h 782471"/>
              <a:gd name="connsiteX36" fmla="*/ 1219200 w 2984311"/>
              <a:gd name="connsiteY36" fmla="*/ 254758 h 782471"/>
              <a:gd name="connsiteX37" fmla="*/ 1191904 w 2984311"/>
              <a:gd name="connsiteY37" fmla="*/ 268406 h 782471"/>
              <a:gd name="connsiteX38" fmla="*/ 1160060 w 2984311"/>
              <a:gd name="connsiteY38" fmla="*/ 272955 h 782471"/>
              <a:gd name="connsiteX39" fmla="*/ 1105468 w 2984311"/>
              <a:gd name="connsiteY39" fmla="*/ 291152 h 782471"/>
              <a:gd name="connsiteX40" fmla="*/ 1073624 w 2984311"/>
              <a:gd name="connsiteY40" fmla="*/ 304800 h 782471"/>
              <a:gd name="connsiteX41" fmla="*/ 896203 w 2984311"/>
              <a:gd name="connsiteY41" fmla="*/ 309349 h 782471"/>
              <a:gd name="connsiteX42" fmla="*/ 868907 w 2984311"/>
              <a:gd name="connsiteY42" fmla="*/ 322997 h 782471"/>
              <a:gd name="connsiteX43" fmla="*/ 855260 w 2984311"/>
              <a:gd name="connsiteY43" fmla="*/ 327546 h 782471"/>
              <a:gd name="connsiteX44" fmla="*/ 782471 w 2984311"/>
              <a:gd name="connsiteY44" fmla="*/ 322997 h 782471"/>
              <a:gd name="connsiteX45" fmla="*/ 768824 w 2984311"/>
              <a:gd name="connsiteY45" fmla="*/ 318448 h 782471"/>
              <a:gd name="connsiteX46" fmla="*/ 723331 w 2984311"/>
              <a:gd name="connsiteY46" fmla="*/ 304800 h 782471"/>
              <a:gd name="connsiteX47" fmla="*/ 709683 w 2984311"/>
              <a:gd name="connsiteY47" fmla="*/ 300251 h 782471"/>
              <a:gd name="connsiteX48" fmla="*/ 696036 w 2984311"/>
              <a:gd name="connsiteY48" fmla="*/ 295702 h 782471"/>
              <a:gd name="connsiteX49" fmla="*/ 641445 w 2984311"/>
              <a:gd name="connsiteY49" fmla="*/ 291152 h 782471"/>
              <a:gd name="connsiteX50" fmla="*/ 591403 w 2984311"/>
              <a:gd name="connsiteY50" fmla="*/ 282054 h 782471"/>
              <a:gd name="connsiteX51" fmla="*/ 573206 w 2984311"/>
              <a:gd name="connsiteY51" fmla="*/ 277505 h 782471"/>
              <a:gd name="connsiteX52" fmla="*/ 545910 w 2984311"/>
              <a:gd name="connsiteY52" fmla="*/ 268406 h 782471"/>
              <a:gd name="connsiteX53" fmla="*/ 514066 w 2984311"/>
              <a:gd name="connsiteY53" fmla="*/ 263857 h 782471"/>
              <a:gd name="connsiteX54" fmla="*/ 491319 w 2984311"/>
              <a:gd name="connsiteY54" fmla="*/ 259308 h 782471"/>
              <a:gd name="connsiteX55" fmla="*/ 459474 w 2984311"/>
              <a:gd name="connsiteY55" fmla="*/ 254758 h 782471"/>
              <a:gd name="connsiteX56" fmla="*/ 432179 w 2984311"/>
              <a:gd name="connsiteY56" fmla="*/ 236561 h 782471"/>
              <a:gd name="connsiteX57" fmla="*/ 423080 w 2984311"/>
              <a:gd name="connsiteY57" fmla="*/ 222913 h 782471"/>
              <a:gd name="connsiteX58" fmla="*/ 404883 w 2984311"/>
              <a:gd name="connsiteY58" fmla="*/ 213815 h 782471"/>
              <a:gd name="connsiteX59" fmla="*/ 391236 w 2984311"/>
              <a:gd name="connsiteY59" fmla="*/ 204716 h 782471"/>
              <a:gd name="connsiteX60" fmla="*/ 373039 w 2984311"/>
              <a:gd name="connsiteY60" fmla="*/ 177421 h 782471"/>
              <a:gd name="connsiteX61" fmla="*/ 350292 w 2984311"/>
              <a:gd name="connsiteY61" fmla="*/ 150125 h 782471"/>
              <a:gd name="connsiteX62" fmla="*/ 322997 w 2984311"/>
              <a:gd name="connsiteY62" fmla="*/ 131928 h 782471"/>
              <a:gd name="connsiteX63" fmla="*/ 295701 w 2984311"/>
              <a:gd name="connsiteY63" fmla="*/ 113731 h 782471"/>
              <a:gd name="connsiteX64" fmla="*/ 286603 w 2984311"/>
              <a:gd name="connsiteY64" fmla="*/ 100084 h 782471"/>
              <a:gd name="connsiteX65" fmla="*/ 272955 w 2984311"/>
              <a:gd name="connsiteY65" fmla="*/ 95534 h 782471"/>
              <a:gd name="connsiteX66" fmla="*/ 259307 w 2984311"/>
              <a:gd name="connsiteY66" fmla="*/ 86436 h 782471"/>
              <a:gd name="connsiteX67" fmla="*/ 232012 w 2984311"/>
              <a:gd name="connsiteY67" fmla="*/ 77337 h 782471"/>
              <a:gd name="connsiteX68" fmla="*/ 218364 w 2984311"/>
              <a:gd name="connsiteY68" fmla="*/ 72788 h 782471"/>
              <a:gd name="connsiteX69" fmla="*/ 204716 w 2984311"/>
              <a:gd name="connsiteY69" fmla="*/ 68239 h 782471"/>
              <a:gd name="connsiteX70" fmla="*/ 191068 w 2984311"/>
              <a:gd name="connsiteY70" fmla="*/ 59140 h 782471"/>
              <a:gd name="connsiteX71" fmla="*/ 163773 w 2984311"/>
              <a:gd name="connsiteY71" fmla="*/ 50042 h 782471"/>
              <a:gd name="connsiteX72" fmla="*/ 136477 w 2984311"/>
              <a:gd name="connsiteY72" fmla="*/ 40943 h 782471"/>
              <a:gd name="connsiteX73" fmla="*/ 122830 w 2984311"/>
              <a:gd name="connsiteY73" fmla="*/ 36394 h 782471"/>
              <a:gd name="connsiteX74" fmla="*/ 0 w 2984311"/>
              <a:gd name="connsiteY7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33182 w 2984311"/>
              <a:gd name="connsiteY20" fmla="*/ 363940 h 782471"/>
              <a:gd name="connsiteX21" fmla="*/ 1601337 w 2984311"/>
              <a:gd name="connsiteY21" fmla="*/ 345743 h 782471"/>
              <a:gd name="connsiteX22" fmla="*/ 1587689 w 2984311"/>
              <a:gd name="connsiteY22" fmla="*/ 318448 h 782471"/>
              <a:gd name="connsiteX23" fmla="*/ 1574042 w 2984311"/>
              <a:gd name="connsiteY23" fmla="*/ 309349 h 782471"/>
              <a:gd name="connsiteX24" fmla="*/ 1542197 w 2984311"/>
              <a:gd name="connsiteY24" fmla="*/ 286603 h 782471"/>
              <a:gd name="connsiteX25" fmla="*/ 1501254 w 2984311"/>
              <a:gd name="connsiteY25" fmla="*/ 277505 h 782471"/>
              <a:gd name="connsiteX26" fmla="*/ 1473958 w 2984311"/>
              <a:gd name="connsiteY26" fmla="*/ 268406 h 782471"/>
              <a:gd name="connsiteX27" fmla="*/ 1460310 w 2984311"/>
              <a:gd name="connsiteY27" fmla="*/ 259308 h 782471"/>
              <a:gd name="connsiteX28" fmla="*/ 1433015 w 2984311"/>
              <a:gd name="connsiteY28" fmla="*/ 250209 h 782471"/>
              <a:gd name="connsiteX29" fmla="*/ 1360227 w 2984311"/>
              <a:gd name="connsiteY29" fmla="*/ 236561 h 782471"/>
              <a:gd name="connsiteX30" fmla="*/ 1332931 w 2984311"/>
              <a:gd name="connsiteY30" fmla="*/ 227463 h 782471"/>
              <a:gd name="connsiteX31" fmla="*/ 1319283 w 2984311"/>
              <a:gd name="connsiteY31" fmla="*/ 222913 h 782471"/>
              <a:gd name="connsiteX32" fmla="*/ 1278340 w 2984311"/>
              <a:gd name="connsiteY32" fmla="*/ 227463 h 782471"/>
              <a:gd name="connsiteX33" fmla="*/ 1264692 w 2984311"/>
              <a:gd name="connsiteY33" fmla="*/ 236561 h 782471"/>
              <a:gd name="connsiteX34" fmla="*/ 1246495 w 2984311"/>
              <a:gd name="connsiteY34" fmla="*/ 241111 h 782471"/>
              <a:gd name="connsiteX35" fmla="*/ 1219200 w 2984311"/>
              <a:gd name="connsiteY35" fmla="*/ 254758 h 782471"/>
              <a:gd name="connsiteX36" fmla="*/ 1191904 w 2984311"/>
              <a:gd name="connsiteY36" fmla="*/ 268406 h 782471"/>
              <a:gd name="connsiteX37" fmla="*/ 1160060 w 2984311"/>
              <a:gd name="connsiteY37" fmla="*/ 272955 h 782471"/>
              <a:gd name="connsiteX38" fmla="*/ 1105468 w 2984311"/>
              <a:gd name="connsiteY38" fmla="*/ 291152 h 782471"/>
              <a:gd name="connsiteX39" fmla="*/ 1073624 w 2984311"/>
              <a:gd name="connsiteY39" fmla="*/ 304800 h 782471"/>
              <a:gd name="connsiteX40" fmla="*/ 896203 w 2984311"/>
              <a:gd name="connsiteY40" fmla="*/ 309349 h 782471"/>
              <a:gd name="connsiteX41" fmla="*/ 868907 w 2984311"/>
              <a:gd name="connsiteY41" fmla="*/ 322997 h 782471"/>
              <a:gd name="connsiteX42" fmla="*/ 855260 w 2984311"/>
              <a:gd name="connsiteY42" fmla="*/ 327546 h 782471"/>
              <a:gd name="connsiteX43" fmla="*/ 782471 w 2984311"/>
              <a:gd name="connsiteY43" fmla="*/ 322997 h 782471"/>
              <a:gd name="connsiteX44" fmla="*/ 768824 w 2984311"/>
              <a:gd name="connsiteY44" fmla="*/ 318448 h 782471"/>
              <a:gd name="connsiteX45" fmla="*/ 723331 w 2984311"/>
              <a:gd name="connsiteY45" fmla="*/ 304800 h 782471"/>
              <a:gd name="connsiteX46" fmla="*/ 709683 w 2984311"/>
              <a:gd name="connsiteY46" fmla="*/ 300251 h 782471"/>
              <a:gd name="connsiteX47" fmla="*/ 696036 w 2984311"/>
              <a:gd name="connsiteY47" fmla="*/ 295702 h 782471"/>
              <a:gd name="connsiteX48" fmla="*/ 641445 w 2984311"/>
              <a:gd name="connsiteY48" fmla="*/ 291152 h 782471"/>
              <a:gd name="connsiteX49" fmla="*/ 591403 w 2984311"/>
              <a:gd name="connsiteY49" fmla="*/ 282054 h 782471"/>
              <a:gd name="connsiteX50" fmla="*/ 573206 w 2984311"/>
              <a:gd name="connsiteY50" fmla="*/ 277505 h 782471"/>
              <a:gd name="connsiteX51" fmla="*/ 545910 w 2984311"/>
              <a:gd name="connsiteY51" fmla="*/ 268406 h 782471"/>
              <a:gd name="connsiteX52" fmla="*/ 514066 w 2984311"/>
              <a:gd name="connsiteY52" fmla="*/ 263857 h 782471"/>
              <a:gd name="connsiteX53" fmla="*/ 491319 w 2984311"/>
              <a:gd name="connsiteY53" fmla="*/ 259308 h 782471"/>
              <a:gd name="connsiteX54" fmla="*/ 459474 w 2984311"/>
              <a:gd name="connsiteY54" fmla="*/ 254758 h 782471"/>
              <a:gd name="connsiteX55" fmla="*/ 432179 w 2984311"/>
              <a:gd name="connsiteY55" fmla="*/ 236561 h 782471"/>
              <a:gd name="connsiteX56" fmla="*/ 423080 w 2984311"/>
              <a:gd name="connsiteY56" fmla="*/ 222913 h 782471"/>
              <a:gd name="connsiteX57" fmla="*/ 404883 w 2984311"/>
              <a:gd name="connsiteY57" fmla="*/ 213815 h 782471"/>
              <a:gd name="connsiteX58" fmla="*/ 391236 w 2984311"/>
              <a:gd name="connsiteY58" fmla="*/ 204716 h 782471"/>
              <a:gd name="connsiteX59" fmla="*/ 373039 w 2984311"/>
              <a:gd name="connsiteY59" fmla="*/ 177421 h 782471"/>
              <a:gd name="connsiteX60" fmla="*/ 350292 w 2984311"/>
              <a:gd name="connsiteY60" fmla="*/ 150125 h 782471"/>
              <a:gd name="connsiteX61" fmla="*/ 322997 w 2984311"/>
              <a:gd name="connsiteY61" fmla="*/ 131928 h 782471"/>
              <a:gd name="connsiteX62" fmla="*/ 295701 w 2984311"/>
              <a:gd name="connsiteY62" fmla="*/ 113731 h 782471"/>
              <a:gd name="connsiteX63" fmla="*/ 286603 w 2984311"/>
              <a:gd name="connsiteY63" fmla="*/ 100084 h 782471"/>
              <a:gd name="connsiteX64" fmla="*/ 272955 w 2984311"/>
              <a:gd name="connsiteY64" fmla="*/ 95534 h 782471"/>
              <a:gd name="connsiteX65" fmla="*/ 259307 w 2984311"/>
              <a:gd name="connsiteY65" fmla="*/ 86436 h 782471"/>
              <a:gd name="connsiteX66" fmla="*/ 232012 w 2984311"/>
              <a:gd name="connsiteY66" fmla="*/ 77337 h 782471"/>
              <a:gd name="connsiteX67" fmla="*/ 218364 w 2984311"/>
              <a:gd name="connsiteY67" fmla="*/ 72788 h 782471"/>
              <a:gd name="connsiteX68" fmla="*/ 204716 w 2984311"/>
              <a:gd name="connsiteY68" fmla="*/ 68239 h 782471"/>
              <a:gd name="connsiteX69" fmla="*/ 191068 w 2984311"/>
              <a:gd name="connsiteY69" fmla="*/ 59140 h 782471"/>
              <a:gd name="connsiteX70" fmla="*/ 163773 w 2984311"/>
              <a:gd name="connsiteY70" fmla="*/ 50042 h 782471"/>
              <a:gd name="connsiteX71" fmla="*/ 136477 w 2984311"/>
              <a:gd name="connsiteY71" fmla="*/ 40943 h 782471"/>
              <a:gd name="connsiteX72" fmla="*/ 122830 w 2984311"/>
              <a:gd name="connsiteY72" fmla="*/ 36394 h 782471"/>
              <a:gd name="connsiteX73" fmla="*/ 0 w 2984311"/>
              <a:gd name="connsiteY7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42197 w 2984311"/>
              <a:gd name="connsiteY23" fmla="*/ 286603 h 782471"/>
              <a:gd name="connsiteX24" fmla="*/ 1501254 w 2984311"/>
              <a:gd name="connsiteY24" fmla="*/ 277505 h 782471"/>
              <a:gd name="connsiteX25" fmla="*/ 1473958 w 2984311"/>
              <a:gd name="connsiteY25" fmla="*/ 268406 h 782471"/>
              <a:gd name="connsiteX26" fmla="*/ 1460310 w 2984311"/>
              <a:gd name="connsiteY26" fmla="*/ 259308 h 782471"/>
              <a:gd name="connsiteX27" fmla="*/ 1433015 w 2984311"/>
              <a:gd name="connsiteY27" fmla="*/ 250209 h 782471"/>
              <a:gd name="connsiteX28" fmla="*/ 1360227 w 2984311"/>
              <a:gd name="connsiteY28" fmla="*/ 236561 h 782471"/>
              <a:gd name="connsiteX29" fmla="*/ 1332931 w 2984311"/>
              <a:gd name="connsiteY29" fmla="*/ 227463 h 782471"/>
              <a:gd name="connsiteX30" fmla="*/ 1319283 w 2984311"/>
              <a:gd name="connsiteY30" fmla="*/ 222913 h 782471"/>
              <a:gd name="connsiteX31" fmla="*/ 1278340 w 2984311"/>
              <a:gd name="connsiteY31" fmla="*/ 227463 h 782471"/>
              <a:gd name="connsiteX32" fmla="*/ 1264692 w 2984311"/>
              <a:gd name="connsiteY32" fmla="*/ 236561 h 782471"/>
              <a:gd name="connsiteX33" fmla="*/ 1246495 w 2984311"/>
              <a:gd name="connsiteY33" fmla="*/ 241111 h 782471"/>
              <a:gd name="connsiteX34" fmla="*/ 1219200 w 2984311"/>
              <a:gd name="connsiteY34" fmla="*/ 254758 h 782471"/>
              <a:gd name="connsiteX35" fmla="*/ 1191904 w 2984311"/>
              <a:gd name="connsiteY35" fmla="*/ 268406 h 782471"/>
              <a:gd name="connsiteX36" fmla="*/ 1160060 w 2984311"/>
              <a:gd name="connsiteY36" fmla="*/ 272955 h 782471"/>
              <a:gd name="connsiteX37" fmla="*/ 1105468 w 2984311"/>
              <a:gd name="connsiteY37" fmla="*/ 291152 h 782471"/>
              <a:gd name="connsiteX38" fmla="*/ 1073624 w 2984311"/>
              <a:gd name="connsiteY38" fmla="*/ 304800 h 782471"/>
              <a:gd name="connsiteX39" fmla="*/ 896203 w 2984311"/>
              <a:gd name="connsiteY39" fmla="*/ 309349 h 782471"/>
              <a:gd name="connsiteX40" fmla="*/ 868907 w 2984311"/>
              <a:gd name="connsiteY40" fmla="*/ 322997 h 782471"/>
              <a:gd name="connsiteX41" fmla="*/ 855260 w 2984311"/>
              <a:gd name="connsiteY41" fmla="*/ 327546 h 782471"/>
              <a:gd name="connsiteX42" fmla="*/ 782471 w 2984311"/>
              <a:gd name="connsiteY42" fmla="*/ 322997 h 782471"/>
              <a:gd name="connsiteX43" fmla="*/ 768824 w 2984311"/>
              <a:gd name="connsiteY43" fmla="*/ 318448 h 782471"/>
              <a:gd name="connsiteX44" fmla="*/ 723331 w 2984311"/>
              <a:gd name="connsiteY44" fmla="*/ 304800 h 782471"/>
              <a:gd name="connsiteX45" fmla="*/ 709683 w 2984311"/>
              <a:gd name="connsiteY45" fmla="*/ 300251 h 782471"/>
              <a:gd name="connsiteX46" fmla="*/ 696036 w 2984311"/>
              <a:gd name="connsiteY46" fmla="*/ 295702 h 782471"/>
              <a:gd name="connsiteX47" fmla="*/ 641445 w 2984311"/>
              <a:gd name="connsiteY47" fmla="*/ 291152 h 782471"/>
              <a:gd name="connsiteX48" fmla="*/ 591403 w 2984311"/>
              <a:gd name="connsiteY48" fmla="*/ 282054 h 782471"/>
              <a:gd name="connsiteX49" fmla="*/ 573206 w 2984311"/>
              <a:gd name="connsiteY49" fmla="*/ 277505 h 782471"/>
              <a:gd name="connsiteX50" fmla="*/ 545910 w 2984311"/>
              <a:gd name="connsiteY50" fmla="*/ 268406 h 782471"/>
              <a:gd name="connsiteX51" fmla="*/ 514066 w 2984311"/>
              <a:gd name="connsiteY51" fmla="*/ 263857 h 782471"/>
              <a:gd name="connsiteX52" fmla="*/ 491319 w 2984311"/>
              <a:gd name="connsiteY52" fmla="*/ 259308 h 782471"/>
              <a:gd name="connsiteX53" fmla="*/ 459474 w 2984311"/>
              <a:gd name="connsiteY53" fmla="*/ 254758 h 782471"/>
              <a:gd name="connsiteX54" fmla="*/ 432179 w 2984311"/>
              <a:gd name="connsiteY54" fmla="*/ 236561 h 782471"/>
              <a:gd name="connsiteX55" fmla="*/ 423080 w 2984311"/>
              <a:gd name="connsiteY55" fmla="*/ 222913 h 782471"/>
              <a:gd name="connsiteX56" fmla="*/ 404883 w 2984311"/>
              <a:gd name="connsiteY56" fmla="*/ 213815 h 782471"/>
              <a:gd name="connsiteX57" fmla="*/ 391236 w 2984311"/>
              <a:gd name="connsiteY57" fmla="*/ 204716 h 782471"/>
              <a:gd name="connsiteX58" fmla="*/ 373039 w 2984311"/>
              <a:gd name="connsiteY58" fmla="*/ 177421 h 782471"/>
              <a:gd name="connsiteX59" fmla="*/ 350292 w 2984311"/>
              <a:gd name="connsiteY59" fmla="*/ 150125 h 782471"/>
              <a:gd name="connsiteX60" fmla="*/ 322997 w 2984311"/>
              <a:gd name="connsiteY60" fmla="*/ 131928 h 782471"/>
              <a:gd name="connsiteX61" fmla="*/ 295701 w 2984311"/>
              <a:gd name="connsiteY61" fmla="*/ 113731 h 782471"/>
              <a:gd name="connsiteX62" fmla="*/ 286603 w 2984311"/>
              <a:gd name="connsiteY62" fmla="*/ 100084 h 782471"/>
              <a:gd name="connsiteX63" fmla="*/ 272955 w 2984311"/>
              <a:gd name="connsiteY63" fmla="*/ 95534 h 782471"/>
              <a:gd name="connsiteX64" fmla="*/ 259307 w 2984311"/>
              <a:gd name="connsiteY64" fmla="*/ 86436 h 782471"/>
              <a:gd name="connsiteX65" fmla="*/ 232012 w 2984311"/>
              <a:gd name="connsiteY65" fmla="*/ 77337 h 782471"/>
              <a:gd name="connsiteX66" fmla="*/ 218364 w 2984311"/>
              <a:gd name="connsiteY66" fmla="*/ 72788 h 782471"/>
              <a:gd name="connsiteX67" fmla="*/ 204716 w 2984311"/>
              <a:gd name="connsiteY67" fmla="*/ 68239 h 782471"/>
              <a:gd name="connsiteX68" fmla="*/ 191068 w 2984311"/>
              <a:gd name="connsiteY68" fmla="*/ 59140 h 782471"/>
              <a:gd name="connsiteX69" fmla="*/ 163773 w 2984311"/>
              <a:gd name="connsiteY69" fmla="*/ 50042 h 782471"/>
              <a:gd name="connsiteX70" fmla="*/ 136477 w 2984311"/>
              <a:gd name="connsiteY70" fmla="*/ 40943 h 782471"/>
              <a:gd name="connsiteX71" fmla="*/ 122830 w 2984311"/>
              <a:gd name="connsiteY71" fmla="*/ 36394 h 782471"/>
              <a:gd name="connsiteX72" fmla="*/ 0 w 2984311"/>
              <a:gd name="connsiteY7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60227 w 2984311"/>
              <a:gd name="connsiteY27" fmla="*/ 236561 h 782471"/>
              <a:gd name="connsiteX28" fmla="*/ 1332931 w 2984311"/>
              <a:gd name="connsiteY28" fmla="*/ 227463 h 782471"/>
              <a:gd name="connsiteX29" fmla="*/ 1319283 w 2984311"/>
              <a:gd name="connsiteY29" fmla="*/ 222913 h 782471"/>
              <a:gd name="connsiteX30" fmla="*/ 1278340 w 2984311"/>
              <a:gd name="connsiteY30" fmla="*/ 227463 h 782471"/>
              <a:gd name="connsiteX31" fmla="*/ 1264692 w 2984311"/>
              <a:gd name="connsiteY31" fmla="*/ 236561 h 782471"/>
              <a:gd name="connsiteX32" fmla="*/ 1246495 w 2984311"/>
              <a:gd name="connsiteY32" fmla="*/ 241111 h 782471"/>
              <a:gd name="connsiteX33" fmla="*/ 1219200 w 2984311"/>
              <a:gd name="connsiteY33" fmla="*/ 254758 h 782471"/>
              <a:gd name="connsiteX34" fmla="*/ 1191904 w 2984311"/>
              <a:gd name="connsiteY34" fmla="*/ 268406 h 782471"/>
              <a:gd name="connsiteX35" fmla="*/ 1160060 w 2984311"/>
              <a:gd name="connsiteY35" fmla="*/ 272955 h 782471"/>
              <a:gd name="connsiteX36" fmla="*/ 1105468 w 2984311"/>
              <a:gd name="connsiteY36" fmla="*/ 291152 h 782471"/>
              <a:gd name="connsiteX37" fmla="*/ 1073624 w 2984311"/>
              <a:gd name="connsiteY37" fmla="*/ 304800 h 782471"/>
              <a:gd name="connsiteX38" fmla="*/ 896203 w 2984311"/>
              <a:gd name="connsiteY38" fmla="*/ 309349 h 782471"/>
              <a:gd name="connsiteX39" fmla="*/ 868907 w 2984311"/>
              <a:gd name="connsiteY39" fmla="*/ 322997 h 782471"/>
              <a:gd name="connsiteX40" fmla="*/ 855260 w 2984311"/>
              <a:gd name="connsiteY40" fmla="*/ 327546 h 782471"/>
              <a:gd name="connsiteX41" fmla="*/ 782471 w 2984311"/>
              <a:gd name="connsiteY41" fmla="*/ 322997 h 782471"/>
              <a:gd name="connsiteX42" fmla="*/ 768824 w 2984311"/>
              <a:gd name="connsiteY42" fmla="*/ 318448 h 782471"/>
              <a:gd name="connsiteX43" fmla="*/ 723331 w 2984311"/>
              <a:gd name="connsiteY43" fmla="*/ 304800 h 782471"/>
              <a:gd name="connsiteX44" fmla="*/ 709683 w 2984311"/>
              <a:gd name="connsiteY44" fmla="*/ 300251 h 782471"/>
              <a:gd name="connsiteX45" fmla="*/ 696036 w 2984311"/>
              <a:gd name="connsiteY45" fmla="*/ 295702 h 782471"/>
              <a:gd name="connsiteX46" fmla="*/ 641445 w 2984311"/>
              <a:gd name="connsiteY46" fmla="*/ 291152 h 782471"/>
              <a:gd name="connsiteX47" fmla="*/ 591403 w 2984311"/>
              <a:gd name="connsiteY47" fmla="*/ 282054 h 782471"/>
              <a:gd name="connsiteX48" fmla="*/ 573206 w 2984311"/>
              <a:gd name="connsiteY48" fmla="*/ 277505 h 782471"/>
              <a:gd name="connsiteX49" fmla="*/ 545910 w 2984311"/>
              <a:gd name="connsiteY49" fmla="*/ 268406 h 782471"/>
              <a:gd name="connsiteX50" fmla="*/ 514066 w 2984311"/>
              <a:gd name="connsiteY50" fmla="*/ 263857 h 782471"/>
              <a:gd name="connsiteX51" fmla="*/ 491319 w 2984311"/>
              <a:gd name="connsiteY51" fmla="*/ 259308 h 782471"/>
              <a:gd name="connsiteX52" fmla="*/ 459474 w 2984311"/>
              <a:gd name="connsiteY52" fmla="*/ 254758 h 782471"/>
              <a:gd name="connsiteX53" fmla="*/ 432179 w 2984311"/>
              <a:gd name="connsiteY53" fmla="*/ 236561 h 782471"/>
              <a:gd name="connsiteX54" fmla="*/ 423080 w 2984311"/>
              <a:gd name="connsiteY54" fmla="*/ 222913 h 782471"/>
              <a:gd name="connsiteX55" fmla="*/ 404883 w 2984311"/>
              <a:gd name="connsiteY55" fmla="*/ 213815 h 782471"/>
              <a:gd name="connsiteX56" fmla="*/ 391236 w 2984311"/>
              <a:gd name="connsiteY56" fmla="*/ 204716 h 782471"/>
              <a:gd name="connsiteX57" fmla="*/ 373039 w 2984311"/>
              <a:gd name="connsiteY57" fmla="*/ 177421 h 782471"/>
              <a:gd name="connsiteX58" fmla="*/ 350292 w 2984311"/>
              <a:gd name="connsiteY58" fmla="*/ 150125 h 782471"/>
              <a:gd name="connsiteX59" fmla="*/ 322997 w 2984311"/>
              <a:gd name="connsiteY59" fmla="*/ 131928 h 782471"/>
              <a:gd name="connsiteX60" fmla="*/ 295701 w 2984311"/>
              <a:gd name="connsiteY60" fmla="*/ 113731 h 782471"/>
              <a:gd name="connsiteX61" fmla="*/ 286603 w 2984311"/>
              <a:gd name="connsiteY61" fmla="*/ 100084 h 782471"/>
              <a:gd name="connsiteX62" fmla="*/ 272955 w 2984311"/>
              <a:gd name="connsiteY62" fmla="*/ 95534 h 782471"/>
              <a:gd name="connsiteX63" fmla="*/ 259307 w 2984311"/>
              <a:gd name="connsiteY63" fmla="*/ 86436 h 782471"/>
              <a:gd name="connsiteX64" fmla="*/ 232012 w 2984311"/>
              <a:gd name="connsiteY64" fmla="*/ 77337 h 782471"/>
              <a:gd name="connsiteX65" fmla="*/ 218364 w 2984311"/>
              <a:gd name="connsiteY65" fmla="*/ 72788 h 782471"/>
              <a:gd name="connsiteX66" fmla="*/ 204716 w 2984311"/>
              <a:gd name="connsiteY66" fmla="*/ 68239 h 782471"/>
              <a:gd name="connsiteX67" fmla="*/ 191068 w 2984311"/>
              <a:gd name="connsiteY67" fmla="*/ 59140 h 782471"/>
              <a:gd name="connsiteX68" fmla="*/ 163773 w 2984311"/>
              <a:gd name="connsiteY68" fmla="*/ 50042 h 782471"/>
              <a:gd name="connsiteX69" fmla="*/ 136477 w 2984311"/>
              <a:gd name="connsiteY69" fmla="*/ 40943 h 782471"/>
              <a:gd name="connsiteX70" fmla="*/ 122830 w 2984311"/>
              <a:gd name="connsiteY70" fmla="*/ 36394 h 782471"/>
              <a:gd name="connsiteX71" fmla="*/ 0 w 2984311"/>
              <a:gd name="connsiteY7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60227 w 2984311"/>
              <a:gd name="connsiteY27" fmla="*/ 236561 h 782471"/>
              <a:gd name="connsiteX28" fmla="*/ 1332931 w 2984311"/>
              <a:gd name="connsiteY28" fmla="*/ 227463 h 782471"/>
              <a:gd name="connsiteX29" fmla="*/ 1278340 w 2984311"/>
              <a:gd name="connsiteY29" fmla="*/ 227463 h 782471"/>
              <a:gd name="connsiteX30" fmla="*/ 1264692 w 2984311"/>
              <a:gd name="connsiteY30" fmla="*/ 236561 h 782471"/>
              <a:gd name="connsiteX31" fmla="*/ 1246495 w 2984311"/>
              <a:gd name="connsiteY31" fmla="*/ 241111 h 782471"/>
              <a:gd name="connsiteX32" fmla="*/ 1219200 w 2984311"/>
              <a:gd name="connsiteY32" fmla="*/ 254758 h 782471"/>
              <a:gd name="connsiteX33" fmla="*/ 1191904 w 2984311"/>
              <a:gd name="connsiteY33" fmla="*/ 268406 h 782471"/>
              <a:gd name="connsiteX34" fmla="*/ 1160060 w 2984311"/>
              <a:gd name="connsiteY34" fmla="*/ 272955 h 782471"/>
              <a:gd name="connsiteX35" fmla="*/ 1105468 w 2984311"/>
              <a:gd name="connsiteY35" fmla="*/ 291152 h 782471"/>
              <a:gd name="connsiteX36" fmla="*/ 1073624 w 2984311"/>
              <a:gd name="connsiteY36" fmla="*/ 304800 h 782471"/>
              <a:gd name="connsiteX37" fmla="*/ 896203 w 2984311"/>
              <a:gd name="connsiteY37" fmla="*/ 309349 h 782471"/>
              <a:gd name="connsiteX38" fmla="*/ 868907 w 2984311"/>
              <a:gd name="connsiteY38" fmla="*/ 322997 h 782471"/>
              <a:gd name="connsiteX39" fmla="*/ 855260 w 2984311"/>
              <a:gd name="connsiteY39" fmla="*/ 327546 h 782471"/>
              <a:gd name="connsiteX40" fmla="*/ 782471 w 2984311"/>
              <a:gd name="connsiteY40" fmla="*/ 322997 h 782471"/>
              <a:gd name="connsiteX41" fmla="*/ 768824 w 2984311"/>
              <a:gd name="connsiteY41" fmla="*/ 318448 h 782471"/>
              <a:gd name="connsiteX42" fmla="*/ 723331 w 2984311"/>
              <a:gd name="connsiteY42" fmla="*/ 304800 h 782471"/>
              <a:gd name="connsiteX43" fmla="*/ 709683 w 2984311"/>
              <a:gd name="connsiteY43" fmla="*/ 300251 h 782471"/>
              <a:gd name="connsiteX44" fmla="*/ 696036 w 2984311"/>
              <a:gd name="connsiteY44" fmla="*/ 295702 h 782471"/>
              <a:gd name="connsiteX45" fmla="*/ 641445 w 2984311"/>
              <a:gd name="connsiteY45" fmla="*/ 291152 h 782471"/>
              <a:gd name="connsiteX46" fmla="*/ 591403 w 2984311"/>
              <a:gd name="connsiteY46" fmla="*/ 282054 h 782471"/>
              <a:gd name="connsiteX47" fmla="*/ 573206 w 2984311"/>
              <a:gd name="connsiteY47" fmla="*/ 277505 h 782471"/>
              <a:gd name="connsiteX48" fmla="*/ 545910 w 2984311"/>
              <a:gd name="connsiteY48" fmla="*/ 268406 h 782471"/>
              <a:gd name="connsiteX49" fmla="*/ 514066 w 2984311"/>
              <a:gd name="connsiteY49" fmla="*/ 263857 h 782471"/>
              <a:gd name="connsiteX50" fmla="*/ 491319 w 2984311"/>
              <a:gd name="connsiteY50" fmla="*/ 259308 h 782471"/>
              <a:gd name="connsiteX51" fmla="*/ 459474 w 2984311"/>
              <a:gd name="connsiteY51" fmla="*/ 254758 h 782471"/>
              <a:gd name="connsiteX52" fmla="*/ 432179 w 2984311"/>
              <a:gd name="connsiteY52" fmla="*/ 236561 h 782471"/>
              <a:gd name="connsiteX53" fmla="*/ 423080 w 2984311"/>
              <a:gd name="connsiteY53" fmla="*/ 222913 h 782471"/>
              <a:gd name="connsiteX54" fmla="*/ 404883 w 2984311"/>
              <a:gd name="connsiteY54" fmla="*/ 213815 h 782471"/>
              <a:gd name="connsiteX55" fmla="*/ 391236 w 2984311"/>
              <a:gd name="connsiteY55" fmla="*/ 204716 h 782471"/>
              <a:gd name="connsiteX56" fmla="*/ 373039 w 2984311"/>
              <a:gd name="connsiteY56" fmla="*/ 177421 h 782471"/>
              <a:gd name="connsiteX57" fmla="*/ 350292 w 2984311"/>
              <a:gd name="connsiteY57" fmla="*/ 150125 h 782471"/>
              <a:gd name="connsiteX58" fmla="*/ 322997 w 2984311"/>
              <a:gd name="connsiteY58" fmla="*/ 131928 h 782471"/>
              <a:gd name="connsiteX59" fmla="*/ 295701 w 2984311"/>
              <a:gd name="connsiteY59" fmla="*/ 113731 h 782471"/>
              <a:gd name="connsiteX60" fmla="*/ 286603 w 2984311"/>
              <a:gd name="connsiteY60" fmla="*/ 100084 h 782471"/>
              <a:gd name="connsiteX61" fmla="*/ 272955 w 2984311"/>
              <a:gd name="connsiteY61" fmla="*/ 95534 h 782471"/>
              <a:gd name="connsiteX62" fmla="*/ 259307 w 2984311"/>
              <a:gd name="connsiteY62" fmla="*/ 86436 h 782471"/>
              <a:gd name="connsiteX63" fmla="*/ 232012 w 2984311"/>
              <a:gd name="connsiteY63" fmla="*/ 77337 h 782471"/>
              <a:gd name="connsiteX64" fmla="*/ 218364 w 2984311"/>
              <a:gd name="connsiteY64" fmla="*/ 72788 h 782471"/>
              <a:gd name="connsiteX65" fmla="*/ 204716 w 2984311"/>
              <a:gd name="connsiteY65" fmla="*/ 68239 h 782471"/>
              <a:gd name="connsiteX66" fmla="*/ 191068 w 2984311"/>
              <a:gd name="connsiteY66" fmla="*/ 59140 h 782471"/>
              <a:gd name="connsiteX67" fmla="*/ 163773 w 2984311"/>
              <a:gd name="connsiteY67" fmla="*/ 50042 h 782471"/>
              <a:gd name="connsiteX68" fmla="*/ 136477 w 2984311"/>
              <a:gd name="connsiteY68" fmla="*/ 40943 h 782471"/>
              <a:gd name="connsiteX69" fmla="*/ 122830 w 2984311"/>
              <a:gd name="connsiteY69" fmla="*/ 36394 h 782471"/>
              <a:gd name="connsiteX70" fmla="*/ 0 w 2984311"/>
              <a:gd name="connsiteY7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32931 w 2984311"/>
              <a:gd name="connsiteY27" fmla="*/ 227463 h 782471"/>
              <a:gd name="connsiteX28" fmla="*/ 1278340 w 2984311"/>
              <a:gd name="connsiteY28" fmla="*/ 227463 h 782471"/>
              <a:gd name="connsiteX29" fmla="*/ 1264692 w 2984311"/>
              <a:gd name="connsiteY29" fmla="*/ 236561 h 782471"/>
              <a:gd name="connsiteX30" fmla="*/ 1246495 w 2984311"/>
              <a:gd name="connsiteY30" fmla="*/ 241111 h 782471"/>
              <a:gd name="connsiteX31" fmla="*/ 1219200 w 2984311"/>
              <a:gd name="connsiteY31" fmla="*/ 254758 h 782471"/>
              <a:gd name="connsiteX32" fmla="*/ 1191904 w 2984311"/>
              <a:gd name="connsiteY32" fmla="*/ 268406 h 782471"/>
              <a:gd name="connsiteX33" fmla="*/ 1160060 w 2984311"/>
              <a:gd name="connsiteY33" fmla="*/ 272955 h 782471"/>
              <a:gd name="connsiteX34" fmla="*/ 1105468 w 2984311"/>
              <a:gd name="connsiteY34" fmla="*/ 291152 h 782471"/>
              <a:gd name="connsiteX35" fmla="*/ 1073624 w 2984311"/>
              <a:gd name="connsiteY35" fmla="*/ 304800 h 782471"/>
              <a:gd name="connsiteX36" fmla="*/ 896203 w 2984311"/>
              <a:gd name="connsiteY36" fmla="*/ 309349 h 782471"/>
              <a:gd name="connsiteX37" fmla="*/ 868907 w 2984311"/>
              <a:gd name="connsiteY37" fmla="*/ 322997 h 782471"/>
              <a:gd name="connsiteX38" fmla="*/ 855260 w 2984311"/>
              <a:gd name="connsiteY38" fmla="*/ 327546 h 782471"/>
              <a:gd name="connsiteX39" fmla="*/ 782471 w 2984311"/>
              <a:gd name="connsiteY39" fmla="*/ 322997 h 782471"/>
              <a:gd name="connsiteX40" fmla="*/ 768824 w 2984311"/>
              <a:gd name="connsiteY40" fmla="*/ 318448 h 782471"/>
              <a:gd name="connsiteX41" fmla="*/ 723331 w 2984311"/>
              <a:gd name="connsiteY41" fmla="*/ 304800 h 782471"/>
              <a:gd name="connsiteX42" fmla="*/ 709683 w 2984311"/>
              <a:gd name="connsiteY42" fmla="*/ 300251 h 782471"/>
              <a:gd name="connsiteX43" fmla="*/ 696036 w 2984311"/>
              <a:gd name="connsiteY43" fmla="*/ 295702 h 782471"/>
              <a:gd name="connsiteX44" fmla="*/ 641445 w 2984311"/>
              <a:gd name="connsiteY44" fmla="*/ 291152 h 782471"/>
              <a:gd name="connsiteX45" fmla="*/ 591403 w 2984311"/>
              <a:gd name="connsiteY45" fmla="*/ 282054 h 782471"/>
              <a:gd name="connsiteX46" fmla="*/ 573206 w 2984311"/>
              <a:gd name="connsiteY46" fmla="*/ 277505 h 782471"/>
              <a:gd name="connsiteX47" fmla="*/ 545910 w 2984311"/>
              <a:gd name="connsiteY47" fmla="*/ 268406 h 782471"/>
              <a:gd name="connsiteX48" fmla="*/ 514066 w 2984311"/>
              <a:gd name="connsiteY48" fmla="*/ 263857 h 782471"/>
              <a:gd name="connsiteX49" fmla="*/ 491319 w 2984311"/>
              <a:gd name="connsiteY49" fmla="*/ 259308 h 782471"/>
              <a:gd name="connsiteX50" fmla="*/ 459474 w 2984311"/>
              <a:gd name="connsiteY50" fmla="*/ 254758 h 782471"/>
              <a:gd name="connsiteX51" fmla="*/ 432179 w 2984311"/>
              <a:gd name="connsiteY51" fmla="*/ 236561 h 782471"/>
              <a:gd name="connsiteX52" fmla="*/ 423080 w 2984311"/>
              <a:gd name="connsiteY52" fmla="*/ 222913 h 782471"/>
              <a:gd name="connsiteX53" fmla="*/ 404883 w 2984311"/>
              <a:gd name="connsiteY53" fmla="*/ 213815 h 782471"/>
              <a:gd name="connsiteX54" fmla="*/ 391236 w 2984311"/>
              <a:gd name="connsiteY54" fmla="*/ 204716 h 782471"/>
              <a:gd name="connsiteX55" fmla="*/ 373039 w 2984311"/>
              <a:gd name="connsiteY55" fmla="*/ 177421 h 782471"/>
              <a:gd name="connsiteX56" fmla="*/ 350292 w 2984311"/>
              <a:gd name="connsiteY56" fmla="*/ 150125 h 782471"/>
              <a:gd name="connsiteX57" fmla="*/ 322997 w 2984311"/>
              <a:gd name="connsiteY57" fmla="*/ 131928 h 782471"/>
              <a:gd name="connsiteX58" fmla="*/ 295701 w 2984311"/>
              <a:gd name="connsiteY58" fmla="*/ 113731 h 782471"/>
              <a:gd name="connsiteX59" fmla="*/ 286603 w 2984311"/>
              <a:gd name="connsiteY59" fmla="*/ 100084 h 782471"/>
              <a:gd name="connsiteX60" fmla="*/ 272955 w 2984311"/>
              <a:gd name="connsiteY60" fmla="*/ 95534 h 782471"/>
              <a:gd name="connsiteX61" fmla="*/ 259307 w 2984311"/>
              <a:gd name="connsiteY61" fmla="*/ 86436 h 782471"/>
              <a:gd name="connsiteX62" fmla="*/ 232012 w 2984311"/>
              <a:gd name="connsiteY62" fmla="*/ 77337 h 782471"/>
              <a:gd name="connsiteX63" fmla="*/ 218364 w 2984311"/>
              <a:gd name="connsiteY63" fmla="*/ 72788 h 782471"/>
              <a:gd name="connsiteX64" fmla="*/ 204716 w 2984311"/>
              <a:gd name="connsiteY64" fmla="*/ 68239 h 782471"/>
              <a:gd name="connsiteX65" fmla="*/ 191068 w 2984311"/>
              <a:gd name="connsiteY65" fmla="*/ 59140 h 782471"/>
              <a:gd name="connsiteX66" fmla="*/ 163773 w 2984311"/>
              <a:gd name="connsiteY66" fmla="*/ 50042 h 782471"/>
              <a:gd name="connsiteX67" fmla="*/ 136477 w 2984311"/>
              <a:gd name="connsiteY67" fmla="*/ 40943 h 782471"/>
              <a:gd name="connsiteX68" fmla="*/ 122830 w 2984311"/>
              <a:gd name="connsiteY68" fmla="*/ 36394 h 782471"/>
              <a:gd name="connsiteX69" fmla="*/ 0 w 2984311"/>
              <a:gd name="connsiteY6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278340 w 2984311"/>
              <a:gd name="connsiteY27" fmla="*/ 227463 h 782471"/>
              <a:gd name="connsiteX28" fmla="*/ 1264692 w 2984311"/>
              <a:gd name="connsiteY28" fmla="*/ 236561 h 782471"/>
              <a:gd name="connsiteX29" fmla="*/ 1246495 w 2984311"/>
              <a:gd name="connsiteY29" fmla="*/ 241111 h 782471"/>
              <a:gd name="connsiteX30" fmla="*/ 1219200 w 2984311"/>
              <a:gd name="connsiteY30" fmla="*/ 254758 h 782471"/>
              <a:gd name="connsiteX31" fmla="*/ 1191904 w 2984311"/>
              <a:gd name="connsiteY31" fmla="*/ 268406 h 782471"/>
              <a:gd name="connsiteX32" fmla="*/ 1160060 w 2984311"/>
              <a:gd name="connsiteY32" fmla="*/ 272955 h 782471"/>
              <a:gd name="connsiteX33" fmla="*/ 1105468 w 2984311"/>
              <a:gd name="connsiteY33" fmla="*/ 291152 h 782471"/>
              <a:gd name="connsiteX34" fmla="*/ 1073624 w 2984311"/>
              <a:gd name="connsiteY34" fmla="*/ 304800 h 782471"/>
              <a:gd name="connsiteX35" fmla="*/ 896203 w 2984311"/>
              <a:gd name="connsiteY35" fmla="*/ 309349 h 782471"/>
              <a:gd name="connsiteX36" fmla="*/ 868907 w 2984311"/>
              <a:gd name="connsiteY36" fmla="*/ 322997 h 782471"/>
              <a:gd name="connsiteX37" fmla="*/ 855260 w 2984311"/>
              <a:gd name="connsiteY37" fmla="*/ 327546 h 782471"/>
              <a:gd name="connsiteX38" fmla="*/ 782471 w 2984311"/>
              <a:gd name="connsiteY38" fmla="*/ 322997 h 782471"/>
              <a:gd name="connsiteX39" fmla="*/ 768824 w 2984311"/>
              <a:gd name="connsiteY39" fmla="*/ 318448 h 782471"/>
              <a:gd name="connsiteX40" fmla="*/ 723331 w 2984311"/>
              <a:gd name="connsiteY40" fmla="*/ 304800 h 782471"/>
              <a:gd name="connsiteX41" fmla="*/ 709683 w 2984311"/>
              <a:gd name="connsiteY41" fmla="*/ 300251 h 782471"/>
              <a:gd name="connsiteX42" fmla="*/ 696036 w 2984311"/>
              <a:gd name="connsiteY42" fmla="*/ 295702 h 782471"/>
              <a:gd name="connsiteX43" fmla="*/ 641445 w 2984311"/>
              <a:gd name="connsiteY43" fmla="*/ 291152 h 782471"/>
              <a:gd name="connsiteX44" fmla="*/ 591403 w 2984311"/>
              <a:gd name="connsiteY44" fmla="*/ 282054 h 782471"/>
              <a:gd name="connsiteX45" fmla="*/ 573206 w 2984311"/>
              <a:gd name="connsiteY45" fmla="*/ 277505 h 782471"/>
              <a:gd name="connsiteX46" fmla="*/ 545910 w 2984311"/>
              <a:gd name="connsiteY46" fmla="*/ 268406 h 782471"/>
              <a:gd name="connsiteX47" fmla="*/ 514066 w 2984311"/>
              <a:gd name="connsiteY47" fmla="*/ 263857 h 782471"/>
              <a:gd name="connsiteX48" fmla="*/ 491319 w 2984311"/>
              <a:gd name="connsiteY48" fmla="*/ 259308 h 782471"/>
              <a:gd name="connsiteX49" fmla="*/ 459474 w 2984311"/>
              <a:gd name="connsiteY49" fmla="*/ 254758 h 782471"/>
              <a:gd name="connsiteX50" fmla="*/ 432179 w 2984311"/>
              <a:gd name="connsiteY50" fmla="*/ 236561 h 782471"/>
              <a:gd name="connsiteX51" fmla="*/ 423080 w 2984311"/>
              <a:gd name="connsiteY51" fmla="*/ 222913 h 782471"/>
              <a:gd name="connsiteX52" fmla="*/ 404883 w 2984311"/>
              <a:gd name="connsiteY52" fmla="*/ 213815 h 782471"/>
              <a:gd name="connsiteX53" fmla="*/ 391236 w 2984311"/>
              <a:gd name="connsiteY53" fmla="*/ 204716 h 782471"/>
              <a:gd name="connsiteX54" fmla="*/ 373039 w 2984311"/>
              <a:gd name="connsiteY54" fmla="*/ 177421 h 782471"/>
              <a:gd name="connsiteX55" fmla="*/ 350292 w 2984311"/>
              <a:gd name="connsiteY55" fmla="*/ 150125 h 782471"/>
              <a:gd name="connsiteX56" fmla="*/ 322997 w 2984311"/>
              <a:gd name="connsiteY56" fmla="*/ 131928 h 782471"/>
              <a:gd name="connsiteX57" fmla="*/ 295701 w 2984311"/>
              <a:gd name="connsiteY57" fmla="*/ 113731 h 782471"/>
              <a:gd name="connsiteX58" fmla="*/ 286603 w 2984311"/>
              <a:gd name="connsiteY58" fmla="*/ 100084 h 782471"/>
              <a:gd name="connsiteX59" fmla="*/ 272955 w 2984311"/>
              <a:gd name="connsiteY59" fmla="*/ 95534 h 782471"/>
              <a:gd name="connsiteX60" fmla="*/ 259307 w 2984311"/>
              <a:gd name="connsiteY60" fmla="*/ 86436 h 782471"/>
              <a:gd name="connsiteX61" fmla="*/ 232012 w 2984311"/>
              <a:gd name="connsiteY61" fmla="*/ 77337 h 782471"/>
              <a:gd name="connsiteX62" fmla="*/ 218364 w 2984311"/>
              <a:gd name="connsiteY62" fmla="*/ 72788 h 782471"/>
              <a:gd name="connsiteX63" fmla="*/ 204716 w 2984311"/>
              <a:gd name="connsiteY63" fmla="*/ 68239 h 782471"/>
              <a:gd name="connsiteX64" fmla="*/ 191068 w 2984311"/>
              <a:gd name="connsiteY64" fmla="*/ 59140 h 782471"/>
              <a:gd name="connsiteX65" fmla="*/ 163773 w 2984311"/>
              <a:gd name="connsiteY65" fmla="*/ 50042 h 782471"/>
              <a:gd name="connsiteX66" fmla="*/ 136477 w 2984311"/>
              <a:gd name="connsiteY66" fmla="*/ 40943 h 782471"/>
              <a:gd name="connsiteX67" fmla="*/ 122830 w 2984311"/>
              <a:gd name="connsiteY67" fmla="*/ 36394 h 782471"/>
              <a:gd name="connsiteX68" fmla="*/ 0 w 2984311"/>
              <a:gd name="connsiteY6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11959 w 2984311"/>
              <a:gd name="connsiteY26" fmla="*/ 265248 h 782471"/>
              <a:gd name="connsiteX27" fmla="*/ 1278340 w 2984311"/>
              <a:gd name="connsiteY27" fmla="*/ 227463 h 782471"/>
              <a:gd name="connsiteX28" fmla="*/ 1264692 w 2984311"/>
              <a:gd name="connsiteY28" fmla="*/ 236561 h 782471"/>
              <a:gd name="connsiteX29" fmla="*/ 1246495 w 2984311"/>
              <a:gd name="connsiteY29" fmla="*/ 241111 h 782471"/>
              <a:gd name="connsiteX30" fmla="*/ 1219200 w 2984311"/>
              <a:gd name="connsiteY30" fmla="*/ 254758 h 782471"/>
              <a:gd name="connsiteX31" fmla="*/ 1191904 w 2984311"/>
              <a:gd name="connsiteY31" fmla="*/ 268406 h 782471"/>
              <a:gd name="connsiteX32" fmla="*/ 1160060 w 2984311"/>
              <a:gd name="connsiteY32" fmla="*/ 272955 h 782471"/>
              <a:gd name="connsiteX33" fmla="*/ 1105468 w 2984311"/>
              <a:gd name="connsiteY33" fmla="*/ 291152 h 782471"/>
              <a:gd name="connsiteX34" fmla="*/ 1073624 w 2984311"/>
              <a:gd name="connsiteY34" fmla="*/ 304800 h 782471"/>
              <a:gd name="connsiteX35" fmla="*/ 896203 w 2984311"/>
              <a:gd name="connsiteY35" fmla="*/ 309349 h 782471"/>
              <a:gd name="connsiteX36" fmla="*/ 868907 w 2984311"/>
              <a:gd name="connsiteY36" fmla="*/ 322997 h 782471"/>
              <a:gd name="connsiteX37" fmla="*/ 855260 w 2984311"/>
              <a:gd name="connsiteY37" fmla="*/ 327546 h 782471"/>
              <a:gd name="connsiteX38" fmla="*/ 782471 w 2984311"/>
              <a:gd name="connsiteY38" fmla="*/ 322997 h 782471"/>
              <a:gd name="connsiteX39" fmla="*/ 768824 w 2984311"/>
              <a:gd name="connsiteY39" fmla="*/ 318448 h 782471"/>
              <a:gd name="connsiteX40" fmla="*/ 723331 w 2984311"/>
              <a:gd name="connsiteY40" fmla="*/ 304800 h 782471"/>
              <a:gd name="connsiteX41" fmla="*/ 709683 w 2984311"/>
              <a:gd name="connsiteY41" fmla="*/ 300251 h 782471"/>
              <a:gd name="connsiteX42" fmla="*/ 696036 w 2984311"/>
              <a:gd name="connsiteY42" fmla="*/ 295702 h 782471"/>
              <a:gd name="connsiteX43" fmla="*/ 641445 w 2984311"/>
              <a:gd name="connsiteY43" fmla="*/ 291152 h 782471"/>
              <a:gd name="connsiteX44" fmla="*/ 591403 w 2984311"/>
              <a:gd name="connsiteY44" fmla="*/ 282054 h 782471"/>
              <a:gd name="connsiteX45" fmla="*/ 573206 w 2984311"/>
              <a:gd name="connsiteY45" fmla="*/ 277505 h 782471"/>
              <a:gd name="connsiteX46" fmla="*/ 545910 w 2984311"/>
              <a:gd name="connsiteY46" fmla="*/ 268406 h 782471"/>
              <a:gd name="connsiteX47" fmla="*/ 514066 w 2984311"/>
              <a:gd name="connsiteY47" fmla="*/ 263857 h 782471"/>
              <a:gd name="connsiteX48" fmla="*/ 491319 w 2984311"/>
              <a:gd name="connsiteY48" fmla="*/ 259308 h 782471"/>
              <a:gd name="connsiteX49" fmla="*/ 459474 w 2984311"/>
              <a:gd name="connsiteY49" fmla="*/ 254758 h 782471"/>
              <a:gd name="connsiteX50" fmla="*/ 432179 w 2984311"/>
              <a:gd name="connsiteY50" fmla="*/ 236561 h 782471"/>
              <a:gd name="connsiteX51" fmla="*/ 423080 w 2984311"/>
              <a:gd name="connsiteY51" fmla="*/ 222913 h 782471"/>
              <a:gd name="connsiteX52" fmla="*/ 404883 w 2984311"/>
              <a:gd name="connsiteY52" fmla="*/ 213815 h 782471"/>
              <a:gd name="connsiteX53" fmla="*/ 391236 w 2984311"/>
              <a:gd name="connsiteY53" fmla="*/ 204716 h 782471"/>
              <a:gd name="connsiteX54" fmla="*/ 373039 w 2984311"/>
              <a:gd name="connsiteY54" fmla="*/ 177421 h 782471"/>
              <a:gd name="connsiteX55" fmla="*/ 350292 w 2984311"/>
              <a:gd name="connsiteY55" fmla="*/ 150125 h 782471"/>
              <a:gd name="connsiteX56" fmla="*/ 322997 w 2984311"/>
              <a:gd name="connsiteY56" fmla="*/ 131928 h 782471"/>
              <a:gd name="connsiteX57" fmla="*/ 295701 w 2984311"/>
              <a:gd name="connsiteY57" fmla="*/ 113731 h 782471"/>
              <a:gd name="connsiteX58" fmla="*/ 286603 w 2984311"/>
              <a:gd name="connsiteY58" fmla="*/ 100084 h 782471"/>
              <a:gd name="connsiteX59" fmla="*/ 272955 w 2984311"/>
              <a:gd name="connsiteY59" fmla="*/ 95534 h 782471"/>
              <a:gd name="connsiteX60" fmla="*/ 259307 w 2984311"/>
              <a:gd name="connsiteY60" fmla="*/ 86436 h 782471"/>
              <a:gd name="connsiteX61" fmla="*/ 232012 w 2984311"/>
              <a:gd name="connsiteY61" fmla="*/ 77337 h 782471"/>
              <a:gd name="connsiteX62" fmla="*/ 218364 w 2984311"/>
              <a:gd name="connsiteY62" fmla="*/ 72788 h 782471"/>
              <a:gd name="connsiteX63" fmla="*/ 204716 w 2984311"/>
              <a:gd name="connsiteY63" fmla="*/ 68239 h 782471"/>
              <a:gd name="connsiteX64" fmla="*/ 191068 w 2984311"/>
              <a:gd name="connsiteY64" fmla="*/ 59140 h 782471"/>
              <a:gd name="connsiteX65" fmla="*/ 163773 w 2984311"/>
              <a:gd name="connsiteY65" fmla="*/ 50042 h 782471"/>
              <a:gd name="connsiteX66" fmla="*/ 136477 w 2984311"/>
              <a:gd name="connsiteY66" fmla="*/ 40943 h 782471"/>
              <a:gd name="connsiteX67" fmla="*/ 122830 w 2984311"/>
              <a:gd name="connsiteY67" fmla="*/ 36394 h 782471"/>
              <a:gd name="connsiteX68" fmla="*/ 0 w 2984311"/>
              <a:gd name="connsiteY6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278340 w 2984311"/>
              <a:gd name="connsiteY26" fmla="*/ 227463 h 782471"/>
              <a:gd name="connsiteX27" fmla="*/ 1264692 w 2984311"/>
              <a:gd name="connsiteY27" fmla="*/ 236561 h 782471"/>
              <a:gd name="connsiteX28" fmla="*/ 1246495 w 2984311"/>
              <a:gd name="connsiteY28" fmla="*/ 241111 h 782471"/>
              <a:gd name="connsiteX29" fmla="*/ 1219200 w 2984311"/>
              <a:gd name="connsiteY29" fmla="*/ 254758 h 782471"/>
              <a:gd name="connsiteX30" fmla="*/ 1191904 w 2984311"/>
              <a:gd name="connsiteY30" fmla="*/ 268406 h 782471"/>
              <a:gd name="connsiteX31" fmla="*/ 1160060 w 2984311"/>
              <a:gd name="connsiteY31" fmla="*/ 272955 h 782471"/>
              <a:gd name="connsiteX32" fmla="*/ 1105468 w 2984311"/>
              <a:gd name="connsiteY32" fmla="*/ 291152 h 782471"/>
              <a:gd name="connsiteX33" fmla="*/ 1073624 w 2984311"/>
              <a:gd name="connsiteY33" fmla="*/ 304800 h 782471"/>
              <a:gd name="connsiteX34" fmla="*/ 896203 w 2984311"/>
              <a:gd name="connsiteY34" fmla="*/ 309349 h 782471"/>
              <a:gd name="connsiteX35" fmla="*/ 868907 w 2984311"/>
              <a:gd name="connsiteY35" fmla="*/ 322997 h 782471"/>
              <a:gd name="connsiteX36" fmla="*/ 855260 w 2984311"/>
              <a:gd name="connsiteY36" fmla="*/ 327546 h 782471"/>
              <a:gd name="connsiteX37" fmla="*/ 782471 w 2984311"/>
              <a:gd name="connsiteY37" fmla="*/ 322997 h 782471"/>
              <a:gd name="connsiteX38" fmla="*/ 768824 w 2984311"/>
              <a:gd name="connsiteY38" fmla="*/ 318448 h 782471"/>
              <a:gd name="connsiteX39" fmla="*/ 723331 w 2984311"/>
              <a:gd name="connsiteY39" fmla="*/ 304800 h 782471"/>
              <a:gd name="connsiteX40" fmla="*/ 709683 w 2984311"/>
              <a:gd name="connsiteY40" fmla="*/ 300251 h 782471"/>
              <a:gd name="connsiteX41" fmla="*/ 696036 w 2984311"/>
              <a:gd name="connsiteY41" fmla="*/ 295702 h 782471"/>
              <a:gd name="connsiteX42" fmla="*/ 641445 w 2984311"/>
              <a:gd name="connsiteY42" fmla="*/ 291152 h 782471"/>
              <a:gd name="connsiteX43" fmla="*/ 591403 w 2984311"/>
              <a:gd name="connsiteY43" fmla="*/ 282054 h 782471"/>
              <a:gd name="connsiteX44" fmla="*/ 573206 w 2984311"/>
              <a:gd name="connsiteY44" fmla="*/ 277505 h 782471"/>
              <a:gd name="connsiteX45" fmla="*/ 545910 w 2984311"/>
              <a:gd name="connsiteY45" fmla="*/ 268406 h 782471"/>
              <a:gd name="connsiteX46" fmla="*/ 514066 w 2984311"/>
              <a:gd name="connsiteY46" fmla="*/ 263857 h 782471"/>
              <a:gd name="connsiteX47" fmla="*/ 491319 w 2984311"/>
              <a:gd name="connsiteY47" fmla="*/ 259308 h 782471"/>
              <a:gd name="connsiteX48" fmla="*/ 459474 w 2984311"/>
              <a:gd name="connsiteY48" fmla="*/ 254758 h 782471"/>
              <a:gd name="connsiteX49" fmla="*/ 432179 w 2984311"/>
              <a:gd name="connsiteY49" fmla="*/ 236561 h 782471"/>
              <a:gd name="connsiteX50" fmla="*/ 423080 w 2984311"/>
              <a:gd name="connsiteY50" fmla="*/ 222913 h 782471"/>
              <a:gd name="connsiteX51" fmla="*/ 404883 w 2984311"/>
              <a:gd name="connsiteY51" fmla="*/ 213815 h 782471"/>
              <a:gd name="connsiteX52" fmla="*/ 391236 w 2984311"/>
              <a:gd name="connsiteY52" fmla="*/ 204716 h 782471"/>
              <a:gd name="connsiteX53" fmla="*/ 373039 w 2984311"/>
              <a:gd name="connsiteY53" fmla="*/ 177421 h 782471"/>
              <a:gd name="connsiteX54" fmla="*/ 350292 w 2984311"/>
              <a:gd name="connsiteY54" fmla="*/ 150125 h 782471"/>
              <a:gd name="connsiteX55" fmla="*/ 322997 w 2984311"/>
              <a:gd name="connsiteY55" fmla="*/ 131928 h 782471"/>
              <a:gd name="connsiteX56" fmla="*/ 295701 w 2984311"/>
              <a:gd name="connsiteY56" fmla="*/ 113731 h 782471"/>
              <a:gd name="connsiteX57" fmla="*/ 286603 w 2984311"/>
              <a:gd name="connsiteY57" fmla="*/ 100084 h 782471"/>
              <a:gd name="connsiteX58" fmla="*/ 272955 w 2984311"/>
              <a:gd name="connsiteY58" fmla="*/ 95534 h 782471"/>
              <a:gd name="connsiteX59" fmla="*/ 259307 w 2984311"/>
              <a:gd name="connsiteY59" fmla="*/ 86436 h 782471"/>
              <a:gd name="connsiteX60" fmla="*/ 232012 w 2984311"/>
              <a:gd name="connsiteY60" fmla="*/ 77337 h 782471"/>
              <a:gd name="connsiteX61" fmla="*/ 218364 w 2984311"/>
              <a:gd name="connsiteY61" fmla="*/ 72788 h 782471"/>
              <a:gd name="connsiteX62" fmla="*/ 204716 w 2984311"/>
              <a:gd name="connsiteY62" fmla="*/ 68239 h 782471"/>
              <a:gd name="connsiteX63" fmla="*/ 191068 w 2984311"/>
              <a:gd name="connsiteY63" fmla="*/ 59140 h 782471"/>
              <a:gd name="connsiteX64" fmla="*/ 163773 w 2984311"/>
              <a:gd name="connsiteY64" fmla="*/ 50042 h 782471"/>
              <a:gd name="connsiteX65" fmla="*/ 136477 w 2984311"/>
              <a:gd name="connsiteY65" fmla="*/ 40943 h 782471"/>
              <a:gd name="connsiteX66" fmla="*/ 122830 w 2984311"/>
              <a:gd name="connsiteY66" fmla="*/ 36394 h 782471"/>
              <a:gd name="connsiteX67" fmla="*/ 0 w 2984311"/>
              <a:gd name="connsiteY6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18199 w 2984311"/>
              <a:gd name="connsiteY25" fmla="*/ 277355 h 782471"/>
              <a:gd name="connsiteX26" fmla="*/ 1278340 w 2984311"/>
              <a:gd name="connsiteY26" fmla="*/ 227463 h 782471"/>
              <a:gd name="connsiteX27" fmla="*/ 1264692 w 2984311"/>
              <a:gd name="connsiteY27" fmla="*/ 236561 h 782471"/>
              <a:gd name="connsiteX28" fmla="*/ 1246495 w 2984311"/>
              <a:gd name="connsiteY28" fmla="*/ 241111 h 782471"/>
              <a:gd name="connsiteX29" fmla="*/ 1219200 w 2984311"/>
              <a:gd name="connsiteY29" fmla="*/ 254758 h 782471"/>
              <a:gd name="connsiteX30" fmla="*/ 1191904 w 2984311"/>
              <a:gd name="connsiteY30" fmla="*/ 268406 h 782471"/>
              <a:gd name="connsiteX31" fmla="*/ 1160060 w 2984311"/>
              <a:gd name="connsiteY31" fmla="*/ 272955 h 782471"/>
              <a:gd name="connsiteX32" fmla="*/ 1105468 w 2984311"/>
              <a:gd name="connsiteY32" fmla="*/ 291152 h 782471"/>
              <a:gd name="connsiteX33" fmla="*/ 1073624 w 2984311"/>
              <a:gd name="connsiteY33" fmla="*/ 304800 h 782471"/>
              <a:gd name="connsiteX34" fmla="*/ 896203 w 2984311"/>
              <a:gd name="connsiteY34" fmla="*/ 309349 h 782471"/>
              <a:gd name="connsiteX35" fmla="*/ 868907 w 2984311"/>
              <a:gd name="connsiteY35" fmla="*/ 322997 h 782471"/>
              <a:gd name="connsiteX36" fmla="*/ 855260 w 2984311"/>
              <a:gd name="connsiteY36" fmla="*/ 327546 h 782471"/>
              <a:gd name="connsiteX37" fmla="*/ 782471 w 2984311"/>
              <a:gd name="connsiteY37" fmla="*/ 322997 h 782471"/>
              <a:gd name="connsiteX38" fmla="*/ 768824 w 2984311"/>
              <a:gd name="connsiteY38" fmla="*/ 318448 h 782471"/>
              <a:gd name="connsiteX39" fmla="*/ 723331 w 2984311"/>
              <a:gd name="connsiteY39" fmla="*/ 304800 h 782471"/>
              <a:gd name="connsiteX40" fmla="*/ 709683 w 2984311"/>
              <a:gd name="connsiteY40" fmla="*/ 300251 h 782471"/>
              <a:gd name="connsiteX41" fmla="*/ 696036 w 2984311"/>
              <a:gd name="connsiteY41" fmla="*/ 295702 h 782471"/>
              <a:gd name="connsiteX42" fmla="*/ 641445 w 2984311"/>
              <a:gd name="connsiteY42" fmla="*/ 291152 h 782471"/>
              <a:gd name="connsiteX43" fmla="*/ 591403 w 2984311"/>
              <a:gd name="connsiteY43" fmla="*/ 282054 h 782471"/>
              <a:gd name="connsiteX44" fmla="*/ 573206 w 2984311"/>
              <a:gd name="connsiteY44" fmla="*/ 277505 h 782471"/>
              <a:gd name="connsiteX45" fmla="*/ 545910 w 2984311"/>
              <a:gd name="connsiteY45" fmla="*/ 268406 h 782471"/>
              <a:gd name="connsiteX46" fmla="*/ 514066 w 2984311"/>
              <a:gd name="connsiteY46" fmla="*/ 263857 h 782471"/>
              <a:gd name="connsiteX47" fmla="*/ 491319 w 2984311"/>
              <a:gd name="connsiteY47" fmla="*/ 259308 h 782471"/>
              <a:gd name="connsiteX48" fmla="*/ 459474 w 2984311"/>
              <a:gd name="connsiteY48" fmla="*/ 254758 h 782471"/>
              <a:gd name="connsiteX49" fmla="*/ 432179 w 2984311"/>
              <a:gd name="connsiteY49" fmla="*/ 236561 h 782471"/>
              <a:gd name="connsiteX50" fmla="*/ 423080 w 2984311"/>
              <a:gd name="connsiteY50" fmla="*/ 222913 h 782471"/>
              <a:gd name="connsiteX51" fmla="*/ 404883 w 2984311"/>
              <a:gd name="connsiteY51" fmla="*/ 213815 h 782471"/>
              <a:gd name="connsiteX52" fmla="*/ 391236 w 2984311"/>
              <a:gd name="connsiteY52" fmla="*/ 204716 h 782471"/>
              <a:gd name="connsiteX53" fmla="*/ 373039 w 2984311"/>
              <a:gd name="connsiteY53" fmla="*/ 177421 h 782471"/>
              <a:gd name="connsiteX54" fmla="*/ 350292 w 2984311"/>
              <a:gd name="connsiteY54" fmla="*/ 150125 h 782471"/>
              <a:gd name="connsiteX55" fmla="*/ 322997 w 2984311"/>
              <a:gd name="connsiteY55" fmla="*/ 131928 h 782471"/>
              <a:gd name="connsiteX56" fmla="*/ 295701 w 2984311"/>
              <a:gd name="connsiteY56" fmla="*/ 113731 h 782471"/>
              <a:gd name="connsiteX57" fmla="*/ 286603 w 2984311"/>
              <a:gd name="connsiteY57" fmla="*/ 100084 h 782471"/>
              <a:gd name="connsiteX58" fmla="*/ 272955 w 2984311"/>
              <a:gd name="connsiteY58" fmla="*/ 95534 h 782471"/>
              <a:gd name="connsiteX59" fmla="*/ 259307 w 2984311"/>
              <a:gd name="connsiteY59" fmla="*/ 86436 h 782471"/>
              <a:gd name="connsiteX60" fmla="*/ 232012 w 2984311"/>
              <a:gd name="connsiteY60" fmla="*/ 77337 h 782471"/>
              <a:gd name="connsiteX61" fmla="*/ 218364 w 2984311"/>
              <a:gd name="connsiteY61" fmla="*/ 72788 h 782471"/>
              <a:gd name="connsiteX62" fmla="*/ 204716 w 2984311"/>
              <a:gd name="connsiteY62" fmla="*/ 68239 h 782471"/>
              <a:gd name="connsiteX63" fmla="*/ 191068 w 2984311"/>
              <a:gd name="connsiteY63" fmla="*/ 59140 h 782471"/>
              <a:gd name="connsiteX64" fmla="*/ 163773 w 2984311"/>
              <a:gd name="connsiteY64" fmla="*/ 50042 h 782471"/>
              <a:gd name="connsiteX65" fmla="*/ 136477 w 2984311"/>
              <a:gd name="connsiteY65" fmla="*/ 40943 h 782471"/>
              <a:gd name="connsiteX66" fmla="*/ 122830 w 2984311"/>
              <a:gd name="connsiteY66" fmla="*/ 36394 h 782471"/>
              <a:gd name="connsiteX67" fmla="*/ 0 w 2984311"/>
              <a:gd name="connsiteY6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18199 w 2984311"/>
              <a:gd name="connsiteY24" fmla="*/ 277355 h 782471"/>
              <a:gd name="connsiteX25" fmla="*/ 1278340 w 2984311"/>
              <a:gd name="connsiteY25" fmla="*/ 227463 h 782471"/>
              <a:gd name="connsiteX26" fmla="*/ 1264692 w 2984311"/>
              <a:gd name="connsiteY26" fmla="*/ 236561 h 782471"/>
              <a:gd name="connsiteX27" fmla="*/ 1246495 w 2984311"/>
              <a:gd name="connsiteY27" fmla="*/ 241111 h 782471"/>
              <a:gd name="connsiteX28" fmla="*/ 1219200 w 2984311"/>
              <a:gd name="connsiteY28" fmla="*/ 254758 h 782471"/>
              <a:gd name="connsiteX29" fmla="*/ 1191904 w 2984311"/>
              <a:gd name="connsiteY29" fmla="*/ 268406 h 782471"/>
              <a:gd name="connsiteX30" fmla="*/ 1160060 w 2984311"/>
              <a:gd name="connsiteY30" fmla="*/ 272955 h 782471"/>
              <a:gd name="connsiteX31" fmla="*/ 1105468 w 2984311"/>
              <a:gd name="connsiteY31" fmla="*/ 291152 h 782471"/>
              <a:gd name="connsiteX32" fmla="*/ 1073624 w 2984311"/>
              <a:gd name="connsiteY32" fmla="*/ 304800 h 782471"/>
              <a:gd name="connsiteX33" fmla="*/ 896203 w 2984311"/>
              <a:gd name="connsiteY33" fmla="*/ 309349 h 782471"/>
              <a:gd name="connsiteX34" fmla="*/ 868907 w 2984311"/>
              <a:gd name="connsiteY34" fmla="*/ 322997 h 782471"/>
              <a:gd name="connsiteX35" fmla="*/ 855260 w 2984311"/>
              <a:gd name="connsiteY35" fmla="*/ 327546 h 782471"/>
              <a:gd name="connsiteX36" fmla="*/ 782471 w 2984311"/>
              <a:gd name="connsiteY36" fmla="*/ 322997 h 782471"/>
              <a:gd name="connsiteX37" fmla="*/ 768824 w 2984311"/>
              <a:gd name="connsiteY37" fmla="*/ 318448 h 782471"/>
              <a:gd name="connsiteX38" fmla="*/ 723331 w 2984311"/>
              <a:gd name="connsiteY38" fmla="*/ 304800 h 782471"/>
              <a:gd name="connsiteX39" fmla="*/ 709683 w 2984311"/>
              <a:gd name="connsiteY39" fmla="*/ 300251 h 782471"/>
              <a:gd name="connsiteX40" fmla="*/ 696036 w 2984311"/>
              <a:gd name="connsiteY40" fmla="*/ 295702 h 782471"/>
              <a:gd name="connsiteX41" fmla="*/ 641445 w 2984311"/>
              <a:gd name="connsiteY41" fmla="*/ 291152 h 782471"/>
              <a:gd name="connsiteX42" fmla="*/ 591403 w 2984311"/>
              <a:gd name="connsiteY42" fmla="*/ 282054 h 782471"/>
              <a:gd name="connsiteX43" fmla="*/ 573206 w 2984311"/>
              <a:gd name="connsiteY43" fmla="*/ 277505 h 782471"/>
              <a:gd name="connsiteX44" fmla="*/ 545910 w 2984311"/>
              <a:gd name="connsiteY44" fmla="*/ 268406 h 782471"/>
              <a:gd name="connsiteX45" fmla="*/ 514066 w 2984311"/>
              <a:gd name="connsiteY45" fmla="*/ 263857 h 782471"/>
              <a:gd name="connsiteX46" fmla="*/ 491319 w 2984311"/>
              <a:gd name="connsiteY46" fmla="*/ 259308 h 782471"/>
              <a:gd name="connsiteX47" fmla="*/ 459474 w 2984311"/>
              <a:gd name="connsiteY47" fmla="*/ 254758 h 782471"/>
              <a:gd name="connsiteX48" fmla="*/ 432179 w 2984311"/>
              <a:gd name="connsiteY48" fmla="*/ 236561 h 782471"/>
              <a:gd name="connsiteX49" fmla="*/ 423080 w 2984311"/>
              <a:gd name="connsiteY49" fmla="*/ 222913 h 782471"/>
              <a:gd name="connsiteX50" fmla="*/ 404883 w 2984311"/>
              <a:gd name="connsiteY50" fmla="*/ 213815 h 782471"/>
              <a:gd name="connsiteX51" fmla="*/ 391236 w 2984311"/>
              <a:gd name="connsiteY51" fmla="*/ 204716 h 782471"/>
              <a:gd name="connsiteX52" fmla="*/ 373039 w 2984311"/>
              <a:gd name="connsiteY52" fmla="*/ 177421 h 782471"/>
              <a:gd name="connsiteX53" fmla="*/ 350292 w 2984311"/>
              <a:gd name="connsiteY53" fmla="*/ 150125 h 782471"/>
              <a:gd name="connsiteX54" fmla="*/ 322997 w 2984311"/>
              <a:gd name="connsiteY54" fmla="*/ 131928 h 782471"/>
              <a:gd name="connsiteX55" fmla="*/ 295701 w 2984311"/>
              <a:gd name="connsiteY55" fmla="*/ 113731 h 782471"/>
              <a:gd name="connsiteX56" fmla="*/ 286603 w 2984311"/>
              <a:gd name="connsiteY56" fmla="*/ 100084 h 782471"/>
              <a:gd name="connsiteX57" fmla="*/ 272955 w 2984311"/>
              <a:gd name="connsiteY57" fmla="*/ 95534 h 782471"/>
              <a:gd name="connsiteX58" fmla="*/ 259307 w 2984311"/>
              <a:gd name="connsiteY58" fmla="*/ 86436 h 782471"/>
              <a:gd name="connsiteX59" fmla="*/ 232012 w 2984311"/>
              <a:gd name="connsiteY59" fmla="*/ 77337 h 782471"/>
              <a:gd name="connsiteX60" fmla="*/ 218364 w 2984311"/>
              <a:gd name="connsiteY60" fmla="*/ 72788 h 782471"/>
              <a:gd name="connsiteX61" fmla="*/ 204716 w 2984311"/>
              <a:gd name="connsiteY61" fmla="*/ 68239 h 782471"/>
              <a:gd name="connsiteX62" fmla="*/ 191068 w 2984311"/>
              <a:gd name="connsiteY62" fmla="*/ 59140 h 782471"/>
              <a:gd name="connsiteX63" fmla="*/ 163773 w 2984311"/>
              <a:gd name="connsiteY63" fmla="*/ 50042 h 782471"/>
              <a:gd name="connsiteX64" fmla="*/ 136477 w 2984311"/>
              <a:gd name="connsiteY64" fmla="*/ 40943 h 782471"/>
              <a:gd name="connsiteX65" fmla="*/ 122830 w 2984311"/>
              <a:gd name="connsiteY65" fmla="*/ 36394 h 782471"/>
              <a:gd name="connsiteX66" fmla="*/ 0 w 2984311"/>
              <a:gd name="connsiteY6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418199 w 2984311"/>
              <a:gd name="connsiteY23" fmla="*/ 277355 h 782471"/>
              <a:gd name="connsiteX24" fmla="*/ 1278340 w 2984311"/>
              <a:gd name="connsiteY24" fmla="*/ 227463 h 782471"/>
              <a:gd name="connsiteX25" fmla="*/ 1264692 w 2984311"/>
              <a:gd name="connsiteY25" fmla="*/ 236561 h 782471"/>
              <a:gd name="connsiteX26" fmla="*/ 1246495 w 2984311"/>
              <a:gd name="connsiteY26" fmla="*/ 241111 h 782471"/>
              <a:gd name="connsiteX27" fmla="*/ 1219200 w 2984311"/>
              <a:gd name="connsiteY27" fmla="*/ 254758 h 782471"/>
              <a:gd name="connsiteX28" fmla="*/ 1191904 w 2984311"/>
              <a:gd name="connsiteY28" fmla="*/ 268406 h 782471"/>
              <a:gd name="connsiteX29" fmla="*/ 1160060 w 2984311"/>
              <a:gd name="connsiteY29" fmla="*/ 272955 h 782471"/>
              <a:gd name="connsiteX30" fmla="*/ 1105468 w 2984311"/>
              <a:gd name="connsiteY30" fmla="*/ 291152 h 782471"/>
              <a:gd name="connsiteX31" fmla="*/ 1073624 w 2984311"/>
              <a:gd name="connsiteY31" fmla="*/ 304800 h 782471"/>
              <a:gd name="connsiteX32" fmla="*/ 896203 w 2984311"/>
              <a:gd name="connsiteY32" fmla="*/ 309349 h 782471"/>
              <a:gd name="connsiteX33" fmla="*/ 868907 w 2984311"/>
              <a:gd name="connsiteY33" fmla="*/ 322997 h 782471"/>
              <a:gd name="connsiteX34" fmla="*/ 855260 w 2984311"/>
              <a:gd name="connsiteY34" fmla="*/ 327546 h 782471"/>
              <a:gd name="connsiteX35" fmla="*/ 782471 w 2984311"/>
              <a:gd name="connsiteY35" fmla="*/ 322997 h 782471"/>
              <a:gd name="connsiteX36" fmla="*/ 768824 w 2984311"/>
              <a:gd name="connsiteY36" fmla="*/ 318448 h 782471"/>
              <a:gd name="connsiteX37" fmla="*/ 723331 w 2984311"/>
              <a:gd name="connsiteY37" fmla="*/ 304800 h 782471"/>
              <a:gd name="connsiteX38" fmla="*/ 709683 w 2984311"/>
              <a:gd name="connsiteY38" fmla="*/ 300251 h 782471"/>
              <a:gd name="connsiteX39" fmla="*/ 696036 w 2984311"/>
              <a:gd name="connsiteY39" fmla="*/ 295702 h 782471"/>
              <a:gd name="connsiteX40" fmla="*/ 641445 w 2984311"/>
              <a:gd name="connsiteY40" fmla="*/ 291152 h 782471"/>
              <a:gd name="connsiteX41" fmla="*/ 591403 w 2984311"/>
              <a:gd name="connsiteY41" fmla="*/ 282054 h 782471"/>
              <a:gd name="connsiteX42" fmla="*/ 573206 w 2984311"/>
              <a:gd name="connsiteY42" fmla="*/ 277505 h 782471"/>
              <a:gd name="connsiteX43" fmla="*/ 545910 w 2984311"/>
              <a:gd name="connsiteY43" fmla="*/ 268406 h 782471"/>
              <a:gd name="connsiteX44" fmla="*/ 514066 w 2984311"/>
              <a:gd name="connsiteY44" fmla="*/ 263857 h 782471"/>
              <a:gd name="connsiteX45" fmla="*/ 491319 w 2984311"/>
              <a:gd name="connsiteY45" fmla="*/ 259308 h 782471"/>
              <a:gd name="connsiteX46" fmla="*/ 459474 w 2984311"/>
              <a:gd name="connsiteY46" fmla="*/ 254758 h 782471"/>
              <a:gd name="connsiteX47" fmla="*/ 432179 w 2984311"/>
              <a:gd name="connsiteY47" fmla="*/ 236561 h 782471"/>
              <a:gd name="connsiteX48" fmla="*/ 423080 w 2984311"/>
              <a:gd name="connsiteY48" fmla="*/ 222913 h 782471"/>
              <a:gd name="connsiteX49" fmla="*/ 404883 w 2984311"/>
              <a:gd name="connsiteY49" fmla="*/ 213815 h 782471"/>
              <a:gd name="connsiteX50" fmla="*/ 391236 w 2984311"/>
              <a:gd name="connsiteY50" fmla="*/ 204716 h 782471"/>
              <a:gd name="connsiteX51" fmla="*/ 373039 w 2984311"/>
              <a:gd name="connsiteY51" fmla="*/ 177421 h 782471"/>
              <a:gd name="connsiteX52" fmla="*/ 350292 w 2984311"/>
              <a:gd name="connsiteY52" fmla="*/ 150125 h 782471"/>
              <a:gd name="connsiteX53" fmla="*/ 322997 w 2984311"/>
              <a:gd name="connsiteY53" fmla="*/ 131928 h 782471"/>
              <a:gd name="connsiteX54" fmla="*/ 295701 w 2984311"/>
              <a:gd name="connsiteY54" fmla="*/ 113731 h 782471"/>
              <a:gd name="connsiteX55" fmla="*/ 286603 w 2984311"/>
              <a:gd name="connsiteY55" fmla="*/ 100084 h 782471"/>
              <a:gd name="connsiteX56" fmla="*/ 272955 w 2984311"/>
              <a:gd name="connsiteY56" fmla="*/ 95534 h 782471"/>
              <a:gd name="connsiteX57" fmla="*/ 259307 w 2984311"/>
              <a:gd name="connsiteY57" fmla="*/ 86436 h 782471"/>
              <a:gd name="connsiteX58" fmla="*/ 232012 w 2984311"/>
              <a:gd name="connsiteY58" fmla="*/ 77337 h 782471"/>
              <a:gd name="connsiteX59" fmla="*/ 218364 w 2984311"/>
              <a:gd name="connsiteY59" fmla="*/ 72788 h 782471"/>
              <a:gd name="connsiteX60" fmla="*/ 204716 w 2984311"/>
              <a:gd name="connsiteY60" fmla="*/ 68239 h 782471"/>
              <a:gd name="connsiteX61" fmla="*/ 191068 w 2984311"/>
              <a:gd name="connsiteY61" fmla="*/ 59140 h 782471"/>
              <a:gd name="connsiteX62" fmla="*/ 163773 w 2984311"/>
              <a:gd name="connsiteY62" fmla="*/ 50042 h 782471"/>
              <a:gd name="connsiteX63" fmla="*/ 136477 w 2984311"/>
              <a:gd name="connsiteY63" fmla="*/ 40943 h 782471"/>
              <a:gd name="connsiteX64" fmla="*/ 122830 w 2984311"/>
              <a:gd name="connsiteY64" fmla="*/ 36394 h 782471"/>
              <a:gd name="connsiteX65" fmla="*/ 0 w 2984311"/>
              <a:gd name="connsiteY6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34939 w 2984311"/>
              <a:gd name="connsiteY22" fmla="*/ 297317 h 782471"/>
              <a:gd name="connsiteX23" fmla="*/ 1418199 w 2984311"/>
              <a:gd name="connsiteY23" fmla="*/ 277355 h 782471"/>
              <a:gd name="connsiteX24" fmla="*/ 1278340 w 2984311"/>
              <a:gd name="connsiteY24" fmla="*/ 227463 h 782471"/>
              <a:gd name="connsiteX25" fmla="*/ 1264692 w 2984311"/>
              <a:gd name="connsiteY25" fmla="*/ 236561 h 782471"/>
              <a:gd name="connsiteX26" fmla="*/ 1246495 w 2984311"/>
              <a:gd name="connsiteY26" fmla="*/ 241111 h 782471"/>
              <a:gd name="connsiteX27" fmla="*/ 1219200 w 2984311"/>
              <a:gd name="connsiteY27" fmla="*/ 254758 h 782471"/>
              <a:gd name="connsiteX28" fmla="*/ 1191904 w 2984311"/>
              <a:gd name="connsiteY28" fmla="*/ 268406 h 782471"/>
              <a:gd name="connsiteX29" fmla="*/ 1160060 w 2984311"/>
              <a:gd name="connsiteY29" fmla="*/ 272955 h 782471"/>
              <a:gd name="connsiteX30" fmla="*/ 1105468 w 2984311"/>
              <a:gd name="connsiteY30" fmla="*/ 291152 h 782471"/>
              <a:gd name="connsiteX31" fmla="*/ 1073624 w 2984311"/>
              <a:gd name="connsiteY31" fmla="*/ 304800 h 782471"/>
              <a:gd name="connsiteX32" fmla="*/ 896203 w 2984311"/>
              <a:gd name="connsiteY32" fmla="*/ 309349 h 782471"/>
              <a:gd name="connsiteX33" fmla="*/ 868907 w 2984311"/>
              <a:gd name="connsiteY33" fmla="*/ 322997 h 782471"/>
              <a:gd name="connsiteX34" fmla="*/ 855260 w 2984311"/>
              <a:gd name="connsiteY34" fmla="*/ 327546 h 782471"/>
              <a:gd name="connsiteX35" fmla="*/ 782471 w 2984311"/>
              <a:gd name="connsiteY35" fmla="*/ 322997 h 782471"/>
              <a:gd name="connsiteX36" fmla="*/ 768824 w 2984311"/>
              <a:gd name="connsiteY36" fmla="*/ 318448 h 782471"/>
              <a:gd name="connsiteX37" fmla="*/ 723331 w 2984311"/>
              <a:gd name="connsiteY37" fmla="*/ 304800 h 782471"/>
              <a:gd name="connsiteX38" fmla="*/ 709683 w 2984311"/>
              <a:gd name="connsiteY38" fmla="*/ 300251 h 782471"/>
              <a:gd name="connsiteX39" fmla="*/ 696036 w 2984311"/>
              <a:gd name="connsiteY39" fmla="*/ 295702 h 782471"/>
              <a:gd name="connsiteX40" fmla="*/ 641445 w 2984311"/>
              <a:gd name="connsiteY40" fmla="*/ 291152 h 782471"/>
              <a:gd name="connsiteX41" fmla="*/ 591403 w 2984311"/>
              <a:gd name="connsiteY41" fmla="*/ 282054 h 782471"/>
              <a:gd name="connsiteX42" fmla="*/ 573206 w 2984311"/>
              <a:gd name="connsiteY42" fmla="*/ 277505 h 782471"/>
              <a:gd name="connsiteX43" fmla="*/ 545910 w 2984311"/>
              <a:gd name="connsiteY43" fmla="*/ 268406 h 782471"/>
              <a:gd name="connsiteX44" fmla="*/ 514066 w 2984311"/>
              <a:gd name="connsiteY44" fmla="*/ 263857 h 782471"/>
              <a:gd name="connsiteX45" fmla="*/ 491319 w 2984311"/>
              <a:gd name="connsiteY45" fmla="*/ 259308 h 782471"/>
              <a:gd name="connsiteX46" fmla="*/ 459474 w 2984311"/>
              <a:gd name="connsiteY46" fmla="*/ 254758 h 782471"/>
              <a:gd name="connsiteX47" fmla="*/ 432179 w 2984311"/>
              <a:gd name="connsiteY47" fmla="*/ 236561 h 782471"/>
              <a:gd name="connsiteX48" fmla="*/ 423080 w 2984311"/>
              <a:gd name="connsiteY48" fmla="*/ 222913 h 782471"/>
              <a:gd name="connsiteX49" fmla="*/ 404883 w 2984311"/>
              <a:gd name="connsiteY49" fmla="*/ 213815 h 782471"/>
              <a:gd name="connsiteX50" fmla="*/ 391236 w 2984311"/>
              <a:gd name="connsiteY50" fmla="*/ 204716 h 782471"/>
              <a:gd name="connsiteX51" fmla="*/ 373039 w 2984311"/>
              <a:gd name="connsiteY51" fmla="*/ 177421 h 782471"/>
              <a:gd name="connsiteX52" fmla="*/ 350292 w 2984311"/>
              <a:gd name="connsiteY52" fmla="*/ 150125 h 782471"/>
              <a:gd name="connsiteX53" fmla="*/ 322997 w 2984311"/>
              <a:gd name="connsiteY53" fmla="*/ 131928 h 782471"/>
              <a:gd name="connsiteX54" fmla="*/ 295701 w 2984311"/>
              <a:gd name="connsiteY54" fmla="*/ 113731 h 782471"/>
              <a:gd name="connsiteX55" fmla="*/ 286603 w 2984311"/>
              <a:gd name="connsiteY55" fmla="*/ 100084 h 782471"/>
              <a:gd name="connsiteX56" fmla="*/ 272955 w 2984311"/>
              <a:gd name="connsiteY56" fmla="*/ 95534 h 782471"/>
              <a:gd name="connsiteX57" fmla="*/ 259307 w 2984311"/>
              <a:gd name="connsiteY57" fmla="*/ 86436 h 782471"/>
              <a:gd name="connsiteX58" fmla="*/ 232012 w 2984311"/>
              <a:gd name="connsiteY58" fmla="*/ 77337 h 782471"/>
              <a:gd name="connsiteX59" fmla="*/ 218364 w 2984311"/>
              <a:gd name="connsiteY59" fmla="*/ 72788 h 782471"/>
              <a:gd name="connsiteX60" fmla="*/ 204716 w 2984311"/>
              <a:gd name="connsiteY60" fmla="*/ 68239 h 782471"/>
              <a:gd name="connsiteX61" fmla="*/ 191068 w 2984311"/>
              <a:gd name="connsiteY61" fmla="*/ 59140 h 782471"/>
              <a:gd name="connsiteX62" fmla="*/ 163773 w 2984311"/>
              <a:gd name="connsiteY62" fmla="*/ 50042 h 782471"/>
              <a:gd name="connsiteX63" fmla="*/ 136477 w 2984311"/>
              <a:gd name="connsiteY63" fmla="*/ 40943 h 782471"/>
              <a:gd name="connsiteX64" fmla="*/ 122830 w 2984311"/>
              <a:gd name="connsiteY64" fmla="*/ 36394 h 782471"/>
              <a:gd name="connsiteX65" fmla="*/ 0 w 2984311"/>
              <a:gd name="connsiteY6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10360 w 2984311"/>
              <a:gd name="connsiteY20" fmla="*/ 33070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52846 w 2984311"/>
              <a:gd name="connsiteY19" fmla="*/ 364016 h 782471"/>
              <a:gd name="connsiteX20" fmla="*/ 1610360 w 2984311"/>
              <a:gd name="connsiteY20" fmla="*/ 33070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60060 w 2984311"/>
              <a:gd name="connsiteY26" fmla="*/ 272955 h 782471"/>
              <a:gd name="connsiteX27" fmla="*/ 1105468 w 2984311"/>
              <a:gd name="connsiteY27" fmla="*/ 291152 h 782471"/>
              <a:gd name="connsiteX28" fmla="*/ 1073624 w 2984311"/>
              <a:gd name="connsiteY28" fmla="*/ 304800 h 782471"/>
              <a:gd name="connsiteX29" fmla="*/ 896203 w 2984311"/>
              <a:gd name="connsiteY29" fmla="*/ 309349 h 782471"/>
              <a:gd name="connsiteX30" fmla="*/ 868907 w 2984311"/>
              <a:gd name="connsiteY30" fmla="*/ 322997 h 782471"/>
              <a:gd name="connsiteX31" fmla="*/ 855260 w 2984311"/>
              <a:gd name="connsiteY31" fmla="*/ 327546 h 782471"/>
              <a:gd name="connsiteX32" fmla="*/ 782471 w 2984311"/>
              <a:gd name="connsiteY32" fmla="*/ 322997 h 782471"/>
              <a:gd name="connsiteX33" fmla="*/ 768824 w 2984311"/>
              <a:gd name="connsiteY33" fmla="*/ 318448 h 782471"/>
              <a:gd name="connsiteX34" fmla="*/ 723331 w 2984311"/>
              <a:gd name="connsiteY34" fmla="*/ 304800 h 782471"/>
              <a:gd name="connsiteX35" fmla="*/ 709683 w 2984311"/>
              <a:gd name="connsiteY35" fmla="*/ 300251 h 782471"/>
              <a:gd name="connsiteX36" fmla="*/ 696036 w 2984311"/>
              <a:gd name="connsiteY36" fmla="*/ 295702 h 782471"/>
              <a:gd name="connsiteX37" fmla="*/ 641445 w 2984311"/>
              <a:gd name="connsiteY37" fmla="*/ 291152 h 782471"/>
              <a:gd name="connsiteX38" fmla="*/ 591403 w 2984311"/>
              <a:gd name="connsiteY38" fmla="*/ 282054 h 782471"/>
              <a:gd name="connsiteX39" fmla="*/ 573206 w 2984311"/>
              <a:gd name="connsiteY39" fmla="*/ 277505 h 782471"/>
              <a:gd name="connsiteX40" fmla="*/ 545910 w 2984311"/>
              <a:gd name="connsiteY40" fmla="*/ 268406 h 782471"/>
              <a:gd name="connsiteX41" fmla="*/ 514066 w 2984311"/>
              <a:gd name="connsiteY41" fmla="*/ 263857 h 782471"/>
              <a:gd name="connsiteX42" fmla="*/ 491319 w 2984311"/>
              <a:gd name="connsiteY42" fmla="*/ 259308 h 782471"/>
              <a:gd name="connsiteX43" fmla="*/ 459474 w 2984311"/>
              <a:gd name="connsiteY43" fmla="*/ 254758 h 782471"/>
              <a:gd name="connsiteX44" fmla="*/ 432179 w 2984311"/>
              <a:gd name="connsiteY44" fmla="*/ 236561 h 782471"/>
              <a:gd name="connsiteX45" fmla="*/ 423080 w 2984311"/>
              <a:gd name="connsiteY45" fmla="*/ 222913 h 782471"/>
              <a:gd name="connsiteX46" fmla="*/ 404883 w 2984311"/>
              <a:gd name="connsiteY46" fmla="*/ 213815 h 782471"/>
              <a:gd name="connsiteX47" fmla="*/ 391236 w 2984311"/>
              <a:gd name="connsiteY47" fmla="*/ 204716 h 782471"/>
              <a:gd name="connsiteX48" fmla="*/ 373039 w 2984311"/>
              <a:gd name="connsiteY48" fmla="*/ 177421 h 782471"/>
              <a:gd name="connsiteX49" fmla="*/ 350292 w 2984311"/>
              <a:gd name="connsiteY49" fmla="*/ 150125 h 782471"/>
              <a:gd name="connsiteX50" fmla="*/ 322997 w 2984311"/>
              <a:gd name="connsiteY50" fmla="*/ 131928 h 782471"/>
              <a:gd name="connsiteX51" fmla="*/ 295701 w 2984311"/>
              <a:gd name="connsiteY51" fmla="*/ 113731 h 782471"/>
              <a:gd name="connsiteX52" fmla="*/ 286603 w 2984311"/>
              <a:gd name="connsiteY52" fmla="*/ 100084 h 782471"/>
              <a:gd name="connsiteX53" fmla="*/ 272955 w 2984311"/>
              <a:gd name="connsiteY53" fmla="*/ 95534 h 782471"/>
              <a:gd name="connsiteX54" fmla="*/ 259307 w 2984311"/>
              <a:gd name="connsiteY54" fmla="*/ 86436 h 782471"/>
              <a:gd name="connsiteX55" fmla="*/ 232012 w 2984311"/>
              <a:gd name="connsiteY55" fmla="*/ 77337 h 782471"/>
              <a:gd name="connsiteX56" fmla="*/ 218364 w 2984311"/>
              <a:gd name="connsiteY56" fmla="*/ 72788 h 782471"/>
              <a:gd name="connsiteX57" fmla="*/ 204716 w 2984311"/>
              <a:gd name="connsiteY57" fmla="*/ 68239 h 782471"/>
              <a:gd name="connsiteX58" fmla="*/ 191068 w 2984311"/>
              <a:gd name="connsiteY58" fmla="*/ 59140 h 782471"/>
              <a:gd name="connsiteX59" fmla="*/ 163773 w 2984311"/>
              <a:gd name="connsiteY59" fmla="*/ 50042 h 782471"/>
              <a:gd name="connsiteX60" fmla="*/ 136477 w 2984311"/>
              <a:gd name="connsiteY60" fmla="*/ 40943 h 782471"/>
              <a:gd name="connsiteX61" fmla="*/ 122830 w 2984311"/>
              <a:gd name="connsiteY61" fmla="*/ 36394 h 782471"/>
              <a:gd name="connsiteX62" fmla="*/ 0 w 2984311"/>
              <a:gd name="connsiteY6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05468 w 2984311"/>
              <a:gd name="connsiteY26" fmla="*/ 291152 h 782471"/>
              <a:gd name="connsiteX27" fmla="*/ 1073624 w 2984311"/>
              <a:gd name="connsiteY27" fmla="*/ 304800 h 782471"/>
              <a:gd name="connsiteX28" fmla="*/ 896203 w 2984311"/>
              <a:gd name="connsiteY28" fmla="*/ 309349 h 782471"/>
              <a:gd name="connsiteX29" fmla="*/ 868907 w 2984311"/>
              <a:gd name="connsiteY29" fmla="*/ 322997 h 782471"/>
              <a:gd name="connsiteX30" fmla="*/ 855260 w 2984311"/>
              <a:gd name="connsiteY30" fmla="*/ 327546 h 782471"/>
              <a:gd name="connsiteX31" fmla="*/ 782471 w 2984311"/>
              <a:gd name="connsiteY31" fmla="*/ 322997 h 782471"/>
              <a:gd name="connsiteX32" fmla="*/ 768824 w 2984311"/>
              <a:gd name="connsiteY32" fmla="*/ 318448 h 782471"/>
              <a:gd name="connsiteX33" fmla="*/ 723331 w 2984311"/>
              <a:gd name="connsiteY33" fmla="*/ 304800 h 782471"/>
              <a:gd name="connsiteX34" fmla="*/ 709683 w 2984311"/>
              <a:gd name="connsiteY34" fmla="*/ 300251 h 782471"/>
              <a:gd name="connsiteX35" fmla="*/ 696036 w 2984311"/>
              <a:gd name="connsiteY35" fmla="*/ 295702 h 782471"/>
              <a:gd name="connsiteX36" fmla="*/ 641445 w 2984311"/>
              <a:gd name="connsiteY36" fmla="*/ 291152 h 782471"/>
              <a:gd name="connsiteX37" fmla="*/ 591403 w 2984311"/>
              <a:gd name="connsiteY37" fmla="*/ 282054 h 782471"/>
              <a:gd name="connsiteX38" fmla="*/ 573206 w 2984311"/>
              <a:gd name="connsiteY38" fmla="*/ 277505 h 782471"/>
              <a:gd name="connsiteX39" fmla="*/ 545910 w 2984311"/>
              <a:gd name="connsiteY39" fmla="*/ 268406 h 782471"/>
              <a:gd name="connsiteX40" fmla="*/ 514066 w 2984311"/>
              <a:gd name="connsiteY40" fmla="*/ 263857 h 782471"/>
              <a:gd name="connsiteX41" fmla="*/ 491319 w 2984311"/>
              <a:gd name="connsiteY41" fmla="*/ 259308 h 782471"/>
              <a:gd name="connsiteX42" fmla="*/ 459474 w 2984311"/>
              <a:gd name="connsiteY42" fmla="*/ 254758 h 782471"/>
              <a:gd name="connsiteX43" fmla="*/ 432179 w 2984311"/>
              <a:gd name="connsiteY43" fmla="*/ 236561 h 782471"/>
              <a:gd name="connsiteX44" fmla="*/ 423080 w 2984311"/>
              <a:gd name="connsiteY44" fmla="*/ 222913 h 782471"/>
              <a:gd name="connsiteX45" fmla="*/ 404883 w 2984311"/>
              <a:gd name="connsiteY45" fmla="*/ 213815 h 782471"/>
              <a:gd name="connsiteX46" fmla="*/ 391236 w 2984311"/>
              <a:gd name="connsiteY46" fmla="*/ 204716 h 782471"/>
              <a:gd name="connsiteX47" fmla="*/ 373039 w 2984311"/>
              <a:gd name="connsiteY47" fmla="*/ 177421 h 782471"/>
              <a:gd name="connsiteX48" fmla="*/ 350292 w 2984311"/>
              <a:gd name="connsiteY48" fmla="*/ 150125 h 782471"/>
              <a:gd name="connsiteX49" fmla="*/ 322997 w 2984311"/>
              <a:gd name="connsiteY49" fmla="*/ 131928 h 782471"/>
              <a:gd name="connsiteX50" fmla="*/ 295701 w 2984311"/>
              <a:gd name="connsiteY50" fmla="*/ 113731 h 782471"/>
              <a:gd name="connsiteX51" fmla="*/ 286603 w 2984311"/>
              <a:gd name="connsiteY51" fmla="*/ 100084 h 782471"/>
              <a:gd name="connsiteX52" fmla="*/ 272955 w 2984311"/>
              <a:gd name="connsiteY52" fmla="*/ 95534 h 782471"/>
              <a:gd name="connsiteX53" fmla="*/ 259307 w 2984311"/>
              <a:gd name="connsiteY53" fmla="*/ 86436 h 782471"/>
              <a:gd name="connsiteX54" fmla="*/ 232012 w 2984311"/>
              <a:gd name="connsiteY54" fmla="*/ 77337 h 782471"/>
              <a:gd name="connsiteX55" fmla="*/ 218364 w 2984311"/>
              <a:gd name="connsiteY55" fmla="*/ 72788 h 782471"/>
              <a:gd name="connsiteX56" fmla="*/ 204716 w 2984311"/>
              <a:gd name="connsiteY56" fmla="*/ 68239 h 782471"/>
              <a:gd name="connsiteX57" fmla="*/ 191068 w 2984311"/>
              <a:gd name="connsiteY57" fmla="*/ 59140 h 782471"/>
              <a:gd name="connsiteX58" fmla="*/ 163773 w 2984311"/>
              <a:gd name="connsiteY58" fmla="*/ 50042 h 782471"/>
              <a:gd name="connsiteX59" fmla="*/ 136477 w 2984311"/>
              <a:gd name="connsiteY59" fmla="*/ 40943 h 782471"/>
              <a:gd name="connsiteX60" fmla="*/ 122830 w 2984311"/>
              <a:gd name="connsiteY60" fmla="*/ 36394 h 782471"/>
              <a:gd name="connsiteX61" fmla="*/ 0 w 2984311"/>
              <a:gd name="connsiteY6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073624 w 2984311"/>
              <a:gd name="connsiteY26" fmla="*/ 304800 h 782471"/>
              <a:gd name="connsiteX27" fmla="*/ 896203 w 2984311"/>
              <a:gd name="connsiteY27" fmla="*/ 309349 h 782471"/>
              <a:gd name="connsiteX28" fmla="*/ 868907 w 2984311"/>
              <a:gd name="connsiteY28" fmla="*/ 322997 h 782471"/>
              <a:gd name="connsiteX29" fmla="*/ 855260 w 2984311"/>
              <a:gd name="connsiteY29" fmla="*/ 327546 h 782471"/>
              <a:gd name="connsiteX30" fmla="*/ 782471 w 2984311"/>
              <a:gd name="connsiteY30" fmla="*/ 322997 h 782471"/>
              <a:gd name="connsiteX31" fmla="*/ 768824 w 2984311"/>
              <a:gd name="connsiteY31" fmla="*/ 318448 h 782471"/>
              <a:gd name="connsiteX32" fmla="*/ 723331 w 2984311"/>
              <a:gd name="connsiteY32" fmla="*/ 304800 h 782471"/>
              <a:gd name="connsiteX33" fmla="*/ 709683 w 2984311"/>
              <a:gd name="connsiteY33" fmla="*/ 300251 h 782471"/>
              <a:gd name="connsiteX34" fmla="*/ 696036 w 2984311"/>
              <a:gd name="connsiteY34" fmla="*/ 295702 h 782471"/>
              <a:gd name="connsiteX35" fmla="*/ 641445 w 2984311"/>
              <a:gd name="connsiteY35" fmla="*/ 291152 h 782471"/>
              <a:gd name="connsiteX36" fmla="*/ 591403 w 2984311"/>
              <a:gd name="connsiteY36" fmla="*/ 282054 h 782471"/>
              <a:gd name="connsiteX37" fmla="*/ 573206 w 2984311"/>
              <a:gd name="connsiteY37" fmla="*/ 277505 h 782471"/>
              <a:gd name="connsiteX38" fmla="*/ 545910 w 2984311"/>
              <a:gd name="connsiteY38" fmla="*/ 268406 h 782471"/>
              <a:gd name="connsiteX39" fmla="*/ 514066 w 2984311"/>
              <a:gd name="connsiteY39" fmla="*/ 263857 h 782471"/>
              <a:gd name="connsiteX40" fmla="*/ 491319 w 2984311"/>
              <a:gd name="connsiteY40" fmla="*/ 259308 h 782471"/>
              <a:gd name="connsiteX41" fmla="*/ 459474 w 2984311"/>
              <a:gd name="connsiteY41" fmla="*/ 254758 h 782471"/>
              <a:gd name="connsiteX42" fmla="*/ 432179 w 2984311"/>
              <a:gd name="connsiteY42" fmla="*/ 236561 h 782471"/>
              <a:gd name="connsiteX43" fmla="*/ 423080 w 2984311"/>
              <a:gd name="connsiteY43" fmla="*/ 222913 h 782471"/>
              <a:gd name="connsiteX44" fmla="*/ 404883 w 2984311"/>
              <a:gd name="connsiteY44" fmla="*/ 213815 h 782471"/>
              <a:gd name="connsiteX45" fmla="*/ 391236 w 2984311"/>
              <a:gd name="connsiteY45" fmla="*/ 204716 h 782471"/>
              <a:gd name="connsiteX46" fmla="*/ 373039 w 2984311"/>
              <a:gd name="connsiteY46" fmla="*/ 177421 h 782471"/>
              <a:gd name="connsiteX47" fmla="*/ 350292 w 2984311"/>
              <a:gd name="connsiteY47" fmla="*/ 150125 h 782471"/>
              <a:gd name="connsiteX48" fmla="*/ 322997 w 2984311"/>
              <a:gd name="connsiteY48" fmla="*/ 131928 h 782471"/>
              <a:gd name="connsiteX49" fmla="*/ 295701 w 2984311"/>
              <a:gd name="connsiteY49" fmla="*/ 113731 h 782471"/>
              <a:gd name="connsiteX50" fmla="*/ 286603 w 2984311"/>
              <a:gd name="connsiteY50" fmla="*/ 100084 h 782471"/>
              <a:gd name="connsiteX51" fmla="*/ 272955 w 2984311"/>
              <a:gd name="connsiteY51" fmla="*/ 95534 h 782471"/>
              <a:gd name="connsiteX52" fmla="*/ 259307 w 2984311"/>
              <a:gd name="connsiteY52" fmla="*/ 86436 h 782471"/>
              <a:gd name="connsiteX53" fmla="*/ 232012 w 2984311"/>
              <a:gd name="connsiteY53" fmla="*/ 77337 h 782471"/>
              <a:gd name="connsiteX54" fmla="*/ 218364 w 2984311"/>
              <a:gd name="connsiteY54" fmla="*/ 72788 h 782471"/>
              <a:gd name="connsiteX55" fmla="*/ 204716 w 2984311"/>
              <a:gd name="connsiteY55" fmla="*/ 68239 h 782471"/>
              <a:gd name="connsiteX56" fmla="*/ 191068 w 2984311"/>
              <a:gd name="connsiteY56" fmla="*/ 59140 h 782471"/>
              <a:gd name="connsiteX57" fmla="*/ 163773 w 2984311"/>
              <a:gd name="connsiteY57" fmla="*/ 50042 h 782471"/>
              <a:gd name="connsiteX58" fmla="*/ 136477 w 2984311"/>
              <a:gd name="connsiteY58" fmla="*/ 40943 h 782471"/>
              <a:gd name="connsiteX59" fmla="*/ 122830 w 2984311"/>
              <a:gd name="connsiteY59" fmla="*/ 36394 h 782471"/>
              <a:gd name="connsiteX60" fmla="*/ 0 w 2984311"/>
              <a:gd name="connsiteY6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19200 w 2984311"/>
              <a:gd name="connsiteY24" fmla="*/ 254758 h 782471"/>
              <a:gd name="connsiteX25" fmla="*/ 1073624 w 2984311"/>
              <a:gd name="connsiteY25" fmla="*/ 304800 h 782471"/>
              <a:gd name="connsiteX26" fmla="*/ 896203 w 2984311"/>
              <a:gd name="connsiteY26" fmla="*/ 309349 h 782471"/>
              <a:gd name="connsiteX27" fmla="*/ 868907 w 2984311"/>
              <a:gd name="connsiteY27" fmla="*/ 322997 h 782471"/>
              <a:gd name="connsiteX28" fmla="*/ 855260 w 2984311"/>
              <a:gd name="connsiteY28" fmla="*/ 327546 h 782471"/>
              <a:gd name="connsiteX29" fmla="*/ 782471 w 2984311"/>
              <a:gd name="connsiteY29" fmla="*/ 322997 h 782471"/>
              <a:gd name="connsiteX30" fmla="*/ 768824 w 2984311"/>
              <a:gd name="connsiteY30" fmla="*/ 318448 h 782471"/>
              <a:gd name="connsiteX31" fmla="*/ 723331 w 2984311"/>
              <a:gd name="connsiteY31" fmla="*/ 304800 h 782471"/>
              <a:gd name="connsiteX32" fmla="*/ 709683 w 2984311"/>
              <a:gd name="connsiteY32" fmla="*/ 300251 h 782471"/>
              <a:gd name="connsiteX33" fmla="*/ 696036 w 2984311"/>
              <a:gd name="connsiteY33" fmla="*/ 295702 h 782471"/>
              <a:gd name="connsiteX34" fmla="*/ 641445 w 2984311"/>
              <a:gd name="connsiteY34" fmla="*/ 291152 h 782471"/>
              <a:gd name="connsiteX35" fmla="*/ 591403 w 2984311"/>
              <a:gd name="connsiteY35" fmla="*/ 282054 h 782471"/>
              <a:gd name="connsiteX36" fmla="*/ 573206 w 2984311"/>
              <a:gd name="connsiteY36" fmla="*/ 277505 h 782471"/>
              <a:gd name="connsiteX37" fmla="*/ 545910 w 2984311"/>
              <a:gd name="connsiteY37" fmla="*/ 268406 h 782471"/>
              <a:gd name="connsiteX38" fmla="*/ 514066 w 2984311"/>
              <a:gd name="connsiteY38" fmla="*/ 263857 h 782471"/>
              <a:gd name="connsiteX39" fmla="*/ 491319 w 2984311"/>
              <a:gd name="connsiteY39" fmla="*/ 259308 h 782471"/>
              <a:gd name="connsiteX40" fmla="*/ 459474 w 2984311"/>
              <a:gd name="connsiteY40" fmla="*/ 254758 h 782471"/>
              <a:gd name="connsiteX41" fmla="*/ 432179 w 2984311"/>
              <a:gd name="connsiteY41" fmla="*/ 236561 h 782471"/>
              <a:gd name="connsiteX42" fmla="*/ 423080 w 2984311"/>
              <a:gd name="connsiteY42" fmla="*/ 222913 h 782471"/>
              <a:gd name="connsiteX43" fmla="*/ 404883 w 2984311"/>
              <a:gd name="connsiteY43" fmla="*/ 213815 h 782471"/>
              <a:gd name="connsiteX44" fmla="*/ 391236 w 2984311"/>
              <a:gd name="connsiteY44" fmla="*/ 204716 h 782471"/>
              <a:gd name="connsiteX45" fmla="*/ 373039 w 2984311"/>
              <a:gd name="connsiteY45" fmla="*/ 177421 h 782471"/>
              <a:gd name="connsiteX46" fmla="*/ 350292 w 2984311"/>
              <a:gd name="connsiteY46" fmla="*/ 150125 h 782471"/>
              <a:gd name="connsiteX47" fmla="*/ 322997 w 2984311"/>
              <a:gd name="connsiteY47" fmla="*/ 131928 h 782471"/>
              <a:gd name="connsiteX48" fmla="*/ 295701 w 2984311"/>
              <a:gd name="connsiteY48" fmla="*/ 113731 h 782471"/>
              <a:gd name="connsiteX49" fmla="*/ 286603 w 2984311"/>
              <a:gd name="connsiteY49" fmla="*/ 100084 h 782471"/>
              <a:gd name="connsiteX50" fmla="*/ 272955 w 2984311"/>
              <a:gd name="connsiteY50" fmla="*/ 95534 h 782471"/>
              <a:gd name="connsiteX51" fmla="*/ 259307 w 2984311"/>
              <a:gd name="connsiteY51" fmla="*/ 86436 h 782471"/>
              <a:gd name="connsiteX52" fmla="*/ 232012 w 2984311"/>
              <a:gd name="connsiteY52" fmla="*/ 77337 h 782471"/>
              <a:gd name="connsiteX53" fmla="*/ 218364 w 2984311"/>
              <a:gd name="connsiteY53" fmla="*/ 72788 h 782471"/>
              <a:gd name="connsiteX54" fmla="*/ 204716 w 2984311"/>
              <a:gd name="connsiteY54" fmla="*/ 68239 h 782471"/>
              <a:gd name="connsiteX55" fmla="*/ 191068 w 2984311"/>
              <a:gd name="connsiteY55" fmla="*/ 59140 h 782471"/>
              <a:gd name="connsiteX56" fmla="*/ 163773 w 2984311"/>
              <a:gd name="connsiteY56" fmla="*/ 50042 h 782471"/>
              <a:gd name="connsiteX57" fmla="*/ 136477 w 2984311"/>
              <a:gd name="connsiteY57" fmla="*/ 40943 h 782471"/>
              <a:gd name="connsiteX58" fmla="*/ 122830 w 2984311"/>
              <a:gd name="connsiteY58" fmla="*/ 36394 h 782471"/>
              <a:gd name="connsiteX59" fmla="*/ 0 w 2984311"/>
              <a:gd name="connsiteY5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6203 w 2984311"/>
              <a:gd name="connsiteY25" fmla="*/ 309349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6203 w 2984311"/>
              <a:gd name="connsiteY25" fmla="*/ 309349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0187 w 2984311"/>
              <a:gd name="connsiteY25" fmla="*/ 318372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0187 w 2984311"/>
              <a:gd name="connsiteY25" fmla="*/ 318372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825182 w 2984311"/>
              <a:gd name="connsiteY27" fmla="*/ 321530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709683 w 2984311"/>
              <a:gd name="connsiteY30" fmla="*/ 300251 h 782471"/>
              <a:gd name="connsiteX31" fmla="*/ 696036 w 2984311"/>
              <a:gd name="connsiteY31" fmla="*/ 295702 h 782471"/>
              <a:gd name="connsiteX32" fmla="*/ 641445 w 2984311"/>
              <a:gd name="connsiteY32" fmla="*/ 291152 h 782471"/>
              <a:gd name="connsiteX33" fmla="*/ 591403 w 2984311"/>
              <a:gd name="connsiteY33" fmla="*/ 282054 h 782471"/>
              <a:gd name="connsiteX34" fmla="*/ 573206 w 2984311"/>
              <a:gd name="connsiteY34" fmla="*/ 277505 h 782471"/>
              <a:gd name="connsiteX35" fmla="*/ 545910 w 2984311"/>
              <a:gd name="connsiteY35" fmla="*/ 268406 h 782471"/>
              <a:gd name="connsiteX36" fmla="*/ 514066 w 2984311"/>
              <a:gd name="connsiteY36" fmla="*/ 263857 h 782471"/>
              <a:gd name="connsiteX37" fmla="*/ 491319 w 2984311"/>
              <a:gd name="connsiteY37" fmla="*/ 259308 h 782471"/>
              <a:gd name="connsiteX38" fmla="*/ 459474 w 2984311"/>
              <a:gd name="connsiteY38" fmla="*/ 254758 h 782471"/>
              <a:gd name="connsiteX39" fmla="*/ 432179 w 2984311"/>
              <a:gd name="connsiteY39" fmla="*/ 236561 h 782471"/>
              <a:gd name="connsiteX40" fmla="*/ 423080 w 2984311"/>
              <a:gd name="connsiteY40" fmla="*/ 222913 h 782471"/>
              <a:gd name="connsiteX41" fmla="*/ 404883 w 2984311"/>
              <a:gd name="connsiteY41" fmla="*/ 213815 h 782471"/>
              <a:gd name="connsiteX42" fmla="*/ 391236 w 2984311"/>
              <a:gd name="connsiteY42" fmla="*/ 204716 h 782471"/>
              <a:gd name="connsiteX43" fmla="*/ 373039 w 2984311"/>
              <a:gd name="connsiteY43" fmla="*/ 177421 h 782471"/>
              <a:gd name="connsiteX44" fmla="*/ 350292 w 2984311"/>
              <a:gd name="connsiteY44" fmla="*/ 150125 h 782471"/>
              <a:gd name="connsiteX45" fmla="*/ 322997 w 2984311"/>
              <a:gd name="connsiteY45" fmla="*/ 131928 h 782471"/>
              <a:gd name="connsiteX46" fmla="*/ 295701 w 2984311"/>
              <a:gd name="connsiteY46" fmla="*/ 113731 h 782471"/>
              <a:gd name="connsiteX47" fmla="*/ 286603 w 2984311"/>
              <a:gd name="connsiteY47" fmla="*/ 100084 h 782471"/>
              <a:gd name="connsiteX48" fmla="*/ 272955 w 2984311"/>
              <a:gd name="connsiteY48" fmla="*/ 95534 h 782471"/>
              <a:gd name="connsiteX49" fmla="*/ 259307 w 2984311"/>
              <a:gd name="connsiteY49" fmla="*/ 86436 h 782471"/>
              <a:gd name="connsiteX50" fmla="*/ 232012 w 2984311"/>
              <a:gd name="connsiteY50" fmla="*/ 77337 h 782471"/>
              <a:gd name="connsiteX51" fmla="*/ 218364 w 2984311"/>
              <a:gd name="connsiteY51" fmla="*/ 72788 h 782471"/>
              <a:gd name="connsiteX52" fmla="*/ 204716 w 2984311"/>
              <a:gd name="connsiteY52" fmla="*/ 68239 h 782471"/>
              <a:gd name="connsiteX53" fmla="*/ 191068 w 2984311"/>
              <a:gd name="connsiteY53" fmla="*/ 59140 h 782471"/>
              <a:gd name="connsiteX54" fmla="*/ 163773 w 2984311"/>
              <a:gd name="connsiteY54" fmla="*/ 50042 h 782471"/>
              <a:gd name="connsiteX55" fmla="*/ 136477 w 2984311"/>
              <a:gd name="connsiteY55" fmla="*/ 40943 h 782471"/>
              <a:gd name="connsiteX56" fmla="*/ 122830 w 2984311"/>
              <a:gd name="connsiteY56" fmla="*/ 36394 h 782471"/>
              <a:gd name="connsiteX57" fmla="*/ 0 w 2984311"/>
              <a:gd name="connsiteY5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709683 w 2984311"/>
              <a:gd name="connsiteY30" fmla="*/ 300251 h 782471"/>
              <a:gd name="connsiteX31" fmla="*/ 641445 w 2984311"/>
              <a:gd name="connsiteY31" fmla="*/ 291152 h 782471"/>
              <a:gd name="connsiteX32" fmla="*/ 591403 w 2984311"/>
              <a:gd name="connsiteY32" fmla="*/ 282054 h 782471"/>
              <a:gd name="connsiteX33" fmla="*/ 573206 w 2984311"/>
              <a:gd name="connsiteY33" fmla="*/ 277505 h 782471"/>
              <a:gd name="connsiteX34" fmla="*/ 545910 w 2984311"/>
              <a:gd name="connsiteY34" fmla="*/ 268406 h 782471"/>
              <a:gd name="connsiteX35" fmla="*/ 514066 w 2984311"/>
              <a:gd name="connsiteY35" fmla="*/ 263857 h 782471"/>
              <a:gd name="connsiteX36" fmla="*/ 491319 w 2984311"/>
              <a:gd name="connsiteY36" fmla="*/ 259308 h 782471"/>
              <a:gd name="connsiteX37" fmla="*/ 459474 w 2984311"/>
              <a:gd name="connsiteY37" fmla="*/ 254758 h 782471"/>
              <a:gd name="connsiteX38" fmla="*/ 432179 w 2984311"/>
              <a:gd name="connsiteY38" fmla="*/ 236561 h 782471"/>
              <a:gd name="connsiteX39" fmla="*/ 423080 w 2984311"/>
              <a:gd name="connsiteY39" fmla="*/ 222913 h 782471"/>
              <a:gd name="connsiteX40" fmla="*/ 404883 w 2984311"/>
              <a:gd name="connsiteY40" fmla="*/ 213815 h 782471"/>
              <a:gd name="connsiteX41" fmla="*/ 391236 w 2984311"/>
              <a:gd name="connsiteY41" fmla="*/ 204716 h 782471"/>
              <a:gd name="connsiteX42" fmla="*/ 373039 w 2984311"/>
              <a:gd name="connsiteY42" fmla="*/ 177421 h 782471"/>
              <a:gd name="connsiteX43" fmla="*/ 350292 w 2984311"/>
              <a:gd name="connsiteY43" fmla="*/ 150125 h 782471"/>
              <a:gd name="connsiteX44" fmla="*/ 322997 w 2984311"/>
              <a:gd name="connsiteY44" fmla="*/ 131928 h 782471"/>
              <a:gd name="connsiteX45" fmla="*/ 295701 w 2984311"/>
              <a:gd name="connsiteY45" fmla="*/ 113731 h 782471"/>
              <a:gd name="connsiteX46" fmla="*/ 286603 w 2984311"/>
              <a:gd name="connsiteY46" fmla="*/ 100084 h 782471"/>
              <a:gd name="connsiteX47" fmla="*/ 272955 w 2984311"/>
              <a:gd name="connsiteY47" fmla="*/ 95534 h 782471"/>
              <a:gd name="connsiteX48" fmla="*/ 259307 w 2984311"/>
              <a:gd name="connsiteY48" fmla="*/ 86436 h 782471"/>
              <a:gd name="connsiteX49" fmla="*/ 232012 w 2984311"/>
              <a:gd name="connsiteY49" fmla="*/ 77337 h 782471"/>
              <a:gd name="connsiteX50" fmla="*/ 218364 w 2984311"/>
              <a:gd name="connsiteY50" fmla="*/ 72788 h 782471"/>
              <a:gd name="connsiteX51" fmla="*/ 204716 w 2984311"/>
              <a:gd name="connsiteY51" fmla="*/ 68239 h 782471"/>
              <a:gd name="connsiteX52" fmla="*/ 191068 w 2984311"/>
              <a:gd name="connsiteY52" fmla="*/ 59140 h 782471"/>
              <a:gd name="connsiteX53" fmla="*/ 163773 w 2984311"/>
              <a:gd name="connsiteY53" fmla="*/ 50042 h 782471"/>
              <a:gd name="connsiteX54" fmla="*/ 136477 w 2984311"/>
              <a:gd name="connsiteY54" fmla="*/ 40943 h 782471"/>
              <a:gd name="connsiteX55" fmla="*/ 122830 w 2984311"/>
              <a:gd name="connsiteY55" fmla="*/ 36394 h 782471"/>
              <a:gd name="connsiteX56" fmla="*/ 0 w 2984311"/>
              <a:gd name="connsiteY5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641445 w 2984311"/>
              <a:gd name="connsiteY30" fmla="*/ 291152 h 782471"/>
              <a:gd name="connsiteX31" fmla="*/ 591403 w 2984311"/>
              <a:gd name="connsiteY31" fmla="*/ 282054 h 782471"/>
              <a:gd name="connsiteX32" fmla="*/ 573206 w 2984311"/>
              <a:gd name="connsiteY32" fmla="*/ 277505 h 782471"/>
              <a:gd name="connsiteX33" fmla="*/ 545910 w 2984311"/>
              <a:gd name="connsiteY33" fmla="*/ 268406 h 782471"/>
              <a:gd name="connsiteX34" fmla="*/ 514066 w 2984311"/>
              <a:gd name="connsiteY34" fmla="*/ 263857 h 782471"/>
              <a:gd name="connsiteX35" fmla="*/ 491319 w 2984311"/>
              <a:gd name="connsiteY35" fmla="*/ 259308 h 782471"/>
              <a:gd name="connsiteX36" fmla="*/ 459474 w 2984311"/>
              <a:gd name="connsiteY36" fmla="*/ 254758 h 782471"/>
              <a:gd name="connsiteX37" fmla="*/ 432179 w 2984311"/>
              <a:gd name="connsiteY37" fmla="*/ 236561 h 782471"/>
              <a:gd name="connsiteX38" fmla="*/ 423080 w 2984311"/>
              <a:gd name="connsiteY38" fmla="*/ 222913 h 782471"/>
              <a:gd name="connsiteX39" fmla="*/ 404883 w 2984311"/>
              <a:gd name="connsiteY39" fmla="*/ 213815 h 782471"/>
              <a:gd name="connsiteX40" fmla="*/ 391236 w 2984311"/>
              <a:gd name="connsiteY40" fmla="*/ 204716 h 782471"/>
              <a:gd name="connsiteX41" fmla="*/ 373039 w 2984311"/>
              <a:gd name="connsiteY41" fmla="*/ 177421 h 782471"/>
              <a:gd name="connsiteX42" fmla="*/ 350292 w 2984311"/>
              <a:gd name="connsiteY42" fmla="*/ 150125 h 782471"/>
              <a:gd name="connsiteX43" fmla="*/ 322997 w 2984311"/>
              <a:gd name="connsiteY43" fmla="*/ 131928 h 782471"/>
              <a:gd name="connsiteX44" fmla="*/ 295701 w 2984311"/>
              <a:gd name="connsiteY44" fmla="*/ 113731 h 782471"/>
              <a:gd name="connsiteX45" fmla="*/ 286603 w 2984311"/>
              <a:gd name="connsiteY45" fmla="*/ 100084 h 782471"/>
              <a:gd name="connsiteX46" fmla="*/ 272955 w 2984311"/>
              <a:gd name="connsiteY46" fmla="*/ 95534 h 782471"/>
              <a:gd name="connsiteX47" fmla="*/ 259307 w 2984311"/>
              <a:gd name="connsiteY47" fmla="*/ 86436 h 782471"/>
              <a:gd name="connsiteX48" fmla="*/ 232012 w 2984311"/>
              <a:gd name="connsiteY48" fmla="*/ 77337 h 782471"/>
              <a:gd name="connsiteX49" fmla="*/ 218364 w 2984311"/>
              <a:gd name="connsiteY49" fmla="*/ 72788 h 782471"/>
              <a:gd name="connsiteX50" fmla="*/ 204716 w 2984311"/>
              <a:gd name="connsiteY50" fmla="*/ 68239 h 782471"/>
              <a:gd name="connsiteX51" fmla="*/ 191068 w 2984311"/>
              <a:gd name="connsiteY51" fmla="*/ 59140 h 782471"/>
              <a:gd name="connsiteX52" fmla="*/ 163773 w 2984311"/>
              <a:gd name="connsiteY52" fmla="*/ 50042 h 782471"/>
              <a:gd name="connsiteX53" fmla="*/ 136477 w 2984311"/>
              <a:gd name="connsiteY53" fmla="*/ 40943 h 782471"/>
              <a:gd name="connsiteX54" fmla="*/ 122830 w 2984311"/>
              <a:gd name="connsiteY54" fmla="*/ 36394 h 782471"/>
              <a:gd name="connsiteX55" fmla="*/ 0 w 2984311"/>
              <a:gd name="connsiteY5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641445 w 2984311"/>
              <a:gd name="connsiteY30" fmla="*/ 291152 h 782471"/>
              <a:gd name="connsiteX31" fmla="*/ 591403 w 2984311"/>
              <a:gd name="connsiteY31" fmla="*/ 282054 h 782471"/>
              <a:gd name="connsiteX32" fmla="*/ 573206 w 2984311"/>
              <a:gd name="connsiteY32" fmla="*/ 277505 h 782471"/>
              <a:gd name="connsiteX33" fmla="*/ 545910 w 2984311"/>
              <a:gd name="connsiteY33" fmla="*/ 268406 h 782471"/>
              <a:gd name="connsiteX34" fmla="*/ 514066 w 2984311"/>
              <a:gd name="connsiteY34" fmla="*/ 263857 h 782471"/>
              <a:gd name="connsiteX35" fmla="*/ 491319 w 2984311"/>
              <a:gd name="connsiteY35" fmla="*/ 259308 h 782471"/>
              <a:gd name="connsiteX36" fmla="*/ 459474 w 2984311"/>
              <a:gd name="connsiteY36" fmla="*/ 254758 h 782471"/>
              <a:gd name="connsiteX37" fmla="*/ 432179 w 2984311"/>
              <a:gd name="connsiteY37" fmla="*/ 236561 h 782471"/>
              <a:gd name="connsiteX38" fmla="*/ 423080 w 2984311"/>
              <a:gd name="connsiteY38" fmla="*/ 222913 h 782471"/>
              <a:gd name="connsiteX39" fmla="*/ 404883 w 2984311"/>
              <a:gd name="connsiteY39" fmla="*/ 213815 h 782471"/>
              <a:gd name="connsiteX40" fmla="*/ 391236 w 2984311"/>
              <a:gd name="connsiteY40" fmla="*/ 204716 h 782471"/>
              <a:gd name="connsiteX41" fmla="*/ 373039 w 2984311"/>
              <a:gd name="connsiteY41" fmla="*/ 177421 h 782471"/>
              <a:gd name="connsiteX42" fmla="*/ 350292 w 2984311"/>
              <a:gd name="connsiteY42" fmla="*/ 150125 h 782471"/>
              <a:gd name="connsiteX43" fmla="*/ 322997 w 2984311"/>
              <a:gd name="connsiteY43" fmla="*/ 131928 h 782471"/>
              <a:gd name="connsiteX44" fmla="*/ 295701 w 2984311"/>
              <a:gd name="connsiteY44" fmla="*/ 113731 h 782471"/>
              <a:gd name="connsiteX45" fmla="*/ 286603 w 2984311"/>
              <a:gd name="connsiteY45" fmla="*/ 100084 h 782471"/>
              <a:gd name="connsiteX46" fmla="*/ 272955 w 2984311"/>
              <a:gd name="connsiteY46" fmla="*/ 95534 h 782471"/>
              <a:gd name="connsiteX47" fmla="*/ 259307 w 2984311"/>
              <a:gd name="connsiteY47" fmla="*/ 86436 h 782471"/>
              <a:gd name="connsiteX48" fmla="*/ 232012 w 2984311"/>
              <a:gd name="connsiteY48" fmla="*/ 77337 h 782471"/>
              <a:gd name="connsiteX49" fmla="*/ 218364 w 2984311"/>
              <a:gd name="connsiteY49" fmla="*/ 72788 h 782471"/>
              <a:gd name="connsiteX50" fmla="*/ 204716 w 2984311"/>
              <a:gd name="connsiteY50" fmla="*/ 68239 h 782471"/>
              <a:gd name="connsiteX51" fmla="*/ 191068 w 2984311"/>
              <a:gd name="connsiteY51" fmla="*/ 59140 h 782471"/>
              <a:gd name="connsiteX52" fmla="*/ 163773 w 2984311"/>
              <a:gd name="connsiteY52" fmla="*/ 50042 h 782471"/>
              <a:gd name="connsiteX53" fmla="*/ 136477 w 2984311"/>
              <a:gd name="connsiteY53" fmla="*/ 40943 h 782471"/>
              <a:gd name="connsiteX54" fmla="*/ 122830 w 2984311"/>
              <a:gd name="connsiteY54" fmla="*/ 36394 h 782471"/>
              <a:gd name="connsiteX55" fmla="*/ 0 w 2984311"/>
              <a:gd name="connsiteY5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45910 w 2984311"/>
              <a:gd name="connsiteY32" fmla="*/ 268406 h 782471"/>
              <a:gd name="connsiteX33" fmla="*/ 514066 w 2984311"/>
              <a:gd name="connsiteY33" fmla="*/ 263857 h 782471"/>
              <a:gd name="connsiteX34" fmla="*/ 491319 w 2984311"/>
              <a:gd name="connsiteY34" fmla="*/ 259308 h 782471"/>
              <a:gd name="connsiteX35" fmla="*/ 459474 w 2984311"/>
              <a:gd name="connsiteY35" fmla="*/ 254758 h 782471"/>
              <a:gd name="connsiteX36" fmla="*/ 432179 w 2984311"/>
              <a:gd name="connsiteY36" fmla="*/ 236561 h 782471"/>
              <a:gd name="connsiteX37" fmla="*/ 423080 w 2984311"/>
              <a:gd name="connsiteY37" fmla="*/ 222913 h 782471"/>
              <a:gd name="connsiteX38" fmla="*/ 404883 w 2984311"/>
              <a:gd name="connsiteY38" fmla="*/ 213815 h 782471"/>
              <a:gd name="connsiteX39" fmla="*/ 391236 w 2984311"/>
              <a:gd name="connsiteY39" fmla="*/ 204716 h 782471"/>
              <a:gd name="connsiteX40" fmla="*/ 373039 w 2984311"/>
              <a:gd name="connsiteY40" fmla="*/ 177421 h 782471"/>
              <a:gd name="connsiteX41" fmla="*/ 350292 w 2984311"/>
              <a:gd name="connsiteY41" fmla="*/ 150125 h 782471"/>
              <a:gd name="connsiteX42" fmla="*/ 322997 w 2984311"/>
              <a:gd name="connsiteY42" fmla="*/ 131928 h 782471"/>
              <a:gd name="connsiteX43" fmla="*/ 295701 w 2984311"/>
              <a:gd name="connsiteY43" fmla="*/ 113731 h 782471"/>
              <a:gd name="connsiteX44" fmla="*/ 286603 w 2984311"/>
              <a:gd name="connsiteY44" fmla="*/ 100084 h 782471"/>
              <a:gd name="connsiteX45" fmla="*/ 272955 w 2984311"/>
              <a:gd name="connsiteY45" fmla="*/ 95534 h 782471"/>
              <a:gd name="connsiteX46" fmla="*/ 259307 w 2984311"/>
              <a:gd name="connsiteY46" fmla="*/ 86436 h 782471"/>
              <a:gd name="connsiteX47" fmla="*/ 232012 w 2984311"/>
              <a:gd name="connsiteY47" fmla="*/ 77337 h 782471"/>
              <a:gd name="connsiteX48" fmla="*/ 218364 w 2984311"/>
              <a:gd name="connsiteY48" fmla="*/ 72788 h 782471"/>
              <a:gd name="connsiteX49" fmla="*/ 204716 w 2984311"/>
              <a:gd name="connsiteY49" fmla="*/ 68239 h 782471"/>
              <a:gd name="connsiteX50" fmla="*/ 191068 w 2984311"/>
              <a:gd name="connsiteY50" fmla="*/ 59140 h 782471"/>
              <a:gd name="connsiteX51" fmla="*/ 163773 w 2984311"/>
              <a:gd name="connsiteY51" fmla="*/ 50042 h 782471"/>
              <a:gd name="connsiteX52" fmla="*/ 136477 w 2984311"/>
              <a:gd name="connsiteY52" fmla="*/ 40943 h 782471"/>
              <a:gd name="connsiteX53" fmla="*/ 122830 w 2984311"/>
              <a:gd name="connsiteY53" fmla="*/ 36394 h 782471"/>
              <a:gd name="connsiteX54" fmla="*/ 0 w 2984311"/>
              <a:gd name="connsiteY5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24855 w 2984311"/>
              <a:gd name="connsiteY32" fmla="*/ 274422 h 782471"/>
              <a:gd name="connsiteX33" fmla="*/ 514066 w 2984311"/>
              <a:gd name="connsiteY33" fmla="*/ 263857 h 782471"/>
              <a:gd name="connsiteX34" fmla="*/ 491319 w 2984311"/>
              <a:gd name="connsiteY34" fmla="*/ 259308 h 782471"/>
              <a:gd name="connsiteX35" fmla="*/ 459474 w 2984311"/>
              <a:gd name="connsiteY35" fmla="*/ 254758 h 782471"/>
              <a:gd name="connsiteX36" fmla="*/ 432179 w 2984311"/>
              <a:gd name="connsiteY36" fmla="*/ 236561 h 782471"/>
              <a:gd name="connsiteX37" fmla="*/ 423080 w 2984311"/>
              <a:gd name="connsiteY37" fmla="*/ 222913 h 782471"/>
              <a:gd name="connsiteX38" fmla="*/ 404883 w 2984311"/>
              <a:gd name="connsiteY38" fmla="*/ 213815 h 782471"/>
              <a:gd name="connsiteX39" fmla="*/ 391236 w 2984311"/>
              <a:gd name="connsiteY39" fmla="*/ 204716 h 782471"/>
              <a:gd name="connsiteX40" fmla="*/ 373039 w 2984311"/>
              <a:gd name="connsiteY40" fmla="*/ 177421 h 782471"/>
              <a:gd name="connsiteX41" fmla="*/ 350292 w 2984311"/>
              <a:gd name="connsiteY41" fmla="*/ 150125 h 782471"/>
              <a:gd name="connsiteX42" fmla="*/ 322997 w 2984311"/>
              <a:gd name="connsiteY42" fmla="*/ 131928 h 782471"/>
              <a:gd name="connsiteX43" fmla="*/ 295701 w 2984311"/>
              <a:gd name="connsiteY43" fmla="*/ 113731 h 782471"/>
              <a:gd name="connsiteX44" fmla="*/ 286603 w 2984311"/>
              <a:gd name="connsiteY44" fmla="*/ 100084 h 782471"/>
              <a:gd name="connsiteX45" fmla="*/ 272955 w 2984311"/>
              <a:gd name="connsiteY45" fmla="*/ 95534 h 782471"/>
              <a:gd name="connsiteX46" fmla="*/ 259307 w 2984311"/>
              <a:gd name="connsiteY46" fmla="*/ 86436 h 782471"/>
              <a:gd name="connsiteX47" fmla="*/ 232012 w 2984311"/>
              <a:gd name="connsiteY47" fmla="*/ 77337 h 782471"/>
              <a:gd name="connsiteX48" fmla="*/ 218364 w 2984311"/>
              <a:gd name="connsiteY48" fmla="*/ 72788 h 782471"/>
              <a:gd name="connsiteX49" fmla="*/ 204716 w 2984311"/>
              <a:gd name="connsiteY49" fmla="*/ 68239 h 782471"/>
              <a:gd name="connsiteX50" fmla="*/ 191068 w 2984311"/>
              <a:gd name="connsiteY50" fmla="*/ 59140 h 782471"/>
              <a:gd name="connsiteX51" fmla="*/ 163773 w 2984311"/>
              <a:gd name="connsiteY51" fmla="*/ 50042 h 782471"/>
              <a:gd name="connsiteX52" fmla="*/ 136477 w 2984311"/>
              <a:gd name="connsiteY52" fmla="*/ 40943 h 782471"/>
              <a:gd name="connsiteX53" fmla="*/ 122830 w 2984311"/>
              <a:gd name="connsiteY53" fmla="*/ 36394 h 782471"/>
              <a:gd name="connsiteX54" fmla="*/ 0 w 2984311"/>
              <a:gd name="connsiteY5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14066 w 2984311"/>
              <a:gd name="connsiteY32" fmla="*/ 263857 h 782471"/>
              <a:gd name="connsiteX33" fmla="*/ 491319 w 2984311"/>
              <a:gd name="connsiteY33" fmla="*/ 259308 h 782471"/>
              <a:gd name="connsiteX34" fmla="*/ 459474 w 2984311"/>
              <a:gd name="connsiteY34" fmla="*/ 254758 h 782471"/>
              <a:gd name="connsiteX35" fmla="*/ 432179 w 2984311"/>
              <a:gd name="connsiteY35" fmla="*/ 236561 h 782471"/>
              <a:gd name="connsiteX36" fmla="*/ 423080 w 2984311"/>
              <a:gd name="connsiteY36" fmla="*/ 222913 h 782471"/>
              <a:gd name="connsiteX37" fmla="*/ 404883 w 2984311"/>
              <a:gd name="connsiteY37" fmla="*/ 213815 h 782471"/>
              <a:gd name="connsiteX38" fmla="*/ 391236 w 2984311"/>
              <a:gd name="connsiteY38" fmla="*/ 204716 h 782471"/>
              <a:gd name="connsiteX39" fmla="*/ 373039 w 2984311"/>
              <a:gd name="connsiteY39" fmla="*/ 177421 h 782471"/>
              <a:gd name="connsiteX40" fmla="*/ 350292 w 2984311"/>
              <a:gd name="connsiteY40" fmla="*/ 150125 h 782471"/>
              <a:gd name="connsiteX41" fmla="*/ 322997 w 2984311"/>
              <a:gd name="connsiteY41" fmla="*/ 131928 h 782471"/>
              <a:gd name="connsiteX42" fmla="*/ 295701 w 2984311"/>
              <a:gd name="connsiteY42" fmla="*/ 113731 h 782471"/>
              <a:gd name="connsiteX43" fmla="*/ 286603 w 2984311"/>
              <a:gd name="connsiteY43" fmla="*/ 100084 h 782471"/>
              <a:gd name="connsiteX44" fmla="*/ 272955 w 2984311"/>
              <a:gd name="connsiteY44" fmla="*/ 95534 h 782471"/>
              <a:gd name="connsiteX45" fmla="*/ 259307 w 2984311"/>
              <a:gd name="connsiteY45" fmla="*/ 86436 h 782471"/>
              <a:gd name="connsiteX46" fmla="*/ 232012 w 2984311"/>
              <a:gd name="connsiteY46" fmla="*/ 77337 h 782471"/>
              <a:gd name="connsiteX47" fmla="*/ 218364 w 2984311"/>
              <a:gd name="connsiteY47" fmla="*/ 72788 h 782471"/>
              <a:gd name="connsiteX48" fmla="*/ 204716 w 2984311"/>
              <a:gd name="connsiteY48" fmla="*/ 68239 h 782471"/>
              <a:gd name="connsiteX49" fmla="*/ 191068 w 2984311"/>
              <a:gd name="connsiteY49" fmla="*/ 59140 h 782471"/>
              <a:gd name="connsiteX50" fmla="*/ 163773 w 2984311"/>
              <a:gd name="connsiteY50" fmla="*/ 50042 h 782471"/>
              <a:gd name="connsiteX51" fmla="*/ 136477 w 2984311"/>
              <a:gd name="connsiteY51" fmla="*/ 40943 h 782471"/>
              <a:gd name="connsiteX52" fmla="*/ 122830 w 2984311"/>
              <a:gd name="connsiteY52" fmla="*/ 36394 h 782471"/>
              <a:gd name="connsiteX53" fmla="*/ 0 w 2984311"/>
              <a:gd name="connsiteY5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61174 w 2984311"/>
              <a:gd name="connsiteY31" fmla="*/ 286529 h 782471"/>
              <a:gd name="connsiteX32" fmla="*/ 514066 w 2984311"/>
              <a:gd name="connsiteY32" fmla="*/ 263857 h 782471"/>
              <a:gd name="connsiteX33" fmla="*/ 491319 w 2984311"/>
              <a:gd name="connsiteY33" fmla="*/ 259308 h 782471"/>
              <a:gd name="connsiteX34" fmla="*/ 459474 w 2984311"/>
              <a:gd name="connsiteY34" fmla="*/ 254758 h 782471"/>
              <a:gd name="connsiteX35" fmla="*/ 432179 w 2984311"/>
              <a:gd name="connsiteY35" fmla="*/ 236561 h 782471"/>
              <a:gd name="connsiteX36" fmla="*/ 423080 w 2984311"/>
              <a:gd name="connsiteY36" fmla="*/ 222913 h 782471"/>
              <a:gd name="connsiteX37" fmla="*/ 404883 w 2984311"/>
              <a:gd name="connsiteY37" fmla="*/ 213815 h 782471"/>
              <a:gd name="connsiteX38" fmla="*/ 391236 w 2984311"/>
              <a:gd name="connsiteY38" fmla="*/ 204716 h 782471"/>
              <a:gd name="connsiteX39" fmla="*/ 373039 w 2984311"/>
              <a:gd name="connsiteY39" fmla="*/ 177421 h 782471"/>
              <a:gd name="connsiteX40" fmla="*/ 350292 w 2984311"/>
              <a:gd name="connsiteY40" fmla="*/ 150125 h 782471"/>
              <a:gd name="connsiteX41" fmla="*/ 322997 w 2984311"/>
              <a:gd name="connsiteY41" fmla="*/ 131928 h 782471"/>
              <a:gd name="connsiteX42" fmla="*/ 295701 w 2984311"/>
              <a:gd name="connsiteY42" fmla="*/ 113731 h 782471"/>
              <a:gd name="connsiteX43" fmla="*/ 286603 w 2984311"/>
              <a:gd name="connsiteY43" fmla="*/ 100084 h 782471"/>
              <a:gd name="connsiteX44" fmla="*/ 272955 w 2984311"/>
              <a:gd name="connsiteY44" fmla="*/ 95534 h 782471"/>
              <a:gd name="connsiteX45" fmla="*/ 259307 w 2984311"/>
              <a:gd name="connsiteY45" fmla="*/ 86436 h 782471"/>
              <a:gd name="connsiteX46" fmla="*/ 232012 w 2984311"/>
              <a:gd name="connsiteY46" fmla="*/ 77337 h 782471"/>
              <a:gd name="connsiteX47" fmla="*/ 218364 w 2984311"/>
              <a:gd name="connsiteY47" fmla="*/ 72788 h 782471"/>
              <a:gd name="connsiteX48" fmla="*/ 204716 w 2984311"/>
              <a:gd name="connsiteY48" fmla="*/ 68239 h 782471"/>
              <a:gd name="connsiteX49" fmla="*/ 191068 w 2984311"/>
              <a:gd name="connsiteY49" fmla="*/ 59140 h 782471"/>
              <a:gd name="connsiteX50" fmla="*/ 163773 w 2984311"/>
              <a:gd name="connsiteY50" fmla="*/ 50042 h 782471"/>
              <a:gd name="connsiteX51" fmla="*/ 136477 w 2984311"/>
              <a:gd name="connsiteY51" fmla="*/ 40943 h 782471"/>
              <a:gd name="connsiteX52" fmla="*/ 122830 w 2984311"/>
              <a:gd name="connsiteY52" fmla="*/ 36394 h 782471"/>
              <a:gd name="connsiteX53" fmla="*/ 0 w 2984311"/>
              <a:gd name="connsiteY5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14066 w 2984311"/>
              <a:gd name="connsiteY31" fmla="*/ 263857 h 782471"/>
              <a:gd name="connsiteX32" fmla="*/ 491319 w 2984311"/>
              <a:gd name="connsiteY32" fmla="*/ 259308 h 782471"/>
              <a:gd name="connsiteX33" fmla="*/ 459474 w 2984311"/>
              <a:gd name="connsiteY33" fmla="*/ 254758 h 782471"/>
              <a:gd name="connsiteX34" fmla="*/ 432179 w 2984311"/>
              <a:gd name="connsiteY34" fmla="*/ 236561 h 782471"/>
              <a:gd name="connsiteX35" fmla="*/ 423080 w 2984311"/>
              <a:gd name="connsiteY35" fmla="*/ 222913 h 782471"/>
              <a:gd name="connsiteX36" fmla="*/ 404883 w 2984311"/>
              <a:gd name="connsiteY36" fmla="*/ 213815 h 782471"/>
              <a:gd name="connsiteX37" fmla="*/ 391236 w 2984311"/>
              <a:gd name="connsiteY37" fmla="*/ 204716 h 782471"/>
              <a:gd name="connsiteX38" fmla="*/ 373039 w 2984311"/>
              <a:gd name="connsiteY38" fmla="*/ 177421 h 782471"/>
              <a:gd name="connsiteX39" fmla="*/ 350292 w 2984311"/>
              <a:gd name="connsiteY39" fmla="*/ 150125 h 782471"/>
              <a:gd name="connsiteX40" fmla="*/ 322997 w 2984311"/>
              <a:gd name="connsiteY40" fmla="*/ 131928 h 782471"/>
              <a:gd name="connsiteX41" fmla="*/ 295701 w 2984311"/>
              <a:gd name="connsiteY41" fmla="*/ 113731 h 782471"/>
              <a:gd name="connsiteX42" fmla="*/ 286603 w 2984311"/>
              <a:gd name="connsiteY42" fmla="*/ 100084 h 782471"/>
              <a:gd name="connsiteX43" fmla="*/ 272955 w 2984311"/>
              <a:gd name="connsiteY43" fmla="*/ 95534 h 782471"/>
              <a:gd name="connsiteX44" fmla="*/ 259307 w 2984311"/>
              <a:gd name="connsiteY44" fmla="*/ 86436 h 782471"/>
              <a:gd name="connsiteX45" fmla="*/ 232012 w 2984311"/>
              <a:gd name="connsiteY45" fmla="*/ 77337 h 782471"/>
              <a:gd name="connsiteX46" fmla="*/ 218364 w 2984311"/>
              <a:gd name="connsiteY46" fmla="*/ 72788 h 782471"/>
              <a:gd name="connsiteX47" fmla="*/ 204716 w 2984311"/>
              <a:gd name="connsiteY47" fmla="*/ 68239 h 782471"/>
              <a:gd name="connsiteX48" fmla="*/ 191068 w 2984311"/>
              <a:gd name="connsiteY48" fmla="*/ 59140 h 782471"/>
              <a:gd name="connsiteX49" fmla="*/ 163773 w 2984311"/>
              <a:gd name="connsiteY49" fmla="*/ 50042 h 782471"/>
              <a:gd name="connsiteX50" fmla="*/ 136477 w 2984311"/>
              <a:gd name="connsiteY50" fmla="*/ 40943 h 782471"/>
              <a:gd name="connsiteX51" fmla="*/ 122830 w 2984311"/>
              <a:gd name="connsiteY51" fmla="*/ 36394 h 782471"/>
              <a:gd name="connsiteX52" fmla="*/ 0 w 2984311"/>
              <a:gd name="connsiteY5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14066 w 2984311"/>
              <a:gd name="connsiteY30" fmla="*/ 263857 h 782471"/>
              <a:gd name="connsiteX31" fmla="*/ 491319 w 2984311"/>
              <a:gd name="connsiteY31" fmla="*/ 259308 h 782471"/>
              <a:gd name="connsiteX32" fmla="*/ 459474 w 2984311"/>
              <a:gd name="connsiteY32" fmla="*/ 254758 h 782471"/>
              <a:gd name="connsiteX33" fmla="*/ 432179 w 2984311"/>
              <a:gd name="connsiteY33" fmla="*/ 236561 h 782471"/>
              <a:gd name="connsiteX34" fmla="*/ 423080 w 2984311"/>
              <a:gd name="connsiteY34" fmla="*/ 222913 h 782471"/>
              <a:gd name="connsiteX35" fmla="*/ 404883 w 2984311"/>
              <a:gd name="connsiteY35" fmla="*/ 213815 h 782471"/>
              <a:gd name="connsiteX36" fmla="*/ 391236 w 2984311"/>
              <a:gd name="connsiteY36" fmla="*/ 204716 h 782471"/>
              <a:gd name="connsiteX37" fmla="*/ 373039 w 2984311"/>
              <a:gd name="connsiteY37" fmla="*/ 177421 h 782471"/>
              <a:gd name="connsiteX38" fmla="*/ 350292 w 2984311"/>
              <a:gd name="connsiteY38" fmla="*/ 150125 h 782471"/>
              <a:gd name="connsiteX39" fmla="*/ 322997 w 2984311"/>
              <a:gd name="connsiteY39" fmla="*/ 131928 h 782471"/>
              <a:gd name="connsiteX40" fmla="*/ 295701 w 2984311"/>
              <a:gd name="connsiteY40" fmla="*/ 113731 h 782471"/>
              <a:gd name="connsiteX41" fmla="*/ 286603 w 2984311"/>
              <a:gd name="connsiteY41" fmla="*/ 100084 h 782471"/>
              <a:gd name="connsiteX42" fmla="*/ 272955 w 2984311"/>
              <a:gd name="connsiteY42" fmla="*/ 95534 h 782471"/>
              <a:gd name="connsiteX43" fmla="*/ 259307 w 2984311"/>
              <a:gd name="connsiteY43" fmla="*/ 86436 h 782471"/>
              <a:gd name="connsiteX44" fmla="*/ 232012 w 2984311"/>
              <a:gd name="connsiteY44" fmla="*/ 77337 h 782471"/>
              <a:gd name="connsiteX45" fmla="*/ 218364 w 2984311"/>
              <a:gd name="connsiteY45" fmla="*/ 72788 h 782471"/>
              <a:gd name="connsiteX46" fmla="*/ 204716 w 2984311"/>
              <a:gd name="connsiteY46" fmla="*/ 68239 h 782471"/>
              <a:gd name="connsiteX47" fmla="*/ 191068 w 2984311"/>
              <a:gd name="connsiteY47" fmla="*/ 59140 h 782471"/>
              <a:gd name="connsiteX48" fmla="*/ 163773 w 2984311"/>
              <a:gd name="connsiteY48" fmla="*/ 50042 h 782471"/>
              <a:gd name="connsiteX49" fmla="*/ 136477 w 2984311"/>
              <a:gd name="connsiteY49" fmla="*/ 40943 h 782471"/>
              <a:gd name="connsiteX50" fmla="*/ 122830 w 2984311"/>
              <a:gd name="connsiteY50" fmla="*/ 36394 h 782471"/>
              <a:gd name="connsiteX51" fmla="*/ 0 w 2984311"/>
              <a:gd name="connsiteY5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491319 w 2984311"/>
              <a:gd name="connsiteY30" fmla="*/ 259308 h 782471"/>
              <a:gd name="connsiteX31" fmla="*/ 459474 w 2984311"/>
              <a:gd name="connsiteY31" fmla="*/ 254758 h 782471"/>
              <a:gd name="connsiteX32" fmla="*/ 432179 w 2984311"/>
              <a:gd name="connsiteY32" fmla="*/ 236561 h 782471"/>
              <a:gd name="connsiteX33" fmla="*/ 423080 w 2984311"/>
              <a:gd name="connsiteY33" fmla="*/ 222913 h 782471"/>
              <a:gd name="connsiteX34" fmla="*/ 404883 w 2984311"/>
              <a:gd name="connsiteY34" fmla="*/ 213815 h 782471"/>
              <a:gd name="connsiteX35" fmla="*/ 391236 w 2984311"/>
              <a:gd name="connsiteY35" fmla="*/ 204716 h 782471"/>
              <a:gd name="connsiteX36" fmla="*/ 373039 w 2984311"/>
              <a:gd name="connsiteY36" fmla="*/ 177421 h 782471"/>
              <a:gd name="connsiteX37" fmla="*/ 350292 w 2984311"/>
              <a:gd name="connsiteY37" fmla="*/ 150125 h 782471"/>
              <a:gd name="connsiteX38" fmla="*/ 322997 w 2984311"/>
              <a:gd name="connsiteY38" fmla="*/ 131928 h 782471"/>
              <a:gd name="connsiteX39" fmla="*/ 295701 w 2984311"/>
              <a:gd name="connsiteY39" fmla="*/ 113731 h 782471"/>
              <a:gd name="connsiteX40" fmla="*/ 286603 w 2984311"/>
              <a:gd name="connsiteY40" fmla="*/ 100084 h 782471"/>
              <a:gd name="connsiteX41" fmla="*/ 272955 w 2984311"/>
              <a:gd name="connsiteY41" fmla="*/ 95534 h 782471"/>
              <a:gd name="connsiteX42" fmla="*/ 259307 w 2984311"/>
              <a:gd name="connsiteY42" fmla="*/ 86436 h 782471"/>
              <a:gd name="connsiteX43" fmla="*/ 232012 w 2984311"/>
              <a:gd name="connsiteY43" fmla="*/ 77337 h 782471"/>
              <a:gd name="connsiteX44" fmla="*/ 218364 w 2984311"/>
              <a:gd name="connsiteY44" fmla="*/ 72788 h 782471"/>
              <a:gd name="connsiteX45" fmla="*/ 204716 w 2984311"/>
              <a:gd name="connsiteY45" fmla="*/ 68239 h 782471"/>
              <a:gd name="connsiteX46" fmla="*/ 191068 w 2984311"/>
              <a:gd name="connsiteY46" fmla="*/ 59140 h 782471"/>
              <a:gd name="connsiteX47" fmla="*/ 163773 w 2984311"/>
              <a:gd name="connsiteY47" fmla="*/ 50042 h 782471"/>
              <a:gd name="connsiteX48" fmla="*/ 136477 w 2984311"/>
              <a:gd name="connsiteY48" fmla="*/ 40943 h 782471"/>
              <a:gd name="connsiteX49" fmla="*/ 122830 w 2984311"/>
              <a:gd name="connsiteY49" fmla="*/ 36394 h 782471"/>
              <a:gd name="connsiteX50" fmla="*/ 0 w 2984311"/>
              <a:gd name="connsiteY5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476280 w 2984311"/>
              <a:gd name="connsiteY30" fmla="*/ 286379 h 782471"/>
              <a:gd name="connsiteX31" fmla="*/ 459474 w 2984311"/>
              <a:gd name="connsiteY31" fmla="*/ 254758 h 782471"/>
              <a:gd name="connsiteX32" fmla="*/ 432179 w 2984311"/>
              <a:gd name="connsiteY32" fmla="*/ 236561 h 782471"/>
              <a:gd name="connsiteX33" fmla="*/ 423080 w 2984311"/>
              <a:gd name="connsiteY33" fmla="*/ 222913 h 782471"/>
              <a:gd name="connsiteX34" fmla="*/ 404883 w 2984311"/>
              <a:gd name="connsiteY34" fmla="*/ 213815 h 782471"/>
              <a:gd name="connsiteX35" fmla="*/ 391236 w 2984311"/>
              <a:gd name="connsiteY35" fmla="*/ 204716 h 782471"/>
              <a:gd name="connsiteX36" fmla="*/ 373039 w 2984311"/>
              <a:gd name="connsiteY36" fmla="*/ 177421 h 782471"/>
              <a:gd name="connsiteX37" fmla="*/ 350292 w 2984311"/>
              <a:gd name="connsiteY37" fmla="*/ 150125 h 782471"/>
              <a:gd name="connsiteX38" fmla="*/ 322997 w 2984311"/>
              <a:gd name="connsiteY38" fmla="*/ 131928 h 782471"/>
              <a:gd name="connsiteX39" fmla="*/ 295701 w 2984311"/>
              <a:gd name="connsiteY39" fmla="*/ 113731 h 782471"/>
              <a:gd name="connsiteX40" fmla="*/ 286603 w 2984311"/>
              <a:gd name="connsiteY40" fmla="*/ 100084 h 782471"/>
              <a:gd name="connsiteX41" fmla="*/ 272955 w 2984311"/>
              <a:gd name="connsiteY41" fmla="*/ 95534 h 782471"/>
              <a:gd name="connsiteX42" fmla="*/ 259307 w 2984311"/>
              <a:gd name="connsiteY42" fmla="*/ 86436 h 782471"/>
              <a:gd name="connsiteX43" fmla="*/ 232012 w 2984311"/>
              <a:gd name="connsiteY43" fmla="*/ 77337 h 782471"/>
              <a:gd name="connsiteX44" fmla="*/ 218364 w 2984311"/>
              <a:gd name="connsiteY44" fmla="*/ 72788 h 782471"/>
              <a:gd name="connsiteX45" fmla="*/ 204716 w 2984311"/>
              <a:gd name="connsiteY45" fmla="*/ 68239 h 782471"/>
              <a:gd name="connsiteX46" fmla="*/ 191068 w 2984311"/>
              <a:gd name="connsiteY46" fmla="*/ 59140 h 782471"/>
              <a:gd name="connsiteX47" fmla="*/ 163773 w 2984311"/>
              <a:gd name="connsiteY47" fmla="*/ 50042 h 782471"/>
              <a:gd name="connsiteX48" fmla="*/ 136477 w 2984311"/>
              <a:gd name="connsiteY48" fmla="*/ 40943 h 782471"/>
              <a:gd name="connsiteX49" fmla="*/ 122830 w 2984311"/>
              <a:gd name="connsiteY49" fmla="*/ 36394 h 782471"/>
              <a:gd name="connsiteX50" fmla="*/ 0 w 2984311"/>
              <a:gd name="connsiteY5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641445 w 2984311"/>
              <a:gd name="connsiteY28" fmla="*/ 291152 h 782471"/>
              <a:gd name="connsiteX29" fmla="*/ 476280 w 2984311"/>
              <a:gd name="connsiteY29" fmla="*/ 286379 h 782471"/>
              <a:gd name="connsiteX30" fmla="*/ 459474 w 2984311"/>
              <a:gd name="connsiteY30" fmla="*/ 254758 h 782471"/>
              <a:gd name="connsiteX31" fmla="*/ 432179 w 2984311"/>
              <a:gd name="connsiteY31" fmla="*/ 236561 h 782471"/>
              <a:gd name="connsiteX32" fmla="*/ 423080 w 2984311"/>
              <a:gd name="connsiteY32" fmla="*/ 222913 h 782471"/>
              <a:gd name="connsiteX33" fmla="*/ 404883 w 2984311"/>
              <a:gd name="connsiteY33" fmla="*/ 213815 h 782471"/>
              <a:gd name="connsiteX34" fmla="*/ 391236 w 2984311"/>
              <a:gd name="connsiteY34" fmla="*/ 204716 h 782471"/>
              <a:gd name="connsiteX35" fmla="*/ 373039 w 2984311"/>
              <a:gd name="connsiteY35" fmla="*/ 177421 h 782471"/>
              <a:gd name="connsiteX36" fmla="*/ 350292 w 2984311"/>
              <a:gd name="connsiteY36" fmla="*/ 150125 h 782471"/>
              <a:gd name="connsiteX37" fmla="*/ 322997 w 2984311"/>
              <a:gd name="connsiteY37" fmla="*/ 131928 h 782471"/>
              <a:gd name="connsiteX38" fmla="*/ 295701 w 2984311"/>
              <a:gd name="connsiteY38" fmla="*/ 113731 h 782471"/>
              <a:gd name="connsiteX39" fmla="*/ 286603 w 2984311"/>
              <a:gd name="connsiteY39" fmla="*/ 100084 h 782471"/>
              <a:gd name="connsiteX40" fmla="*/ 272955 w 2984311"/>
              <a:gd name="connsiteY40" fmla="*/ 95534 h 782471"/>
              <a:gd name="connsiteX41" fmla="*/ 259307 w 2984311"/>
              <a:gd name="connsiteY41" fmla="*/ 86436 h 782471"/>
              <a:gd name="connsiteX42" fmla="*/ 232012 w 2984311"/>
              <a:gd name="connsiteY42" fmla="*/ 77337 h 782471"/>
              <a:gd name="connsiteX43" fmla="*/ 218364 w 2984311"/>
              <a:gd name="connsiteY43" fmla="*/ 72788 h 782471"/>
              <a:gd name="connsiteX44" fmla="*/ 204716 w 2984311"/>
              <a:gd name="connsiteY44" fmla="*/ 68239 h 782471"/>
              <a:gd name="connsiteX45" fmla="*/ 191068 w 2984311"/>
              <a:gd name="connsiteY45" fmla="*/ 59140 h 782471"/>
              <a:gd name="connsiteX46" fmla="*/ 163773 w 2984311"/>
              <a:gd name="connsiteY46" fmla="*/ 50042 h 782471"/>
              <a:gd name="connsiteX47" fmla="*/ 136477 w 2984311"/>
              <a:gd name="connsiteY47" fmla="*/ 40943 h 782471"/>
              <a:gd name="connsiteX48" fmla="*/ 122830 w 2984311"/>
              <a:gd name="connsiteY48" fmla="*/ 36394 h 782471"/>
              <a:gd name="connsiteX49" fmla="*/ 0 w 2984311"/>
              <a:gd name="connsiteY4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97511 w 2984311"/>
              <a:gd name="connsiteY27" fmla="*/ 319989 h 782471"/>
              <a:gd name="connsiteX28" fmla="*/ 641445 w 2984311"/>
              <a:gd name="connsiteY28" fmla="*/ 291152 h 782471"/>
              <a:gd name="connsiteX29" fmla="*/ 476280 w 2984311"/>
              <a:gd name="connsiteY29" fmla="*/ 286379 h 782471"/>
              <a:gd name="connsiteX30" fmla="*/ 459474 w 2984311"/>
              <a:gd name="connsiteY30" fmla="*/ 254758 h 782471"/>
              <a:gd name="connsiteX31" fmla="*/ 432179 w 2984311"/>
              <a:gd name="connsiteY31" fmla="*/ 236561 h 782471"/>
              <a:gd name="connsiteX32" fmla="*/ 423080 w 2984311"/>
              <a:gd name="connsiteY32" fmla="*/ 222913 h 782471"/>
              <a:gd name="connsiteX33" fmla="*/ 404883 w 2984311"/>
              <a:gd name="connsiteY33" fmla="*/ 213815 h 782471"/>
              <a:gd name="connsiteX34" fmla="*/ 391236 w 2984311"/>
              <a:gd name="connsiteY34" fmla="*/ 204716 h 782471"/>
              <a:gd name="connsiteX35" fmla="*/ 373039 w 2984311"/>
              <a:gd name="connsiteY35" fmla="*/ 177421 h 782471"/>
              <a:gd name="connsiteX36" fmla="*/ 350292 w 2984311"/>
              <a:gd name="connsiteY36" fmla="*/ 150125 h 782471"/>
              <a:gd name="connsiteX37" fmla="*/ 322997 w 2984311"/>
              <a:gd name="connsiteY37" fmla="*/ 131928 h 782471"/>
              <a:gd name="connsiteX38" fmla="*/ 295701 w 2984311"/>
              <a:gd name="connsiteY38" fmla="*/ 113731 h 782471"/>
              <a:gd name="connsiteX39" fmla="*/ 286603 w 2984311"/>
              <a:gd name="connsiteY39" fmla="*/ 100084 h 782471"/>
              <a:gd name="connsiteX40" fmla="*/ 272955 w 2984311"/>
              <a:gd name="connsiteY40" fmla="*/ 95534 h 782471"/>
              <a:gd name="connsiteX41" fmla="*/ 259307 w 2984311"/>
              <a:gd name="connsiteY41" fmla="*/ 86436 h 782471"/>
              <a:gd name="connsiteX42" fmla="*/ 232012 w 2984311"/>
              <a:gd name="connsiteY42" fmla="*/ 77337 h 782471"/>
              <a:gd name="connsiteX43" fmla="*/ 218364 w 2984311"/>
              <a:gd name="connsiteY43" fmla="*/ 72788 h 782471"/>
              <a:gd name="connsiteX44" fmla="*/ 204716 w 2984311"/>
              <a:gd name="connsiteY44" fmla="*/ 68239 h 782471"/>
              <a:gd name="connsiteX45" fmla="*/ 191068 w 2984311"/>
              <a:gd name="connsiteY45" fmla="*/ 59140 h 782471"/>
              <a:gd name="connsiteX46" fmla="*/ 163773 w 2984311"/>
              <a:gd name="connsiteY46" fmla="*/ 50042 h 782471"/>
              <a:gd name="connsiteX47" fmla="*/ 136477 w 2984311"/>
              <a:gd name="connsiteY47" fmla="*/ 40943 h 782471"/>
              <a:gd name="connsiteX48" fmla="*/ 122830 w 2984311"/>
              <a:gd name="connsiteY48" fmla="*/ 36394 h 782471"/>
              <a:gd name="connsiteX49" fmla="*/ 0 w 2984311"/>
              <a:gd name="connsiteY4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36477 w 2984311"/>
              <a:gd name="connsiteY46" fmla="*/ 40943 h 782471"/>
              <a:gd name="connsiteX47" fmla="*/ 122830 w 2984311"/>
              <a:gd name="connsiteY47" fmla="*/ 36394 h 782471"/>
              <a:gd name="connsiteX48" fmla="*/ 0 w 2984311"/>
              <a:gd name="connsiteY4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36477 w 2984311"/>
              <a:gd name="connsiteY46" fmla="*/ 40943 h 782471"/>
              <a:gd name="connsiteX47" fmla="*/ 122830 w 2984311"/>
              <a:gd name="connsiteY47" fmla="*/ 36394 h 782471"/>
              <a:gd name="connsiteX48" fmla="*/ 0 w 2984311"/>
              <a:gd name="connsiteY4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22830 w 2984311"/>
              <a:gd name="connsiteY46" fmla="*/ 36394 h 782471"/>
              <a:gd name="connsiteX47" fmla="*/ 0 w 2984311"/>
              <a:gd name="connsiteY4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0 w 2984311"/>
              <a:gd name="connsiteY4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42718 w 2984311"/>
              <a:gd name="connsiteY45" fmla="*/ 25979 h 782471"/>
              <a:gd name="connsiteX46" fmla="*/ 0 w 2984311"/>
              <a:gd name="connsiteY4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42718 w 2984311"/>
              <a:gd name="connsiteY44" fmla="*/ 25979 h 782471"/>
              <a:gd name="connsiteX45" fmla="*/ 0 w 2984311"/>
              <a:gd name="connsiteY4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142718 w 2984311"/>
              <a:gd name="connsiteY43" fmla="*/ 25979 h 782471"/>
              <a:gd name="connsiteX44" fmla="*/ 0 w 2984311"/>
              <a:gd name="connsiteY4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54741 h 782471"/>
              <a:gd name="connsiteX43" fmla="*/ 142718 w 2984311"/>
              <a:gd name="connsiteY43" fmla="*/ 25979 h 782471"/>
              <a:gd name="connsiteX44" fmla="*/ 0 w 2984311"/>
              <a:gd name="connsiteY4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18364 w 2984311"/>
              <a:gd name="connsiteY41" fmla="*/ 54741 h 782471"/>
              <a:gd name="connsiteX42" fmla="*/ 142718 w 2984311"/>
              <a:gd name="connsiteY42" fmla="*/ 25979 h 782471"/>
              <a:gd name="connsiteX43" fmla="*/ 0 w 2984311"/>
              <a:gd name="connsiteY4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18364 w 2984311"/>
              <a:gd name="connsiteY40" fmla="*/ 54741 h 782471"/>
              <a:gd name="connsiteX41" fmla="*/ 142718 w 2984311"/>
              <a:gd name="connsiteY41" fmla="*/ 25979 h 782471"/>
              <a:gd name="connsiteX42" fmla="*/ 0 w 2984311"/>
              <a:gd name="connsiteY4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18364 w 2984311"/>
              <a:gd name="connsiteY39" fmla="*/ 54741 h 782471"/>
              <a:gd name="connsiteX40" fmla="*/ 142718 w 2984311"/>
              <a:gd name="connsiteY40" fmla="*/ 25979 h 782471"/>
              <a:gd name="connsiteX41" fmla="*/ 0 w 2984311"/>
              <a:gd name="connsiteY4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0587 w 2984311"/>
              <a:gd name="connsiteY38" fmla="*/ 79029 h 782471"/>
              <a:gd name="connsiteX39" fmla="*/ 218364 w 2984311"/>
              <a:gd name="connsiteY39" fmla="*/ 54741 h 782471"/>
              <a:gd name="connsiteX40" fmla="*/ 142718 w 2984311"/>
              <a:gd name="connsiteY40" fmla="*/ 25979 h 782471"/>
              <a:gd name="connsiteX41" fmla="*/ 0 w 2984311"/>
              <a:gd name="connsiteY4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18364 w 2984311"/>
              <a:gd name="connsiteY38" fmla="*/ 54741 h 782471"/>
              <a:gd name="connsiteX39" fmla="*/ 142718 w 2984311"/>
              <a:gd name="connsiteY39" fmla="*/ 25979 h 782471"/>
              <a:gd name="connsiteX40" fmla="*/ 0 w 2984311"/>
              <a:gd name="connsiteY4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89686 w 2984311"/>
              <a:gd name="connsiteY37" fmla="*/ 86660 h 782471"/>
              <a:gd name="connsiteX38" fmla="*/ 218364 w 2984311"/>
              <a:gd name="connsiteY38" fmla="*/ 54741 h 782471"/>
              <a:gd name="connsiteX39" fmla="*/ 142718 w 2984311"/>
              <a:gd name="connsiteY39" fmla="*/ 25979 h 782471"/>
              <a:gd name="connsiteX40" fmla="*/ 0 w 2984311"/>
              <a:gd name="connsiteY4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18364 w 2984311"/>
              <a:gd name="connsiteY37" fmla="*/ 54741 h 782471"/>
              <a:gd name="connsiteX38" fmla="*/ 142718 w 2984311"/>
              <a:gd name="connsiteY38" fmla="*/ 25979 h 782471"/>
              <a:gd name="connsiteX39" fmla="*/ 0 w 2984311"/>
              <a:gd name="connsiteY3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04950 w 2984311"/>
              <a:gd name="connsiteY36" fmla="*/ 107865 h 782471"/>
              <a:gd name="connsiteX37" fmla="*/ 218364 w 2984311"/>
              <a:gd name="connsiteY37" fmla="*/ 54741 h 782471"/>
              <a:gd name="connsiteX38" fmla="*/ 142718 w 2984311"/>
              <a:gd name="connsiteY38" fmla="*/ 25979 h 782471"/>
              <a:gd name="connsiteX39" fmla="*/ 0 w 2984311"/>
              <a:gd name="connsiteY3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48976 w 2984311"/>
              <a:gd name="connsiteY34" fmla="*/ 150350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48976 w 2984311"/>
              <a:gd name="connsiteY34" fmla="*/ 150350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04950 w 2984311"/>
              <a:gd name="connsiteY34" fmla="*/ 107865 h 782471"/>
              <a:gd name="connsiteX35" fmla="*/ 218364 w 2984311"/>
              <a:gd name="connsiteY35" fmla="*/ 54741 h 782471"/>
              <a:gd name="connsiteX36" fmla="*/ 142718 w 2984311"/>
              <a:gd name="connsiteY36" fmla="*/ 25979 h 782471"/>
              <a:gd name="connsiteX37" fmla="*/ 0 w 2984311"/>
              <a:gd name="connsiteY3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73189 w 2984311"/>
              <a:gd name="connsiteY33" fmla="*/ 171629 h 782471"/>
              <a:gd name="connsiteX34" fmla="*/ 304950 w 2984311"/>
              <a:gd name="connsiteY34" fmla="*/ 107865 h 782471"/>
              <a:gd name="connsiteX35" fmla="*/ 218364 w 2984311"/>
              <a:gd name="connsiteY35" fmla="*/ 54741 h 782471"/>
              <a:gd name="connsiteX36" fmla="*/ 142718 w 2984311"/>
              <a:gd name="connsiteY36" fmla="*/ 25979 h 782471"/>
              <a:gd name="connsiteX37" fmla="*/ 0 w 2984311"/>
              <a:gd name="connsiteY3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373189 w 2984311"/>
              <a:gd name="connsiteY32" fmla="*/ 171629 h 782471"/>
              <a:gd name="connsiteX33" fmla="*/ 304950 w 2984311"/>
              <a:gd name="connsiteY33" fmla="*/ 107865 h 782471"/>
              <a:gd name="connsiteX34" fmla="*/ 218364 w 2984311"/>
              <a:gd name="connsiteY34" fmla="*/ 54741 h 782471"/>
              <a:gd name="connsiteX35" fmla="*/ 142718 w 2984311"/>
              <a:gd name="connsiteY35" fmla="*/ 25979 h 782471"/>
              <a:gd name="connsiteX36" fmla="*/ 0 w 2984311"/>
              <a:gd name="connsiteY3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08040 w 2984311"/>
              <a:gd name="connsiteY31" fmla="*/ 204866 h 782471"/>
              <a:gd name="connsiteX32" fmla="*/ 373189 w 2984311"/>
              <a:gd name="connsiteY32" fmla="*/ 171629 h 782471"/>
              <a:gd name="connsiteX33" fmla="*/ 304950 w 2984311"/>
              <a:gd name="connsiteY33" fmla="*/ 107865 h 782471"/>
              <a:gd name="connsiteX34" fmla="*/ 218364 w 2984311"/>
              <a:gd name="connsiteY34" fmla="*/ 54741 h 782471"/>
              <a:gd name="connsiteX35" fmla="*/ 142718 w 2984311"/>
              <a:gd name="connsiteY35" fmla="*/ 25979 h 782471"/>
              <a:gd name="connsiteX36" fmla="*/ 0 w 2984311"/>
              <a:gd name="connsiteY3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373189 w 2984311"/>
              <a:gd name="connsiteY31" fmla="*/ 171629 h 782471"/>
              <a:gd name="connsiteX32" fmla="*/ 304950 w 2984311"/>
              <a:gd name="connsiteY32" fmla="*/ 107865 h 782471"/>
              <a:gd name="connsiteX33" fmla="*/ 218364 w 2984311"/>
              <a:gd name="connsiteY33" fmla="*/ 54741 h 782471"/>
              <a:gd name="connsiteX34" fmla="*/ 142718 w 2984311"/>
              <a:gd name="connsiteY34" fmla="*/ 25979 h 782471"/>
              <a:gd name="connsiteX35" fmla="*/ 0 w 2984311"/>
              <a:gd name="connsiteY3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17139 w 2984311"/>
              <a:gd name="connsiteY30" fmla="*/ 218513 h 782471"/>
              <a:gd name="connsiteX31" fmla="*/ 373189 w 2984311"/>
              <a:gd name="connsiteY31" fmla="*/ 171629 h 782471"/>
              <a:gd name="connsiteX32" fmla="*/ 304950 w 2984311"/>
              <a:gd name="connsiteY32" fmla="*/ 107865 h 782471"/>
              <a:gd name="connsiteX33" fmla="*/ 218364 w 2984311"/>
              <a:gd name="connsiteY33" fmla="*/ 54741 h 782471"/>
              <a:gd name="connsiteX34" fmla="*/ 142718 w 2984311"/>
              <a:gd name="connsiteY34" fmla="*/ 25979 h 782471"/>
              <a:gd name="connsiteX35" fmla="*/ 0 w 2984311"/>
              <a:gd name="connsiteY3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304950 w 2984311"/>
              <a:gd name="connsiteY31" fmla="*/ 107865 h 782471"/>
              <a:gd name="connsiteX32" fmla="*/ 218364 w 2984311"/>
              <a:gd name="connsiteY32" fmla="*/ 54741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298934 w 2984311"/>
              <a:gd name="connsiteY31" fmla="*/ 98841 h 782471"/>
              <a:gd name="connsiteX32" fmla="*/ 218364 w 2984311"/>
              <a:gd name="connsiteY32" fmla="*/ 54741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298934 w 2984311"/>
              <a:gd name="connsiteY31" fmla="*/ 98841 h 782471"/>
              <a:gd name="connsiteX32" fmla="*/ 227388 w 2984311"/>
              <a:gd name="connsiteY32" fmla="*/ 48725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33683 w 2984311"/>
              <a:gd name="connsiteY7" fmla="*/ 409433 h 782471"/>
              <a:gd name="connsiteX8" fmla="*/ 2197290 w 2984311"/>
              <a:gd name="connsiteY8" fmla="*/ 423081 h 782471"/>
              <a:gd name="connsiteX9" fmla="*/ 2056263 w 2984311"/>
              <a:gd name="connsiteY9" fmla="*/ 477672 h 782471"/>
              <a:gd name="connsiteX10" fmla="*/ 1969827 w 2984311"/>
              <a:gd name="connsiteY10" fmla="*/ 468573 h 782471"/>
              <a:gd name="connsiteX11" fmla="*/ 1883391 w 2984311"/>
              <a:gd name="connsiteY11" fmla="*/ 477672 h 782471"/>
              <a:gd name="connsiteX12" fmla="*/ 1796955 w 2984311"/>
              <a:gd name="connsiteY12" fmla="*/ 527713 h 782471"/>
              <a:gd name="connsiteX13" fmla="*/ 1733266 w 2984311"/>
              <a:gd name="connsiteY13" fmla="*/ 509516 h 782471"/>
              <a:gd name="connsiteX14" fmla="*/ 1728716 w 2984311"/>
              <a:gd name="connsiteY14" fmla="*/ 495869 h 782471"/>
              <a:gd name="connsiteX15" fmla="*/ 1724167 w 2984311"/>
              <a:gd name="connsiteY15" fmla="*/ 450376 h 782471"/>
              <a:gd name="connsiteX16" fmla="*/ 1699805 w 2984311"/>
              <a:gd name="connsiteY16" fmla="*/ 429247 h 782471"/>
              <a:gd name="connsiteX17" fmla="*/ 1665027 w 2984311"/>
              <a:gd name="connsiteY17" fmla="*/ 376271 h 782471"/>
              <a:gd name="connsiteX18" fmla="*/ 1610360 w 2984311"/>
              <a:gd name="connsiteY18" fmla="*/ 330703 h 782471"/>
              <a:gd name="connsiteX19" fmla="*/ 1534939 w 2984311"/>
              <a:gd name="connsiteY19" fmla="*/ 297317 h 782471"/>
              <a:gd name="connsiteX20" fmla="*/ 1418199 w 2984311"/>
              <a:gd name="connsiteY20" fmla="*/ 277355 h 782471"/>
              <a:gd name="connsiteX21" fmla="*/ 1260293 w 2984311"/>
              <a:gd name="connsiteY21" fmla="*/ 230471 h 782471"/>
              <a:gd name="connsiteX22" fmla="*/ 1219200 w 2984311"/>
              <a:gd name="connsiteY22" fmla="*/ 254758 h 782471"/>
              <a:gd name="connsiteX23" fmla="*/ 1073624 w 2984311"/>
              <a:gd name="connsiteY23" fmla="*/ 304800 h 782471"/>
              <a:gd name="connsiteX24" fmla="*/ 950345 w 2984311"/>
              <a:gd name="connsiteY24" fmla="*/ 306341 h 782471"/>
              <a:gd name="connsiteX25" fmla="*/ 832813 w 2984311"/>
              <a:gd name="connsiteY25" fmla="*/ 316981 h 782471"/>
              <a:gd name="connsiteX26" fmla="*/ 641445 w 2984311"/>
              <a:gd name="connsiteY26" fmla="*/ 291152 h 782471"/>
              <a:gd name="connsiteX27" fmla="*/ 476280 w 2984311"/>
              <a:gd name="connsiteY27" fmla="*/ 286379 h 782471"/>
              <a:gd name="connsiteX28" fmla="*/ 459474 w 2984311"/>
              <a:gd name="connsiteY28" fmla="*/ 254758 h 782471"/>
              <a:gd name="connsiteX29" fmla="*/ 373189 w 2984311"/>
              <a:gd name="connsiteY29" fmla="*/ 171629 h 782471"/>
              <a:gd name="connsiteX30" fmla="*/ 298934 w 2984311"/>
              <a:gd name="connsiteY30" fmla="*/ 98841 h 782471"/>
              <a:gd name="connsiteX31" fmla="*/ 227388 w 2984311"/>
              <a:gd name="connsiteY31" fmla="*/ 48725 h 782471"/>
              <a:gd name="connsiteX32" fmla="*/ 142718 w 2984311"/>
              <a:gd name="connsiteY32" fmla="*/ 25979 h 782471"/>
              <a:gd name="connsiteX33" fmla="*/ 0 w 2984311"/>
              <a:gd name="connsiteY3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5715 w 2984311"/>
              <a:gd name="connsiteY7" fmla="*/ 400410 h 782471"/>
              <a:gd name="connsiteX8" fmla="*/ 2197290 w 2984311"/>
              <a:gd name="connsiteY8" fmla="*/ 423081 h 782471"/>
              <a:gd name="connsiteX9" fmla="*/ 2056263 w 2984311"/>
              <a:gd name="connsiteY9" fmla="*/ 477672 h 782471"/>
              <a:gd name="connsiteX10" fmla="*/ 1969827 w 2984311"/>
              <a:gd name="connsiteY10" fmla="*/ 468573 h 782471"/>
              <a:gd name="connsiteX11" fmla="*/ 1883391 w 2984311"/>
              <a:gd name="connsiteY11" fmla="*/ 477672 h 782471"/>
              <a:gd name="connsiteX12" fmla="*/ 1796955 w 2984311"/>
              <a:gd name="connsiteY12" fmla="*/ 527713 h 782471"/>
              <a:gd name="connsiteX13" fmla="*/ 1733266 w 2984311"/>
              <a:gd name="connsiteY13" fmla="*/ 509516 h 782471"/>
              <a:gd name="connsiteX14" fmla="*/ 1728716 w 2984311"/>
              <a:gd name="connsiteY14" fmla="*/ 495869 h 782471"/>
              <a:gd name="connsiteX15" fmla="*/ 1724167 w 2984311"/>
              <a:gd name="connsiteY15" fmla="*/ 450376 h 782471"/>
              <a:gd name="connsiteX16" fmla="*/ 1699805 w 2984311"/>
              <a:gd name="connsiteY16" fmla="*/ 429247 h 782471"/>
              <a:gd name="connsiteX17" fmla="*/ 1665027 w 2984311"/>
              <a:gd name="connsiteY17" fmla="*/ 376271 h 782471"/>
              <a:gd name="connsiteX18" fmla="*/ 1610360 w 2984311"/>
              <a:gd name="connsiteY18" fmla="*/ 330703 h 782471"/>
              <a:gd name="connsiteX19" fmla="*/ 1534939 w 2984311"/>
              <a:gd name="connsiteY19" fmla="*/ 297317 h 782471"/>
              <a:gd name="connsiteX20" fmla="*/ 1418199 w 2984311"/>
              <a:gd name="connsiteY20" fmla="*/ 277355 h 782471"/>
              <a:gd name="connsiteX21" fmla="*/ 1260293 w 2984311"/>
              <a:gd name="connsiteY21" fmla="*/ 230471 h 782471"/>
              <a:gd name="connsiteX22" fmla="*/ 1219200 w 2984311"/>
              <a:gd name="connsiteY22" fmla="*/ 254758 h 782471"/>
              <a:gd name="connsiteX23" fmla="*/ 1073624 w 2984311"/>
              <a:gd name="connsiteY23" fmla="*/ 304800 h 782471"/>
              <a:gd name="connsiteX24" fmla="*/ 950345 w 2984311"/>
              <a:gd name="connsiteY24" fmla="*/ 306341 h 782471"/>
              <a:gd name="connsiteX25" fmla="*/ 832813 w 2984311"/>
              <a:gd name="connsiteY25" fmla="*/ 316981 h 782471"/>
              <a:gd name="connsiteX26" fmla="*/ 641445 w 2984311"/>
              <a:gd name="connsiteY26" fmla="*/ 291152 h 782471"/>
              <a:gd name="connsiteX27" fmla="*/ 476280 w 2984311"/>
              <a:gd name="connsiteY27" fmla="*/ 286379 h 782471"/>
              <a:gd name="connsiteX28" fmla="*/ 459474 w 2984311"/>
              <a:gd name="connsiteY28" fmla="*/ 254758 h 782471"/>
              <a:gd name="connsiteX29" fmla="*/ 373189 w 2984311"/>
              <a:gd name="connsiteY29" fmla="*/ 171629 h 782471"/>
              <a:gd name="connsiteX30" fmla="*/ 298934 w 2984311"/>
              <a:gd name="connsiteY30" fmla="*/ 98841 h 782471"/>
              <a:gd name="connsiteX31" fmla="*/ 227388 w 2984311"/>
              <a:gd name="connsiteY31" fmla="*/ 48725 h 782471"/>
              <a:gd name="connsiteX32" fmla="*/ 142718 w 2984311"/>
              <a:gd name="connsiteY32" fmla="*/ 25979 h 782471"/>
              <a:gd name="connsiteX33" fmla="*/ 0 w 2984311"/>
              <a:gd name="connsiteY33" fmla="*/ 0 h 782471"/>
              <a:gd name="connsiteX0" fmla="*/ 2841594 w 2841594"/>
              <a:gd name="connsiteY0" fmla="*/ 756492 h 756492"/>
              <a:gd name="connsiteX1" fmla="*/ 2736961 w 2841594"/>
              <a:gd name="connsiteY1" fmla="*/ 683705 h 756492"/>
              <a:gd name="connsiteX2" fmla="*/ 2787001 w 2841594"/>
              <a:gd name="connsiteY2" fmla="*/ 524481 h 756492"/>
              <a:gd name="connsiteX3" fmla="*/ 2709664 w 2841594"/>
              <a:gd name="connsiteY3" fmla="*/ 492636 h 756492"/>
              <a:gd name="connsiteX4" fmla="*/ 2618680 w 2841594"/>
              <a:gd name="connsiteY4" fmla="*/ 488087 h 756492"/>
              <a:gd name="connsiteX5" fmla="*/ 2477652 w 2841594"/>
              <a:gd name="connsiteY5" fmla="*/ 465340 h 756492"/>
              <a:gd name="connsiteX6" fmla="*/ 2227444 w 2841594"/>
              <a:gd name="connsiteY6" fmla="*/ 433496 h 756492"/>
              <a:gd name="connsiteX7" fmla="*/ 2102998 w 2841594"/>
              <a:gd name="connsiteY7" fmla="*/ 374431 h 756492"/>
              <a:gd name="connsiteX8" fmla="*/ 2054573 w 2841594"/>
              <a:gd name="connsiteY8" fmla="*/ 397102 h 756492"/>
              <a:gd name="connsiteX9" fmla="*/ 1913546 w 2841594"/>
              <a:gd name="connsiteY9" fmla="*/ 451693 h 756492"/>
              <a:gd name="connsiteX10" fmla="*/ 1827110 w 2841594"/>
              <a:gd name="connsiteY10" fmla="*/ 442594 h 756492"/>
              <a:gd name="connsiteX11" fmla="*/ 1740674 w 2841594"/>
              <a:gd name="connsiteY11" fmla="*/ 451693 h 756492"/>
              <a:gd name="connsiteX12" fmla="*/ 1654238 w 2841594"/>
              <a:gd name="connsiteY12" fmla="*/ 501734 h 756492"/>
              <a:gd name="connsiteX13" fmla="*/ 1590549 w 2841594"/>
              <a:gd name="connsiteY13" fmla="*/ 483537 h 756492"/>
              <a:gd name="connsiteX14" fmla="*/ 1585999 w 2841594"/>
              <a:gd name="connsiteY14" fmla="*/ 469890 h 756492"/>
              <a:gd name="connsiteX15" fmla="*/ 1581450 w 2841594"/>
              <a:gd name="connsiteY15" fmla="*/ 424397 h 756492"/>
              <a:gd name="connsiteX16" fmla="*/ 1557088 w 2841594"/>
              <a:gd name="connsiteY16" fmla="*/ 403268 h 756492"/>
              <a:gd name="connsiteX17" fmla="*/ 1522310 w 2841594"/>
              <a:gd name="connsiteY17" fmla="*/ 350292 h 756492"/>
              <a:gd name="connsiteX18" fmla="*/ 1467643 w 2841594"/>
              <a:gd name="connsiteY18" fmla="*/ 304724 h 756492"/>
              <a:gd name="connsiteX19" fmla="*/ 1392222 w 2841594"/>
              <a:gd name="connsiteY19" fmla="*/ 271338 h 756492"/>
              <a:gd name="connsiteX20" fmla="*/ 1275482 w 2841594"/>
              <a:gd name="connsiteY20" fmla="*/ 251376 h 756492"/>
              <a:gd name="connsiteX21" fmla="*/ 1117576 w 2841594"/>
              <a:gd name="connsiteY21" fmla="*/ 204492 h 756492"/>
              <a:gd name="connsiteX22" fmla="*/ 1076483 w 2841594"/>
              <a:gd name="connsiteY22" fmla="*/ 228779 h 756492"/>
              <a:gd name="connsiteX23" fmla="*/ 930907 w 2841594"/>
              <a:gd name="connsiteY23" fmla="*/ 278821 h 756492"/>
              <a:gd name="connsiteX24" fmla="*/ 807628 w 2841594"/>
              <a:gd name="connsiteY24" fmla="*/ 280362 h 756492"/>
              <a:gd name="connsiteX25" fmla="*/ 690096 w 2841594"/>
              <a:gd name="connsiteY25" fmla="*/ 291002 h 756492"/>
              <a:gd name="connsiteX26" fmla="*/ 498728 w 2841594"/>
              <a:gd name="connsiteY26" fmla="*/ 265173 h 756492"/>
              <a:gd name="connsiteX27" fmla="*/ 333563 w 2841594"/>
              <a:gd name="connsiteY27" fmla="*/ 260400 h 756492"/>
              <a:gd name="connsiteX28" fmla="*/ 316757 w 2841594"/>
              <a:gd name="connsiteY28" fmla="*/ 228779 h 756492"/>
              <a:gd name="connsiteX29" fmla="*/ 230472 w 2841594"/>
              <a:gd name="connsiteY29" fmla="*/ 145650 h 756492"/>
              <a:gd name="connsiteX30" fmla="*/ 156217 w 2841594"/>
              <a:gd name="connsiteY30" fmla="*/ 72862 h 756492"/>
              <a:gd name="connsiteX31" fmla="*/ 84671 w 2841594"/>
              <a:gd name="connsiteY31" fmla="*/ 22746 h 756492"/>
              <a:gd name="connsiteX32" fmla="*/ 1 w 2841594"/>
              <a:gd name="connsiteY32" fmla="*/ 0 h 756492"/>
              <a:gd name="connsiteX0" fmla="*/ 2756923 w 2756923"/>
              <a:gd name="connsiteY0" fmla="*/ 733746 h 733746"/>
              <a:gd name="connsiteX1" fmla="*/ 2652290 w 2756923"/>
              <a:gd name="connsiteY1" fmla="*/ 660959 h 733746"/>
              <a:gd name="connsiteX2" fmla="*/ 2702330 w 2756923"/>
              <a:gd name="connsiteY2" fmla="*/ 501735 h 733746"/>
              <a:gd name="connsiteX3" fmla="*/ 2624993 w 2756923"/>
              <a:gd name="connsiteY3" fmla="*/ 469890 h 733746"/>
              <a:gd name="connsiteX4" fmla="*/ 2534009 w 2756923"/>
              <a:gd name="connsiteY4" fmla="*/ 465341 h 733746"/>
              <a:gd name="connsiteX5" fmla="*/ 2392981 w 2756923"/>
              <a:gd name="connsiteY5" fmla="*/ 442594 h 733746"/>
              <a:gd name="connsiteX6" fmla="*/ 2142773 w 2756923"/>
              <a:gd name="connsiteY6" fmla="*/ 410750 h 733746"/>
              <a:gd name="connsiteX7" fmla="*/ 2018327 w 2756923"/>
              <a:gd name="connsiteY7" fmla="*/ 351685 h 733746"/>
              <a:gd name="connsiteX8" fmla="*/ 1969902 w 2756923"/>
              <a:gd name="connsiteY8" fmla="*/ 374356 h 733746"/>
              <a:gd name="connsiteX9" fmla="*/ 1828875 w 2756923"/>
              <a:gd name="connsiteY9" fmla="*/ 428947 h 733746"/>
              <a:gd name="connsiteX10" fmla="*/ 1742439 w 2756923"/>
              <a:gd name="connsiteY10" fmla="*/ 419848 h 733746"/>
              <a:gd name="connsiteX11" fmla="*/ 1656003 w 2756923"/>
              <a:gd name="connsiteY11" fmla="*/ 428947 h 733746"/>
              <a:gd name="connsiteX12" fmla="*/ 1569567 w 2756923"/>
              <a:gd name="connsiteY12" fmla="*/ 478988 h 733746"/>
              <a:gd name="connsiteX13" fmla="*/ 1505878 w 2756923"/>
              <a:gd name="connsiteY13" fmla="*/ 460791 h 733746"/>
              <a:gd name="connsiteX14" fmla="*/ 1501328 w 2756923"/>
              <a:gd name="connsiteY14" fmla="*/ 447144 h 733746"/>
              <a:gd name="connsiteX15" fmla="*/ 1496779 w 2756923"/>
              <a:gd name="connsiteY15" fmla="*/ 401651 h 733746"/>
              <a:gd name="connsiteX16" fmla="*/ 1472417 w 2756923"/>
              <a:gd name="connsiteY16" fmla="*/ 380522 h 733746"/>
              <a:gd name="connsiteX17" fmla="*/ 1437639 w 2756923"/>
              <a:gd name="connsiteY17" fmla="*/ 327546 h 733746"/>
              <a:gd name="connsiteX18" fmla="*/ 1382972 w 2756923"/>
              <a:gd name="connsiteY18" fmla="*/ 281978 h 733746"/>
              <a:gd name="connsiteX19" fmla="*/ 1307551 w 2756923"/>
              <a:gd name="connsiteY19" fmla="*/ 248592 h 733746"/>
              <a:gd name="connsiteX20" fmla="*/ 1190811 w 2756923"/>
              <a:gd name="connsiteY20" fmla="*/ 228630 h 733746"/>
              <a:gd name="connsiteX21" fmla="*/ 1032905 w 2756923"/>
              <a:gd name="connsiteY21" fmla="*/ 181746 h 733746"/>
              <a:gd name="connsiteX22" fmla="*/ 991812 w 2756923"/>
              <a:gd name="connsiteY22" fmla="*/ 206033 h 733746"/>
              <a:gd name="connsiteX23" fmla="*/ 846236 w 2756923"/>
              <a:gd name="connsiteY23" fmla="*/ 256075 h 733746"/>
              <a:gd name="connsiteX24" fmla="*/ 722957 w 2756923"/>
              <a:gd name="connsiteY24" fmla="*/ 257616 h 733746"/>
              <a:gd name="connsiteX25" fmla="*/ 605425 w 2756923"/>
              <a:gd name="connsiteY25" fmla="*/ 268256 h 733746"/>
              <a:gd name="connsiteX26" fmla="*/ 414057 w 2756923"/>
              <a:gd name="connsiteY26" fmla="*/ 242427 h 733746"/>
              <a:gd name="connsiteX27" fmla="*/ 248892 w 2756923"/>
              <a:gd name="connsiteY27" fmla="*/ 237654 h 733746"/>
              <a:gd name="connsiteX28" fmla="*/ 232086 w 2756923"/>
              <a:gd name="connsiteY28" fmla="*/ 206033 h 733746"/>
              <a:gd name="connsiteX29" fmla="*/ 145801 w 2756923"/>
              <a:gd name="connsiteY29" fmla="*/ 122904 h 733746"/>
              <a:gd name="connsiteX30" fmla="*/ 71546 w 2756923"/>
              <a:gd name="connsiteY30" fmla="*/ 50116 h 733746"/>
              <a:gd name="connsiteX31" fmla="*/ 0 w 2756923"/>
              <a:gd name="connsiteY31" fmla="*/ 0 h 733746"/>
              <a:gd name="connsiteX0" fmla="*/ 2685377 w 2685377"/>
              <a:gd name="connsiteY0" fmla="*/ 683630 h 683630"/>
              <a:gd name="connsiteX1" fmla="*/ 2580744 w 2685377"/>
              <a:gd name="connsiteY1" fmla="*/ 610843 h 683630"/>
              <a:gd name="connsiteX2" fmla="*/ 2630784 w 2685377"/>
              <a:gd name="connsiteY2" fmla="*/ 451619 h 683630"/>
              <a:gd name="connsiteX3" fmla="*/ 2553447 w 2685377"/>
              <a:gd name="connsiteY3" fmla="*/ 419774 h 683630"/>
              <a:gd name="connsiteX4" fmla="*/ 2462463 w 2685377"/>
              <a:gd name="connsiteY4" fmla="*/ 415225 h 683630"/>
              <a:gd name="connsiteX5" fmla="*/ 2321435 w 2685377"/>
              <a:gd name="connsiteY5" fmla="*/ 392478 h 683630"/>
              <a:gd name="connsiteX6" fmla="*/ 2071227 w 2685377"/>
              <a:gd name="connsiteY6" fmla="*/ 360634 h 683630"/>
              <a:gd name="connsiteX7" fmla="*/ 1946781 w 2685377"/>
              <a:gd name="connsiteY7" fmla="*/ 301569 h 683630"/>
              <a:gd name="connsiteX8" fmla="*/ 1898356 w 2685377"/>
              <a:gd name="connsiteY8" fmla="*/ 324240 h 683630"/>
              <a:gd name="connsiteX9" fmla="*/ 1757329 w 2685377"/>
              <a:gd name="connsiteY9" fmla="*/ 378831 h 683630"/>
              <a:gd name="connsiteX10" fmla="*/ 1670893 w 2685377"/>
              <a:gd name="connsiteY10" fmla="*/ 369732 h 683630"/>
              <a:gd name="connsiteX11" fmla="*/ 1584457 w 2685377"/>
              <a:gd name="connsiteY11" fmla="*/ 378831 h 683630"/>
              <a:gd name="connsiteX12" fmla="*/ 1498021 w 2685377"/>
              <a:gd name="connsiteY12" fmla="*/ 428872 h 683630"/>
              <a:gd name="connsiteX13" fmla="*/ 1434332 w 2685377"/>
              <a:gd name="connsiteY13" fmla="*/ 410675 h 683630"/>
              <a:gd name="connsiteX14" fmla="*/ 1429782 w 2685377"/>
              <a:gd name="connsiteY14" fmla="*/ 397028 h 683630"/>
              <a:gd name="connsiteX15" fmla="*/ 1425233 w 2685377"/>
              <a:gd name="connsiteY15" fmla="*/ 351535 h 683630"/>
              <a:gd name="connsiteX16" fmla="*/ 1400871 w 2685377"/>
              <a:gd name="connsiteY16" fmla="*/ 330406 h 683630"/>
              <a:gd name="connsiteX17" fmla="*/ 1366093 w 2685377"/>
              <a:gd name="connsiteY17" fmla="*/ 277430 h 683630"/>
              <a:gd name="connsiteX18" fmla="*/ 1311426 w 2685377"/>
              <a:gd name="connsiteY18" fmla="*/ 231862 h 683630"/>
              <a:gd name="connsiteX19" fmla="*/ 1236005 w 2685377"/>
              <a:gd name="connsiteY19" fmla="*/ 198476 h 683630"/>
              <a:gd name="connsiteX20" fmla="*/ 1119265 w 2685377"/>
              <a:gd name="connsiteY20" fmla="*/ 178514 h 683630"/>
              <a:gd name="connsiteX21" fmla="*/ 961359 w 2685377"/>
              <a:gd name="connsiteY21" fmla="*/ 131630 h 683630"/>
              <a:gd name="connsiteX22" fmla="*/ 920266 w 2685377"/>
              <a:gd name="connsiteY22" fmla="*/ 155917 h 683630"/>
              <a:gd name="connsiteX23" fmla="*/ 774690 w 2685377"/>
              <a:gd name="connsiteY23" fmla="*/ 205959 h 683630"/>
              <a:gd name="connsiteX24" fmla="*/ 651411 w 2685377"/>
              <a:gd name="connsiteY24" fmla="*/ 207500 h 683630"/>
              <a:gd name="connsiteX25" fmla="*/ 533879 w 2685377"/>
              <a:gd name="connsiteY25" fmla="*/ 218140 h 683630"/>
              <a:gd name="connsiteX26" fmla="*/ 342511 w 2685377"/>
              <a:gd name="connsiteY26" fmla="*/ 192311 h 683630"/>
              <a:gd name="connsiteX27" fmla="*/ 177346 w 2685377"/>
              <a:gd name="connsiteY27" fmla="*/ 187538 h 683630"/>
              <a:gd name="connsiteX28" fmla="*/ 160540 w 2685377"/>
              <a:gd name="connsiteY28" fmla="*/ 155917 h 683630"/>
              <a:gd name="connsiteX29" fmla="*/ 74255 w 2685377"/>
              <a:gd name="connsiteY29" fmla="*/ 72788 h 683630"/>
              <a:gd name="connsiteX30" fmla="*/ 0 w 2685377"/>
              <a:gd name="connsiteY30" fmla="*/ 0 h 683630"/>
              <a:gd name="connsiteX0" fmla="*/ 2611122 w 2611122"/>
              <a:gd name="connsiteY0" fmla="*/ 610842 h 610842"/>
              <a:gd name="connsiteX1" fmla="*/ 2506489 w 2611122"/>
              <a:gd name="connsiteY1" fmla="*/ 538055 h 610842"/>
              <a:gd name="connsiteX2" fmla="*/ 2556529 w 2611122"/>
              <a:gd name="connsiteY2" fmla="*/ 378831 h 610842"/>
              <a:gd name="connsiteX3" fmla="*/ 2479192 w 2611122"/>
              <a:gd name="connsiteY3" fmla="*/ 346986 h 610842"/>
              <a:gd name="connsiteX4" fmla="*/ 2388208 w 2611122"/>
              <a:gd name="connsiteY4" fmla="*/ 342437 h 610842"/>
              <a:gd name="connsiteX5" fmla="*/ 2247180 w 2611122"/>
              <a:gd name="connsiteY5" fmla="*/ 319690 h 610842"/>
              <a:gd name="connsiteX6" fmla="*/ 1996972 w 2611122"/>
              <a:gd name="connsiteY6" fmla="*/ 287846 h 610842"/>
              <a:gd name="connsiteX7" fmla="*/ 1872526 w 2611122"/>
              <a:gd name="connsiteY7" fmla="*/ 228781 h 610842"/>
              <a:gd name="connsiteX8" fmla="*/ 1824101 w 2611122"/>
              <a:gd name="connsiteY8" fmla="*/ 251452 h 610842"/>
              <a:gd name="connsiteX9" fmla="*/ 1683074 w 2611122"/>
              <a:gd name="connsiteY9" fmla="*/ 306043 h 610842"/>
              <a:gd name="connsiteX10" fmla="*/ 1596638 w 2611122"/>
              <a:gd name="connsiteY10" fmla="*/ 296944 h 610842"/>
              <a:gd name="connsiteX11" fmla="*/ 1510202 w 2611122"/>
              <a:gd name="connsiteY11" fmla="*/ 306043 h 610842"/>
              <a:gd name="connsiteX12" fmla="*/ 1423766 w 2611122"/>
              <a:gd name="connsiteY12" fmla="*/ 356084 h 610842"/>
              <a:gd name="connsiteX13" fmla="*/ 1360077 w 2611122"/>
              <a:gd name="connsiteY13" fmla="*/ 337887 h 610842"/>
              <a:gd name="connsiteX14" fmla="*/ 1355527 w 2611122"/>
              <a:gd name="connsiteY14" fmla="*/ 324240 h 610842"/>
              <a:gd name="connsiteX15" fmla="*/ 1350978 w 2611122"/>
              <a:gd name="connsiteY15" fmla="*/ 278747 h 610842"/>
              <a:gd name="connsiteX16" fmla="*/ 1326616 w 2611122"/>
              <a:gd name="connsiteY16" fmla="*/ 257618 h 610842"/>
              <a:gd name="connsiteX17" fmla="*/ 1291838 w 2611122"/>
              <a:gd name="connsiteY17" fmla="*/ 204642 h 610842"/>
              <a:gd name="connsiteX18" fmla="*/ 1237171 w 2611122"/>
              <a:gd name="connsiteY18" fmla="*/ 159074 h 610842"/>
              <a:gd name="connsiteX19" fmla="*/ 1161750 w 2611122"/>
              <a:gd name="connsiteY19" fmla="*/ 125688 h 610842"/>
              <a:gd name="connsiteX20" fmla="*/ 1045010 w 2611122"/>
              <a:gd name="connsiteY20" fmla="*/ 105726 h 610842"/>
              <a:gd name="connsiteX21" fmla="*/ 887104 w 2611122"/>
              <a:gd name="connsiteY21" fmla="*/ 58842 h 610842"/>
              <a:gd name="connsiteX22" fmla="*/ 846011 w 2611122"/>
              <a:gd name="connsiteY22" fmla="*/ 83129 h 610842"/>
              <a:gd name="connsiteX23" fmla="*/ 700435 w 2611122"/>
              <a:gd name="connsiteY23" fmla="*/ 133171 h 610842"/>
              <a:gd name="connsiteX24" fmla="*/ 577156 w 2611122"/>
              <a:gd name="connsiteY24" fmla="*/ 134712 h 610842"/>
              <a:gd name="connsiteX25" fmla="*/ 459624 w 2611122"/>
              <a:gd name="connsiteY25" fmla="*/ 145352 h 610842"/>
              <a:gd name="connsiteX26" fmla="*/ 268256 w 2611122"/>
              <a:gd name="connsiteY26" fmla="*/ 119523 h 610842"/>
              <a:gd name="connsiteX27" fmla="*/ 103091 w 2611122"/>
              <a:gd name="connsiteY27" fmla="*/ 114750 h 610842"/>
              <a:gd name="connsiteX28" fmla="*/ 86285 w 2611122"/>
              <a:gd name="connsiteY28" fmla="*/ 83129 h 610842"/>
              <a:gd name="connsiteX29" fmla="*/ 0 w 2611122"/>
              <a:gd name="connsiteY29" fmla="*/ 0 h 610842"/>
              <a:gd name="connsiteX0" fmla="*/ 2524837 w 2524837"/>
              <a:gd name="connsiteY0" fmla="*/ 552571 h 552571"/>
              <a:gd name="connsiteX1" fmla="*/ 2420204 w 2524837"/>
              <a:gd name="connsiteY1" fmla="*/ 479784 h 552571"/>
              <a:gd name="connsiteX2" fmla="*/ 2470244 w 2524837"/>
              <a:gd name="connsiteY2" fmla="*/ 320560 h 552571"/>
              <a:gd name="connsiteX3" fmla="*/ 2392907 w 2524837"/>
              <a:gd name="connsiteY3" fmla="*/ 288715 h 552571"/>
              <a:gd name="connsiteX4" fmla="*/ 2301923 w 2524837"/>
              <a:gd name="connsiteY4" fmla="*/ 284166 h 552571"/>
              <a:gd name="connsiteX5" fmla="*/ 2160895 w 2524837"/>
              <a:gd name="connsiteY5" fmla="*/ 261419 h 552571"/>
              <a:gd name="connsiteX6" fmla="*/ 1910687 w 2524837"/>
              <a:gd name="connsiteY6" fmla="*/ 229575 h 552571"/>
              <a:gd name="connsiteX7" fmla="*/ 1786241 w 2524837"/>
              <a:gd name="connsiteY7" fmla="*/ 170510 h 552571"/>
              <a:gd name="connsiteX8" fmla="*/ 1737816 w 2524837"/>
              <a:gd name="connsiteY8" fmla="*/ 193181 h 552571"/>
              <a:gd name="connsiteX9" fmla="*/ 1596789 w 2524837"/>
              <a:gd name="connsiteY9" fmla="*/ 247772 h 552571"/>
              <a:gd name="connsiteX10" fmla="*/ 1510353 w 2524837"/>
              <a:gd name="connsiteY10" fmla="*/ 238673 h 552571"/>
              <a:gd name="connsiteX11" fmla="*/ 1423917 w 2524837"/>
              <a:gd name="connsiteY11" fmla="*/ 247772 h 552571"/>
              <a:gd name="connsiteX12" fmla="*/ 1337481 w 2524837"/>
              <a:gd name="connsiteY12" fmla="*/ 297813 h 552571"/>
              <a:gd name="connsiteX13" fmla="*/ 1273792 w 2524837"/>
              <a:gd name="connsiteY13" fmla="*/ 279616 h 552571"/>
              <a:gd name="connsiteX14" fmla="*/ 1269242 w 2524837"/>
              <a:gd name="connsiteY14" fmla="*/ 265969 h 552571"/>
              <a:gd name="connsiteX15" fmla="*/ 1264693 w 2524837"/>
              <a:gd name="connsiteY15" fmla="*/ 220476 h 552571"/>
              <a:gd name="connsiteX16" fmla="*/ 1240331 w 2524837"/>
              <a:gd name="connsiteY16" fmla="*/ 199347 h 552571"/>
              <a:gd name="connsiteX17" fmla="*/ 1205553 w 2524837"/>
              <a:gd name="connsiteY17" fmla="*/ 146371 h 552571"/>
              <a:gd name="connsiteX18" fmla="*/ 1150886 w 2524837"/>
              <a:gd name="connsiteY18" fmla="*/ 100803 h 552571"/>
              <a:gd name="connsiteX19" fmla="*/ 1075465 w 2524837"/>
              <a:gd name="connsiteY19" fmla="*/ 67417 h 552571"/>
              <a:gd name="connsiteX20" fmla="*/ 958725 w 2524837"/>
              <a:gd name="connsiteY20" fmla="*/ 47455 h 552571"/>
              <a:gd name="connsiteX21" fmla="*/ 800819 w 2524837"/>
              <a:gd name="connsiteY21" fmla="*/ 571 h 552571"/>
              <a:gd name="connsiteX22" fmla="*/ 759726 w 2524837"/>
              <a:gd name="connsiteY22" fmla="*/ 24858 h 552571"/>
              <a:gd name="connsiteX23" fmla="*/ 614150 w 2524837"/>
              <a:gd name="connsiteY23" fmla="*/ 74900 h 552571"/>
              <a:gd name="connsiteX24" fmla="*/ 490871 w 2524837"/>
              <a:gd name="connsiteY24" fmla="*/ 76441 h 552571"/>
              <a:gd name="connsiteX25" fmla="*/ 373339 w 2524837"/>
              <a:gd name="connsiteY25" fmla="*/ 87081 h 552571"/>
              <a:gd name="connsiteX26" fmla="*/ 181971 w 2524837"/>
              <a:gd name="connsiteY26" fmla="*/ 61252 h 552571"/>
              <a:gd name="connsiteX27" fmla="*/ 16806 w 2524837"/>
              <a:gd name="connsiteY27" fmla="*/ 56479 h 552571"/>
              <a:gd name="connsiteX28" fmla="*/ 0 w 2524837"/>
              <a:gd name="connsiteY28" fmla="*/ 24858 h 552571"/>
              <a:gd name="connsiteX0" fmla="*/ 2508031 w 2508031"/>
              <a:gd name="connsiteY0" fmla="*/ 552571 h 552571"/>
              <a:gd name="connsiteX1" fmla="*/ 2403398 w 2508031"/>
              <a:gd name="connsiteY1" fmla="*/ 479784 h 552571"/>
              <a:gd name="connsiteX2" fmla="*/ 2453438 w 2508031"/>
              <a:gd name="connsiteY2" fmla="*/ 320560 h 552571"/>
              <a:gd name="connsiteX3" fmla="*/ 2376101 w 2508031"/>
              <a:gd name="connsiteY3" fmla="*/ 288715 h 552571"/>
              <a:gd name="connsiteX4" fmla="*/ 2285117 w 2508031"/>
              <a:gd name="connsiteY4" fmla="*/ 284166 h 552571"/>
              <a:gd name="connsiteX5" fmla="*/ 2144089 w 2508031"/>
              <a:gd name="connsiteY5" fmla="*/ 261419 h 552571"/>
              <a:gd name="connsiteX6" fmla="*/ 1893881 w 2508031"/>
              <a:gd name="connsiteY6" fmla="*/ 229575 h 552571"/>
              <a:gd name="connsiteX7" fmla="*/ 1769435 w 2508031"/>
              <a:gd name="connsiteY7" fmla="*/ 170510 h 552571"/>
              <a:gd name="connsiteX8" fmla="*/ 1721010 w 2508031"/>
              <a:gd name="connsiteY8" fmla="*/ 193181 h 552571"/>
              <a:gd name="connsiteX9" fmla="*/ 1579983 w 2508031"/>
              <a:gd name="connsiteY9" fmla="*/ 247772 h 552571"/>
              <a:gd name="connsiteX10" fmla="*/ 1493547 w 2508031"/>
              <a:gd name="connsiteY10" fmla="*/ 238673 h 552571"/>
              <a:gd name="connsiteX11" fmla="*/ 1407111 w 2508031"/>
              <a:gd name="connsiteY11" fmla="*/ 247772 h 552571"/>
              <a:gd name="connsiteX12" fmla="*/ 1320675 w 2508031"/>
              <a:gd name="connsiteY12" fmla="*/ 297813 h 552571"/>
              <a:gd name="connsiteX13" fmla="*/ 1256986 w 2508031"/>
              <a:gd name="connsiteY13" fmla="*/ 279616 h 552571"/>
              <a:gd name="connsiteX14" fmla="*/ 1252436 w 2508031"/>
              <a:gd name="connsiteY14" fmla="*/ 265969 h 552571"/>
              <a:gd name="connsiteX15" fmla="*/ 1247887 w 2508031"/>
              <a:gd name="connsiteY15" fmla="*/ 220476 h 552571"/>
              <a:gd name="connsiteX16" fmla="*/ 1223525 w 2508031"/>
              <a:gd name="connsiteY16" fmla="*/ 199347 h 552571"/>
              <a:gd name="connsiteX17" fmla="*/ 1188747 w 2508031"/>
              <a:gd name="connsiteY17" fmla="*/ 146371 h 552571"/>
              <a:gd name="connsiteX18" fmla="*/ 1134080 w 2508031"/>
              <a:gd name="connsiteY18" fmla="*/ 100803 h 552571"/>
              <a:gd name="connsiteX19" fmla="*/ 1058659 w 2508031"/>
              <a:gd name="connsiteY19" fmla="*/ 67417 h 552571"/>
              <a:gd name="connsiteX20" fmla="*/ 941919 w 2508031"/>
              <a:gd name="connsiteY20" fmla="*/ 47455 h 552571"/>
              <a:gd name="connsiteX21" fmla="*/ 784013 w 2508031"/>
              <a:gd name="connsiteY21" fmla="*/ 571 h 552571"/>
              <a:gd name="connsiteX22" fmla="*/ 742920 w 2508031"/>
              <a:gd name="connsiteY22" fmla="*/ 24858 h 552571"/>
              <a:gd name="connsiteX23" fmla="*/ 597344 w 2508031"/>
              <a:gd name="connsiteY23" fmla="*/ 74900 h 552571"/>
              <a:gd name="connsiteX24" fmla="*/ 474065 w 2508031"/>
              <a:gd name="connsiteY24" fmla="*/ 76441 h 552571"/>
              <a:gd name="connsiteX25" fmla="*/ 356533 w 2508031"/>
              <a:gd name="connsiteY25" fmla="*/ 87081 h 552571"/>
              <a:gd name="connsiteX26" fmla="*/ 165165 w 2508031"/>
              <a:gd name="connsiteY26" fmla="*/ 61252 h 552571"/>
              <a:gd name="connsiteX27" fmla="*/ 0 w 2508031"/>
              <a:gd name="connsiteY27" fmla="*/ 56479 h 552571"/>
              <a:gd name="connsiteX0" fmla="*/ 2342866 w 2342866"/>
              <a:gd name="connsiteY0" fmla="*/ 552571 h 552571"/>
              <a:gd name="connsiteX1" fmla="*/ 2238233 w 2342866"/>
              <a:gd name="connsiteY1" fmla="*/ 479784 h 552571"/>
              <a:gd name="connsiteX2" fmla="*/ 2288273 w 2342866"/>
              <a:gd name="connsiteY2" fmla="*/ 320560 h 552571"/>
              <a:gd name="connsiteX3" fmla="*/ 2210936 w 2342866"/>
              <a:gd name="connsiteY3" fmla="*/ 288715 h 552571"/>
              <a:gd name="connsiteX4" fmla="*/ 2119952 w 2342866"/>
              <a:gd name="connsiteY4" fmla="*/ 284166 h 552571"/>
              <a:gd name="connsiteX5" fmla="*/ 1978924 w 2342866"/>
              <a:gd name="connsiteY5" fmla="*/ 261419 h 552571"/>
              <a:gd name="connsiteX6" fmla="*/ 1728716 w 2342866"/>
              <a:gd name="connsiteY6" fmla="*/ 229575 h 552571"/>
              <a:gd name="connsiteX7" fmla="*/ 1604270 w 2342866"/>
              <a:gd name="connsiteY7" fmla="*/ 170510 h 552571"/>
              <a:gd name="connsiteX8" fmla="*/ 1555845 w 2342866"/>
              <a:gd name="connsiteY8" fmla="*/ 193181 h 552571"/>
              <a:gd name="connsiteX9" fmla="*/ 1414818 w 2342866"/>
              <a:gd name="connsiteY9" fmla="*/ 247772 h 552571"/>
              <a:gd name="connsiteX10" fmla="*/ 1328382 w 2342866"/>
              <a:gd name="connsiteY10" fmla="*/ 238673 h 552571"/>
              <a:gd name="connsiteX11" fmla="*/ 1241946 w 2342866"/>
              <a:gd name="connsiteY11" fmla="*/ 247772 h 552571"/>
              <a:gd name="connsiteX12" fmla="*/ 1155510 w 2342866"/>
              <a:gd name="connsiteY12" fmla="*/ 297813 h 552571"/>
              <a:gd name="connsiteX13" fmla="*/ 1091821 w 2342866"/>
              <a:gd name="connsiteY13" fmla="*/ 279616 h 552571"/>
              <a:gd name="connsiteX14" fmla="*/ 1087271 w 2342866"/>
              <a:gd name="connsiteY14" fmla="*/ 265969 h 552571"/>
              <a:gd name="connsiteX15" fmla="*/ 1082722 w 2342866"/>
              <a:gd name="connsiteY15" fmla="*/ 220476 h 552571"/>
              <a:gd name="connsiteX16" fmla="*/ 1058360 w 2342866"/>
              <a:gd name="connsiteY16" fmla="*/ 199347 h 552571"/>
              <a:gd name="connsiteX17" fmla="*/ 1023582 w 2342866"/>
              <a:gd name="connsiteY17" fmla="*/ 146371 h 552571"/>
              <a:gd name="connsiteX18" fmla="*/ 968915 w 2342866"/>
              <a:gd name="connsiteY18" fmla="*/ 100803 h 552571"/>
              <a:gd name="connsiteX19" fmla="*/ 893494 w 2342866"/>
              <a:gd name="connsiteY19" fmla="*/ 67417 h 552571"/>
              <a:gd name="connsiteX20" fmla="*/ 776754 w 2342866"/>
              <a:gd name="connsiteY20" fmla="*/ 47455 h 552571"/>
              <a:gd name="connsiteX21" fmla="*/ 618848 w 2342866"/>
              <a:gd name="connsiteY21" fmla="*/ 571 h 552571"/>
              <a:gd name="connsiteX22" fmla="*/ 577755 w 2342866"/>
              <a:gd name="connsiteY22" fmla="*/ 24858 h 552571"/>
              <a:gd name="connsiteX23" fmla="*/ 432179 w 2342866"/>
              <a:gd name="connsiteY23" fmla="*/ 74900 h 552571"/>
              <a:gd name="connsiteX24" fmla="*/ 308900 w 2342866"/>
              <a:gd name="connsiteY24" fmla="*/ 76441 h 552571"/>
              <a:gd name="connsiteX25" fmla="*/ 191368 w 2342866"/>
              <a:gd name="connsiteY25" fmla="*/ 87081 h 552571"/>
              <a:gd name="connsiteX26" fmla="*/ 0 w 2342866"/>
              <a:gd name="connsiteY26" fmla="*/ 61252 h 552571"/>
              <a:gd name="connsiteX0" fmla="*/ 2151498 w 2151498"/>
              <a:gd name="connsiteY0" fmla="*/ 552571 h 552571"/>
              <a:gd name="connsiteX1" fmla="*/ 2046865 w 2151498"/>
              <a:gd name="connsiteY1" fmla="*/ 479784 h 552571"/>
              <a:gd name="connsiteX2" fmla="*/ 2096905 w 2151498"/>
              <a:gd name="connsiteY2" fmla="*/ 320560 h 552571"/>
              <a:gd name="connsiteX3" fmla="*/ 2019568 w 2151498"/>
              <a:gd name="connsiteY3" fmla="*/ 288715 h 552571"/>
              <a:gd name="connsiteX4" fmla="*/ 1928584 w 2151498"/>
              <a:gd name="connsiteY4" fmla="*/ 284166 h 552571"/>
              <a:gd name="connsiteX5" fmla="*/ 1787556 w 2151498"/>
              <a:gd name="connsiteY5" fmla="*/ 261419 h 552571"/>
              <a:gd name="connsiteX6" fmla="*/ 1537348 w 2151498"/>
              <a:gd name="connsiteY6" fmla="*/ 229575 h 552571"/>
              <a:gd name="connsiteX7" fmla="*/ 1412902 w 2151498"/>
              <a:gd name="connsiteY7" fmla="*/ 170510 h 552571"/>
              <a:gd name="connsiteX8" fmla="*/ 1364477 w 2151498"/>
              <a:gd name="connsiteY8" fmla="*/ 193181 h 552571"/>
              <a:gd name="connsiteX9" fmla="*/ 1223450 w 2151498"/>
              <a:gd name="connsiteY9" fmla="*/ 247772 h 552571"/>
              <a:gd name="connsiteX10" fmla="*/ 1137014 w 2151498"/>
              <a:gd name="connsiteY10" fmla="*/ 238673 h 552571"/>
              <a:gd name="connsiteX11" fmla="*/ 1050578 w 2151498"/>
              <a:gd name="connsiteY11" fmla="*/ 247772 h 552571"/>
              <a:gd name="connsiteX12" fmla="*/ 964142 w 2151498"/>
              <a:gd name="connsiteY12" fmla="*/ 297813 h 552571"/>
              <a:gd name="connsiteX13" fmla="*/ 900453 w 2151498"/>
              <a:gd name="connsiteY13" fmla="*/ 279616 h 552571"/>
              <a:gd name="connsiteX14" fmla="*/ 895903 w 2151498"/>
              <a:gd name="connsiteY14" fmla="*/ 265969 h 552571"/>
              <a:gd name="connsiteX15" fmla="*/ 891354 w 2151498"/>
              <a:gd name="connsiteY15" fmla="*/ 220476 h 552571"/>
              <a:gd name="connsiteX16" fmla="*/ 866992 w 2151498"/>
              <a:gd name="connsiteY16" fmla="*/ 199347 h 552571"/>
              <a:gd name="connsiteX17" fmla="*/ 832214 w 2151498"/>
              <a:gd name="connsiteY17" fmla="*/ 146371 h 552571"/>
              <a:gd name="connsiteX18" fmla="*/ 777547 w 2151498"/>
              <a:gd name="connsiteY18" fmla="*/ 100803 h 552571"/>
              <a:gd name="connsiteX19" fmla="*/ 702126 w 2151498"/>
              <a:gd name="connsiteY19" fmla="*/ 67417 h 552571"/>
              <a:gd name="connsiteX20" fmla="*/ 585386 w 2151498"/>
              <a:gd name="connsiteY20" fmla="*/ 47455 h 552571"/>
              <a:gd name="connsiteX21" fmla="*/ 427480 w 2151498"/>
              <a:gd name="connsiteY21" fmla="*/ 571 h 552571"/>
              <a:gd name="connsiteX22" fmla="*/ 386387 w 2151498"/>
              <a:gd name="connsiteY22" fmla="*/ 24858 h 552571"/>
              <a:gd name="connsiteX23" fmla="*/ 240811 w 2151498"/>
              <a:gd name="connsiteY23" fmla="*/ 74900 h 552571"/>
              <a:gd name="connsiteX24" fmla="*/ 117532 w 2151498"/>
              <a:gd name="connsiteY24" fmla="*/ 76441 h 552571"/>
              <a:gd name="connsiteX25" fmla="*/ 0 w 2151498"/>
              <a:gd name="connsiteY25" fmla="*/ 87081 h 552571"/>
              <a:gd name="connsiteX0" fmla="*/ 2033966 w 2033966"/>
              <a:gd name="connsiteY0" fmla="*/ 552571 h 552571"/>
              <a:gd name="connsiteX1" fmla="*/ 1929333 w 2033966"/>
              <a:gd name="connsiteY1" fmla="*/ 479784 h 552571"/>
              <a:gd name="connsiteX2" fmla="*/ 1979373 w 2033966"/>
              <a:gd name="connsiteY2" fmla="*/ 320560 h 552571"/>
              <a:gd name="connsiteX3" fmla="*/ 1902036 w 2033966"/>
              <a:gd name="connsiteY3" fmla="*/ 288715 h 552571"/>
              <a:gd name="connsiteX4" fmla="*/ 1811052 w 2033966"/>
              <a:gd name="connsiteY4" fmla="*/ 284166 h 552571"/>
              <a:gd name="connsiteX5" fmla="*/ 1670024 w 2033966"/>
              <a:gd name="connsiteY5" fmla="*/ 261419 h 552571"/>
              <a:gd name="connsiteX6" fmla="*/ 1419816 w 2033966"/>
              <a:gd name="connsiteY6" fmla="*/ 229575 h 552571"/>
              <a:gd name="connsiteX7" fmla="*/ 1295370 w 2033966"/>
              <a:gd name="connsiteY7" fmla="*/ 170510 h 552571"/>
              <a:gd name="connsiteX8" fmla="*/ 1246945 w 2033966"/>
              <a:gd name="connsiteY8" fmla="*/ 193181 h 552571"/>
              <a:gd name="connsiteX9" fmla="*/ 1105918 w 2033966"/>
              <a:gd name="connsiteY9" fmla="*/ 247772 h 552571"/>
              <a:gd name="connsiteX10" fmla="*/ 1019482 w 2033966"/>
              <a:gd name="connsiteY10" fmla="*/ 238673 h 552571"/>
              <a:gd name="connsiteX11" fmla="*/ 933046 w 2033966"/>
              <a:gd name="connsiteY11" fmla="*/ 247772 h 552571"/>
              <a:gd name="connsiteX12" fmla="*/ 846610 w 2033966"/>
              <a:gd name="connsiteY12" fmla="*/ 297813 h 552571"/>
              <a:gd name="connsiteX13" fmla="*/ 782921 w 2033966"/>
              <a:gd name="connsiteY13" fmla="*/ 279616 h 552571"/>
              <a:gd name="connsiteX14" fmla="*/ 778371 w 2033966"/>
              <a:gd name="connsiteY14" fmla="*/ 265969 h 552571"/>
              <a:gd name="connsiteX15" fmla="*/ 773822 w 2033966"/>
              <a:gd name="connsiteY15" fmla="*/ 220476 h 552571"/>
              <a:gd name="connsiteX16" fmla="*/ 749460 w 2033966"/>
              <a:gd name="connsiteY16" fmla="*/ 199347 h 552571"/>
              <a:gd name="connsiteX17" fmla="*/ 714682 w 2033966"/>
              <a:gd name="connsiteY17" fmla="*/ 146371 h 552571"/>
              <a:gd name="connsiteX18" fmla="*/ 660015 w 2033966"/>
              <a:gd name="connsiteY18" fmla="*/ 100803 h 552571"/>
              <a:gd name="connsiteX19" fmla="*/ 584594 w 2033966"/>
              <a:gd name="connsiteY19" fmla="*/ 67417 h 552571"/>
              <a:gd name="connsiteX20" fmla="*/ 467854 w 2033966"/>
              <a:gd name="connsiteY20" fmla="*/ 47455 h 552571"/>
              <a:gd name="connsiteX21" fmla="*/ 309948 w 2033966"/>
              <a:gd name="connsiteY21" fmla="*/ 571 h 552571"/>
              <a:gd name="connsiteX22" fmla="*/ 268855 w 2033966"/>
              <a:gd name="connsiteY22" fmla="*/ 24858 h 552571"/>
              <a:gd name="connsiteX23" fmla="*/ 123279 w 2033966"/>
              <a:gd name="connsiteY23" fmla="*/ 74900 h 552571"/>
              <a:gd name="connsiteX24" fmla="*/ 0 w 2033966"/>
              <a:gd name="connsiteY24" fmla="*/ 76441 h 552571"/>
              <a:gd name="connsiteX0" fmla="*/ 1910687 w 1910687"/>
              <a:gd name="connsiteY0" fmla="*/ 552571 h 552571"/>
              <a:gd name="connsiteX1" fmla="*/ 1806054 w 1910687"/>
              <a:gd name="connsiteY1" fmla="*/ 479784 h 552571"/>
              <a:gd name="connsiteX2" fmla="*/ 1856094 w 1910687"/>
              <a:gd name="connsiteY2" fmla="*/ 320560 h 552571"/>
              <a:gd name="connsiteX3" fmla="*/ 1778757 w 1910687"/>
              <a:gd name="connsiteY3" fmla="*/ 288715 h 552571"/>
              <a:gd name="connsiteX4" fmla="*/ 1687773 w 1910687"/>
              <a:gd name="connsiteY4" fmla="*/ 284166 h 552571"/>
              <a:gd name="connsiteX5" fmla="*/ 1546745 w 1910687"/>
              <a:gd name="connsiteY5" fmla="*/ 261419 h 552571"/>
              <a:gd name="connsiteX6" fmla="*/ 1296537 w 1910687"/>
              <a:gd name="connsiteY6" fmla="*/ 229575 h 552571"/>
              <a:gd name="connsiteX7" fmla="*/ 1172091 w 1910687"/>
              <a:gd name="connsiteY7" fmla="*/ 170510 h 552571"/>
              <a:gd name="connsiteX8" fmla="*/ 1123666 w 1910687"/>
              <a:gd name="connsiteY8" fmla="*/ 193181 h 552571"/>
              <a:gd name="connsiteX9" fmla="*/ 982639 w 1910687"/>
              <a:gd name="connsiteY9" fmla="*/ 247772 h 552571"/>
              <a:gd name="connsiteX10" fmla="*/ 896203 w 1910687"/>
              <a:gd name="connsiteY10" fmla="*/ 238673 h 552571"/>
              <a:gd name="connsiteX11" fmla="*/ 809767 w 1910687"/>
              <a:gd name="connsiteY11" fmla="*/ 247772 h 552571"/>
              <a:gd name="connsiteX12" fmla="*/ 723331 w 1910687"/>
              <a:gd name="connsiteY12" fmla="*/ 297813 h 552571"/>
              <a:gd name="connsiteX13" fmla="*/ 659642 w 1910687"/>
              <a:gd name="connsiteY13" fmla="*/ 279616 h 552571"/>
              <a:gd name="connsiteX14" fmla="*/ 655092 w 1910687"/>
              <a:gd name="connsiteY14" fmla="*/ 265969 h 552571"/>
              <a:gd name="connsiteX15" fmla="*/ 650543 w 1910687"/>
              <a:gd name="connsiteY15" fmla="*/ 220476 h 552571"/>
              <a:gd name="connsiteX16" fmla="*/ 626181 w 1910687"/>
              <a:gd name="connsiteY16" fmla="*/ 199347 h 552571"/>
              <a:gd name="connsiteX17" fmla="*/ 591403 w 1910687"/>
              <a:gd name="connsiteY17" fmla="*/ 146371 h 552571"/>
              <a:gd name="connsiteX18" fmla="*/ 536736 w 1910687"/>
              <a:gd name="connsiteY18" fmla="*/ 100803 h 552571"/>
              <a:gd name="connsiteX19" fmla="*/ 461315 w 1910687"/>
              <a:gd name="connsiteY19" fmla="*/ 67417 h 552571"/>
              <a:gd name="connsiteX20" fmla="*/ 344575 w 1910687"/>
              <a:gd name="connsiteY20" fmla="*/ 47455 h 552571"/>
              <a:gd name="connsiteX21" fmla="*/ 186669 w 1910687"/>
              <a:gd name="connsiteY21" fmla="*/ 571 h 552571"/>
              <a:gd name="connsiteX22" fmla="*/ 145576 w 1910687"/>
              <a:gd name="connsiteY22" fmla="*/ 24858 h 552571"/>
              <a:gd name="connsiteX23" fmla="*/ 0 w 1910687"/>
              <a:gd name="connsiteY23" fmla="*/ 74900 h 552571"/>
              <a:gd name="connsiteX0" fmla="*/ 1765111 w 1765111"/>
              <a:gd name="connsiteY0" fmla="*/ 552571 h 552571"/>
              <a:gd name="connsiteX1" fmla="*/ 1660478 w 1765111"/>
              <a:gd name="connsiteY1" fmla="*/ 479784 h 552571"/>
              <a:gd name="connsiteX2" fmla="*/ 1710518 w 1765111"/>
              <a:gd name="connsiteY2" fmla="*/ 320560 h 552571"/>
              <a:gd name="connsiteX3" fmla="*/ 1633181 w 1765111"/>
              <a:gd name="connsiteY3" fmla="*/ 288715 h 552571"/>
              <a:gd name="connsiteX4" fmla="*/ 1542197 w 1765111"/>
              <a:gd name="connsiteY4" fmla="*/ 284166 h 552571"/>
              <a:gd name="connsiteX5" fmla="*/ 1401169 w 1765111"/>
              <a:gd name="connsiteY5" fmla="*/ 261419 h 552571"/>
              <a:gd name="connsiteX6" fmla="*/ 1150961 w 1765111"/>
              <a:gd name="connsiteY6" fmla="*/ 229575 h 552571"/>
              <a:gd name="connsiteX7" fmla="*/ 1026515 w 1765111"/>
              <a:gd name="connsiteY7" fmla="*/ 170510 h 552571"/>
              <a:gd name="connsiteX8" fmla="*/ 978090 w 1765111"/>
              <a:gd name="connsiteY8" fmla="*/ 193181 h 552571"/>
              <a:gd name="connsiteX9" fmla="*/ 837063 w 1765111"/>
              <a:gd name="connsiteY9" fmla="*/ 247772 h 552571"/>
              <a:gd name="connsiteX10" fmla="*/ 750627 w 1765111"/>
              <a:gd name="connsiteY10" fmla="*/ 238673 h 552571"/>
              <a:gd name="connsiteX11" fmla="*/ 664191 w 1765111"/>
              <a:gd name="connsiteY11" fmla="*/ 247772 h 552571"/>
              <a:gd name="connsiteX12" fmla="*/ 577755 w 1765111"/>
              <a:gd name="connsiteY12" fmla="*/ 297813 h 552571"/>
              <a:gd name="connsiteX13" fmla="*/ 514066 w 1765111"/>
              <a:gd name="connsiteY13" fmla="*/ 279616 h 552571"/>
              <a:gd name="connsiteX14" fmla="*/ 509516 w 1765111"/>
              <a:gd name="connsiteY14" fmla="*/ 265969 h 552571"/>
              <a:gd name="connsiteX15" fmla="*/ 504967 w 1765111"/>
              <a:gd name="connsiteY15" fmla="*/ 220476 h 552571"/>
              <a:gd name="connsiteX16" fmla="*/ 480605 w 1765111"/>
              <a:gd name="connsiteY16" fmla="*/ 199347 h 552571"/>
              <a:gd name="connsiteX17" fmla="*/ 445827 w 1765111"/>
              <a:gd name="connsiteY17" fmla="*/ 146371 h 552571"/>
              <a:gd name="connsiteX18" fmla="*/ 391160 w 1765111"/>
              <a:gd name="connsiteY18" fmla="*/ 100803 h 552571"/>
              <a:gd name="connsiteX19" fmla="*/ 315739 w 1765111"/>
              <a:gd name="connsiteY19" fmla="*/ 67417 h 552571"/>
              <a:gd name="connsiteX20" fmla="*/ 198999 w 1765111"/>
              <a:gd name="connsiteY20" fmla="*/ 47455 h 552571"/>
              <a:gd name="connsiteX21" fmla="*/ 41093 w 1765111"/>
              <a:gd name="connsiteY21" fmla="*/ 571 h 552571"/>
              <a:gd name="connsiteX22" fmla="*/ 0 w 1765111"/>
              <a:gd name="connsiteY22" fmla="*/ 24858 h 552571"/>
              <a:gd name="connsiteX0" fmla="*/ 1724018 w 1724018"/>
              <a:gd name="connsiteY0" fmla="*/ 552000 h 552000"/>
              <a:gd name="connsiteX1" fmla="*/ 1619385 w 1724018"/>
              <a:gd name="connsiteY1" fmla="*/ 479213 h 552000"/>
              <a:gd name="connsiteX2" fmla="*/ 1669425 w 1724018"/>
              <a:gd name="connsiteY2" fmla="*/ 319989 h 552000"/>
              <a:gd name="connsiteX3" fmla="*/ 1592088 w 1724018"/>
              <a:gd name="connsiteY3" fmla="*/ 288144 h 552000"/>
              <a:gd name="connsiteX4" fmla="*/ 1501104 w 1724018"/>
              <a:gd name="connsiteY4" fmla="*/ 283595 h 552000"/>
              <a:gd name="connsiteX5" fmla="*/ 1360076 w 1724018"/>
              <a:gd name="connsiteY5" fmla="*/ 260848 h 552000"/>
              <a:gd name="connsiteX6" fmla="*/ 1109868 w 1724018"/>
              <a:gd name="connsiteY6" fmla="*/ 229004 h 552000"/>
              <a:gd name="connsiteX7" fmla="*/ 985422 w 1724018"/>
              <a:gd name="connsiteY7" fmla="*/ 169939 h 552000"/>
              <a:gd name="connsiteX8" fmla="*/ 936997 w 1724018"/>
              <a:gd name="connsiteY8" fmla="*/ 192610 h 552000"/>
              <a:gd name="connsiteX9" fmla="*/ 795970 w 1724018"/>
              <a:gd name="connsiteY9" fmla="*/ 247201 h 552000"/>
              <a:gd name="connsiteX10" fmla="*/ 709534 w 1724018"/>
              <a:gd name="connsiteY10" fmla="*/ 238102 h 552000"/>
              <a:gd name="connsiteX11" fmla="*/ 623098 w 1724018"/>
              <a:gd name="connsiteY11" fmla="*/ 247201 h 552000"/>
              <a:gd name="connsiteX12" fmla="*/ 536662 w 1724018"/>
              <a:gd name="connsiteY12" fmla="*/ 297242 h 552000"/>
              <a:gd name="connsiteX13" fmla="*/ 472973 w 1724018"/>
              <a:gd name="connsiteY13" fmla="*/ 279045 h 552000"/>
              <a:gd name="connsiteX14" fmla="*/ 468423 w 1724018"/>
              <a:gd name="connsiteY14" fmla="*/ 265398 h 552000"/>
              <a:gd name="connsiteX15" fmla="*/ 463874 w 1724018"/>
              <a:gd name="connsiteY15" fmla="*/ 219905 h 552000"/>
              <a:gd name="connsiteX16" fmla="*/ 439512 w 1724018"/>
              <a:gd name="connsiteY16" fmla="*/ 198776 h 552000"/>
              <a:gd name="connsiteX17" fmla="*/ 404734 w 1724018"/>
              <a:gd name="connsiteY17" fmla="*/ 145800 h 552000"/>
              <a:gd name="connsiteX18" fmla="*/ 350067 w 1724018"/>
              <a:gd name="connsiteY18" fmla="*/ 100232 h 552000"/>
              <a:gd name="connsiteX19" fmla="*/ 274646 w 1724018"/>
              <a:gd name="connsiteY19" fmla="*/ 66846 h 552000"/>
              <a:gd name="connsiteX20" fmla="*/ 157906 w 1724018"/>
              <a:gd name="connsiteY20" fmla="*/ 46884 h 552000"/>
              <a:gd name="connsiteX21" fmla="*/ 0 w 1724018"/>
              <a:gd name="connsiteY21" fmla="*/ 0 h 552000"/>
              <a:gd name="connsiteX0" fmla="*/ 1566112 w 1566112"/>
              <a:gd name="connsiteY0" fmla="*/ 505116 h 505116"/>
              <a:gd name="connsiteX1" fmla="*/ 1461479 w 1566112"/>
              <a:gd name="connsiteY1" fmla="*/ 432329 h 505116"/>
              <a:gd name="connsiteX2" fmla="*/ 1511519 w 1566112"/>
              <a:gd name="connsiteY2" fmla="*/ 273105 h 505116"/>
              <a:gd name="connsiteX3" fmla="*/ 1434182 w 1566112"/>
              <a:gd name="connsiteY3" fmla="*/ 241260 h 505116"/>
              <a:gd name="connsiteX4" fmla="*/ 1343198 w 1566112"/>
              <a:gd name="connsiteY4" fmla="*/ 236711 h 505116"/>
              <a:gd name="connsiteX5" fmla="*/ 1202170 w 1566112"/>
              <a:gd name="connsiteY5" fmla="*/ 213964 h 505116"/>
              <a:gd name="connsiteX6" fmla="*/ 951962 w 1566112"/>
              <a:gd name="connsiteY6" fmla="*/ 182120 h 505116"/>
              <a:gd name="connsiteX7" fmla="*/ 827516 w 1566112"/>
              <a:gd name="connsiteY7" fmla="*/ 123055 h 505116"/>
              <a:gd name="connsiteX8" fmla="*/ 779091 w 1566112"/>
              <a:gd name="connsiteY8" fmla="*/ 145726 h 505116"/>
              <a:gd name="connsiteX9" fmla="*/ 638064 w 1566112"/>
              <a:gd name="connsiteY9" fmla="*/ 200317 h 505116"/>
              <a:gd name="connsiteX10" fmla="*/ 551628 w 1566112"/>
              <a:gd name="connsiteY10" fmla="*/ 191218 h 505116"/>
              <a:gd name="connsiteX11" fmla="*/ 465192 w 1566112"/>
              <a:gd name="connsiteY11" fmla="*/ 200317 h 505116"/>
              <a:gd name="connsiteX12" fmla="*/ 378756 w 1566112"/>
              <a:gd name="connsiteY12" fmla="*/ 250358 h 505116"/>
              <a:gd name="connsiteX13" fmla="*/ 315067 w 1566112"/>
              <a:gd name="connsiteY13" fmla="*/ 232161 h 505116"/>
              <a:gd name="connsiteX14" fmla="*/ 310517 w 1566112"/>
              <a:gd name="connsiteY14" fmla="*/ 218514 h 505116"/>
              <a:gd name="connsiteX15" fmla="*/ 305968 w 1566112"/>
              <a:gd name="connsiteY15" fmla="*/ 173021 h 505116"/>
              <a:gd name="connsiteX16" fmla="*/ 281606 w 1566112"/>
              <a:gd name="connsiteY16" fmla="*/ 151892 h 505116"/>
              <a:gd name="connsiteX17" fmla="*/ 246828 w 1566112"/>
              <a:gd name="connsiteY17" fmla="*/ 98916 h 505116"/>
              <a:gd name="connsiteX18" fmla="*/ 192161 w 1566112"/>
              <a:gd name="connsiteY18" fmla="*/ 53348 h 505116"/>
              <a:gd name="connsiteX19" fmla="*/ 116740 w 1566112"/>
              <a:gd name="connsiteY19" fmla="*/ 19962 h 505116"/>
              <a:gd name="connsiteX20" fmla="*/ 0 w 1566112"/>
              <a:gd name="connsiteY20" fmla="*/ 0 h 505116"/>
              <a:gd name="connsiteX0" fmla="*/ 1449372 w 1449372"/>
              <a:gd name="connsiteY0" fmla="*/ 485154 h 485154"/>
              <a:gd name="connsiteX1" fmla="*/ 1344739 w 1449372"/>
              <a:gd name="connsiteY1" fmla="*/ 412367 h 485154"/>
              <a:gd name="connsiteX2" fmla="*/ 1394779 w 1449372"/>
              <a:gd name="connsiteY2" fmla="*/ 253143 h 485154"/>
              <a:gd name="connsiteX3" fmla="*/ 1317442 w 1449372"/>
              <a:gd name="connsiteY3" fmla="*/ 221298 h 485154"/>
              <a:gd name="connsiteX4" fmla="*/ 1226458 w 1449372"/>
              <a:gd name="connsiteY4" fmla="*/ 216749 h 485154"/>
              <a:gd name="connsiteX5" fmla="*/ 1085430 w 1449372"/>
              <a:gd name="connsiteY5" fmla="*/ 194002 h 485154"/>
              <a:gd name="connsiteX6" fmla="*/ 835222 w 1449372"/>
              <a:gd name="connsiteY6" fmla="*/ 162158 h 485154"/>
              <a:gd name="connsiteX7" fmla="*/ 710776 w 1449372"/>
              <a:gd name="connsiteY7" fmla="*/ 103093 h 485154"/>
              <a:gd name="connsiteX8" fmla="*/ 662351 w 1449372"/>
              <a:gd name="connsiteY8" fmla="*/ 125764 h 485154"/>
              <a:gd name="connsiteX9" fmla="*/ 521324 w 1449372"/>
              <a:gd name="connsiteY9" fmla="*/ 180355 h 485154"/>
              <a:gd name="connsiteX10" fmla="*/ 434888 w 1449372"/>
              <a:gd name="connsiteY10" fmla="*/ 171256 h 485154"/>
              <a:gd name="connsiteX11" fmla="*/ 348452 w 1449372"/>
              <a:gd name="connsiteY11" fmla="*/ 180355 h 485154"/>
              <a:gd name="connsiteX12" fmla="*/ 262016 w 1449372"/>
              <a:gd name="connsiteY12" fmla="*/ 230396 h 485154"/>
              <a:gd name="connsiteX13" fmla="*/ 198327 w 1449372"/>
              <a:gd name="connsiteY13" fmla="*/ 212199 h 485154"/>
              <a:gd name="connsiteX14" fmla="*/ 193777 w 1449372"/>
              <a:gd name="connsiteY14" fmla="*/ 198552 h 485154"/>
              <a:gd name="connsiteX15" fmla="*/ 189228 w 1449372"/>
              <a:gd name="connsiteY15" fmla="*/ 153059 h 485154"/>
              <a:gd name="connsiteX16" fmla="*/ 164866 w 1449372"/>
              <a:gd name="connsiteY16" fmla="*/ 131930 h 485154"/>
              <a:gd name="connsiteX17" fmla="*/ 130088 w 1449372"/>
              <a:gd name="connsiteY17" fmla="*/ 78954 h 485154"/>
              <a:gd name="connsiteX18" fmla="*/ 75421 w 1449372"/>
              <a:gd name="connsiteY18" fmla="*/ 33386 h 485154"/>
              <a:gd name="connsiteX19" fmla="*/ 0 w 1449372"/>
              <a:gd name="connsiteY19" fmla="*/ 0 h 485154"/>
              <a:gd name="connsiteX0" fmla="*/ 1373951 w 1373951"/>
              <a:gd name="connsiteY0" fmla="*/ 451768 h 451768"/>
              <a:gd name="connsiteX1" fmla="*/ 1269318 w 1373951"/>
              <a:gd name="connsiteY1" fmla="*/ 378981 h 451768"/>
              <a:gd name="connsiteX2" fmla="*/ 1319358 w 1373951"/>
              <a:gd name="connsiteY2" fmla="*/ 219757 h 451768"/>
              <a:gd name="connsiteX3" fmla="*/ 1242021 w 1373951"/>
              <a:gd name="connsiteY3" fmla="*/ 187912 h 451768"/>
              <a:gd name="connsiteX4" fmla="*/ 1151037 w 1373951"/>
              <a:gd name="connsiteY4" fmla="*/ 183363 h 451768"/>
              <a:gd name="connsiteX5" fmla="*/ 1010009 w 1373951"/>
              <a:gd name="connsiteY5" fmla="*/ 160616 h 451768"/>
              <a:gd name="connsiteX6" fmla="*/ 759801 w 1373951"/>
              <a:gd name="connsiteY6" fmla="*/ 128772 h 451768"/>
              <a:gd name="connsiteX7" fmla="*/ 635355 w 1373951"/>
              <a:gd name="connsiteY7" fmla="*/ 69707 h 451768"/>
              <a:gd name="connsiteX8" fmla="*/ 586930 w 1373951"/>
              <a:gd name="connsiteY8" fmla="*/ 92378 h 451768"/>
              <a:gd name="connsiteX9" fmla="*/ 445903 w 1373951"/>
              <a:gd name="connsiteY9" fmla="*/ 146969 h 451768"/>
              <a:gd name="connsiteX10" fmla="*/ 359467 w 1373951"/>
              <a:gd name="connsiteY10" fmla="*/ 137870 h 451768"/>
              <a:gd name="connsiteX11" fmla="*/ 273031 w 1373951"/>
              <a:gd name="connsiteY11" fmla="*/ 146969 h 451768"/>
              <a:gd name="connsiteX12" fmla="*/ 186595 w 1373951"/>
              <a:gd name="connsiteY12" fmla="*/ 197010 h 451768"/>
              <a:gd name="connsiteX13" fmla="*/ 122906 w 1373951"/>
              <a:gd name="connsiteY13" fmla="*/ 178813 h 451768"/>
              <a:gd name="connsiteX14" fmla="*/ 118356 w 1373951"/>
              <a:gd name="connsiteY14" fmla="*/ 165166 h 451768"/>
              <a:gd name="connsiteX15" fmla="*/ 113807 w 1373951"/>
              <a:gd name="connsiteY15" fmla="*/ 119673 h 451768"/>
              <a:gd name="connsiteX16" fmla="*/ 89445 w 1373951"/>
              <a:gd name="connsiteY16" fmla="*/ 98544 h 451768"/>
              <a:gd name="connsiteX17" fmla="*/ 54667 w 1373951"/>
              <a:gd name="connsiteY17" fmla="*/ 45568 h 451768"/>
              <a:gd name="connsiteX18" fmla="*/ 0 w 1373951"/>
              <a:gd name="connsiteY18" fmla="*/ 0 h 451768"/>
              <a:gd name="connsiteX0" fmla="*/ 1319284 w 1319284"/>
              <a:gd name="connsiteY0" fmla="*/ 406200 h 406200"/>
              <a:gd name="connsiteX1" fmla="*/ 1214651 w 1319284"/>
              <a:gd name="connsiteY1" fmla="*/ 333413 h 406200"/>
              <a:gd name="connsiteX2" fmla="*/ 1264691 w 1319284"/>
              <a:gd name="connsiteY2" fmla="*/ 174189 h 406200"/>
              <a:gd name="connsiteX3" fmla="*/ 1187354 w 1319284"/>
              <a:gd name="connsiteY3" fmla="*/ 142344 h 406200"/>
              <a:gd name="connsiteX4" fmla="*/ 1096370 w 1319284"/>
              <a:gd name="connsiteY4" fmla="*/ 137795 h 406200"/>
              <a:gd name="connsiteX5" fmla="*/ 955342 w 1319284"/>
              <a:gd name="connsiteY5" fmla="*/ 115048 h 406200"/>
              <a:gd name="connsiteX6" fmla="*/ 705134 w 1319284"/>
              <a:gd name="connsiteY6" fmla="*/ 83204 h 406200"/>
              <a:gd name="connsiteX7" fmla="*/ 580688 w 1319284"/>
              <a:gd name="connsiteY7" fmla="*/ 24139 h 406200"/>
              <a:gd name="connsiteX8" fmla="*/ 532263 w 1319284"/>
              <a:gd name="connsiteY8" fmla="*/ 46810 h 406200"/>
              <a:gd name="connsiteX9" fmla="*/ 391236 w 1319284"/>
              <a:gd name="connsiteY9" fmla="*/ 101401 h 406200"/>
              <a:gd name="connsiteX10" fmla="*/ 304800 w 1319284"/>
              <a:gd name="connsiteY10" fmla="*/ 92302 h 406200"/>
              <a:gd name="connsiteX11" fmla="*/ 218364 w 1319284"/>
              <a:gd name="connsiteY11" fmla="*/ 101401 h 406200"/>
              <a:gd name="connsiteX12" fmla="*/ 131928 w 1319284"/>
              <a:gd name="connsiteY12" fmla="*/ 151442 h 406200"/>
              <a:gd name="connsiteX13" fmla="*/ 68239 w 1319284"/>
              <a:gd name="connsiteY13" fmla="*/ 133245 h 406200"/>
              <a:gd name="connsiteX14" fmla="*/ 63689 w 1319284"/>
              <a:gd name="connsiteY14" fmla="*/ 119598 h 406200"/>
              <a:gd name="connsiteX15" fmla="*/ 59140 w 1319284"/>
              <a:gd name="connsiteY15" fmla="*/ 74105 h 406200"/>
              <a:gd name="connsiteX16" fmla="*/ 34778 w 1319284"/>
              <a:gd name="connsiteY16" fmla="*/ 52976 h 406200"/>
              <a:gd name="connsiteX17" fmla="*/ 0 w 1319284"/>
              <a:gd name="connsiteY17" fmla="*/ 0 h 406200"/>
              <a:gd name="connsiteX0" fmla="*/ 1284507 w 1284507"/>
              <a:gd name="connsiteY0" fmla="*/ 382061 h 382061"/>
              <a:gd name="connsiteX1" fmla="*/ 1179874 w 1284507"/>
              <a:gd name="connsiteY1" fmla="*/ 309274 h 382061"/>
              <a:gd name="connsiteX2" fmla="*/ 1229914 w 1284507"/>
              <a:gd name="connsiteY2" fmla="*/ 150050 h 382061"/>
              <a:gd name="connsiteX3" fmla="*/ 1152577 w 1284507"/>
              <a:gd name="connsiteY3" fmla="*/ 118205 h 382061"/>
              <a:gd name="connsiteX4" fmla="*/ 1061593 w 1284507"/>
              <a:gd name="connsiteY4" fmla="*/ 113656 h 382061"/>
              <a:gd name="connsiteX5" fmla="*/ 920565 w 1284507"/>
              <a:gd name="connsiteY5" fmla="*/ 90909 h 382061"/>
              <a:gd name="connsiteX6" fmla="*/ 670357 w 1284507"/>
              <a:gd name="connsiteY6" fmla="*/ 59065 h 382061"/>
              <a:gd name="connsiteX7" fmla="*/ 545911 w 1284507"/>
              <a:gd name="connsiteY7" fmla="*/ 0 h 382061"/>
              <a:gd name="connsiteX8" fmla="*/ 497486 w 1284507"/>
              <a:gd name="connsiteY8" fmla="*/ 22671 h 382061"/>
              <a:gd name="connsiteX9" fmla="*/ 356459 w 1284507"/>
              <a:gd name="connsiteY9" fmla="*/ 77262 h 382061"/>
              <a:gd name="connsiteX10" fmla="*/ 270023 w 1284507"/>
              <a:gd name="connsiteY10" fmla="*/ 68163 h 382061"/>
              <a:gd name="connsiteX11" fmla="*/ 183587 w 1284507"/>
              <a:gd name="connsiteY11" fmla="*/ 77262 h 382061"/>
              <a:gd name="connsiteX12" fmla="*/ 97151 w 1284507"/>
              <a:gd name="connsiteY12" fmla="*/ 127303 h 382061"/>
              <a:gd name="connsiteX13" fmla="*/ 33462 w 1284507"/>
              <a:gd name="connsiteY13" fmla="*/ 109106 h 382061"/>
              <a:gd name="connsiteX14" fmla="*/ 28912 w 1284507"/>
              <a:gd name="connsiteY14" fmla="*/ 95459 h 382061"/>
              <a:gd name="connsiteX15" fmla="*/ 24363 w 1284507"/>
              <a:gd name="connsiteY15" fmla="*/ 49966 h 382061"/>
              <a:gd name="connsiteX16" fmla="*/ 1 w 1284507"/>
              <a:gd name="connsiteY16" fmla="*/ 28837 h 382061"/>
              <a:gd name="connsiteX0" fmla="*/ 1260144 w 1260144"/>
              <a:gd name="connsiteY0" fmla="*/ 382061 h 382061"/>
              <a:gd name="connsiteX1" fmla="*/ 1155511 w 1260144"/>
              <a:gd name="connsiteY1" fmla="*/ 309274 h 382061"/>
              <a:gd name="connsiteX2" fmla="*/ 1205551 w 1260144"/>
              <a:gd name="connsiteY2" fmla="*/ 150050 h 382061"/>
              <a:gd name="connsiteX3" fmla="*/ 1128214 w 1260144"/>
              <a:gd name="connsiteY3" fmla="*/ 118205 h 382061"/>
              <a:gd name="connsiteX4" fmla="*/ 1037230 w 1260144"/>
              <a:gd name="connsiteY4" fmla="*/ 113656 h 382061"/>
              <a:gd name="connsiteX5" fmla="*/ 896202 w 1260144"/>
              <a:gd name="connsiteY5" fmla="*/ 90909 h 382061"/>
              <a:gd name="connsiteX6" fmla="*/ 645994 w 1260144"/>
              <a:gd name="connsiteY6" fmla="*/ 59065 h 382061"/>
              <a:gd name="connsiteX7" fmla="*/ 521548 w 1260144"/>
              <a:gd name="connsiteY7" fmla="*/ 0 h 382061"/>
              <a:gd name="connsiteX8" fmla="*/ 473123 w 1260144"/>
              <a:gd name="connsiteY8" fmla="*/ 22671 h 382061"/>
              <a:gd name="connsiteX9" fmla="*/ 332096 w 1260144"/>
              <a:gd name="connsiteY9" fmla="*/ 77262 h 382061"/>
              <a:gd name="connsiteX10" fmla="*/ 245660 w 1260144"/>
              <a:gd name="connsiteY10" fmla="*/ 68163 h 382061"/>
              <a:gd name="connsiteX11" fmla="*/ 159224 w 1260144"/>
              <a:gd name="connsiteY11" fmla="*/ 77262 h 382061"/>
              <a:gd name="connsiteX12" fmla="*/ 72788 w 1260144"/>
              <a:gd name="connsiteY12" fmla="*/ 127303 h 382061"/>
              <a:gd name="connsiteX13" fmla="*/ 9099 w 1260144"/>
              <a:gd name="connsiteY13" fmla="*/ 109106 h 382061"/>
              <a:gd name="connsiteX14" fmla="*/ 4549 w 1260144"/>
              <a:gd name="connsiteY14" fmla="*/ 95459 h 382061"/>
              <a:gd name="connsiteX15" fmla="*/ 0 w 1260144"/>
              <a:gd name="connsiteY15" fmla="*/ 49966 h 382061"/>
              <a:gd name="connsiteX0" fmla="*/ 1257134 w 1257134"/>
              <a:gd name="connsiteY0" fmla="*/ 382061 h 382061"/>
              <a:gd name="connsiteX1" fmla="*/ 1152501 w 1257134"/>
              <a:gd name="connsiteY1" fmla="*/ 309274 h 382061"/>
              <a:gd name="connsiteX2" fmla="*/ 1202541 w 1257134"/>
              <a:gd name="connsiteY2" fmla="*/ 150050 h 382061"/>
              <a:gd name="connsiteX3" fmla="*/ 1125204 w 1257134"/>
              <a:gd name="connsiteY3" fmla="*/ 118205 h 382061"/>
              <a:gd name="connsiteX4" fmla="*/ 1034220 w 1257134"/>
              <a:gd name="connsiteY4" fmla="*/ 113656 h 382061"/>
              <a:gd name="connsiteX5" fmla="*/ 893192 w 1257134"/>
              <a:gd name="connsiteY5" fmla="*/ 90909 h 382061"/>
              <a:gd name="connsiteX6" fmla="*/ 642984 w 1257134"/>
              <a:gd name="connsiteY6" fmla="*/ 59065 h 382061"/>
              <a:gd name="connsiteX7" fmla="*/ 518538 w 1257134"/>
              <a:gd name="connsiteY7" fmla="*/ 0 h 382061"/>
              <a:gd name="connsiteX8" fmla="*/ 470113 w 1257134"/>
              <a:gd name="connsiteY8" fmla="*/ 22671 h 382061"/>
              <a:gd name="connsiteX9" fmla="*/ 329086 w 1257134"/>
              <a:gd name="connsiteY9" fmla="*/ 77262 h 382061"/>
              <a:gd name="connsiteX10" fmla="*/ 242650 w 1257134"/>
              <a:gd name="connsiteY10" fmla="*/ 68163 h 382061"/>
              <a:gd name="connsiteX11" fmla="*/ 156214 w 1257134"/>
              <a:gd name="connsiteY11" fmla="*/ 77262 h 382061"/>
              <a:gd name="connsiteX12" fmla="*/ 69778 w 1257134"/>
              <a:gd name="connsiteY12" fmla="*/ 127303 h 382061"/>
              <a:gd name="connsiteX13" fmla="*/ 6089 w 1257134"/>
              <a:gd name="connsiteY13" fmla="*/ 109106 h 382061"/>
              <a:gd name="connsiteX14" fmla="*/ 1539 w 1257134"/>
              <a:gd name="connsiteY14" fmla="*/ 95459 h 382061"/>
              <a:gd name="connsiteX0" fmla="*/ 1251045 w 1251045"/>
              <a:gd name="connsiteY0" fmla="*/ 382061 h 382061"/>
              <a:gd name="connsiteX1" fmla="*/ 1146412 w 1251045"/>
              <a:gd name="connsiteY1" fmla="*/ 309274 h 382061"/>
              <a:gd name="connsiteX2" fmla="*/ 1196452 w 1251045"/>
              <a:gd name="connsiteY2" fmla="*/ 150050 h 382061"/>
              <a:gd name="connsiteX3" fmla="*/ 1119115 w 1251045"/>
              <a:gd name="connsiteY3" fmla="*/ 118205 h 382061"/>
              <a:gd name="connsiteX4" fmla="*/ 1028131 w 1251045"/>
              <a:gd name="connsiteY4" fmla="*/ 113656 h 382061"/>
              <a:gd name="connsiteX5" fmla="*/ 887103 w 1251045"/>
              <a:gd name="connsiteY5" fmla="*/ 90909 h 382061"/>
              <a:gd name="connsiteX6" fmla="*/ 636895 w 1251045"/>
              <a:gd name="connsiteY6" fmla="*/ 59065 h 382061"/>
              <a:gd name="connsiteX7" fmla="*/ 512449 w 1251045"/>
              <a:gd name="connsiteY7" fmla="*/ 0 h 382061"/>
              <a:gd name="connsiteX8" fmla="*/ 464024 w 1251045"/>
              <a:gd name="connsiteY8" fmla="*/ 22671 h 382061"/>
              <a:gd name="connsiteX9" fmla="*/ 322997 w 1251045"/>
              <a:gd name="connsiteY9" fmla="*/ 77262 h 382061"/>
              <a:gd name="connsiteX10" fmla="*/ 236561 w 1251045"/>
              <a:gd name="connsiteY10" fmla="*/ 68163 h 382061"/>
              <a:gd name="connsiteX11" fmla="*/ 150125 w 1251045"/>
              <a:gd name="connsiteY11" fmla="*/ 77262 h 382061"/>
              <a:gd name="connsiteX12" fmla="*/ 63689 w 1251045"/>
              <a:gd name="connsiteY12" fmla="*/ 127303 h 382061"/>
              <a:gd name="connsiteX13" fmla="*/ 0 w 1251045"/>
              <a:gd name="connsiteY13" fmla="*/ 109106 h 382061"/>
              <a:gd name="connsiteX0" fmla="*/ 1187356 w 1187356"/>
              <a:gd name="connsiteY0" fmla="*/ 382061 h 382061"/>
              <a:gd name="connsiteX1" fmla="*/ 1082723 w 1187356"/>
              <a:gd name="connsiteY1" fmla="*/ 309274 h 382061"/>
              <a:gd name="connsiteX2" fmla="*/ 1132763 w 1187356"/>
              <a:gd name="connsiteY2" fmla="*/ 150050 h 382061"/>
              <a:gd name="connsiteX3" fmla="*/ 1055426 w 1187356"/>
              <a:gd name="connsiteY3" fmla="*/ 118205 h 382061"/>
              <a:gd name="connsiteX4" fmla="*/ 964442 w 1187356"/>
              <a:gd name="connsiteY4" fmla="*/ 113656 h 382061"/>
              <a:gd name="connsiteX5" fmla="*/ 823414 w 1187356"/>
              <a:gd name="connsiteY5" fmla="*/ 90909 h 382061"/>
              <a:gd name="connsiteX6" fmla="*/ 573206 w 1187356"/>
              <a:gd name="connsiteY6" fmla="*/ 59065 h 382061"/>
              <a:gd name="connsiteX7" fmla="*/ 448760 w 1187356"/>
              <a:gd name="connsiteY7" fmla="*/ 0 h 382061"/>
              <a:gd name="connsiteX8" fmla="*/ 400335 w 1187356"/>
              <a:gd name="connsiteY8" fmla="*/ 22671 h 382061"/>
              <a:gd name="connsiteX9" fmla="*/ 259308 w 1187356"/>
              <a:gd name="connsiteY9" fmla="*/ 77262 h 382061"/>
              <a:gd name="connsiteX10" fmla="*/ 172872 w 1187356"/>
              <a:gd name="connsiteY10" fmla="*/ 68163 h 382061"/>
              <a:gd name="connsiteX11" fmla="*/ 86436 w 1187356"/>
              <a:gd name="connsiteY11" fmla="*/ 77262 h 382061"/>
              <a:gd name="connsiteX12" fmla="*/ 0 w 1187356"/>
              <a:gd name="connsiteY12" fmla="*/ 127303 h 382061"/>
              <a:gd name="connsiteX0" fmla="*/ 1100920 w 1100920"/>
              <a:gd name="connsiteY0" fmla="*/ 382061 h 382061"/>
              <a:gd name="connsiteX1" fmla="*/ 996287 w 1100920"/>
              <a:gd name="connsiteY1" fmla="*/ 309274 h 382061"/>
              <a:gd name="connsiteX2" fmla="*/ 1046327 w 1100920"/>
              <a:gd name="connsiteY2" fmla="*/ 150050 h 382061"/>
              <a:gd name="connsiteX3" fmla="*/ 968990 w 1100920"/>
              <a:gd name="connsiteY3" fmla="*/ 118205 h 382061"/>
              <a:gd name="connsiteX4" fmla="*/ 878006 w 1100920"/>
              <a:gd name="connsiteY4" fmla="*/ 113656 h 382061"/>
              <a:gd name="connsiteX5" fmla="*/ 736978 w 1100920"/>
              <a:gd name="connsiteY5" fmla="*/ 90909 h 382061"/>
              <a:gd name="connsiteX6" fmla="*/ 486770 w 1100920"/>
              <a:gd name="connsiteY6" fmla="*/ 59065 h 382061"/>
              <a:gd name="connsiteX7" fmla="*/ 362324 w 1100920"/>
              <a:gd name="connsiteY7" fmla="*/ 0 h 382061"/>
              <a:gd name="connsiteX8" fmla="*/ 313899 w 1100920"/>
              <a:gd name="connsiteY8" fmla="*/ 22671 h 382061"/>
              <a:gd name="connsiteX9" fmla="*/ 172872 w 1100920"/>
              <a:gd name="connsiteY9" fmla="*/ 77262 h 382061"/>
              <a:gd name="connsiteX10" fmla="*/ 86436 w 1100920"/>
              <a:gd name="connsiteY10" fmla="*/ 68163 h 382061"/>
              <a:gd name="connsiteX11" fmla="*/ 0 w 1100920"/>
              <a:gd name="connsiteY11" fmla="*/ 77262 h 382061"/>
              <a:gd name="connsiteX0" fmla="*/ 1014484 w 1014484"/>
              <a:gd name="connsiteY0" fmla="*/ 382061 h 382061"/>
              <a:gd name="connsiteX1" fmla="*/ 909851 w 1014484"/>
              <a:gd name="connsiteY1" fmla="*/ 309274 h 382061"/>
              <a:gd name="connsiteX2" fmla="*/ 959891 w 1014484"/>
              <a:gd name="connsiteY2" fmla="*/ 150050 h 382061"/>
              <a:gd name="connsiteX3" fmla="*/ 882554 w 1014484"/>
              <a:gd name="connsiteY3" fmla="*/ 118205 h 382061"/>
              <a:gd name="connsiteX4" fmla="*/ 791570 w 1014484"/>
              <a:gd name="connsiteY4" fmla="*/ 113656 h 382061"/>
              <a:gd name="connsiteX5" fmla="*/ 650542 w 1014484"/>
              <a:gd name="connsiteY5" fmla="*/ 90909 h 382061"/>
              <a:gd name="connsiteX6" fmla="*/ 400334 w 1014484"/>
              <a:gd name="connsiteY6" fmla="*/ 59065 h 382061"/>
              <a:gd name="connsiteX7" fmla="*/ 275888 w 1014484"/>
              <a:gd name="connsiteY7" fmla="*/ 0 h 382061"/>
              <a:gd name="connsiteX8" fmla="*/ 227463 w 1014484"/>
              <a:gd name="connsiteY8" fmla="*/ 22671 h 382061"/>
              <a:gd name="connsiteX9" fmla="*/ 86436 w 1014484"/>
              <a:gd name="connsiteY9" fmla="*/ 77262 h 382061"/>
              <a:gd name="connsiteX10" fmla="*/ 0 w 1014484"/>
              <a:gd name="connsiteY10" fmla="*/ 68163 h 382061"/>
              <a:gd name="connsiteX0" fmla="*/ 928049 w 928049"/>
              <a:gd name="connsiteY0" fmla="*/ 382061 h 382061"/>
              <a:gd name="connsiteX1" fmla="*/ 823416 w 928049"/>
              <a:gd name="connsiteY1" fmla="*/ 309274 h 382061"/>
              <a:gd name="connsiteX2" fmla="*/ 873456 w 928049"/>
              <a:gd name="connsiteY2" fmla="*/ 150050 h 382061"/>
              <a:gd name="connsiteX3" fmla="*/ 796119 w 928049"/>
              <a:gd name="connsiteY3" fmla="*/ 118205 h 382061"/>
              <a:gd name="connsiteX4" fmla="*/ 705135 w 928049"/>
              <a:gd name="connsiteY4" fmla="*/ 113656 h 382061"/>
              <a:gd name="connsiteX5" fmla="*/ 564107 w 928049"/>
              <a:gd name="connsiteY5" fmla="*/ 90909 h 382061"/>
              <a:gd name="connsiteX6" fmla="*/ 313899 w 928049"/>
              <a:gd name="connsiteY6" fmla="*/ 59065 h 382061"/>
              <a:gd name="connsiteX7" fmla="*/ 189453 w 928049"/>
              <a:gd name="connsiteY7" fmla="*/ 0 h 382061"/>
              <a:gd name="connsiteX8" fmla="*/ 141028 w 928049"/>
              <a:gd name="connsiteY8" fmla="*/ 22671 h 382061"/>
              <a:gd name="connsiteX9" fmla="*/ 1 w 928049"/>
              <a:gd name="connsiteY9" fmla="*/ 77262 h 382061"/>
              <a:gd name="connsiteX0" fmla="*/ 787021 w 787021"/>
              <a:gd name="connsiteY0" fmla="*/ 382061 h 382061"/>
              <a:gd name="connsiteX1" fmla="*/ 682388 w 787021"/>
              <a:gd name="connsiteY1" fmla="*/ 309274 h 382061"/>
              <a:gd name="connsiteX2" fmla="*/ 732428 w 787021"/>
              <a:gd name="connsiteY2" fmla="*/ 150050 h 382061"/>
              <a:gd name="connsiteX3" fmla="*/ 655091 w 787021"/>
              <a:gd name="connsiteY3" fmla="*/ 118205 h 382061"/>
              <a:gd name="connsiteX4" fmla="*/ 564107 w 787021"/>
              <a:gd name="connsiteY4" fmla="*/ 113656 h 382061"/>
              <a:gd name="connsiteX5" fmla="*/ 423079 w 787021"/>
              <a:gd name="connsiteY5" fmla="*/ 90909 h 382061"/>
              <a:gd name="connsiteX6" fmla="*/ 172871 w 787021"/>
              <a:gd name="connsiteY6" fmla="*/ 59065 h 382061"/>
              <a:gd name="connsiteX7" fmla="*/ 48425 w 787021"/>
              <a:gd name="connsiteY7" fmla="*/ 0 h 382061"/>
              <a:gd name="connsiteX8" fmla="*/ 0 w 787021"/>
              <a:gd name="connsiteY8" fmla="*/ 22671 h 382061"/>
              <a:gd name="connsiteX0" fmla="*/ 738596 w 738596"/>
              <a:gd name="connsiteY0" fmla="*/ 382061 h 382061"/>
              <a:gd name="connsiteX1" fmla="*/ 633963 w 738596"/>
              <a:gd name="connsiteY1" fmla="*/ 309274 h 382061"/>
              <a:gd name="connsiteX2" fmla="*/ 684003 w 738596"/>
              <a:gd name="connsiteY2" fmla="*/ 150050 h 382061"/>
              <a:gd name="connsiteX3" fmla="*/ 606666 w 738596"/>
              <a:gd name="connsiteY3" fmla="*/ 118205 h 382061"/>
              <a:gd name="connsiteX4" fmla="*/ 515682 w 738596"/>
              <a:gd name="connsiteY4" fmla="*/ 113656 h 382061"/>
              <a:gd name="connsiteX5" fmla="*/ 374654 w 738596"/>
              <a:gd name="connsiteY5" fmla="*/ 90909 h 382061"/>
              <a:gd name="connsiteX6" fmla="*/ 124446 w 738596"/>
              <a:gd name="connsiteY6" fmla="*/ 59065 h 382061"/>
              <a:gd name="connsiteX7" fmla="*/ 0 w 738596"/>
              <a:gd name="connsiteY7" fmla="*/ 0 h 382061"/>
              <a:gd name="connsiteX0" fmla="*/ 738596 w 738596"/>
              <a:gd name="connsiteY0" fmla="*/ 382061 h 382061"/>
              <a:gd name="connsiteX1" fmla="*/ 633963 w 738596"/>
              <a:gd name="connsiteY1" fmla="*/ 309274 h 382061"/>
              <a:gd name="connsiteX2" fmla="*/ 684003 w 738596"/>
              <a:gd name="connsiteY2" fmla="*/ 150050 h 382061"/>
              <a:gd name="connsiteX3" fmla="*/ 606666 w 738596"/>
              <a:gd name="connsiteY3" fmla="*/ 118205 h 382061"/>
              <a:gd name="connsiteX4" fmla="*/ 515682 w 738596"/>
              <a:gd name="connsiteY4" fmla="*/ 113656 h 382061"/>
              <a:gd name="connsiteX5" fmla="*/ 374654 w 738596"/>
              <a:gd name="connsiteY5" fmla="*/ 90909 h 382061"/>
              <a:gd name="connsiteX6" fmla="*/ 124446 w 738596"/>
              <a:gd name="connsiteY6" fmla="*/ 59065 h 382061"/>
              <a:gd name="connsiteX7" fmla="*/ 0 w 738596"/>
              <a:gd name="connsiteY7" fmla="*/ 0 h 382061"/>
              <a:gd name="connsiteX0" fmla="*/ 614150 w 614150"/>
              <a:gd name="connsiteY0" fmla="*/ 322996 h 322996"/>
              <a:gd name="connsiteX1" fmla="*/ 509517 w 614150"/>
              <a:gd name="connsiteY1" fmla="*/ 250209 h 322996"/>
              <a:gd name="connsiteX2" fmla="*/ 559557 w 614150"/>
              <a:gd name="connsiteY2" fmla="*/ 90985 h 322996"/>
              <a:gd name="connsiteX3" fmla="*/ 482220 w 614150"/>
              <a:gd name="connsiteY3" fmla="*/ 59140 h 322996"/>
              <a:gd name="connsiteX4" fmla="*/ 391236 w 614150"/>
              <a:gd name="connsiteY4" fmla="*/ 54591 h 322996"/>
              <a:gd name="connsiteX5" fmla="*/ 250208 w 614150"/>
              <a:gd name="connsiteY5" fmla="*/ 31844 h 322996"/>
              <a:gd name="connsiteX6" fmla="*/ 0 w 614150"/>
              <a:gd name="connsiteY6" fmla="*/ 0 h 322996"/>
              <a:gd name="connsiteX0" fmla="*/ 614150 w 614150"/>
              <a:gd name="connsiteY0" fmla="*/ 322996 h 322996"/>
              <a:gd name="connsiteX1" fmla="*/ 509517 w 614150"/>
              <a:gd name="connsiteY1" fmla="*/ 250209 h 322996"/>
              <a:gd name="connsiteX2" fmla="*/ 559557 w 614150"/>
              <a:gd name="connsiteY2" fmla="*/ 90985 h 322996"/>
              <a:gd name="connsiteX3" fmla="*/ 482220 w 614150"/>
              <a:gd name="connsiteY3" fmla="*/ 59140 h 322996"/>
              <a:gd name="connsiteX4" fmla="*/ 391236 w 614150"/>
              <a:gd name="connsiteY4" fmla="*/ 54591 h 322996"/>
              <a:gd name="connsiteX5" fmla="*/ 250208 w 614150"/>
              <a:gd name="connsiteY5" fmla="*/ 31844 h 322996"/>
              <a:gd name="connsiteX6" fmla="*/ 0 w 614150"/>
              <a:gd name="connsiteY6" fmla="*/ 0 h 322996"/>
              <a:gd name="connsiteX0" fmla="*/ 509517 w 559563"/>
              <a:gd name="connsiteY0" fmla="*/ 250209 h 250209"/>
              <a:gd name="connsiteX1" fmla="*/ 559557 w 559563"/>
              <a:gd name="connsiteY1" fmla="*/ 90985 h 250209"/>
              <a:gd name="connsiteX2" fmla="*/ 482220 w 559563"/>
              <a:gd name="connsiteY2" fmla="*/ 59140 h 250209"/>
              <a:gd name="connsiteX3" fmla="*/ 391236 w 559563"/>
              <a:gd name="connsiteY3" fmla="*/ 54591 h 250209"/>
              <a:gd name="connsiteX4" fmla="*/ 250208 w 559563"/>
              <a:gd name="connsiteY4" fmla="*/ 31844 h 250209"/>
              <a:gd name="connsiteX5" fmla="*/ 0 w 559563"/>
              <a:gd name="connsiteY5" fmla="*/ 0 h 250209"/>
              <a:gd name="connsiteX0" fmla="*/ 509517 w 559564"/>
              <a:gd name="connsiteY0" fmla="*/ 288997 h 288997"/>
              <a:gd name="connsiteX1" fmla="*/ 559557 w 559564"/>
              <a:gd name="connsiteY1" fmla="*/ 90985 h 288997"/>
              <a:gd name="connsiteX2" fmla="*/ 482220 w 559564"/>
              <a:gd name="connsiteY2" fmla="*/ 59140 h 288997"/>
              <a:gd name="connsiteX3" fmla="*/ 391236 w 559564"/>
              <a:gd name="connsiteY3" fmla="*/ 54591 h 288997"/>
              <a:gd name="connsiteX4" fmla="*/ 250208 w 559564"/>
              <a:gd name="connsiteY4" fmla="*/ 31844 h 288997"/>
              <a:gd name="connsiteX5" fmla="*/ 0 w 559564"/>
              <a:gd name="connsiteY5" fmla="*/ 0 h 288997"/>
              <a:gd name="connsiteX0" fmla="*/ 470993 w 521040"/>
              <a:gd name="connsiteY0" fmla="*/ 285077 h 285077"/>
              <a:gd name="connsiteX1" fmla="*/ 521033 w 521040"/>
              <a:gd name="connsiteY1" fmla="*/ 87065 h 285077"/>
              <a:gd name="connsiteX2" fmla="*/ 443696 w 521040"/>
              <a:gd name="connsiteY2" fmla="*/ 55220 h 285077"/>
              <a:gd name="connsiteX3" fmla="*/ 352712 w 521040"/>
              <a:gd name="connsiteY3" fmla="*/ 50671 h 285077"/>
              <a:gd name="connsiteX4" fmla="*/ 211684 w 521040"/>
              <a:gd name="connsiteY4" fmla="*/ 27924 h 285077"/>
              <a:gd name="connsiteX5" fmla="*/ 0 w 521040"/>
              <a:gd name="connsiteY5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55220 h 285077"/>
              <a:gd name="connsiteX3" fmla="*/ 369211 w 537539"/>
              <a:gd name="connsiteY3" fmla="*/ 50671 h 285077"/>
              <a:gd name="connsiteX4" fmla="*/ 228183 w 537539"/>
              <a:gd name="connsiteY4" fmla="*/ 27924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55220 h 285077"/>
              <a:gd name="connsiteX3" fmla="*/ 369211 w 537539"/>
              <a:gd name="connsiteY3" fmla="*/ 50671 h 285077"/>
              <a:gd name="connsiteX4" fmla="*/ 220949 w 537539"/>
              <a:gd name="connsiteY4" fmla="*/ 39766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55220 h 285077"/>
              <a:gd name="connsiteX3" fmla="*/ 366800 w 537539"/>
              <a:gd name="connsiteY3" fmla="*/ 62513 h 285077"/>
              <a:gd name="connsiteX4" fmla="*/ 220949 w 537539"/>
              <a:gd name="connsiteY4" fmla="*/ 39766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71798 h 285077"/>
              <a:gd name="connsiteX3" fmla="*/ 366800 w 537539"/>
              <a:gd name="connsiteY3" fmla="*/ 62513 h 285077"/>
              <a:gd name="connsiteX4" fmla="*/ 220949 w 537539"/>
              <a:gd name="connsiteY4" fmla="*/ 39766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97136 w 537540"/>
              <a:gd name="connsiteY0" fmla="*/ 287445 h 287445"/>
              <a:gd name="connsiteX1" fmla="*/ 537532 w 537540"/>
              <a:gd name="connsiteY1" fmla="*/ 87065 h 287445"/>
              <a:gd name="connsiteX2" fmla="*/ 460195 w 537540"/>
              <a:gd name="connsiteY2" fmla="*/ 71798 h 287445"/>
              <a:gd name="connsiteX3" fmla="*/ 366800 w 537540"/>
              <a:gd name="connsiteY3" fmla="*/ 62513 h 287445"/>
              <a:gd name="connsiteX4" fmla="*/ 220949 w 537540"/>
              <a:gd name="connsiteY4" fmla="*/ 39766 h 287445"/>
              <a:gd name="connsiteX5" fmla="*/ 14614 w 537540"/>
              <a:gd name="connsiteY5" fmla="*/ 14372 h 287445"/>
              <a:gd name="connsiteX6" fmla="*/ 16499 w 537540"/>
              <a:gd name="connsiteY6" fmla="*/ 0 h 287445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71798 h 251919"/>
              <a:gd name="connsiteX3" fmla="*/ 366800 w 537540"/>
              <a:gd name="connsiteY3" fmla="*/ 62513 h 251919"/>
              <a:gd name="connsiteX4" fmla="*/ 220949 w 537540"/>
              <a:gd name="connsiteY4" fmla="*/ 3976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71798 h 251919"/>
              <a:gd name="connsiteX3" fmla="*/ 366800 w 537540"/>
              <a:gd name="connsiteY3" fmla="*/ 62513 h 251919"/>
              <a:gd name="connsiteX4" fmla="*/ 226654 w 537540"/>
              <a:gd name="connsiteY4" fmla="*/ 2607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71798 h 251919"/>
              <a:gd name="connsiteX3" fmla="*/ 369654 w 537540"/>
              <a:gd name="connsiteY3" fmla="*/ 48824 h 251919"/>
              <a:gd name="connsiteX4" fmla="*/ 226654 w 537540"/>
              <a:gd name="connsiteY4" fmla="*/ 2607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60846 h 251919"/>
              <a:gd name="connsiteX3" fmla="*/ 369654 w 537540"/>
              <a:gd name="connsiteY3" fmla="*/ 48824 h 251919"/>
              <a:gd name="connsiteX4" fmla="*/ 226654 w 537540"/>
              <a:gd name="connsiteY4" fmla="*/ 2607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3"/>
              <a:gd name="connsiteY0" fmla="*/ 251919 h 251919"/>
              <a:gd name="connsiteX1" fmla="*/ 537532 w 537543"/>
              <a:gd name="connsiteY1" fmla="*/ 87065 h 251919"/>
              <a:gd name="connsiteX2" fmla="*/ 460195 w 537543"/>
              <a:gd name="connsiteY2" fmla="*/ 60846 h 251919"/>
              <a:gd name="connsiteX3" fmla="*/ 369654 w 537543"/>
              <a:gd name="connsiteY3" fmla="*/ 48824 h 251919"/>
              <a:gd name="connsiteX4" fmla="*/ 226654 w 537543"/>
              <a:gd name="connsiteY4" fmla="*/ 26076 h 251919"/>
              <a:gd name="connsiteX5" fmla="*/ 14614 w 537543"/>
              <a:gd name="connsiteY5" fmla="*/ 14372 h 251919"/>
              <a:gd name="connsiteX6" fmla="*/ 16499 w 537543"/>
              <a:gd name="connsiteY6" fmla="*/ 0 h 251919"/>
              <a:gd name="connsiteX0" fmla="*/ 502400 w 537544"/>
              <a:gd name="connsiteY0" fmla="*/ 197161 h 197161"/>
              <a:gd name="connsiteX1" fmla="*/ 537532 w 537544"/>
              <a:gd name="connsiteY1" fmla="*/ 87065 h 197161"/>
              <a:gd name="connsiteX2" fmla="*/ 460195 w 537544"/>
              <a:gd name="connsiteY2" fmla="*/ 60846 h 197161"/>
              <a:gd name="connsiteX3" fmla="*/ 369654 w 537544"/>
              <a:gd name="connsiteY3" fmla="*/ 48824 h 197161"/>
              <a:gd name="connsiteX4" fmla="*/ 226654 w 537544"/>
              <a:gd name="connsiteY4" fmla="*/ 26076 h 197161"/>
              <a:gd name="connsiteX5" fmla="*/ 14614 w 537544"/>
              <a:gd name="connsiteY5" fmla="*/ 14372 h 197161"/>
              <a:gd name="connsiteX6" fmla="*/ 16499 w 537544"/>
              <a:gd name="connsiteY6" fmla="*/ 0 h 197161"/>
              <a:gd name="connsiteX0" fmla="*/ 496694 w 537542"/>
              <a:gd name="connsiteY0" fmla="*/ 249180 h 249180"/>
              <a:gd name="connsiteX1" fmla="*/ 537532 w 537542"/>
              <a:gd name="connsiteY1" fmla="*/ 87065 h 249180"/>
              <a:gd name="connsiteX2" fmla="*/ 460195 w 537542"/>
              <a:gd name="connsiteY2" fmla="*/ 60846 h 249180"/>
              <a:gd name="connsiteX3" fmla="*/ 369654 w 537542"/>
              <a:gd name="connsiteY3" fmla="*/ 48824 h 249180"/>
              <a:gd name="connsiteX4" fmla="*/ 226654 w 537542"/>
              <a:gd name="connsiteY4" fmla="*/ 26076 h 249180"/>
              <a:gd name="connsiteX5" fmla="*/ 14614 w 537542"/>
              <a:gd name="connsiteY5" fmla="*/ 14372 h 249180"/>
              <a:gd name="connsiteX6" fmla="*/ 16499 w 537542"/>
              <a:gd name="connsiteY6" fmla="*/ 0 h 249180"/>
              <a:gd name="connsiteX0" fmla="*/ 496694 w 496765"/>
              <a:gd name="connsiteY0" fmla="*/ 249180 h 249180"/>
              <a:gd name="connsiteX1" fmla="*/ 443612 w 496765"/>
              <a:gd name="connsiteY1" fmla="*/ 132133 h 249180"/>
              <a:gd name="connsiteX2" fmla="*/ 460195 w 496765"/>
              <a:gd name="connsiteY2" fmla="*/ 60846 h 249180"/>
              <a:gd name="connsiteX3" fmla="*/ 369654 w 496765"/>
              <a:gd name="connsiteY3" fmla="*/ 48824 h 249180"/>
              <a:gd name="connsiteX4" fmla="*/ 226654 w 496765"/>
              <a:gd name="connsiteY4" fmla="*/ 26076 h 249180"/>
              <a:gd name="connsiteX5" fmla="*/ 14614 w 496765"/>
              <a:gd name="connsiteY5" fmla="*/ 14372 h 249180"/>
              <a:gd name="connsiteX6" fmla="*/ 16499 w 496765"/>
              <a:gd name="connsiteY6" fmla="*/ 0 h 249180"/>
              <a:gd name="connsiteX0" fmla="*/ 496694 w 496765"/>
              <a:gd name="connsiteY0" fmla="*/ 249180 h 249180"/>
              <a:gd name="connsiteX1" fmla="*/ 443612 w 496765"/>
              <a:gd name="connsiteY1" fmla="*/ 132133 h 249180"/>
              <a:gd name="connsiteX2" fmla="*/ 410626 w 496765"/>
              <a:gd name="connsiteY2" fmla="*/ 65854 h 249180"/>
              <a:gd name="connsiteX3" fmla="*/ 369654 w 496765"/>
              <a:gd name="connsiteY3" fmla="*/ 48824 h 249180"/>
              <a:gd name="connsiteX4" fmla="*/ 226654 w 496765"/>
              <a:gd name="connsiteY4" fmla="*/ 26076 h 249180"/>
              <a:gd name="connsiteX5" fmla="*/ 14614 w 496765"/>
              <a:gd name="connsiteY5" fmla="*/ 14372 h 249180"/>
              <a:gd name="connsiteX6" fmla="*/ 16499 w 496765"/>
              <a:gd name="connsiteY6" fmla="*/ 0 h 249180"/>
              <a:gd name="connsiteX0" fmla="*/ 517218 w 517289"/>
              <a:gd name="connsiteY0" fmla="*/ 353487 h 353487"/>
              <a:gd name="connsiteX1" fmla="*/ 464136 w 517289"/>
              <a:gd name="connsiteY1" fmla="*/ 236440 h 353487"/>
              <a:gd name="connsiteX2" fmla="*/ 431150 w 517289"/>
              <a:gd name="connsiteY2" fmla="*/ 170161 h 353487"/>
              <a:gd name="connsiteX3" fmla="*/ 390178 w 517289"/>
              <a:gd name="connsiteY3" fmla="*/ 153131 h 353487"/>
              <a:gd name="connsiteX4" fmla="*/ 17595 w 517289"/>
              <a:gd name="connsiteY4" fmla="*/ 186 h 353487"/>
              <a:gd name="connsiteX5" fmla="*/ 35138 w 517289"/>
              <a:gd name="connsiteY5" fmla="*/ 118679 h 353487"/>
              <a:gd name="connsiteX6" fmla="*/ 37023 w 517289"/>
              <a:gd name="connsiteY6" fmla="*/ 104307 h 353487"/>
              <a:gd name="connsiteX0" fmla="*/ 637738 w 637809"/>
              <a:gd name="connsiteY0" fmla="*/ 470234 h 470234"/>
              <a:gd name="connsiteX1" fmla="*/ 584656 w 637809"/>
              <a:gd name="connsiteY1" fmla="*/ 353187 h 470234"/>
              <a:gd name="connsiteX2" fmla="*/ 551670 w 637809"/>
              <a:gd name="connsiteY2" fmla="*/ 286908 h 470234"/>
              <a:gd name="connsiteX3" fmla="*/ 510698 w 637809"/>
              <a:gd name="connsiteY3" fmla="*/ 269878 h 470234"/>
              <a:gd name="connsiteX4" fmla="*/ 138115 w 637809"/>
              <a:gd name="connsiteY4" fmla="*/ 116933 h 470234"/>
              <a:gd name="connsiteX5" fmla="*/ 4342 w 637809"/>
              <a:gd name="connsiteY5" fmla="*/ 70 h 470234"/>
              <a:gd name="connsiteX6" fmla="*/ 157543 w 637809"/>
              <a:gd name="connsiteY6" fmla="*/ 221054 h 470234"/>
              <a:gd name="connsiteX0" fmla="*/ 633396 w 633467"/>
              <a:gd name="connsiteY0" fmla="*/ 470164 h 470164"/>
              <a:gd name="connsiteX1" fmla="*/ 580314 w 633467"/>
              <a:gd name="connsiteY1" fmla="*/ 353117 h 470164"/>
              <a:gd name="connsiteX2" fmla="*/ 547328 w 633467"/>
              <a:gd name="connsiteY2" fmla="*/ 286838 h 470164"/>
              <a:gd name="connsiteX3" fmla="*/ 506356 w 633467"/>
              <a:gd name="connsiteY3" fmla="*/ 269808 h 470164"/>
              <a:gd name="connsiteX4" fmla="*/ 133773 w 633467"/>
              <a:gd name="connsiteY4" fmla="*/ 116863 h 470164"/>
              <a:gd name="connsiteX5" fmla="*/ 0 w 633467"/>
              <a:gd name="connsiteY5" fmla="*/ 0 h 470164"/>
              <a:gd name="connsiteX0" fmla="*/ 633396 w 633467"/>
              <a:gd name="connsiteY0" fmla="*/ 522744 h 522744"/>
              <a:gd name="connsiteX1" fmla="*/ 580314 w 633467"/>
              <a:gd name="connsiteY1" fmla="*/ 405697 h 522744"/>
              <a:gd name="connsiteX2" fmla="*/ 547328 w 633467"/>
              <a:gd name="connsiteY2" fmla="*/ 339418 h 522744"/>
              <a:gd name="connsiteX3" fmla="*/ 506356 w 633467"/>
              <a:gd name="connsiteY3" fmla="*/ 322388 h 522744"/>
              <a:gd name="connsiteX4" fmla="*/ 133773 w 633467"/>
              <a:gd name="connsiteY4" fmla="*/ 169443 h 522744"/>
              <a:gd name="connsiteX5" fmla="*/ 0 w 633467"/>
              <a:gd name="connsiteY5" fmla="*/ 0 h 522744"/>
              <a:gd name="connsiteX0" fmla="*/ 633396 w 633467"/>
              <a:gd name="connsiteY0" fmla="*/ 540271 h 540271"/>
              <a:gd name="connsiteX1" fmla="*/ 580314 w 633467"/>
              <a:gd name="connsiteY1" fmla="*/ 423224 h 540271"/>
              <a:gd name="connsiteX2" fmla="*/ 547328 w 633467"/>
              <a:gd name="connsiteY2" fmla="*/ 356945 h 540271"/>
              <a:gd name="connsiteX3" fmla="*/ 506356 w 633467"/>
              <a:gd name="connsiteY3" fmla="*/ 339915 h 540271"/>
              <a:gd name="connsiteX4" fmla="*/ 133773 w 633467"/>
              <a:gd name="connsiteY4" fmla="*/ 186970 h 540271"/>
              <a:gd name="connsiteX5" fmla="*/ 0 w 633467"/>
              <a:gd name="connsiteY5" fmla="*/ 0 h 540271"/>
              <a:gd name="connsiteX0" fmla="*/ 633396 w 633467"/>
              <a:gd name="connsiteY0" fmla="*/ 540271 h 540271"/>
              <a:gd name="connsiteX1" fmla="*/ 580314 w 633467"/>
              <a:gd name="connsiteY1" fmla="*/ 423224 h 540271"/>
              <a:gd name="connsiteX2" fmla="*/ 547328 w 633467"/>
              <a:gd name="connsiteY2" fmla="*/ 356945 h 540271"/>
              <a:gd name="connsiteX3" fmla="*/ 506356 w 633467"/>
              <a:gd name="connsiteY3" fmla="*/ 339915 h 540271"/>
              <a:gd name="connsiteX4" fmla="*/ 133773 w 633467"/>
              <a:gd name="connsiteY4" fmla="*/ 186970 h 540271"/>
              <a:gd name="connsiteX5" fmla="*/ 0 w 633467"/>
              <a:gd name="connsiteY5" fmla="*/ 0 h 540271"/>
              <a:gd name="connsiteX0" fmla="*/ 620352 w 620423"/>
              <a:gd name="connsiteY0" fmla="*/ 550286 h 550286"/>
              <a:gd name="connsiteX1" fmla="*/ 567270 w 620423"/>
              <a:gd name="connsiteY1" fmla="*/ 433239 h 550286"/>
              <a:gd name="connsiteX2" fmla="*/ 534284 w 620423"/>
              <a:gd name="connsiteY2" fmla="*/ 366960 h 550286"/>
              <a:gd name="connsiteX3" fmla="*/ 493312 w 620423"/>
              <a:gd name="connsiteY3" fmla="*/ 349930 h 550286"/>
              <a:gd name="connsiteX4" fmla="*/ 120729 w 620423"/>
              <a:gd name="connsiteY4" fmla="*/ 196985 h 550286"/>
              <a:gd name="connsiteX5" fmla="*/ 0 w 620423"/>
              <a:gd name="connsiteY5" fmla="*/ 0 h 550286"/>
              <a:gd name="connsiteX0" fmla="*/ 620352 w 620423"/>
              <a:gd name="connsiteY0" fmla="*/ 550286 h 550286"/>
              <a:gd name="connsiteX1" fmla="*/ 567270 w 620423"/>
              <a:gd name="connsiteY1" fmla="*/ 433239 h 550286"/>
              <a:gd name="connsiteX2" fmla="*/ 534284 w 620423"/>
              <a:gd name="connsiteY2" fmla="*/ 366960 h 550286"/>
              <a:gd name="connsiteX3" fmla="*/ 493312 w 620423"/>
              <a:gd name="connsiteY3" fmla="*/ 349930 h 550286"/>
              <a:gd name="connsiteX4" fmla="*/ 144209 w 620423"/>
              <a:gd name="connsiteY4" fmla="*/ 194481 h 550286"/>
              <a:gd name="connsiteX5" fmla="*/ 0 w 620423"/>
              <a:gd name="connsiteY5" fmla="*/ 0 h 550286"/>
              <a:gd name="connsiteX0" fmla="*/ 633397 w 633454"/>
              <a:gd name="connsiteY0" fmla="*/ 537767 h 537767"/>
              <a:gd name="connsiteX1" fmla="*/ 567270 w 633454"/>
              <a:gd name="connsiteY1" fmla="*/ 433239 h 537767"/>
              <a:gd name="connsiteX2" fmla="*/ 534284 w 633454"/>
              <a:gd name="connsiteY2" fmla="*/ 366960 h 537767"/>
              <a:gd name="connsiteX3" fmla="*/ 493312 w 633454"/>
              <a:gd name="connsiteY3" fmla="*/ 349930 h 537767"/>
              <a:gd name="connsiteX4" fmla="*/ 144209 w 633454"/>
              <a:gd name="connsiteY4" fmla="*/ 194481 h 537767"/>
              <a:gd name="connsiteX5" fmla="*/ 0 w 633454"/>
              <a:gd name="connsiteY5" fmla="*/ 0 h 537767"/>
              <a:gd name="connsiteX0" fmla="*/ 633397 w 633397"/>
              <a:gd name="connsiteY0" fmla="*/ 537767 h 537767"/>
              <a:gd name="connsiteX1" fmla="*/ 567270 w 633397"/>
              <a:gd name="connsiteY1" fmla="*/ 433239 h 537767"/>
              <a:gd name="connsiteX2" fmla="*/ 534284 w 633397"/>
              <a:gd name="connsiteY2" fmla="*/ 366960 h 537767"/>
              <a:gd name="connsiteX3" fmla="*/ 493312 w 633397"/>
              <a:gd name="connsiteY3" fmla="*/ 349930 h 537767"/>
              <a:gd name="connsiteX4" fmla="*/ 144209 w 633397"/>
              <a:gd name="connsiteY4" fmla="*/ 194481 h 537767"/>
              <a:gd name="connsiteX5" fmla="*/ 0 w 633397"/>
              <a:gd name="connsiteY5" fmla="*/ 0 h 537767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534284 w 649051"/>
              <a:gd name="connsiteY2" fmla="*/ 366960 h 522745"/>
              <a:gd name="connsiteX3" fmla="*/ 493312 w 649051"/>
              <a:gd name="connsiteY3" fmla="*/ 349930 h 522745"/>
              <a:gd name="connsiteX4" fmla="*/ 144209 w 649051"/>
              <a:gd name="connsiteY4" fmla="*/ 194481 h 522745"/>
              <a:gd name="connsiteX5" fmla="*/ 0 w 649051"/>
              <a:gd name="connsiteY5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534284 w 649051"/>
              <a:gd name="connsiteY2" fmla="*/ 366960 h 522745"/>
              <a:gd name="connsiteX3" fmla="*/ 493312 w 649051"/>
              <a:gd name="connsiteY3" fmla="*/ 349930 h 522745"/>
              <a:gd name="connsiteX4" fmla="*/ 144209 w 649051"/>
              <a:gd name="connsiteY4" fmla="*/ 194481 h 522745"/>
              <a:gd name="connsiteX5" fmla="*/ 0 w 649051"/>
              <a:gd name="connsiteY5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534284 w 649051"/>
              <a:gd name="connsiteY2" fmla="*/ 366960 h 522745"/>
              <a:gd name="connsiteX3" fmla="*/ 464615 w 649051"/>
              <a:gd name="connsiteY3" fmla="*/ 337412 h 522745"/>
              <a:gd name="connsiteX4" fmla="*/ 144209 w 649051"/>
              <a:gd name="connsiteY4" fmla="*/ 194481 h 522745"/>
              <a:gd name="connsiteX5" fmla="*/ 0 w 649051"/>
              <a:gd name="connsiteY5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521240 w 649051"/>
              <a:gd name="connsiteY2" fmla="*/ 374471 h 522745"/>
              <a:gd name="connsiteX3" fmla="*/ 464615 w 649051"/>
              <a:gd name="connsiteY3" fmla="*/ 337412 h 522745"/>
              <a:gd name="connsiteX4" fmla="*/ 144209 w 649051"/>
              <a:gd name="connsiteY4" fmla="*/ 194481 h 522745"/>
              <a:gd name="connsiteX5" fmla="*/ 0 w 649051"/>
              <a:gd name="connsiteY5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37412 h 522745"/>
              <a:gd name="connsiteX3" fmla="*/ 144209 w 649051"/>
              <a:gd name="connsiteY3" fmla="*/ 194481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77659 w 649051"/>
              <a:gd name="connsiteY2" fmla="*/ 344924 h 522745"/>
              <a:gd name="connsiteX3" fmla="*/ 144209 w 649051"/>
              <a:gd name="connsiteY3" fmla="*/ 194481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49931 h 522745"/>
              <a:gd name="connsiteX3" fmla="*/ 144209 w 649051"/>
              <a:gd name="connsiteY3" fmla="*/ 194481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49931 h 522745"/>
              <a:gd name="connsiteX3" fmla="*/ 136002 w 649051"/>
              <a:gd name="connsiteY3" fmla="*/ 206297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49931 h 522745"/>
              <a:gd name="connsiteX3" fmla="*/ 144210 w 649051"/>
              <a:gd name="connsiteY3" fmla="*/ 198419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49931 h 522745"/>
              <a:gd name="connsiteX3" fmla="*/ 140106 w 649051"/>
              <a:gd name="connsiteY3" fmla="*/ 202359 h 522745"/>
              <a:gd name="connsiteX4" fmla="*/ 0 w 649051"/>
              <a:gd name="connsiteY4" fmla="*/ 0 h 522745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60626 w 669571"/>
              <a:gd name="connsiteY3" fmla="*/ 198421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60626 w 669571"/>
              <a:gd name="connsiteY3" fmla="*/ 198421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60626 w 669571"/>
              <a:gd name="connsiteY3" fmla="*/ 186605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48314 w 669571"/>
              <a:gd name="connsiteY3" fmla="*/ 190543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48314 w 669571"/>
              <a:gd name="connsiteY3" fmla="*/ 201992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38924 w 669571"/>
              <a:gd name="connsiteY3" fmla="*/ 206572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38924 w 669571"/>
              <a:gd name="connsiteY3" fmla="*/ 206572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10013 w 669571"/>
              <a:gd name="connsiteY2" fmla="*/ 313935 h 518807"/>
              <a:gd name="connsiteX3" fmla="*/ 138924 w 669571"/>
              <a:gd name="connsiteY3" fmla="*/ 206572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35836 w 669571"/>
              <a:gd name="connsiteY2" fmla="*/ 323094 h 518807"/>
              <a:gd name="connsiteX3" fmla="*/ 138924 w 669571"/>
              <a:gd name="connsiteY3" fmla="*/ 206572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35836 w 669571"/>
              <a:gd name="connsiteY2" fmla="*/ 323094 h 518807"/>
              <a:gd name="connsiteX3" fmla="*/ 138924 w 669571"/>
              <a:gd name="connsiteY3" fmla="*/ 206572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69010 w 669571"/>
              <a:gd name="connsiteY1" fmla="*/ 408692 h 518807"/>
              <a:gd name="connsiteX2" fmla="*/ 435836 w 669571"/>
              <a:gd name="connsiteY2" fmla="*/ 323094 h 518807"/>
              <a:gd name="connsiteX3" fmla="*/ 138924 w 669571"/>
              <a:gd name="connsiteY3" fmla="*/ 206572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69010 w 669571"/>
              <a:gd name="connsiteY1" fmla="*/ 408692 h 518807"/>
              <a:gd name="connsiteX2" fmla="*/ 435836 w 669571"/>
              <a:gd name="connsiteY2" fmla="*/ 323094 h 518807"/>
              <a:gd name="connsiteX3" fmla="*/ 138924 w 669571"/>
              <a:gd name="connsiteY3" fmla="*/ 206572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69010 w 669571"/>
              <a:gd name="connsiteY1" fmla="*/ 408692 h 518807"/>
              <a:gd name="connsiteX2" fmla="*/ 435836 w 669571"/>
              <a:gd name="connsiteY2" fmla="*/ 323094 h 518807"/>
              <a:gd name="connsiteX3" fmla="*/ 138924 w 669571"/>
              <a:gd name="connsiteY3" fmla="*/ 206572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69010 w 669571"/>
              <a:gd name="connsiteY1" fmla="*/ 408692 h 518807"/>
              <a:gd name="connsiteX2" fmla="*/ 435836 w 669571"/>
              <a:gd name="connsiteY2" fmla="*/ 323094 h 518807"/>
              <a:gd name="connsiteX3" fmla="*/ 138924 w 669571"/>
              <a:gd name="connsiteY3" fmla="*/ 206572 h 518807"/>
              <a:gd name="connsiteX4" fmla="*/ 0 w 669571"/>
              <a:gd name="connsiteY4" fmla="*/ 0 h 518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571" h="518807">
                <a:moveTo>
                  <a:pt x="669571" y="518807"/>
                </a:moveTo>
                <a:cubicBezTo>
                  <a:pt x="630140" y="500566"/>
                  <a:pt x="607329" y="481770"/>
                  <a:pt x="569010" y="408692"/>
                </a:cubicBezTo>
                <a:cubicBezTo>
                  <a:pt x="538271" y="377803"/>
                  <a:pt x="507517" y="356781"/>
                  <a:pt x="435836" y="323094"/>
                </a:cubicBezTo>
                <a:cubicBezTo>
                  <a:pt x="364155" y="289407"/>
                  <a:pt x="193957" y="245918"/>
                  <a:pt x="138924" y="206572"/>
                </a:cubicBezTo>
                <a:cubicBezTo>
                  <a:pt x="102672" y="162646"/>
                  <a:pt x="44252" y="33630"/>
                  <a:pt x="0" y="0"/>
                </a:cubicBezTo>
              </a:path>
            </a:pathLst>
          </a:custGeom>
          <a:ln w="38100">
            <a:solidFill>
              <a:srgbClr val="7030A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>
              <a:solidFill>
                <a:prstClr val="black"/>
              </a:solidFill>
            </a:endParaRPr>
          </a:p>
        </p:txBody>
      </p:sp>
      <p:sp>
        <p:nvSpPr>
          <p:cNvPr id="38" name="Полилиния 37"/>
          <p:cNvSpPr/>
          <p:nvPr/>
        </p:nvSpPr>
        <p:spPr bwMode="auto">
          <a:xfrm rot="21343512">
            <a:off x="2132988" y="2872617"/>
            <a:ext cx="635000" cy="417512"/>
          </a:xfrm>
          <a:custGeom>
            <a:avLst/>
            <a:gdLst>
              <a:gd name="connsiteX0" fmla="*/ 2775045 w 2811738"/>
              <a:gd name="connsiteY0" fmla="*/ 759725 h 759725"/>
              <a:gd name="connsiteX1" fmla="*/ 2770495 w 2811738"/>
              <a:gd name="connsiteY1" fmla="*/ 736979 h 759725"/>
              <a:gd name="connsiteX2" fmla="*/ 2765946 w 2811738"/>
              <a:gd name="connsiteY2" fmla="*/ 723331 h 759725"/>
              <a:gd name="connsiteX3" fmla="*/ 2779594 w 2811738"/>
              <a:gd name="connsiteY3" fmla="*/ 641445 h 759725"/>
              <a:gd name="connsiteX4" fmla="*/ 2793242 w 2811738"/>
              <a:gd name="connsiteY4" fmla="*/ 627797 h 759725"/>
              <a:gd name="connsiteX5" fmla="*/ 2806889 w 2811738"/>
              <a:gd name="connsiteY5" fmla="*/ 586854 h 759725"/>
              <a:gd name="connsiteX6" fmla="*/ 2811439 w 2811738"/>
              <a:gd name="connsiteY6" fmla="*/ 573206 h 759725"/>
              <a:gd name="connsiteX7" fmla="*/ 2806889 w 2811738"/>
              <a:gd name="connsiteY7" fmla="*/ 514066 h 759725"/>
              <a:gd name="connsiteX8" fmla="*/ 2765946 w 2811738"/>
              <a:gd name="connsiteY8" fmla="*/ 500418 h 759725"/>
              <a:gd name="connsiteX9" fmla="*/ 2752298 w 2811738"/>
              <a:gd name="connsiteY9" fmla="*/ 495868 h 759725"/>
              <a:gd name="connsiteX10" fmla="*/ 2738651 w 2811738"/>
              <a:gd name="connsiteY10" fmla="*/ 486770 h 759725"/>
              <a:gd name="connsiteX11" fmla="*/ 2652215 w 2811738"/>
              <a:gd name="connsiteY11" fmla="*/ 482221 h 759725"/>
              <a:gd name="connsiteX12" fmla="*/ 2602173 w 2811738"/>
              <a:gd name="connsiteY12" fmla="*/ 473122 h 759725"/>
              <a:gd name="connsiteX13" fmla="*/ 2574878 w 2811738"/>
              <a:gd name="connsiteY13" fmla="*/ 464024 h 759725"/>
              <a:gd name="connsiteX14" fmla="*/ 2533934 w 2811738"/>
              <a:gd name="connsiteY14" fmla="*/ 450376 h 759725"/>
              <a:gd name="connsiteX15" fmla="*/ 2520286 w 2811738"/>
              <a:gd name="connsiteY15" fmla="*/ 445827 h 759725"/>
              <a:gd name="connsiteX16" fmla="*/ 2442949 w 2811738"/>
              <a:gd name="connsiteY16" fmla="*/ 441277 h 759725"/>
              <a:gd name="connsiteX17" fmla="*/ 2406555 w 2811738"/>
              <a:gd name="connsiteY17" fmla="*/ 436728 h 759725"/>
              <a:gd name="connsiteX18" fmla="*/ 2260979 w 2811738"/>
              <a:gd name="connsiteY18" fmla="*/ 427630 h 759725"/>
              <a:gd name="connsiteX19" fmla="*/ 2220036 w 2811738"/>
              <a:gd name="connsiteY19" fmla="*/ 418531 h 759725"/>
              <a:gd name="connsiteX20" fmla="*/ 2192740 w 2811738"/>
              <a:gd name="connsiteY20" fmla="*/ 409433 h 759725"/>
              <a:gd name="connsiteX21" fmla="*/ 2179092 w 2811738"/>
              <a:gd name="connsiteY21" fmla="*/ 404883 h 759725"/>
              <a:gd name="connsiteX22" fmla="*/ 2138149 w 2811738"/>
              <a:gd name="connsiteY22" fmla="*/ 382137 h 759725"/>
              <a:gd name="connsiteX23" fmla="*/ 2124501 w 2811738"/>
              <a:gd name="connsiteY23" fmla="*/ 377588 h 759725"/>
              <a:gd name="connsiteX24" fmla="*/ 2110854 w 2811738"/>
              <a:gd name="connsiteY24" fmla="*/ 373039 h 759725"/>
              <a:gd name="connsiteX25" fmla="*/ 2083558 w 2811738"/>
              <a:gd name="connsiteY25" fmla="*/ 386686 h 759725"/>
              <a:gd name="connsiteX26" fmla="*/ 2069910 w 2811738"/>
              <a:gd name="connsiteY26" fmla="*/ 395785 h 759725"/>
              <a:gd name="connsiteX27" fmla="*/ 2042615 w 2811738"/>
              <a:gd name="connsiteY27" fmla="*/ 404883 h 759725"/>
              <a:gd name="connsiteX28" fmla="*/ 2028967 w 2811738"/>
              <a:gd name="connsiteY28" fmla="*/ 409433 h 759725"/>
              <a:gd name="connsiteX29" fmla="*/ 2015319 w 2811738"/>
              <a:gd name="connsiteY29" fmla="*/ 413982 h 759725"/>
              <a:gd name="connsiteX30" fmla="*/ 1974376 w 2811738"/>
              <a:gd name="connsiteY30" fmla="*/ 432179 h 759725"/>
              <a:gd name="connsiteX31" fmla="*/ 1960728 w 2811738"/>
              <a:gd name="connsiteY31" fmla="*/ 441277 h 759725"/>
              <a:gd name="connsiteX32" fmla="*/ 1947081 w 2811738"/>
              <a:gd name="connsiteY32" fmla="*/ 445827 h 759725"/>
              <a:gd name="connsiteX33" fmla="*/ 1878842 w 2811738"/>
              <a:gd name="connsiteY33" fmla="*/ 441277 h 759725"/>
              <a:gd name="connsiteX34" fmla="*/ 1860645 w 2811738"/>
              <a:gd name="connsiteY34" fmla="*/ 436728 h 759725"/>
              <a:gd name="connsiteX35" fmla="*/ 1769660 w 2811738"/>
              <a:gd name="connsiteY35" fmla="*/ 441277 h 759725"/>
              <a:gd name="connsiteX36" fmla="*/ 1742364 w 2811738"/>
              <a:gd name="connsiteY36" fmla="*/ 454925 h 759725"/>
              <a:gd name="connsiteX37" fmla="*/ 1733266 w 2811738"/>
              <a:gd name="connsiteY37" fmla="*/ 468573 h 759725"/>
              <a:gd name="connsiteX38" fmla="*/ 1705970 w 2811738"/>
              <a:gd name="connsiteY38" fmla="*/ 477671 h 759725"/>
              <a:gd name="connsiteX39" fmla="*/ 1678675 w 2811738"/>
              <a:gd name="connsiteY39" fmla="*/ 486770 h 759725"/>
              <a:gd name="connsiteX40" fmla="*/ 1665027 w 2811738"/>
              <a:gd name="connsiteY40" fmla="*/ 491319 h 759725"/>
              <a:gd name="connsiteX41" fmla="*/ 1624084 w 2811738"/>
              <a:gd name="connsiteY41" fmla="*/ 477671 h 759725"/>
              <a:gd name="connsiteX42" fmla="*/ 1619534 w 2811738"/>
              <a:gd name="connsiteY42" fmla="*/ 464024 h 759725"/>
              <a:gd name="connsiteX43" fmla="*/ 1614985 w 2811738"/>
              <a:gd name="connsiteY43" fmla="*/ 436728 h 759725"/>
              <a:gd name="connsiteX44" fmla="*/ 1601337 w 2811738"/>
              <a:gd name="connsiteY44" fmla="*/ 432179 h 759725"/>
              <a:gd name="connsiteX45" fmla="*/ 1592239 w 2811738"/>
              <a:gd name="connsiteY45" fmla="*/ 418531 h 759725"/>
              <a:gd name="connsiteX46" fmla="*/ 1578591 w 2811738"/>
              <a:gd name="connsiteY46" fmla="*/ 409433 h 759725"/>
              <a:gd name="connsiteX47" fmla="*/ 1574042 w 2811738"/>
              <a:gd name="connsiteY47" fmla="*/ 395785 h 759725"/>
              <a:gd name="connsiteX48" fmla="*/ 1555845 w 2811738"/>
              <a:gd name="connsiteY48" fmla="*/ 368489 h 759725"/>
              <a:gd name="connsiteX49" fmla="*/ 1537648 w 2811738"/>
              <a:gd name="connsiteY49" fmla="*/ 341194 h 759725"/>
              <a:gd name="connsiteX50" fmla="*/ 1524000 w 2811738"/>
              <a:gd name="connsiteY50" fmla="*/ 332095 h 759725"/>
              <a:gd name="connsiteX51" fmla="*/ 1492155 w 2811738"/>
              <a:gd name="connsiteY51" fmla="*/ 313898 h 759725"/>
              <a:gd name="connsiteX52" fmla="*/ 1478507 w 2811738"/>
              <a:gd name="connsiteY52" fmla="*/ 286603 h 759725"/>
              <a:gd name="connsiteX53" fmla="*/ 1464860 w 2811738"/>
              <a:gd name="connsiteY53" fmla="*/ 277504 h 759725"/>
              <a:gd name="connsiteX54" fmla="*/ 1433015 w 2811738"/>
              <a:gd name="connsiteY54" fmla="*/ 254758 h 759725"/>
              <a:gd name="connsiteX55" fmla="*/ 1392072 w 2811738"/>
              <a:gd name="connsiteY55" fmla="*/ 245660 h 759725"/>
              <a:gd name="connsiteX56" fmla="*/ 1364776 w 2811738"/>
              <a:gd name="connsiteY56" fmla="*/ 236561 h 759725"/>
              <a:gd name="connsiteX57" fmla="*/ 1351128 w 2811738"/>
              <a:gd name="connsiteY57" fmla="*/ 227463 h 759725"/>
              <a:gd name="connsiteX58" fmla="*/ 1323833 w 2811738"/>
              <a:gd name="connsiteY58" fmla="*/ 218364 h 759725"/>
              <a:gd name="connsiteX59" fmla="*/ 1251045 w 2811738"/>
              <a:gd name="connsiteY59" fmla="*/ 204716 h 759725"/>
              <a:gd name="connsiteX60" fmla="*/ 1223749 w 2811738"/>
              <a:gd name="connsiteY60" fmla="*/ 195618 h 759725"/>
              <a:gd name="connsiteX61" fmla="*/ 1210101 w 2811738"/>
              <a:gd name="connsiteY61" fmla="*/ 191068 h 759725"/>
              <a:gd name="connsiteX62" fmla="*/ 1169158 w 2811738"/>
              <a:gd name="connsiteY62" fmla="*/ 195618 h 759725"/>
              <a:gd name="connsiteX63" fmla="*/ 1155510 w 2811738"/>
              <a:gd name="connsiteY63" fmla="*/ 204716 h 759725"/>
              <a:gd name="connsiteX64" fmla="*/ 1137313 w 2811738"/>
              <a:gd name="connsiteY64" fmla="*/ 209266 h 759725"/>
              <a:gd name="connsiteX65" fmla="*/ 1110018 w 2811738"/>
              <a:gd name="connsiteY65" fmla="*/ 222913 h 759725"/>
              <a:gd name="connsiteX66" fmla="*/ 1082722 w 2811738"/>
              <a:gd name="connsiteY66" fmla="*/ 236561 h 759725"/>
              <a:gd name="connsiteX67" fmla="*/ 1050878 w 2811738"/>
              <a:gd name="connsiteY67" fmla="*/ 241110 h 759725"/>
              <a:gd name="connsiteX68" fmla="*/ 996286 w 2811738"/>
              <a:gd name="connsiteY68" fmla="*/ 259307 h 759725"/>
              <a:gd name="connsiteX69" fmla="*/ 964442 w 2811738"/>
              <a:gd name="connsiteY69" fmla="*/ 272955 h 759725"/>
              <a:gd name="connsiteX70" fmla="*/ 787021 w 2811738"/>
              <a:gd name="connsiteY70" fmla="*/ 277504 h 759725"/>
              <a:gd name="connsiteX71" fmla="*/ 759725 w 2811738"/>
              <a:gd name="connsiteY71" fmla="*/ 291152 h 759725"/>
              <a:gd name="connsiteX72" fmla="*/ 746078 w 2811738"/>
              <a:gd name="connsiteY72" fmla="*/ 295701 h 759725"/>
              <a:gd name="connsiteX73" fmla="*/ 673289 w 2811738"/>
              <a:gd name="connsiteY73" fmla="*/ 291152 h 759725"/>
              <a:gd name="connsiteX74" fmla="*/ 659642 w 2811738"/>
              <a:gd name="connsiteY74" fmla="*/ 286603 h 759725"/>
              <a:gd name="connsiteX75" fmla="*/ 614149 w 2811738"/>
              <a:gd name="connsiteY75" fmla="*/ 272955 h 759725"/>
              <a:gd name="connsiteX76" fmla="*/ 600501 w 2811738"/>
              <a:gd name="connsiteY76" fmla="*/ 268406 h 759725"/>
              <a:gd name="connsiteX77" fmla="*/ 586854 w 2811738"/>
              <a:gd name="connsiteY77" fmla="*/ 263857 h 759725"/>
              <a:gd name="connsiteX78" fmla="*/ 532263 w 2811738"/>
              <a:gd name="connsiteY78" fmla="*/ 259307 h 759725"/>
              <a:gd name="connsiteX79" fmla="*/ 482221 w 2811738"/>
              <a:gd name="connsiteY79" fmla="*/ 250209 h 759725"/>
              <a:gd name="connsiteX80" fmla="*/ 464024 w 2811738"/>
              <a:gd name="connsiteY80" fmla="*/ 245660 h 759725"/>
              <a:gd name="connsiteX81" fmla="*/ 436728 w 2811738"/>
              <a:gd name="connsiteY81" fmla="*/ 236561 h 759725"/>
              <a:gd name="connsiteX82" fmla="*/ 404884 w 2811738"/>
              <a:gd name="connsiteY82" fmla="*/ 232012 h 759725"/>
              <a:gd name="connsiteX83" fmla="*/ 382137 w 2811738"/>
              <a:gd name="connsiteY83" fmla="*/ 227463 h 759725"/>
              <a:gd name="connsiteX84" fmla="*/ 350292 w 2811738"/>
              <a:gd name="connsiteY84" fmla="*/ 222913 h 759725"/>
              <a:gd name="connsiteX85" fmla="*/ 322997 w 2811738"/>
              <a:gd name="connsiteY85" fmla="*/ 204716 h 759725"/>
              <a:gd name="connsiteX86" fmla="*/ 313898 w 2811738"/>
              <a:gd name="connsiteY86" fmla="*/ 191068 h 759725"/>
              <a:gd name="connsiteX87" fmla="*/ 295701 w 2811738"/>
              <a:gd name="connsiteY87" fmla="*/ 181970 h 759725"/>
              <a:gd name="connsiteX88" fmla="*/ 282054 w 2811738"/>
              <a:gd name="connsiteY88" fmla="*/ 172871 h 759725"/>
              <a:gd name="connsiteX89" fmla="*/ 263857 w 2811738"/>
              <a:gd name="connsiteY89" fmla="*/ 145576 h 759725"/>
              <a:gd name="connsiteX90" fmla="*/ 241110 w 2811738"/>
              <a:gd name="connsiteY90" fmla="*/ 118280 h 759725"/>
              <a:gd name="connsiteX91" fmla="*/ 213815 w 2811738"/>
              <a:gd name="connsiteY91" fmla="*/ 100083 h 759725"/>
              <a:gd name="connsiteX92" fmla="*/ 186519 w 2811738"/>
              <a:gd name="connsiteY92" fmla="*/ 81886 h 759725"/>
              <a:gd name="connsiteX93" fmla="*/ 177421 w 2811738"/>
              <a:gd name="connsiteY93" fmla="*/ 68239 h 759725"/>
              <a:gd name="connsiteX94" fmla="*/ 163773 w 2811738"/>
              <a:gd name="connsiteY94" fmla="*/ 63689 h 759725"/>
              <a:gd name="connsiteX95" fmla="*/ 150125 w 2811738"/>
              <a:gd name="connsiteY95" fmla="*/ 54591 h 759725"/>
              <a:gd name="connsiteX96" fmla="*/ 122830 w 2811738"/>
              <a:gd name="connsiteY96" fmla="*/ 45492 h 759725"/>
              <a:gd name="connsiteX97" fmla="*/ 109182 w 2811738"/>
              <a:gd name="connsiteY97" fmla="*/ 40943 h 759725"/>
              <a:gd name="connsiteX98" fmla="*/ 95534 w 2811738"/>
              <a:gd name="connsiteY98" fmla="*/ 36394 h 759725"/>
              <a:gd name="connsiteX99" fmla="*/ 81886 w 2811738"/>
              <a:gd name="connsiteY99" fmla="*/ 27295 h 759725"/>
              <a:gd name="connsiteX100" fmla="*/ 54591 w 2811738"/>
              <a:gd name="connsiteY100" fmla="*/ 18197 h 759725"/>
              <a:gd name="connsiteX101" fmla="*/ 27295 w 2811738"/>
              <a:gd name="connsiteY101" fmla="*/ 9098 h 759725"/>
              <a:gd name="connsiteX102" fmla="*/ 13648 w 2811738"/>
              <a:gd name="connsiteY102" fmla="*/ 4549 h 759725"/>
              <a:gd name="connsiteX103" fmla="*/ 0 w 2811738"/>
              <a:gd name="connsiteY103" fmla="*/ 0 h 759725"/>
              <a:gd name="connsiteX0" fmla="*/ 2925170 w 2961863"/>
              <a:gd name="connsiteY0" fmla="*/ 818866 h 818866"/>
              <a:gd name="connsiteX1" fmla="*/ 2920620 w 2961863"/>
              <a:gd name="connsiteY1" fmla="*/ 796120 h 818866"/>
              <a:gd name="connsiteX2" fmla="*/ 2916071 w 2961863"/>
              <a:gd name="connsiteY2" fmla="*/ 782472 h 818866"/>
              <a:gd name="connsiteX3" fmla="*/ 2929719 w 2961863"/>
              <a:gd name="connsiteY3" fmla="*/ 700586 h 818866"/>
              <a:gd name="connsiteX4" fmla="*/ 2943367 w 2961863"/>
              <a:gd name="connsiteY4" fmla="*/ 686938 h 818866"/>
              <a:gd name="connsiteX5" fmla="*/ 2957014 w 2961863"/>
              <a:gd name="connsiteY5" fmla="*/ 645995 h 818866"/>
              <a:gd name="connsiteX6" fmla="*/ 2961564 w 2961863"/>
              <a:gd name="connsiteY6" fmla="*/ 632347 h 818866"/>
              <a:gd name="connsiteX7" fmla="*/ 2957014 w 2961863"/>
              <a:gd name="connsiteY7" fmla="*/ 573207 h 818866"/>
              <a:gd name="connsiteX8" fmla="*/ 2916071 w 2961863"/>
              <a:gd name="connsiteY8" fmla="*/ 559559 h 818866"/>
              <a:gd name="connsiteX9" fmla="*/ 2902423 w 2961863"/>
              <a:gd name="connsiteY9" fmla="*/ 555009 h 818866"/>
              <a:gd name="connsiteX10" fmla="*/ 2888776 w 2961863"/>
              <a:gd name="connsiteY10" fmla="*/ 545911 h 818866"/>
              <a:gd name="connsiteX11" fmla="*/ 2802340 w 2961863"/>
              <a:gd name="connsiteY11" fmla="*/ 541362 h 818866"/>
              <a:gd name="connsiteX12" fmla="*/ 2752298 w 2961863"/>
              <a:gd name="connsiteY12" fmla="*/ 532263 h 818866"/>
              <a:gd name="connsiteX13" fmla="*/ 2725003 w 2961863"/>
              <a:gd name="connsiteY13" fmla="*/ 523165 h 818866"/>
              <a:gd name="connsiteX14" fmla="*/ 2684059 w 2961863"/>
              <a:gd name="connsiteY14" fmla="*/ 509517 h 818866"/>
              <a:gd name="connsiteX15" fmla="*/ 2670411 w 2961863"/>
              <a:gd name="connsiteY15" fmla="*/ 504968 h 818866"/>
              <a:gd name="connsiteX16" fmla="*/ 2593074 w 2961863"/>
              <a:gd name="connsiteY16" fmla="*/ 500418 h 818866"/>
              <a:gd name="connsiteX17" fmla="*/ 2556680 w 2961863"/>
              <a:gd name="connsiteY17" fmla="*/ 495869 h 818866"/>
              <a:gd name="connsiteX18" fmla="*/ 2411104 w 2961863"/>
              <a:gd name="connsiteY18" fmla="*/ 486771 h 818866"/>
              <a:gd name="connsiteX19" fmla="*/ 2370161 w 2961863"/>
              <a:gd name="connsiteY19" fmla="*/ 477672 h 818866"/>
              <a:gd name="connsiteX20" fmla="*/ 2342865 w 2961863"/>
              <a:gd name="connsiteY20" fmla="*/ 468574 h 818866"/>
              <a:gd name="connsiteX21" fmla="*/ 2329217 w 2961863"/>
              <a:gd name="connsiteY21" fmla="*/ 464024 h 818866"/>
              <a:gd name="connsiteX22" fmla="*/ 2288274 w 2961863"/>
              <a:gd name="connsiteY22" fmla="*/ 441278 h 818866"/>
              <a:gd name="connsiteX23" fmla="*/ 2274626 w 2961863"/>
              <a:gd name="connsiteY23" fmla="*/ 436729 h 818866"/>
              <a:gd name="connsiteX24" fmla="*/ 2260979 w 2961863"/>
              <a:gd name="connsiteY24" fmla="*/ 432180 h 818866"/>
              <a:gd name="connsiteX25" fmla="*/ 2233683 w 2961863"/>
              <a:gd name="connsiteY25" fmla="*/ 445827 h 818866"/>
              <a:gd name="connsiteX26" fmla="*/ 2220035 w 2961863"/>
              <a:gd name="connsiteY26" fmla="*/ 454926 h 818866"/>
              <a:gd name="connsiteX27" fmla="*/ 2192740 w 2961863"/>
              <a:gd name="connsiteY27" fmla="*/ 464024 h 818866"/>
              <a:gd name="connsiteX28" fmla="*/ 2179092 w 2961863"/>
              <a:gd name="connsiteY28" fmla="*/ 468574 h 818866"/>
              <a:gd name="connsiteX29" fmla="*/ 2165444 w 2961863"/>
              <a:gd name="connsiteY29" fmla="*/ 473123 h 818866"/>
              <a:gd name="connsiteX30" fmla="*/ 2124501 w 2961863"/>
              <a:gd name="connsiteY30" fmla="*/ 491320 h 818866"/>
              <a:gd name="connsiteX31" fmla="*/ 2110853 w 2961863"/>
              <a:gd name="connsiteY31" fmla="*/ 500418 h 818866"/>
              <a:gd name="connsiteX32" fmla="*/ 2097206 w 2961863"/>
              <a:gd name="connsiteY32" fmla="*/ 504968 h 818866"/>
              <a:gd name="connsiteX33" fmla="*/ 2028967 w 2961863"/>
              <a:gd name="connsiteY33" fmla="*/ 500418 h 818866"/>
              <a:gd name="connsiteX34" fmla="*/ 2010770 w 2961863"/>
              <a:gd name="connsiteY34" fmla="*/ 495869 h 818866"/>
              <a:gd name="connsiteX35" fmla="*/ 1919785 w 2961863"/>
              <a:gd name="connsiteY35" fmla="*/ 500418 h 818866"/>
              <a:gd name="connsiteX36" fmla="*/ 1892489 w 2961863"/>
              <a:gd name="connsiteY36" fmla="*/ 514066 h 818866"/>
              <a:gd name="connsiteX37" fmla="*/ 1883391 w 2961863"/>
              <a:gd name="connsiteY37" fmla="*/ 527714 h 818866"/>
              <a:gd name="connsiteX38" fmla="*/ 1856095 w 2961863"/>
              <a:gd name="connsiteY38" fmla="*/ 536812 h 818866"/>
              <a:gd name="connsiteX39" fmla="*/ 1828800 w 2961863"/>
              <a:gd name="connsiteY39" fmla="*/ 545911 h 818866"/>
              <a:gd name="connsiteX40" fmla="*/ 1815152 w 2961863"/>
              <a:gd name="connsiteY40" fmla="*/ 550460 h 818866"/>
              <a:gd name="connsiteX41" fmla="*/ 1774209 w 2961863"/>
              <a:gd name="connsiteY41" fmla="*/ 536812 h 818866"/>
              <a:gd name="connsiteX42" fmla="*/ 1769659 w 2961863"/>
              <a:gd name="connsiteY42" fmla="*/ 523165 h 818866"/>
              <a:gd name="connsiteX43" fmla="*/ 1765110 w 2961863"/>
              <a:gd name="connsiteY43" fmla="*/ 495869 h 818866"/>
              <a:gd name="connsiteX44" fmla="*/ 1751462 w 2961863"/>
              <a:gd name="connsiteY44" fmla="*/ 491320 h 818866"/>
              <a:gd name="connsiteX45" fmla="*/ 1742364 w 2961863"/>
              <a:gd name="connsiteY45" fmla="*/ 477672 h 818866"/>
              <a:gd name="connsiteX46" fmla="*/ 1728716 w 2961863"/>
              <a:gd name="connsiteY46" fmla="*/ 468574 h 818866"/>
              <a:gd name="connsiteX47" fmla="*/ 1724167 w 2961863"/>
              <a:gd name="connsiteY47" fmla="*/ 454926 h 818866"/>
              <a:gd name="connsiteX48" fmla="*/ 1705970 w 2961863"/>
              <a:gd name="connsiteY48" fmla="*/ 427630 h 818866"/>
              <a:gd name="connsiteX49" fmla="*/ 1687773 w 2961863"/>
              <a:gd name="connsiteY49" fmla="*/ 400335 h 818866"/>
              <a:gd name="connsiteX50" fmla="*/ 1674125 w 2961863"/>
              <a:gd name="connsiteY50" fmla="*/ 391236 h 818866"/>
              <a:gd name="connsiteX51" fmla="*/ 1642280 w 2961863"/>
              <a:gd name="connsiteY51" fmla="*/ 373039 h 818866"/>
              <a:gd name="connsiteX52" fmla="*/ 1628632 w 2961863"/>
              <a:gd name="connsiteY52" fmla="*/ 345744 h 818866"/>
              <a:gd name="connsiteX53" fmla="*/ 1614985 w 2961863"/>
              <a:gd name="connsiteY53" fmla="*/ 336645 h 818866"/>
              <a:gd name="connsiteX54" fmla="*/ 1583140 w 2961863"/>
              <a:gd name="connsiteY54" fmla="*/ 313899 h 818866"/>
              <a:gd name="connsiteX55" fmla="*/ 1542197 w 2961863"/>
              <a:gd name="connsiteY55" fmla="*/ 304801 h 818866"/>
              <a:gd name="connsiteX56" fmla="*/ 1514901 w 2961863"/>
              <a:gd name="connsiteY56" fmla="*/ 295702 h 818866"/>
              <a:gd name="connsiteX57" fmla="*/ 1501253 w 2961863"/>
              <a:gd name="connsiteY57" fmla="*/ 286604 h 818866"/>
              <a:gd name="connsiteX58" fmla="*/ 1473958 w 2961863"/>
              <a:gd name="connsiteY58" fmla="*/ 277505 h 818866"/>
              <a:gd name="connsiteX59" fmla="*/ 1401170 w 2961863"/>
              <a:gd name="connsiteY59" fmla="*/ 263857 h 818866"/>
              <a:gd name="connsiteX60" fmla="*/ 1373874 w 2961863"/>
              <a:gd name="connsiteY60" fmla="*/ 254759 h 818866"/>
              <a:gd name="connsiteX61" fmla="*/ 1360226 w 2961863"/>
              <a:gd name="connsiteY61" fmla="*/ 250209 h 818866"/>
              <a:gd name="connsiteX62" fmla="*/ 1319283 w 2961863"/>
              <a:gd name="connsiteY62" fmla="*/ 254759 h 818866"/>
              <a:gd name="connsiteX63" fmla="*/ 1305635 w 2961863"/>
              <a:gd name="connsiteY63" fmla="*/ 263857 h 818866"/>
              <a:gd name="connsiteX64" fmla="*/ 1287438 w 2961863"/>
              <a:gd name="connsiteY64" fmla="*/ 268407 h 818866"/>
              <a:gd name="connsiteX65" fmla="*/ 1260143 w 2961863"/>
              <a:gd name="connsiteY65" fmla="*/ 282054 h 818866"/>
              <a:gd name="connsiteX66" fmla="*/ 1232847 w 2961863"/>
              <a:gd name="connsiteY66" fmla="*/ 295702 h 818866"/>
              <a:gd name="connsiteX67" fmla="*/ 1201003 w 2961863"/>
              <a:gd name="connsiteY67" fmla="*/ 300251 h 818866"/>
              <a:gd name="connsiteX68" fmla="*/ 1146411 w 2961863"/>
              <a:gd name="connsiteY68" fmla="*/ 318448 h 818866"/>
              <a:gd name="connsiteX69" fmla="*/ 1114567 w 2961863"/>
              <a:gd name="connsiteY69" fmla="*/ 332096 h 818866"/>
              <a:gd name="connsiteX70" fmla="*/ 937146 w 2961863"/>
              <a:gd name="connsiteY70" fmla="*/ 336645 h 818866"/>
              <a:gd name="connsiteX71" fmla="*/ 909850 w 2961863"/>
              <a:gd name="connsiteY71" fmla="*/ 350293 h 818866"/>
              <a:gd name="connsiteX72" fmla="*/ 896203 w 2961863"/>
              <a:gd name="connsiteY72" fmla="*/ 354842 h 818866"/>
              <a:gd name="connsiteX73" fmla="*/ 823414 w 2961863"/>
              <a:gd name="connsiteY73" fmla="*/ 350293 h 818866"/>
              <a:gd name="connsiteX74" fmla="*/ 809767 w 2961863"/>
              <a:gd name="connsiteY74" fmla="*/ 345744 h 818866"/>
              <a:gd name="connsiteX75" fmla="*/ 764274 w 2961863"/>
              <a:gd name="connsiteY75" fmla="*/ 332096 h 818866"/>
              <a:gd name="connsiteX76" fmla="*/ 750626 w 2961863"/>
              <a:gd name="connsiteY76" fmla="*/ 327547 h 818866"/>
              <a:gd name="connsiteX77" fmla="*/ 736979 w 2961863"/>
              <a:gd name="connsiteY77" fmla="*/ 322998 h 818866"/>
              <a:gd name="connsiteX78" fmla="*/ 682388 w 2961863"/>
              <a:gd name="connsiteY78" fmla="*/ 318448 h 818866"/>
              <a:gd name="connsiteX79" fmla="*/ 632346 w 2961863"/>
              <a:gd name="connsiteY79" fmla="*/ 309350 h 818866"/>
              <a:gd name="connsiteX80" fmla="*/ 614149 w 2961863"/>
              <a:gd name="connsiteY80" fmla="*/ 304801 h 818866"/>
              <a:gd name="connsiteX81" fmla="*/ 586853 w 2961863"/>
              <a:gd name="connsiteY81" fmla="*/ 295702 h 818866"/>
              <a:gd name="connsiteX82" fmla="*/ 555009 w 2961863"/>
              <a:gd name="connsiteY82" fmla="*/ 291153 h 818866"/>
              <a:gd name="connsiteX83" fmla="*/ 532262 w 2961863"/>
              <a:gd name="connsiteY83" fmla="*/ 286604 h 818866"/>
              <a:gd name="connsiteX84" fmla="*/ 500417 w 2961863"/>
              <a:gd name="connsiteY84" fmla="*/ 282054 h 818866"/>
              <a:gd name="connsiteX85" fmla="*/ 473122 w 2961863"/>
              <a:gd name="connsiteY85" fmla="*/ 263857 h 818866"/>
              <a:gd name="connsiteX86" fmla="*/ 464023 w 2961863"/>
              <a:gd name="connsiteY86" fmla="*/ 250209 h 818866"/>
              <a:gd name="connsiteX87" fmla="*/ 445826 w 2961863"/>
              <a:gd name="connsiteY87" fmla="*/ 241111 h 818866"/>
              <a:gd name="connsiteX88" fmla="*/ 432179 w 2961863"/>
              <a:gd name="connsiteY88" fmla="*/ 232012 h 818866"/>
              <a:gd name="connsiteX89" fmla="*/ 413982 w 2961863"/>
              <a:gd name="connsiteY89" fmla="*/ 204717 h 818866"/>
              <a:gd name="connsiteX90" fmla="*/ 391235 w 2961863"/>
              <a:gd name="connsiteY90" fmla="*/ 177421 h 818866"/>
              <a:gd name="connsiteX91" fmla="*/ 363940 w 2961863"/>
              <a:gd name="connsiteY91" fmla="*/ 159224 h 818866"/>
              <a:gd name="connsiteX92" fmla="*/ 336644 w 2961863"/>
              <a:gd name="connsiteY92" fmla="*/ 141027 h 818866"/>
              <a:gd name="connsiteX93" fmla="*/ 327546 w 2961863"/>
              <a:gd name="connsiteY93" fmla="*/ 127380 h 818866"/>
              <a:gd name="connsiteX94" fmla="*/ 313898 w 2961863"/>
              <a:gd name="connsiteY94" fmla="*/ 122830 h 818866"/>
              <a:gd name="connsiteX95" fmla="*/ 300250 w 2961863"/>
              <a:gd name="connsiteY95" fmla="*/ 113732 h 818866"/>
              <a:gd name="connsiteX96" fmla="*/ 272955 w 2961863"/>
              <a:gd name="connsiteY96" fmla="*/ 104633 h 818866"/>
              <a:gd name="connsiteX97" fmla="*/ 259307 w 2961863"/>
              <a:gd name="connsiteY97" fmla="*/ 100084 h 818866"/>
              <a:gd name="connsiteX98" fmla="*/ 245659 w 2961863"/>
              <a:gd name="connsiteY98" fmla="*/ 95535 h 818866"/>
              <a:gd name="connsiteX99" fmla="*/ 232011 w 2961863"/>
              <a:gd name="connsiteY99" fmla="*/ 86436 h 818866"/>
              <a:gd name="connsiteX100" fmla="*/ 204716 w 2961863"/>
              <a:gd name="connsiteY100" fmla="*/ 77338 h 818866"/>
              <a:gd name="connsiteX101" fmla="*/ 177420 w 2961863"/>
              <a:gd name="connsiteY101" fmla="*/ 68239 h 818866"/>
              <a:gd name="connsiteX102" fmla="*/ 163773 w 2961863"/>
              <a:gd name="connsiteY102" fmla="*/ 63690 h 818866"/>
              <a:gd name="connsiteX103" fmla="*/ 0 w 2961863"/>
              <a:gd name="connsiteY103" fmla="*/ 0 h 818866"/>
              <a:gd name="connsiteX0" fmla="*/ 2888776 w 2925469"/>
              <a:gd name="connsiteY0" fmla="*/ 805218 h 805218"/>
              <a:gd name="connsiteX1" fmla="*/ 2884226 w 2925469"/>
              <a:gd name="connsiteY1" fmla="*/ 782472 h 805218"/>
              <a:gd name="connsiteX2" fmla="*/ 2879677 w 2925469"/>
              <a:gd name="connsiteY2" fmla="*/ 768824 h 805218"/>
              <a:gd name="connsiteX3" fmla="*/ 2893325 w 2925469"/>
              <a:gd name="connsiteY3" fmla="*/ 686938 h 805218"/>
              <a:gd name="connsiteX4" fmla="*/ 2906973 w 2925469"/>
              <a:gd name="connsiteY4" fmla="*/ 673290 h 805218"/>
              <a:gd name="connsiteX5" fmla="*/ 2920620 w 2925469"/>
              <a:gd name="connsiteY5" fmla="*/ 632347 h 805218"/>
              <a:gd name="connsiteX6" fmla="*/ 2925170 w 2925469"/>
              <a:gd name="connsiteY6" fmla="*/ 618699 h 805218"/>
              <a:gd name="connsiteX7" fmla="*/ 2920620 w 2925469"/>
              <a:gd name="connsiteY7" fmla="*/ 559559 h 805218"/>
              <a:gd name="connsiteX8" fmla="*/ 2879677 w 2925469"/>
              <a:gd name="connsiteY8" fmla="*/ 545911 h 805218"/>
              <a:gd name="connsiteX9" fmla="*/ 2866029 w 2925469"/>
              <a:gd name="connsiteY9" fmla="*/ 541361 h 805218"/>
              <a:gd name="connsiteX10" fmla="*/ 2852382 w 2925469"/>
              <a:gd name="connsiteY10" fmla="*/ 532263 h 805218"/>
              <a:gd name="connsiteX11" fmla="*/ 2765946 w 2925469"/>
              <a:gd name="connsiteY11" fmla="*/ 527714 h 805218"/>
              <a:gd name="connsiteX12" fmla="*/ 2715904 w 2925469"/>
              <a:gd name="connsiteY12" fmla="*/ 518615 h 805218"/>
              <a:gd name="connsiteX13" fmla="*/ 2688609 w 2925469"/>
              <a:gd name="connsiteY13" fmla="*/ 509517 h 805218"/>
              <a:gd name="connsiteX14" fmla="*/ 2647665 w 2925469"/>
              <a:gd name="connsiteY14" fmla="*/ 495869 h 805218"/>
              <a:gd name="connsiteX15" fmla="*/ 2634017 w 2925469"/>
              <a:gd name="connsiteY15" fmla="*/ 491320 h 805218"/>
              <a:gd name="connsiteX16" fmla="*/ 2556680 w 2925469"/>
              <a:gd name="connsiteY16" fmla="*/ 486770 h 805218"/>
              <a:gd name="connsiteX17" fmla="*/ 2520286 w 2925469"/>
              <a:gd name="connsiteY17" fmla="*/ 482221 h 805218"/>
              <a:gd name="connsiteX18" fmla="*/ 2374710 w 2925469"/>
              <a:gd name="connsiteY18" fmla="*/ 473123 h 805218"/>
              <a:gd name="connsiteX19" fmla="*/ 2333767 w 2925469"/>
              <a:gd name="connsiteY19" fmla="*/ 464024 h 805218"/>
              <a:gd name="connsiteX20" fmla="*/ 2306471 w 2925469"/>
              <a:gd name="connsiteY20" fmla="*/ 454926 h 805218"/>
              <a:gd name="connsiteX21" fmla="*/ 2292823 w 2925469"/>
              <a:gd name="connsiteY21" fmla="*/ 450376 h 805218"/>
              <a:gd name="connsiteX22" fmla="*/ 2251880 w 2925469"/>
              <a:gd name="connsiteY22" fmla="*/ 427630 h 805218"/>
              <a:gd name="connsiteX23" fmla="*/ 2238232 w 2925469"/>
              <a:gd name="connsiteY23" fmla="*/ 423081 h 805218"/>
              <a:gd name="connsiteX24" fmla="*/ 2224585 w 2925469"/>
              <a:gd name="connsiteY24" fmla="*/ 418532 h 805218"/>
              <a:gd name="connsiteX25" fmla="*/ 2197289 w 2925469"/>
              <a:gd name="connsiteY25" fmla="*/ 432179 h 805218"/>
              <a:gd name="connsiteX26" fmla="*/ 2183641 w 2925469"/>
              <a:gd name="connsiteY26" fmla="*/ 441278 h 805218"/>
              <a:gd name="connsiteX27" fmla="*/ 2156346 w 2925469"/>
              <a:gd name="connsiteY27" fmla="*/ 450376 h 805218"/>
              <a:gd name="connsiteX28" fmla="*/ 2142698 w 2925469"/>
              <a:gd name="connsiteY28" fmla="*/ 454926 h 805218"/>
              <a:gd name="connsiteX29" fmla="*/ 2129050 w 2925469"/>
              <a:gd name="connsiteY29" fmla="*/ 459475 h 805218"/>
              <a:gd name="connsiteX30" fmla="*/ 2088107 w 2925469"/>
              <a:gd name="connsiteY30" fmla="*/ 477672 h 805218"/>
              <a:gd name="connsiteX31" fmla="*/ 2074459 w 2925469"/>
              <a:gd name="connsiteY31" fmla="*/ 486770 h 805218"/>
              <a:gd name="connsiteX32" fmla="*/ 2060812 w 2925469"/>
              <a:gd name="connsiteY32" fmla="*/ 491320 h 805218"/>
              <a:gd name="connsiteX33" fmla="*/ 1992573 w 2925469"/>
              <a:gd name="connsiteY33" fmla="*/ 486770 h 805218"/>
              <a:gd name="connsiteX34" fmla="*/ 1974376 w 2925469"/>
              <a:gd name="connsiteY34" fmla="*/ 482221 h 805218"/>
              <a:gd name="connsiteX35" fmla="*/ 1883391 w 2925469"/>
              <a:gd name="connsiteY35" fmla="*/ 486770 h 805218"/>
              <a:gd name="connsiteX36" fmla="*/ 1856095 w 2925469"/>
              <a:gd name="connsiteY36" fmla="*/ 500418 h 805218"/>
              <a:gd name="connsiteX37" fmla="*/ 1846997 w 2925469"/>
              <a:gd name="connsiteY37" fmla="*/ 514066 h 805218"/>
              <a:gd name="connsiteX38" fmla="*/ 1819701 w 2925469"/>
              <a:gd name="connsiteY38" fmla="*/ 523164 h 805218"/>
              <a:gd name="connsiteX39" fmla="*/ 1792406 w 2925469"/>
              <a:gd name="connsiteY39" fmla="*/ 532263 h 805218"/>
              <a:gd name="connsiteX40" fmla="*/ 1778758 w 2925469"/>
              <a:gd name="connsiteY40" fmla="*/ 536812 h 805218"/>
              <a:gd name="connsiteX41" fmla="*/ 1737815 w 2925469"/>
              <a:gd name="connsiteY41" fmla="*/ 523164 h 805218"/>
              <a:gd name="connsiteX42" fmla="*/ 1733265 w 2925469"/>
              <a:gd name="connsiteY42" fmla="*/ 509517 h 805218"/>
              <a:gd name="connsiteX43" fmla="*/ 1728716 w 2925469"/>
              <a:gd name="connsiteY43" fmla="*/ 482221 h 805218"/>
              <a:gd name="connsiteX44" fmla="*/ 1715068 w 2925469"/>
              <a:gd name="connsiteY44" fmla="*/ 477672 h 805218"/>
              <a:gd name="connsiteX45" fmla="*/ 1705970 w 2925469"/>
              <a:gd name="connsiteY45" fmla="*/ 464024 h 805218"/>
              <a:gd name="connsiteX46" fmla="*/ 1692322 w 2925469"/>
              <a:gd name="connsiteY46" fmla="*/ 454926 h 805218"/>
              <a:gd name="connsiteX47" fmla="*/ 1687773 w 2925469"/>
              <a:gd name="connsiteY47" fmla="*/ 441278 h 805218"/>
              <a:gd name="connsiteX48" fmla="*/ 1669576 w 2925469"/>
              <a:gd name="connsiteY48" fmla="*/ 413982 h 805218"/>
              <a:gd name="connsiteX49" fmla="*/ 1651379 w 2925469"/>
              <a:gd name="connsiteY49" fmla="*/ 386687 h 805218"/>
              <a:gd name="connsiteX50" fmla="*/ 1637731 w 2925469"/>
              <a:gd name="connsiteY50" fmla="*/ 377588 h 805218"/>
              <a:gd name="connsiteX51" fmla="*/ 1605886 w 2925469"/>
              <a:gd name="connsiteY51" fmla="*/ 359391 h 805218"/>
              <a:gd name="connsiteX52" fmla="*/ 1592238 w 2925469"/>
              <a:gd name="connsiteY52" fmla="*/ 332096 h 805218"/>
              <a:gd name="connsiteX53" fmla="*/ 1578591 w 2925469"/>
              <a:gd name="connsiteY53" fmla="*/ 322997 h 805218"/>
              <a:gd name="connsiteX54" fmla="*/ 1546746 w 2925469"/>
              <a:gd name="connsiteY54" fmla="*/ 300251 h 805218"/>
              <a:gd name="connsiteX55" fmla="*/ 1505803 w 2925469"/>
              <a:gd name="connsiteY55" fmla="*/ 291153 h 805218"/>
              <a:gd name="connsiteX56" fmla="*/ 1478507 w 2925469"/>
              <a:gd name="connsiteY56" fmla="*/ 282054 h 805218"/>
              <a:gd name="connsiteX57" fmla="*/ 1464859 w 2925469"/>
              <a:gd name="connsiteY57" fmla="*/ 272956 h 805218"/>
              <a:gd name="connsiteX58" fmla="*/ 1437564 w 2925469"/>
              <a:gd name="connsiteY58" fmla="*/ 263857 h 805218"/>
              <a:gd name="connsiteX59" fmla="*/ 1364776 w 2925469"/>
              <a:gd name="connsiteY59" fmla="*/ 250209 h 805218"/>
              <a:gd name="connsiteX60" fmla="*/ 1337480 w 2925469"/>
              <a:gd name="connsiteY60" fmla="*/ 241111 h 805218"/>
              <a:gd name="connsiteX61" fmla="*/ 1323832 w 2925469"/>
              <a:gd name="connsiteY61" fmla="*/ 236561 h 805218"/>
              <a:gd name="connsiteX62" fmla="*/ 1282889 w 2925469"/>
              <a:gd name="connsiteY62" fmla="*/ 241111 h 805218"/>
              <a:gd name="connsiteX63" fmla="*/ 1269241 w 2925469"/>
              <a:gd name="connsiteY63" fmla="*/ 250209 h 805218"/>
              <a:gd name="connsiteX64" fmla="*/ 1251044 w 2925469"/>
              <a:gd name="connsiteY64" fmla="*/ 254759 h 805218"/>
              <a:gd name="connsiteX65" fmla="*/ 1223749 w 2925469"/>
              <a:gd name="connsiteY65" fmla="*/ 268406 h 805218"/>
              <a:gd name="connsiteX66" fmla="*/ 1196453 w 2925469"/>
              <a:gd name="connsiteY66" fmla="*/ 282054 h 805218"/>
              <a:gd name="connsiteX67" fmla="*/ 1164609 w 2925469"/>
              <a:gd name="connsiteY67" fmla="*/ 286603 h 805218"/>
              <a:gd name="connsiteX68" fmla="*/ 1110017 w 2925469"/>
              <a:gd name="connsiteY68" fmla="*/ 304800 h 805218"/>
              <a:gd name="connsiteX69" fmla="*/ 1078173 w 2925469"/>
              <a:gd name="connsiteY69" fmla="*/ 318448 h 805218"/>
              <a:gd name="connsiteX70" fmla="*/ 900752 w 2925469"/>
              <a:gd name="connsiteY70" fmla="*/ 322997 h 805218"/>
              <a:gd name="connsiteX71" fmla="*/ 873456 w 2925469"/>
              <a:gd name="connsiteY71" fmla="*/ 336645 h 805218"/>
              <a:gd name="connsiteX72" fmla="*/ 859809 w 2925469"/>
              <a:gd name="connsiteY72" fmla="*/ 341194 h 805218"/>
              <a:gd name="connsiteX73" fmla="*/ 787020 w 2925469"/>
              <a:gd name="connsiteY73" fmla="*/ 336645 h 805218"/>
              <a:gd name="connsiteX74" fmla="*/ 773373 w 2925469"/>
              <a:gd name="connsiteY74" fmla="*/ 332096 h 805218"/>
              <a:gd name="connsiteX75" fmla="*/ 727880 w 2925469"/>
              <a:gd name="connsiteY75" fmla="*/ 318448 h 805218"/>
              <a:gd name="connsiteX76" fmla="*/ 714232 w 2925469"/>
              <a:gd name="connsiteY76" fmla="*/ 313899 h 805218"/>
              <a:gd name="connsiteX77" fmla="*/ 700585 w 2925469"/>
              <a:gd name="connsiteY77" fmla="*/ 309350 h 805218"/>
              <a:gd name="connsiteX78" fmla="*/ 645994 w 2925469"/>
              <a:gd name="connsiteY78" fmla="*/ 304800 h 805218"/>
              <a:gd name="connsiteX79" fmla="*/ 595952 w 2925469"/>
              <a:gd name="connsiteY79" fmla="*/ 295702 h 805218"/>
              <a:gd name="connsiteX80" fmla="*/ 577755 w 2925469"/>
              <a:gd name="connsiteY80" fmla="*/ 291153 h 805218"/>
              <a:gd name="connsiteX81" fmla="*/ 550459 w 2925469"/>
              <a:gd name="connsiteY81" fmla="*/ 282054 h 805218"/>
              <a:gd name="connsiteX82" fmla="*/ 518615 w 2925469"/>
              <a:gd name="connsiteY82" fmla="*/ 277505 h 805218"/>
              <a:gd name="connsiteX83" fmla="*/ 495868 w 2925469"/>
              <a:gd name="connsiteY83" fmla="*/ 272956 h 805218"/>
              <a:gd name="connsiteX84" fmla="*/ 464023 w 2925469"/>
              <a:gd name="connsiteY84" fmla="*/ 268406 h 805218"/>
              <a:gd name="connsiteX85" fmla="*/ 436728 w 2925469"/>
              <a:gd name="connsiteY85" fmla="*/ 250209 h 805218"/>
              <a:gd name="connsiteX86" fmla="*/ 427629 w 2925469"/>
              <a:gd name="connsiteY86" fmla="*/ 236561 h 805218"/>
              <a:gd name="connsiteX87" fmla="*/ 409432 w 2925469"/>
              <a:gd name="connsiteY87" fmla="*/ 227463 h 805218"/>
              <a:gd name="connsiteX88" fmla="*/ 395785 w 2925469"/>
              <a:gd name="connsiteY88" fmla="*/ 218364 h 805218"/>
              <a:gd name="connsiteX89" fmla="*/ 377588 w 2925469"/>
              <a:gd name="connsiteY89" fmla="*/ 191069 h 805218"/>
              <a:gd name="connsiteX90" fmla="*/ 354841 w 2925469"/>
              <a:gd name="connsiteY90" fmla="*/ 163773 h 805218"/>
              <a:gd name="connsiteX91" fmla="*/ 327546 w 2925469"/>
              <a:gd name="connsiteY91" fmla="*/ 145576 h 805218"/>
              <a:gd name="connsiteX92" fmla="*/ 300250 w 2925469"/>
              <a:gd name="connsiteY92" fmla="*/ 127379 h 805218"/>
              <a:gd name="connsiteX93" fmla="*/ 291152 w 2925469"/>
              <a:gd name="connsiteY93" fmla="*/ 113732 h 805218"/>
              <a:gd name="connsiteX94" fmla="*/ 277504 w 2925469"/>
              <a:gd name="connsiteY94" fmla="*/ 109182 h 805218"/>
              <a:gd name="connsiteX95" fmla="*/ 263856 w 2925469"/>
              <a:gd name="connsiteY95" fmla="*/ 100084 h 805218"/>
              <a:gd name="connsiteX96" fmla="*/ 236561 w 2925469"/>
              <a:gd name="connsiteY96" fmla="*/ 90985 h 805218"/>
              <a:gd name="connsiteX97" fmla="*/ 222913 w 2925469"/>
              <a:gd name="connsiteY97" fmla="*/ 86436 h 805218"/>
              <a:gd name="connsiteX98" fmla="*/ 209265 w 2925469"/>
              <a:gd name="connsiteY98" fmla="*/ 81887 h 805218"/>
              <a:gd name="connsiteX99" fmla="*/ 195617 w 2925469"/>
              <a:gd name="connsiteY99" fmla="*/ 72788 h 805218"/>
              <a:gd name="connsiteX100" fmla="*/ 168322 w 2925469"/>
              <a:gd name="connsiteY100" fmla="*/ 63690 h 805218"/>
              <a:gd name="connsiteX101" fmla="*/ 141026 w 2925469"/>
              <a:gd name="connsiteY101" fmla="*/ 54591 h 805218"/>
              <a:gd name="connsiteX102" fmla="*/ 127379 w 2925469"/>
              <a:gd name="connsiteY102" fmla="*/ 50042 h 805218"/>
              <a:gd name="connsiteX103" fmla="*/ 0 w 2925469"/>
              <a:gd name="connsiteY103" fmla="*/ 0 h 805218"/>
              <a:gd name="connsiteX0" fmla="*/ 2884227 w 2920920"/>
              <a:gd name="connsiteY0" fmla="*/ 791570 h 791570"/>
              <a:gd name="connsiteX1" fmla="*/ 2879677 w 2920920"/>
              <a:gd name="connsiteY1" fmla="*/ 768824 h 791570"/>
              <a:gd name="connsiteX2" fmla="*/ 2875128 w 2920920"/>
              <a:gd name="connsiteY2" fmla="*/ 755176 h 791570"/>
              <a:gd name="connsiteX3" fmla="*/ 2888776 w 2920920"/>
              <a:gd name="connsiteY3" fmla="*/ 673290 h 791570"/>
              <a:gd name="connsiteX4" fmla="*/ 2902424 w 2920920"/>
              <a:gd name="connsiteY4" fmla="*/ 659642 h 791570"/>
              <a:gd name="connsiteX5" fmla="*/ 2916071 w 2920920"/>
              <a:gd name="connsiteY5" fmla="*/ 618699 h 791570"/>
              <a:gd name="connsiteX6" fmla="*/ 2920621 w 2920920"/>
              <a:gd name="connsiteY6" fmla="*/ 605051 h 791570"/>
              <a:gd name="connsiteX7" fmla="*/ 2916071 w 2920920"/>
              <a:gd name="connsiteY7" fmla="*/ 545911 h 791570"/>
              <a:gd name="connsiteX8" fmla="*/ 2875128 w 2920920"/>
              <a:gd name="connsiteY8" fmla="*/ 532263 h 791570"/>
              <a:gd name="connsiteX9" fmla="*/ 2861480 w 2920920"/>
              <a:gd name="connsiteY9" fmla="*/ 527713 h 791570"/>
              <a:gd name="connsiteX10" fmla="*/ 2847833 w 2920920"/>
              <a:gd name="connsiteY10" fmla="*/ 518615 h 791570"/>
              <a:gd name="connsiteX11" fmla="*/ 2761397 w 2920920"/>
              <a:gd name="connsiteY11" fmla="*/ 514066 h 791570"/>
              <a:gd name="connsiteX12" fmla="*/ 2711355 w 2920920"/>
              <a:gd name="connsiteY12" fmla="*/ 504967 h 791570"/>
              <a:gd name="connsiteX13" fmla="*/ 2684060 w 2920920"/>
              <a:gd name="connsiteY13" fmla="*/ 495869 h 791570"/>
              <a:gd name="connsiteX14" fmla="*/ 2643116 w 2920920"/>
              <a:gd name="connsiteY14" fmla="*/ 482221 h 791570"/>
              <a:gd name="connsiteX15" fmla="*/ 2629468 w 2920920"/>
              <a:gd name="connsiteY15" fmla="*/ 477672 h 791570"/>
              <a:gd name="connsiteX16" fmla="*/ 2552131 w 2920920"/>
              <a:gd name="connsiteY16" fmla="*/ 473122 h 791570"/>
              <a:gd name="connsiteX17" fmla="*/ 2515737 w 2920920"/>
              <a:gd name="connsiteY17" fmla="*/ 468573 h 791570"/>
              <a:gd name="connsiteX18" fmla="*/ 2370161 w 2920920"/>
              <a:gd name="connsiteY18" fmla="*/ 459475 h 791570"/>
              <a:gd name="connsiteX19" fmla="*/ 2329218 w 2920920"/>
              <a:gd name="connsiteY19" fmla="*/ 450376 h 791570"/>
              <a:gd name="connsiteX20" fmla="*/ 2301922 w 2920920"/>
              <a:gd name="connsiteY20" fmla="*/ 441278 h 791570"/>
              <a:gd name="connsiteX21" fmla="*/ 2288274 w 2920920"/>
              <a:gd name="connsiteY21" fmla="*/ 436728 h 791570"/>
              <a:gd name="connsiteX22" fmla="*/ 2247331 w 2920920"/>
              <a:gd name="connsiteY22" fmla="*/ 413982 h 791570"/>
              <a:gd name="connsiteX23" fmla="*/ 2233683 w 2920920"/>
              <a:gd name="connsiteY23" fmla="*/ 409433 h 791570"/>
              <a:gd name="connsiteX24" fmla="*/ 2220036 w 2920920"/>
              <a:gd name="connsiteY24" fmla="*/ 404884 h 791570"/>
              <a:gd name="connsiteX25" fmla="*/ 2192740 w 2920920"/>
              <a:gd name="connsiteY25" fmla="*/ 418531 h 791570"/>
              <a:gd name="connsiteX26" fmla="*/ 2179092 w 2920920"/>
              <a:gd name="connsiteY26" fmla="*/ 427630 h 791570"/>
              <a:gd name="connsiteX27" fmla="*/ 2151797 w 2920920"/>
              <a:gd name="connsiteY27" fmla="*/ 436728 h 791570"/>
              <a:gd name="connsiteX28" fmla="*/ 2138149 w 2920920"/>
              <a:gd name="connsiteY28" fmla="*/ 441278 h 791570"/>
              <a:gd name="connsiteX29" fmla="*/ 2124501 w 2920920"/>
              <a:gd name="connsiteY29" fmla="*/ 445827 h 791570"/>
              <a:gd name="connsiteX30" fmla="*/ 2083558 w 2920920"/>
              <a:gd name="connsiteY30" fmla="*/ 464024 h 791570"/>
              <a:gd name="connsiteX31" fmla="*/ 2069910 w 2920920"/>
              <a:gd name="connsiteY31" fmla="*/ 473122 h 791570"/>
              <a:gd name="connsiteX32" fmla="*/ 2056263 w 2920920"/>
              <a:gd name="connsiteY32" fmla="*/ 477672 h 791570"/>
              <a:gd name="connsiteX33" fmla="*/ 1988024 w 2920920"/>
              <a:gd name="connsiteY33" fmla="*/ 473122 h 791570"/>
              <a:gd name="connsiteX34" fmla="*/ 1969827 w 2920920"/>
              <a:gd name="connsiteY34" fmla="*/ 468573 h 791570"/>
              <a:gd name="connsiteX35" fmla="*/ 1878842 w 2920920"/>
              <a:gd name="connsiteY35" fmla="*/ 473122 h 791570"/>
              <a:gd name="connsiteX36" fmla="*/ 1851546 w 2920920"/>
              <a:gd name="connsiteY36" fmla="*/ 486770 h 791570"/>
              <a:gd name="connsiteX37" fmla="*/ 1842448 w 2920920"/>
              <a:gd name="connsiteY37" fmla="*/ 500418 h 791570"/>
              <a:gd name="connsiteX38" fmla="*/ 1815152 w 2920920"/>
              <a:gd name="connsiteY38" fmla="*/ 509516 h 791570"/>
              <a:gd name="connsiteX39" fmla="*/ 1787857 w 2920920"/>
              <a:gd name="connsiteY39" fmla="*/ 518615 h 791570"/>
              <a:gd name="connsiteX40" fmla="*/ 1774209 w 2920920"/>
              <a:gd name="connsiteY40" fmla="*/ 523164 h 791570"/>
              <a:gd name="connsiteX41" fmla="*/ 1733266 w 2920920"/>
              <a:gd name="connsiteY41" fmla="*/ 509516 h 791570"/>
              <a:gd name="connsiteX42" fmla="*/ 1728716 w 2920920"/>
              <a:gd name="connsiteY42" fmla="*/ 495869 h 791570"/>
              <a:gd name="connsiteX43" fmla="*/ 1724167 w 2920920"/>
              <a:gd name="connsiteY43" fmla="*/ 468573 h 791570"/>
              <a:gd name="connsiteX44" fmla="*/ 1710519 w 2920920"/>
              <a:gd name="connsiteY44" fmla="*/ 464024 h 791570"/>
              <a:gd name="connsiteX45" fmla="*/ 1701421 w 2920920"/>
              <a:gd name="connsiteY45" fmla="*/ 450376 h 791570"/>
              <a:gd name="connsiteX46" fmla="*/ 1687773 w 2920920"/>
              <a:gd name="connsiteY46" fmla="*/ 441278 h 791570"/>
              <a:gd name="connsiteX47" fmla="*/ 1683224 w 2920920"/>
              <a:gd name="connsiteY47" fmla="*/ 427630 h 791570"/>
              <a:gd name="connsiteX48" fmla="*/ 1665027 w 2920920"/>
              <a:gd name="connsiteY48" fmla="*/ 400334 h 791570"/>
              <a:gd name="connsiteX49" fmla="*/ 1646830 w 2920920"/>
              <a:gd name="connsiteY49" fmla="*/ 373039 h 791570"/>
              <a:gd name="connsiteX50" fmla="*/ 1633182 w 2920920"/>
              <a:gd name="connsiteY50" fmla="*/ 363940 h 791570"/>
              <a:gd name="connsiteX51" fmla="*/ 1601337 w 2920920"/>
              <a:gd name="connsiteY51" fmla="*/ 345743 h 791570"/>
              <a:gd name="connsiteX52" fmla="*/ 1587689 w 2920920"/>
              <a:gd name="connsiteY52" fmla="*/ 318448 h 791570"/>
              <a:gd name="connsiteX53" fmla="*/ 1574042 w 2920920"/>
              <a:gd name="connsiteY53" fmla="*/ 309349 h 791570"/>
              <a:gd name="connsiteX54" fmla="*/ 1542197 w 2920920"/>
              <a:gd name="connsiteY54" fmla="*/ 286603 h 791570"/>
              <a:gd name="connsiteX55" fmla="*/ 1501254 w 2920920"/>
              <a:gd name="connsiteY55" fmla="*/ 277505 h 791570"/>
              <a:gd name="connsiteX56" fmla="*/ 1473958 w 2920920"/>
              <a:gd name="connsiteY56" fmla="*/ 268406 h 791570"/>
              <a:gd name="connsiteX57" fmla="*/ 1460310 w 2920920"/>
              <a:gd name="connsiteY57" fmla="*/ 259308 h 791570"/>
              <a:gd name="connsiteX58" fmla="*/ 1433015 w 2920920"/>
              <a:gd name="connsiteY58" fmla="*/ 250209 h 791570"/>
              <a:gd name="connsiteX59" fmla="*/ 1360227 w 2920920"/>
              <a:gd name="connsiteY59" fmla="*/ 236561 h 791570"/>
              <a:gd name="connsiteX60" fmla="*/ 1332931 w 2920920"/>
              <a:gd name="connsiteY60" fmla="*/ 227463 h 791570"/>
              <a:gd name="connsiteX61" fmla="*/ 1319283 w 2920920"/>
              <a:gd name="connsiteY61" fmla="*/ 222913 h 791570"/>
              <a:gd name="connsiteX62" fmla="*/ 1278340 w 2920920"/>
              <a:gd name="connsiteY62" fmla="*/ 227463 h 791570"/>
              <a:gd name="connsiteX63" fmla="*/ 1264692 w 2920920"/>
              <a:gd name="connsiteY63" fmla="*/ 236561 h 791570"/>
              <a:gd name="connsiteX64" fmla="*/ 1246495 w 2920920"/>
              <a:gd name="connsiteY64" fmla="*/ 241111 h 791570"/>
              <a:gd name="connsiteX65" fmla="*/ 1219200 w 2920920"/>
              <a:gd name="connsiteY65" fmla="*/ 254758 h 791570"/>
              <a:gd name="connsiteX66" fmla="*/ 1191904 w 2920920"/>
              <a:gd name="connsiteY66" fmla="*/ 268406 h 791570"/>
              <a:gd name="connsiteX67" fmla="*/ 1160060 w 2920920"/>
              <a:gd name="connsiteY67" fmla="*/ 272955 h 791570"/>
              <a:gd name="connsiteX68" fmla="*/ 1105468 w 2920920"/>
              <a:gd name="connsiteY68" fmla="*/ 291152 h 791570"/>
              <a:gd name="connsiteX69" fmla="*/ 1073624 w 2920920"/>
              <a:gd name="connsiteY69" fmla="*/ 304800 h 791570"/>
              <a:gd name="connsiteX70" fmla="*/ 896203 w 2920920"/>
              <a:gd name="connsiteY70" fmla="*/ 309349 h 791570"/>
              <a:gd name="connsiteX71" fmla="*/ 868907 w 2920920"/>
              <a:gd name="connsiteY71" fmla="*/ 322997 h 791570"/>
              <a:gd name="connsiteX72" fmla="*/ 855260 w 2920920"/>
              <a:gd name="connsiteY72" fmla="*/ 327546 h 791570"/>
              <a:gd name="connsiteX73" fmla="*/ 782471 w 2920920"/>
              <a:gd name="connsiteY73" fmla="*/ 322997 h 791570"/>
              <a:gd name="connsiteX74" fmla="*/ 768824 w 2920920"/>
              <a:gd name="connsiteY74" fmla="*/ 318448 h 791570"/>
              <a:gd name="connsiteX75" fmla="*/ 723331 w 2920920"/>
              <a:gd name="connsiteY75" fmla="*/ 304800 h 791570"/>
              <a:gd name="connsiteX76" fmla="*/ 709683 w 2920920"/>
              <a:gd name="connsiteY76" fmla="*/ 300251 h 791570"/>
              <a:gd name="connsiteX77" fmla="*/ 696036 w 2920920"/>
              <a:gd name="connsiteY77" fmla="*/ 295702 h 791570"/>
              <a:gd name="connsiteX78" fmla="*/ 641445 w 2920920"/>
              <a:gd name="connsiteY78" fmla="*/ 291152 h 791570"/>
              <a:gd name="connsiteX79" fmla="*/ 591403 w 2920920"/>
              <a:gd name="connsiteY79" fmla="*/ 282054 h 791570"/>
              <a:gd name="connsiteX80" fmla="*/ 573206 w 2920920"/>
              <a:gd name="connsiteY80" fmla="*/ 277505 h 791570"/>
              <a:gd name="connsiteX81" fmla="*/ 545910 w 2920920"/>
              <a:gd name="connsiteY81" fmla="*/ 268406 h 791570"/>
              <a:gd name="connsiteX82" fmla="*/ 514066 w 2920920"/>
              <a:gd name="connsiteY82" fmla="*/ 263857 h 791570"/>
              <a:gd name="connsiteX83" fmla="*/ 491319 w 2920920"/>
              <a:gd name="connsiteY83" fmla="*/ 259308 h 791570"/>
              <a:gd name="connsiteX84" fmla="*/ 459474 w 2920920"/>
              <a:gd name="connsiteY84" fmla="*/ 254758 h 791570"/>
              <a:gd name="connsiteX85" fmla="*/ 432179 w 2920920"/>
              <a:gd name="connsiteY85" fmla="*/ 236561 h 791570"/>
              <a:gd name="connsiteX86" fmla="*/ 423080 w 2920920"/>
              <a:gd name="connsiteY86" fmla="*/ 222913 h 791570"/>
              <a:gd name="connsiteX87" fmla="*/ 404883 w 2920920"/>
              <a:gd name="connsiteY87" fmla="*/ 213815 h 791570"/>
              <a:gd name="connsiteX88" fmla="*/ 391236 w 2920920"/>
              <a:gd name="connsiteY88" fmla="*/ 204716 h 791570"/>
              <a:gd name="connsiteX89" fmla="*/ 373039 w 2920920"/>
              <a:gd name="connsiteY89" fmla="*/ 177421 h 791570"/>
              <a:gd name="connsiteX90" fmla="*/ 350292 w 2920920"/>
              <a:gd name="connsiteY90" fmla="*/ 150125 h 791570"/>
              <a:gd name="connsiteX91" fmla="*/ 322997 w 2920920"/>
              <a:gd name="connsiteY91" fmla="*/ 131928 h 791570"/>
              <a:gd name="connsiteX92" fmla="*/ 295701 w 2920920"/>
              <a:gd name="connsiteY92" fmla="*/ 113731 h 791570"/>
              <a:gd name="connsiteX93" fmla="*/ 286603 w 2920920"/>
              <a:gd name="connsiteY93" fmla="*/ 100084 h 791570"/>
              <a:gd name="connsiteX94" fmla="*/ 272955 w 2920920"/>
              <a:gd name="connsiteY94" fmla="*/ 95534 h 791570"/>
              <a:gd name="connsiteX95" fmla="*/ 259307 w 2920920"/>
              <a:gd name="connsiteY95" fmla="*/ 86436 h 791570"/>
              <a:gd name="connsiteX96" fmla="*/ 232012 w 2920920"/>
              <a:gd name="connsiteY96" fmla="*/ 77337 h 791570"/>
              <a:gd name="connsiteX97" fmla="*/ 218364 w 2920920"/>
              <a:gd name="connsiteY97" fmla="*/ 72788 h 791570"/>
              <a:gd name="connsiteX98" fmla="*/ 204716 w 2920920"/>
              <a:gd name="connsiteY98" fmla="*/ 68239 h 791570"/>
              <a:gd name="connsiteX99" fmla="*/ 191068 w 2920920"/>
              <a:gd name="connsiteY99" fmla="*/ 59140 h 791570"/>
              <a:gd name="connsiteX100" fmla="*/ 163773 w 2920920"/>
              <a:gd name="connsiteY100" fmla="*/ 50042 h 791570"/>
              <a:gd name="connsiteX101" fmla="*/ 136477 w 2920920"/>
              <a:gd name="connsiteY101" fmla="*/ 40943 h 791570"/>
              <a:gd name="connsiteX102" fmla="*/ 122830 w 2920920"/>
              <a:gd name="connsiteY102" fmla="*/ 36394 h 791570"/>
              <a:gd name="connsiteX103" fmla="*/ 0 w 2920920"/>
              <a:gd name="connsiteY103" fmla="*/ 0 h 791570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75128 w 2984311"/>
              <a:gd name="connsiteY2" fmla="*/ 755176 h 782471"/>
              <a:gd name="connsiteX3" fmla="*/ 2888776 w 2984311"/>
              <a:gd name="connsiteY3" fmla="*/ 673290 h 782471"/>
              <a:gd name="connsiteX4" fmla="*/ 2902424 w 2984311"/>
              <a:gd name="connsiteY4" fmla="*/ 659642 h 782471"/>
              <a:gd name="connsiteX5" fmla="*/ 2916071 w 2984311"/>
              <a:gd name="connsiteY5" fmla="*/ 618699 h 782471"/>
              <a:gd name="connsiteX6" fmla="*/ 2920621 w 2984311"/>
              <a:gd name="connsiteY6" fmla="*/ 605051 h 782471"/>
              <a:gd name="connsiteX7" fmla="*/ 2916071 w 2984311"/>
              <a:gd name="connsiteY7" fmla="*/ 545911 h 782471"/>
              <a:gd name="connsiteX8" fmla="*/ 2875128 w 2984311"/>
              <a:gd name="connsiteY8" fmla="*/ 532263 h 782471"/>
              <a:gd name="connsiteX9" fmla="*/ 2861480 w 2984311"/>
              <a:gd name="connsiteY9" fmla="*/ 527713 h 782471"/>
              <a:gd name="connsiteX10" fmla="*/ 2847833 w 2984311"/>
              <a:gd name="connsiteY10" fmla="*/ 518615 h 782471"/>
              <a:gd name="connsiteX11" fmla="*/ 2761397 w 2984311"/>
              <a:gd name="connsiteY11" fmla="*/ 514066 h 782471"/>
              <a:gd name="connsiteX12" fmla="*/ 2711355 w 2984311"/>
              <a:gd name="connsiteY12" fmla="*/ 504967 h 782471"/>
              <a:gd name="connsiteX13" fmla="*/ 2684060 w 2984311"/>
              <a:gd name="connsiteY13" fmla="*/ 495869 h 782471"/>
              <a:gd name="connsiteX14" fmla="*/ 2643116 w 2984311"/>
              <a:gd name="connsiteY14" fmla="*/ 482221 h 782471"/>
              <a:gd name="connsiteX15" fmla="*/ 2629468 w 2984311"/>
              <a:gd name="connsiteY15" fmla="*/ 477672 h 782471"/>
              <a:gd name="connsiteX16" fmla="*/ 2552131 w 2984311"/>
              <a:gd name="connsiteY16" fmla="*/ 473122 h 782471"/>
              <a:gd name="connsiteX17" fmla="*/ 2515737 w 2984311"/>
              <a:gd name="connsiteY17" fmla="*/ 468573 h 782471"/>
              <a:gd name="connsiteX18" fmla="*/ 2370161 w 2984311"/>
              <a:gd name="connsiteY18" fmla="*/ 459475 h 782471"/>
              <a:gd name="connsiteX19" fmla="*/ 2329218 w 2984311"/>
              <a:gd name="connsiteY19" fmla="*/ 450376 h 782471"/>
              <a:gd name="connsiteX20" fmla="*/ 2301922 w 2984311"/>
              <a:gd name="connsiteY20" fmla="*/ 441278 h 782471"/>
              <a:gd name="connsiteX21" fmla="*/ 2288274 w 2984311"/>
              <a:gd name="connsiteY21" fmla="*/ 436728 h 782471"/>
              <a:gd name="connsiteX22" fmla="*/ 2247331 w 2984311"/>
              <a:gd name="connsiteY22" fmla="*/ 413982 h 782471"/>
              <a:gd name="connsiteX23" fmla="*/ 2233683 w 2984311"/>
              <a:gd name="connsiteY23" fmla="*/ 409433 h 782471"/>
              <a:gd name="connsiteX24" fmla="*/ 2220036 w 2984311"/>
              <a:gd name="connsiteY24" fmla="*/ 404884 h 782471"/>
              <a:gd name="connsiteX25" fmla="*/ 2192740 w 2984311"/>
              <a:gd name="connsiteY25" fmla="*/ 418531 h 782471"/>
              <a:gd name="connsiteX26" fmla="*/ 2179092 w 2984311"/>
              <a:gd name="connsiteY26" fmla="*/ 427630 h 782471"/>
              <a:gd name="connsiteX27" fmla="*/ 2151797 w 2984311"/>
              <a:gd name="connsiteY27" fmla="*/ 436728 h 782471"/>
              <a:gd name="connsiteX28" fmla="*/ 2138149 w 2984311"/>
              <a:gd name="connsiteY28" fmla="*/ 441278 h 782471"/>
              <a:gd name="connsiteX29" fmla="*/ 2124501 w 2984311"/>
              <a:gd name="connsiteY29" fmla="*/ 445827 h 782471"/>
              <a:gd name="connsiteX30" fmla="*/ 2083558 w 2984311"/>
              <a:gd name="connsiteY30" fmla="*/ 464024 h 782471"/>
              <a:gd name="connsiteX31" fmla="*/ 2069910 w 2984311"/>
              <a:gd name="connsiteY31" fmla="*/ 473122 h 782471"/>
              <a:gd name="connsiteX32" fmla="*/ 2056263 w 2984311"/>
              <a:gd name="connsiteY32" fmla="*/ 477672 h 782471"/>
              <a:gd name="connsiteX33" fmla="*/ 1988024 w 2984311"/>
              <a:gd name="connsiteY33" fmla="*/ 473122 h 782471"/>
              <a:gd name="connsiteX34" fmla="*/ 1969827 w 2984311"/>
              <a:gd name="connsiteY34" fmla="*/ 468573 h 782471"/>
              <a:gd name="connsiteX35" fmla="*/ 1878842 w 2984311"/>
              <a:gd name="connsiteY35" fmla="*/ 473122 h 782471"/>
              <a:gd name="connsiteX36" fmla="*/ 1851546 w 2984311"/>
              <a:gd name="connsiteY36" fmla="*/ 486770 h 782471"/>
              <a:gd name="connsiteX37" fmla="*/ 1842448 w 2984311"/>
              <a:gd name="connsiteY37" fmla="*/ 500418 h 782471"/>
              <a:gd name="connsiteX38" fmla="*/ 1815152 w 2984311"/>
              <a:gd name="connsiteY38" fmla="*/ 509516 h 782471"/>
              <a:gd name="connsiteX39" fmla="*/ 1787857 w 2984311"/>
              <a:gd name="connsiteY39" fmla="*/ 518615 h 782471"/>
              <a:gd name="connsiteX40" fmla="*/ 1774209 w 2984311"/>
              <a:gd name="connsiteY40" fmla="*/ 523164 h 782471"/>
              <a:gd name="connsiteX41" fmla="*/ 1733266 w 2984311"/>
              <a:gd name="connsiteY41" fmla="*/ 509516 h 782471"/>
              <a:gd name="connsiteX42" fmla="*/ 1728716 w 2984311"/>
              <a:gd name="connsiteY42" fmla="*/ 495869 h 782471"/>
              <a:gd name="connsiteX43" fmla="*/ 1724167 w 2984311"/>
              <a:gd name="connsiteY43" fmla="*/ 468573 h 782471"/>
              <a:gd name="connsiteX44" fmla="*/ 1710519 w 2984311"/>
              <a:gd name="connsiteY44" fmla="*/ 464024 h 782471"/>
              <a:gd name="connsiteX45" fmla="*/ 1701421 w 2984311"/>
              <a:gd name="connsiteY45" fmla="*/ 450376 h 782471"/>
              <a:gd name="connsiteX46" fmla="*/ 1687773 w 2984311"/>
              <a:gd name="connsiteY46" fmla="*/ 441278 h 782471"/>
              <a:gd name="connsiteX47" fmla="*/ 1683224 w 2984311"/>
              <a:gd name="connsiteY47" fmla="*/ 427630 h 782471"/>
              <a:gd name="connsiteX48" fmla="*/ 1665027 w 2984311"/>
              <a:gd name="connsiteY48" fmla="*/ 400334 h 782471"/>
              <a:gd name="connsiteX49" fmla="*/ 1646830 w 2984311"/>
              <a:gd name="connsiteY49" fmla="*/ 373039 h 782471"/>
              <a:gd name="connsiteX50" fmla="*/ 1633182 w 2984311"/>
              <a:gd name="connsiteY50" fmla="*/ 363940 h 782471"/>
              <a:gd name="connsiteX51" fmla="*/ 1601337 w 2984311"/>
              <a:gd name="connsiteY51" fmla="*/ 345743 h 782471"/>
              <a:gd name="connsiteX52" fmla="*/ 1587689 w 2984311"/>
              <a:gd name="connsiteY52" fmla="*/ 318448 h 782471"/>
              <a:gd name="connsiteX53" fmla="*/ 1574042 w 2984311"/>
              <a:gd name="connsiteY53" fmla="*/ 309349 h 782471"/>
              <a:gd name="connsiteX54" fmla="*/ 1542197 w 2984311"/>
              <a:gd name="connsiteY54" fmla="*/ 286603 h 782471"/>
              <a:gd name="connsiteX55" fmla="*/ 1501254 w 2984311"/>
              <a:gd name="connsiteY55" fmla="*/ 277505 h 782471"/>
              <a:gd name="connsiteX56" fmla="*/ 1473958 w 2984311"/>
              <a:gd name="connsiteY56" fmla="*/ 268406 h 782471"/>
              <a:gd name="connsiteX57" fmla="*/ 1460310 w 2984311"/>
              <a:gd name="connsiteY57" fmla="*/ 259308 h 782471"/>
              <a:gd name="connsiteX58" fmla="*/ 1433015 w 2984311"/>
              <a:gd name="connsiteY58" fmla="*/ 250209 h 782471"/>
              <a:gd name="connsiteX59" fmla="*/ 1360227 w 2984311"/>
              <a:gd name="connsiteY59" fmla="*/ 236561 h 782471"/>
              <a:gd name="connsiteX60" fmla="*/ 1332931 w 2984311"/>
              <a:gd name="connsiteY60" fmla="*/ 227463 h 782471"/>
              <a:gd name="connsiteX61" fmla="*/ 1319283 w 2984311"/>
              <a:gd name="connsiteY61" fmla="*/ 222913 h 782471"/>
              <a:gd name="connsiteX62" fmla="*/ 1278340 w 2984311"/>
              <a:gd name="connsiteY62" fmla="*/ 227463 h 782471"/>
              <a:gd name="connsiteX63" fmla="*/ 1264692 w 2984311"/>
              <a:gd name="connsiteY63" fmla="*/ 236561 h 782471"/>
              <a:gd name="connsiteX64" fmla="*/ 1246495 w 2984311"/>
              <a:gd name="connsiteY64" fmla="*/ 241111 h 782471"/>
              <a:gd name="connsiteX65" fmla="*/ 1219200 w 2984311"/>
              <a:gd name="connsiteY65" fmla="*/ 254758 h 782471"/>
              <a:gd name="connsiteX66" fmla="*/ 1191904 w 2984311"/>
              <a:gd name="connsiteY66" fmla="*/ 268406 h 782471"/>
              <a:gd name="connsiteX67" fmla="*/ 1160060 w 2984311"/>
              <a:gd name="connsiteY67" fmla="*/ 272955 h 782471"/>
              <a:gd name="connsiteX68" fmla="*/ 1105468 w 2984311"/>
              <a:gd name="connsiteY68" fmla="*/ 291152 h 782471"/>
              <a:gd name="connsiteX69" fmla="*/ 1073624 w 2984311"/>
              <a:gd name="connsiteY69" fmla="*/ 304800 h 782471"/>
              <a:gd name="connsiteX70" fmla="*/ 896203 w 2984311"/>
              <a:gd name="connsiteY70" fmla="*/ 309349 h 782471"/>
              <a:gd name="connsiteX71" fmla="*/ 868907 w 2984311"/>
              <a:gd name="connsiteY71" fmla="*/ 322997 h 782471"/>
              <a:gd name="connsiteX72" fmla="*/ 855260 w 2984311"/>
              <a:gd name="connsiteY72" fmla="*/ 327546 h 782471"/>
              <a:gd name="connsiteX73" fmla="*/ 782471 w 2984311"/>
              <a:gd name="connsiteY73" fmla="*/ 322997 h 782471"/>
              <a:gd name="connsiteX74" fmla="*/ 768824 w 2984311"/>
              <a:gd name="connsiteY74" fmla="*/ 318448 h 782471"/>
              <a:gd name="connsiteX75" fmla="*/ 723331 w 2984311"/>
              <a:gd name="connsiteY75" fmla="*/ 304800 h 782471"/>
              <a:gd name="connsiteX76" fmla="*/ 709683 w 2984311"/>
              <a:gd name="connsiteY76" fmla="*/ 300251 h 782471"/>
              <a:gd name="connsiteX77" fmla="*/ 696036 w 2984311"/>
              <a:gd name="connsiteY77" fmla="*/ 295702 h 782471"/>
              <a:gd name="connsiteX78" fmla="*/ 641445 w 2984311"/>
              <a:gd name="connsiteY78" fmla="*/ 291152 h 782471"/>
              <a:gd name="connsiteX79" fmla="*/ 591403 w 2984311"/>
              <a:gd name="connsiteY79" fmla="*/ 282054 h 782471"/>
              <a:gd name="connsiteX80" fmla="*/ 573206 w 2984311"/>
              <a:gd name="connsiteY80" fmla="*/ 277505 h 782471"/>
              <a:gd name="connsiteX81" fmla="*/ 545910 w 2984311"/>
              <a:gd name="connsiteY81" fmla="*/ 268406 h 782471"/>
              <a:gd name="connsiteX82" fmla="*/ 514066 w 2984311"/>
              <a:gd name="connsiteY82" fmla="*/ 263857 h 782471"/>
              <a:gd name="connsiteX83" fmla="*/ 491319 w 2984311"/>
              <a:gd name="connsiteY83" fmla="*/ 259308 h 782471"/>
              <a:gd name="connsiteX84" fmla="*/ 459474 w 2984311"/>
              <a:gd name="connsiteY84" fmla="*/ 254758 h 782471"/>
              <a:gd name="connsiteX85" fmla="*/ 432179 w 2984311"/>
              <a:gd name="connsiteY85" fmla="*/ 236561 h 782471"/>
              <a:gd name="connsiteX86" fmla="*/ 423080 w 2984311"/>
              <a:gd name="connsiteY86" fmla="*/ 222913 h 782471"/>
              <a:gd name="connsiteX87" fmla="*/ 404883 w 2984311"/>
              <a:gd name="connsiteY87" fmla="*/ 213815 h 782471"/>
              <a:gd name="connsiteX88" fmla="*/ 391236 w 2984311"/>
              <a:gd name="connsiteY88" fmla="*/ 204716 h 782471"/>
              <a:gd name="connsiteX89" fmla="*/ 373039 w 2984311"/>
              <a:gd name="connsiteY89" fmla="*/ 177421 h 782471"/>
              <a:gd name="connsiteX90" fmla="*/ 350292 w 2984311"/>
              <a:gd name="connsiteY90" fmla="*/ 150125 h 782471"/>
              <a:gd name="connsiteX91" fmla="*/ 322997 w 2984311"/>
              <a:gd name="connsiteY91" fmla="*/ 131928 h 782471"/>
              <a:gd name="connsiteX92" fmla="*/ 295701 w 2984311"/>
              <a:gd name="connsiteY92" fmla="*/ 113731 h 782471"/>
              <a:gd name="connsiteX93" fmla="*/ 286603 w 2984311"/>
              <a:gd name="connsiteY93" fmla="*/ 100084 h 782471"/>
              <a:gd name="connsiteX94" fmla="*/ 272955 w 2984311"/>
              <a:gd name="connsiteY94" fmla="*/ 95534 h 782471"/>
              <a:gd name="connsiteX95" fmla="*/ 259307 w 2984311"/>
              <a:gd name="connsiteY95" fmla="*/ 86436 h 782471"/>
              <a:gd name="connsiteX96" fmla="*/ 232012 w 2984311"/>
              <a:gd name="connsiteY96" fmla="*/ 77337 h 782471"/>
              <a:gd name="connsiteX97" fmla="*/ 218364 w 2984311"/>
              <a:gd name="connsiteY97" fmla="*/ 72788 h 782471"/>
              <a:gd name="connsiteX98" fmla="*/ 204716 w 2984311"/>
              <a:gd name="connsiteY98" fmla="*/ 68239 h 782471"/>
              <a:gd name="connsiteX99" fmla="*/ 191068 w 2984311"/>
              <a:gd name="connsiteY99" fmla="*/ 59140 h 782471"/>
              <a:gd name="connsiteX100" fmla="*/ 163773 w 2984311"/>
              <a:gd name="connsiteY100" fmla="*/ 50042 h 782471"/>
              <a:gd name="connsiteX101" fmla="*/ 136477 w 2984311"/>
              <a:gd name="connsiteY101" fmla="*/ 40943 h 782471"/>
              <a:gd name="connsiteX102" fmla="*/ 122830 w 2984311"/>
              <a:gd name="connsiteY102" fmla="*/ 36394 h 782471"/>
              <a:gd name="connsiteX103" fmla="*/ 0 w 2984311"/>
              <a:gd name="connsiteY103" fmla="*/ 0 h 782471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88776 w 2984311"/>
              <a:gd name="connsiteY2" fmla="*/ 673290 h 782471"/>
              <a:gd name="connsiteX3" fmla="*/ 2902424 w 2984311"/>
              <a:gd name="connsiteY3" fmla="*/ 659642 h 782471"/>
              <a:gd name="connsiteX4" fmla="*/ 2916071 w 2984311"/>
              <a:gd name="connsiteY4" fmla="*/ 618699 h 782471"/>
              <a:gd name="connsiteX5" fmla="*/ 2920621 w 2984311"/>
              <a:gd name="connsiteY5" fmla="*/ 605051 h 782471"/>
              <a:gd name="connsiteX6" fmla="*/ 2916071 w 2984311"/>
              <a:gd name="connsiteY6" fmla="*/ 545911 h 782471"/>
              <a:gd name="connsiteX7" fmla="*/ 2875128 w 2984311"/>
              <a:gd name="connsiteY7" fmla="*/ 532263 h 782471"/>
              <a:gd name="connsiteX8" fmla="*/ 2861480 w 2984311"/>
              <a:gd name="connsiteY8" fmla="*/ 527713 h 782471"/>
              <a:gd name="connsiteX9" fmla="*/ 2847833 w 2984311"/>
              <a:gd name="connsiteY9" fmla="*/ 518615 h 782471"/>
              <a:gd name="connsiteX10" fmla="*/ 2761397 w 2984311"/>
              <a:gd name="connsiteY10" fmla="*/ 514066 h 782471"/>
              <a:gd name="connsiteX11" fmla="*/ 2711355 w 2984311"/>
              <a:gd name="connsiteY11" fmla="*/ 504967 h 782471"/>
              <a:gd name="connsiteX12" fmla="*/ 2684060 w 2984311"/>
              <a:gd name="connsiteY12" fmla="*/ 495869 h 782471"/>
              <a:gd name="connsiteX13" fmla="*/ 2643116 w 2984311"/>
              <a:gd name="connsiteY13" fmla="*/ 482221 h 782471"/>
              <a:gd name="connsiteX14" fmla="*/ 2629468 w 2984311"/>
              <a:gd name="connsiteY14" fmla="*/ 477672 h 782471"/>
              <a:gd name="connsiteX15" fmla="*/ 2552131 w 2984311"/>
              <a:gd name="connsiteY15" fmla="*/ 473122 h 782471"/>
              <a:gd name="connsiteX16" fmla="*/ 2515737 w 2984311"/>
              <a:gd name="connsiteY16" fmla="*/ 468573 h 782471"/>
              <a:gd name="connsiteX17" fmla="*/ 2370161 w 2984311"/>
              <a:gd name="connsiteY17" fmla="*/ 459475 h 782471"/>
              <a:gd name="connsiteX18" fmla="*/ 2329218 w 2984311"/>
              <a:gd name="connsiteY18" fmla="*/ 450376 h 782471"/>
              <a:gd name="connsiteX19" fmla="*/ 2301922 w 2984311"/>
              <a:gd name="connsiteY19" fmla="*/ 441278 h 782471"/>
              <a:gd name="connsiteX20" fmla="*/ 2288274 w 2984311"/>
              <a:gd name="connsiteY20" fmla="*/ 436728 h 782471"/>
              <a:gd name="connsiteX21" fmla="*/ 2247331 w 2984311"/>
              <a:gd name="connsiteY21" fmla="*/ 413982 h 782471"/>
              <a:gd name="connsiteX22" fmla="*/ 2233683 w 2984311"/>
              <a:gd name="connsiteY22" fmla="*/ 409433 h 782471"/>
              <a:gd name="connsiteX23" fmla="*/ 2220036 w 2984311"/>
              <a:gd name="connsiteY23" fmla="*/ 404884 h 782471"/>
              <a:gd name="connsiteX24" fmla="*/ 2192740 w 2984311"/>
              <a:gd name="connsiteY24" fmla="*/ 418531 h 782471"/>
              <a:gd name="connsiteX25" fmla="*/ 2179092 w 2984311"/>
              <a:gd name="connsiteY25" fmla="*/ 427630 h 782471"/>
              <a:gd name="connsiteX26" fmla="*/ 2151797 w 2984311"/>
              <a:gd name="connsiteY26" fmla="*/ 436728 h 782471"/>
              <a:gd name="connsiteX27" fmla="*/ 2138149 w 2984311"/>
              <a:gd name="connsiteY27" fmla="*/ 441278 h 782471"/>
              <a:gd name="connsiteX28" fmla="*/ 2124501 w 2984311"/>
              <a:gd name="connsiteY28" fmla="*/ 445827 h 782471"/>
              <a:gd name="connsiteX29" fmla="*/ 2083558 w 2984311"/>
              <a:gd name="connsiteY29" fmla="*/ 464024 h 782471"/>
              <a:gd name="connsiteX30" fmla="*/ 2069910 w 2984311"/>
              <a:gd name="connsiteY30" fmla="*/ 473122 h 782471"/>
              <a:gd name="connsiteX31" fmla="*/ 2056263 w 2984311"/>
              <a:gd name="connsiteY31" fmla="*/ 477672 h 782471"/>
              <a:gd name="connsiteX32" fmla="*/ 1988024 w 2984311"/>
              <a:gd name="connsiteY32" fmla="*/ 473122 h 782471"/>
              <a:gd name="connsiteX33" fmla="*/ 1969827 w 2984311"/>
              <a:gd name="connsiteY33" fmla="*/ 468573 h 782471"/>
              <a:gd name="connsiteX34" fmla="*/ 1878842 w 2984311"/>
              <a:gd name="connsiteY34" fmla="*/ 473122 h 782471"/>
              <a:gd name="connsiteX35" fmla="*/ 1851546 w 2984311"/>
              <a:gd name="connsiteY35" fmla="*/ 486770 h 782471"/>
              <a:gd name="connsiteX36" fmla="*/ 1842448 w 2984311"/>
              <a:gd name="connsiteY36" fmla="*/ 500418 h 782471"/>
              <a:gd name="connsiteX37" fmla="*/ 1815152 w 2984311"/>
              <a:gd name="connsiteY37" fmla="*/ 509516 h 782471"/>
              <a:gd name="connsiteX38" fmla="*/ 1787857 w 2984311"/>
              <a:gd name="connsiteY38" fmla="*/ 518615 h 782471"/>
              <a:gd name="connsiteX39" fmla="*/ 1774209 w 2984311"/>
              <a:gd name="connsiteY39" fmla="*/ 523164 h 782471"/>
              <a:gd name="connsiteX40" fmla="*/ 1733266 w 2984311"/>
              <a:gd name="connsiteY40" fmla="*/ 509516 h 782471"/>
              <a:gd name="connsiteX41" fmla="*/ 1728716 w 2984311"/>
              <a:gd name="connsiteY41" fmla="*/ 495869 h 782471"/>
              <a:gd name="connsiteX42" fmla="*/ 1724167 w 2984311"/>
              <a:gd name="connsiteY42" fmla="*/ 468573 h 782471"/>
              <a:gd name="connsiteX43" fmla="*/ 1710519 w 2984311"/>
              <a:gd name="connsiteY43" fmla="*/ 464024 h 782471"/>
              <a:gd name="connsiteX44" fmla="*/ 1701421 w 2984311"/>
              <a:gd name="connsiteY44" fmla="*/ 450376 h 782471"/>
              <a:gd name="connsiteX45" fmla="*/ 1687773 w 2984311"/>
              <a:gd name="connsiteY45" fmla="*/ 441278 h 782471"/>
              <a:gd name="connsiteX46" fmla="*/ 1683224 w 2984311"/>
              <a:gd name="connsiteY46" fmla="*/ 427630 h 782471"/>
              <a:gd name="connsiteX47" fmla="*/ 1665027 w 2984311"/>
              <a:gd name="connsiteY47" fmla="*/ 400334 h 782471"/>
              <a:gd name="connsiteX48" fmla="*/ 1646830 w 2984311"/>
              <a:gd name="connsiteY48" fmla="*/ 373039 h 782471"/>
              <a:gd name="connsiteX49" fmla="*/ 1633182 w 2984311"/>
              <a:gd name="connsiteY49" fmla="*/ 363940 h 782471"/>
              <a:gd name="connsiteX50" fmla="*/ 1601337 w 2984311"/>
              <a:gd name="connsiteY50" fmla="*/ 345743 h 782471"/>
              <a:gd name="connsiteX51" fmla="*/ 1587689 w 2984311"/>
              <a:gd name="connsiteY51" fmla="*/ 318448 h 782471"/>
              <a:gd name="connsiteX52" fmla="*/ 1574042 w 2984311"/>
              <a:gd name="connsiteY52" fmla="*/ 309349 h 782471"/>
              <a:gd name="connsiteX53" fmla="*/ 1542197 w 2984311"/>
              <a:gd name="connsiteY53" fmla="*/ 286603 h 782471"/>
              <a:gd name="connsiteX54" fmla="*/ 1501254 w 2984311"/>
              <a:gd name="connsiteY54" fmla="*/ 277505 h 782471"/>
              <a:gd name="connsiteX55" fmla="*/ 1473958 w 2984311"/>
              <a:gd name="connsiteY55" fmla="*/ 268406 h 782471"/>
              <a:gd name="connsiteX56" fmla="*/ 1460310 w 2984311"/>
              <a:gd name="connsiteY56" fmla="*/ 259308 h 782471"/>
              <a:gd name="connsiteX57" fmla="*/ 1433015 w 2984311"/>
              <a:gd name="connsiteY57" fmla="*/ 250209 h 782471"/>
              <a:gd name="connsiteX58" fmla="*/ 1360227 w 2984311"/>
              <a:gd name="connsiteY58" fmla="*/ 236561 h 782471"/>
              <a:gd name="connsiteX59" fmla="*/ 1332931 w 2984311"/>
              <a:gd name="connsiteY59" fmla="*/ 227463 h 782471"/>
              <a:gd name="connsiteX60" fmla="*/ 1319283 w 2984311"/>
              <a:gd name="connsiteY60" fmla="*/ 222913 h 782471"/>
              <a:gd name="connsiteX61" fmla="*/ 1278340 w 2984311"/>
              <a:gd name="connsiteY61" fmla="*/ 227463 h 782471"/>
              <a:gd name="connsiteX62" fmla="*/ 1264692 w 2984311"/>
              <a:gd name="connsiteY62" fmla="*/ 236561 h 782471"/>
              <a:gd name="connsiteX63" fmla="*/ 1246495 w 2984311"/>
              <a:gd name="connsiteY63" fmla="*/ 241111 h 782471"/>
              <a:gd name="connsiteX64" fmla="*/ 1219200 w 2984311"/>
              <a:gd name="connsiteY64" fmla="*/ 254758 h 782471"/>
              <a:gd name="connsiteX65" fmla="*/ 1191904 w 2984311"/>
              <a:gd name="connsiteY65" fmla="*/ 268406 h 782471"/>
              <a:gd name="connsiteX66" fmla="*/ 1160060 w 2984311"/>
              <a:gd name="connsiteY66" fmla="*/ 272955 h 782471"/>
              <a:gd name="connsiteX67" fmla="*/ 1105468 w 2984311"/>
              <a:gd name="connsiteY67" fmla="*/ 291152 h 782471"/>
              <a:gd name="connsiteX68" fmla="*/ 1073624 w 2984311"/>
              <a:gd name="connsiteY68" fmla="*/ 304800 h 782471"/>
              <a:gd name="connsiteX69" fmla="*/ 896203 w 2984311"/>
              <a:gd name="connsiteY69" fmla="*/ 309349 h 782471"/>
              <a:gd name="connsiteX70" fmla="*/ 868907 w 2984311"/>
              <a:gd name="connsiteY70" fmla="*/ 322997 h 782471"/>
              <a:gd name="connsiteX71" fmla="*/ 855260 w 2984311"/>
              <a:gd name="connsiteY71" fmla="*/ 327546 h 782471"/>
              <a:gd name="connsiteX72" fmla="*/ 782471 w 2984311"/>
              <a:gd name="connsiteY72" fmla="*/ 322997 h 782471"/>
              <a:gd name="connsiteX73" fmla="*/ 768824 w 2984311"/>
              <a:gd name="connsiteY73" fmla="*/ 318448 h 782471"/>
              <a:gd name="connsiteX74" fmla="*/ 723331 w 2984311"/>
              <a:gd name="connsiteY74" fmla="*/ 304800 h 782471"/>
              <a:gd name="connsiteX75" fmla="*/ 709683 w 2984311"/>
              <a:gd name="connsiteY75" fmla="*/ 300251 h 782471"/>
              <a:gd name="connsiteX76" fmla="*/ 696036 w 2984311"/>
              <a:gd name="connsiteY76" fmla="*/ 295702 h 782471"/>
              <a:gd name="connsiteX77" fmla="*/ 641445 w 2984311"/>
              <a:gd name="connsiteY77" fmla="*/ 291152 h 782471"/>
              <a:gd name="connsiteX78" fmla="*/ 591403 w 2984311"/>
              <a:gd name="connsiteY78" fmla="*/ 282054 h 782471"/>
              <a:gd name="connsiteX79" fmla="*/ 573206 w 2984311"/>
              <a:gd name="connsiteY79" fmla="*/ 277505 h 782471"/>
              <a:gd name="connsiteX80" fmla="*/ 545910 w 2984311"/>
              <a:gd name="connsiteY80" fmla="*/ 268406 h 782471"/>
              <a:gd name="connsiteX81" fmla="*/ 514066 w 2984311"/>
              <a:gd name="connsiteY81" fmla="*/ 263857 h 782471"/>
              <a:gd name="connsiteX82" fmla="*/ 491319 w 2984311"/>
              <a:gd name="connsiteY82" fmla="*/ 259308 h 782471"/>
              <a:gd name="connsiteX83" fmla="*/ 459474 w 2984311"/>
              <a:gd name="connsiteY83" fmla="*/ 254758 h 782471"/>
              <a:gd name="connsiteX84" fmla="*/ 432179 w 2984311"/>
              <a:gd name="connsiteY84" fmla="*/ 236561 h 782471"/>
              <a:gd name="connsiteX85" fmla="*/ 423080 w 2984311"/>
              <a:gd name="connsiteY85" fmla="*/ 222913 h 782471"/>
              <a:gd name="connsiteX86" fmla="*/ 404883 w 2984311"/>
              <a:gd name="connsiteY86" fmla="*/ 213815 h 782471"/>
              <a:gd name="connsiteX87" fmla="*/ 391236 w 2984311"/>
              <a:gd name="connsiteY87" fmla="*/ 204716 h 782471"/>
              <a:gd name="connsiteX88" fmla="*/ 373039 w 2984311"/>
              <a:gd name="connsiteY88" fmla="*/ 177421 h 782471"/>
              <a:gd name="connsiteX89" fmla="*/ 350292 w 2984311"/>
              <a:gd name="connsiteY89" fmla="*/ 150125 h 782471"/>
              <a:gd name="connsiteX90" fmla="*/ 322997 w 2984311"/>
              <a:gd name="connsiteY90" fmla="*/ 131928 h 782471"/>
              <a:gd name="connsiteX91" fmla="*/ 295701 w 2984311"/>
              <a:gd name="connsiteY91" fmla="*/ 113731 h 782471"/>
              <a:gd name="connsiteX92" fmla="*/ 286603 w 2984311"/>
              <a:gd name="connsiteY92" fmla="*/ 100084 h 782471"/>
              <a:gd name="connsiteX93" fmla="*/ 272955 w 2984311"/>
              <a:gd name="connsiteY93" fmla="*/ 95534 h 782471"/>
              <a:gd name="connsiteX94" fmla="*/ 259307 w 2984311"/>
              <a:gd name="connsiteY94" fmla="*/ 86436 h 782471"/>
              <a:gd name="connsiteX95" fmla="*/ 232012 w 2984311"/>
              <a:gd name="connsiteY95" fmla="*/ 77337 h 782471"/>
              <a:gd name="connsiteX96" fmla="*/ 218364 w 2984311"/>
              <a:gd name="connsiteY96" fmla="*/ 72788 h 782471"/>
              <a:gd name="connsiteX97" fmla="*/ 204716 w 2984311"/>
              <a:gd name="connsiteY97" fmla="*/ 68239 h 782471"/>
              <a:gd name="connsiteX98" fmla="*/ 191068 w 2984311"/>
              <a:gd name="connsiteY98" fmla="*/ 59140 h 782471"/>
              <a:gd name="connsiteX99" fmla="*/ 163773 w 2984311"/>
              <a:gd name="connsiteY99" fmla="*/ 50042 h 782471"/>
              <a:gd name="connsiteX100" fmla="*/ 136477 w 2984311"/>
              <a:gd name="connsiteY100" fmla="*/ 40943 h 782471"/>
              <a:gd name="connsiteX101" fmla="*/ 122830 w 2984311"/>
              <a:gd name="connsiteY101" fmla="*/ 36394 h 782471"/>
              <a:gd name="connsiteX102" fmla="*/ 0 w 2984311"/>
              <a:gd name="connsiteY102" fmla="*/ 0 h 782471"/>
              <a:gd name="connsiteX0" fmla="*/ 2984311 w 2984311"/>
              <a:gd name="connsiteY0" fmla="*/ 782471 h 782471"/>
              <a:gd name="connsiteX1" fmla="*/ 2879677 w 2984311"/>
              <a:gd name="connsiteY1" fmla="*/ 768824 h 782471"/>
              <a:gd name="connsiteX2" fmla="*/ 2888776 w 2984311"/>
              <a:gd name="connsiteY2" fmla="*/ 673290 h 782471"/>
              <a:gd name="connsiteX3" fmla="*/ 2902424 w 2984311"/>
              <a:gd name="connsiteY3" fmla="*/ 659642 h 782471"/>
              <a:gd name="connsiteX4" fmla="*/ 2916071 w 2984311"/>
              <a:gd name="connsiteY4" fmla="*/ 618699 h 782471"/>
              <a:gd name="connsiteX5" fmla="*/ 2920621 w 2984311"/>
              <a:gd name="connsiteY5" fmla="*/ 605051 h 782471"/>
              <a:gd name="connsiteX6" fmla="*/ 2916071 w 2984311"/>
              <a:gd name="connsiteY6" fmla="*/ 545911 h 782471"/>
              <a:gd name="connsiteX7" fmla="*/ 2875128 w 2984311"/>
              <a:gd name="connsiteY7" fmla="*/ 532263 h 782471"/>
              <a:gd name="connsiteX8" fmla="*/ 2861480 w 2984311"/>
              <a:gd name="connsiteY8" fmla="*/ 527713 h 782471"/>
              <a:gd name="connsiteX9" fmla="*/ 2847833 w 2984311"/>
              <a:gd name="connsiteY9" fmla="*/ 518615 h 782471"/>
              <a:gd name="connsiteX10" fmla="*/ 2761397 w 2984311"/>
              <a:gd name="connsiteY10" fmla="*/ 514066 h 782471"/>
              <a:gd name="connsiteX11" fmla="*/ 2711355 w 2984311"/>
              <a:gd name="connsiteY11" fmla="*/ 504967 h 782471"/>
              <a:gd name="connsiteX12" fmla="*/ 2684060 w 2984311"/>
              <a:gd name="connsiteY12" fmla="*/ 495869 h 782471"/>
              <a:gd name="connsiteX13" fmla="*/ 2643116 w 2984311"/>
              <a:gd name="connsiteY13" fmla="*/ 482221 h 782471"/>
              <a:gd name="connsiteX14" fmla="*/ 2629468 w 2984311"/>
              <a:gd name="connsiteY14" fmla="*/ 477672 h 782471"/>
              <a:gd name="connsiteX15" fmla="*/ 2552131 w 2984311"/>
              <a:gd name="connsiteY15" fmla="*/ 473122 h 782471"/>
              <a:gd name="connsiteX16" fmla="*/ 2515737 w 2984311"/>
              <a:gd name="connsiteY16" fmla="*/ 468573 h 782471"/>
              <a:gd name="connsiteX17" fmla="*/ 2370161 w 2984311"/>
              <a:gd name="connsiteY17" fmla="*/ 459475 h 782471"/>
              <a:gd name="connsiteX18" fmla="*/ 2329218 w 2984311"/>
              <a:gd name="connsiteY18" fmla="*/ 450376 h 782471"/>
              <a:gd name="connsiteX19" fmla="*/ 2301922 w 2984311"/>
              <a:gd name="connsiteY19" fmla="*/ 441278 h 782471"/>
              <a:gd name="connsiteX20" fmla="*/ 2288274 w 2984311"/>
              <a:gd name="connsiteY20" fmla="*/ 436728 h 782471"/>
              <a:gd name="connsiteX21" fmla="*/ 2247331 w 2984311"/>
              <a:gd name="connsiteY21" fmla="*/ 413982 h 782471"/>
              <a:gd name="connsiteX22" fmla="*/ 2233683 w 2984311"/>
              <a:gd name="connsiteY22" fmla="*/ 409433 h 782471"/>
              <a:gd name="connsiteX23" fmla="*/ 2220036 w 2984311"/>
              <a:gd name="connsiteY23" fmla="*/ 404884 h 782471"/>
              <a:gd name="connsiteX24" fmla="*/ 2192740 w 2984311"/>
              <a:gd name="connsiteY24" fmla="*/ 418531 h 782471"/>
              <a:gd name="connsiteX25" fmla="*/ 2179092 w 2984311"/>
              <a:gd name="connsiteY25" fmla="*/ 427630 h 782471"/>
              <a:gd name="connsiteX26" fmla="*/ 2151797 w 2984311"/>
              <a:gd name="connsiteY26" fmla="*/ 436728 h 782471"/>
              <a:gd name="connsiteX27" fmla="*/ 2138149 w 2984311"/>
              <a:gd name="connsiteY27" fmla="*/ 441278 h 782471"/>
              <a:gd name="connsiteX28" fmla="*/ 2124501 w 2984311"/>
              <a:gd name="connsiteY28" fmla="*/ 445827 h 782471"/>
              <a:gd name="connsiteX29" fmla="*/ 2083558 w 2984311"/>
              <a:gd name="connsiteY29" fmla="*/ 464024 h 782471"/>
              <a:gd name="connsiteX30" fmla="*/ 2069910 w 2984311"/>
              <a:gd name="connsiteY30" fmla="*/ 473122 h 782471"/>
              <a:gd name="connsiteX31" fmla="*/ 2056263 w 2984311"/>
              <a:gd name="connsiteY31" fmla="*/ 477672 h 782471"/>
              <a:gd name="connsiteX32" fmla="*/ 1988024 w 2984311"/>
              <a:gd name="connsiteY32" fmla="*/ 473122 h 782471"/>
              <a:gd name="connsiteX33" fmla="*/ 1969827 w 2984311"/>
              <a:gd name="connsiteY33" fmla="*/ 468573 h 782471"/>
              <a:gd name="connsiteX34" fmla="*/ 1878842 w 2984311"/>
              <a:gd name="connsiteY34" fmla="*/ 473122 h 782471"/>
              <a:gd name="connsiteX35" fmla="*/ 1851546 w 2984311"/>
              <a:gd name="connsiteY35" fmla="*/ 486770 h 782471"/>
              <a:gd name="connsiteX36" fmla="*/ 1842448 w 2984311"/>
              <a:gd name="connsiteY36" fmla="*/ 500418 h 782471"/>
              <a:gd name="connsiteX37" fmla="*/ 1815152 w 2984311"/>
              <a:gd name="connsiteY37" fmla="*/ 509516 h 782471"/>
              <a:gd name="connsiteX38" fmla="*/ 1787857 w 2984311"/>
              <a:gd name="connsiteY38" fmla="*/ 518615 h 782471"/>
              <a:gd name="connsiteX39" fmla="*/ 1774209 w 2984311"/>
              <a:gd name="connsiteY39" fmla="*/ 523164 h 782471"/>
              <a:gd name="connsiteX40" fmla="*/ 1733266 w 2984311"/>
              <a:gd name="connsiteY40" fmla="*/ 509516 h 782471"/>
              <a:gd name="connsiteX41" fmla="*/ 1728716 w 2984311"/>
              <a:gd name="connsiteY41" fmla="*/ 495869 h 782471"/>
              <a:gd name="connsiteX42" fmla="*/ 1724167 w 2984311"/>
              <a:gd name="connsiteY42" fmla="*/ 468573 h 782471"/>
              <a:gd name="connsiteX43" fmla="*/ 1710519 w 2984311"/>
              <a:gd name="connsiteY43" fmla="*/ 464024 h 782471"/>
              <a:gd name="connsiteX44" fmla="*/ 1701421 w 2984311"/>
              <a:gd name="connsiteY44" fmla="*/ 450376 h 782471"/>
              <a:gd name="connsiteX45" fmla="*/ 1687773 w 2984311"/>
              <a:gd name="connsiteY45" fmla="*/ 441278 h 782471"/>
              <a:gd name="connsiteX46" fmla="*/ 1683224 w 2984311"/>
              <a:gd name="connsiteY46" fmla="*/ 427630 h 782471"/>
              <a:gd name="connsiteX47" fmla="*/ 1665027 w 2984311"/>
              <a:gd name="connsiteY47" fmla="*/ 400334 h 782471"/>
              <a:gd name="connsiteX48" fmla="*/ 1646830 w 2984311"/>
              <a:gd name="connsiteY48" fmla="*/ 373039 h 782471"/>
              <a:gd name="connsiteX49" fmla="*/ 1633182 w 2984311"/>
              <a:gd name="connsiteY49" fmla="*/ 363940 h 782471"/>
              <a:gd name="connsiteX50" fmla="*/ 1601337 w 2984311"/>
              <a:gd name="connsiteY50" fmla="*/ 345743 h 782471"/>
              <a:gd name="connsiteX51" fmla="*/ 1587689 w 2984311"/>
              <a:gd name="connsiteY51" fmla="*/ 318448 h 782471"/>
              <a:gd name="connsiteX52" fmla="*/ 1574042 w 2984311"/>
              <a:gd name="connsiteY52" fmla="*/ 309349 h 782471"/>
              <a:gd name="connsiteX53" fmla="*/ 1542197 w 2984311"/>
              <a:gd name="connsiteY53" fmla="*/ 286603 h 782471"/>
              <a:gd name="connsiteX54" fmla="*/ 1501254 w 2984311"/>
              <a:gd name="connsiteY54" fmla="*/ 277505 h 782471"/>
              <a:gd name="connsiteX55" fmla="*/ 1473958 w 2984311"/>
              <a:gd name="connsiteY55" fmla="*/ 268406 h 782471"/>
              <a:gd name="connsiteX56" fmla="*/ 1460310 w 2984311"/>
              <a:gd name="connsiteY56" fmla="*/ 259308 h 782471"/>
              <a:gd name="connsiteX57" fmla="*/ 1433015 w 2984311"/>
              <a:gd name="connsiteY57" fmla="*/ 250209 h 782471"/>
              <a:gd name="connsiteX58" fmla="*/ 1360227 w 2984311"/>
              <a:gd name="connsiteY58" fmla="*/ 236561 h 782471"/>
              <a:gd name="connsiteX59" fmla="*/ 1332931 w 2984311"/>
              <a:gd name="connsiteY59" fmla="*/ 227463 h 782471"/>
              <a:gd name="connsiteX60" fmla="*/ 1319283 w 2984311"/>
              <a:gd name="connsiteY60" fmla="*/ 222913 h 782471"/>
              <a:gd name="connsiteX61" fmla="*/ 1278340 w 2984311"/>
              <a:gd name="connsiteY61" fmla="*/ 227463 h 782471"/>
              <a:gd name="connsiteX62" fmla="*/ 1264692 w 2984311"/>
              <a:gd name="connsiteY62" fmla="*/ 236561 h 782471"/>
              <a:gd name="connsiteX63" fmla="*/ 1246495 w 2984311"/>
              <a:gd name="connsiteY63" fmla="*/ 241111 h 782471"/>
              <a:gd name="connsiteX64" fmla="*/ 1219200 w 2984311"/>
              <a:gd name="connsiteY64" fmla="*/ 254758 h 782471"/>
              <a:gd name="connsiteX65" fmla="*/ 1191904 w 2984311"/>
              <a:gd name="connsiteY65" fmla="*/ 268406 h 782471"/>
              <a:gd name="connsiteX66" fmla="*/ 1160060 w 2984311"/>
              <a:gd name="connsiteY66" fmla="*/ 272955 h 782471"/>
              <a:gd name="connsiteX67" fmla="*/ 1105468 w 2984311"/>
              <a:gd name="connsiteY67" fmla="*/ 291152 h 782471"/>
              <a:gd name="connsiteX68" fmla="*/ 1073624 w 2984311"/>
              <a:gd name="connsiteY68" fmla="*/ 304800 h 782471"/>
              <a:gd name="connsiteX69" fmla="*/ 896203 w 2984311"/>
              <a:gd name="connsiteY69" fmla="*/ 309349 h 782471"/>
              <a:gd name="connsiteX70" fmla="*/ 868907 w 2984311"/>
              <a:gd name="connsiteY70" fmla="*/ 322997 h 782471"/>
              <a:gd name="connsiteX71" fmla="*/ 855260 w 2984311"/>
              <a:gd name="connsiteY71" fmla="*/ 327546 h 782471"/>
              <a:gd name="connsiteX72" fmla="*/ 782471 w 2984311"/>
              <a:gd name="connsiteY72" fmla="*/ 322997 h 782471"/>
              <a:gd name="connsiteX73" fmla="*/ 768824 w 2984311"/>
              <a:gd name="connsiteY73" fmla="*/ 318448 h 782471"/>
              <a:gd name="connsiteX74" fmla="*/ 723331 w 2984311"/>
              <a:gd name="connsiteY74" fmla="*/ 304800 h 782471"/>
              <a:gd name="connsiteX75" fmla="*/ 709683 w 2984311"/>
              <a:gd name="connsiteY75" fmla="*/ 300251 h 782471"/>
              <a:gd name="connsiteX76" fmla="*/ 696036 w 2984311"/>
              <a:gd name="connsiteY76" fmla="*/ 295702 h 782471"/>
              <a:gd name="connsiteX77" fmla="*/ 641445 w 2984311"/>
              <a:gd name="connsiteY77" fmla="*/ 291152 h 782471"/>
              <a:gd name="connsiteX78" fmla="*/ 591403 w 2984311"/>
              <a:gd name="connsiteY78" fmla="*/ 282054 h 782471"/>
              <a:gd name="connsiteX79" fmla="*/ 573206 w 2984311"/>
              <a:gd name="connsiteY79" fmla="*/ 277505 h 782471"/>
              <a:gd name="connsiteX80" fmla="*/ 545910 w 2984311"/>
              <a:gd name="connsiteY80" fmla="*/ 268406 h 782471"/>
              <a:gd name="connsiteX81" fmla="*/ 514066 w 2984311"/>
              <a:gd name="connsiteY81" fmla="*/ 263857 h 782471"/>
              <a:gd name="connsiteX82" fmla="*/ 491319 w 2984311"/>
              <a:gd name="connsiteY82" fmla="*/ 259308 h 782471"/>
              <a:gd name="connsiteX83" fmla="*/ 459474 w 2984311"/>
              <a:gd name="connsiteY83" fmla="*/ 254758 h 782471"/>
              <a:gd name="connsiteX84" fmla="*/ 432179 w 2984311"/>
              <a:gd name="connsiteY84" fmla="*/ 236561 h 782471"/>
              <a:gd name="connsiteX85" fmla="*/ 423080 w 2984311"/>
              <a:gd name="connsiteY85" fmla="*/ 222913 h 782471"/>
              <a:gd name="connsiteX86" fmla="*/ 404883 w 2984311"/>
              <a:gd name="connsiteY86" fmla="*/ 213815 h 782471"/>
              <a:gd name="connsiteX87" fmla="*/ 391236 w 2984311"/>
              <a:gd name="connsiteY87" fmla="*/ 204716 h 782471"/>
              <a:gd name="connsiteX88" fmla="*/ 373039 w 2984311"/>
              <a:gd name="connsiteY88" fmla="*/ 177421 h 782471"/>
              <a:gd name="connsiteX89" fmla="*/ 350292 w 2984311"/>
              <a:gd name="connsiteY89" fmla="*/ 150125 h 782471"/>
              <a:gd name="connsiteX90" fmla="*/ 322997 w 2984311"/>
              <a:gd name="connsiteY90" fmla="*/ 131928 h 782471"/>
              <a:gd name="connsiteX91" fmla="*/ 295701 w 2984311"/>
              <a:gd name="connsiteY91" fmla="*/ 113731 h 782471"/>
              <a:gd name="connsiteX92" fmla="*/ 286603 w 2984311"/>
              <a:gd name="connsiteY92" fmla="*/ 100084 h 782471"/>
              <a:gd name="connsiteX93" fmla="*/ 272955 w 2984311"/>
              <a:gd name="connsiteY93" fmla="*/ 95534 h 782471"/>
              <a:gd name="connsiteX94" fmla="*/ 259307 w 2984311"/>
              <a:gd name="connsiteY94" fmla="*/ 86436 h 782471"/>
              <a:gd name="connsiteX95" fmla="*/ 232012 w 2984311"/>
              <a:gd name="connsiteY95" fmla="*/ 77337 h 782471"/>
              <a:gd name="connsiteX96" fmla="*/ 218364 w 2984311"/>
              <a:gd name="connsiteY96" fmla="*/ 72788 h 782471"/>
              <a:gd name="connsiteX97" fmla="*/ 204716 w 2984311"/>
              <a:gd name="connsiteY97" fmla="*/ 68239 h 782471"/>
              <a:gd name="connsiteX98" fmla="*/ 191068 w 2984311"/>
              <a:gd name="connsiteY98" fmla="*/ 59140 h 782471"/>
              <a:gd name="connsiteX99" fmla="*/ 163773 w 2984311"/>
              <a:gd name="connsiteY99" fmla="*/ 50042 h 782471"/>
              <a:gd name="connsiteX100" fmla="*/ 136477 w 2984311"/>
              <a:gd name="connsiteY100" fmla="*/ 40943 h 782471"/>
              <a:gd name="connsiteX101" fmla="*/ 122830 w 2984311"/>
              <a:gd name="connsiteY101" fmla="*/ 36394 h 782471"/>
              <a:gd name="connsiteX102" fmla="*/ 0 w 2984311"/>
              <a:gd name="connsiteY102" fmla="*/ 0 h 782471"/>
              <a:gd name="connsiteX0" fmla="*/ 2984311 w 2984311"/>
              <a:gd name="connsiteY0" fmla="*/ 782471 h 782471"/>
              <a:gd name="connsiteX1" fmla="*/ 2888776 w 2984311"/>
              <a:gd name="connsiteY1" fmla="*/ 673290 h 782471"/>
              <a:gd name="connsiteX2" fmla="*/ 2902424 w 2984311"/>
              <a:gd name="connsiteY2" fmla="*/ 659642 h 782471"/>
              <a:gd name="connsiteX3" fmla="*/ 2916071 w 2984311"/>
              <a:gd name="connsiteY3" fmla="*/ 618699 h 782471"/>
              <a:gd name="connsiteX4" fmla="*/ 2920621 w 2984311"/>
              <a:gd name="connsiteY4" fmla="*/ 605051 h 782471"/>
              <a:gd name="connsiteX5" fmla="*/ 2916071 w 2984311"/>
              <a:gd name="connsiteY5" fmla="*/ 545911 h 782471"/>
              <a:gd name="connsiteX6" fmla="*/ 2875128 w 2984311"/>
              <a:gd name="connsiteY6" fmla="*/ 532263 h 782471"/>
              <a:gd name="connsiteX7" fmla="*/ 2861480 w 2984311"/>
              <a:gd name="connsiteY7" fmla="*/ 527713 h 782471"/>
              <a:gd name="connsiteX8" fmla="*/ 2847833 w 2984311"/>
              <a:gd name="connsiteY8" fmla="*/ 518615 h 782471"/>
              <a:gd name="connsiteX9" fmla="*/ 2761397 w 2984311"/>
              <a:gd name="connsiteY9" fmla="*/ 514066 h 782471"/>
              <a:gd name="connsiteX10" fmla="*/ 2711355 w 2984311"/>
              <a:gd name="connsiteY10" fmla="*/ 504967 h 782471"/>
              <a:gd name="connsiteX11" fmla="*/ 2684060 w 2984311"/>
              <a:gd name="connsiteY11" fmla="*/ 495869 h 782471"/>
              <a:gd name="connsiteX12" fmla="*/ 2643116 w 2984311"/>
              <a:gd name="connsiteY12" fmla="*/ 482221 h 782471"/>
              <a:gd name="connsiteX13" fmla="*/ 2629468 w 2984311"/>
              <a:gd name="connsiteY13" fmla="*/ 477672 h 782471"/>
              <a:gd name="connsiteX14" fmla="*/ 2552131 w 2984311"/>
              <a:gd name="connsiteY14" fmla="*/ 473122 h 782471"/>
              <a:gd name="connsiteX15" fmla="*/ 2515737 w 2984311"/>
              <a:gd name="connsiteY15" fmla="*/ 468573 h 782471"/>
              <a:gd name="connsiteX16" fmla="*/ 2370161 w 2984311"/>
              <a:gd name="connsiteY16" fmla="*/ 459475 h 782471"/>
              <a:gd name="connsiteX17" fmla="*/ 2329218 w 2984311"/>
              <a:gd name="connsiteY17" fmla="*/ 450376 h 782471"/>
              <a:gd name="connsiteX18" fmla="*/ 2301922 w 2984311"/>
              <a:gd name="connsiteY18" fmla="*/ 441278 h 782471"/>
              <a:gd name="connsiteX19" fmla="*/ 2288274 w 2984311"/>
              <a:gd name="connsiteY19" fmla="*/ 436728 h 782471"/>
              <a:gd name="connsiteX20" fmla="*/ 2247331 w 2984311"/>
              <a:gd name="connsiteY20" fmla="*/ 413982 h 782471"/>
              <a:gd name="connsiteX21" fmla="*/ 2233683 w 2984311"/>
              <a:gd name="connsiteY21" fmla="*/ 409433 h 782471"/>
              <a:gd name="connsiteX22" fmla="*/ 2220036 w 2984311"/>
              <a:gd name="connsiteY22" fmla="*/ 404884 h 782471"/>
              <a:gd name="connsiteX23" fmla="*/ 2192740 w 2984311"/>
              <a:gd name="connsiteY23" fmla="*/ 418531 h 782471"/>
              <a:gd name="connsiteX24" fmla="*/ 2179092 w 2984311"/>
              <a:gd name="connsiteY24" fmla="*/ 427630 h 782471"/>
              <a:gd name="connsiteX25" fmla="*/ 2151797 w 2984311"/>
              <a:gd name="connsiteY25" fmla="*/ 436728 h 782471"/>
              <a:gd name="connsiteX26" fmla="*/ 2138149 w 2984311"/>
              <a:gd name="connsiteY26" fmla="*/ 441278 h 782471"/>
              <a:gd name="connsiteX27" fmla="*/ 2124501 w 2984311"/>
              <a:gd name="connsiteY27" fmla="*/ 445827 h 782471"/>
              <a:gd name="connsiteX28" fmla="*/ 2083558 w 2984311"/>
              <a:gd name="connsiteY28" fmla="*/ 464024 h 782471"/>
              <a:gd name="connsiteX29" fmla="*/ 2069910 w 2984311"/>
              <a:gd name="connsiteY29" fmla="*/ 473122 h 782471"/>
              <a:gd name="connsiteX30" fmla="*/ 2056263 w 2984311"/>
              <a:gd name="connsiteY30" fmla="*/ 477672 h 782471"/>
              <a:gd name="connsiteX31" fmla="*/ 1988024 w 2984311"/>
              <a:gd name="connsiteY31" fmla="*/ 473122 h 782471"/>
              <a:gd name="connsiteX32" fmla="*/ 1969827 w 2984311"/>
              <a:gd name="connsiteY32" fmla="*/ 468573 h 782471"/>
              <a:gd name="connsiteX33" fmla="*/ 1878842 w 2984311"/>
              <a:gd name="connsiteY33" fmla="*/ 473122 h 782471"/>
              <a:gd name="connsiteX34" fmla="*/ 1851546 w 2984311"/>
              <a:gd name="connsiteY34" fmla="*/ 486770 h 782471"/>
              <a:gd name="connsiteX35" fmla="*/ 1842448 w 2984311"/>
              <a:gd name="connsiteY35" fmla="*/ 500418 h 782471"/>
              <a:gd name="connsiteX36" fmla="*/ 1815152 w 2984311"/>
              <a:gd name="connsiteY36" fmla="*/ 509516 h 782471"/>
              <a:gd name="connsiteX37" fmla="*/ 1787857 w 2984311"/>
              <a:gd name="connsiteY37" fmla="*/ 518615 h 782471"/>
              <a:gd name="connsiteX38" fmla="*/ 1774209 w 2984311"/>
              <a:gd name="connsiteY38" fmla="*/ 523164 h 782471"/>
              <a:gd name="connsiteX39" fmla="*/ 1733266 w 2984311"/>
              <a:gd name="connsiteY39" fmla="*/ 509516 h 782471"/>
              <a:gd name="connsiteX40" fmla="*/ 1728716 w 2984311"/>
              <a:gd name="connsiteY40" fmla="*/ 495869 h 782471"/>
              <a:gd name="connsiteX41" fmla="*/ 1724167 w 2984311"/>
              <a:gd name="connsiteY41" fmla="*/ 468573 h 782471"/>
              <a:gd name="connsiteX42" fmla="*/ 1710519 w 2984311"/>
              <a:gd name="connsiteY42" fmla="*/ 464024 h 782471"/>
              <a:gd name="connsiteX43" fmla="*/ 1701421 w 2984311"/>
              <a:gd name="connsiteY43" fmla="*/ 450376 h 782471"/>
              <a:gd name="connsiteX44" fmla="*/ 1687773 w 2984311"/>
              <a:gd name="connsiteY44" fmla="*/ 441278 h 782471"/>
              <a:gd name="connsiteX45" fmla="*/ 1683224 w 2984311"/>
              <a:gd name="connsiteY45" fmla="*/ 427630 h 782471"/>
              <a:gd name="connsiteX46" fmla="*/ 1665027 w 2984311"/>
              <a:gd name="connsiteY46" fmla="*/ 400334 h 782471"/>
              <a:gd name="connsiteX47" fmla="*/ 1646830 w 2984311"/>
              <a:gd name="connsiteY47" fmla="*/ 373039 h 782471"/>
              <a:gd name="connsiteX48" fmla="*/ 1633182 w 2984311"/>
              <a:gd name="connsiteY48" fmla="*/ 363940 h 782471"/>
              <a:gd name="connsiteX49" fmla="*/ 1601337 w 2984311"/>
              <a:gd name="connsiteY49" fmla="*/ 345743 h 782471"/>
              <a:gd name="connsiteX50" fmla="*/ 1587689 w 2984311"/>
              <a:gd name="connsiteY50" fmla="*/ 318448 h 782471"/>
              <a:gd name="connsiteX51" fmla="*/ 1574042 w 2984311"/>
              <a:gd name="connsiteY51" fmla="*/ 309349 h 782471"/>
              <a:gd name="connsiteX52" fmla="*/ 1542197 w 2984311"/>
              <a:gd name="connsiteY52" fmla="*/ 286603 h 782471"/>
              <a:gd name="connsiteX53" fmla="*/ 1501254 w 2984311"/>
              <a:gd name="connsiteY53" fmla="*/ 277505 h 782471"/>
              <a:gd name="connsiteX54" fmla="*/ 1473958 w 2984311"/>
              <a:gd name="connsiteY54" fmla="*/ 268406 h 782471"/>
              <a:gd name="connsiteX55" fmla="*/ 1460310 w 2984311"/>
              <a:gd name="connsiteY55" fmla="*/ 259308 h 782471"/>
              <a:gd name="connsiteX56" fmla="*/ 1433015 w 2984311"/>
              <a:gd name="connsiteY56" fmla="*/ 250209 h 782471"/>
              <a:gd name="connsiteX57" fmla="*/ 1360227 w 2984311"/>
              <a:gd name="connsiteY57" fmla="*/ 236561 h 782471"/>
              <a:gd name="connsiteX58" fmla="*/ 1332931 w 2984311"/>
              <a:gd name="connsiteY58" fmla="*/ 227463 h 782471"/>
              <a:gd name="connsiteX59" fmla="*/ 1319283 w 2984311"/>
              <a:gd name="connsiteY59" fmla="*/ 222913 h 782471"/>
              <a:gd name="connsiteX60" fmla="*/ 1278340 w 2984311"/>
              <a:gd name="connsiteY60" fmla="*/ 227463 h 782471"/>
              <a:gd name="connsiteX61" fmla="*/ 1264692 w 2984311"/>
              <a:gd name="connsiteY61" fmla="*/ 236561 h 782471"/>
              <a:gd name="connsiteX62" fmla="*/ 1246495 w 2984311"/>
              <a:gd name="connsiteY62" fmla="*/ 241111 h 782471"/>
              <a:gd name="connsiteX63" fmla="*/ 1219200 w 2984311"/>
              <a:gd name="connsiteY63" fmla="*/ 254758 h 782471"/>
              <a:gd name="connsiteX64" fmla="*/ 1191904 w 2984311"/>
              <a:gd name="connsiteY64" fmla="*/ 268406 h 782471"/>
              <a:gd name="connsiteX65" fmla="*/ 1160060 w 2984311"/>
              <a:gd name="connsiteY65" fmla="*/ 272955 h 782471"/>
              <a:gd name="connsiteX66" fmla="*/ 1105468 w 2984311"/>
              <a:gd name="connsiteY66" fmla="*/ 291152 h 782471"/>
              <a:gd name="connsiteX67" fmla="*/ 1073624 w 2984311"/>
              <a:gd name="connsiteY67" fmla="*/ 304800 h 782471"/>
              <a:gd name="connsiteX68" fmla="*/ 896203 w 2984311"/>
              <a:gd name="connsiteY68" fmla="*/ 309349 h 782471"/>
              <a:gd name="connsiteX69" fmla="*/ 868907 w 2984311"/>
              <a:gd name="connsiteY69" fmla="*/ 322997 h 782471"/>
              <a:gd name="connsiteX70" fmla="*/ 855260 w 2984311"/>
              <a:gd name="connsiteY70" fmla="*/ 327546 h 782471"/>
              <a:gd name="connsiteX71" fmla="*/ 782471 w 2984311"/>
              <a:gd name="connsiteY71" fmla="*/ 322997 h 782471"/>
              <a:gd name="connsiteX72" fmla="*/ 768824 w 2984311"/>
              <a:gd name="connsiteY72" fmla="*/ 318448 h 782471"/>
              <a:gd name="connsiteX73" fmla="*/ 723331 w 2984311"/>
              <a:gd name="connsiteY73" fmla="*/ 304800 h 782471"/>
              <a:gd name="connsiteX74" fmla="*/ 709683 w 2984311"/>
              <a:gd name="connsiteY74" fmla="*/ 300251 h 782471"/>
              <a:gd name="connsiteX75" fmla="*/ 696036 w 2984311"/>
              <a:gd name="connsiteY75" fmla="*/ 295702 h 782471"/>
              <a:gd name="connsiteX76" fmla="*/ 641445 w 2984311"/>
              <a:gd name="connsiteY76" fmla="*/ 291152 h 782471"/>
              <a:gd name="connsiteX77" fmla="*/ 591403 w 2984311"/>
              <a:gd name="connsiteY77" fmla="*/ 282054 h 782471"/>
              <a:gd name="connsiteX78" fmla="*/ 573206 w 2984311"/>
              <a:gd name="connsiteY78" fmla="*/ 277505 h 782471"/>
              <a:gd name="connsiteX79" fmla="*/ 545910 w 2984311"/>
              <a:gd name="connsiteY79" fmla="*/ 268406 h 782471"/>
              <a:gd name="connsiteX80" fmla="*/ 514066 w 2984311"/>
              <a:gd name="connsiteY80" fmla="*/ 263857 h 782471"/>
              <a:gd name="connsiteX81" fmla="*/ 491319 w 2984311"/>
              <a:gd name="connsiteY81" fmla="*/ 259308 h 782471"/>
              <a:gd name="connsiteX82" fmla="*/ 459474 w 2984311"/>
              <a:gd name="connsiteY82" fmla="*/ 254758 h 782471"/>
              <a:gd name="connsiteX83" fmla="*/ 432179 w 2984311"/>
              <a:gd name="connsiteY83" fmla="*/ 236561 h 782471"/>
              <a:gd name="connsiteX84" fmla="*/ 423080 w 2984311"/>
              <a:gd name="connsiteY84" fmla="*/ 222913 h 782471"/>
              <a:gd name="connsiteX85" fmla="*/ 404883 w 2984311"/>
              <a:gd name="connsiteY85" fmla="*/ 213815 h 782471"/>
              <a:gd name="connsiteX86" fmla="*/ 391236 w 2984311"/>
              <a:gd name="connsiteY86" fmla="*/ 204716 h 782471"/>
              <a:gd name="connsiteX87" fmla="*/ 373039 w 2984311"/>
              <a:gd name="connsiteY87" fmla="*/ 177421 h 782471"/>
              <a:gd name="connsiteX88" fmla="*/ 350292 w 2984311"/>
              <a:gd name="connsiteY88" fmla="*/ 150125 h 782471"/>
              <a:gd name="connsiteX89" fmla="*/ 322997 w 2984311"/>
              <a:gd name="connsiteY89" fmla="*/ 131928 h 782471"/>
              <a:gd name="connsiteX90" fmla="*/ 295701 w 2984311"/>
              <a:gd name="connsiteY90" fmla="*/ 113731 h 782471"/>
              <a:gd name="connsiteX91" fmla="*/ 286603 w 2984311"/>
              <a:gd name="connsiteY91" fmla="*/ 100084 h 782471"/>
              <a:gd name="connsiteX92" fmla="*/ 272955 w 2984311"/>
              <a:gd name="connsiteY92" fmla="*/ 95534 h 782471"/>
              <a:gd name="connsiteX93" fmla="*/ 259307 w 2984311"/>
              <a:gd name="connsiteY93" fmla="*/ 86436 h 782471"/>
              <a:gd name="connsiteX94" fmla="*/ 232012 w 2984311"/>
              <a:gd name="connsiteY94" fmla="*/ 77337 h 782471"/>
              <a:gd name="connsiteX95" fmla="*/ 218364 w 2984311"/>
              <a:gd name="connsiteY95" fmla="*/ 72788 h 782471"/>
              <a:gd name="connsiteX96" fmla="*/ 204716 w 2984311"/>
              <a:gd name="connsiteY96" fmla="*/ 68239 h 782471"/>
              <a:gd name="connsiteX97" fmla="*/ 191068 w 2984311"/>
              <a:gd name="connsiteY97" fmla="*/ 59140 h 782471"/>
              <a:gd name="connsiteX98" fmla="*/ 163773 w 2984311"/>
              <a:gd name="connsiteY98" fmla="*/ 50042 h 782471"/>
              <a:gd name="connsiteX99" fmla="*/ 136477 w 2984311"/>
              <a:gd name="connsiteY99" fmla="*/ 40943 h 782471"/>
              <a:gd name="connsiteX100" fmla="*/ 122830 w 2984311"/>
              <a:gd name="connsiteY100" fmla="*/ 36394 h 782471"/>
              <a:gd name="connsiteX101" fmla="*/ 0 w 2984311"/>
              <a:gd name="connsiteY10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02424 w 2984311"/>
              <a:gd name="connsiteY2" fmla="*/ 659642 h 782471"/>
              <a:gd name="connsiteX3" fmla="*/ 2916071 w 2984311"/>
              <a:gd name="connsiteY3" fmla="*/ 618699 h 782471"/>
              <a:gd name="connsiteX4" fmla="*/ 2920621 w 2984311"/>
              <a:gd name="connsiteY4" fmla="*/ 605051 h 782471"/>
              <a:gd name="connsiteX5" fmla="*/ 2916071 w 2984311"/>
              <a:gd name="connsiteY5" fmla="*/ 545911 h 782471"/>
              <a:gd name="connsiteX6" fmla="*/ 2875128 w 2984311"/>
              <a:gd name="connsiteY6" fmla="*/ 532263 h 782471"/>
              <a:gd name="connsiteX7" fmla="*/ 2861480 w 2984311"/>
              <a:gd name="connsiteY7" fmla="*/ 527713 h 782471"/>
              <a:gd name="connsiteX8" fmla="*/ 2847833 w 2984311"/>
              <a:gd name="connsiteY8" fmla="*/ 518615 h 782471"/>
              <a:gd name="connsiteX9" fmla="*/ 2761397 w 2984311"/>
              <a:gd name="connsiteY9" fmla="*/ 514066 h 782471"/>
              <a:gd name="connsiteX10" fmla="*/ 2711355 w 2984311"/>
              <a:gd name="connsiteY10" fmla="*/ 504967 h 782471"/>
              <a:gd name="connsiteX11" fmla="*/ 2684060 w 2984311"/>
              <a:gd name="connsiteY11" fmla="*/ 495869 h 782471"/>
              <a:gd name="connsiteX12" fmla="*/ 2643116 w 2984311"/>
              <a:gd name="connsiteY12" fmla="*/ 482221 h 782471"/>
              <a:gd name="connsiteX13" fmla="*/ 2629468 w 2984311"/>
              <a:gd name="connsiteY13" fmla="*/ 477672 h 782471"/>
              <a:gd name="connsiteX14" fmla="*/ 2552131 w 2984311"/>
              <a:gd name="connsiteY14" fmla="*/ 473122 h 782471"/>
              <a:gd name="connsiteX15" fmla="*/ 2515737 w 2984311"/>
              <a:gd name="connsiteY15" fmla="*/ 468573 h 782471"/>
              <a:gd name="connsiteX16" fmla="*/ 2370161 w 2984311"/>
              <a:gd name="connsiteY16" fmla="*/ 459475 h 782471"/>
              <a:gd name="connsiteX17" fmla="*/ 2329218 w 2984311"/>
              <a:gd name="connsiteY17" fmla="*/ 450376 h 782471"/>
              <a:gd name="connsiteX18" fmla="*/ 2301922 w 2984311"/>
              <a:gd name="connsiteY18" fmla="*/ 441278 h 782471"/>
              <a:gd name="connsiteX19" fmla="*/ 2288274 w 2984311"/>
              <a:gd name="connsiteY19" fmla="*/ 436728 h 782471"/>
              <a:gd name="connsiteX20" fmla="*/ 2247331 w 2984311"/>
              <a:gd name="connsiteY20" fmla="*/ 413982 h 782471"/>
              <a:gd name="connsiteX21" fmla="*/ 2233683 w 2984311"/>
              <a:gd name="connsiteY21" fmla="*/ 409433 h 782471"/>
              <a:gd name="connsiteX22" fmla="*/ 2220036 w 2984311"/>
              <a:gd name="connsiteY22" fmla="*/ 404884 h 782471"/>
              <a:gd name="connsiteX23" fmla="*/ 2192740 w 2984311"/>
              <a:gd name="connsiteY23" fmla="*/ 418531 h 782471"/>
              <a:gd name="connsiteX24" fmla="*/ 2179092 w 2984311"/>
              <a:gd name="connsiteY24" fmla="*/ 427630 h 782471"/>
              <a:gd name="connsiteX25" fmla="*/ 2151797 w 2984311"/>
              <a:gd name="connsiteY25" fmla="*/ 436728 h 782471"/>
              <a:gd name="connsiteX26" fmla="*/ 2138149 w 2984311"/>
              <a:gd name="connsiteY26" fmla="*/ 441278 h 782471"/>
              <a:gd name="connsiteX27" fmla="*/ 2124501 w 2984311"/>
              <a:gd name="connsiteY27" fmla="*/ 445827 h 782471"/>
              <a:gd name="connsiteX28" fmla="*/ 2083558 w 2984311"/>
              <a:gd name="connsiteY28" fmla="*/ 464024 h 782471"/>
              <a:gd name="connsiteX29" fmla="*/ 2069910 w 2984311"/>
              <a:gd name="connsiteY29" fmla="*/ 473122 h 782471"/>
              <a:gd name="connsiteX30" fmla="*/ 2056263 w 2984311"/>
              <a:gd name="connsiteY30" fmla="*/ 477672 h 782471"/>
              <a:gd name="connsiteX31" fmla="*/ 1988024 w 2984311"/>
              <a:gd name="connsiteY31" fmla="*/ 473122 h 782471"/>
              <a:gd name="connsiteX32" fmla="*/ 1969827 w 2984311"/>
              <a:gd name="connsiteY32" fmla="*/ 468573 h 782471"/>
              <a:gd name="connsiteX33" fmla="*/ 1878842 w 2984311"/>
              <a:gd name="connsiteY33" fmla="*/ 473122 h 782471"/>
              <a:gd name="connsiteX34" fmla="*/ 1851546 w 2984311"/>
              <a:gd name="connsiteY34" fmla="*/ 486770 h 782471"/>
              <a:gd name="connsiteX35" fmla="*/ 1842448 w 2984311"/>
              <a:gd name="connsiteY35" fmla="*/ 500418 h 782471"/>
              <a:gd name="connsiteX36" fmla="*/ 1815152 w 2984311"/>
              <a:gd name="connsiteY36" fmla="*/ 509516 h 782471"/>
              <a:gd name="connsiteX37" fmla="*/ 1787857 w 2984311"/>
              <a:gd name="connsiteY37" fmla="*/ 518615 h 782471"/>
              <a:gd name="connsiteX38" fmla="*/ 1774209 w 2984311"/>
              <a:gd name="connsiteY38" fmla="*/ 523164 h 782471"/>
              <a:gd name="connsiteX39" fmla="*/ 1733266 w 2984311"/>
              <a:gd name="connsiteY39" fmla="*/ 509516 h 782471"/>
              <a:gd name="connsiteX40" fmla="*/ 1728716 w 2984311"/>
              <a:gd name="connsiteY40" fmla="*/ 495869 h 782471"/>
              <a:gd name="connsiteX41" fmla="*/ 1724167 w 2984311"/>
              <a:gd name="connsiteY41" fmla="*/ 468573 h 782471"/>
              <a:gd name="connsiteX42" fmla="*/ 1710519 w 2984311"/>
              <a:gd name="connsiteY42" fmla="*/ 464024 h 782471"/>
              <a:gd name="connsiteX43" fmla="*/ 1701421 w 2984311"/>
              <a:gd name="connsiteY43" fmla="*/ 450376 h 782471"/>
              <a:gd name="connsiteX44" fmla="*/ 1687773 w 2984311"/>
              <a:gd name="connsiteY44" fmla="*/ 441278 h 782471"/>
              <a:gd name="connsiteX45" fmla="*/ 1683224 w 2984311"/>
              <a:gd name="connsiteY45" fmla="*/ 427630 h 782471"/>
              <a:gd name="connsiteX46" fmla="*/ 1665027 w 2984311"/>
              <a:gd name="connsiteY46" fmla="*/ 400334 h 782471"/>
              <a:gd name="connsiteX47" fmla="*/ 1646830 w 2984311"/>
              <a:gd name="connsiteY47" fmla="*/ 373039 h 782471"/>
              <a:gd name="connsiteX48" fmla="*/ 1633182 w 2984311"/>
              <a:gd name="connsiteY48" fmla="*/ 363940 h 782471"/>
              <a:gd name="connsiteX49" fmla="*/ 1601337 w 2984311"/>
              <a:gd name="connsiteY49" fmla="*/ 345743 h 782471"/>
              <a:gd name="connsiteX50" fmla="*/ 1587689 w 2984311"/>
              <a:gd name="connsiteY50" fmla="*/ 318448 h 782471"/>
              <a:gd name="connsiteX51" fmla="*/ 1574042 w 2984311"/>
              <a:gd name="connsiteY51" fmla="*/ 309349 h 782471"/>
              <a:gd name="connsiteX52" fmla="*/ 1542197 w 2984311"/>
              <a:gd name="connsiteY52" fmla="*/ 286603 h 782471"/>
              <a:gd name="connsiteX53" fmla="*/ 1501254 w 2984311"/>
              <a:gd name="connsiteY53" fmla="*/ 277505 h 782471"/>
              <a:gd name="connsiteX54" fmla="*/ 1473958 w 2984311"/>
              <a:gd name="connsiteY54" fmla="*/ 268406 h 782471"/>
              <a:gd name="connsiteX55" fmla="*/ 1460310 w 2984311"/>
              <a:gd name="connsiteY55" fmla="*/ 259308 h 782471"/>
              <a:gd name="connsiteX56" fmla="*/ 1433015 w 2984311"/>
              <a:gd name="connsiteY56" fmla="*/ 250209 h 782471"/>
              <a:gd name="connsiteX57" fmla="*/ 1360227 w 2984311"/>
              <a:gd name="connsiteY57" fmla="*/ 236561 h 782471"/>
              <a:gd name="connsiteX58" fmla="*/ 1332931 w 2984311"/>
              <a:gd name="connsiteY58" fmla="*/ 227463 h 782471"/>
              <a:gd name="connsiteX59" fmla="*/ 1319283 w 2984311"/>
              <a:gd name="connsiteY59" fmla="*/ 222913 h 782471"/>
              <a:gd name="connsiteX60" fmla="*/ 1278340 w 2984311"/>
              <a:gd name="connsiteY60" fmla="*/ 227463 h 782471"/>
              <a:gd name="connsiteX61" fmla="*/ 1264692 w 2984311"/>
              <a:gd name="connsiteY61" fmla="*/ 236561 h 782471"/>
              <a:gd name="connsiteX62" fmla="*/ 1246495 w 2984311"/>
              <a:gd name="connsiteY62" fmla="*/ 241111 h 782471"/>
              <a:gd name="connsiteX63" fmla="*/ 1219200 w 2984311"/>
              <a:gd name="connsiteY63" fmla="*/ 254758 h 782471"/>
              <a:gd name="connsiteX64" fmla="*/ 1191904 w 2984311"/>
              <a:gd name="connsiteY64" fmla="*/ 268406 h 782471"/>
              <a:gd name="connsiteX65" fmla="*/ 1160060 w 2984311"/>
              <a:gd name="connsiteY65" fmla="*/ 272955 h 782471"/>
              <a:gd name="connsiteX66" fmla="*/ 1105468 w 2984311"/>
              <a:gd name="connsiteY66" fmla="*/ 291152 h 782471"/>
              <a:gd name="connsiteX67" fmla="*/ 1073624 w 2984311"/>
              <a:gd name="connsiteY67" fmla="*/ 304800 h 782471"/>
              <a:gd name="connsiteX68" fmla="*/ 896203 w 2984311"/>
              <a:gd name="connsiteY68" fmla="*/ 309349 h 782471"/>
              <a:gd name="connsiteX69" fmla="*/ 868907 w 2984311"/>
              <a:gd name="connsiteY69" fmla="*/ 322997 h 782471"/>
              <a:gd name="connsiteX70" fmla="*/ 855260 w 2984311"/>
              <a:gd name="connsiteY70" fmla="*/ 327546 h 782471"/>
              <a:gd name="connsiteX71" fmla="*/ 782471 w 2984311"/>
              <a:gd name="connsiteY71" fmla="*/ 322997 h 782471"/>
              <a:gd name="connsiteX72" fmla="*/ 768824 w 2984311"/>
              <a:gd name="connsiteY72" fmla="*/ 318448 h 782471"/>
              <a:gd name="connsiteX73" fmla="*/ 723331 w 2984311"/>
              <a:gd name="connsiteY73" fmla="*/ 304800 h 782471"/>
              <a:gd name="connsiteX74" fmla="*/ 709683 w 2984311"/>
              <a:gd name="connsiteY74" fmla="*/ 300251 h 782471"/>
              <a:gd name="connsiteX75" fmla="*/ 696036 w 2984311"/>
              <a:gd name="connsiteY75" fmla="*/ 295702 h 782471"/>
              <a:gd name="connsiteX76" fmla="*/ 641445 w 2984311"/>
              <a:gd name="connsiteY76" fmla="*/ 291152 h 782471"/>
              <a:gd name="connsiteX77" fmla="*/ 591403 w 2984311"/>
              <a:gd name="connsiteY77" fmla="*/ 282054 h 782471"/>
              <a:gd name="connsiteX78" fmla="*/ 573206 w 2984311"/>
              <a:gd name="connsiteY78" fmla="*/ 277505 h 782471"/>
              <a:gd name="connsiteX79" fmla="*/ 545910 w 2984311"/>
              <a:gd name="connsiteY79" fmla="*/ 268406 h 782471"/>
              <a:gd name="connsiteX80" fmla="*/ 514066 w 2984311"/>
              <a:gd name="connsiteY80" fmla="*/ 263857 h 782471"/>
              <a:gd name="connsiteX81" fmla="*/ 491319 w 2984311"/>
              <a:gd name="connsiteY81" fmla="*/ 259308 h 782471"/>
              <a:gd name="connsiteX82" fmla="*/ 459474 w 2984311"/>
              <a:gd name="connsiteY82" fmla="*/ 254758 h 782471"/>
              <a:gd name="connsiteX83" fmla="*/ 432179 w 2984311"/>
              <a:gd name="connsiteY83" fmla="*/ 236561 h 782471"/>
              <a:gd name="connsiteX84" fmla="*/ 423080 w 2984311"/>
              <a:gd name="connsiteY84" fmla="*/ 222913 h 782471"/>
              <a:gd name="connsiteX85" fmla="*/ 404883 w 2984311"/>
              <a:gd name="connsiteY85" fmla="*/ 213815 h 782471"/>
              <a:gd name="connsiteX86" fmla="*/ 391236 w 2984311"/>
              <a:gd name="connsiteY86" fmla="*/ 204716 h 782471"/>
              <a:gd name="connsiteX87" fmla="*/ 373039 w 2984311"/>
              <a:gd name="connsiteY87" fmla="*/ 177421 h 782471"/>
              <a:gd name="connsiteX88" fmla="*/ 350292 w 2984311"/>
              <a:gd name="connsiteY88" fmla="*/ 150125 h 782471"/>
              <a:gd name="connsiteX89" fmla="*/ 322997 w 2984311"/>
              <a:gd name="connsiteY89" fmla="*/ 131928 h 782471"/>
              <a:gd name="connsiteX90" fmla="*/ 295701 w 2984311"/>
              <a:gd name="connsiteY90" fmla="*/ 113731 h 782471"/>
              <a:gd name="connsiteX91" fmla="*/ 286603 w 2984311"/>
              <a:gd name="connsiteY91" fmla="*/ 100084 h 782471"/>
              <a:gd name="connsiteX92" fmla="*/ 272955 w 2984311"/>
              <a:gd name="connsiteY92" fmla="*/ 95534 h 782471"/>
              <a:gd name="connsiteX93" fmla="*/ 259307 w 2984311"/>
              <a:gd name="connsiteY93" fmla="*/ 86436 h 782471"/>
              <a:gd name="connsiteX94" fmla="*/ 232012 w 2984311"/>
              <a:gd name="connsiteY94" fmla="*/ 77337 h 782471"/>
              <a:gd name="connsiteX95" fmla="*/ 218364 w 2984311"/>
              <a:gd name="connsiteY95" fmla="*/ 72788 h 782471"/>
              <a:gd name="connsiteX96" fmla="*/ 204716 w 2984311"/>
              <a:gd name="connsiteY96" fmla="*/ 68239 h 782471"/>
              <a:gd name="connsiteX97" fmla="*/ 191068 w 2984311"/>
              <a:gd name="connsiteY97" fmla="*/ 59140 h 782471"/>
              <a:gd name="connsiteX98" fmla="*/ 163773 w 2984311"/>
              <a:gd name="connsiteY98" fmla="*/ 50042 h 782471"/>
              <a:gd name="connsiteX99" fmla="*/ 136477 w 2984311"/>
              <a:gd name="connsiteY99" fmla="*/ 40943 h 782471"/>
              <a:gd name="connsiteX100" fmla="*/ 122830 w 2984311"/>
              <a:gd name="connsiteY100" fmla="*/ 36394 h 782471"/>
              <a:gd name="connsiteX101" fmla="*/ 0 w 2984311"/>
              <a:gd name="connsiteY10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20621 w 2984311"/>
              <a:gd name="connsiteY3" fmla="*/ 605051 h 782471"/>
              <a:gd name="connsiteX4" fmla="*/ 2916071 w 2984311"/>
              <a:gd name="connsiteY4" fmla="*/ 545911 h 782471"/>
              <a:gd name="connsiteX5" fmla="*/ 2875128 w 2984311"/>
              <a:gd name="connsiteY5" fmla="*/ 532263 h 782471"/>
              <a:gd name="connsiteX6" fmla="*/ 2861480 w 2984311"/>
              <a:gd name="connsiteY6" fmla="*/ 527713 h 782471"/>
              <a:gd name="connsiteX7" fmla="*/ 2847833 w 2984311"/>
              <a:gd name="connsiteY7" fmla="*/ 518615 h 782471"/>
              <a:gd name="connsiteX8" fmla="*/ 2761397 w 2984311"/>
              <a:gd name="connsiteY8" fmla="*/ 514066 h 782471"/>
              <a:gd name="connsiteX9" fmla="*/ 2711355 w 2984311"/>
              <a:gd name="connsiteY9" fmla="*/ 504967 h 782471"/>
              <a:gd name="connsiteX10" fmla="*/ 2684060 w 2984311"/>
              <a:gd name="connsiteY10" fmla="*/ 495869 h 782471"/>
              <a:gd name="connsiteX11" fmla="*/ 2643116 w 2984311"/>
              <a:gd name="connsiteY11" fmla="*/ 482221 h 782471"/>
              <a:gd name="connsiteX12" fmla="*/ 2629468 w 2984311"/>
              <a:gd name="connsiteY12" fmla="*/ 477672 h 782471"/>
              <a:gd name="connsiteX13" fmla="*/ 2552131 w 2984311"/>
              <a:gd name="connsiteY13" fmla="*/ 473122 h 782471"/>
              <a:gd name="connsiteX14" fmla="*/ 2515737 w 2984311"/>
              <a:gd name="connsiteY14" fmla="*/ 468573 h 782471"/>
              <a:gd name="connsiteX15" fmla="*/ 2370161 w 2984311"/>
              <a:gd name="connsiteY15" fmla="*/ 459475 h 782471"/>
              <a:gd name="connsiteX16" fmla="*/ 2329218 w 2984311"/>
              <a:gd name="connsiteY16" fmla="*/ 450376 h 782471"/>
              <a:gd name="connsiteX17" fmla="*/ 2301922 w 2984311"/>
              <a:gd name="connsiteY17" fmla="*/ 441278 h 782471"/>
              <a:gd name="connsiteX18" fmla="*/ 2288274 w 2984311"/>
              <a:gd name="connsiteY18" fmla="*/ 436728 h 782471"/>
              <a:gd name="connsiteX19" fmla="*/ 2247331 w 2984311"/>
              <a:gd name="connsiteY19" fmla="*/ 413982 h 782471"/>
              <a:gd name="connsiteX20" fmla="*/ 2233683 w 2984311"/>
              <a:gd name="connsiteY20" fmla="*/ 409433 h 782471"/>
              <a:gd name="connsiteX21" fmla="*/ 2220036 w 2984311"/>
              <a:gd name="connsiteY21" fmla="*/ 404884 h 782471"/>
              <a:gd name="connsiteX22" fmla="*/ 2192740 w 2984311"/>
              <a:gd name="connsiteY22" fmla="*/ 418531 h 782471"/>
              <a:gd name="connsiteX23" fmla="*/ 2179092 w 2984311"/>
              <a:gd name="connsiteY23" fmla="*/ 427630 h 782471"/>
              <a:gd name="connsiteX24" fmla="*/ 2151797 w 2984311"/>
              <a:gd name="connsiteY24" fmla="*/ 436728 h 782471"/>
              <a:gd name="connsiteX25" fmla="*/ 2138149 w 2984311"/>
              <a:gd name="connsiteY25" fmla="*/ 441278 h 782471"/>
              <a:gd name="connsiteX26" fmla="*/ 2124501 w 2984311"/>
              <a:gd name="connsiteY26" fmla="*/ 445827 h 782471"/>
              <a:gd name="connsiteX27" fmla="*/ 2083558 w 2984311"/>
              <a:gd name="connsiteY27" fmla="*/ 464024 h 782471"/>
              <a:gd name="connsiteX28" fmla="*/ 2069910 w 2984311"/>
              <a:gd name="connsiteY28" fmla="*/ 473122 h 782471"/>
              <a:gd name="connsiteX29" fmla="*/ 2056263 w 2984311"/>
              <a:gd name="connsiteY29" fmla="*/ 477672 h 782471"/>
              <a:gd name="connsiteX30" fmla="*/ 1988024 w 2984311"/>
              <a:gd name="connsiteY30" fmla="*/ 473122 h 782471"/>
              <a:gd name="connsiteX31" fmla="*/ 1969827 w 2984311"/>
              <a:gd name="connsiteY31" fmla="*/ 468573 h 782471"/>
              <a:gd name="connsiteX32" fmla="*/ 1878842 w 2984311"/>
              <a:gd name="connsiteY32" fmla="*/ 473122 h 782471"/>
              <a:gd name="connsiteX33" fmla="*/ 1851546 w 2984311"/>
              <a:gd name="connsiteY33" fmla="*/ 486770 h 782471"/>
              <a:gd name="connsiteX34" fmla="*/ 1842448 w 2984311"/>
              <a:gd name="connsiteY34" fmla="*/ 500418 h 782471"/>
              <a:gd name="connsiteX35" fmla="*/ 1815152 w 2984311"/>
              <a:gd name="connsiteY35" fmla="*/ 509516 h 782471"/>
              <a:gd name="connsiteX36" fmla="*/ 1787857 w 2984311"/>
              <a:gd name="connsiteY36" fmla="*/ 518615 h 782471"/>
              <a:gd name="connsiteX37" fmla="*/ 1774209 w 2984311"/>
              <a:gd name="connsiteY37" fmla="*/ 523164 h 782471"/>
              <a:gd name="connsiteX38" fmla="*/ 1733266 w 2984311"/>
              <a:gd name="connsiteY38" fmla="*/ 509516 h 782471"/>
              <a:gd name="connsiteX39" fmla="*/ 1728716 w 2984311"/>
              <a:gd name="connsiteY39" fmla="*/ 495869 h 782471"/>
              <a:gd name="connsiteX40" fmla="*/ 1724167 w 2984311"/>
              <a:gd name="connsiteY40" fmla="*/ 468573 h 782471"/>
              <a:gd name="connsiteX41" fmla="*/ 1710519 w 2984311"/>
              <a:gd name="connsiteY41" fmla="*/ 464024 h 782471"/>
              <a:gd name="connsiteX42" fmla="*/ 1701421 w 2984311"/>
              <a:gd name="connsiteY42" fmla="*/ 450376 h 782471"/>
              <a:gd name="connsiteX43" fmla="*/ 1687773 w 2984311"/>
              <a:gd name="connsiteY43" fmla="*/ 441278 h 782471"/>
              <a:gd name="connsiteX44" fmla="*/ 1683224 w 2984311"/>
              <a:gd name="connsiteY44" fmla="*/ 427630 h 782471"/>
              <a:gd name="connsiteX45" fmla="*/ 1665027 w 2984311"/>
              <a:gd name="connsiteY45" fmla="*/ 400334 h 782471"/>
              <a:gd name="connsiteX46" fmla="*/ 1646830 w 2984311"/>
              <a:gd name="connsiteY46" fmla="*/ 373039 h 782471"/>
              <a:gd name="connsiteX47" fmla="*/ 1633182 w 2984311"/>
              <a:gd name="connsiteY47" fmla="*/ 363940 h 782471"/>
              <a:gd name="connsiteX48" fmla="*/ 1601337 w 2984311"/>
              <a:gd name="connsiteY48" fmla="*/ 345743 h 782471"/>
              <a:gd name="connsiteX49" fmla="*/ 1587689 w 2984311"/>
              <a:gd name="connsiteY49" fmla="*/ 318448 h 782471"/>
              <a:gd name="connsiteX50" fmla="*/ 1574042 w 2984311"/>
              <a:gd name="connsiteY50" fmla="*/ 309349 h 782471"/>
              <a:gd name="connsiteX51" fmla="*/ 1542197 w 2984311"/>
              <a:gd name="connsiteY51" fmla="*/ 286603 h 782471"/>
              <a:gd name="connsiteX52" fmla="*/ 1501254 w 2984311"/>
              <a:gd name="connsiteY52" fmla="*/ 277505 h 782471"/>
              <a:gd name="connsiteX53" fmla="*/ 1473958 w 2984311"/>
              <a:gd name="connsiteY53" fmla="*/ 268406 h 782471"/>
              <a:gd name="connsiteX54" fmla="*/ 1460310 w 2984311"/>
              <a:gd name="connsiteY54" fmla="*/ 259308 h 782471"/>
              <a:gd name="connsiteX55" fmla="*/ 1433015 w 2984311"/>
              <a:gd name="connsiteY55" fmla="*/ 250209 h 782471"/>
              <a:gd name="connsiteX56" fmla="*/ 1360227 w 2984311"/>
              <a:gd name="connsiteY56" fmla="*/ 236561 h 782471"/>
              <a:gd name="connsiteX57" fmla="*/ 1332931 w 2984311"/>
              <a:gd name="connsiteY57" fmla="*/ 227463 h 782471"/>
              <a:gd name="connsiteX58" fmla="*/ 1319283 w 2984311"/>
              <a:gd name="connsiteY58" fmla="*/ 222913 h 782471"/>
              <a:gd name="connsiteX59" fmla="*/ 1278340 w 2984311"/>
              <a:gd name="connsiteY59" fmla="*/ 227463 h 782471"/>
              <a:gd name="connsiteX60" fmla="*/ 1264692 w 2984311"/>
              <a:gd name="connsiteY60" fmla="*/ 236561 h 782471"/>
              <a:gd name="connsiteX61" fmla="*/ 1246495 w 2984311"/>
              <a:gd name="connsiteY61" fmla="*/ 241111 h 782471"/>
              <a:gd name="connsiteX62" fmla="*/ 1219200 w 2984311"/>
              <a:gd name="connsiteY62" fmla="*/ 254758 h 782471"/>
              <a:gd name="connsiteX63" fmla="*/ 1191904 w 2984311"/>
              <a:gd name="connsiteY63" fmla="*/ 268406 h 782471"/>
              <a:gd name="connsiteX64" fmla="*/ 1160060 w 2984311"/>
              <a:gd name="connsiteY64" fmla="*/ 272955 h 782471"/>
              <a:gd name="connsiteX65" fmla="*/ 1105468 w 2984311"/>
              <a:gd name="connsiteY65" fmla="*/ 291152 h 782471"/>
              <a:gd name="connsiteX66" fmla="*/ 1073624 w 2984311"/>
              <a:gd name="connsiteY66" fmla="*/ 304800 h 782471"/>
              <a:gd name="connsiteX67" fmla="*/ 896203 w 2984311"/>
              <a:gd name="connsiteY67" fmla="*/ 309349 h 782471"/>
              <a:gd name="connsiteX68" fmla="*/ 868907 w 2984311"/>
              <a:gd name="connsiteY68" fmla="*/ 322997 h 782471"/>
              <a:gd name="connsiteX69" fmla="*/ 855260 w 2984311"/>
              <a:gd name="connsiteY69" fmla="*/ 327546 h 782471"/>
              <a:gd name="connsiteX70" fmla="*/ 782471 w 2984311"/>
              <a:gd name="connsiteY70" fmla="*/ 322997 h 782471"/>
              <a:gd name="connsiteX71" fmla="*/ 768824 w 2984311"/>
              <a:gd name="connsiteY71" fmla="*/ 318448 h 782471"/>
              <a:gd name="connsiteX72" fmla="*/ 723331 w 2984311"/>
              <a:gd name="connsiteY72" fmla="*/ 304800 h 782471"/>
              <a:gd name="connsiteX73" fmla="*/ 709683 w 2984311"/>
              <a:gd name="connsiteY73" fmla="*/ 300251 h 782471"/>
              <a:gd name="connsiteX74" fmla="*/ 696036 w 2984311"/>
              <a:gd name="connsiteY74" fmla="*/ 295702 h 782471"/>
              <a:gd name="connsiteX75" fmla="*/ 641445 w 2984311"/>
              <a:gd name="connsiteY75" fmla="*/ 291152 h 782471"/>
              <a:gd name="connsiteX76" fmla="*/ 591403 w 2984311"/>
              <a:gd name="connsiteY76" fmla="*/ 282054 h 782471"/>
              <a:gd name="connsiteX77" fmla="*/ 573206 w 2984311"/>
              <a:gd name="connsiteY77" fmla="*/ 277505 h 782471"/>
              <a:gd name="connsiteX78" fmla="*/ 545910 w 2984311"/>
              <a:gd name="connsiteY78" fmla="*/ 268406 h 782471"/>
              <a:gd name="connsiteX79" fmla="*/ 514066 w 2984311"/>
              <a:gd name="connsiteY79" fmla="*/ 263857 h 782471"/>
              <a:gd name="connsiteX80" fmla="*/ 491319 w 2984311"/>
              <a:gd name="connsiteY80" fmla="*/ 259308 h 782471"/>
              <a:gd name="connsiteX81" fmla="*/ 459474 w 2984311"/>
              <a:gd name="connsiteY81" fmla="*/ 254758 h 782471"/>
              <a:gd name="connsiteX82" fmla="*/ 432179 w 2984311"/>
              <a:gd name="connsiteY82" fmla="*/ 236561 h 782471"/>
              <a:gd name="connsiteX83" fmla="*/ 423080 w 2984311"/>
              <a:gd name="connsiteY83" fmla="*/ 222913 h 782471"/>
              <a:gd name="connsiteX84" fmla="*/ 404883 w 2984311"/>
              <a:gd name="connsiteY84" fmla="*/ 213815 h 782471"/>
              <a:gd name="connsiteX85" fmla="*/ 391236 w 2984311"/>
              <a:gd name="connsiteY85" fmla="*/ 204716 h 782471"/>
              <a:gd name="connsiteX86" fmla="*/ 373039 w 2984311"/>
              <a:gd name="connsiteY86" fmla="*/ 177421 h 782471"/>
              <a:gd name="connsiteX87" fmla="*/ 350292 w 2984311"/>
              <a:gd name="connsiteY87" fmla="*/ 150125 h 782471"/>
              <a:gd name="connsiteX88" fmla="*/ 322997 w 2984311"/>
              <a:gd name="connsiteY88" fmla="*/ 131928 h 782471"/>
              <a:gd name="connsiteX89" fmla="*/ 295701 w 2984311"/>
              <a:gd name="connsiteY89" fmla="*/ 113731 h 782471"/>
              <a:gd name="connsiteX90" fmla="*/ 286603 w 2984311"/>
              <a:gd name="connsiteY90" fmla="*/ 100084 h 782471"/>
              <a:gd name="connsiteX91" fmla="*/ 272955 w 2984311"/>
              <a:gd name="connsiteY91" fmla="*/ 95534 h 782471"/>
              <a:gd name="connsiteX92" fmla="*/ 259307 w 2984311"/>
              <a:gd name="connsiteY92" fmla="*/ 86436 h 782471"/>
              <a:gd name="connsiteX93" fmla="*/ 232012 w 2984311"/>
              <a:gd name="connsiteY93" fmla="*/ 77337 h 782471"/>
              <a:gd name="connsiteX94" fmla="*/ 218364 w 2984311"/>
              <a:gd name="connsiteY94" fmla="*/ 72788 h 782471"/>
              <a:gd name="connsiteX95" fmla="*/ 204716 w 2984311"/>
              <a:gd name="connsiteY95" fmla="*/ 68239 h 782471"/>
              <a:gd name="connsiteX96" fmla="*/ 191068 w 2984311"/>
              <a:gd name="connsiteY96" fmla="*/ 59140 h 782471"/>
              <a:gd name="connsiteX97" fmla="*/ 163773 w 2984311"/>
              <a:gd name="connsiteY97" fmla="*/ 50042 h 782471"/>
              <a:gd name="connsiteX98" fmla="*/ 136477 w 2984311"/>
              <a:gd name="connsiteY98" fmla="*/ 40943 h 782471"/>
              <a:gd name="connsiteX99" fmla="*/ 122830 w 2984311"/>
              <a:gd name="connsiteY99" fmla="*/ 36394 h 782471"/>
              <a:gd name="connsiteX100" fmla="*/ 0 w 2984311"/>
              <a:gd name="connsiteY10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20621 w 2984311"/>
              <a:gd name="connsiteY3" fmla="*/ 605051 h 782471"/>
              <a:gd name="connsiteX4" fmla="*/ 2916071 w 2984311"/>
              <a:gd name="connsiteY4" fmla="*/ 545911 h 782471"/>
              <a:gd name="connsiteX5" fmla="*/ 2875128 w 2984311"/>
              <a:gd name="connsiteY5" fmla="*/ 532263 h 782471"/>
              <a:gd name="connsiteX6" fmla="*/ 2861480 w 2984311"/>
              <a:gd name="connsiteY6" fmla="*/ 527713 h 782471"/>
              <a:gd name="connsiteX7" fmla="*/ 2847833 w 2984311"/>
              <a:gd name="connsiteY7" fmla="*/ 518615 h 782471"/>
              <a:gd name="connsiteX8" fmla="*/ 2761397 w 2984311"/>
              <a:gd name="connsiteY8" fmla="*/ 514066 h 782471"/>
              <a:gd name="connsiteX9" fmla="*/ 2711355 w 2984311"/>
              <a:gd name="connsiteY9" fmla="*/ 504967 h 782471"/>
              <a:gd name="connsiteX10" fmla="*/ 2684060 w 2984311"/>
              <a:gd name="connsiteY10" fmla="*/ 495869 h 782471"/>
              <a:gd name="connsiteX11" fmla="*/ 2643116 w 2984311"/>
              <a:gd name="connsiteY11" fmla="*/ 482221 h 782471"/>
              <a:gd name="connsiteX12" fmla="*/ 2629468 w 2984311"/>
              <a:gd name="connsiteY12" fmla="*/ 477672 h 782471"/>
              <a:gd name="connsiteX13" fmla="*/ 2552131 w 2984311"/>
              <a:gd name="connsiteY13" fmla="*/ 473122 h 782471"/>
              <a:gd name="connsiteX14" fmla="*/ 2515737 w 2984311"/>
              <a:gd name="connsiteY14" fmla="*/ 468573 h 782471"/>
              <a:gd name="connsiteX15" fmla="*/ 2370161 w 2984311"/>
              <a:gd name="connsiteY15" fmla="*/ 459475 h 782471"/>
              <a:gd name="connsiteX16" fmla="*/ 2329218 w 2984311"/>
              <a:gd name="connsiteY16" fmla="*/ 450376 h 782471"/>
              <a:gd name="connsiteX17" fmla="*/ 2301922 w 2984311"/>
              <a:gd name="connsiteY17" fmla="*/ 441278 h 782471"/>
              <a:gd name="connsiteX18" fmla="*/ 2288274 w 2984311"/>
              <a:gd name="connsiteY18" fmla="*/ 436728 h 782471"/>
              <a:gd name="connsiteX19" fmla="*/ 2247331 w 2984311"/>
              <a:gd name="connsiteY19" fmla="*/ 413982 h 782471"/>
              <a:gd name="connsiteX20" fmla="*/ 2233683 w 2984311"/>
              <a:gd name="connsiteY20" fmla="*/ 409433 h 782471"/>
              <a:gd name="connsiteX21" fmla="*/ 2220036 w 2984311"/>
              <a:gd name="connsiteY21" fmla="*/ 404884 h 782471"/>
              <a:gd name="connsiteX22" fmla="*/ 2192740 w 2984311"/>
              <a:gd name="connsiteY22" fmla="*/ 418531 h 782471"/>
              <a:gd name="connsiteX23" fmla="*/ 2179092 w 2984311"/>
              <a:gd name="connsiteY23" fmla="*/ 427630 h 782471"/>
              <a:gd name="connsiteX24" fmla="*/ 2151797 w 2984311"/>
              <a:gd name="connsiteY24" fmla="*/ 436728 h 782471"/>
              <a:gd name="connsiteX25" fmla="*/ 2138149 w 2984311"/>
              <a:gd name="connsiteY25" fmla="*/ 441278 h 782471"/>
              <a:gd name="connsiteX26" fmla="*/ 2124501 w 2984311"/>
              <a:gd name="connsiteY26" fmla="*/ 445827 h 782471"/>
              <a:gd name="connsiteX27" fmla="*/ 2083558 w 2984311"/>
              <a:gd name="connsiteY27" fmla="*/ 464024 h 782471"/>
              <a:gd name="connsiteX28" fmla="*/ 2069910 w 2984311"/>
              <a:gd name="connsiteY28" fmla="*/ 473122 h 782471"/>
              <a:gd name="connsiteX29" fmla="*/ 2056263 w 2984311"/>
              <a:gd name="connsiteY29" fmla="*/ 477672 h 782471"/>
              <a:gd name="connsiteX30" fmla="*/ 1988024 w 2984311"/>
              <a:gd name="connsiteY30" fmla="*/ 473122 h 782471"/>
              <a:gd name="connsiteX31" fmla="*/ 1969827 w 2984311"/>
              <a:gd name="connsiteY31" fmla="*/ 468573 h 782471"/>
              <a:gd name="connsiteX32" fmla="*/ 1878842 w 2984311"/>
              <a:gd name="connsiteY32" fmla="*/ 473122 h 782471"/>
              <a:gd name="connsiteX33" fmla="*/ 1851546 w 2984311"/>
              <a:gd name="connsiteY33" fmla="*/ 486770 h 782471"/>
              <a:gd name="connsiteX34" fmla="*/ 1842448 w 2984311"/>
              <a:gd name="connsiteY34" fmla="*/ 500418 h 782471"/>
              <a:gd name="connsiteX35" fmla="*/ 1815152 w 2984311"/>
              <a:gd name="connsiteY35" fmla="*/ 509516 h 782471"/>
              <a:gd name="connsiteX36" fmla="*/ 1787857 w 2984311"/>
              <a:gd name="connsiteY36" fmla="*/ 518615 h 782471"/>
              <a:gd name="connsiteX37" fmla="*/ 1774209 w 2984311"/>
              <a:gd name="connsiteY37" fmla="*/ 523164 h 782471"/>
              <a:gd name="connsiteX38" fmla="*/ 1733266 w 2984311"/>
              <a:gd name="connsiteY38" fmla="*/ 509516 h 782471"/>
              <a:gd name="connsiteX39" fmla="*/ 1728716 w 2984311"/>
              <a:gd name="connsiteY39" fmla="*/ 495869 h 782471"/>
              <a:gd name="connsiteX40" fmla="*/ 1724167 w 2984311"/>
              <a:gd name="connsiteY40" fmla="*/ 468573 h 782471"/>
              <a:gd name="connsiteX41" fmla="*/ 1710519 w 2984311"/>
              <a:gd name="connsiteY41" fmla="*/ 464024 h 782471"/>
              <a:gd name="connsiteX42" fmla="*/ 1701421 w 2984311"/>
              <a:gd name="connsiteY42" fmla="*/ 450376 h 782471"/>
              <a:gd name="connsiteX43" fmla="*/ 1687773 w 2984311"/>
              <a:gd name="connsiteY43" fmla="*/ 441278 h 782471"/>
              <a:gd name="connsiteX44" fmla="*/ 1683224 w 2984311"/>
              <a:gd name="connsiteY44" fmla="*/ 427630 h 782471"/>
              <a:gd name="connsiteX45" fmla="*/ 1665027 w 2984311"/>
              <a:gd name="connsiteY45" fmla="*/ 400334 h 782471"/>
              <a:gd name="connsiteX46" fmla="*/ 1646830 w 2984311"/>
              <a:gd name="connsiteY46" fmla="*/ 373039 h 782471"/>
              <a:gd name="connsiteX47" fmla="*/ 1633182 w 2984311"/>
              <a:gd name="connsiteY47" fmla="*/ 363940 h 782471"/>
              <a:gd name="connsiteX48" fmla="*/ 1601337 w 2984311"/>
              <a:gd name="connsiteY48" fmla="*/ 345743 h 782471"/>
              <a:gd name="connsiteX49" fmla="*/ 1587689 w 2984311"/>
              <a:gd name="connsiteY49" fmla="*/ 318448 h 782471"/>
              <a:gd name="connsiteX50" fmla="*/ 1574042 w 2984311"/>
              <a:gd name="connsiteY50" fmla="*/ 309349 h 782471"/>
              <a:gd name="connsiteX51" fmla="*/ 1542197 w 2984311"/>
              <a:gd name="connsiteY51" fmla="*/ 286603 h 782471"/>
              <a:gd name="connsiteX52" fmla="*/ 1501254 w 2984311"/>
              <a:gd name="connsiteY52" fmla="*/ 277505 h 782471"/>
              <a:gd name="connsiteX53" fmla="*/ 1473958 w 2984311"/>
              <a:gd name="connsiteY53" fmla="*/ 268406 h 782471"/>
              <a:gd name="connsiteX54" fmla="*/ 1460310 w 2984311"/>
              <a:gd name="connsiteY54" fmla="*/ 259308 h 782471"/>
              <a:gd name="connsiteX55" fmla="*/ 1433015 w 2984311"/>
              <a:gd name="connsiteY55" fmla="*/ 250209 h 782471"/>
              <a:gd name="connsiteX56" fmla="*/ 1360227 w 2984311"/>
              <a:gd name="connsiteY56" fmla="*/ 236561 h 782471"/>
              <a:gd name="connsiteX57" fmla="*/ 1332931 w 2984311"/>
              <a:gd name="connsiteY57" fmla="*/ 227463 h 782471"/>
              <a:gd name="connsiteX58" fmla="*/ 1319283 w 2984311"/>
              <a:gd name="connsiteY58" fmla="*/ 222913 h 782471"/>
              <a:gd name="connsiteX59" fmla="*/ 1278340 w 2984311"/>
              <a:gd name="connsiteY59" fmla="*/ 227463 h 782471"/>
              <a:gd name="connsiteX60" fmla="*/ 1264692 w 2984311"/>
              <a:gd name="connsiteY60" fmla="*/ 236561 h 782471"/>
              <a:gd name="connsiteX61" fmla="*/ 1246495 w 2984311"/>
              <a:gd name="connsiteY61" fmla="*/ 241111 h 782471"/>
              <a:gd name="connsiteX62" fmla="*/ 1219200 w 2984311"/>
              <a:gd name="connsiteY62" fmla="*/ 254758 h 782471"/>
              <a:gd name="connsiteX63" fmla="*/ 1191904 w 2984311"/>
              <a:gd name="connsiteY63" fmla="*/ 268406 h 782471"/>
              <a:gd name="connsiteX64" fmla="*/ 1160060 w 2984311"/>
              <a:gd name="connsiteY64" fmla="*/ 272955 h 782471"/>
              <a:gd name="connsiteX65" fmla="*/ 1105468 w 2984311"/>
              <a:gd name="connsiteY65" fmla="*/ 291152 h 782471"/>
              <a:gd name="connsiteX66" fmla="*/ 1073624 w 2984311"/>
              <a:gd name="connsiteY66" fmla="*/ 304800 h 782471"/>
              <a:gd name="connsiteX67" fmla="*/ 896203 w 2984311"/>
              <a:gd name="connsiteY67" fmla="*/ 309349 h 782471"/>
              <a:gd name="connsiteX68" fmla="*/ 868907 w 2984311"/>
              <a:gd name="connsiteY68" fmla="*/ 322997 h 782471"/>
              <a:gd name="connsiteX69" fmla="*/ 855260 w 2984311"/>
              <a:gd name="connsiteY69" fmla="*/ 327546 h 782471"/>
              <a:gd name="connsiteX70" fmla="*/ 782471 w 2984311"/>
              <a:gd name="connsiteY70" fmla="*/ 322997 h 782471"/>
              <a:gd name="connsiteX71" fmla="*/ 768824 w 2984311"/>
              <a:gd name="connsiteY71" fmla="*/ 318448 h 782471"/>
              <a:gd name="connsiteX72" fmla="*/ 723331 w 2984311"/>
              <a:gd name="connsiteY72" fmla="*/ 304800 h 782471"/>
              <a:gd name="connsiteX73" fmla="*/ 709683 w 2984311"/>
              <a:gd name="connsiteY73" fmla="*/ 300251 h 782471"/>
              <a:gd name="connsiteX74" fmla="*/ 696036 w 2984311"/>
              <a:gd name="connsiteY74" fmla="*/ 295702 h 782471"/>
              <a:gd name="connsiteX75" fmla="*/ 641445 w 2984311"/>
              <a:gd name="connsiteY75" fmla="*/ 291152 h 782471"/>
              <a:gd name="connsiteX76" fmla="*/ 591403 w 2984311"/>
              <a:gd name="connsiteY76" fmla="*/ 282054 h 782471"/>
              <a:gd name="connsiteX77" fmla="*/ 573206 w 2984311"/>
              <a:gd name="connsiteY77" fmla="*/ 277505 h 782471"/>
              <a:gd name="connsiteX78" fmla="*/ 545910 w 2984311"/>
              <a:gd name="connsiteY78" fmla="*/ 268406 h 782471"/>
              <a:gd name="connsiteX79" fmla="*/ 514066 w 2984311"/>
              <a:gd name="connsiteY79" fmla="*/ 263857 h 782471"/>
              <a:gd name="connsiteX80" fmla="*/ 491319 w 2984311"/>
              <a:gd name="connsiteY80" fmla="*/ 259308 h 782471"/>
              <a:gd name="connsiteX81" fmla="*/ 459474 w 2984311"/>
              <a:gd name="connsiteY81" fmla="*/ 254758 h 782471"/>
              <a:gd name="connsiteX82" fmla="*/ 432179 w 2984311"/>
              <a:gd name="connsiteY82" fmla="*/ 236561 h 782471"/>
              <a:gd name="connsiteX83" fmla="*/ 423080 w 2984311"/>
              <a:gd name="connsiteY83" fmla="*/ 222913 h 782471"/>
              <a:gd name="connsiteX84" fmla="*/ 404883 w 2984311"/>
              <a:gd name="connsiteY84" fmla="*/ 213815 h 782471"/>
              <a:gd name="connsiteX85" fmla="*/ 391236 w 2984311"/>
              <a:gd name="connsiteY85" fmla="*/ 204716 h 782471"/>
              <a:gd name="connsiteX86" fmla="*/ 373039 w 2984311"/>
              <a:gd name="connsiteY86" fmla="*/ 177421 h 782471"/>
              <a:gd name="connsiteX87" fmla="*/ 350292 w 2984311"/>
              <a:gd name="connsiteY87" fmla="*/ 150125 h 782471"/>
              <a:gd name="connsiteX88" fmla="*/ 322997 w 2984311"/>
              <a:gd name="connsiteY88" fmla="*/ 131928 h 782471"/>
              <a:gd name="connsiteX89" fmla="*/ 295701 w 2984311"/>
              <a:gd name="connsiteY89" fmla="*/ 113731 h 782471"/>
              <a:gd name="connsiteX90" fmla="*/ 286603 w 2984311"/>
              <a:gd name="connsiteY90" fmla="*/ 100084 h 782471"/>
              <a:gd name="connsiteX91" fmla="*/ 272955 w 2984311"/>
              <a:gd name="connsiteY91" fmla="*/ 95534 h 782471"/>
              <a:gd name="connsiteX92" fmla="*/ 259307 w 2984311"/>
              <a:gd name="connsiteY92" fmla="*/ 86436 h 782471"/>
              <a:gd name="connsiteX93" fmla="*/ 232012 w 2984311"/>
              <a:gd name="connsiteY93" fmla="*/ 77337 h 782471"/>
              <a:gd name="connsiteX94" fmla="*/ 218364 w 2984311"/>
              <a:gd name="connsiteY94" fmla="*/ 72788 h 782471"/>
              <a:gd name="connsiteX95" fmla="*/ 204716 w 2984311"/>
              <a:gd name="connsiteY95" fmla="*/ 68239 h 782471"/>
              <a:gd name="connsiteX96" fmla="*/ 191068 w 2984311"/>
              <a:gd name="connsiteY96" fmla="*/ 59140 h 782471"/>
              <a:gd name="connsiteX97" fmla="*/ 163773 w 2984311"/>
              <a:gd name="connsiteY97" fmla="*/ 50042 h 782471"/>
              <a:gd name="connsiteX98" fmla="*/ 136477 w 2984311"/>
              <a:gd name="connsiteY98" fmla="*/ 40943 h 782471"/>
              <a:gd name="connsiteX99" fmla="*/ 122830 w 2984311"/>
              <a:gd name="connsiteY99" fmla="*/ 36394 h 782471"/>
              <a:gd name="connsiteX100" fmla="*/ 0 w 2984311"/>
              <a:gd name="connsiteY10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618699 h 782471"/>
              <a:gd name="connsiteX3" fmla="*/ 2916071 w 2984311"/>
              <a:gd name="connsiteY3" fmla="*/ 545911 h 782471"/>
              <a:gd name="connsiteX4" fmla="*/ 2875128 w 2984311"/>
              <a:gd name="connsiteY4" fmla="*/ 532263 h 782471"/>
              <a:gd name="connsiteX5" fmla="*/ 2861480 w 2984311"/>
              <a:gd name="connsiteY5" fmla="*/ 527713 h 782471"/>
              <a:gd name="connsiteX6" fmla="*/ 2847833 w 2984311"/>
              <a:gd name="connsiteY6" fmla="*/ 518615 h 782471"/>
              <a:gd name="connsiteX7" fmla="*/ 2761397 w 2984311"/>
              <a:gd name="connsiteY7" fmla="*/ 514066 h 782471"/>
              <a:gd name="connsiteX8" fmla="*/ 2711355 w 2984311"/>
              <a:gd name="connsiteY8" fmla="*/ 504967 h 782471"/>
              <a:gd name="connsiteX9" fmla="*/ 2684060 w 2984311"/>
              <a:gd name="connsiteY9" fmla="*/ 495869 h 782471"/>
              <a:gd name="connsiteX10" fmla="*/ 2643116 w 2984311"/>
              <a:gd name="connsiteY10" fmla="*/ 482221 h 782471"/>
              <a:gd name="connsiteX11" fmla="*/ 2629468 w 2984311"/>
              <a:gd name="connsiteY11" fmla="*/ 477672 h 782471"/>
              <a:gd name="connsiteX12" fmla="*/ 2552131 w 2984311"/>
              <a:gd name="connsiteY12" fmla="*/ 473122 h 782471"/>
              <a:gd name="connsiteX13" fmla="*/ 2515737 w 2984311"/>
              <a:gd name="connsiteY13" fmla="*/ 468573 h 782471"/>
              <a:gd name="connsiteX14" fmla="*/ 2370161 w 2984311"/>
              <a:gd name="connsiteY14" fmla="*/ 459475 h 782471"/>
              <a:gd name="connsiteX15" fmla="*/ 2329218 w 2984311"/>
              <a:gd name="connsiteY15" fmla="*/ 450376 h 782471"/>
              <a:gd name="connsiteX16" fmla="*/ 2301922 w 2984311"/>
              <a:gd name="connsiteY16" fmla="*/ 441278 h 782471"/>
              <a:gd name="connsiteX17" fmla="*/ 2288274 w 2984311"/>
              <a:gd name="connsiteY17" fmla="*/ 436728 h 782471"/>
              <a:gd name="connsiteX18" fmla="*/ 2247331 w 2984311"/>
              <a:gd name="connsiteY18" fmla="*/ 413982 h 782471"/>
              <a:gd name="connsiteX19" fmla="*/ 2233683 w 2984311"/>
              <a:gd name="connsiteY19" fmla="*/ 409433 h 782471"/>
              <a:gd name="connsiteX20" fmla="*/ 2220036 w 2984311"/>
              <a:gd name="connsiteY20" fmla="*/ 404884 h 782471"/>
              <a:gd name="connsiteX21" fmla="*/ 2192740 w 2984311"/>
              <a:gd name="connsiteY21" fmla="*/ 418531 h 782471"/>
              <a:gd name="connsiteX22" fmla="*/ 2179092 w 2984311"/>
              <a:gd name="connsiteY22" fmla="*/ 427630 h 782471"/>
              <a:gd name="connsiteX23" fmla="*/ 2151797 w 2984311"/>
              <a:gd name="connsiteY23" fmla="*/ 436728 h 782471"/>
              <a:gd name="connsiteX24" fmla="*/ 2138149 w 2984311"/>
              <a:gd name="connsiteY24" fmla="*/ 441278 h 782471"/>
              <a:gd name="connsiteX25" fmla="*/ 2124501 w 2984311"/>
              <a:gd name="connsiteY25" fmla="*/ 445827 h 782471"/>
              <a:gd name="connsiteX26" fmla="*/ 2083558 w 2984311"/>
              <a:gd name="connsiteY26" fmla="*/ 464024 h 782471"/>
              <a:gd name="connsiteX27" fmla="*/ 2069910 w 2984311"/>
              <a:gd name="connsiteY27" fmla="*/ 473122 h 782471"/>
              <a:gd name="connsiteX28" fmla="*/ 2056263 w 2984311"/>
              <a:gd name="connsiteY28" fmla="*/ 477672 h 782471"/>
              <a:gd name="connsiteX29" fmla="*/ 1988024 w 2984311"/>
              <a:gd name="connsiteY29" fmla="*/ 473122 h 782471"/>
              <a:gd name="connsiteX30" fmla="*/ 1969827 w 2984311"/>
              <a:gd name="connsiteY30" fmla="*/ 468573 h 782471"/>
              <a:gd name="connsiteX31" fmla="*/ 1878842 w 2984311"/>
              <a:gd name="connsiteY31" fmla="*/ 473122 h 782471"/>
              <a:gd name="connsiteX32" fmla="*/ 1851546 w 2984311"/>
              <a:gd name="connsiteY32" fmla="*/ 486770 h 782471"/>
              <a:gd name="connsiteX33" fmla="*/ 1842448 w 2984311"/>
              <a:gd name="connsiteY33" fmla="*/ 500418 h 782471"/>
              <a:gd name="connsiteX34" fmla="*/ 1815152 w 2984311"/>
              <a:gd name="connsiteY34" fmla="*/ 509516 h 782471"/>
              <a:gd name="connsiteX35" fmla="*/ 1787857 w 2984311"/>
              <a:gd name="connsiteY35" fmla="*/ 518615 h 782471"/>
              <a:gd name="connsiteX36" fmla="*/ 1774209 w 2984311"/>
              <a:gd name="connsiteY36" fmla="*/ 523164 h 782471"/>
              <a:gd name="connsiteX37" fmla="*/ 1733266 w 2984311"/>
              <a:gd name="connsiteY37" fmla="*/ 509516 h 782471"/>
              <a:gd name="connsiteX38" fmla="*/ 1728716 w 2984311"/>
              <a:gd name="connsiteY38" fmla="*/ 495869 h 782471"/>
              <a:gd name="connsiteX39" fmla="*/ 1724167 w 2984311"/>
              <a:gd name="connsiteY39" fmla="*/ 468573 h 782471"/>
              <a:gd name="connsiteX40" fmla="*/ 1710519 w 2984311"/>
              <a:gd name="connsiteY40" fmla="*/ 464024 h 782471"/>
              <a:gd name="connsiteX41" fmla="*/ 1701421 w 2984311"/>
              <a:gd name="connsiteY41" fmla="*/ 450376 h 782471"/>
              <a:gd name="connsiteX42" fmla="*/ 1687773 w 2984311"/>
              <a:gd name="connsiteY42" fmla="*/ 441278 h 782471"/>
              <a:gd name="connsiteX43" fmla="*/ 1683224 w 2984311"/>
              <a:gd name="connsiteY43" fmla="*/ 427630 h 782471"/>
              <a:gd name="connsiteX44" fmla="*/ 1665027 w 2984311"/>
              <a:gd name="connsiteY44" fmla="*/ 400334 h 782471"/>
              <a:gd name="connsiteX45" fmla="*/ 1646830 w 2984311"/>
              <a:gd name="connsiteY45" fmla="*/ 373039 h 782471"/>
              <a:gd name="connsiteX46" fmla="*/ 1633182 w 2984311"/>
              <a:gd name="connsiteY46" fmla="*/ 363940 h 782471"/>
              <a:gd name="connsiteX47" fmla="*/ 1601337 w 2984311"/>
              <a:gd name="connsiteY47" fmla="*/ 345743 h 782471"/>
              <a:gd name="connsiteX48" fmla="*/ 1587689 w 2984311"/>
              <a:gd name="connsiteY48" fmla="*/ 318448 h 782471"/>
              <a:gd name="connsiteX49" fmla="*/ 1574042 w 2984311"/>
              <a:gd name="connsiteY49" fmla="*/ 309349 h 782471"/>
              <a:gd name="connsiteX50" fmla="*/ 1542197 w 2984311"/>
              <a:gd name="connsiteY50" fmla="*/ 286603 h 782471"/>
              <a:gd name="connsiteX51" fmla="*/ 1501254 w 2984311"/>
              <a:gd name="connsiteY51" fmla="*/ 277505 h 782471"/>
              <a:gd name="connsiteX52" fmla="*/ 1473958 w 2984311"/>
              <a:gd name="connsiteY52" fmla="*/ 268406 h 782471"/>
              <a:gd name="connsiteX53" fmla="*/ 1460310 w 2984311"/>
              <a:gd name="connsiteY53" fmla="*/ 259308 h 782471"/>
              <a:gd name="connsiteX54" fmla="*/ 1433015 w 2984311"/>
              <a:gd name="connsiteY54" fmla="*/ 250209 h 782471"/>
              <a:gd name="connsiteX55" fmla="*/ 1360227 w 2984311"/>
              <a:gd name="connsiteY55" fmla="*/ 236561 h 782471"/>
              <a:gd name="connsiteX56" fmla="*/ 1332931 w 2984311"/>
              <a:gd name="connsiteY56" fmla="*/ 227463 h 782471"/>
              <a:gd name="connsiteX57" fmla="*/ 1319283 w 2984311"/>
              <a:gd name="connsiteY57" fmla="*/ 222913 h 782471"/>
              <a:gd name="connsiteX58" fmla="*/ 1278340 w 2984311"/>
              <a:gd name="connsiteY58" fmla="*/ 227463 h 782471"/>
              <a:gd name="connsiteX59" fmla="*/ 1264692 w 2984311"/>
              <a:gd name="connsiteY59" fmla="*/ 236561 h 782471"/>
              <a:gd name="connsiteX60" fmla="*/ 1246495 w 2984311"/>
              <a:gd name="connsiteY60" fmla="*/ 241111 h 782471"/>
              <a:gd name="connsiteX61" fmla="*/ 1219200 w 2984311"/>
              <a:gd name="connsiteY61" fmla="*/ 254758 h 782471"/>
              <a:gd name="connsiteX62" fmla="*/ 1191904 w 2984311"/>
              <a:gd name="connsiteY62" fmla="*/ 268406 h 782471"/>
              <a:gd name="connsiteX63" fmla="*/ 1160060 w 2984311"/>
              <a:gd name="connsiteY63" fmla="*/ 272955 h 782471"/>
              <a:gd name="connsiteX64" fmla="*/ 1105468 w 2984311"/>
              <a:gd name="connsiteY64" fmla="*/ 291152 h 782471"/>
              <a:gd name="connsiteX65" fmla="*/ 1073624 w 2984311"/>
              <a:gd name="connsiteY65" fmla="*/ 304800 h 782471"/>
              <a:gd name="connsiteX66" fmla="*/ 896203 w 2984311"/>
              <a:gd name="connsiteY66" fmla="*/ 309349 h 782471"/>
              <a:gd name="connsiteX67" fmla="*/ 868907 w 2984311"/>
              <a:gd name="connsiteY67" fmla="*/ 322997 h 782471"/>
              <a:gd name="connsiteX68" fmla="*/ 855260 w 2984311"/>
              <a:gd name="connsiteY68" fmla="*/ 327546 h 782471"/>
              <a:gd name="connsiteX69" fmla="*/ 782471 w 2984311"/>
              <a:gd name="connsiteY69" fmla="*/ 322997 h 782471"/>
              <a:gd name="connsiteX70" fmla="*/ 768824 w 2984311"/>
              <a:gd name="connsiteY70" fmla="*/ 318448 h 782471"/>
              <a:gd name="connsiteX71" fmla="*/ 723331 w 2984311"/>
              <a:gd name="connsiteY71" fmla="*/ 304800 h 782471"/>
              <a:gd name="connsiteX72" fmla="*/ 709683 w 2984311"/>
              <a:gd name="connsiteY72" fmla="*/ 300251 h 782471"/>
              <a:gd name="connsiteX73" fmla="*/ 696036 w 2984311"/>
              <a:gd name="connsiteY73" fmla="*/ 295702 h 782471"/>
              <a:gd name="connsiteX74" fmla="*/ 641445 w 2984311"/>
              <a:gd name="connsiteY74" fmla="*/ 291152 h 782471"/>
              <a:gd name="connsiteX75" fmla="*/ 591403 w 2984311"/>
              <a:gd name="connsiteY75" fmla="*/ 282054 h 782471"/>
              <a:gd name="connsiteX76" fmla="*/ 573206 w 2984311"/>
              <a:gd name="connsiteY76" fmla="*/ 277505 h 782471"/>
              <a:gd name="connsiteX77" fmla="*/ 545910 w 2984311"/>
              <a:gd name="connsiteY77" fmla="*/ 268406 h 782471"/>
              <a:gd name="connsiteX78" fmla="*/ 514066 w 2984311"/>
              <a:gd name="connsiteY78" fmla="*/ 263857 h 782471"/>
              <a:gd name="connsiteX79" fmla="*/ 491319 w 2984311"/>
              <a:gd name="connsiteY79" fmla="*/ 259308 h 782471"/>
              <a:gd name="connsiteX80" fmla="*/ 459474 w 2984311"/>
              <a:gd name="connsiteY80" fmla="*/ 254758 h 782471"/>
              <a:gd name="connsiteX81" fmla="*/ 432179 w 2984311"/>
              <a:gd name="connsiteY81" fmla="*/ 236561 h 782471"/>
              <a:gd name="connsiteX82" fmla="*/ 423080 w 2984311"/>
              <a:gd name="connsiteY82" fmla="*/ 222913 h 782471"/>
              <a:gd name="connsiteX83" fmla="*/ 404883 w 2984311"/>
              <a:gd name="connsiteY83" fmla="*/ 213815 h 782471"/>
              <a:gd name="connsiteX84" fmla="*/ 391236 w 2984311"/>
              <a:gd name="connsiteY84" fmla="*/ 204716 h 782471"/>
              <a:gd name="connsiteX85" fmla="*/ 373039 w 2984311"/>
              <a:gd name="connsiteY85" fmla="*/ 177421 h 782471"/>
              <a:gd name="connsiteX86" fmla="*/ 350292 w 2984311"/>
              <a:gd name="connsiteY86" fmla="*/ 150125 h 782471"/>
              <a:gd name="connsiteX87" fmla="*/ 322997 w 2984311"/>
              <a:gd name="connsiteY87" fmla="*/ 131928 h 782471"/>
              <a:gd name="connsiteX88" fmla="*/ 295701 w 2984311"/>
              <a:gd name="connsiteY88" fmla="*/ 113731 h 782471"/>
              <a:gd name="connsiteX89" fmla="*/ 286603 w 2984311"/>
              <a:gd name="connsiteY89" fmla="*/ 100084 h 782471"/>
              <a:gd name="connsiteX90" fmla="*/ 272955 w 2984311"/>
              <a:gd name="connsiteY90" fmla="*/ 95534 h 782471"/>
              <a:gd name="connsiteX91" fmla="*/ 259307 w 2984311"/>
              <a:gd name="connsiteY91" fmla="*/ 86436 h 782471"/>
              <a:gd name="connsiteX92" fmla="*/ 232012 w 2984311"/>
              <a:gd name="connsiteY92" fmla="*/ 77337 h 782471"/>
              <a:gd name="connsiteX93" fmla="*/ 218364 w 2984311"/>
              <a:gd name="connsiteY93" fmla="*/ 72788 h 782471"/>
              <a:gd name="connsiteX94" fmla="*/ 204716 w 2984311"/>
              <a:gd name="connsiteY94" fmla="*/ 68239 h 782471"/>
              <a:gd name="connsiteX95" fmla="*/ 191068 w 2984311"/>
              <a:gd name="connsiteY95" fmla="*/ 59140 h 782471"/>
              <a:gd name="connsiteX96" fmla="*/ 163773 w 2984311"/>
              <a:gd name="connsiteY96" fmla="*/ 50042 h 782471"/>
              <a:gd name="connsiteX97" fmla="*/ 136477 w 2984311"/>
              <a:gd name="connsiteY97" fmla="*/ 40943 h 782471"/>
              <a:gd name="connsiteX98" fmla="*/ 122830 w 2984311"/>
              <a:gd name="connsiteY98" fmla="*/ 36394 h 782471"/>
              <a:gd name="connsiteX99" fmla="*/ 0 w 2984311"/>
              <a:gd name="connsiteY9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16071 w 2984311"/>
              <a:gd name="connsiteY2" fmla="*/ 545911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847833 w 2984311"/>
              <a:gd name="connsiteY5" fmla="*/ 518615 h 782471"/>
              <a:gd name="connsiteX6" fmla="*/ 2761397 w 2984311"/>
              <a:gd name="connsiteY6" fmla="*/ 514066 h 782471"/>
              <a:gd name="connsiteX7" fmla="*/ 2711355 w 2984311"/>
              <a:gd name="connsiteY7" fmla="*/ 504967 h 782471"/>
              <a:gd name="connsiteX8" fmla="*/ 2684060 w 2984311"/>
              <a:gd name="connsiteY8" fmla="*/ 495869 h 782471"/>
              <a:gd name="connsiteX9" fmla="*/ 2643116 w 2984311"/>
              <a:gd name="connsiteY9" fmla="*/ 482221 h 782471"/>
              <a:gd name="connsiteX10" fmla="*/ 2629468 w 2984311"/>
              <a:gd name="connsiteY10" fmla="*/ 477672 h 782471"/>
              <a:gd name="connsiteX11" fmla="*/ 2552131 w 2984311"/>
              <a:gd name="connsiteY11" fmla="*/ 473122 h 782471"/>
              <a:gd name="connsiteX12" fmla="*/ 2515737 w 2984311"/>
              <a:gd name="connsiteY12" fmla="*/ 468573 h 782471"/>
              <a:gd name="connsiteX13" fmla="*/ 2370161 w 2984311"/>
              <a:gd name="connsiteY13" fmla="*/ 459475 h 782471"/>
              <a:gd name="connsiteX14" fmla="*/ 2329218 w 2984311"/>
              <a:gd name="connsiteY14" fmla="*/ 450376 h 782471"/>
              <a:gd name="connsiteX15" fmla="*/ 2301922 w 2984311"/>
              <a:gd name="connsiteY15" fmla="*/ 441278 h 782471"/>
              <a:gd name="connsiteX16" fmla="*/ 2288274 w 2984311"/>
              <a:gd name="connsiteY16" fmla="*/ 436728 h 782471"/>
              <a:gd name="connsiteX17" fmla="*/ 2247331 w 2984311"/>
              <a:gd name="connsiteY17" fmla="*/ 413982 h 782471"/>
              <a:gd name="connsiteX18" fmla="*/ 2233683 w 2984311"/>
              <a:gd name="connsiteY18" fmla="*/ 409433 h 782471"/>
              <a:gd name="connsiteX19" fmla="*/ 2220036 w 2984311"/>
              <a:gd name="connsiteY19" fmla="*/ 404884 h 782471"/>
              <a:gd name="connsiteX20" fmla="*/ 2192740 w 2984311"/>
              <a:gd name="connsiteY20" fmla="*/ 418531 h 782471"/>
              <a:gd name="connsiteX21" fmla="*/ 2179092 w 2984311"/>
              <a:gd name="connsiteY21" fmla="*/ 427630 h 782471"/>
              <a:gd name="connsiteX22" fmla="*/ 2151797 w 2984311"/>
              <a:gd name="connsiteY22" fmla="*/ 436728 h 782471"/>
              <a:gd name="connsiteX23" fmla="*/ 2138149 w 2984311"/>
              <a:gd name="connsiteY23" fmla="*/ 441278 h 782471"/>
              <a:gd name="connsiteX24" fmla="*/ 2124501 w 2984311"/>
              <a:gd name="connsiteY24" fmla="*/ 445827 h 782471"/>
              <a:gd name="connsiteX25" fmla="*/ 2083558 w 2984311"/>
              <a:gd name="connsiteY25" fmla="*/ 464024 h 782471"/>
              <a:gd name="connsiteX26" fmla="*/ 2069910 w 2984311"/>
              <a:gd name="connsiteY26" fmla="*/ 473122 h 782471"/>
              <a:gd name="connsiteX27" fmla="*/ 2056263 w 2984311"/>
              <a:gd name="connsiteY27" fmla="*/ 477672 h 782471"/>
              <a:gd name="connsiteX28" fmla="*/ 1988024 w 2984311"/>
              <a:gd name="connsiteY28" fmla="*/ 473122 h 782471"/>
              <a:gd name="connsiteX29" fmla="*/ 1969827 w 2984311"/>
              <a:gd name="connsiteY29" fmla="*/ 468573 h 782471"/>
              <a:gd name="connsiteX30" fmla="*/ 1878842 w 2984311"/>
              <a:gd name="connsiteY30" fmla="*/ 473122 h 782471"/>
              <a:gd name="connsiteX31" fmla="*/ 1851546 w 2984311"/>
              <a:gd name="connsiteY31" fmla="*/ 486770 h 782471"/>
              <a:gd name="connsiteX32" fmla="*/ 1842448 w 2984311"/>
              <a:gd name="connsiteY32" fmla="*/ 500418 h 782471"/>
              <a:gd name="connsiteX33" fmla="*/ 1815152 w 2984311"/>
              <a:gd name="connsiteY33" fmla="*/ 509516 h 782471"/>
              <a:gd name="connsiteX34" fmla="*/ 1787857 w 2984311"/>
              <a:gd name="connsiteY34" fmla="*/ 518615 h 782471"/>
              <a:gd name="connsiteX35" fmla="*/ 1774209 w 2984311"/>
              <a:gd name="connsiteY35" fmla="*/ 523164 h 782471"/>
              <a:gd name="connsiteX36" fmla="*/ 1733266 w 2984311"/>
              <a:gd name="connsiteY36" fmla="*/ 509516 h 782471"/>
              <a:gd name="connsiteX37" fmla="*/ 1728716 w 2984311"/>
              <a:gd name="connsiteY37" fmla="*/ 495869 h 782471"/>
              <a:gd name="connsiteX38" fmla="*/ 1724167 w 2984311"/>
              <a:gd name="connsiteY38" fmla="*/ 468573 h 782471"/>
              <a:gd name="connsiteX39" fmla="*/ 1710519 w 2984311"/>
              <a:gd name="connsiteY39" fmla="*/ 464024 h 782471"/>
              <a:gd name="connsiteX40" fmla="*/ 1701421 w 2984311"/>
              <a:gd name="connsiteY40" fmla="*/ 450376 h 782471"/>
              <a:gd name="connsiteX41" fmla="*/ 1687773 w 2984311"/>
              <a:gd name="connsiteY41" fmla="*/ 441278 h 782471"/>
              <a:gd name="connsiteX42" fmla="*/ 1683224 w 2984311"/>
              <a:gd name="connsiteY42" fmla="*/ 427630 h 782471"/>
              <a:gd name="connsiteX43" fmla="*/ 1665027 w 2984311"/>
              <a:gd name="connsiteY43" fmla="*/ 400334 h 782471"/>
              <a:gd name="connsiteX44" fmla="*/ 1646830 w 2984311"/>
              <a:gd name="connsiteY44" fmla="*/ 373039 h 782471"/>
              <a:gd name="connsiteX45" fmla="*/ 1633182 w 2984311"/>
              <a:gd name="connsiteY45" fmla="*/ 363940 h 782471"/>
              <a:gd name="connsiteX46" fmla="*/ 1601337 w 2984311"/>
              <a:gd name="connsiteY46" fmla="*/ 345743 h 782471"/>
              <a:gd name="connsiteX47" fmla="*/ 1587689 w 2984311"/>
              <a:gd name="connsiteY47" fmla="*/ 318448 h 782471"/>
              <a:gd name="connsiteX48" fmla="*/ 1574042 w 2984311"/>
              <a:gd name="connsiteY48" fmla="*/ 309349 h 782471"/>
              <a:gd name="connsiteX49" fmla="*/ 1542197 w 2984311"/>
              <a:gd name="connsiteY49" fmla="*/ 286603 h 782471"/>
              <a:gd name="connsiteX50" fmla="*/ 1501254 w 2984311"/>
              <a:gd name="connsiteY50" fmla="*/ 277505 h 782471"/>
              <a:gd name="connsiteX51" fmla="*/ 1473958 w 2984311"/>
              <a:gd name="connsiteY51" fmla="*/ 268406 h 782471"/>
              <a:gd name="connsiteX52" fmla="*/ 1460310 w 2984311"/>
              <a:gd name="connsiteY52" fmla="*/ 259308 h 782471"/>
              <a:gd name="connsiteX53" fmla="*/ 1433015 w 2984311"/>
              <a:gd name="connsiteY53" fmla="*/ 250209 h 782471"/>
              <a:gd name="connsiteX54" fmla="*/ 1360227 w 2984311"/>
              <a:gd name="connsiteY54" fmla="*/ 236561 h 782471"/>
              <a:gd name="connsiteX55" fmla="*/ 1332931 w 2984311"/>
              <a:gd name="connsiteY55" fmla="*/ 227463 h 782471"/>
              <a:gd name="connsiteX56" fmla="*/ 1319283 w 2984311"/>
              <a:gd name="connsiteY56" fmla="*/ 222913 h 782471"/>
              <a:gd name="connsiteX57" fmla="*/ 1278340 w 2984311"/>
              <a:gd name="connsiteY57" fmla="*/ 227463 h 782471"/>
              <a:gd name="connsiteX58" fmla="*/ 1264692 w 2984311"/>
              <a:gd name="connsiteY58" fmla="*/ 236561 h 782471"/>
              <a:gd name="connsiteX59" fmla="*/ 1246495 w 2984311"/>
              <a:gd name="connsiteY59" fmla="*/ 241111 h 782471"/>
              <a:gd name="connsiteX60" fmla="*/ 1219200 w 2984311"/>
              <a:gd name="connsiteY60" fmla="*/ 254758 h 782471"/>
              <a:gd name="connsiteX61" fmla="*/ 1191904 w 2984311"/>
              <a:gd name="connsiteY61" fmla="*/ 268406 h 782471"/>
              <a:gd name="connsiteX62" fmla="*/ 1160060 w 2984311"/>
              <a:gd name="connsiteY62" fmla="*/ 272955 h 782471"/>
              <a:gd name="connsiteX63" fmla="*/ 1105468 w 2984311"/>
              <a:gd name="connsiteY63" fmla="*/ 291152 h 782471"/>
              <a:gd name="connsiteX64" fmla="*/ 1073624 w 2984311"/>
              <a:gd name="connsiteY64" fmla="*/ 304800 h 782471"/>
              <a:gd name="connsiteX65" fmla="*/ 896203 w 2984311"/>
              <a:gd name="connsiteY65" fmla="*/ 309349 h 782471"/>
              <a:gd name="connsiteX66" fmla="*/ 868907 w 2984311"/>
              <a:gd name="connsiteY66" fmla="*/ 322997 h 782471"/>
              <a:gd name="connsiteX67" fmla="*/ 855260 w 2984311"/>
              <a:gd name="connsiteY67" fmla="*/ 327546 h 782471"/>
              <a:gd name="connsiteX68" fmla="*/ 782471 w 2984311"/>
              <a:gd name="connsiteY68" fmla="*/ 322997 h 782471"/>
              <a:gd name="connsiteX69" fmla="*/ 768824 w 2984311"/>
              <a:gd name="connsiteY69" fmla="*/ 318448 h 782471"/>
              <a:gd name="connsiteX70" fmla="*/ 723331 w 2984311"/>
              <a:gd name="connsiteY70" fmla="*/ 304800 h 782471"/>
              <a:gd name="connsiteX71" fmla="*/ 709683 w 2984311"/>
              <a:gd name="connsiteY71" fmla="*/ 300251 h 782471"/>
              <a:gd name="connsiteX72" fmla="*/ 696036 w 2984311"/>
              <a:gd name="connsiteY72" fmla="*/ 295702 h 782471"/>
              <a:gd name="connsiteX73" fmla="*/ 641445 w 2984311"/>
              <a:gd name="connsiteY73" fmla="*/ 291152 h 782471"/>
              <a:gd name="connsiteX74" fmla="*/ 591403 w 2984311"/>
              <a:gd name="connsiteY74" fmla="*/ 282054 h 782471"/>
              <a:gd name="connsiteX75" fmla="*/ 573206 w 2984311"/>
              <a:gd name="connsiteY75" fmla="*/ 277505 h 782471"/>
              <a:gd name="connsiteX76" fmla="*/ 545910 w 2984311"/>
              <a:gd name="connsiteY76" fmla="*/ 268406 h 782471"/>
              <a:gd name="connsiteX77" fmla="*/ 514066 w 2984311"/>
              <a:gd name="connsiteY77" fmla="*/ 263857 h 782471"/>
              <a:gd name="connsiteX78" fmla="*/ 491319 w 2984311"/>
              <a:gd name="connsiteY78" fmla="*/ 259308 h 782471"/>
              <a:gd name="connsiteX79" fmla="*/ 459474 w 2984311"/>
              <a:gd name="connsiteY79" fmla="*/ 254758 h 782471"/>
              <a:gd name="connsiteX80" fmla="*/ 432179 w 2984311"/>
              <a:gd name="connsiteY80" fmla="*/ 236561 h 782471"/>
              <a:gd name="connsiteX81" fmla="*/ 423080 w 2984311"/>
              <a:gd name="connsiteY81" fmla="*/ 222913 h 782471"/>
              <a:gd name="connsiteX82" fmla="*/ 404883 w 2984311"/>
              <a:gd name="connsiteY82" fmla="*/ 213815 h 782471"/>
              <a:gd name="connsiteX83" fmla="*/ 391236 w 2984311"/>
              <a:gd name="connsiteY83" fmla="*/ 204716 h 782471"/>
              <a:gd name="connsiteX84" fmla="*/ 373039 w 2984311"/>
              <a:gd name="connsiteY84" fmla="*/ 177421 h 782471"/>
              <a:gd name="connsiteX85" fmla="*/ 350292 w 2984311"/>
              <a:gd name="connsiteY85" fmla="*/ 150125 h 782471"/>
              <a:gd name="connsiteX86" fmla="*/ 322997 w 2984311"/>
              <a:gd name="connsiteY86" fmla="*/ 131928 h 782471"/>
              <a:gd name="connsiteX87" fmla="*/ 295701 w 2984311"/>
              <a:gd name="connsiteY87" fmla="*/ 113731 h 782471"/>
              <a:gd name="connsiteX88" fmla="*/ 286603 w 2984311"/>
              <a:gd name="connsiteY88" fmla="*/ 100084 h 782471"/>
              <a:gd name="connsiteX89" fmla="*/ 272955 w 2984311"/>
              <a:gd name="connsiteY89" fmla="*/ 95534 h 782471"/>
              <a:gd name="connsiteX90" fmla="*/ 259307 w 2984311"/>
              <a:gd name="connsiteY90" fmla="*/ 86436 h 782471"/>
              <a:gd name="connsiteX91" fmla="*/ 232012 w 2984311"/>
              <a:gd name="connsiteY91" fmla="*/ 77337 h 782471"/>
              <a:gd name="connsiteX92" fmla="*/ 218364 w 2984311"/>
              <a:gd name="connsiteY92" fmla="*/ 72788 h 782471"/>
              <a:gd name="connsiteX93" fmla="*/ 204716 w 2984311"/>
              <a:gd name="connsiteY93" fmla="*/ 68239 h 782471"/>
              <a:gd name="connsiteX94" fmla="*/ 191068 w 2984311"/>
              <a:gd name="connsiteY94" fmla="*/ 59140 h 782471"/>
              <a:gd name="connsiteX95" fmla="*/ 163773 w 2984311"/>
              <a:gd name="connsiteY95" fmla="*/ 50042 h 782471"/>
              <a:gd name="connsiteX96" fmla="*/ 136477 w 2984311"/>
              <a:gd name="connsiteY96" fmla="*/ 40943 h 782471"/>
              <a:gd name="connsiteX97" fmla="*/ 122830 w 2984311"/>
              <a:gd name="connsiteY97" fmla="*/ 36394 h 782471"/>
              <a:gd name="connsiteX98" fmla="*/ 0 w 2984311"/>
              <a:gd name="connsiteY9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861480 w 2984311"/>
              <a:gd name="connsiteY4" fmla="*/ 527713 h 782471"/>
              <a:gd name="connsiteX5" fmla="*/ 2761397 w 2984311"/>
              <a:gd name="connsiteY5" fmla="*/ 514066 h 782471"/>
              <a:gd name="connsiteX6" fmla="*/ 2711355 w 2984311"/>
              <a:gd name="connsiteY6" fmla="*/ 504967 h 782471"/>
              <a:gd name="connsiteX7" fmla="*/ 2684060 w 2984311"/>
              <a:gd name="connsiteY7" fmla="*/ 495869 h 782471"/>
              <a:gd name="connsiteX8" fmla="*/ 2643116 w 2984311"/>
              <a:gd name="connsiteY8" fmla="*/ 482221 h 782471"/>
              <a:gd name="connsiteX9" fmla="*/ 2629468 w 2984311"/>
              <a:gd name="connsiteY9" fmla="*/ 477672 h 782471"/>
              <a:gd name="connsiteX10" fmla="*/ 2552131 w 2984311"/>
              <a:gd name="connsiteY10" fmla="*/ 473122 h 782471"/>
              <a:gd name="connsiteX11" fmla="*/ 2515737 w 2984311"/>
              <a:gd name="connsiteY11" fmla="*/ 468573 h 782471"/>
              <a:gd name="connsiteX12" fmla="*/ 2370161 w 2984311"/>
              <a:gd name="connsiteY12" fmla="*/ 459475 h 782471"/>
              <a:gd name="connsiteX13" fmla="*/ 2329218 w 2984311"/>
              <a:gd name="connsiteY13" fmla="*/ 450376 h 782471"/>
              <a:gd name="connsiteX14" fmla="*/ 2301922 w 2984311"/>
              <a:gd name="connsiteY14" fmla="*/ 441278 h 782471"/>
              <a:gd name="connsiteX15" fmla="*/ 2288274 w 2984311"/>
              <a:gd name="connsiteY15" fmla="*/ 436728 h 782471"/>
              <a:gd name="connsiteX16" fmla="*/ 2247331 w 2984311"/>
              <a:gd name="connsiteY16" fmla="*/ 413982 h 782471"/>
              <a:gd name="connsiteX17" fmla="*/ 2233683 w 2984311"/>
              <a:gd name="connsiteY17" fmla="*/ 409433 h 782471"/>
              <a:gd name="connsiteX18" fmla="*/ 2220036 w 2984311"/>
              <a:gd name="connsiteY18" fmla="*/ 404884 h 782471"/>
              <a:gd name="connsiteX19" fmla="*/ 2192740 w 2984311"/>
              <a:gd name="connsiteY19" fmla="*/ 418531 h 782471"/>
              <a:gd name="connsiteX20" fmla="*/ 2179092 w 2984311"/>
              <a:gd name="connsiteY20" fmla="*/ 427630 h 782471"/>
              <a:gd name="connsiteX21" fmla="*/ 2151797 w 2984311"/>
              <a:gd name="connsiteY21" fmla="*/ 436728 h 782471"/>
              <a:gd name="connsiteX22" fmla="*/ 2138149 w 2984311"/>
              <a:gd name="connsiteY22" fmla="*/ 441278 h 782471"/>
              <a:gd name="connsiteX23" fmla="*/ 2124501 w 2984311"/>
              <a:gd name="connsiteY23" fmla="*/ 445827 h 782471"/>
              <a:gd name="connsiteX24" fmla="*/ 2083558 w 2984311"/>
              <a:gd name="connsiteY24" fmla="*/ 464024 h 782471"/>
              <a:gd name="connsiteX25" fmla="*/ 2069910 w 2984311"/>
              <a:gd name="connsiteY25" fmla="*/ 473122 h 782471"/>
              <a:gd name="connsiteX26" fmla="*/ 2056263 w 2984311"/>
              <a:gd name="connsiteY26" fmla="*/ 477672 h 782471"/>
              <a:gd name="connsiteX27" fmla="*/ 1988024 w 2984311"/>
              <a:gd name="connsiteY27" fmla="*/ 473122 h 782471"/>
              <a:gd name="connsiteX28" fmla="*/ 1969827 w 2984311"/>
              <a:gd name="connsiteY28" fmla="*/ 468573 h 782471"/>
              <a:gd name="connsiteX29" fmla="*/ 1878842 w 2984311"/>
              <a:gd name="connsiteY29" fmla="*/ 473122 h 782471"/>
              <a:gd name="connsiteX30" fmla="*/ 1851546 w 2984311"/>
              <a:gd name="connsiteY30" fmla="*/ 486770 h 782471"/>
              <a:gd name="connsiteX31" fmla="*/ 1842448 w 2984311"/>
              <a:gd name="connsiteY31" fmla="*/ 500418 h 782471"/>
              <a:gd name="connsiteX32" fmla="*/ 1815152 w 2984311"/>
              <a:gd name="connsiteY32" fmla="*/ 509516 h 782471"/>
              <a:gd name="connsiteX33" fmla="*/ 1787857 w 2984311"/>
              <a:gd name="connsiteY33" fmla="*/ 518615 h 782471"/>
              <a:gd name="connsiteX34" fmla="*/ 1774209 w 2984311"/>
              <a:gd name="connsiteY34" fmla="*/ 523164 h 782471"/>
              <a:gd name="connsiteX35" fmla="*/ 1733266 w 2984311"/>
              <a:gd name="connsiteY35" fmla="*/ 509516 h 782471"/>
              <a:gd name="connsiteX36" fmla="*/ 1728716 w 2984311"/>
              <a:gd name="connsiteY36" fmla="*/ 495869 h 782471"/>
              <a:gd name="connsiteX37" fmla="*/ 1724167 w 2984311"/>
              <a:gd name="connsiteY37" fmla="*/ 468573 h 782471"/>
              <a:gd name="connsiteX38" fmla="*/ 1710519 w 2984311"/>
              <a:gd name="connsiteY38" fmla="*/ 464024 h 782471"/>
              <a:gd name="connsiteX39" fmla="*/ 1701421 w 2984311"/>
              <a:gd name="connsiteY39" fmla="*/ 450376 h 782471"/>
              <a:gd name="connsiteX40" fmla="*/ 1687773 w 2984311"/>
              <a:gd name="connsiteY40" fmla="*/ 441278 h 782471"/>
              <a:gd name="connsiteX41" fmla="*/ 1683224 w 2984311"/>
              <a:gd name="connsiteY41" fmla="*/ 427630 h 782471"/>
              <a:gd name="connsiteX42" fmla="*/ 1665027 w 2984311"/>
              <a:gd name="connsiteY42" fmla="*/ 400334 h 782471"/>
              <a:gd name="connsiteX43" fmla="*/ 1646830 w 2984311"/>
              <a:gd name="connsiteY43" fmla="*/ 373039 h 782471"/>
              <a:gd name="connsiteX44" fmla="*/ 1633182 w 2984311"/>
              <a:gd name="connsiteY44" fmla="*/ 363940 h 782471"/>
              <a:gd name="connsiteX45" fmla="*/ 1601337 w 2984311"/>
              <a:gd name="connsiteY45" fmla="*/ 345743 h 782471"/>
              <a:gd name="connsiteX46" fmla="*/ 1587689 w 2984311"/>
              <a:gd name="connsiteY46" fmla="*/ 318448 h 782471"/>
              <a:gd name="connsiteX47" fmla="*/ 1574042 w 2984311"/>
              <a:gd name="connsiteY47" fmla="*/ 309349 h 782471"/>
              <a:gd name="connsiteX48" fmla="*/ 1542197 w 2984311"/>
              <a:gd name="connsiteY48" fmla="*/ 286603 h 782471"/>
              <a:gd name="connsiteX49" fmla="*/ 1501254 w 2984311"/>
              <a:gd name="connsiteY49" fmla="*/ 277505 h 782471"/>
              <a:gd name="connsiteX50" fmla="*/ 1473958 w 2984311"/>
              <a:gd name="connsiteY50" fmla="*/ 268406 h 782471"/>
              <a:gd name="connsiteX51" fmla="*/ 1460310 w 2984311"/>
              <a:gd name="connsiteY51" fmla="*/ 259308 h 782471"/>
              <a:gd name="connsiteX52" fmla="*/ 1433015 w 2984311"/>
              <a:gd name="connsiteY52" fmla="*/ 250209 h 782471"/>
              <a:gd name="connsiteX53" fmla="*/ 1360227 w 2984311"/>
              <a:gd name="connsiteY53" fmla="*/ 236561 h 782471"/>
              <a:gd name="connsiteX54" fmla="*/ 1332931 w 2984311"/>
              <a:gd name="connsiteY54" fmla="*/ 227463 h 782471"/>
              <a:gd name="connsiteX55" fmla="*/ 1319283 w 2984311"/>
              <a:gd name="connsiteY55" fmla="*/ 222913 h 782471"/>
              <a:gd name="connsiteX56" fmla="*/ 1278340 w 2984311"/>
              <a:gd name="connsiteY56" fmla="*/ 227463 h 782471"/>
              <a:gd name="connsiteX57" fmla="*/ 1264692 w 2984311"/>
              <a:gd name="connsiteY57" fmla="*/ 236561 h 782471"/>
              <a:gd name="connsiteX58" fmla="*/ 1246495 w 2984311"/>
              <a:gd name="connsiteY58" fmla="*/ 241111 h 782471"/>
              <a:gd name="connsiteX59" fmla="*/ 1219200 w 2984311"/>
              <a:gd name="connsiteY59" fmla="*/ 254758 h 782471"/>
              <a:gd name="connsiteX60" fmla="*/ 1191904 w 2984311"/>
              <a:gd name="connsiteY60" fmla="*/ 268406 h 782471"/>
              <a:gd name="connsiteX61" fmla="*/ 1160060 w 2984311"/>
              <a:gd name="connsiteY61" fmla="*/ 272955 h 782471"/>
              <a:gd name="connsiteX62" fmla="*/ 1105468 w 2984311"/>
              <a:gd name="connsiteY62" fmla="*/ 291152 h 782471"/>
              <a:gd name="connsiteX63" fmla="*/ 1073624 w 2984311"/>
              <a:gd name="connsiteY63" fmla="*/ 304800 h 782471"/>
              <a:gd name="connsiteX64" fmla="*/ 896203 w 2984311"/>
              <a:gd name="connsiteY64" fmla="*/ 309349 h 782471"/>
              <a:gd name="connsiteX65" fmla="*/ 868907 w 2984311"/>
              <a:gd name="connsiteY65" fmla="*/ 322997 h 782471"/>
              <a:gd name="connsiteX66" fmla="*/ 855260 w 2984311"/>
              <a:gd name="connsiteY66" fmla="*/ 327546 h 782471"/>
              <a:gd name="connsiteX67" fmla="*/ 782471 w 2984311"/>
              <a:gd name="connsiteY67" fmla="*/ 322997 h 782471"/>
              <a:gd name="connsiteX68" fmla="*/ 768824 w 2984311"/>
              <a:gd name="connsiteY68" fmla="*/ 318448 h 782471"/>
              <a:gd name="connsiteX69" fmla="*/ 723331 w 2984311"/>
              <a:gd name="connsiteY69" fmla="*/ 304800 h 782471"/>
              <a:gd name="connsiteX70" fmla="*/ 709683 w 2984311"/>
              <a:gd name="connsiteY70" fmla="*/ 300251 h 782471"/>
              <a:gd name="connsiteX71" fmla="*/ 696036 w 2984311"/>
              <a:gd name="connsiteY71" fmla="*/ 295702 h 782471"/>
              <a:gd name="connsiteX72" fmla="*/ 641445 w 2984311"/>
              <a:gd name="connsiteY72" fmla="*/ 291152 h 782471"/>
              <a:gd name="connsiteX73" fmla="*/ 591403 w 2984311"/>
              <a:gd name="connsiteY73" fmla="*/ 282054 h 782471"/>
              <a:gd name="connsiteX74" fmla="*/ 573206 w 2984311"/>
              <a:gd name="connsiteY74" fmla="*/ 277505 h 782471"/>
              <a:gd name="connsiteX75" fmla="*/ 545910 w 2984311"/>
              <a:gd name="connsiteY75" fmla="*/ 268406 h 782471"/>
              <a:gd name="connsiteX76" fmla="*/ 514066 w 2984311"/>
              <a:gd name="connsiteY76" fmla="*/ 263857 h 782471"/>
              <a:gd name="connsiteX77" fmla="*/ 491319 w 2984311"/>
              <a:gd name="connsiteY77" fmla="*/ 259308 h 782471"/>
              <a:gd name="connsiteX78" fmla="*/ 459474 w 2984311"/>
              <a:gd name="connsiteY78" fmla="*/ 254758 h 782471"/>
              <a:gd name="connsiteX79" fmla="*/ 432179 w 2984311"/>
              <a:gd name="connsiteY79" fmla="*/ 236561 h 782471"/>
              <a:gd name="connsiteX80" fmla="*/ 423080 w 2984311"/>
              <a:gd name="connsiteY80" fmla="*/ 222913 h 782471"/>
              <a:gd name="connsiteX81" fmla="*/ 404883 w 2984311"/>
              <a:gd name="connsiteY81" fmla="*/ 213815 h 782471"/>
              <a:gd name="connsiteX82" fmla="*/ 391236 w 2984311"/>
              <a:gd name="connsiteY82" fmla="*/ 204716 h 782471"/>
              <a:gd name="connsiteX83" fmla="*/ 373039 w 2984311"/>
              <a:gd name="connsiteY83" fmla="*/ 177421 h 782471"/>
              <a:gd name="connsiteX84" fmla="*/ 350292 w 2984311"/>
              <a:gd name="connsiteY84" fmla="*/ 150125 h 782471"/>
              <a:gd name="connsiteX85" fmla="*/ 322997 w 2984311"/>
              <a:gd name="connsiteY85" fmla="*/ 131928 h 782471"/>
              <a:gd name="connsiteX86" fmla="*/ 295701 w 2984311"/>
              <a:gd name="connsiteY86" fmla="*/ 113731 h 782471"/>
              <a:gd name="connsiteX87" fmla="*/ 286603 w 2984311"/>
              <a:gd name="connsiteY87" fmla="*/ 100084 h 782471"/>
              <a:gd name="connsiteX88" fmla="*/ 272955 w 2984311"/>
              <a:gd name="connsiteY88" fmla="*/ 95534 h 782471"/>
              <a:gd name="connsiteX89" fmla="*/ 259307 w 2984311"/>
              <a:gd name="connsiteY89" fmla="*/ 86436 h 782471"/>
              <a:gd name="connsiteX90" fmla="*/ 232012 w 2984311"/>
              <a:gd name="connsiteY90" fmla="*/ 77337 h 782471"/>
              <a:gd name="connsiteX91" fmla="*/ 218364 w 2984311"/>
              <a:gd name="connsiteY91" fmla="*/ 72788 h 782471"/>
              <a:gd name="connsiteX92" fmla="*/ 204716 w 2984311"/>
              <a:gd name="connsiteY92" fmla="*/ 68239 h 782471"/>
              <a:gd name="connsiteX93" fmla="*/ 191068 w 2984311"/>
              <a:gd name="connsiteY93" fmla="*/ 59140 h 782471"/>
              <a:gd name="connsiteX94" fmla="*/ 163773 w 2984311"/>
              <a:gd name="connsiteY94" fmla="*/ 50042 h 782471"/>
              <a:gd name="connsiteX95" fmla="*/ 136477 w 2984311"/>
              <a:gd name="connsiteY95" fmla="*/ 40943 h 782471"/>
              <a:gd name="connsiteX96" fmla="*/ 122830 w 2984311"/>
              <a:gd name="connsiteY96" fmla="*/ 36394 h 782471"/>
              <a:gd name="connsiteX97" fmla="*/ 0 w 2984311"/>
              <a:gd name="connsiteY9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75128 w 2984311"/>
              <a:gd name="connsiteY3" fmla="*/ 532263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84060 w 2984311"/>
              <a:gd name="connsiteY6" fmla="*/ 495869 h 782471"/>
              <a:gd name="connsiteX7" fmla="*/ 2643116 w 2984311"/>
              <a:gd name="connsiteY7" fmla="*/ 482221 h 782471"/>
              <a:gd name="connsiteX8" fmla="*/ 2629468 w 2984311"/>
              <a:gd name="connsiteY8" fmla="*/ 477672 h 782471"/>
              <a:gd name="connsiteX9" fmla="*/ 2552131 w 2984311"/>
              <a:gd name="connsiteY9" fmla="*/ 473122 h 782471"/>
              <a:gd name="connsiteX10" fmla="*/ 2515737 w 2984311"/>
              <a:gd name="connsiteY10" fmla="*/ 468573 h 782471"/>
              <a:gd name="connsiteX11" fmla="*/ 2370161 w 2984311"/>
              <a:gd name="connsiteY11" fmla="*/ 459475 h 782471"/>
              <a:gd name="connsiteX12" fmla="*/ 2329218 w 2984311"/>
              <a:gd name="connsiteY12" fmla="*/ 450376 h 782471"/>
              <a:gd name="connsiteX13" fmla="*/ 2301922 w 2984311"/>
              <a:gd name="connsiteY13" fmla="*/ 441278 h 782471"/>
              <a:gd name="connsiteX14" fmla="*/ 2288274 w 2984311"/>
              <a:gd name="connsiteY14" fmla="*/ 436728 h 782471"/>
              <a:gd name="connsiteX15" fmla="*/ 2247331 w 2984311"/>
              <a:gd name="connsiteY15" fmla="*/ 413982 h 782471"/>
              <a:gd name="connsiteX16" fmla="*/ 2233683 w 2984311"/>
              <a:gd name="connsiteY16" fmla="*/ 409433 h 782471"/>
              <a:gd name="connsiteX17" fmla="*/ 2220036 w 2984311"/>
              <a:gd name="connsiteY17" fmla="*/ 404884 h 782471"/>
              <a:gd name="connsiteX18" fmla="*/ 2192740 w 2984311"/>
              <a:gd name="connsiteY18" fmla="*/ 418531 h 782471"/>
              <a:gd name="connsiteX19" fmla="*/ 2179092 w 2984311"/>
              <a:gd name="connsiteY19" fmla="*/ 427630 h 782471"/>
              <a:gd name="connsiteX20" fmla="*/ 2151797 w 2984311"/>
              <a:gd name="connsiteY20" fmla="*/ 436728 h 782471"/>
              <a:gd name="connsiteX21" fmla="*/ 2138149 w 2984311"/>
              <a:gd name="connsiteY21" fmla="*/ 441278 h 782471"/>
              <a:gd name="connsiteX22" fmla="*/ 2124501 w 2984311"/>
              <a:gd name="connsiteY22" fmla="*/ 445827 h 782471"/>
              <a:gd name="connsiteX23" fmla="*/ 2083558 w 2984311"/>
              <a:gd name="connsiteY23" fmla="*/ 464024 h 782471"/>
              <a:gd name="connsiteX24" fmla="*/ 2069910 w 2984311"/>
              <a:gd name="connsiteY24" fmla="*/ 473122 h 782471"/>
              <a:gd name="connsiteX25" fmla="*/ 2056263 w 2984311"/>
              <a:gd name="connsiteY25" fmla="*/ 477672 h 782471"/>
              <a:gd name="connsiteX26" fmla="*/ 1988024 w 2984311"/>
              <a:gd name="connsiteY26" fmla="*/ 473122 h 782471"/>
              <a:gd name="connsiteX27" fmla="*/ 1969827 w 2984311"/>
              <a:gd name="connsiteY27" fmla="*/ 468573 h 782471"/>
              <a:gd name="connsiteX28" fmla="*/ 1878842 w 2984311"/>
              <a:gd name="connsiteY28" fmla="*/ 473122 h 782471"/>
              <a:gd name="connsiteX29" fmla="*/ 1851546 w 2984311"/>
              <a:gd name="connsiteY29" fmla="*/ 486770 h 782471"/>
              <a:gd name="connsiteX30" fmla="*/ 1842448 w 2984311"/>
              <a:gd name="connsiteY30" fmla="*/ 500418 h 782471"/>
              <a:gd name="connsiteX31" fmla="*/ 1815152 w 2984311"/>
              <a:gd name="connsiteY31" fmla="*/ 509516 h 782471"/>
              <a:gd name="connsiteX32" fmla="*/ 1787857 w 2984311"/>
              <a:gd name="connsiteY32" fmla="*/ 518615 h 782471"/>
              <a:gd name="connsiteX33" fmla="*/ 1774209 w 2984311"/>
              <a:gd name="connsiteY33" fmla="*/ 523164 h 782471"/>
              <a:gd name="connsiteX34" fmla="*/ 1733266 w 2984311"/>
              <a:gd name="connsiteY34" fmla="*/ 509516 h 782471"/>
              <a:gd name="connsiteX35" fmla="*/ 1728716 w 2984311"/>
              <a:gd name="connsiteY35" fmla="*/ 495869 h 782471"/>
              <a:gd name="connsiteX36" fmla="*/ 1724167 w 2984311"/>
              <a:gd name="connsiteY36" fmla="*/ 468573 h 782471"/>
              <a:gd name="connsiteX37" fmla="*/ 1710519 w 2984311"/>
              <a:gd name="connsiteY37" fmla="*/ 464024 h 782471"/>
              <a:gd name="connsiteX38" fmla="*/ 1701421 w 2984311"/>
              <a:gd name="connsiteY38" fmla="*/ 450376 h 782471"/>
              <a:gd name="connsiteX39" fmla="*/ 1687773 w 2984311"/>
              <a:gd name="connsiteY39" fmla="*/ 441278 h 782471"/>
              <a:gd name="connsiteX40" fmla="*/ 1683224 w 2984311"/>
              <a:gd name="connsiteY40" fmla="*/ 427630 h 782471"/>
              <a:gd name="connsiteX41" fmla="*/ 1665027 w 2984311"/>
              <a:gd name="connsiteY41" fmla="*/ 400334 h 782471"/>
              <a:gd name="connsiteX42" fmla="*/ 1646830 w 2984311"/>
              <a:gd name="connsiteY42" fmla="*/ 373039 h 782471"/>
              <a:gd name="connsiteX43" fmla="*/ 1633182 w 2984311"/>
              <a:gd name="connsiteY43" fmla="*/ 363940 h 782471"/>
              <a:gd name="connsiteX44" fmla="*/ 1601337 w 2984311"/>
              <a:gd name="connsiteY44" fmla="*/ 345743 h 782471"/>
              <a:gd name="connsiteX45" fmla="*/ 1587689 w 2984311"/>
              <a:gd name="connsiteY45" fmla="*/ 318448 h 782471"/>
              <a:gd name="connsiteX46" fmla="*/ 1574042 w 2984311"/>
              <a:gd name="connsiteY46" fmla="*/ 309349 h 782471"/>
              <a:gd name="connsiteX47" fmla="*/ 1542197 w 2984311"/>
              <a:gd name="connsiteY47" fmla="*/ 286603 h 782471"/>
              <a:gd name="connsiteX48" fmla="*/ 1501254 w 2984311"/>
              <a:gd name="connsiteY48" fmla="*/ 277505 h 782471"/>
              <a:gd name="connsiteX49" fmla="*/ 1473958 w 2984311"/>
              <a:gd name="connsiteY49" fmla="*/ 268406 h 782471"/>
              <a:gd name="connsiteX50" fmla="*/ 1460310 w 2984311"/>
              <a:gd name="connsiteY50" fmla="*/ 259308 h 782471"/>
              <a:gd name="connsiteX51" fmla="*/ 1433015 w 2984311"/>
              <a:gd name="connsiteY51" fmla="*/ 250209 h 782471"/>
              <a:gd name="connsiteX52" fmla="*/ 1360227 w 2984311"/>
              <a:gd name="connsiteY52" fmla="*/ 236561 h 782471"/>
              <a:gd name="connsiteX53" fmla="*/ 1332931 w 2984311"/>
              <a:gd name="connsiteY53" fmla="*/ 227463 h 782471"/>
              <a:gd name="connsiteX54" fmla="*/ 1319283 w 2984311"/>
              <a:gd name="connsiteY54" fmla="*/ 222913 h 782471"/>
              <a:gd name="connsiteX55" fmla="*/ 1278340 w 2984311"/>
              <a:gd name="connsiteY55" fmla="*/ 227463 h 782471"/>
              <a:gd name="connsiteX56" fmla="*/ 1264692 w 2984311"/>
              <a:gd name="connsiteY56" fmla="*/ 236561 h 782471"/>
              <a:gd name="connsiteX57" fmla="*/ 1246495 w 2984311"/>
              <a:gd name="connsiteY57" fmla="*/ 241111 h 782471"/>
              <a:gd name="connsiteX58" fmla="*/ 1219200 w 2984311"/>
              <a:gd name="connsiteY58" fmla="*/ 254758 h 782471"/>
              <a:gd name="connsiteX59" fmla="*/ 1191904 w 2984311"/>
              <a:gd name="connsiteY59" fmla="*/ 268406 h 782471"/>
              <a:gd name="connsiteX60" fmla="*/ 1160060 w 2984311"/>
              <a:gd name="connsiteY60" fmla="*/ 272955 h 782471"/>
              <a:gd name="connsiteX61" fmla="*/ 1105468 w 2984311"/>
              <a:gd name="connsiteY61" fmla="*/ 291152 h 782471"/>
              <a:gd name="connsiteX62" fmla="*/ 1073624 w 2984311"/>
              <a:gd name="connsiteY62" fmla="*/ 304800 h 782471"/>
              <a:gd name="connsiteX63" fmla="*/ 896203 w 2984311"/>
              <a:gd name="connsiteY63" fmla="*/ 309349 h 782471"/>
              <a:gd name="connsiteX64" fmla="*/ 868907 w 2984311"/>
              <a:gd name="connsiteY64" fmla="*/ 322997 h 782471"/>
              <a:gd name="connsiteX65" fmla="*/ 855260 w 2984311"/>
              <a:gd name="connsiteY65" fmla="*/ 327546 h 782471"/>
              <a:gd name="connsiteX66" fmla="*/ 782471 w 2984311"/>
              <a:gd name="connsiteY66" fmla="*/ 322997 h 782471"/>
              <a:gd name="connsiteX67" fmla="*/ 768824 w 2984311"/>
              <a:gd name="connsiteY67" fmla="*/ 318448 h 782471"/>
              <a:gd name="connsiteX68" fmla="*/ 723331 w 2984311"/>
              <a:gd name="connsiteY68" fmla="*/ 304800 h 782471"/>
              <a:gd name="connsiteX69" fmla="*/ 709683 w 2984311"/>
              <a:gd name="connsiteY69" fmla="*/ 300251 h 782471"/>
              <a:gd name="connsiteX70" fmla="*/ 696036 w 2984311"/>
              <a:gd name="connsiteY70" fmla="*/ 295702 h 782471"/>
              <a:gd name="connsiteX71" fmla="*/ 641445 w 2984311"/>
              <a:gd name="connsiteY71" fmla="*/ 291152 h 782471"/>
              <a:gd name="connsiteX72" fmla="*/ 591403 w 2984311"/>
              <a:gd name="connsiteY72" fmla="*/ 282054 h 782471"/>
              <a:gd name="connsiteX73" fmla="*/ 573206 w 2984311"/>
              <a:gd name="connsiteY73" fmla="*/ 277505 h 782471"/>
              <a:gd name="connsiteX74" fmla="*/ 545910 w 2984311"/>
              <a:gd name="connsiteY74" fmla="*/ 268406 h 782471"/>
              <a:gd name="connsiteX75" fmla="*/ 514066 w 2984311"/>
              <a:gd name="connsiteY75" fmla="*/ 263857 h 782471"/>
              <a:gd name="connsiteX76" fmla="*/ 491319 w 2984311"/>
              <a:gd name="connsiteY76" fmla="*/ 259308 h 782471"/>
              <a:gd name="connsiteX77" fmla="*/ 459474 w 2984311"/>
              <a:gd name="connsiteY77" fmla="*/ 254758 h 782471"/>
              <a:gd name="connsiteX78" fmla="*/ 432179 w 2984311"/>
              <a:gd name="connsiteY78" fmla="*/ 236561 h 782471"/>
              <a:gd name="connsiteX79" fmla="*/ 423080 w 2984311"/>
              <a:gd name="connsiteY79" fmla="*/ 222913 h 782471"/>
              <a:gd name="connsiteX80" fmla="*/ 404883 w 2984311"/>
              <a:gd name="connsiteY80" fmla="*/ 213815 h 782471"/>
              <a:gd name="connsiteX81" fmla="*/ 391236 w 2984311"/>
              <a:gd name="connsiteY81" fmla="*/ 204716 h 782471"/>
              <a:gd name="connsiteX82" fmla="*/ 373039 w 2984311"/>
              <a:gd name="connsiteY82" fmla="*/ 177421 h 782471"/>
              <a:gd name="connsiteX83" fmla="*/ 350292 w 2984311"/>
              <a:gd name="connsiteY83" fmla="*/ 150125 h 782471"/>
              <a:gd name="connsiteX84" fmla="*/ 322997 w 2984311"/>
              <a:gd name="connsiteY84" fmla="*/ 131928 h 782471"/>
              <a:gd name="connsiteX85" fmla="*/ 295701 w 2984311"/>
              <a:gd name="connsiteY85" fmla="*/ 113731 h 782471"/>
              <a:gd name="connsiteX86" fmla="*/ 286603 w 2984311"/>
              <a:gd name="connsiteY86" fmla="*/ 100084 h 782471"/>
              <a:gd name="connsiteX87" fmla="*/ 272955 w 2984311"/>
              <a:gd name="connsiteY87" fmla="*/ 95534 h 782471"/>
              <a:gd name="connsiteX88" fmla="*/ 259307 w 2984311"/>
              <a:gd name="connsiteY88" fmla="*/ 86436 h 782471"/>
              <a:gd name="connsiteX89" fmla="*/ 232012 w 2984311"/>
              <a:gd name="connsiteY89" fmla="*/ 77337 h 782471"/>
              <a:gd name="connsiteX90" fmla="*/ 218364 w 2984311"/>
              <a:gd name="connsiteY90" fmla="*/ 72788 h 782471"/>
              <a:gd name="connsiteX91" fmla="*/ 204716 w 2984311"/>
              <a:gd name="connsiteY91" fmla="*/ 68239 h 782471"/>
              <a:gd name="connsiteX92" fmla="*/ 191068 w 2984311"/>
              <a:gd name="connsiteY92" fmla="*/ 59140 h 782471"/>
              <a:gd name="connsiteX93" fmla="*/ 163773 w 2984311"/>
              <a:gd name="connsiteY93" fmla="*/ 50042 h 782471"/>
              <a:gd name="connsiteX94" fmla="*/ 136477 w 2984311"/>
              <a:gd name="connsiteY94" fmla="*/ 40943 h 782471"/>
              <a:gd name="connsiteX95" fmla="*/ 122830 w 2984311"/>
              <a:gd name="connsiteY95" fmla="*/ 36394 h 782471"/>
              <a:gd name="connsiteX96" fmla="*/ 0 w 2984311"/>
              <a:gd name="connsiteY9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84060 w 2984311"/>
              <a:gd name="connsiteY6" fmla="*/ 495869 h 782471"/>
              <a:gd name="connsiteX7" fmla="*/ 2643116 w 2984311"/>
              <a:gd name="connsiteY7" fmla="*/ 482221 h 782471"/>
              <a:gd name="connsiteX8" fmla="*/ 2629468 w 2984311"/>
              <a:gd name="connsiteY8" fmla="*/ 477672 h 782471"/>
              <a:gd name="connsiteX9" fmla="*/ 2552131 w 2984311"/>
              <a:gd name="connsiteY9" fmla="*/ 473122 h 782471"/>
              <a:gd name="connsiteX10" fmla="*/ 2515737 w 2984311"/>
              <a:gd name="connsiteY10" fmla="*/ 468573 h 782471"/>
              <a:gd name="connsiteX11" fmla="*/ 2370161 w 2984311"/>
              <a:gd name="connsiteY11" fmla="*/ 459475 h 782471"/>
              <a:gd name="connsiteX12" fmla="*/ 2329218 w 2984311"/>
              <a:gd name="connsiteY12" fmla="*/ 450376 h 782471"/>
              <a:gd name="connsiteX13" fmla="*/ 2301922 w 2984311"/>
              <a:gd name="connsiteY13" fmla="*/ 441278 h 782471"/>
              <a:gd name="connsiteX14" fmla="*/ 2288274 w 2984311"/>
              <a:gd name="connsiteY14" fmla="*/ 436728 h 782471"/>
              <a:gd name="connsiteX15" fmla="*/ 2247331 w 2984311"/>
              <a:gd name="connsiteY15" fmla="*/ 413982 h 782471"/>
              <a:gd name="connsiteX16" fmla="*/ 2233683 w 2984311"/>
              <a:gd name="connsiteY16" fmla="*/ 409433 h 782471"/>
              <a:gd name="connsiteX17" fmla="*/ 2220036 w 2984311"/>
              <a:gd name="connsiteY17" fmla="*/ 404884 h 782471"/>
              <a:gd name="connsiteX18" fmla="*/ 2192740 w 2984311"/>
              <a:gd name="connsiteY18" fmla="*/ 418531 h 782471"/>
              <a:gd name="connsiteX19" fmla="*/ 2179092 w 2984311"/>
              <a:gd name="connsiteY19" fmla="*/ 427630 h 782471"/>
              <a:gd name="connsiteX20" fmla="*/ 2151797 w 2984311"/>
              <a:gd name="connsiteY20" fmla="*/ 436728 h 782471"/>
              <a:gd name="connsiteX21" fmla="*/ 2138149 w 2984311"/>
              <a:gd name="connsiteY21" fmla="*/ 441278 h 782471"/>
              <a:gd name="connsiteX22" fmla="*/ 2124501 w 2984311"/>
              <a:gd name="connsiteY22" fmla="*/ 445827 h 782471"/>
              <a:gd name="connsiteX23" fmla="*/ 2083558 w 2984311"/>
              <a:gd name="connsiteY23" fmla="*/ 464024 h 782471"/>
              <a:gd name="connsiteX24" fmla="*/ 2069910 w 2984311"/>
              <a:gd name="connsiteY24" fmla="*/ 473122 h 782471"/>
              <a:gd name="connsiteX25" fmla="*/ 2056263 w 2984311"/>
              <a:gd name="connsiteY25" fmla="*/ 477672 h 782471"/>
              <a:gd name="connsiteX26" fmla="*/ 1988024 w 2984311"/>
              <a:gd name="connsiteY26" fmla="*/ 473122 h 782471"/>
              <a:gd name="connsiteX27" fmla="*/ 1969827 w 2984311"/>
              <a:gd name="connsiteY27" fmla="*/ 468573 h 782471"/>
              <a:gd name="connsiteX28" fmla="*/ 1878842 w 2984311"/>
              <a:gd name="connsiteY28" fmla="*/ 473122 h 782471"/>
              <a:gd name="connsiteX29" fmla="*/ 1851546 w 2984311"/>
              <a:gd name="connsiteY29" fmla="*/ 486770 h 782471"/>
              <a:gd name="connsiteX30" fmla="*/ 1842448 w 2984311"/>
              <a:gd name="connsiteY30" fmla="*/ 500418 h 782471"/>
              <a:gd name="connsiteX31" fmla="*/ 1815152 w 2984311"/>
              <a:gd name="connsiteY31" fmla="*/ 509516 h 782471"/>
              <a:gd name="connsiteX32" fmla="*/ 1787857 w 2984311"/>
              <a:gd name="connsiteY32" fmla="*/ 518615 h 782471"/>
              <a:gd name="connsiteX33" fmla="*/ 1774209 w 2984311"/>
              <a:gd name="connsiteY33" fmla="*/ 523164 h 782471"/>
              <a:gd name="connsiteX34" fmla="*/ 1733266 w 2984311"/>
              <a:gd name="connsiteY34" fmla="*/ 509516 h 782471"/>
              <a:gd name="connsiteX35" fmla="*/ 1728716 w 2984311"/>
              <a:gd name="connsiteY35" fmla="*/ 495869 h 782471"/>
              <a:gd name="connsiteX36" fmla="*/ 1724167 w 2984311"/>
              <a:gd name="connsiteY36" fmla="*/ 468573 h 782471"/>
              <a:gd name="connsiteX37" fmla="*/ 1710519 w 2984311"/>
              <a:gd name="connsiteY37" fmla="*/ 464024 h 782471"/>
              <a:gd name="connsiteX38" fmla="*/ 1701421 w 2984311"/>
              <a:gd name="connsiteY38" fmla="*/ 450376 h 782471"/>
              <a:gd name="connsiteX39" fmla="*/ 1687773 w 2984311"/>
              <a:gd name="connsiteY39" fmla="*/ 441278 h 782471"/>
              <a:gd name="connsiteX40" fmla="*/ 1683224 w 2984311"/>
              <a:gd name="connsiteY40" fmla="*/ 427630 h 782471"/>
              <a:gd name="connsiteX41" fmla="*/ 1665027 w 2984311"/>
              <a:gd name="connsiteY41" fmla="*/ 400334 h 782471"/>
              <a:gd name="connsiteX42" fmla="*/ 1646830 w 2984311"/>
              <a:gd name="connsiteY42" fmla="*/ 373039 h 782471"/>
              <a:gd name="connsiteX43" fmla="*/ 1633182 w 2984311"/>
              <a:gd name="connsiteY43" fmla="*/ 363940 h 782471"/>
              <a:gd name="connsiteX44" fmla="*/ 1601337 w 2984311"/>
              <a:gd name="connsiteY44" fmla="*/ 345743 h 782471"/>
              <a:gd name="connsiteX45" fmla="*/ 1587689 w 2984311"/>
              <a:gd name="connsiteY45" fmla="*/ 318448 h 782471"/>
              <a:gd name="connsiteX46" fmla="*/ 1574042 w 2984311"/>
              <a:gd name="connsiteY46" fmla="*/ 309349 h 782471"/>
              <a:gd name="connsiteX47" fmla="*/ 1542197 w 2984311"/>
              <a:gd name="connsiteY47" fmla="*/ 286603 h 782471"/>
              <a:gd name="connsiteX48" fmla="*/ 1501254 w 2984311"/>
              <a:gd name="connsiteY48" fmla="*/ 277505 h 782471"/>
              <a:gd name="connsiteX49" fmla="*/ 1473958 w 2984311"/>
              <a:gd name="connsiteY49" fmla="*/ 268406 h 782471"/>
              <a:gd name="connsiteX50" fmla="*/ 1460310 w 2984311"/>
              <a:gd name="connsiteY50" fmla="*/ 259308 h 782471"/>
              <a:gd name="connsiteX51" fmla="*/ 1433015 w 2984311"/>
              <a:gd name="connsiteY51" fmla="*/ 250209 h 782471"/>
              <a:gd name="connsiteX52" fmla="*/ 1360227 w 2984311"/>
              <a:gd name="connsiteY52" fmla="*/ 236561 h 782471"/>
              <a:gd name="connsiteX53" fmla="*/ 1332931 w 2984311"/>
              <a:gd name="connsiteY53" fmla="*/ 227463 h 782471"/>
              <a:gd name="connsiteX54" fmla="*/ 1319283 w 2984311"/>
              <a:gd name="connsiteY54" fmla="*/ 222913 h 782471"/>
              <a:gd name="connsiteX55" fmla="*/ 1278340 w 2984311"/>
              <a:gd name="connsiteY55" fmla="*/ 227463 h 782471"/>
              <a:gd name="connsiteX56" fmla="*/ 1264692 w 2984311"/>
              <a:gd name="connsiteY56" fmla="*/ 236561 h 782471"/>
              <a:gd name="connsiteX57" fmla="*/ 1246495 w 2984311"/>
              <a:gd name="connsiteY57" fmla="*/ 241111 h 782471"/>
              <a:gd name="connsiteX58" fmla="*/ 1219200 w 2984311"/>
              <a:gd name="connsiteY58" fmla="*/ 254758 h 782471"/>
              <a:gd name="connsiteX59" fmla="*/ 1191904 w 2984311"/>
              <a:gd name="connsiteY59" fmla="*/ 268406 h 782471"/>
              <a:gd name="connsiteX60" fmla="*/ 1160060 w 2984311"/>
              <a:gd name="connsiteY60" fmla="*/ 272955 h 782471"/>
              <a:gd name="connsiteX61" fmla="*/ 1105468 w 2984311"/>
              <a:gd name="connsiteY61" fmla="*/ 291152 h 782471"/>
              <a:gd name="connsiteX62" fmla="*/ 1073624 w 2984311"/>
              <a:gd name="connsiteY62" fmla="*/ 304800 h 782471"/>
              <a:gd name="connsiteX63" fmla="*/ 896203 w 2984311"/>
              <a:gd name="connsiteY63" fmla="*/ 309349 h 782471"/>
              <a:gd name="connsiteX64" fmla="*/ 868907 w 2984311"/>
              <a:gd name="connsiteY64" fmla="*/ 322997 h 782471"/>
              <a:gd name="connsiteX65" fmla="*/ 855260 w 2984311"/>
              <a:gd name="connsiteY65" fmla="*/ 327546 h 782471"/>
              <a:gd name="connsiteX66" fmla="*/ 782471 w 2984311"/>
              <a:gd name="connsiteY66" fmla="*/ 322997 h 782471"/>
              <a:gd name="connsiteX67" fmla="*/ 768824 w 2984311"/>
              <a:gd name="connsiteY67" fmla="*/ 318448 h 782471"/>
              <a:gd name="connsiteX68" fmla="*/ 723331 w 2984311"/>
              <a:gd name="connsiteY68" fmla="*/ 304800 h 782471"/>
              <a:gd name="connsiteX69" fmla="*/ 709683 w 2984311"/>
              <a:gd name="connsiteY69" fmla="*/ 300251 h 782471"/>
              <a:gd name="connsiteX70" fmla="*/ 696036 w 2984311"/>
              <a:gd name="connsiteY70" fmla="*/ 295702 h 782471"/>
              <a:gd name="connsiteX71" fmla="*/ 641445 w 2984311"/>
              <a:gd name="connsiteY71" fmla="*/ 291152 h 782471"/>
              <a:gd name="connsiteX72" fmla="*/ 591403 w 2984311"/>
              <a:gd name="connsiteY72" fmla="*/ 282054 h 782471"/>
              <a:gd name="connsiteX73" fmla="*/ 573206 w 2984311"/>
              <a:gd name="connsiteY73" fmla="*/ 277505 h 782471"/>
              <a:gd name="connsiteX74" fmla="*/ 545910 w 2984311"/>
              <a:gd name="connsiteY74" fmla="*/ 268406 h 782471"/>
              <a:gd name="connsiteX75" fmla="*/ 514066 w 2984311"/>
              <a:gd name="connsiteY75" fmla="*/ 263857 h 782471"/>
              <a:gd name="connsiteX76" fmla="*/ 491319 w 2984311"/>
              <a:gd name="connsiteY76" fmla="*/ 259308 h 782471"/>
              <a:gd name="connsiteX77" fmla="*/ 459474 w 2984311"/>
              <a:gd name="connsiteY77" fmla="*/ 254758 h 782471"/>
              <a:gd name="connsiteX78" fmla="*/ 432179 w 2984311"/>
              <a:gd name="connsiteY78" fmla="*/ 236561 h 782471"/>
              <a:gd name="connsiteX79" fmla="*/ 423080 w 2984311"/>
              <a:gd name="connsiteY79" fmla="*/ 222913 h 782471"/>
              <a:gd name="connsiteX80" fmla="*/ 404883 w 2984311"/>
              <a:gd name="connsiteY80" fmla="*/ 213815 h 782471"/>
              <a:gd name="connsiteX81" fmla="*/ 391236 w 2984311"/>
              <a:gd name="connsiteY81" fmla="*/ 204716 h 782471"/>
              <a:gd name="connsiteX82" fmla="*/ 373039 w 2984311"/>
              <a:gd name="connsiteY82" fmla="*/ 177421 h 782471"/>
              <a:gd name="connsiteX83" fmla="*/ 350292 w 2984311"/>
              <a:gd name="connsiteY83" fmla="*/ 150125 h 782471"/>
              <a:gd name="connsiteX84" fmla="*/ 322997 w 2984311"/>
              <a:gd name="connsiteY84" fmla="*/ 131928 h 782471"/>
              <a:gd name="connsiteX85" fmla="*/ 295701 w 2984311"/>
              <a:gd name="connsiteY85" fmla="*/ 113731 h 782471"/>
              <a:gd name="connsiteX86" fmla="*/ 286603 w 2984311"/>
              <a:gd name="connsiteY86" fmla="*/ 100084 h 782471"/>
              <a:gd name="connsiteX87" fmla="*/ 272955 w 2984311"/>
              <a:gd name="connsiteY87" fmla="*/ 95534 h 782471"/>
              <a:gd name="connsiteX88" fmla="*/ 259307 w 2984311"/>
              <a:gd name="connsiteY88" fmla="*/ 86436 h 782471"/>
              <a:gd name="connsiteX89" fmla="*/ 232012 w 2984311"/>
              <a:gd name="connsiteY89" fmla="*/ 77337 h 782471"/>
              <a:gd name="connsiteX90" fmla="*/ 218364 w 2984311"/>
              <a:gd name="connsiteY90" fmla="*/ 72788 h 782471"/>
              <a:gd name="connsiteX91" fmla="*/ 204716 w 2984311"/>
              <a:gd name="connsiteY91" fmla="*/ 68239 h 782471"/>
              <a:gd name="connsiteX92" fmla="*/ 191068 w 2984311"/>
              <a:gd name="connsiteY92" fmla="*/ 59140 h 782471"/>
              <a:gd name="connsiteX93" fmla="*/ 163773 w 2984311"/>
              <a:gd name="connsiteY93" fmla="*/ 50042 h 782471"/>
              <a:gd name="connsiteX94" fmla="*/ 136477 w 2984311"/>
              <a:gd name="connsiteY94" fmla="*/ 40943 h 782471"/>
              <a:gd name="connsiteX95" fmla="*/ 122830 w 2984311"/>
              <a:gd name="connsiteY95" fmla="*/ 36394 h 782471"/>
              <a:gd name="connsiteX96" fmla="*/ 0 w 2984311"/>
              <a:gd name="connsiteY9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711355 w 2984311"/>
              <a:gd name="connsiteY5" fmla="*/ 504967 h 782471"/>
              <a:gd name="connsiteX6" fmla="*/ 2643116 w 2984311"/>
              <a:gd name="connsiteY6" fmla="*/ 482221 h 782471"/>
              <a:gd name="connsiteX7" fmla="*/ 2629468 w 2984311"/>
              <a:gd name="connsiteY7" fmla="*/ 477672 h 782471"/>
              <a:gd name="connsiteX8" fmla="*/ 2552131 w 2984311"/>
              <a:gd name="connsiteY8" fmla="*/ 473122 h 782471"/>
              <a:gd name="connsiteX9" fmla="*/ 2515737 w 2984311"/>
              <a:gd name="connsiteY9" fmla="*/ 468573 h 782471"/>
              <a:gd name="connsiteX10" fmla="*/ 2370161 w 2984311"/>
              <a:gd name="connsiteY10" fmla="*/ 459475 h 782471"/>
              <a:gd name="connsiteX11" fmla="*/ 2329218 w 2984311"/>
              <a:gd name="connsiteY11" fmla="*/ 450376 h 782471"/>
              <a:gd name="connsiteX12" fmla="*/ 2301922 w 2984311"/>
              <a:gd name="connsiteY12" fmla="*/ 441278 h 782471"/>
              <a:gd name="connsiteX13" fmla="*/ 2288274 w 2984311"/>
              <a:gd name="connsiteY13" fmla="*/ 436728 h 782471"/>
              <a:gd name="connsiteX14" fmla="*/ 2247331 w 2984311"/>
              <a:gd name="connsiteY14" fmla="*/ 413982 h 782471"/>
              <a:gd name="connsiteX15" fmla="*/ 2233683 w 2984311"/>
              <a:gd name="connsiteY15" fmla="*/ 409433 h 782471"/>
              <a:gd name="connsiteX16" fmla="*/ 2220036 w 2984311"/>
              <a:gd name="connsiteY16" fmla="*/ 404884 h 782471"/>
              <a:gd name="connsiteX17" fmla="*/ 2192740 w 2984311"/>
              <a:gd name="connsiteY17" fmla="*/ 418531 h 782471"/>
              <a:gd name="connsiteX18" fmla="*/ 2179092 w 2984311"/>
              <a:gd name="connsiteY18" fmla="*/ 427630 h 782471"/>
              <a:gd name="connsiteX19" fmla="*/ 2151797 w 2984311"/>
              <a:gd name="connsiteY19" fmla="*/ 436728 h 782471"/>
              <a:gd name="connsiteX20" fmla="*/ 2138149 w 2984311"/>
              <a:gd name="connsiteY20" fmla="*/ 441278 h 782471"/>
              <a:gd name="connsiteX21" fmla="*/ 2124501 w 2984311"/>
              <a:gd name="connsiteY21" fmla="*/ 445827 h 782471"/>
              <a:gd name="connsiteX22" fmla="*/ 2083558 w 2984311"/>
              <a:gd name="connsiteY22" fmla="*/ 464024 h 782471"/>
              <a:gd name="connsiteX23" fmla="*/ 2069910 w 2984311"/>
              <a:gd name="connsiteY23" fmla="*/ 473122 h 782471"/>
              <a:gd name="connsiteX24" fmla="*/ 2056263 w 2984311"/>
              <a:gd name="connsiteY24" fmla="*/ 477672 h 782471"/>
              <a:gd name="connsiteX25" fmla="*/ 1988024 w 2984311"/>
              <a:gd name="connsiteY25" fmla="*/ 473122 h 782471"/>
              <a:gd name="connsiteX26" fmla="*/ 1969827 w 2984311"/>
              <a:gd name="connsiteY26" fmla="*/ 468573 h 782471"/>
              <a:gd name="connsiteX27" fmla="*/ 1878842 w 2984311"/>
              <a:gd name="connsiteY27" fmla="*/ 473122 h 782471"/>
              <a:gd name="connsiteX28" fmla="*/ 1851546 w 2984311"/>
              <a:gd name="connsiteY28" fmla="*/ 486770 h 782471"/>
              <a:gd name="connsiteX29" fmla="*/ 1842448 w 2984311"/>
              <a:gd name="connsiteY29" fmla="*/ 500418 h 782471"/>
              <a:gd name="connsiteX30" fmla="*/ 1815152 w 2984311"/>
              <a:gd name="connsiteY30" fmla="*/ 509516 h 782471"/>
              <a:gd name="connsiteX31" fmla="*/ 1787857 w 2984311"/>
              <a:gd name="connsiteY31" fmla="*/ 518615 h 782471"/>
              <a:gd name="connsiteX32" fmla="*/ 1774209 w 2984311"/>
              <a:gd name="connsiteY32" fmla="*/ 523164 h 782471"/>
              <a:gd name="connsiteX33" fmla="*/ 1733266 w 2984311"/>
              <a:gd name="connsiteY33" fmla="*/ 509516 h 782471"/>
              <a:gd name="connsiteX34" fmla="*/ 1728716 w 2984311"/>
              <a:gd name="connsiteY34" fmla="*/ 495869 h 782471"/>
              <a:gd name="connsiteX35" fmla="*/ 1724167 w 2984311"/>
              <a:gd name="connsiteY35" fmla="*/ 468573 h 782471"/>
              <a:gd name="connsiteX36" fmla="*/ 1710519 w 2984311"/>
              <a:gd name="connsiteY36" fmla="*/ 464024 h 782471"/>
              <a:gd name="connsiteX37" fmla="*/ 1701421 w 2984311"/>
              <a:gd name="connsiteY37" fmla="*/ 450376 h 782471"/>
              <a:gd name="connsiteX38" fmla="*/ 1687773 w 2984311"/>
              <a:gd name="connsiteY38" fmla="*/ 441278 h 782471"/>
              <a:gd name="connsiteX39" fmla="*/ 1683224 w 2984311"/>
              <a:gd name="connsiteY39" fmla="*/ 427630 h 782471"/>
              <a:gd name="connsiteX40" fmla="*/ 1665027 w 2984311"/>
              <a:gd name="connsiteY40" fmla="*/ 400334 h 782471"/>
              <a:gd name="connsiteX41" fmla="*/ 1646830 w 2984311"/>
              <a:gd name="connsiteY41" fmla="*/ 373039 h 782471"/>
              <a:gd name="connsiteX42" fmla="*/ 1633182 w 2984311"/>
              <a:gd name="connsiteY42" fmla="*/ 363940 h 782471"/>
              <a:gd name="connsiteX43" fmla="*/ 1601337 w 2984311"/>
              <a:gd name="connsiteY43" fmla="*/ 345743 h 782471"/>
              <a:gd name="connsiteX44" fmla="*/ 1587689 w 2984311"/>
              <a:gd name="connsiteY44" fmla="*/ 318448 h 782471"/>
              <a:gd name="connsiteX45" fmla="*/ 1574042 w 2984311"/>
              <a:gd name="connsiteY45" fmla="*/ 309349 h 782471"/>
              <a:gd name="connsiteX46" fmla="*/ 1542197 w 2984311"/>
              <a:gd name="connsiteY46" fmla="*/ 286603 h 782471"/>
              <a:gd name="connsiteX47" fmla="*/ 1501254 w 2984311"/>
              <a:gd name="connsiteY47" fmla="*/ 277505 h 782471"/>
              <a:gd name="connsiteX48" fmla="*/ 1473958 w 2984311"/>
              <a:gd name="connsiteY48" fmla="*/ 268406 h 782471"/>
              <a:gd name="connsiteX49" fmla="*/ 1460310 w 2984311"/>
              <a:gd name="connsiteY49" fmla="*/ 259308 h 782471"/>
              <a:gd name="connsiteX50" fmla="*/ 1433015 w 2984311"/>
              <a:gd name="connsiteY50" fmla="*/ 250209 h 782471"/>
              <a:gd name="connsiteX51" fmla="*/ 1360227 w 2984311"/>
              <a:gd name="connsiteY51" fmla="*/ 236561 h 782471"/>
              <a:gd name="connsiteX52" fmla="*/ 1332931 w 2984311"/>
              <a:gd name="connsiteY52" fmla="*/ 227463 h 782471"/>
              <a:gd name="connsiteX53" fmla="*/ 1319283 w 2984311"/>
              <a:gd name="connsiteY53" fmla="*/ 222913 h 782471"/>
              <a:gd name="connsiteX54" fmla="*/ 1278340 w 2984311"/>
              <a:gd name="connsiteY54" fmla="*/ 227463 h 782471"/>
              <a:gd name="connsiteX55" fmla="*/ 1264692 w 2984311"/>
              <a:gd name="connsiteY55" fmla="*/ 236561 h 782471"/>
              <a:gd name="connsiteX56" fmla="*/ 1246495 w 2984311"/>
              <a:gd name="connsiteY56" fmla="*/ 241111 h 782471"/>
              <a:gd name="connsiteX57" fmla="*/ 1219200 w 2984311"/>
              <a:gd name="connsiteY57" fmla="*/ 254758 h 782471"/>
              <a:gd name="connsiteX58" fmla="*/ 1191904 w 2984311"/>
              <a:gd name="connsiteY58" fmla="*/ 268406 h 782471"/>
              <a:gd name="connsiteX59" fmla="*/ 1160060 w 2984311"/>
              <a:gd name="connsiteY59" fmla="*/ 272955 h 782471"/>
              <a:gd name="connsiteX60" fmla="*/ 1105468 w 2984311"/>
              <a:gd name="connsiteY60" fmla="*/ 291152 h 782471"/>
              <a:gd name="connsiteX61" fmla="*/ 1073624 w 2984311"/>
              <a:gd name="connsiteY61" fmla="*/ 304800 h 782471"/>
              <a:gd name="connsiteX62" fmla="*/ 896203 w 2984311"/>
              <a:gd name="connsiteY62" fmla="*/ 309349 h 782471"/>
              <a:gd name="connsiteX63" fmla="*/ 868907 w 2984311"/>
              <a:gd name="connsiteY63" fmla="*/ 322997 h 782471"/>
              <a:gd name="connsiteX64" fmla="*/ 855260 w 2984311"/>
              <a:gd name="connsiteY64" fmla="*/ 327546 h 782471"/>
              <a:gd name="connsiteX65" fmla="*/ 782471 w 2984311"/>
              <a:gd name="connsiteY65" fmla="*/ 322997 h 782471"/>
              <a:gd name="connsiteX66" fmla="*/ 768824 w 2984311"/>
              <a:gd name="connsiteY66" fmla="*/ 318448 h 782471"/>
              <a:gd name="connsiteX67" fmla="*/ 723331 w 2984311"/>
              <a:gd name="connsiteY67" fmla="*/ 304800 h 782471"/>
              <a:gd name="connsiteX68" fmla="*/ 709683 w 2984311"/>
              <a:gd name="connsiteY68" fmla="*/ 300251 h 782471"/>
              <a:gd name="connsiteX69" fmla="*/ 696036 w 2984311"/>
              <a:gd name="connsiteY69" fmla="*/ 295702 h 782471"/>
              <a:gd name="connsiteX70" fmla="*/ 641445 w 2984311"/>
              <a:gd name="connsiteY70" fmla="*/ 291152 h 782471"/>
              <a:gd name="connsiteX71" fmla="*/ 591403 w 2984311"/>
              <a:gd name="connsiteY71" fmla="*/ 282054 h 782471"/>
              <a:gd name="connsiteX72" fmla="*/ 573206 w 2984311"/>
              <a:gd name="connsiteY72" fmla="*/ 277505 h 782471"/>
              <a:gd name="connsiteX73" fmla="*/ 545910 w 2984311"/>
              <a:gd name="connsiteY73" fmla="*/ 268406 h 782471"/>
              <a:gd name="connsiteX74" fmla="*/ 514066 w 2984311"/>
              <a:gd name="connsiteY74" fmla="*/ 263857 h 782471"/>
              <a:gd name="connsiteX75" fmla="*/ 491319 w 2984311"/>
              <a:gd name="connsiteY75" fmla="*/ 259308 h 782471"/>
              <a:gd name="connsiteX76" fmla="*/ 459474 w 2984311"/>
              <a:gd name="connsiteY76" fmla="*/ 254758 h 782471"/>
              <a:gd name="connsiteX77" fmla="*/ 432179 w 2984311"/>
              <a:gd name="connsiteY77" fmla="*/ 236561 h 782471"/>
              <a:gd name="connsiteX78" fmla="*/ 423080 w 2984311"/>
              <a:gd name="connsiteY78" fmla="*/ 222913 h 782471"/>
              <a:gd name="connsiteX79" fmla="*/ 404883 w 2984311"/>
              <a:gd name="connsiteY79" fmla="*/ 213815 h 782471"/>
              <a:gd name="connsiteX80" fmla="*/ 391236 w 2984311"/>
              <a:gd name="connsiteY80" fmla="*/ 204716 h 782471"/>
              <a:gd name="connsiteX81" fmla="*/ 373039 w 2984311"/>
              <a:gd name="connsiteY81" fmla="*/ 177421 h 782471"/>
              <a:gd name="connsiteX82" fmla="*/ 350292 w 2984311"/>
              <a:gd name="connsiteY82" fmla="*/ 150125 h 782471"/>
              <a:gd name="connsiteX83" fmla="*/ 322997 w 2984311"/>
              <a:gd name="connsiteY83" fmla="*/ 131928 h 782471"/>
              <a:gd name="connsiteX84" fmla="*/ 295701 w 2984311"/>
              <a:gd name="connsiteY84" fmla="*/ 113731 h 782471"/>
              <a:gd name="connsiteX85" fmla="*/ 286603 w 2984311"/>
              <a:gd name="connsiteY85" fmla="*/ 100084 h 782471"/>
              <a:gd name="connsiteX86" fmla="*/ 272955 w 2984311"/>
              <a:gd name="connsiteY86" fmla="*/ 95534 h 782471"/>
              <a:gd name="connsiteX87" fmla="*/ 259307 w 2984311"/>
              <a:gd name="connsiteY87" fmla="*/ 86436 h 782471"/>
              <a:gd name="connsiteX88" fmla="*/ 232012 w 2984311"/>
              <a:gd name="connsiteY88" fmla="*/ 77337 h 782471"/>
              <a:gd name="connsiteX89" fmla="*/ 218364 w 2984311"/>
              <a:gd name="connsiteY89" fmla="*/ 72788 h 782471"/>
              <a:gd name="connsiteX90" fmla="*/ 204716 w 2984311"/>
              <a:gd name="connsiteY90" fmla="*/ 68239 h 782471"/>
              <a:gd name="connsiteX91" fmla="*/ 191068 w 2984311"/>
              <a:gd name="connsiteY91" fmla="*/ 59140 h 782471"/>
              <a:gd name="connsiteX92" fmla="*/ 163773 w 2984311"/>
              <a:gd name="connsiteY92" fmla="*/ 50042 h 782471"/>
              <a:gd name="connsiteX93" fmla="*/ 136477 w 2984311"/>
              <a:gd name="connsiteY93" fmla="*/ 40943 h 782471"/>
              <a:gd name="connsiteX94" fmla="*/ 122830 w 2984311"/>
              <a:gd name="connsiteY94" fmla="*/ 36394 h 782471"/>
              <a:gd name="connsiteX95" fmla="*/ 0 w 2984311"/>
              <a:gd name="connsiteY9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629468 w 2984311"/>
              <a:gd name="connsiteY6" fmla="*/ 477672 h 782471"/>
              <a:gd name="connsiteX7" fmla="*/ 2552131 w 2984311"/>
              <a:gd name="connsiteY7" fmla="*/ 473122 h 782471"/>
              <a:gd name="connsiteX8" fmla="*/ 2515737 w 2984311"/>
              <a:gd name="connsiteY8" fmla="*/ 468573 h 782471"/>
              <a:gd name="connsiteX9" fmla="*/ 2370161 w 2984311"/>
              <a:gd name="connsiteY9" fmla="*/ 459475 h 782471"/>
              <a:gd name="connsiteX10" fmla="*/ 2329218 w 2984311"/>
              <a:gd name="connsiteY10" fmla="*/ 450376 h 782471"/>
              <a:gd name="connsiteX11" fmla="*/ 2301922 w 2984311"/>
              <a:gd name="connsiteY11" fmla="*/ 441278 h 782471"/>
              <a:gd name="connsiteX12" fmla="*/ 2288274 w 2984311"/>
              <a:gd name="connsiteY12" fmla="*/ 436728 h 782471"/>
              <a:gd name="connsiteX13" fmla="*/ 2247331 w 2984311"/>
              <a:gd name="connsiteY13" fmla="*/ 413982 h 782471"/>
              <a:gd name="connsiteX14" fmla="*/ 2233683 w 2984311"/>
              <a:gd name="connsiteY14" fmla="*/ 409433 h 782471"/>
              <a:gd name="connsiteX15" fmla="*/ 2220036 w 2984311"/>
              <a:gd name="connsiteY15" fmla="*/ 404884 h 782471"/>
              <a:gd name="connsiteX16" fmla="*/ 2192740 w 2984311"/>
              <a:gd name="connsiteY16" fmla="*/ 418531 h 782471"/>
              <a:gd name="connsiteX17" fmla="*/ 2179092 w 2984311"/>
              <a:gd name="connsiteY17" fmla="*/ 427630 h 782471"/>
              <a:gd name="connsiteX18" fmla="*/ 2151797 w 2984311"/>
              <a:gd name="connsiteY18" fmla="*/ 436728 h 782471"/>
              <a:gd name="connsiteX19" fmla="*/ 2138149 w 2984311"/>
              <a:gd name="connsiteY19" fmla="*/ 441278 h 782471"/>
              <a:gd name="connsiteX20" fmla="*/ 2124501 w 2984311"/>
              <a:gd name="connsiteY20" fmla="*/ 445827 h 782471"/>
              <a:gd name="connsiteX21" fmla="*/ 2083558 w 2984311"/>
              <a:gd name="connsiteY21" fmla="*/ 464024 h 782471"/>
              <a:gd name="connsiteX22" fmla="*/ 2069910 w 2984311"/>
              <a:gd name="connsiteY22" fmla="*/ 473122 h 782471"/>
              <a:gd name="connsiteX23" fmla="*/ 2056263 w 2984311"/>
              <a:gd name="connsiteY23" fmla="*/ 477672 h 782471"/>
              <a:gd name="connsiteX24" fmla="*/ 1988024 w 2984311"/>
              <a:gd name="connsiteY24" fmla="*/ 473122 h 782471"/>
              <a:gd name="connsiteX25" fmla="*/ 1969827 w 2984311"/>
              <a:gd name="connsiteY25" fmla="*/ 468573 h 782471"/>
              <a:gd name="connsiteX26" fmla="*/ 1878842 w 2984311"/>
              <a:gd name="connsiteY26" fmla="*/ 473122 h 782471"/>
              <a:gd name="connsiteX27" fmla="*/ 1851546 w 2984311"/>
              <a:gd name="connsiteY27" fmla="*/ 486770 h 782471"/>
              <a:gd name="connsiteX28" fmla="*/ 1842448 w 2984311"/>
              <a:gd name="connsiteY28" fmla="*/ 500418 h 782471"/>
              <a:gd name="connsiteX29" fmla="*/ 1815152 w 2984311"/>
              <a:gd name="connsiteY29" fmla="*/ 509516 h 782471"/>
              <a:gd name="connsiteX30" fmla="*/ 1787857 w 2984311"/>
              <a:gd name="connsiteY30" fmla="*/ 518615 h 782471"/>
              <a:gd name="connsiteX31" fmla="*/ 1774209 w 2984311"/>
              <a:gd name="connsiteY31" fmla="*/ 523164 h 782471"/>
              <a:gd name="connsiteX32" fmla="*/ 1733266 w 2984311"/>
              <a:gd name="connsiteY32" fmla="*/ 509516 h 782471"/>
              <a:gd name="connsiteX33" fmla="*/ 1728716 w 2984311"/>
              <a:gd name="connsiteY33" fmla="*/ 495869 h 782471"/>
              <a:gd name="connsiteX34" fmla="*/ 1724167 w 2984311"/>
              <a:gd name="connsiteY34" fmla="*/ 468573 h 782471"/>
              <a:gd name="connsiteX35" fmla="*/ 1710519 w 2984311"/>
              <a:gd name="connsiteY35" fmla="*/ 464024 h 782471"/>
              <a:gd name="connsiteX36" fmla="*/ 1701421 w 2984311"/>
              <a:gd name="connsiteY36" fmla="*/ 450376 h 782471"/>
              <a:gd name="connsiteX37" fmla="*/ 1687773 w 2984311"/>
              <a:gd name="connsiteY37" fmla="*/ 441278 h 782471"/>
              <a:gd name="connsiteX38" fmla="*/ 1683224 w 2984311"/>
              <a:gd name="connsiteY38" fmla="*/ 427630 h 782471"/>
              <a:gd name="connsiteX39" fmla="*/ 1665027 w 2984311"/>
              <a:gd name="connsiteY39" fmla="*/ 400334 h 782471"/>
              <a:gd name="connsiteX40" fmla="*/ 1646830 w 2984311"/>
              <a:gd name="connsiteY40" fmla="*/ 373039 h 782471"/>
              <a:gd name="connsiteX41" fmla="*/ 1633182 w 2984311"/>
              <a:gd name="connsiteY41" fmla="*/ 363940 h 782471"/>
              <a:gd name="connsiteX42" fmla="*/ 1601337 w 2984311"/>
              <a:gd name="connsiteY42" fmla="*/ 345743 h 782471"/>
              <a:gd name="connsiteX43" fmla="*/ 1587689 w 2984311"/>
              <a:gd name="connsiteY43" fmla="*/ 318448 h 782471"/>
              <a:gd name="connsiteX44" fmla="*/ 1574042 w 2984311"/>
              <a:gd name="connsiteY44" fmla="*/ 309349 h 782471"/>
              <a:gd name="connsiteX45" fmla="*/ 1542197 w 2984311"/>
              <a:gd name="connsiteY45" fmla="*/ 286603 h 782471"/>
              <a:gd name="connsiteX46" fmla="*/ 1501254 w 2984311"/>
              <a:gd name="connsiteY46" fmla="*/ 277505 h 782471"/>
              <a:gd name="connsiteX47" fmla="*/ 1473958 w 2984311"/>
              <a:gd name="connsiteY47" fmla="*/ 268406 h 782471"/>
              <a:gd name="connsiteX48" fmla="*/ 1460310 w 2984311"/>
              <a:gd name="connsiteY48" fmla="*/ 259308 h 782471"/>
              <a:gd name="connsiteX49" fmla="*/ 1433015 w 2984311"/>
              <a:gd name="connsiteY49" fmla="*/ 250209 h 782471"/>
              <a:gd name="connsiteX50" fmla="*/ 1360227 w 2984311"/>
              <a:gd name="connsiteY50" fmla="*/ 236561 h 782471"/>
              <a:gd name="connsiteX51" fmla="*/ 1332931 w 2984311"/>
              <a:gd name="connsiteY51" fmla="*/ 227463 h 782471"/>
              <a:gd name="connsiteX52" fmla="*/ 1319283 w 2984311"/>
              <a:gd name="connsiteY52" fmla="*/ 222913 h 782471"/>
              <a:gd name="connsiteX53" fmla="*/ 1278340 w 2984311"/>
              <a:gd name="connsiteY53" fmla="*/ 227463 h 782471"/>
              <a:gd name="connsiteX54" fmla="*/ 1264692 w 2984311"/>
              <a:gd name="connsiteY54" fmla="*/ 236561 h 782471"/>
              <a:gd name="connsiteX55" fmla="*/ 1246495 w 2984311"/>
              <a:gd name="connsiteY55" fmla="*/ 241111 h 782471"/>
              <a:gd name="connsiteX56" fmla="*/ 1219200 w 2984311"/>
              <a:gd name="connsiteY56" fmla="*/ 254758 h 782471"/>
              <a:gd name="connsiteX57" fmla="*/ 1191904 w 2984311"/>
              <a:gd name="connsiteY57" fmla="*/ 268406 h 782471"/>
              <a:gd name="connsiteX58" fmla="*/ 1160060 w 2984311"/>
              <a:gd name="connsiteY58" fmla="*/ 272955 h 782471"/>
              <a:gd name="connsiteX59" fmla="*/ 1105468 w 2984311"/>
              <a:gd name="connsiteY59" fmla="*/ 291152 h 782471"/>
              <a:gd name="connsiteX60" fmla="*/ 1073624 w 2984311"/>
              <a:gd name="connsiteY60" fmla="*/ 304800 h 782471"/>
              <a:gd name="connsiteX61" fmla="*/ 896203 w 2984311"/>
              <a:gd name="connsiteY61" fmla="*/ 309349 h 782471"/>
              <a:gd name="connsiteX62" fmla="*/ 868907 w 2984311"/>
              <a:gd name="connsiteY62" fmla="*/ 322997 h 782471"/>
              <a:gd name="connsiteX63" fmla="*/ 855260 w 2984311"/>
              <a:gd name="connsiteY63" fmla="*/ 327546 h 782471"/>
              <a:gd name="connsiteX64" fmla="*/ 782471 w 2984311"/>
              <a:gd name="connsiteY64" fmla="*/ 322997 h 782471"/>
              <a:gd name="connsiteX65" fmla="*/ 768824 w 2984311"/>
              <a:gd name="connsiteY65" fmla="*/ 318448 h 782471"/>
              <a:gd name="connsiteX66" fmla="*/ 723331 w 2984311"/>
              <a:gd name="connsiteY66" fmla="*/ 304800 h 782471"/>
              <a:gd name="connsiteX67" fmla="*/ 709683 w 2984311"/>
              <a:gd name="connsiteY67" fmla="*/ 300251 h 782471"/>
              <a:gd name="connsiteX68" fmla="*/ 696036 w 2984311"/>
              <a:gd name="connsiteY68" fmla="*/ 295702 h 782471"/>
              <a:gd name="connsiteX69" fmla="*/ 641445 w 2984311"/>
              <a:gd name="connsiteY69" fmla="*/ 291152 h 782471"/>
              <a:gd name="connsiteX70" fmla="*/ 591403 w 2984311"/>
              <a:gd name="connsiteY70" fmla="*/ 282054 h 782471"/>
              <a:gd name="connsiteX71" fmla="*/ 573206 w 2984311"/>
              <a:gd name="connsiteY71" fmla="*/ 277505 h 782471"/>
              <a:gd name="connsiteX72" fmla="*/ 545910 w 2984311"/>
              <a:gd name="connsiteY72" fmla="*/ 268406 h 782471"/>
              <a:gd name="connsiteX73" fmla="*/ 514066 w 2984311"/>
              <a:gd name="connsiteY73" fmla="*/ 263857 h 782471"/>
              <a:gd name="connsiteX74" fmla="*/ 491319 w 2984311"/>
              <a:gd name="connsiteY74" fmla="*/ 259308 h 782471"/>
              <a:gd name="connsiteX75" fmla="*/ 459474 w 2984311"/>
              <a:gd name="connsiteY75" fmla="*/ 254758 h 782471"/>
              <a:gd name="connsiteX76" fmla="*/ 432179 w 2984311"/>
              <a:gd name="connsiteY76" fmla="*/ 236561 h 782471"/>
              <a:gd name="connsiteX77" fmla="*/ 423080 w 2984311"/>
              <a:gd name="connsiteY77" fmla="*/ 222913 h 782471"/>
              <a:gd name="connsiteX78" fmla="*/ 404883 w 2984311"/>
              <a:gd name="connsiteY78" fmla="*/ 213815 h 782471"/>
              <a:gd name="connsiteX79" fmla="*/ 391236 w 2984311"/>
              <a:gd name="connsiteY79" fmla="*/ 204716 h 782471"/>
              <a:gd name="connsiteX80" fmla="*/ 373039 w 2984311"/>
              <a:gd name="connsiteY80" fmla="*/ 177421 h 782471"/>
              <a:gd name="connsiteX81" fmla="*/ 350292 w 2984311"/>
              <a:gd name="connsiteY81" fmla="*/ 150125 h 782471"/>
              <a:gd name="connsiteX82" fmla="*/ 322997 w 2984311"/>
              <a:gd name="connsiteY82" fmla="*/ 131928 h 782471"/>
              <a:gd name="connsiteX83" fmla="*/ 295701 w 2984311"/>
              <a:gd name="connsiteY83" fmla="*/ 113731 h 782471"/>
              <a:gd name="connsiteX84" fmla="*/ 286603 w 2984311"/>
              <a:gd name="connsiteY84" fmla="*/ 100084 h 782471"/>
              <a:gd name="connsiteX85" fmla="*/ 272955 w 2984311"/>
              <a:gd name="connsiteY85" fmla="*/ 95534 h 782471"/>
              <a:gd name="connsiteX86" fmla="*/ 259307 w 2984311"/>
              <a:gd name="connsiteY86" fmla="*/ 86436 h 782471"/>
              <a:gd name="connsiteX87" fmla="*/ 232012 w 2984311"/>
              <a:gd name="connsiteY87" fmla="*/ 77337 h 782471"/>
              <a:gd name="connsiteX88" fmla="*/ 218364 w 2984311"/>
              <a:gd name="connsiteY88" fmla="*/ 72788 h 782471"/>
              <a:gd name="connsiteX89" fmla="*/ 204716 w 2984311"/>
              <a:gd name="connsiteY89" fmla="*/ 68239 h 782471"/>
              <a:gd name="connsiteX90" fmla="*/ 191068 w 2984311"/>
              <a:gd name="connsiteY90" fmla="*/ 59140 h 782471"/>
              <a:gd name="connsiteX91" fmla="*/ 163773 w 2984311"/>
              <a:gd name="connsiteY91" fmla="*/ 50042 h 782471"/>
              <a:gd name="connsiteX92" fmla="*/ 136477 w 2984311"/>
              <a:gd name="connsiteY92" fmla="*/ 40943 h 782471"/>
              <a:gd name="connsiteX93" fmla="*/ 122830 w 2984311"/>
              <a:gd name="connsiteY93" fmla="*/ 36394 h 782471"/>
              <a:gd name="connsiteX94" fmla="*/ 0 w 2984311"/>
              <a:gd name="connsiteY9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629468 w 2984311"/>
              <a:gd name="connsiteY6" fmla="*/ 477672 h 782471"/>
              <a:gd name="connsiteX7" fmla="*/ 2515737 w 2984311"/>
              <a:gd name="connsiteY7" fmla="*/ 468573 h 782471"/>
              <a:gd name="connsiteX8" fmla="*/ 2370161 w 2984311"/>
              <a:gd name="connsiteY8" fmla="*/ 459475 h 782471"/>
              <a:gd name="connsiteX9" fmla="*/ 2329218 w 2984311"/>
              <a:gd name="connsiteY9" fmla="*/ 450376 h 782471"/>
              <a:gd name="connsiteX10" fmla="*/ 2301922 w 2984311"/>
              <a:gd name="connsiteY10" fmla="*/ 441278 h 782471"/>
              <a:gd name="connsiteX11" fmla="*/ 2288274 w 2984311"/>
              <a:gd name="connsiteY11" fmla="*/ 436728 h 782471"/>
              <a:gd name="connsiteX12" fmla="*/ 2247331 w 2984311"/>
              <a:gd name="connsiteY12" fmla="*/ 413982 h 782471"/>
              <a:gd name="connsiteX13" fmla="*/ 2233683 w 2984311"/>
              <a:gd name="connsiteY13" fmla="*/ 409433 h 782471"/>
              <a:gd name="connsiteX14" fmla="*/ 2220036 w 2984311"/>
              <a:gd name="connsiteY14" fmla="*/ 404884 h 782471"/>
              <a:gd name="connsiteX15" fmla="*/ 2192740 w 2984311"/>
              <a:gd name="connsiteY15" fmla="*/ 418531 h 782471"/>
              <a:gd name="connsiteX16" fmla="*/ 2179092 w 2984311"/>
              <a:gd name="connsiteY16" fmla="*/ 427630 h 782471"/>
              <a:gd name="connsiteX17" fmla="*/ 2151797 w 2984311"/>
              <a:gd name="connsiteY17" fmla="*/ 436728 h 782471"/>
              <a:gd name="connsiteX18" fmla="*/ 2138149 w 2984311"/>
              <a:gd name="connsiteY18" fmla="*/ 441278 h 782471"/>
              <a:gd name="connsiteX19" fmla="*/ 2124501 w 2984311"/>
              <a:gd name="connsiteY19" fmla="*/ 445827 h 782471"/>
              <a:gd name="connsiteX20" fmla="*/ 2083558 w 2984311"/>
              <a:gd name="connsiteY20" fmla="*/ 464024 h 782471"/>
              <a:gd name="connsiteX21" fmla="*/ 2069910 w 2984311"/>
              <a:gd name="connsiteY21" fmla="*/ 473122 h 782471"/>
              <a:gd name="connsiteX22" fmla="*/ 2056263 w 2984311"/>
              <a:gd name="connsiteY22" fmla="*/ 477672 h 782471"/>
              <a:gd name="connsiteX23" fmla="*/ 1988024 w 2984311"/>
              <a:gd name="connsiteY23" fmla="*/ 473122 h 782471"/>
              <a:gd name="connsiteX24" fmla="*/ 1969827 w 2984311"/>
              <a:gd name="connsiteY24" fmla="*/ 468573 h 782471"/>
              <a:gd name="connsiteX25" fmla="*/ 1878842 w 2984311"/>
              <a:gd name="connsiteY25" fmla="*/ 473122 h 782471"/>
              <a:gd name="connsiteX26" fmla="*/ 1851546 w 2984311"/>
              <a:gd name="connsiteY26" fmla="*/ 486770 h 782471"/>
              <a:gd name="connsiteX27" fmla="*/ 1842448 w 2984311"/>
              <a:gd name="connsiteY27" fmla="*/ 500418 h 782471"/>
              <a:gd name="connsiteX28" fmla="*/ 1815152 w 2984311"/>
              <a:gd name="connsiteY28" fmla="*/ 509516 h 782471"/>
              <a:gd name="connsiteX29" fmla="*/ 1787857 w 2984311"/>
              <a:gd name="connsiteY29" fmla="*/ 518615 h 782471"/>
              <a:gd name="connsiteX30" fmla="*/ 1774209 w 2984311"/>
              <a:gd name="connsiteY30" fmla="*/ 523164 h 782471"/>
              <a:gd name="connsiteX31" fmla="*/ 1733266 w 2984311"/>
              <a:gd name="connsiteY31" fmla="*/ 509516 h 782471"/>
              <a:gd name="connsiteX32" fmla="*/ 1728716 w 2984311"/>
              <a:gd name="connsiteY32" fmla="*/ 495869 h 782471"/>
              <a:gd name="connsiteX33" fmla="*/ 1724167 w 2984311"/>
              <a:gd name="connsiteY33" fmla="*/ 468573 h 782471"/>
              <a:gd name="connsiteX34" fmla="*/ 1710519 w 2984311"/>
              <a:gd name="connsiteY34" fmla="*/ 464024 h 782471"/>
              <a:gd name="connsiteX35" fmla="*/ 1701421 w 2984311"/>
              <a:gd name="connsiteY35" fmla="*/ 450376 h 782471"/>
              <a:gd name="connsiteX36" fmla="*/ 1687773 w 2984311"/>
              <a:gd name="connsiteY36" fmla="*/ 441278 h 782471"/>
              <a:gd name="connsiteX37" fmla="*/ 1683224 w 2984311"/>
              <a:gd name="connsiteY37" fmla="*/ 427630 h 782471"/>
              <a:gd name="connsiteX38" fmla="*/ 1665027 w 2984311"/>
              <a:gd name="connsiteY38" fmla="*/ 400334 h 782471"/>
              <a:gd name="connsiteX39" fmla="*/ 1646830 w 2984311"/>
              <a:gd name="connsiteY39" fmla="*/ 373039 h 782471"/>
              <a:gd name="connsiteX40" fmla="*/ 1633182 w 2984311"/>
              <a:gd name="connsiteY40" fmla="*/ 363940 h 782471"/>
              <a:gd name="connsiteX41" fmla="*/ 1601337 w 2984311"/>
              <a:gd name="connsiteY41" fmla="*/ 345743 h 782471"/>
              <a:gd name="connsiteX42" fmla="*/ 1587689 w 2984311"/>
              <a:gd name="connsiteY42" fmla="*/ 318448 h 782471"/>
              <a:gd name="connsiteX43" fmla="*/ 1574042 w 2984311"/>
              <a:gd name="connsiteY43" fmla="*/ 309349 h 782471"/>
              <a:gd name="connsiteX44" fmla="*/ 1542197 w 2984311"/>
              <a:gd name="connsiteY44" fmla="*/ 286603 h 782471"/>
              <a:gd name="connsiteX45" fmla="*/ 1501254 w 2984311"/>
              <a:gd name="connsiteY45" fmla="*/ 277505 h 782471"/>
              <a:gd name="connsiteX46" fmla="*/ 1473958 w 2984311"/>
              <a:gd name="connsiteY46" fmla="*/ 268406 h 782471"/>
              <a:gd name="connsiteX47" fmla="*/ 1460310 w 2984311"/>
              <a:gd name="connsiteY47" fmla="*/ 259308 h 782471"/>
              <a:gd name="connsiteX48" fmla="*/ 1433015 w 2984311"/>
              <a:gd name="connsiteY48" fmla="*/ 250209 h 782471"/>
              <a:gd name="connsiteX49" fmla="*/ 1360227 w 2984311"/>
              <a:gd name="connsiteY49" fmla="*/ 236561 h 782471"/>
              <a:gd name="connsiteX50" fmla="*/ 1332931 w 2984311"/>
              <a:gd name="connsiteY50" fmla="*/ 227463 h 782471"/>
              <a:gd name="connsiteX51" fmla="*/ 1319283 w 2984311"/>
              <a:gd name="connsiteY51" fmla="*/ 222913 h 782471"/>
              <a:gd name="connsiteX52" fmla="*/ 1278340 w 2984311"/>
              <a:gd name="connsiteY52" fmla="*/ 227463 h 782471"/>
              <a:gd name="connsiteX53" fmla="*/ 1264692 w 2984311"/>
              <a:gd name="connsiteY53" fmla="*/ 236561 h 782471"/>
              <a:gd name="connsiteX54" fmla="*/ 1246495 w 2984311"/>
              <a:gd name="connsiteY54" fmla="*/ 241111 h 782471"/>
              <a:gd name="connsiteX55" fmla="*/ 1219200 w 2984311"/>
              <a:gd name="connsiteY55" fmla="*/ 254758 h 782471"/>
              <a:gd name="connsiteX56" fmla="*/ 1191904 w 2984311"/>
              <a:gd name="connsiteY56" fmla="*/ 268406 h 782471"/>
              <a:gd name="connsiteX57" fmla="*/ 1160060 w 2984311"/>
              <a:gd name="connsiteY57" fmla="*/ 272955 h 782471"/>
              <a:gd name="connsiteX58" fmla="*/ 1105468 w 2984311"/>
              <a:gd name="connsiteY58" fmla="*/ 291152 h 782471"/>
              <a:gd name="connsiteX59" fmla="*/ 1073624 w 2984311"/>
              <a:gd name="connsiteY59" fmla="*/ 304800 h 782471"/>
              <a:gd name="connsiteX60" fmla="*/ 896203 w 2984311"/>
              <a:gd name="connsiteY60" fmla="*/ 309349 h 782471"/>
              <a:gd name="connsiteX61" fmla="*/ 868907 w 2984311"/>
              <a:gd name="connsiteY61" fmla="*/ 322997 h 782471"/>
              <a:gd name="connsiteX62" fmla="*/ 855260 w 2984311"/>
              <a:gd name="connsiteY62" fmla="*/ 327546 h 782471"/>
              <a:gd name="connsiteX63" fmla="*/ 782471 w 2984311"/>
              <a:gd name="connsiteY63" fmla="*/ 322997 h 782471"/>
              <a:gd name="connsiteX64" fmla="*/ 768824 w 2984311"/>
              <a:gd name="connsiteY64" fmla="*/ 318448 h 782471"/>
              <a:gd name="connsiteX65" fmla="*/ 723331 w 2984311"/>
              <a:gd name="connsiteY65" fmla="*/ 304800 h 782471"/>
              <a:gd name="connsiteX66" fmla="*/ 709683 w 2984311"/>
              <a:gd name="connsiteY66" fmla="*/ 300251 h 782471"/>
              <a:gd name="connsiteX67" fmla="*/ 696036 w 2984311"/>
              <a:gd name="connsiteY67" fmla="*/ 295702 h 782471"/>
              <a:gd name="connsiteX68" fmla="*/ 641445 w 2984311"/>
              <a:gd name="connsiteY68" fmla="*/ 291152 h 782471"/>
              <a:gd name="connsiteX69" fmla="*/ 591403 w 2984311"/>
              <a:gd name="connsiteY69" fmla="*/ 282054 h 782471"/>
              <a:gd name="connsiteX70" fmla="*/ 573206 w 2984311"/>
              <a:gd name="connsiteY70" fmla="*/ 277505 h 782471"/>
              <a:gd name="connsiteX71" fmla="*/ 545910 w 2984311"/>
              <a:gd name="connsiteY71" fmla="*/ 268406 h 782471"/>
              <a:gd name="connsiteX72" fmla="*/ 514066 w 2984311"/>
              <a:gd name="connsiteY72" fmla="*/ 263857 h 782471"/>
              <a:gd name="connsiteX73" fmla="*/ 491319 w 2984311"/>
              <a:gd name="connsiteY73" fmla="*/ 259308 h 782471"/>
              <a:gd name="connsiteX74" fmla="*/ 459474 w 2984311"/>
              <a:gd name="connsiteY74" fmla="*/ 254758 h 782471"/>
              <a:gd name="connsiteX75" fmla="*/ 432179 w 2984311"/>
              <a:gd name="connsiteY75" fmla="*/ 236561 h 782471"/>
              <a:gd name="connsiteX76" fmla="*/ 423080 w 2984311"/>
              <a:gd name="connsiteY76" fmla="*/ 222913 h 782471"/>
              <a:gd name="connsiteX77" fmla="*/ 404883 w 2984311"/>
              <a:gd name="connsiteY77" fmla="*/ 213815 h 782471"/>
              <a:gd name="connsiteX78" fmla="*/ 391236 w 2984311"/>
              <a:gd name="connsiteY78" fmla="*/ 204716 h 782471"/>
              <a:gd name="connsiteX79" fmla="*/ 373039 w 2984311"/>
              <a:gd name="connsiteY79" fmla="*/ 177421 h 782471"/>
              <a:gd name="connsiteX80" fmla="*/ 350292 w 2984311"/>
              <a:gd name="connsiteY80" fmla="*/ 150125 h 782471"/>
              <a:gd name="connsiteX81" fmla="*/ 322997 w 2984311"/>
              <a:gd name="connsiteY81" fmla="*/ 131928 h 782471"/>
              <a:gd name="connsiteX82" fmla="*/ 295701 w 2984311"/>
              <a:gd name="connsiteY82" fmla="*/ 113731 h 782471"/>
              <a:gd name="connsiteX83" fmla="*/ 286603 w 2984311"/>
              <a:gd name="connsiteY83" fmla="*/ 100084 h 782471"/>
              <a:gd name="connsiteX84" fmla="*/ 272955 w 2984311"/>
              <a:gd name="connsiteY84" fmla="*/ 95534 h 782471"/>
              <a:gd name="connsiteX85" fmla="*/ 259307 w 2984311"/>
              <a:gd name="connsiteY85" fmla="*/ 86436 h 782471"/>
              <a:gd name="connsiteX86" fmla="*/ 232012 w 2984311"/>
              <a:gd name="connsiteY86" fmla="*/ 77337 h 782471"/>
              <a:gd name="connsiteX87" fmla="*/ 218364 w 2984311"/>
              <a:gd name="connsiteY87" fmla="*/ 72788 h 782471"/>
              <a:gd name="connsiteX88" fmla="*/ 204716 w 2984311"/>
              <a:gd name="connsiteY88" fmla="*/ 68239 h 782471"/>
              <a:gd name="connsiteX89" fmla="*/ 191068 w 2984311"/>
              <a:gd name="connsiteY89" fmla="*/ 59140 h 782471"/>
              <a:gd name="connsiteX90" fmla="*/ 163773 w 2984311"/>
              <a:gd name="connsiteY90" fmla="*/ 50042 h 782471"/>
              <a:gd name="connsiteX91" fmla="*/ 136477 w 2984311"/>
              <a:gd name="connsiteY91" fmla="*/ 40943 h 782471"/>
              <a:gd name="connsiteX92" fmla="*/ 122830 w 2984311"/>
              <a:gd name="connsiteY92" fmla="*/ 36394 h 782471"/>
              <a:gd name="connsiteX93" fmla="*/ 0 w 2984311"/>
              <a:gd name="connsiteY9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43116 w 2984311"/>
              <a:gd name="connsiteY5" fmla="*/ 482221 h 782471"/>
              <a:gd name="connsiteX6" fmla="*/ 2515737 w 2984311"/>
              <a:gd name="connsiteY6" fmla="*/ 468573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515737 w 2984311"/>
              <a:gd name="connsiteY6" fmla="*/ 468573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483892 w 2984311"/>
              <a:gd name="connsiteY6" fmla="*/ 477672 h 782471"/>
              <a:gd name="connsiteX7" fmla="*/ 2370161 w 2984311"/>
              <a:gd name="connsiteY7" fmla="*/ 459475 h 782471"/>
              <a:gd name="connsiteX8" fmla="*/ 2329218 w 2984311"/>
              <a:gd name="connsiteY8" fmla="*/ 450376 h 782471"/>
              <a:gd name="connsiteX9" fmla="*/ 2301922 w 2984311"/>
              <a:gd name="connsiteY9" fmla="*/ 441278 h 782471"/>
              <a:gd name="connsiteX10" fmla="*/ 2288274 w 2984311"/>
              <a:gd name="connsiteY10" fmla="*/ 436728 h 782471"/>
              <a:gd name="connsiteX11" fmla="*/ 2247331 w 2984311"/>
              <a:gd name="connsiteY11" fmla="*/ 413982 h 782471"/>
              <a:gd name="connsiteX12" fmla="*/ 2233683 w 2984311"/>
              <a:gd name="connsiteY12" fmla="*/ 409433 h 782471"/>
              <a:gd name="connsiteX13" fmla="*/ 2220036 w 2984311"/>
              <a:gd name="connsiteY13" fmla="*/ 404884 h 782471"/>
              <a:gd name="connsiteX14" fmla="*/ 2192740 w 2984311"/>
              <a:gd name="connsiteY14" fmla="*/ 418531 h 782471"/>
              <a:gd name="connsiteX15" fmla="*/ 2179092 w 2984311"/>
              <a:gd name="connsiteY15" fmla="*/ 427630 h 782471"/>
              <a:gd name="connsiteX16" fmla="*/ 2151797 w 2984311"/>
              <a:gd name="connsiteY16" fmla="*/ 436728 h 782471"/>
              <a:gd name="connsiteX17" fmla="*/ 2138149 w 2984311"/>
              <a:gd name="connsiteY17" fmla="*/ 441278 h 782471"/>
              <a:gd name="connsiteX18" fmla="*/ 2124501 w 2984311"/>
              <a:gd name="connsiteY18" fmla="*/ 445827 h 782471"/>
              <a:gd name="connsiteX19" fmla="*/ 2083558 w 2984311"/>
              <a:gd name="connsiteY19" fmla="*/ 464024 h 782471"/>
              <a:gd name="connsiteX20" fmla="*/ 2069910 w 2984311"/>
              <a:gd name="connsiteY20" fmla="*/ 473122 h 782471"/>
              <a:gd name="connsiteX21" fmla="*/ 2056263 w 2984311"/>
              <a:gd name="connsiteY21" fmla="*/ 477672 h 782471"/>
              <a:gd name="connsiteX22" fmla="*/ 1988024 w 2984311"/>
              <a:gd name="connsiteY22" fmla="*/ 473122 h 782471"/>
              <a:gd name="connsiteX23" fmla="*/ 1969827 w 2984311"/>
              <a:gd name="connsiteY23" fmla="*/ 468573 h 782471"/>
              <a:gd name="connsiteX24" fmla="*/ 1878842 w 2984311"/>
              <a:gd name="connsiteY24" fmla="*/ 473122 h 782471"/>
              <a:gd name="connsiteX25" fmla="*/ 1851546 w 2984311"/>
              <a:gd name="connsiteY25" fmla="*/ 486770 h 782471"/>
              <a:gd name="connsiteX26" fmla="*/ 1842448 w 2984311"/>
              <a:gd name="connsiteY26" fmla="*/ 500418 h 782471"/>
              <a:gd name="connsiteX27" fmla="*/ 1815152 w 2984311"/>
              <a:gd name="connsiteY27" fmla="*/ 509516 h 782471"/>
              <a:gd name="connsiteX28" fmla="*/ 1787857 w 2984311"/>
              <a:gd name="connsiteY28" fmla="*/ 518615 h 782471"/>
              <a:gd name="connsiteX29" fmla="*/ 1774209 w 2984311"/>
              <a:gd name="connsiteY29" fmla="*/ 523164 h 782471"/>
              <a:gd name="connsiteX30" fmla="*/ 1733266 w 2984311"/>
              <a:gd name="connsiteY30" fmla="*/ 509516 h 782471"/>
              <a:gd name="connsiteX31" fmla="*/ 1728716 w 2984311"/>
              <a:gd name="connsiteY31" fmla="*/ 495869 h 782471"/>
              <a:gd name="connsiteX32" fmla="*/ 1724167 w 2984311"/>
              <a:gd name="connsiteY32" fmla="*/ 468573 h 782471"/>
              <a:gd name="connsiteX33" fmla="*/ 1710519 w 2984311"/>
              <a:gd name="connsiteY33" fmla="*/ 464024 h 782471"/>
              <a:gd name="connsiteX34" fmla="*/ 1701421 w 2984311"/>
              <a:gd name="connsiteY34" fmla="*/ 450376 h 782471"/>
              <a:gd name="connsiteX35" fmla="*/ 1687773 w 2984311"/>
              <a:gd name="connsiteY35" fmla="*/ 441278 h 782471"/>
              <a:gd name="connsiteX36" fmla="*/ 1683224 w 2984311"/>
              <a:gd name="connsiteY36" fmla="*/ 427630 h 782471"/>
              <a:gd name="connsiteX37" fmla="*/ 1665027 w 2984311"/>
              <a:gd name="connsiteY37" fmla="*/ 400334 h 782471"/>
              <a:gd name="connsiteX38" fmla="*/ 1646830 w 2984311"/>
              <a:gd name="connsiteY38" fmla="*/ 373039 h 782471"/>
              <a:gd name="connsiteX39" fmla="*/ 1633182 w 2984311"/>
              <a:gd name="connsiteY39" fmla="*/ 363940 h 782471"/>
              <a:gd name="connsiteX40" fmla="*/ 1601337 w 2984311"/>
              <a:gd name="connsiteY40" fmla="*/ 345743 h 782471"/>
              <a:gd name="connsiteX41" fmla="*/ 1587689 w 2984311"/>
              <a:gd name="connsiteY41" fmla="*/ 318448 h 782471"/>
              <a:gd name="connsiteX42" fmla="*/ 1574042 w 2984311"/>
              <a:gd name="connsiteY42" fmla="*/ 309349 h 782471"/>
              <a:gd name="connsiteX43" fmla="*/ 1542197 w 2984311"/>
              <a:gd name="connsiteY43" fmla="*/ 286603 h 782471"/>
              <a:gd name="connsiteX44" fmla="*/ 1501254 w 2984311"/>
              <a:gd name="connsiteY44" fmla="*/ 277505 h 782471"/>
              <a:gd name="connsiteX45" fmla="*/ 1473958 w 2984311"/>
              <a:gd name="connsiteY45" fmla="*/ 268406 h 782471"/>
              <a:gd name="connsiteX46" fmla="*/ 1460310 w 2984311"/>
              <a:gd name="connsiteY46" fmla="*/ 259308 h 782471"/>
              <a:gd name="connsiteX47" fmla="*/ 1433015 w 2984311"/>
              <a:gd name="connsiteY47" fmla="*/ 250209 h 782471"/>
              <a:gd name="connsiteX48" fmla="*/ 1360227 w 2984311"/>
              <a:gd name="connsiteY48" fmla="*/ 236561 h 782471"/>
              <a:gd name="connsiteX49" fmla="*/ 1332931 w 2984311"/>
              <a:gd name="connsiteY49" fmla="*/ 227463 h 782471"/>
              <a:gd name="connsiteX50" fmla="*/ 1319283 w 2984311"/>
              <a:gd name="connsiteY50" fmla="*/ 222913 h 782471"/>
              <a:gd name="connsiteX51" fmla="*/ 1278340 w 2984311"/>
              <a:gd name="connsiteY51" fmla="*/ 227463 h 782471"/>
              <a:gd name="connsiteX52" fmla="*/ 1264692 w 2984311"/>
              <a:gd name="connsiteY52" fmla="*/ 236561 h 782471"/>
              <a:gd name="connsiteX53" fmla="*/ 1246495 w 2984311"/>
              <a:gd name="connsiteY53" fmla="*/ 241111 h 782471"/>
              <a:gd name="connsiteX54" fmla="*/ 1219200 w 2984311"/>
              <a:gd name="connsiteY54" fmla="*/ 254758 h 782471"/>
              <a:gd name="connsiteX55" fmla="*/ 1191904 w 2984311"/>
              <a:gd name="connsiteY55" fmla="*/ 268406 h 782471"/>
              <a:gd name="connsiteX56" fmla="*/ 1160060 w 2984311"/>
              <a:gd name="connsiteY56" fmla="*/ 272955 h 782471"/>
              <a:gd name="connsiteX57" fmla="*/ 1105468 w 2984311"/>
              <a:gd name="connsiteY57" fmla="*/ 291152 h 782471"/>
              <a:gd name="connsiteX58" fmla="*/ 1073624 w 2984311"/>
              <a:gd name="connsiteY58" fmla="*/ 304800 h 782471"/>
              <a:gd name="connsiteX59" fmla="*/ 896203 w 2984311"/>
              <a:gd name="connsiteY59" fmla="*/ 309349 h 782471"/>
              <a:gd name="connsiteX60" fmla="*/ 868907 w 2984311"/>
              <a:gd name="connsiteY60" fmla="*/ 322997 h 782471"/>
              <a:gd name="connsiteX61" fmla="*/ 855260 w 2984311"/>
              <a:gd name="connsiteY61" fmla="*/ 327546 h 782471"/>
              <a:gd name="connsiteX62" fmla="*/ 782471 w 2984311"/>
              <a:gd name="connsiteY62" fmla="*/ 322997 h 782471"/>
              <a:gd name="connsiteX63" fmla="*/ 768824 w 2984311"/>
              <a:gd name="connsiteY63" fmla="*/ 318448 h 782471"/>
              <a:gd name="connsiteX64" fmla="*/ 723331 w 2984311"/>
              <a:gd name="connsiteY64" fmla="*/ 304800 h 782471"/>
              <a:gd name="connsiteX65" fmla="*/ 709683 w 2984311"/>
              <a:gd name="connsiteY65" fmla="*/ 300251 h 782471"/>
              <a:gd name="connsiteX66" fmla="*/ 696036 w 2984311"/>
              <a:gd name="connsiteY66" fmla="*/ 295702 h 782471"/>
              <a:gd name="connsiteX67" fmla="*/ 641445 w 2984311"/>
              <a:gd name="connsiteY67" fmla="*/ 291152 h 782471"/>
              <a:gd name="connsiteX68" fmla="*/ 591403 w 2984311"/>
              <a:gd name="connsiteY68" fmla="*/ 282054 h 782471"/>
              <a:gd name="connsiteX69" fmla="*/ 573206 w 2984311"/>
              <a:gd name="connsiteY69" fmla="*/ 277505 h 782471"/>
              <a:gd name="connsiteX70" fmla="*/ 545910 w 2984311"/>
              <a:gd name="connsiteY70" fmla="*/ 268406 h 782471"/>
              <a:gd name="connsiteX71" fmla="*/ 514066 w 2984311"/>
              <a:gd name="connsiteY71" fmla="*/ 263857 h 782471"/>
              <a:gd name="connsiteX72" fmla="*/ 491319 w 2984311"/>
              <a:gd name="connsiteY72" fmla="*/ 259308 h 782471"/>
              <a:gd name="connsiteX73" fmla="*/ 459474 w 2984311"/>
              <a:gd name="connsiteY73" fmla="*/ 254758 h 782471"/>
              <a:gd name="connsiteX74" fmla="*/ 432179 w 2984311"/>
              <a:gd name="connsiteY74" fmla="*/ 236561 h 782471"/>
              <a:gd name="connsiteX75" fmla="*/ 423080 w 2984311"/>
              <a:gd name="connsiteY75" fmla="*/ 222913 h 782471"/>
              <a:gd name="connsiteX76" fmla="*/ 404883 w 2984311"/>
              <a:gd name="connsiteY76" fmla="*/ 213815 h 782471"/>
              <a:gd name="connsiteX77" fmla="*/ 391236 w 2984311"/>
              <a:gd name="connsiteY77" fmla="*/ 204716 h 782471"/>
              <a:gd name="connsiteX78" fmla="*/ 373039 w 2984311"/>
              <a:gd name="connsiteY78" fmla="*/ 177421 h 782471"/>
              <a:gd name="connsiteX79" fmla="*/ 350292 w 2984311"/>
              <a:gd name="connsiteY79" fmla="*/ 150125 h 782471"/>
              <a:gd name="connsiteX80" fmla="*/ 322997 w 2984311"/>
              <a:gd name="connsiteY80" fmla="*/ 131928 h 782471"/>
              <a:gd name="connsiteX81" fmla="*/ 295701 w 2984311"/>
              <a:gd name="connsiteY81" fmla="*/ 113731 h 782471"/>
              <a:gd name="connsiteX82" fmla="*/ 286603 w 2984311"/>
              <a:gd name="connsiteY82" fmla="*/ 100084 h 782471"/>
              <a:gd name="connsiteX83" fmla="*/ 272955 w 2984311"/>
              <a:gd name="connsiteY83" fmla="*/ 95534 h 782471"/>
              <a:gd name="connsiteX84" fmla="*/ 259307 w 2984311"/>
              <a:gd name="connsiteY84" fmla="*/ 86436 h 782471"/>
              <a:gd name="connsiteX85" fmla="*/ 232012 w 2984311"/>
              <a:gd name="connsiteY85" fmla="*/ 77337 h 782471"/>
              <a:gd name="connsiteX86" fmla="*/ 218364 w 2984311"/>
              <a:gd name="connsiteY86" fmla="*/ 72788 h 782471"/>
              <a:gd name="connsiteX87" fmla="*/ 204716 w 2984311"/>
              <a:gd name="connsiteY87" fmla="*/ 68239 h 782471"/>
              <a:gd name="connsiteX88" fmla="*/ 191068 w 2984311"/>
              <a:gd name="connsiteY88" fmla="*/ 59140 h 782471"/>
              <a:gd name="connsiteX89" fmla="*/ 163773 w 2984311"/>
              <a:gd name="connsiteY89" fmla="*/ 50042 h 782471"/>
              <a:gd name="connsiteX90" fmla="*/ 136477 w 2984311"/>
              <a:gd name="connsiteY90" fmla="*/ 40943 h 782471"/>
              <a:gd name="connsiteX91" fmla="*/ 122830 w 2984311"/>
              <a:gd name="connsiteY91" fmla="*/ 36394 h 782471"/>
              <a:gd name="connsiteX92" fmla="*/ 0 w 2984311"/>
              <a:gd name="connsiteY9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301922 w 2984311"/>
              <a:gd name="connsiteY8" fmla="*/ 441278 h 782471"/>
              <a:gd name="connsiteX9" fmla="*/ 2288274 w 2984311"/>
              <a:gd name="connsiteY9" fmla="*/ 436728 h 782471"/>
              <a:gd name="connsiteX10" fmla="*/ 2247331 w 2984311"/>
              <a:gd name="connsiteY10" fmla="*/ 413982 h 782471"/>
              <a:gd name="connsiteX11" fmla="*/ 2233683 w 2984311"/>
              <a:gd name="connsiteY11" fmla="*/ 409433 h 782471"/>
              <a:gd name="connsiteX12" fmla="*/ 2220036 w 2984311"/>
              <a:gd name="connsiteY12" fmla="*/ 404884 h 782471"/>
              <a:gd name="connsiteX13" fmla="*/ 2192740 w 2984311"/>
              <a:gd name="connsiteY13" fmla="*/ 418531 h 782471"/>
              <a:gd name="connsiteX14" fmla="*/ 2179092 w 2984311"/>
              <a:gd name="connsiteY14" fmla="*/ 427630 h 782471"/>
              <a:gd name="connsiteX15" fmla="*/ 2151797 w 2984311"/>
              <a:gd name="connsiteY15" fmla="*/ 436728 h 782471"/>
              <a:gd name="connsiteX16" fmla="*/ 2138149 w 2984311"/>
              <a:gd name="connsiteY16" fmla="*/ 441278 h 782471"/>
              <a:gd name="connsiteX17" fmla="*/ 2124501 w 2984311"/>
              <a:gd name="connsiteY17" fmla="*/ 445827 h 782471"/>
              <a:gd name="connsiteX18" fmla="*/ 2083558 w 2984311"/>
              <a:gd name="connsiteY18" fmla="*/ 464024 h 782471"/>
              <a:gd name="connsiteX19" fmla="*/ 2069910 w 2984311"/>
              <a:gd name="connsiteY19" fmla="*/ 473122 h 782471"/>
              <a:gd name="connsiteX20" fmla="*/ 2056263 w 2984311"/>
              <a:gd name="connsiteY20" fmla="*/ 477672 h 782471"/>
              <a:gd name="connsiteX21" fmla="*/ 1988024 w 2984311"/>
              <a:gd name="connsiteY21" fmla="*/ 473122 h 782471"/>
              <a:gd name="connsiteX22" fmla="*/ 1969827 w 2984311"/>
              <a:gd name="connsiteY22" fmla="*/ 468573 h 782471"/>
              <a:gd name="connsiteX23" fmla="*/ 1878842 w 2984311"/>
              <a:gd name="connsiteY23" fmla="*/ 473122 h 782471"/>
              <a:gd name="connsiteX24" fmla="*/ 1851546 w 2984311"/>
              <a:gd name="connsiteY24" fmla="*/ 486770 h 782471"/>
              <a:gd name="connsiteX25" fmla="*/ 1842448 w 2984311"/>
              <a:gd name="connsiteY25" fmla="*/ 500418 h 782471"/>
              <a:gd name="connsiteX26" fmla="*/ 1815152 w 2984311"/>
              <a:gd name="connsiteY26" fmla="*/ 509516 h 782471"/>
              <a:gd name="connsiteX27" fmla="*/ 1787857 w 2984311"/>
              <a:gd name="connsiteY27" fmla="*/ 518615 h 782471"/>
              <a:gd name="connsiteX28" fmla="*/ 1774209 w 2984311"/>
              <a:gd name="connsiteY28" fmla="*/ 523164 h 782471"/>
              <a:gd name="connsiteX29" fmla="*/ 1733266 w 2984311"/>
              <a:gd name="connsiteY29" fmla="*/ 509516 h 782471"/>
              <a:gd name="connsiteX30" fmla="*/ 1728716 w 2984311"/>
              <a:gd name="connsiteY30" fmla="*/ 495869 h 782471"/>
              <a:gd name="connsiteX31" fmla="*/ 1724167 w 2984311"/>
              <a:gd name="connsiteY31" fmla="*/ 468573 h 782471"/>
              <a:gd name="connsiteX32" fmla="*/ 1710519 w 2984311"/>
              <a:gd name="connsiteY32" fmla="*/ 464024 h 782471"/>
              <a:gd name="connsiteX33" fmla="*/ 1701421 w 2984311"/>
              <a:gd name="connsiteY33" fmla="*/ 450376 h 782471"/>
              <a:gd name="connsiteX34" fmla="*/ 1687773 w 2984311"/>
              <a:gd name="connsiteY34" fmla="*/ 441278 h 782471"/>
              <a:gd name="connsiteX35" fmla="*/ 1683224 w 2984311"/>
              <a:gd name="connsiteY35" fmla="*/ 427630 h 782471"/>
              <a:gd name="connsiteX36" fmla="*/ 1665027 w 2984311"/>
              <a:gd name="connsiteY36" fmla="*/ 400334 h 782471"/>
              <a:gd name="connsiteX37" fmla="*/ 1646830 w 2984311"/>
              <a:gd name="connsiteY37" fmla="*/ 373039 h 782471"/>
              <a:gd name="connsiteX38" fmla="*/ 1633182 w 2984311"/>
              <a:gd name="connsiteY38" fmla="*/ 363940 h 782471"/>
              <a:gd name="connsiteX39" fmla="*/ 1601337 w 2984311"/>
              <a:gd name="connsiteY39" fmla="*/ 345743 h 782471"/>
              <a:gd name="connsiteX40" fmla="*/ 1587689 w 2984311"/>
              <a:gd name="connsiteY40" fmla="*/ 318448 h 782471"/>
              <a:gd name="connsiteX41" fmla="*/ 1574042 w 2984311"/>
              <a:gd name="connsiteY41" fmla="*/ 309349 h 782471"/>
              <a:gd name="connsiteX42" fmla="*/ 1542197 w 2984311"/>
              <a:gd name="connsiteY42" fmla="*/ 286603 h 782471"/>
              <a:gd name="connsiteX43" fmla="*/ 1501254 w 2984311"/>
              <a:gd name="connsiteY43" fmla="*/ 277505 h 782471"/>
              <a:gd name="connsiteX44" fmla="*/ 1473958 w 2984311"/>
              <a:gd name="connsiteY44" fmla="*/ 268406 h 782471"/>
              <a:gd name="connsiteX45" fmla="*/ 1460310 w 2984311"/>
              <a:gd name="connsiteY45" fmla="*/ 259308 h 782471"/>
              <a:gd name="connsiteX46" fmla="*/ 1433015 w 2984311"/>
              <a:gd name="connsiteY46" fmla="*/ 250209 h 782471"/>
              <a:gd name="connsiteX47" fmla="*/ 1360227 w 2984311"/>
              <a:gd name="connsiteY47" fmla="*/ 236561 h 782471"/>
              <a:gd name="connsiteX48" fmla="*/ 1332931 w 2984311"/>
              <a:gd name="connsiteY48" fmla="*/ 227463 h 782471"/>
              <a:gd name="connsiteX49" fmla="*/ 1319283 w 2984311"/>
              <a:gd name="connsiteY49" fmla="*/ 222913 h 782471"/>
              <a:gd name="connsiteX50" fmla="*/ 1278340 w 2984311"/>
              <a:gd name="connsiteY50" fmla="*/ 227463 h 782471"/>
              <a:gd name="connsiteX51" fmla="*/ 1264692 w 2984311"/>
              <a:gd name="connsiteY51" fmla="*/ 236561 h 782471"/>
              <a:gd name="connsiteX52" fmla="*/ 1246495 w 2984311"/>
              <a:gd name="connsiteY52" fmla="*/ 241111 h 782471"/>
              <a:gd name="connsiteX53" fmla="*/ 1219200 w 2984311"/>
              <a:gd name="connsiteY53" fmla="*/ 254758 h 782471"/>
              <a:gd name="connsiteX54" fmla="*/ 1191904 w 2984311"/>
              <a:gd name="connsiteY54" fmla="*/ 268406 h 782471"/>
              <a:gd name="connsiteX55" fmla="*/ 1160060 w 2984311"/>
              <a:gd name="connsiteY55" fmla="*/ 272955 h 782471"/>
              <a:gd name="connsiteX56" fmla="*/ 1105468 w 2984311"/>
              <a:gd name="connsiteY56" fmla="*/ 291152 h 782471"/>
              <a:gd name="connsiteX57" fmla="*/ 1073624 w 2984311"/>
              <a:gd name="connsiteY57" fmla="*/ 304800 h 782471"/>
              <a:gd name="connsiteX58" fmla="*/ 896203 w 2984311"/>
              <a:gd name="connsiteY58" fmla="*/ 309349 h 782471"/>
              <a:gd name="connsiteX59" fmla="*/ 868907 w 2984311"/>
              <a:gd name="connsiteY59" fmla="*/ 322997 h 782471"/>
              <a:gd name="connsiteX60" fmla="*/ 855260 w 2984311"/>
              <a:gd name="connsiteY60" fmla="*/ 327546 h 782471"/>
              <a:gd name="connsiteX61" fmla="*/ 782471 w 2984311"/>
              <a:gd name="connsiteY61" fmla="*/ 322997 h 782471"/>
              <a:gd name="connsiteX62" fmla="*/ 768824 w 2984311"/>
              <a:gd name="connsiteY62" fmla="*/ 318448 h 782471"/>
              <a:gd name="connsiteX63" fmla="*/ 723331 w 2984311"/>
              <a:gd name="connsiteY63" fmla="*/ 304800 h 782471"/>
              <a:gd name="connsiteX64" fmla="*/ 709683 w 2984311"/>
              <a:gd name="connsiteY64" fmla="*/ 300251 h 782471"/>
              <a:gd name="connsiteX65" fmla="*/ 696036 w 2984311"/>
              <a:gd name="connsiteY65" fmla="*/ 295702 h 782471"/>
              <a:gd name="connsiteX66" fmla="*/ 641445 w 2984311"/>
              <a:gd name="connsiteY66" fmla="*/ 291152 h 782471"/>
              <a:gd name="connsiteX67" fmla="*/ 591403 w 2984311"/>
              <a:gd name="connsiteY67" fmla="*/ 282054 h 782471"/>
              <a:gd name="connsiteX68" fmla="*/ 573206 w 2984311"/>
              <a:gd name="connsiteY68" fmla="*/ 277505 h 782471"/>
              <a:gd name="connsiteX69" fmla="*/ 545910 w 2984311"/>
              <a:gd name="connsiteY69" fmla="*/ 268406 h 782471"/>
              <a:gd name="connsiteX70" fmla="*/ 514066 w 2984311"/>
              <a:gd name="connsiteY70" fmla="*/ 263857 h 782471"/>
              <a:gd name="connsiteX71" fmla="*/ 491319 w 2984311"/>
              <a:gd name="connsiteY71" fmla="*/ 259308 h 782471"/>
              <a:gd name="connsiteX72" fmla="*/ 459474 w 2984311"/>
              <a:gd name="connsiteY72" fmla="*/ 254758 h 782471"/>
              <a:gd name="connsiteX73" fmla="*/ 432179 w 2984311"/>
              <a:gd name="connsiteY73" fmla="*/ 236561 h 782471"/>
              <a:gd name="connsiteX74" fmla="*/ 423080 w 2984311"/>
              <a:gd name="connsiteY74" fmla="*/ 222913 h 782471"/>
              <a:gd name="connsiteX75" fmla="*/ 404883 w 2984311"/>
              <a:gd name="connsiteY75" fmla="*/ 213815 h 782471"/>
              <a:gd name="connsiteX76" fmla="*/ 391236 w 2984311"/>
              <a:gd name="connsiteY76" fmla="*/ 204716 h 782471"/>
              <a:gd name="connsiteX77" fmla="*/ 373039 w 2984311"/>
              <a:gd name="connsiteY77" fmla="*/ 177421 h 782471"/>
              <a:gd name="connsiteX78" fmla="*/ 350292 w 2984311"/>
              <a:gd name="connsiteY78" fmla="*/ 150125 h 782471"/>
              <a:gd name="connsiteX79" fmla="*/ 322997 w 2984311"/>
              <a:gd name="connsiteY79" fmla="*/ 131928 h 782471"/>
              <a:gd name="connsiteX80" fmla="*/ 295701 w 2984311"/>
              <a:gd name="connsiteY80" fmla="*/ 113731 h 782471"/>
              <a:gd name="connsiteX81" fmla="*/ 286603 w 2984311"/>
              <a:gd name="connsiteY81" fmla="*/ 100084 h 782471"/>
              <a:gd name="connsiteX82" fmla="*/ 272955 w 2984311"/>
              <a:gd name="connsiteY82" fmla="*/ 95534 h 782471"/>
              <a:gd name="connsiteX83" fmla="*/ 259307 w 2984311"/>
              <a:gd name="connsiteY83" fmla="*/ 86436 h 782471"/>
              <a:gd name="connsiteX84" fmla="*/ 232012 w 2984311"/>
              <a:gd name="connsiteY84" fmla="*/ 77337 h 782471"/>
              <a:gd name="connsiteX85" fmla="*/ 218364 w 2984311"/>
              <a:gd name="connsiteY85" fmla="*/ 72788 h 782471"/>
              <a:gd name="connsiteX86" fmla="*/ 204716 w 2984311"/>
              <a:gd name="connsiteY86" fmla="*/ 68239 h 782471"/>
              <a:gd name="connsiteX87" fmla="*/ 191068 w 2984311"/>
              <a:gd name="connsiteY87" fmla="*/ 59140 h 782471"/>
              <a:gd name="connsiteX88" fmla="*/ 163773 w 2984311"/>
              <a:gd name="connsiteY88" fmla="*/ 50042 h 782471"/>
              <a:gd name="connsiteX89" fmla="*/ 136477 w 2984311"/>
              <a:gd name="connsiteY89" fmla="*/ 40943 h 782471"/>
              <a:gd name="connsiteX90" fmla="*/ 122830 w 2984311"/>
              <a:gd name="connsiteY90" fmla="*/ 36394 h 782471"/>
              <a:gd name="connsiteX91" fmla="*/ 0 w 2984311"/>
              <a:gd name="connsiteY9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301922 w 2984311"/>
              <a:gd name="connsiteY8" fmla="*/ 441278 h 782471"/>
              <a:gd name="connsiteX9" fmla="*/ 2247331 w 2984311"/>
              <a:gd name="connsiteY9" fmla="*/ 413982 h 782471"/>
              <a:gd name="connsiteX10" fmla="*/ 2233683 w 2984311"/>
              <a:gd name="connsiteY10" fmla="*/ 409433 h 782471"/>
              <a:gd name="connsiteX11" fmla="*/ 2220036 w 2984311"/>
              <a:gd name="connsiteY11" fmla="*/ 404884 h 782471"/>
              <a:gd name="connsiteX12" fmla="*/ 2192740 w 2984311"/>
              <a:gd name="connsiteY12" fmla="*/ 418531 h 782471"/>
              <a:gd name="connsiteX13" fmla="*/ 2179092 w 2984311"/>
              <a:gd name="connsiteY13" fmla="*/ 427630 h 782471"/>
              <a:gd name="connsiteX14" fmla="*/ 2151797 w 2984311"/>
              <a:gd name="connsiteY14" fmla="*/ 436728 h 782471"/>
              <a:gd name="connsiteX15" fmla="*/ 2138149 w 2984311"/>
              <a:gd name="connsiteY15" fmla="*/ 441278 h 782471"/>
              <a:gd name="connsiteX16" fmla="*/ 2124501 w 2984311"/>
              <a:gd name="connsiteY16" fmla="*/ 445827 h 782471"/>
              <a:gd name="connsiteX17" fmla="*/ 2083558 w 2984311"/>
              <a:gd name="connsiteY17" fmla="*/ 464024 h 782471"/>
              <a:gd name="connsiteX18" fmla="*/ 2069910 w 2984311"/>
              <a:gd name="connsiteY18" fmla="*/ 473122 h 782471"/>
              <a:gd name="connsiteX19" fmla="*/ 2056263 w 2984311"/>
              <a:gd name="connsiteY19" fmla="*/ 477672 h 782471"/>
              <a:gd name="connsiteX20" fmla="*/ 1988024 w 2984311"/>
              <a:gd name="connsiteY20" fmla="*/ 473122 h 782471"/>
              <a:gd name="connsiteX21" fmla="*/ 1969827 w 2984311"/>
              <a:gd name="connsiteY21" fmla="*/ 468573 h 782471"/>
              <a:gd name="connsiteX22" fmla="*/ 1878842 w 2984311"/>
              <a:gd name="connsiteY22" fmla="*/ 473122 h 782471"/>
              <a:gd name="connsiteX23" fmla="*/ 1851546 w 2984311"/>
              <a:gd name="connsiteY23" fmla="*/ 486770 h 782471"/>
              <a:gd name="connsiteX24" fmla="*/ 1842448 w 2984311"/>
              <a:gd name="connsiteY24" fmla="*/ 500418 h 782471"/>
              <a:gd name="connsiteX25" fmla="*/ 1815152 w 2984311"/>
              <a:gd name="connsiteY25" fmla="*/ 509516 h 782471"/>
              <a:gd name="connsiteX26" fmla="*/ 1787857 w 2984311"/>
              <a:gd name="connsiteY26" fmla="*/ 518615 h 782471"/>
              <a:gd name="connsiteX27" fmla="*/ 1774209 w 2984311"/>
              <a:gd name="connsiteY27" fmla="*/ 523164 h 782471"/>
              <a:gd name="connsiteX28" fmla="*/ 1733266 w 2984311"/>
              <a:gd name="connsiteY28" fmla="*/ 509516 h 782471"/>
              <a:gd name="connsiteX29" fmla="*/ 1728716 w 2984311"/>
              <a:gd name="connsiteY29" fmla="*/ 495869 h 782471"/>
              <a:gd name="connsiteX30" fmla="*/ 1724167 w 2984311"/>
              <a:gd name="connsiteY30" fmla="*/ 468573 h 782471"/>
              <a:gd name="connsiteX31" fmla="*/ 1710519 w 2984311"/>
              <a:gd name="connsiteY31" fmla="*/ 464024 h 782471"/>
              <a:gd name="connsiteX32" fmla="*/ 1701421 w 2984311"/>
              <a:gd name="connsiteY32" fmla="*/ 450376 h 782471"/>
              <a:gd name="connsiteX33" fmla="*/ 1687773 w 2984311"/>
              <a:gd name="connsiteY33" fmla="*/ 441278 h 782471"/>
              <a:gd name="connsiteX34" fmla="*/ 1683224 w 2984311"/>
              <a:gd name="connsiteY34" fmla="*/ 427630 h 782471"/>
              <a:gd name="connsiteX35" fmla="*/ 1665027 w 2984311"/>
              <a:gd name="connsiteY35" fmla="*/ 400334 h 782471"/>
              <a:gd name="connsiteX36" fmla="*/ 1646830 w 2984311"/>
              <a:gd name="connsiteY36" fmla="*/ 373039 h 782471"/>
              <a:gd name="connsiteX37" fmla="*/ 1633182 w 2984311"/>
              <a:gd name="connsiteY37" fmla="*/ 363940 h 782471"/>
              <a:gd name="connsiteX38" fmla="*/ 1601337 w 2984311"/>
              <a:gd name="connsiteY38" fmla="*/ 345743 h 782471"/>
              <a:gd name="connsiteX39" fmla="*/ 1587689 w 2984311"/>
              <a:gd name="connsiteY39" fmla="*/ 318448 h 782471"/>
              <a:gd name="connsiteX40" fmla="*/ 1574042 w 2984311"/>
              <a:gd name="connsiteY40" fmla="*/ 309349 h 782471"/>
              <a:gd name="connsiteX41" fmla="*/ 1542197 w 2984311"/>
              <a:gd name="connsiteY41" fmla="*/ 286603 h 782471"/>
              <a:gd name="connsiteX42" fmla="*/ 1501254 w 2984311"/>
              <a:gd name="connsiteY42" fmla="*/ 277505 h 782471"/>
              <a:gd name="connsiteX43" fmla="*/ 1473958 w 2984311"/>
              <a:gd name="connsiteY43" fmla="*/ 268406 h 782471"/>
              <a:gd name="connsiteX44" fmla="*/ 1460310 w 2984311"/>
              <a:gd name="connsiteY44" fmla="*/ 259308 h 782471"/>
              <a:gd name="connsiteX45" fmla="*/ 1433015 w 2984311"/>
              <a:gd name="connsiteY45" fmla="*/ 250209 h 782471"/>
              <a:gd name="connsiteX46" fmla="*/ 1360227 w 2984311"/>
              <a:gd name="connsiteY46" fmla="*/ 236561 h 782471"/>
              <a:gd name="connsiteX47" fmla="*/ 1332931 w 2984311"/>
              <a:gd name="connsiteY47" fmla="*/ 227463 h 782471"/>
              <a:gd name="connsiteX48" fmla="*/ 1319283 w 2984311"/>
              <a:gd name="connsiteY48" fmla="*/ 222913 h 782471"/>
              <a:gd name="connsiteX49" fmla="*/ 1278340 w 2984311"/>
              <a:gd name="connsiteY49" fmla="*/ 227463 h 782471"/>
              <a:gd name="connsiteX50" fmla="*/ 1264692 w 2984311"/>
              <a:gd name="connsiteY50" fmla="*/ 236561 h 782471"/>
              <a:gd name="connsiteX51" fmla="*/ 1246495 w 2984311"/>
              <a:gd name="connsiteY51" fmla="*/ 241111 h 782471"/>
              <a:gd name="connsiteX52" fmla="*/ 1219200 w 2984311"/>
              <a:gd name="connsiteY52" fmla="*/ 254758 h 782471"/>
              <a:gd name="connsiteX53" fmla="*/ 1191904 w 2984311"/>
              <a:gd name="connsiteY53" fmla="*/ 268406 h 782471"/>
              <a:gd name="connsiteX54" fmla="*/ 1160060 w 2984311"/>
              <a:gd name="connsiteY54" fmla="*/ 272955 h 782471"/>
              <a:gd name="connsiteX55" fmla="*/ 1105468 w 2984311"/>
              <a:gd name="connsiteY55" fmla="*/ 291152 h 782471"/>
              <a:gd name="connsiteX56" fmla="*/ 1073624 w 2984311"/>
              <a:gd name="connsiteY56" fmla="*/ 304800 h 782471"/>
              <a:gd name="connsiteX57" fmla="*/ 896203 w 2984311"/>
              <a:gd name="connsiteY57" fmla="*/ 309349 h 782471"/>
              <a:gd name="connsiteX58" fmla="*/ 868907 w 2984311"/>
              <a:gd name="connsiteY58" fmla="*/ 322997 h 782471"/>
              <a:gd name="connsiteX59" fmla="*/ 855260 w 2984311"/>
              <a:gd name="connsiteY59" fmla="*/ 327546 h 782471"/>
              <a:gd name="connsiteX60" fmla="*/ 782471 w 2984311"/>
              <a:gd name="connsiteY60" fmla="*/ 322997 h 782471"/>
              <a:gd name="connsiteX61" fmla="*/ 768824 w 2984311"/>
              <a:gd name="connsiteY61" fmla="*/ 318448 h 782471"/>
              <a:gd name="connsiteX62" fmla="*/ 723331 w 2984311"/>
              <a:gd name="connsiteY62" fmla="*/ 304800 h 782471"/>
              <a:gd name="connsiteX63" fmla="*/ 709683 w 2984311"/>
              <a:gd name="connsiteY63" fmla="*/ 300251 h 782471"/>
              <a:gd name="connsiteX64" fmla="*/ 696036 w 2984311"/>
              <a:gd name="connsiteY64" fmla="*/ 295702 h 782471"/>
              <a:gd name="connsiteX65" fmla="*/ 641445 w 2984311"/>
              <a:gd name="connsiteY65" fmla="*/ 291152 h 782471"/>
              <a:gd name="connsiteX66" fmla="*/ 591403 w 2984311"/>
              <a:gd name="connsiteY66" fmla="*/ 282054 h 782471"/>
              <a:gd name="connsiteX67" fmla="*/ 573206 w 2984311"/>
              <a:gd name="connsiteY67" fmla="*/ 277505 h 782471"/>
              <a:gd name="connsiteX68" fmla="*/ 545910 w 2984311"/>
              <a:gd name="connsiteY68" fmla="*/ 268406 h 782471"/>
              <a:gd name="connsiteX69" fmla="*/ 514066 w 2984311"/>
              <a:gd name="connsiteY69" fmla="*/ 263857 h 782471"/>
              <a:gd name="connsiteX70" fmla="*/ 491319 w 2984311"/>
              <a:gd name="connsiteY70" fmla="*/ 259308 h 782471"/>
              <a:gd name="connsiteX71" fmla="*/ 459474 w 2984311"/>
              <a:gd name="connsiteY71" fmla="*/ 254758 h 782471"/>
              <a:gd name="connsiteX72" fmla="*/ 432179 w 2984311"/>
              <a:gd name="connsiteY72" fmla="*/ 236561 h 782471"/>
              <a:gd name="connsiteX73" fmla="*/ 423080 w 2984311"/>
              <a:gd name="connsiteY73" fmla="*/ 222913 h 782471"/>
              <a:gd name="connsiteX74" fmla="*/ 404883 w 2984311"/>
              <a:gd name="connsiteY74" fmla="*/ 213815 h 782471"/>
              <a:gd name="connsiteX75" fmla="*/ 391236 w 2984311"/>
              <a:gd name="connsiteY75" fmla="*/ 204716 h 782471"/>
              <a:gd name="connsiteX76" fmla="*/ 373039 w 2984311"/>
              <a:gd name="connsiteY76" fmla="*/ 177421 h 782471"/>
              <a:gd name="connsiteX77" fmla="*/ 350292 w 2984311"/>
              <a:gd name="connsiteY77" fmla="*/ 150125 h 782471"/>
              <a:gd name="connsiteX78" fmla="*/ 322997 w 2984311"/>
              <a:gd name="connsiteY78" fmla="*/ 131928 h 782471"/>
              <a:gd name="connsiteX79" fmla="*/ 295701 w 2984311"/>
              <a:gd name="connsiteY79" fmla="*/ 113731 h 782471"/>
              <a:gd name="connsiteX80" fmla="*/ 286603 w 2984311"/>
              <a:gd name="connsiteY80" fmla="*/ 100084 h 782471"/>
              <a:gd name="connsiteX81" fmla="*/ 272955 w 2984311"/>
              <a:gd name="connsiteY81" fmla="*/ 95534 h 782471"/>
              <a:gd name="connsiteX82" fmla="*/ 259307 w 2984311"/>
              <a:gd name="connsiteY82" fmla="*/ 86436 h 782471"/>
              <a:gd name="connsiteX83" fmla="*/ 232012 w 2984311"/>
              <a:gd name="connsiteY83" fmla="*/ 77337 h 782471"/>
              <a:gd name="connsiteX84" fmla="*/ 218364 w 2984311"/>
              <a:gd name="connsiteY84" fmla="*/ 72788 h 782471"/>
              <a:gd name="connsiteX85" fmla="*/ 204716 w 2984311"/>
              <a:gd name="connsiteY85" fmla="*/ 68239 h 782471"/>
              <a:gd name="connsiteX86" fmla="*/ 191068 w 2984311"/>
              <a:gd name="connsiteY86" fmla="*/ 59140 h 782471"/>
              <a:gd name="connsiteX87" fmla="*/ 163773 w 2984311"/>
              <a:gd name="connsiteY87" fmla="*/ 50042 h 782471"/>
              <a:gd name="connsiteX88" fmla="*/ 136477 w 2984311"/>
              <a:gd name="connsiteY88" fmla="*/ 40943 h 782471"/>
              <a:gd name="connsiteX89" fmla="*/ 122830 w 2984311"/>
              <a:gd name="connsiteY89" fmla="*/ 36394 h 782471"/>
              <a:gd name="connsiteX90" fmla="*/ 0 w 2984311"/>
              <a:gd name="connsiteY9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329218 w 2984311"/>
              <a:gd name="connsiteY7" fmla="*/ 450376 h 782471"/>
              <a:gd name="connsiteX8" fmla="*/ 2247331 w 2984311"/>
              <a:gd name="connsiteY8" fmla="*/ 413982 h 782471"/>
              <a:gd name="connsiteX9" fmla="*/ 2233683 w 2984311"/>
              <a:gd name="connsiteY9" fmla="*/ 409433 h 782471"/>
              <a:gd name="connsiteX10" fmla="*/ 2220036 w 2984311"/>
              <a:gd name="connsiteY10" fmla="*/ 404884 h 782471"/>
              <a:gd name="connsiteX11" fmla="*/ 2192740 w 2984311"/>
              <a:gd name="connsiteY11" fmla="*/ 418531 h 782471"/>
              <a:gd name="connsiteX12" fmla="*/ 2179092 w 2984311"/>
              <a:gd name="connsiteY12" fmla="*/ 427630 h 782471"/>
              <a:gd name="connsiteX13" fmla="*/ 2151797 w 2984311"/>
              <a:gd name="connsiteY13" fmla="*/ 436728 h 782471"/>
              <a:gd name="connsiteX14" fmla="*/ 2138149 w 2984311"/>
              <a:gd name="connsiteY14" fmla="*/ 441278 h 782471"/>
              <a:gd name="connsiteX15" fmla="*/ 2124501 w 2984311"/>
              <a:gd name="connsiteY15" fmla="*/ 445827 h 782471"/>
              <a:gd name="connsiteX16" fmla="*/ 2083558 w 2984311"/>
              <a:gd name="connsiteY16" fmla="*/ 464024 h 782471"/>
              <a:gd name="connsiteX17" fmla="*/ 2069910 w 2984311"/>
              <a:gd name="connsiteY17" fmla="*/ 473122 h 782471"/>
              <a:gd name="connsiteX18" fmla="*/ 2056263 w 2984311"/>
              <a:gd name="connsiteY18" fmla="*/ 477672 h 782471"/>
              <a:gd name="connsiteX19" fmla="*/ 1988024 w 2984311"/>
              <a:gd name="connsiteY19" fmla="*/ 473122 h 782471"/>
              <a:gd name="connsiteX20" fmla="*/ 1969827 w 2984311"/>
              <a:gd name="connsiteY20" fmla="*/ 468573 h 782471"/>
              <a:gd name="connsiteX21" fmla="*/ 1878842 w 2984311"/>
              <a:gd name="connsiteY21" fmla="*/ 473122 h 782471"/>
              <a:gd name="connsiteX22" fmla="*/ 1851546 w 2984311"/>
              <a:gd name="connsiteY22" fmla="*/ 486770 h 782471"/>
              <a:gd name="connsiteX23" fmla="*/ 1842448 w 2984311"/>
              <a:gd name="connsiteY23" fmla="*/ 500418 h 782471"/>
              <a:gd name="connsiteX24" fmla="*/ 1815152 w 2984311"/>
              <a:gd name="connsiteY24" fmla="*/ 509516 h 782471"/>
              <a:gd name="connsiteX25" fmla="*/ 1787857 w 2984311"/>
              <a:gd name="connsiteY25" fmla="*/ 518615 h 782471"/>
              <a:gd name="connsiteX26" fmla="*/ 1774209 w 2984311"/>
              <a:gd name="connsiteY26" fmla="*/ 523164 h 782471"/>
              <a:gd name="connsiteX27" fmla="*/ 1733266 w 2984311"/>
              <a:gd name="connsiteY27" fmla="*/ 509516 h 782471"/>
              <a:gd name="connsiteX28" fmla="*/ 1728716 w 2984311"/>
              <a:gd name="connsiteY28" fmla="*/ 495869 h 782471"/>
              <a:gd name="connsiteX29" fmla="*/ 1724167 w 2984311"/>
              <a:gd name="connsiteY29" fmla="*/ 468573 h 782471"/>
              <a:gd name="connsiteX30" fmla="*/ 1710519 w 2984311"/>
              <a:gd name="connsiteY30" fmla="*/ 464024 h 782471"/>
              <a:gd name="connsiteX31" fmla="*/ 1701421 w 2984311"/>
              <a:gd name="connsiteY31" fmla="*/ 450376 h 782471"/>
              <a:gd name="connsiteX32" fmla="*/ 1687773 w 2984311"/>
              <a:gd name="connsiteY32" fmla="*/ 441278 h 782471"/>
              <a:gd name="connsiteX33" fmla="*/ 1683224 w 2984311"/>
              <a:gd name="connsiteY33" fmla="*/ 427630 h 782471"/>
              <a:gd name="connsiteX34" fmla="*/ 1665027 w 2984311"/>
              <a:gd name="connsiteY34" fmla="*/ 400334 h 782471"/>
              <a:gd name="connsiteX35" fmla="*/ 1646830 w 2984311"/>
              <a:gd name="connsiteY35" fmla="*/ 373039 h 782471"/>
              <a:gd name="connsiteX36" fmla="*/ 1633182 w 2984311"/>
              <a:gd name="connsiteY36" fmla="*/ 363940 h 782471"/>
              <a:gd name="connsiteX37" fmla="*/ 1601337 w 2984311"/>
              <a:gd name="connsiteY37" fmla="*/ 345743 h 782471"/>
              <a:gd name="connsiteX38" fmla="*/ 1587689 w 2984311"/>
              <a:gd name="connsiteY38" fmla="*/ 318448 h 782471"/>
              <a:gd name="connsiteX39" fmla="*/ 1574042 w 2984311"/>
              <a:gd name="connsiteY39" fmla="*/ 309349 h 782471"/>
              <a:gd name="connsiteX40" fmla="*/ 1542197 w 2984311"/>
              <a:gd name="connsiteY40" fmla="*/ 286603 h 782471"/>
              <a:gd name="connsiteX41" fmla="*/ 1501254 w 2984311"/>
              <a:gd name="connsiteY41" fmla="*/ 277505 h 782471"/>
              <a:gd name="connsiteX42" fmla="*/ 1473958 w 2984311"/>
              <a:gd name="connsiteY42" fmla="*/ 268406 h 782471"/>
              <a:gd name="connsiteX43" fmla="*/ 1460310 w 2984311"/>
              <a:gd name="connsiteY43" fmla="*/ 259308 h 782471"/>
              <a:gd name="connsiteX44" fmla="*/ 1433015 w 2984311"/>
              <a:gd name="connsiteY44" fmla="*/ 250209 h 782471"/>
              <a:gd name="connsiteX45" fmla="*/ 1360227 w 2984311"/>
              <a:gd name="connsiteY45" fmla="*/ 236561 h 782471"/>
              <a:gd name="connsiteX46" fmla="*/ 1332931 w 2984311"/>
              <a:gd name="connsiteY46" fmla="*/ 227463 h 782471"/>
              <a:gd name="connsiteX47" fmla="*/ 1319283 w 2984311"/>
              <a:gd name="connsiteY47" fmla="*/ 222913 h 782471"/>
              <a:gd name="connsiteX48" fmla="*/ 1278340 w 2984311"/>
              <a:gd name="connsiteY48" fmla="*/ 227463 h 782471"/>
              <a:gd name="connsiteX49" fmla="*/ 1264692 w 2984311"/>
              <a:gd name="connsiteY49" fmla="*/ 236561 h 782471"/>
              <a:gd name="connsiteX50" fmla="*/ 1246495 w 2984311"/>
              <a:gd name="connsiteY50" fmla="*/ 241111 h 782471"/>
              <a:gd name="connsiteX51" fmla="*/ 1219200 w 2984311"/>
              <a:gd name="connsiteY51" fmla="*/ 254758 h 782471"/>
              <a:gd name="connsiteX52" fmla="*/ 1191904 w 2984311"/>
              <a:gd name="connsiteY52" fmla="*/ 268406 h 782471"/>
              <a:gd name="connsiteX53" fmla="*/ 1160060 w 2984311"/>
              <a:gd name="connsiteY53" fmla="*/ 272955 h 782471"/>
              <a:gd name="connsiteX54" fmla="*/ 1105468 w 2984311"/>
              <a:gd name="connsiteY54" fmla="*/ 291152 h 782471"/>
              <a:gd name="connsiteX55" fmla="*/ 1073624 w 2984311"/>
              <a:gd name="connsiteY55" fmla="*/ 304800 h 782471"/>
              <a:gd name="connsiteX56" fmla="*/ 896203 w 2984311"/>
              <a:gd name="connsiteY56" fmla="*/ 309349 h 782471"/>
              <a:gd name="connsiteX57" fmla="*/ 868907 w 2984311"/>
              <a:gd name="connsiteY57" fmla="*/ 322997 h 782471"/>
              <a:gd name="connsiteX58" fmla="*/ 855260 w 2984311"/>
              <a:gd name="connsiteY58" fmla="*/ 327546 h 782471"/>
              <a:gd name="connsiteX59" fmla="*/ 782471 w 2984311"/>
              <a:gd name="connsiteY59" fmla="*/ 322997 h 782471"/>
              <a:gd name="connsiteX60" fmla="*/ 768824 w 2984311"/>
              <a:gd name="connsiteY60" fmla="*/ 318448 h 782471"/>
              <a:gd name="connsiteX61" fmla="*/ 723331 w 2984311"/>
              <a:gd name="connsiteY61" fmla="*/ 304800 h 782471"/>
              <a:gd name="connsiteX62" fmla="*/ 709683 w 2984311"/>
              <a:gd name="connsiteY62" fmla="*/ 300251 h 782471"/>
              <a:gd name="connsiteX63" fmla="*/ 696036 w 2984311"/>
              <a:gd name="connsiteY63" fmla="*/ 295702 h 782471"/>
              <a:gd name="connsiteX64" fmla="*/ 641445 w 2984311"/>
              <a:gd name="connsiteY64" fmla="*/ 291152 h 782471"/>
              <a:gd name="connsiteX65" fmla="*/ 591403 w 2984311"/>
              <a:gd name="connsiteY65" fmla="*/ 282054 h 782471"/>
              <a:gd name="connsiteX66" fmla="*/ 573206 w 2984311"/>
              <a:gd name="connsiteY66" fmla="*/ 277505 h 782471"/>
              <a:gd name="connsiteX67" fmla="*/ 545910 w 2984311"/>
              <a:gd name="connsiteY67" fmla="*/ 268406 h 782471"/>
              <a:gd name="connsiteX68" fmla="*/ 514066 w 2984311"/>
              <a:gd name="connsiteY68" fmla="*/ 263857 h 782471"/>
              <a:gd name="connsiteX69" fmla="*/ 491319 w 2984311"/>
              <a:gd name="connsiteY69" fmla="*/ 259308 h 782471"/>
              <a:gd name="connsiteX70" fmla="*/ 459474 w 2984311"/>
              <a:gd name="connsiteY70" fmla="*/ 254758 h 782471"/>
              <a:gd name="connsiteX71" fmla="*/ 432179 w 2984311"/>
              <a:gd name="connsiteY71" fmla="*/ 236561 h 782471"/>
              <a:gd name="connsiteX72" fmla="*/ 423080 w 2984311"/>
              <a:gd name="connsiteY72" fmla="*/ 222913 h 782471"/>
              <a:gd name="connsiteX73" fmla="*/ 404883 w 2984311"/>
              <a:gd name="connsiteY73" fmla="*/ 213815 h 782471"/>
              <a:gd name="connsiteX74" fmla="*/ 391236 w 2984311"/>
              <a:gd name="connsiteY74" fmla="*/ 204716 h 782471"/>
              <a:gd name="connsiteX75" fmla="*/ 373039 w 2984311"/>
              <a:gd name="connsiteY75" fmla="*/ 177421 h 782471"/>
              <a:gd name="connsiteX76" fmla="*/ 350292 w 2984311"/>
              <a:gd name="connsiteY76" fmla="*/ 150125 h 782471"/>
              <a:gd name="connsiteX77" fmla="*/ 322997 w 2984311"/>
              <a:gd name="connsiteY77" fmla="*/ 131928 h 782471"/>
              <a:gd name="connsiteX78" fmla="*/ 295701 w 2984311"/>
              <a:gd name="connsiteY78" fmla="*/ 113731 h 782471"/>
              <a:gd name="connsiteX79" fmla="*/ 286603 w 2984311"/>
              <a:gd name="connsiteY79" fmla="*/ 100084 h 782471"/>
              <a:gd name="connsiteX80" fmla="*/ 272955 w 2984311"/>
              <a:gd name="connsiteY80" fmla="*/ 95534 h 782471"/>
              <a:gd name="connsiteX81" fmla="*/ 259307 w 2984311"/>
              <a:gd name="connsiteY81" fmla="*/ 86436 h 782471"/>
              <a:gd name="connsiteX82" fmla="*/ 232012 w 2984311"/>
              <a:gd name="connsiteY82" fmla="*/ 77337 h 782471"/>
              <a:gd name="connsiteX83" fmla="*/ 218364 w 2984311"/>
              <a:gd name="connsiteY83" fmla="*/ 72788 h 782471"/>
              <a:gd name="connsiteX84" fmla="*/ 204716 w 2984311"/>
              <a:gd name="connsiteY84" fmla="*/ 68239 h 782471"/>
              <a:gd name="connsiteX85" fmla="*/ 191068 w 2984311"/>
              <a:gd name="connsiteY85" fmla="*/ 59140 h 782471"/>
              <a:gd name="connsiteX86" fmla="*/ 163773 w 2984311"/>
              <a:gd name="connsiteY86" fmla="*/ 50042 h 782471"/>
              <a:gd name="connsiteX87" fmla="*/ 136477 w 2984311"/>
              <a:gd name="connsiteY87" fmla="*/ 40943 h 782471"/>
              <a:gd name="connsiteX88" fmla="*/ 122830 w 2984311"/>
              <a:gd name="connsiteY88" fmla="*/ 36394 h 782471"/>
              <a:gd name="connsiteX89" fmla="*/ 0 w 2984311"/>
              <a:gd name="connsiteY8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79092 w 2984311"/>
              <a:gd name="connsiteY11" fmla="*/ 427630 h 782471"/>
              <a:gd name="connsiteX12" fmla="*/ 2151797 w 2984311"/>
              <a:gd name="connsiteY12" fmla="*/ 436728 h 782471"/>
              <a:gd name="connsiteX13" fmla="*/ 2138149 w 2984311"/>
              <a:gd name="connsiteY13" fmla="*/ 441278 h 782471"/>
              <a:gd name="connsiteX14" fmla="*/ 2124501 w 2984311"/>
              <a:gd name="connsiteY14" fmla="*/ 445827 h 782471"/>
              <a:gd name="connsiteX15" fmla="*/ 2083558 w 2984311"/>
              <a:gd name="connsiteY15" fmla="*/ 464024 h 782471"/>
              <a:gd name="connsiteX16" fmla="*/ 2069910 w 2984311"/>
              <a:gd name="connsiteY16" fmla="*/ 473122 h 782471"/>
              <a:gd name="connsiteX17" fmla="*/ 2056263 w 2984311"/>
              <a:gd name="connsiteY17" fmla="*/ 477672 h 782471"/>
              <a:gd name="connsiteX18" fmla="*/ 1988024 w 2984311"/>
              <a:gd name="connsiteY18" fmla="*/ 473122 h 782471"/>
              <a:gd name="connsiteX19" fmla="*/ 1969827 w 2984311"/>
              <a:gd name="connsiteY19" fmla="*/ 468573 h 782471"/>
              <a:gd name="connsiteX20" fmla="*/ 1878842 w 2984311"/>
              <a:gd name="connsiteY20" fmla="*/ 473122 h 782471"/>
              <a:gd name="connsiteX21" fmla="*/ 1851546 w 2984311"/>
              <a:gd name="connsiteY21" fmla="*/ 486770 h 782471"/>
              <a:gd name="connsiteX22" fmla="*/ 1842448 w 2984311"/>
              <a:gd name="connsiteY22" fmla="*/ 500418 h 782471"/>
              <a:gd name="connsiteX23" fmla="*/ 1815152 w 2984311"/>
              <a:gd name="connsiteY23" fmla="*/ 509516 h 782471"/>
              <a:gd name="connsiteX24" fmla="*/ 1787857 w 2984311"/>
              <a:gd name="connsiteY24" fmla="*/ 518615 h 782471"/>
              <a:gd name="connsiteX25" fmla="*/ 1774209 w 2984311"/>
              <a:gd name="connsiteY25" fmla="*/ 523164 h 782471"/>
              <a:gd name="connsiteX26" fmla="*/ 1733266 w 2984311"/>
              <a:gd name="connsiteY26" fmla="*/ 509516 h 782471"/>
              <a:gd name="connsiteX27" fmla="*/ 1728716 w 2984311"/>
              <a:gd name="connsiteY27" fmla="*/ 495869 h 782471"/>
              <a:gd name="connsiteX28" fmla="*/ 1724167 w 2984311"/>
              <a:gd name="connsiteY28" fmla="*/ 468573 h 782471"/>
              <a:gd name="connsiteX29" fmla="*/ 1710519 w 2984311"/>
              <a:gd name="connsiteY29" fmla="*/ 464024 h 782471"/>
              <a:gd name="connsiteX30" fmla="*/ 1701421 w 2984311"/>
              <a:gd name="connsiteY30" fmla="*/ 450376 h 782471"/>
              <a:gd name="connsiteX31" fmla="*/ 1687773 w 2984311"/>
              <a:gd name="connsiteY31" fmla="*/ 441278 h 782471"/>
              <a:gd name="connsiteX32" fmla="*/ 1683224 w 2984311"/>
              <a:gd name="connsiteY32" fmla="*/ 427630 h 782471"/>
              <a:gd name="connsiteX33" fmla="*/ 1665027 w 2984311"/>
              <a:gd name="connsiteY33" fmla="*/ 400334 h 782471"/>
              <a:gd name="connsiteX34" fmla="*/ 1646830 w 2984311"/>
              <a:gd name="connsiteY34" fmla="*/ 373039 h 782471"/>
              <a:gd name="connsiteX35" fmla="*/ 1633182 w 2984311"/>
              <a:gd name="connsiteY35" fmla="*/ 363940 h 782471"/>
              <a:gd name="connsiteX36" fmla="*/ 1601337 w 2984311"/>
              <a:gd name="connsiteY36" fmla="*/ 345743 h 782471"/>
              <a:gd name="connsiteX37" fmla="*/ 1587689 w 2984311"/>
              <a:gd name="connsiteY37" fmla="*/ 318448 h 782471"/>
              <a:gd name="connsiteX38" fmla="*/ 1574042 w 2984311"/>
              <a:gd name="connsiteY38" fmla="*/ 309349 h 782471"/>
              <a:gd name="connsiteX39" fmla="*/ 1542197 w 2984311"/>
              <a:gd name="connsiteY39" fmla="*/ 286603 h 782471"/>
              <a:gd name="connsiteX40" fmla="*/ 1501254 w 2984311"/>
              <a:gd name="connsiteY40" fmla="*/ 277505 h 782471"/>
              <a:gd name="connsiteX41" fmla="*/ 1473958 w 2984311"/>
              <a:gd name="connsiteY41" fmla="*/ 268406 h 782471"/>
              <a:gd name="connsiteX42" fmla="*/ 1460310 w 2984311"/>
              <a:gd name="connsiteY42" fmla="*/ 259308 h 782471"/>
              <a:gd name="connsiteX43" fmla="*/ 1433015 w 2984311"/>
              <a:gd name="connsiteY43" fmla="*/ 250209 h 782471"/>
              <a:gd name="connsiteX44" fmla="*/ 1360227 w 2984311"/>
              <a:gd name="connsiteY44" fmla="*/ 236561 h 782471"/>
              <a:gd name="connsiteX45" fmla="*/ 1332931 w 2984311"/>
              <a:gd name="connsiteY45" fmla="*/ 227463 h 782471"/>
              <a:gd name="connsiteX46" fmla="*/ 1319283 w 2984311"/>
              <a:gd name="connsiteY46" fmla="*/ 222913 h 782471"/>
              <a:gd name="connsiteX47" fmla="*/ 1278340 w 2984311"/>
              <a:gd name="connsiteY47" fmla="*/ 227463 h 782471"/>
              <a:gd name="connsiteX48" fmla="*/ 1264692 w 2984311"/>
              <a:gd name="connsiteY48" fmla="*/ 236561 h 782471"/>
              <a:gd name="connsiteX49" fmla="*/ 1246495 w 2984311"/>
              <a:gd name="connsiteY49" fmla="*/ 241111 h 782471"/>
              <a:gd name="connsiteX50" fmla="*/ 1219200 w 2984311"/>
              <a:gd name="connsiteY50" fmla="*/ 254758 h 782471"/>
              <a:gd name="connsiteX51" fmla="*/ 1191904 w 2984311"/>
              <a:gd name="connsiteY51" fmla="*/ 268406 h 782471"/>
              <a:gd name="connsiteX52" fmla="*/ 1160060 w 2984311"/>
              <a:gd name="connsiteY52" fmla="*/ 272955 h 782471"/>
              <a:gd name="connsiteX53" fmla="*/ 1105468 w 2984311"/>
              <a:gd name="connsiteY53" fmla="*/ 291152 h 782471"/>
              <a:gd name="connsiteX54" fmla="*/ 1073624 w 2984311"/>
              <a:gd name="connsiteY54" fmla="*/ 304800 h 782471"/>
              <a:gd name="connsiteX55" fmla="*/ 896203 w 2984311"/>
              <a:gd name="connsiteY55" fmla="*/ 309349 h 782471"/>
              <a:gd name="connsiteX56" fmla="*/ 868907 w 2984311"/>
              <a:gd name="connsiteY56" fmla="*/ 322997 h 782471"/>
              <a:gd name="connsiteX57" fmla="*/ 855260 w 2984311"/>
              <a:gd name="connsiteY57" fmla="*/ 327546 h 782471"/>
              <a:gd name="connsiteX58" fmla="*/ 782471 w 2984311"/>
              <a:gd name="connsiteY58" fmla="*/ 322997 h 782471"/>
              <a:gd name="connsiteX59" fmla="*/ 768824 w 2984311"/>
              <a:gd name="connsiteY59" fmla="*/ 318448 h 782471"/>
              <a:gd name="connsiteX60" fmla="*/ 723331 w 2984311"/>
              <a:gd name="connsiteY60" fmla="*/ 304800 h 782471"/>
              <a:gd name="connsiteX61" fmla="*/ 709683 w 2984311"/>
              <a:gd name="connsiteY61" fmla="*/ 300251 h 782471"/>
              <a:gd name="connsiteX62" fmla="*/ 696036 w 2984311"/>
              <a:gd name="connsiteY62" fmla="*/ 295702 h 782471"/>
              <a:gd name="connsiteX63" fmla="*/ 641445 w 2984311"/>
              <a:gd name="connsiteY63" fmla="*/ 291152 h 782471"/>
              <a:gd name="connsiteX64" fmla="*/ 591403 w 2984311"/>
              <a:gd name="connsiteY64" fmla="*/ 282054 h 782471"/>
              <a:gd name="connsiteX65" fmla="*/ 573206 w 2984311"/>
              <a:gd name="connsiteY65" fmla="*/ 277505 h 782471"/>
              <a:gd name="connsiteX66" fmla="*/ 545910 w 2984311"/>
              <a:gd name="connsiteY66" fmla="*/ 268406 h 782471"/>
              <a:gd name="connsiteX67" fmla="*/ 514066 w 2984311"/>
              <a:gd name="connsiteY67" fmla="*/ 263857 h 782471"/>
              <a:gd name="connsiteX68" fmla="*/ 491319 w 2984311"/>
              <a:gd name="connsiteY68" fmla="*/ 259308 h 782471"/>
              <a:gd name="connsiteX69" fmla="*/ 459474 w 2984311"/>
              <a:gd name="connsiteY69" fmla="*/ 254758 h 782471"/>
              <a:gd name="connsiteX70" fmla="*/ 432179 w 2984311"/>
              <a:gd name="connsiteY70" fmla="*/ 236561 h 782471"/>
              <a:gd name="connsiteX71" fmla="*/ 423080 w 2984311"/>
              <a:gd name="connsiteY71" fmla="*/ 222913 h 782471"/>
              <a:gd name="connsiteX72" fmla="*/ 404883 w 2984311"/>
              <a:gd name="connsiteY72" fmla="*/ 213815 h 782471"/>
              <a:gd name="connsiteX73" fmla="*/ 391236 w 2984311"/>
              <a:gd name="connsiteY73" fmla="*/ 204716 h 782471"/>
              <a:gd name="connsiteX74" fmla="*/ 373039 w 2984311"/>
              <a:gd name="connsiteY74" fmla="*/ 177421 h 782471"/>
              <a:gd name="connsiteX75" fmla="*/ 350292 w 2984311"/>
              <a:gd name="connsiteY75" fmla="*/ 150125 h 782471"/>
              <a:gd name="connsiteX76" fmla="*/ 322997 w 2984311"/>
              <a:gd name="connsiteY76" fmla="*/ 131928 h 782471"/>
              <a:gd name="connsiteX77" fmla="*/ 295701 w 2984311"/>
              <a:gd name="connsiteY77" fmla="*/ 113731 h 782471"/>
              <a:gd name="connsiteX78" fmla="*/ 286603 w 2984311"/>
              <a:gd name="connsiteY78" fmla="*/ 100084 h 782471"/>
              <a:gd name="connsiteX79" fmla="*/ 272955 w 2984311"/>
              <a:gd name="connsiteY79" fmla="*/ 95534 h 782471"/>
              <a:gd name="connsiteX80" fmla="*/ 259307 w 2984311"/>
              <a:gd name="connsiteY80" fmla="*/ 86436 h 782471"/>
              <a:gd name="connsiteX81" fmla="*/ 232012 w 2984311"/>
              <a:gd name="connsiteY81" fmla="*/ 77337 h 782471"/>
              <a:gd name="connsiteX82" fmla="*/ 218364 w 2984311"/>
              <a:gd name="connsiteY82" fmla="*/ 72788 h 782471"/>
              <a:gd name="connsiteX83" fmla="*/ 204716 w 2984311"/>
              <a:gd name="connsiteY83" fmla="*/ 68239 h 782471"/>
              <a:gd name="connsiteX84" fmla="*/ 191068 w 2984311"/>
              <a:gd name="connsiteY84" fmla="*/ 59140 h 782471"/>
              <a:gd name="connsiteX85" fmla="*/ 163773 w 2984311"/>
              <a:gd name="connsiteY85" fmla="*/ 50042 h 782471"/>
              <a:gd name="connsiteX86" fmla="*/ 136477 w 2984311"/>
              <a:gd name="connsiteY86" fmla="*/ 40943 h 782471"/>
              <a:gd name="connsiteX87" fmla="*/ 122830 w 2984311"/>
              <a:gd name="connsiteY87" fmla="*/ 36394 h 782471"/>
              <a:gd name="connsiteX88" fmla="*/ 0 w 2984311"/>
              <a:gd name="connsiteY8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38149 w 2984311"/>
              <a:gd name="connsiteY12" fmla="*/ 441278 h 782471"/>
              <a:gd name="connsiteX13" fmla="*/ 2124501 w 2984311"/>
              <a:gd name="connsiteY13" fmla="*/ 445827 h 782471"/>
              <a:gd name="connsiteX14" fmla="*/ 2083558 w 2984311"/>
              <a:gd name="connsiteY14" fmla="*/ 464024 h 782471"/>
              <a:gd name="connsiteX15" fmla="*/ 2069910 w 2984311"/>
              <a:gd name="connsiteY15" fmla="*/ 473122 h 782471"/>
              <a:gd name="connsiteX16" fmla="*/ 2056263 w 2984311"/>
              <a:gd name="connsiteY16" fmla="*/ 477672 h 782471"/>
              <a:gd name="connsiteX17" fmla="*/ 1988024 w 2984311"/>
              <a:gd name="connsiteY17" fmla="*/ 473122 h 782471"/>
              <a:gd name="connsiteX18" fmla="*/ 1969827 w 2984311"/>
              <a:gd name="connsiteY18" fmla="*/ 468573 h 782471"/>
              <a:gd name="connsiteX19" fmla="*/ 1878842 w 2984311"/>
              <a:gd name="connsiteY19" fmla="*/ 473122 h 782471"/>
              <a:gd name="connsiteX20" fmla="*/ 1851546 w 2984311"/>
              <a:gd name="connsiteY20" fmla="*/ 486770 h 782471"/>
              <a:gd name="connsiteX21" fmla="*/ 1842448 w 2984311"/>
              <a:gd name="connsiteY21" fmla="*/ 500418 h 782471"/>
              <a:gd name="connsiteX22" fmla="*/ 1815152 w 2984311"/>
              <a:gd name="connsiteY22" fmla="*/ 509516 h 782471"/>
              <a:gd name="connsiteX23" fmla="*/ 1787857 w 2984311"/>
              <a:gd name="connsiteY23" fmla="*/ 518615 h 782471"/>
              <a:gd name="connsiteX24" fmla="*/ 1774209 w 2984311"/>
              <a:gd name="connsiteY24" fmla="*/ 523164 h 782471"/>
              <a:gd name="connsiteX25" fmla="*/ 1733266 w 2984311"/>
              <a:gd name="connsiteY25" fmla="*/ 509516 h 782471"/>
              <a:gd name="connsiteX26" fmla="*/ 1728716 w 2984311"/>
              <a:gd name="connsiteY26" fmla="*/ 495869 h 782471"/>
              <a:gd name="connsiteX27" fmla="*/ 1724167 w 2984311"/>
              <a:gd name="connsiteY27" fmla="*/ 468573 h 782471"/>
              <a:gd name="connsiteX28" fmla="*/ 1710519 w 2984311"/>
              <a:gd name="connsiteY28" fmla="*/ 464024 h 782471"/>
              <a:gd name="connsiteX29" fmla="*/ 1701421 w 2984311"/>
              <a:gd name="connsiteY29" fmla="*/ 450376 h 782471"/>
              <a:gd name="connsiteX30" fmla="*/ 1687773 w 2984311"/>
              <a:gd name="connsiteY30" fmla="*/ 441278 h 782471"/>
              <a:gd name="connsiteX31" fmla="*/ 1683224 w 2984311"/>
              <a:gd name="connsiteY31" fmla="*/ 427630 h 782471"/>
              <a:gd name="connsiteX32" fmla="*/ 1665027 w 2984311"/>
              <a:gd name="connsiteY32" fmla="*/ 400334 h 782471"/>
              <a:gd name="connsiteX33" fmla="*/ 1646830 w 2984311"/>
              <a:gd name="connsiteY33" fmla="*/ 373039 h 782471"/>
              <a:gd name="connsiteX34" fmla="*/ 1633182 w 2984311"/>
              <a:gd name="connsiteY34" fmla="*/ 363940 h 782471"/>
              <a:gd name="connsiteX35" fmla="*/ 1601337 w 2984311"/>
              <a:gd name="connsiteY35" fmla="*/ 345743 h 782471"/>
              <a:gd name="connsiteX36" fmla="*/ 1587689 w 2984311"/>
              <a:gd name="connsiteY36" fmla="*/ 318448 h 782471"/>
              <a:gd name="connsiteX37" fmla="*/ 1574042 w 2984311"/>
              <a:gd name="connsiteY37" fmla="*/ 309349 h 782471"/>
              <a:gd name="connsiteX38" fmla="*/ 1542197 w 2984311"/>
              <a:gd name="connsiteY38" fmla="*/ 286603 h 782471"/>
              <a:gd name="connsiteX39" fmla="*/ 1501254 w 2984311"/>
              <a:gd name="connsiteY39" fmla="*/ 277505 h 782471"/>
              <a:gd name="connsiteX40" fmla="*/ 1473958 w 2984311"/>
              <a:gd name="connsiteY40" fmla="*/ 268406 h 782471"/>
              <a:gd name="connsiteX41" fmla="*/ 1460310 w 2984311"/>
              <a:gd name="connsiteY41" fmla="*/ 259308 h 782471"/>
              <a:gd name="connsiteX42" fmla="*/ 1433015 w 2984311"/>
              <a:gd name="connsiteY42" fmla="*/ 250209 h 782471"/>
              <a:gd name="connsiteX43" fmla="*/ 1360227 w 2984311"/>
              <a:gd name="connsiteY43" fmla="*/ 236561 h 782471"/>
              <a:gd name="connsiteX44" fmla="*/ 1332931 w 2984311"/>
              <a:gd name="connsiteY44" fmla="*/ 227463 h 782471"/>
              <a:gd name="connsiteX45" fmla="*/ 1319283 w 2984311"/>
              <a:gd name="connsiteY45" fmla="*/ 222913 h 782471"/>
              <a:gd name="connsiteX46" fmla="*/ 1278340 w 2984311"/>
              <a:gd name="connsiteY46" fmla="*/ 227463 h 782471"/>
              <a:gd name="connsiteX47" fmla="*/ 1264692 w 2984311"/>
              <a:gd name="connsiteY47" fmla="*/ 236561 h 782471"/>
              <a:gd name="connsiteX48" fmla="*/ 1246495 w 2984311"/>
              <a:gd name="connsiteY48" fmla="*/ 241111 h 782471"/>
              <a:gd name="connsiteX49" fmla="*/ 1219200 w 2984311"/>
              <a:gd name="connsiteY49" fmla="*/ 254758 h 782471"/>
              <a:gd name="connsiteX50" fmla="*/ 1191904 w 2984311"/>
              <a:gd name="connsiteY50" fmla="*/ 268406 h 782471"/>
              <a:gd name="connsiteX51" fmla="*/ 1160060 w 2984311"/>
              <a:gd name="connsiteY51" fmla="*/ 272955 h 782471"/>
              <a:gd name="connsiteX52" fmla="*/ 1105468 w 2984311"/>
              <a:gd name="connsiteY52" fmla="*/ 291152 h 782471"/>
              <a:gd name="connsiteX53" fmla="*/ 1073624 w 2984311"/>
              <a:gd name="connsiteY53" fmla="*/ 304800 h 782471"/>
              <a:gd name="connsiteX54" fmla="*/ 896203 w 2984311"/>
              <a:gd name="connsiteY54" fmla="*/ 309349 h 782471"/>
              <a:gd name="connsiteX55" fmla="*/ 868907 w 2984311"/>
              <a:gd name="connsiteY55" fmla="*/ 322997 h 782471"/>
              <a:gd name="connsiteX56" fmla="*/ 855260 w 2984311"/>
              <a:gd name="connsiteY56" fmla="*/ 327546 h 782471"/>
              <a:gd name="connsiteX57" fmla="*/ 782471 w 2984311"/>
              <a:gd name="connsiteY57" fmla="*/ 322997 h 782471"/>
              <a:gd name="connsiteX58" fmla="*/ 768824 w 2984311"/>
              <a:gd name="connsiteY58" fmla="*/ 318448 h 782471"/>
              <a:gd name="connsiteX59" fmla="*/ 723331 w 2984311"/>
              <a:gd name="connsiteY59" fmla="*/ 304800 h 782471"/>
              <a:gd name="connsiteX60" fmla="*/ 709683 w 2984311"/>
              <a:gd name="connsiteY60" fmla="*/ 300251 h 782471"/>
              <a:gd name="connsiteX61" fmla="*/ 696036 w 2984311"/>
              <a:gd name="connsiteY61" fmla="*/ 295702 h 782471"/>
              <a:gd name="connsiteX62" fmla="*/ 641445 w 2984311"/>
              <a:gd name="connsiteY62" fmla="*/ 291152 h 782471"/>
              <a:gd name="connsiteX63" fmla="*/ 591403 w 2984311"/>
              <a:gd name="connsiteY63" fmla="*/ 282054 h 782471"/>
              <a:gd name="connsiteX64" fmla="*/ 573206 w 2984311"/>
              <a:gd name="connsiteY64" fmla="*/ 277505 h 782471"/>
              <a:gd name="connsiteX65" fmla="*/ 545910 w 2984311"/>
              <a:gd name="connsiteY65" fmla="*/ 268406 h 782471"/>
              <a:gd name="connsiteX66" fmla="*/ 514066 w 2984311"/>
              <a:gd name="connsiteY66" fmla="*/ 263857 h 782471"/>
              <a:gd name="connsiteX67" fmla="*/ 491319 w 2984311"/>
              <a:gd name="connsiteY67" fmla="*/ 259308 h 782471"/>
              <a:gd name="connsiteX68" fmla="*/ 459474 w 2984311"/>
              <a:gd name="connsiteY68" fmla="*/ 254758 h 782471"/>
              <a:gd name="connsiteX69" fmla="*/ 432179 w 2984311"/>
              <a:gd name="connsiteY69" fmla="*/ 236561 h 782471"/>
              <a:gd name="connsiteX70" fmla="*/ 423080 w 2984311"/>
              <a:gd name="connsiteY70" fmla="*/ 222913 h 782471"/>
              <a:gd name="connsiteX71" fmla="*/ 404883 w 2984311"/>
              <a:gd name="connsiteY71" fmla="*/ 213815 h 782471"/>
              <a:gd name="connsiteX72" fmla="*/ 391236 w 2984311"/>
              <a:gd name="connsiteY72" fmla="*/ 204716 h 782471"/>
              <a:gd name="connsiteX73" fmla="*/ 373039 w 2984311"/>
              <a:gd name="connsiteY73" fmla="*/ 177421 h 782471"/>
              <a:gd name="connsiteX74" fmla="*/ 350292 w 2984311"/>
              <a:gd name="connsiteY74" fmla="*/ 150125 h 782471"/>
              <a:gd name="connsiteX75" fmla="*/ 322997 w 2984311"/>
              <a:gd name="connsiteY75" fmla="*/ 131928 h 782471"/>
              <a:gd name="connsiteX76" fmla="*/ 295701 w 2984311"/>
              <a:gd name="connsiteY76" fmla="*/ 113731 h 782471"/>
              <a:gd name="connsiteX77" fmla="*/ 286603 w 2984311"/>
              <a:gd name="connsiteY77" fmla="*/ 100084 h 782471"/>
              <a:gd name="connsiteX78" fmla="*/ 272955 w 2984311"/>
              <a:gd name="connsiteY78" fmla="*/ 95534 h 782471"/>
              <a:gd name="connsiteX79" fmla="*/ 259307 w 2984311"/>
              <a:gd name="connsiteY79" fmla="*/ 86436 h 782471"/>
              <a:gd name="connsiteX80" fmla="*/ 232012 w 2984311"/>
              <a:gd name="connsiteY80" fmla="*/ 77337 h 782471"/>
              <a:gd name="connsiteX81" fmla="*/ 218364 w 2984311"/>
              <a:gd name="connsiteY81" fmla="*/ 72788 h 782471"/>
              <a:gd name="connsiteX82" fmla="*/ 204716 w 2984311"/>
              <a:gd name="connsiteY82" fmla="*/ 68239 h 782471"/>
              <a:gd name="connsiteX83" fmla="*/ 191068 w 2984311"/>
              <a:gd name="connsiteY83" fmla="*/ 59140 h 782471"/>
              <a:gd name="connsiteX84" fmla="*/ 163773 w 2984311"/>
              <a:gd name="connsiteY84" fmla="*/ 50042 h 782471"/>
              <a:gd name="connsiteX85" fmla="*/ 136477 w 2984311"/>
              <a:gd name="connsiteY85" fmla="*/ 40943 h 782471"/>
              <a:gd name="connsiteX86" fmla="*/ 122830 w 2984311"/>
              <a:gd name="connsiteY86" fmla="*/ 36394 h 782471"/>
              <a:gd name="connsiteX87" fmla="*/ 0 w 2984311"/>
              <a:gd name="connsiteY8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38149 w 2984311"/>
              <a:gd name="connsiteY12" fmla="*/ 441278 h 782471"/>
              <a:gd name="connsiteX13" fmla="*/ 2124501 w 2984311"/>
              <a:gd name="connsiteY13" fmla="*/ 445827 h 782471"/>
              <a:gd name="connsiteX14" fmla="*/ 2083558 w 2984311"/>
              <a:gd name="connsiteY14" fmla="*/ 464024 h 782471"/>
              <a:gd name="connsiteX15" fmla="*/ 2069910 w 2984311"/>
              <a:gd name="connsiteY15" fmla="*/ 473122 h 782471"/>
              <a:gd name="connsiteX16" fmla="*/ 2056263 w 2984311"/>
              <a:gd name="connsiteY16" fmla="*/ 477672 h 782471"/>
              <a:gd name="connsiteX17" fmla="*/ 1988024 w 2984311"/>
              <a:gd name="connsiteY17" fmla="*/ 473122 h 782471"/>
              <a:gd name="connsiteX18" fmla="*/ 1969827 w 2984311"/>
              <a:gd name="connsiteY18" fmla="*/ 468573 h 782471"/>
              <a:gd name="connsiteX19" fmla="*/ 1878842 w 2984311"/>
              <a:gd name="connsiteY19" fmla="*/ 473122 h 782471"/>
              <a:gd name="connsiteX20" fmla="*/ 1851546 w 2984311"/>
              <a:gd name="connsiteY20" fmla="*/ 486770 h 782471"/>
              <a:gd name="connsiteX21" fmla="*/ 1842448 w 2984311"/>
              <a:gd name="connsiteY21" fmla="*/ 500418 h 782471"/>
              <a:gd name="connsiteX22" fmla="*/ 1815152 w 2984311"/>
              <a:gd name="connsiteY22" fmla="*/ 509516 h 782471"/>
              <a:gd name="connsiteX23" fmla="*/ 1787857 w 2984311"/>
              <a:gd name="connsiteY23" fmla="*/ 518615 h 782471"/>
              <a:gd name="connsiteX24" fmla="*/ 1774209 w 2984311"/>
              <a:gd name="connsiteY24" fmla="*/ 523164 h 782471"/>
              <a:gd name="connsiteX25" fmla="*/ 1733266 w 2984311"/>
              <a:gd name="connsiteY25" fmla="*/ 509516 h 782471"/>
              <a:gd name="connsiteX26" fmla="*/ 1728716 w 2984311"/>
              <a:gd name="connsiteY26" fmla="*/ 495869 h 782471"/>
              <a:gd name="connsiteX27" fmla="*/ 1724167 w 2984311"/>
              <a:gd name="connsiteY27" fmla="*/ 468573 h 782471"/>
              <a:gd name="connsiteX28" fmla="*/ 1710519 w 2984311"/>
              <a:gd name="connsiteY28" fmla="*/ 464024 h 782471"/>
              <a:gd name="connsiteX29" fmla="*/ 1701421 w 2984311"/>
              <a:gd name="connsiteY29" fmla="*/ 450376 h 782471"/>
              <a:gd name="connsiteX30" fmla="*/ 1687773 w 2984311"/>
              <a:gd name="connsiteY30" fmla="*/ 441278 h 782471"/>
              <a:gd name="connsiteX31" fmla="*/ 1683224 w 2984311"/>
              <a:gd name="connsiteY31" fmla="*/ 427630 h 782471"/>
              <a:gd name="connsiteX32" fmla="*/ 1665027 w 2984311"/>
              <a:gd name="connsiteY32" fmla="*/ 400334 h 782471"/>
              <a:gd name="connsiteX33" fmla="*/ 1646830 w 2984311"/>
              <a:gd name="connsiteY33" fmla="*/ 373039 h 782471"/>
              <a:gd name="connsiteX34" fmla="*/ 1633182 w 2984311"/>
              <a:gd name="connsiteY34" fmla="*/ 363940 h 782471"/>
              <a:gd name="connsiteX35" fmla="*/ 1601337 w 2984311"/>
              <a:gd name="connsiteY35" fmla="*/ 345743 h 782471"/>
              <a:gd name="connsiteX36" fmla="*/ 1587689 w 2984311"/>
              <a:gd name="connsiteY36" fmla="*/ 318448 h 782471"/>
              <a:gd name="connsiteX37" fmla="*/ 1574042 w 2984311"/>
              <a:gd name="connsiteY37" fmla="*/ 309349 h 782471"/>
              <a:gd name="connsiteX38" fmla="*/ 1542197 w 2984311"/>
              <a:gd name="connsiteY38" fmla="*/ 286603 h 782471"/>
              <a:gd name="connsiteX39" fmla="*/ 1501254 w 2984311"/>
              <a:gd name="connsiteY39" fmla="*/ 277505 h 782471"/>
              <a:gd name="connsiteX40" fmla="*/ 1473958 w 2984311"/>
              <a:gd name="connsiteY40" fmla="*/ 268406 h 782471"/>
              <a:gd name="connsiteX41" fmla="*/ 1460310 w 2984311"/>
              <a:gd name="connsiteY41" fmla="*/ 259308 h 782471"/>
              <a:gd name="connsiteX42" fmla="*/ 1433015 w 2984311"/>
              <a:gd name="connsiteY42" fmla="*/ 250209 h 782471"/>
              <a:gd name="connsiteX43" fmla="*/ 1360227 w 2984311"/>
              <a:gd name="connsiteY43" fmla="*/ 236561 h 782471"/>
              <a:gd name="connsiteX44" fmla="*/ 1332931 w 2984311"/>
              <a:gd name="connsiteY44" fmla="*/ 227463 h 782471"/>
              <a:gd name="connsiteX45" fmla="*/ 1319283 w 2984311"/>
              <a:gd name="connsiteY45" fmla="*/ 222913 h 782471"/>
              <a:gd name="connsiteX46" fmla="*/ 1278340 w 2984311"/>
              <a:gd name="connsiteY46" fmla="*/ 227463 h 782471"/>
              <a:gd name="connsiteX47" fmla="*/ 1264692 w 2984311"/>
              <a:gd name="connsiteY47" fmla="*/ 236561 h 782471"/>
              <a:gd name="connsiteX48" fmla="*/ 1246495 w 2984311"/>
              <a:gd name="connsiteY48" fmla="*/ 241111 h 782471"/>
              <a:gd name="connsiteX49" fmla="*/ 1219200 w 2984311"/>
              <a:gd name="connsiteY49" fmla="*/ 254758 h 782471"/>
              <a:gd name="connsiteX50" fmla="*/ 1191904 w 2984311"/>
              <a:gd name="connsiteY50" fmla="*/ 268406 h 782471"/>
              <a:gd name="connsiteX51" fmla="*/ 1160060 w 2984311"/>
              <a:gd name="connsiteY51" fmla="*/ 272955 h 782471"/>
              <a:gd name="connsiteX52" fmla="*/ 1105468 w 2984311"/>
              <a:gd name="connsiteY52" fmla="*/ 291152 h 782471"/>
              <a:gd name="connsiteX53" fmla="*/ 1073624 w 2984311"/>
              <a:gd name="connsiteY53" fmla="*/ 304800 h 782471"/>
              <a:gd name="connsiteX54" fmla="*/ 896203 w 2984311"/>
              <a:gd name="connsiteY54" fmla="*/ 309349 h 782471"/>
              <a:gd name="connsiteX55" fmla="*/ 868907 w 2984311"/>
              <a:gd name="connsiteY55" fmla="*/ 322997 h 782471"/>
              <a:gd name="connsiteX56" fmla="*/ 855260 w 2984311"/>
              <a:gd name="connsiteY56" fmla="*/ 327546 h 782471"/>
              <a:gd name="connsiteX57" fmla="*/ 782471 w 2984311"/>
              <a:gd name="connsiteY57" fmla="*/ 322997 h 782471"/>
              <a:gd name="connsiteX58" fmla="*/ 768824 w 2984311"/>
              <a:gd name="connsiteY58" fmla="*/ 318448 h 782471"/>
              <a:gd name="connsiteX59" fmla="*/ 723331 w 2984311"/>
              <a:gd name="connsiteY59" fmla="*/ 304800 h 782471"/>
              <a:gd name="connsiteX60" fmla="*/ 709683 w 2984311"/>
              <a:gd name="connsiteY60" fmla="*/ 300251 h 782471"/>
              <a:gd name="connsiteX61" fmla="*/ 696036 w 2984311"/>
              <a:gd name="connsiteY61" fmla="*/ 295702 h 782471"/>
              <a:gd name="connsiteX62" fmla="*/ 641445 w 2984311"/>
              <a:gd name="connsiteY62" fmla="*/ 291152 h 782471"/>
              <a:gd name="connsiteX63" fmla="*/ 591403 w 2984311"/>
              <a:gd name="connsiteY63" fmla="*/ 282054 h 782471"/>
              <a:gd name="connsiteX64" fmla="*/ 573206 w 2984311"/>
              <a:gd name="connsiteY64" fmla="*/ 277505 h 782471"/>
              <a:gd name="connsiteX65" fmla="*/ 545910 w 2984311"/>
              <a:gd name="connsiteY65" fmla="*/ 268406 h 782471"/>
              <a:gd name="connsiteX66" fmla="*/ 514066 w 2984311"/>
              <a:gd name="connsiteY66" fmla="*/ 263857 h 782471"/>
              <a:gd name="connsiteX67" fmla="*/ 491319 w 2984311"/>
              <a:gd name="connsiteY67" fmla="*/ 259308 h 782471"/>
              <a:gd name="connsiteX68" fmla="*/ 459474 w 2984311"/>
              <a:gd name="connsiteY68" fmla="*/ 254758 h 782471"/>
              <a:gd name="connsiteX69" fmla="*/ 432179 w 2984311"/>
              <a:gd name="connsiteY69" fmla="*/ 236561 h 782471"/>
              <a:gd name="connsiteX70" fmla="*/ 423080 w 2984311"/>
              <a:gd name="connsiteY70" fmla="*/ 222913 h 782471"/>
              <a:gd name="connsiteX71" fmla="*/ 404883 w 2984311"/>
              <a:gd name="connsiteY71" fmla="*/ 213815 h 782471"/>
              <a:gd name="connsiteX72" fmla="*/ 391236 w 2984311"/>
              <a:gd name="connsiteY72" fmla="*/ 204716 h 782471"/>
              <a:gd name="connsiteX73" fmla="*/ 373039 w 2984311"/>
              <a:gd name="connsiteY73" fmla="*/ 177421 h 782471"/>
              <a:gd name="connsiteX74" fmla="*/ 350292 w 2984311"/>
              <a:gd name="connsiteY74" fmla="*/ 150125 h 782471"/>
              <a:gd name="connsiteX75" fmla="*/ 322997 w 2984311"/>
              <a:gd name="connsiteY75" fmla="*/ 131928 h 782471"/>
              <a:gd name="connsiteX76" fmla="*/ 295701 w 2984311"/>
              <a:gd name="connsiteY76" fmla="*/ 113731 h 782471"/>
              <a:gd name="connsiteX77" fmla="*/ 286603 w 2984311"/>
              <a:gd name="connsiteY77" fmla="*/ 100084 h 782471"/>
              <a:gd name="connsiteX78" fmla="*/ 272955 w 2984311"/>
              <a:gd name="connsiteY78" fmla="*/ 95534 h 782471"/>
              <a:gd name="connsiteX79" fmla="*/ 259307 w 2984311"/>
              <a:gd name="connsiteY79" fmla="*/ 86436 h 782471"/>
              <a:gd name="connsiteX80" fmla="*/ 232012 w 2984311"/>
              <a:gd name="connsiteY80" fmla="*/ 77337 h 782471"/>
              <a:gd name="connsiteX81" fmla="*/ 218364 w 2984311"/>
              <a:gd name="connsiteY81" fmla="*/ 72788 h 782471"/>
              <a:gd name="connsiteX82" fmla="*/ 204716 w 2984311"/>
              <a:gd name="connsiteY82" fmla="*/ 68239 h 782471"/>
              <a:gd name="connsiteX83" fmla="*/ 191068 w 2984311"/>
              <a:gd name="connsiteY83" fmla="*/ 59140 h 782471"/>
              <a:gd name="connsiteX84" fmla="*/ 163773 w 2984311"/>
              <a:gd name="connsiteY84" fmla="*/ 50042 h 782471"/>
              <a:gd name="connsiteX85" fmla="*/ 136477 w 2984311"/>
              <a:gd name="connsiteY85" fmla="*/ 40943 h 782471"/>
              <a:gd name="connsiteX86" fmla="*/ 122830 w 2984311"/>
              <a:gd name="connsiteY86" fmla="*/ 36394 h 782471"/>
              <a:gd name="connsiteX87" fmla="*/ 0 w 2984311"/>
              <a:gd name="connsiteY8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51797 w 2984311"/>
              <a:gd name="connsiteY11" fmla="*/ 436728 h 782471"/>
              <a:gd name="connsiteX12" fmla="*/ 2124501 w 2984311"/>
              <a:gd name="connsiteY12" fmla="*/ 445827 h 782471"/>
              <a:gd name="connsiteX13" fmla="*/ 2083558 w 2984311"/>
              <a:gd name="connsiteY13" fmla="*/ 464024 h 782471"/>
              <a:gd name="connsiteX14" fmla="*/ 2069910 w 2984311"/>
              <a:gd name="connsiteY14" fmla="*/ 473122 h 782471"/>
              <a:gd name="connsiteX15" fmla="*/ 2056263 w 2984311"/>
              <a:gd name="connsiteY15" fmla="*/ 477672 h 782471"/>
              <a:gd name="connsiteX16" fmla="*/ 1988024 w 2984311"/>
              <a:gd name="connsiteY16" fmla="*/ 473122 h 782471"/>
              <a:gd name="connsiteX17" fmla="*/ 1969827 w 2984311"/>
              <a:gd name="connsiteY17" fmla="*/ 468573 h 782471"/>
              <a:gd name="connsiteX18" fmla="*/ 1878842 w 2984311"/>
              <a:gd name="connsiteY18" fmla="*/ 473122 h 782471"/>
              <a:gd name="connsiteX19" fmla="*/ 1851546 w 2984311"/>
              <a:gd name="connsiteY19" fmla="*/ 486770 h 782471"/>
              <a:gd name="connsiteX20" fmla="*/ 1842448 w 2984311"/>
              <a:gd name="connsiteY20" fmla="*/ 500418 h 782471"/>
              <a:gd name="connsiteX21" fmla="*/ 1815152 w 2984311"/>
              <a:gd name="connsiteY21" fmla="*/ 509516 h 782471"/>
              <a:gd name="connsiteX22" fmla="*/ 1787857 w 2984311"/>
              <a:gd name="connsiteY22" fmla="*/ 518615 h 782471"/>
              <a:gd name="connsiteX23" fmla="*/ 1774209 w 2984311"/>
              <a:gd name="connsiteY23" fmla="*/ 523164 h 782471"/>
              <a:gd name="connsiteX24" fmla="*/ 1733266 w 2984311"/>
              <a:gd name="connsiteY24" fmla="*/ 509516 h 782471"/>
              <a:gd name="connsiteX25" fmla="*/ 1728716 w 2984311"/>
              <a:gd name="connsiteY25" fmla="*/ 495869 h 782471"/>
              <a:gd name="connsiteX26" fmla="*/ 1724167 w 2984311"/>
              <a:gd name="connsiteY26" fmla="*/ 468573 h 782471"/>
              <a:gd name="connsiteX27" fmla="*/ 1710519 w 2984311"/>
              <a:gd name="connsiteY27" fmla="*/ 464024 h 782471"/>
              <a:gd name="connsiteX28" fmla="*/ 1701421 w 2984311"/>
              <a:gd name="connsiteY28" fmla="*/ 450376 h 782471"/>
              <a:gd name="connsiteX29" fmla="*/ 1687773 w 2984311"/>
              <a:gd name="connsiteY29" fmla="*/ 441278 h 782471"/>
              <a:gd name="connsiteX30" fmla="*/ 1683224 w 2984311"/>
              <a:gd name="connsiteY30" fmla="*/ 427630 h 782471"/>
              <a:gd name="connsiteX31" fmla="*/ 1665027 w 2984311"/>
              <a:gd name="connsiteY31" fmla="*/ 400334 h 782471"/>
              <a:gd name="connsiteX32" fmla="*/ 1646830 w 2984311"/>
              <a:gd name="connsiteY32" fmla="*/ 373039 h 782471"/>
              <a:gd name="connsiteX33" fmla="*/ 1633182 w 2984311"/>
              <a:gd name="connsiteY33" fmla="*/ 363940 h 782471"/>
              <a:gd name="connsiteX34" fmla="*/ 1601337 w 2984311"/>
              <a:gd name="connsiteY34" fmla="*/ 345743 h 782471"/>
              <a:gd name="connsiteX35" fmla="*/ 1587689 w 2984311"/>
              <a:gd name="connsiteY35" fmla="*/ 318448 h 782471"/>
              <a:gd name="connsiteX36" fmla="*/ 1574042 w 2984311"/>
              <a:gd name="connsiteY36" fmla="*/ 309349 h 782471"/>
              <a:gd name="connsiteX37" fmla="*/ 1542197 w 2984311"/>
              <a:gd name="connsiteY37" fmla="*/ 286603 h 782471"/>
              <a:gd name="connsiteX38" fmla="*/ 1501254 w 2984311"/>
              <a:gd name="connsiteY38" fmla="*/ 277505 h 782471"/>
              <a:gd name="connsiteX39" fmla="*/ 1473958 w 2984311"/>
              <a:gd name="connsiteY39" fmla="*/ 268406 h 782471"/>
              <a:gd name="connsiteX40" fmla="*/ 1460310 w 2984311"/>
              <a:gd name="connsiteY40" fmla="*/ 259308 h 782471"/>
              <a:gd name="connsiteX41" fmla="*/ 1433015 w 2984311"/>
              <a:gd name="connsiteY41" fmla="*/ 250209 h 782471"/>
              <a:gd name="connsiteX42" fmla="*/ 1360227 w 2984311"/>
              <a:gd name="connsiteY42" fmla="*/ 236561 h 782471"/>
              <a:gd name="connsiteX43" fmla="*/ 1332931 w 2984311"/>
              <a:gd name="connsiteY43" fmla="*/ 227463 h 782471"/>
              <a:gd name="connsiteX44" fmla="*/ 1319283 w 2984311"/>
              <a:gd name="connsiteY44" fmla="*/ 222913 h 782471"/>
              <a:gd name="connsiteX45" fmla="*/ 1278340 w 2984311"/>
              <a:gd name="connsiteY45" fmla="*/ 227463 h 782471"/>
              <a:gd name="connsiteX46" fmla="*/ 1264692 w 2984311"/>
              <a:gd name="connsiteY46" fmla="*/ 236561 h 782471"/>
              <a:gd name="connsiteX47" fmla="*/ 1246495 w 2984311"/>
              <a:gd name="connsiteY47" fmla="*/ 241111 h 782471"/>
              <a:gd name="connsiteX48" fmla="*/ 1219200 w 2984311"/>
              <a:gd name="connsiteY48" fmla="*/ 254758 h 782471"/>
              <a:gd name="connsiteX49" fmla="*/ 1191904 w 2984311"/>
              <a:gd name="connsiteY49" fmla="*/ 268406 h 782471"/>
              <a:gd name="connsiteX50" fmla="*/ 1160060 w 2984311"/>
              <a:gd name="connsiteY50" fmla="*/ 272955 h 782471"/>
              <a:gd name="connsiteX51" fmla="*/ 1105468 w 2984311"/>
              <a:gd name="connsiteY51" fmla="*/ 291152 h 782471"/>
              <a:gd name="connsiteX52" fmla="*/ 1073624 w 2984311"/>
              <a:gd name="connsiteY52" fmla="*/ 304800 h 782471"/>
              <a:gd name="connsiteX53" fmla="*/ 896203 w 2984311"/>
              <a:gd name="connsiteY53" fmla="*/ 309349 h 782471"/>
              <a:gd name="connsiteX54" fmla="*/ 868907 w 2984311"/>
              <a:gd name="connsiteY54" fmla="*/ 322997 h 782471"/>
              <a:gd name="connsiteX55" fmla="*/ 855260 w 2984311"/>
              <a:gd name="connsiteY55" fmla="*/ 327546 h 782471"/>
              <a:gd name="connsiteX56" fmla="*/ 782471 w 2984311"/>
              <a:gd name="connsiteY56" fmla="*/ 322997 h 782471"/>
              <a:gd name="connsiteX57" fmla="*/ 768824 w 2984311"/>
              <a:gd name="connsiteY57" fmla="*/ 318448 h 782471"/>
              <a:gd name="connsiteX58" fmla="*/ 723331 w 2984311"/>
              <a:gd name="connsiteY58" fmla="*/ 304800 h 782471"/>
              <a:gd name="connsiteX59" fmla="*/ 709683 w 2984311"/>
              <a:gd name="connsiteY59" fmla="*/ 300251 h 782471"/>
              <a:gd name="connsiteX60" fmla="*/ 696036 w 2984311"/>
              <a:gd name="connsiteY60" fmla="*/ 295702 h 782471"/>
              <a:gd name="connsiteX61" fmla="*/ 641445 w 2984311"/>
              <a:gd name="connsiteY61" fmla="*/ 291152 h 782471"/>
              <a:gd name="connsiteX62" fmla="*/ 591403 w 2984311"/>
              <a:gd name="connsiteY62" fmla="*/ 282054 h 782471"/>
              <a:gd name="connsiteX63" fmla="*/ 573206 w 2984311"/>
              <a:gd name="connsiteY63" fmla="*/ 277505 h 782471"/>
              <a:gd name="connsiteX64" fmla="*/ 545910 w 2984311"/>
              <a:gd name="connsiteY64" fmla="*/ 268406 h 782471"/>
              <a:gd name="connsiteX65" fmla="*/ 514066 w 2984311"/>
              <a:gd name="connsiteY65" fmla="*/ 263857 h 782471"/>
              <a:gd name="connsiteX66" fmla="*/ 491319 w 2984311"/>
              <a:gd name="connsiteY66" fmla="*/ 259308 h 782471"/>
              <a:gd name="connsiteX67" fmla="*/ 459474 w 2984311"/>
              <a:gd name="connsiteY67" fmla="*/ 254758 h 782471"/>
              <a:gd name="connsiteX68" fmla="*/ 432179 w 2984311"/>
              <a:gd name="connsiteY68" fmla="*/ 236561 h 782471"/>
              <a:gd name="connsiteX69" fmla="*/ 423080 w 2984311"/>
              <a:gd name="connsiteY69" fmla="*/ 222913 h 782471"/>
              <a:gd name="connsiteX70" fmla="*/ 404883 w 2984311"/>
              <a:gd name="connsiteY70" fmla="*/ 213815 h 782471"/>
              <a:gd name="connsiteX71" fmla="*/ 391236 w 2984311"/>
              <a:gd name="connsiteY71" fmla="*/ 204716 h 782471"/>
              <a:gd name="connsiteX72" fmla="*/ 373039 w 2984311"/>
              <a:gd name="connsiteY72" fmla="*/ 177421 h 782471"/>
              <a:gd name="connsiteX73" fmla="*/ 350292 w 2984311"/>
              <a:gd name="connsiteY73" fmla="*/ 150125 h 782471"/>
              <a:gd name="connsiteX74" fmla="*/ 322997 w 2984311"/>
              <a:gd name="connsiteY74" fmla="*/ 131928 h 782471"/>
              <a:gd name="connsiteX75" fmla="*/ 295701 w 2984311"/>
              <a:gd name="connsiteY75" fmla="*/ 113731 h 782471"/>
              <a:gd name="connsiteX76" fmla="*/ 286603 w 2984311"/>
              <a:gd name="connsiteY76" fmla="*/ 100084 h 782471"/>
              <a:gd name="connsiteX77" fmla="*/ 272955 w 2984311"/>
              <a:gd name="connsiteY77" fmla="*/ 95534 h 782471"/>
              <a:gd name="connsiteX78" fmla="*/ 259307 w 2984311"/>
              <a:gd name="connsiteY78" fmla="*/ 86436 h 782471"/>
              <a:gd name="connsiteX79" fmla="*/ 232012 w 2984311"/>
              <a:gd name="connsiteY79" fmla="*/ 77337 h 782471"/>
              <a:gd name="connsiteX80" fmla="*/ 218364 w 2984311"/>
              <a:gd name="connsiteY80" fmla="*/ 72788 h 782471"/>
              <a:gd name="connsiteX81" fmla="*/ 204716 w 2984311"/>
              <a:gd name="connsiteY81" fmla="*/ 68239 h 782471"/>
              <a:gd name="connsiteX82" fmla="*/ 191068 w 2984311"/>
              <a:gd name="connsiteY82" fmla="*/ 59140 h 782471"/>
              <a:gd name="connsiteX83" fmla="*/ 163773 w 2984311"/>
              <a:gd name="connsiteY83" fmla="*/ 50042 h 782471"/>
              <a:gd name="connsiteX84" fmla="*/ 136477 w 2984311"/>
              <a:gd name="connsiteY84" fmla="*/ 40943 h 782471"/>
              <a:gd name="connsiteX85" fmla="*/ 122830 w 2984311"/>
              <a:gd name="connsiteY85" fmla="*/ 36394 h 782471"/>
              <a:gd name="connsiteX86" fmla="*/ 0 w 2984311"/>
              <a:gd name="connsiteY8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124501 w 2984311"/>
              <a:gd name="connsiteY11" fmla="*/ 445827 h 782471"/>
              <a:gd name="connsiteX12" fmla="*/ 2083558 w 2984311"/>
              <a:gd name="connsiteY12" fmla="*/ 464024 h 782471"/>
              <a:gd name="connsiteX13" fmla="*/ 2069910 w 2984311"/>
              <a:gd name="connsiteY13" fmla="*/ 473122 h 782471"/>
              <a:gd name="connsiteX14" fmla="*/ 2056263 w 2984311"/>
              <a:gd name="connsiteY14" fmla="*/ 477672 h 782471"/>
              <a:gd name="connsiteX15" fmla="*/ 1988024 w 2984311"/>
              <a:gd name="connsiteY15" fmla="*/ 473122 h 782471"/>
              <a:gd name="connsiteX16" fmla="*/ 1969827 w 2984311"/>
              <a:gd name="connsiteY16" fmla="*/ 468573 h 782471"/>
              <a:gd name="connsiteX17" fmla="*/ 1878842 w 2984311"/>
              <a:gd name="connsiteY17" fmla="*/ 473122 h 782471"/>
              <a:gd name="connsiteX18" fmla="*/ 1851546 w 2984311"/>
              <a:gd name="connsiteY18" fmla="*/ 486770 h 782471"/>
              <a:gd name="connsiteX19" fmla="*/ 1842448 w 2984311"/>
              <a:gd name="connsiteY19" fmla="*/ 500418 h 782471"/>
              <a:gd name="connsiteX20" fmla="*/ 1815152 w 2984311"/>
              <a:gd name="connsiteY20" fmla="*/ 509516 h 782471"/>
              <a:gd name="connsiteX21" fmla="*/ 1787857 w 2984311"/>
              <a:gd name="connsiteY21" fmla="*/ 518615 h 782471"/>
              <a:gd name="connsiteX22" fmla="*/ 1774209 w 2984311"/>
              <a:gd name="connsiteY22" fmla="*/ 523164 h 782471"/>
              <a:gd name="connsiteX23" fmla="*/ 1733266 w 2984311"/>
              <a:gd name="connsiteY23" fmla="*/ 509516 h 782471"/>
              <a:gd name="connsiteX24" fmla="*/ 1728716 w 2984311"/>
              <a:gd name="connsiteY24" fmla="*/ 495869 h 782471"/>
              <a:gd name="connsiteX25" fmla="*/ 1724167 w 2984311"/>
              <a:gd name="connsiteY25" fmla="*/ 468573 h 782471"/>
              <a:gd name="connsiteX26" fmla="*/ 1710519 w 2984311"/>
              <a:gd name="connsiteY26" fmla="*/ 464024 h 782471"/>
              <a:gd name="connsiteX27" fmla="*/ 1701421 w 2984311"/>
              <a:gd name="connsiteY27" fmla="*/ 450376 h 782471"/>
              <a:gd name="connsiteX28" fmla="*/ 1687773 w 2984311"/>
              <a:gd name="connsiteY28" fmla="*/ 441278 h 782471"/>
              <a:gd name="connsiteX29" fmla="*/ 1683224 w 2984311"/>
              <a:gd name="connsiteY29" fmla="*/ 427630 h 782471"/>
              <a:gd name="connsiteX30" fmla="*/ 1665027 w 2984311"/>
              <a:gd name="connsiteY30" fmla="*/ 400334 h 782471"/>
              <a:gd name="connsiteX31" fmla="*/ 1646830 w 2984311"/>
              <a:gd name="connsiteY31" fmla="*/ 373039 h 782471"/>
              <a:gd name="connsiteX32" fmla="*/ 1633182 w 2984311"/>
              <a:gd name="connsiteY32" fmla="*/ 363940 h 782471"/>
              <a:gd name="connsiteX33" fmla="*/ 1601337 w 2984311"/>
              <a:gd name="connsiteY33" fmla="*/ 345743 h 782471"/>
              <a:gd name="connsiteX34" fmla="*/ 1587689 w 2984311"/>
              <a:gd name="connsiteY34" fmla="*/ 318448 h 782471"/>
              <a:gd name="connsiteX35" fmla="*/ 1574042 w 2984311"/>
              <a:gd name="connsiteY35" fmla="*/ 309349 h 782471"/>
              <a:gd name="connsiteX36" fmla="*/ 1542197 w 2984311"/>
              <a:gd name="connsiteY36" fmla="*/ 286603 h 782471"/>
              <a:gd name="connsiteX37" fmla="*/ 1501254 w 2984311"/>
              <a:gd name="connsiteY37" fmla="*/ 277505 h 782471"/>
              <a:gd name="connsiteX38" fmla="*/ 1473958 w 2984311"/>
              <a:gd name="connsiteY38" fmla="*/ 268406 h 782471"/>
              <a:gd name="connsiteX39" fmla="*/ 1460310 w 2984311"/>
              <a:gd name="connsiteY39" fmla="*/ 259308 h 782471"/>
              <a:gd name="connsiteX40" fmla="*/ 1433015 w 2984311"/>
              <a:gd name="connsiteY40" fmla="*/ 250209 h 782471"/>
              <a:gd name="connsiteX41" fmla="*/ 1360227 w 2984311"/>
              <a:gd name="connsiteY41" fmla="*/ 236561 h 782471"/>
              <a:gd name="connsiteX42" fmla="*/ 1332931 w 2984311"/>
              <a:gd name="connsiteY42" fmla="*/ 227463 h 782471"/>
              <a:gd name="connsiteX43" fmla="*/ 1319283 w 2984311"/>
              <a:gd name="connsiteY43" fmla="*/ 222913 h 782471"/>
              <a:gd name="connsiteX44" fmla="*/ 1278340 w 2984311"/>
              <a:gd name="connsiteY44" fmla="*/ 227463 h 782471"/>
              <a:gd name="connsiteX45" fmla="*/ 1264692 w 2984311"/>
              <a:gd name="connsiteY45" fmla="*/ 236561 h 782471"/>
              <a:gd name="connsiteX46" fmla="*/ 1246495 w 2984311"/>
              <a:gd name="connsiteY46" fmla="*/ 241111 h 782471"/>
              <a:gd name="connsiteX47" fmla="*/ 1219200 w 2984311"/>
              <a:gd name="connsiteY47" fmla="*/ 254758 h 782471"/>
              <a:gd name="connsiteX48" fmla="*/ 1191904 w 2984311"/>
              <a:gd name="connsiteY48" fmla="*/ 268406 h 782471"/>
              <a:gd name="connsiteX49" fmla="*/ 1160060 w 2984311"/>
              <a:gd name="connsiteY49" fmla="*/ 272955 h 782471"/>
              <a:gd name="connsiteX50" fmla="*/ 1105468 w 2984311"/>
              <a:gd name="connsiteY50" fmla="*/ 291152 h 782471"/>
              <a:gd name="connsiteX51" fmla="*/ 1073624 w 2984311"/>
              <a:gd name="connsiteY51" fmla="*/ 304800 h 782471"/>
              <a:gd name="connsiteX52" fmla="*/ 896203 w 2984311"/>
              <a:gd name="connsiteY52" fmla="*/ 309349 h 782471"/>
              <a:gd name="connsiteX53" fmla="*/ 868907 w 2984311"/>
              <a:gd name="connsiteY53" fmla="*/ 322997 h 782471"/>
              <a:gd name="connsiteX54" fmla="*/ 855260 w 2984311"/>
              <a:gd name="connsiteY54" fmla="*/ 327546 h 782471"/>
              <a:gd name="connsiteX55" fmla="*/ 782471 w 2984311"/>
              <a:gd name="connsiteY55" fmla="*/ 322997 h 782471"/>
              <a:gd name="connsiteX56" fmla="*/ 768824 w 2984311"/>
              <a:gd name="connsiteY56" fmla="*/ 318448 h 782471"/>
              <a:gd name="connsiteX57" fmla="*/ 723331 w 2984311"/>
              <a:gd name="connsiteY57" fmla="*/ 304800 h 782471"/>
              <a:gd name="connsiteX58" fmla="*/ 709683 w 2984311"/>
              <a:gd name="connsiteY58" fmla="*/ 300251 h 782471"/>
              <a:gd name="connsiteX59" fmla="*/ 696036 w 2984311"/>
              <a:gd name="connsiteY59" fmla="*/ 295702 h 782471"/>
              <a:gd name="connsiteX60" fmla="*/ 641445 w 2984311"/>
              <a:gd name="connsiteY60" fmla="*/ 291152 h 782471"/>
              <a:gd name="connsiteX61" fmla="*/ 591403 w 2984311"/>
              <a:gd name="connsiteY61" fmla="*/ 282054 h 782471"/>
              <a:gd name="connsiteX62" fmla="*/ 573206 w 2984311"/>
              <a:gd name="connsiteY62" fmla="*/ 277505 h 782471"/>
              <a:gd name="connsiteX63" fmla="*/ 545910 w 2984311"/>
              <a:gd name="connsiteY63" fmla="*/ 268406 h 782471"/>
              <a:gd name="connsiteX64" fmla="*/ 514066 w 2984311"/>
              <a:gd name="connsiteY64" fmla="*/ 263857 h 782471"/>
              <a:gd name="connsiteX65" fmla="*/ 491319 w 2984311"/>
              <a:gd name="connsiteY65" fmla="*/ 259308 h 782471"/>
              <a:gd name="connsiteX66" fmla="*/ 459474 w 2984311"/>
              <a:gd name="connsiteY66" fmla="*/ 254758 h 782471"/>
              <a:gd name="connsiteX67" fmla="*/ 432179 w 2984311"/>
              <a:gd name="connsiteY67" fmla="*/ 236561 h 782471"/>
              <a:gd name="connsiteX68" fmla="*/ 423080 w 2984311"/>
              <a:gd name="connsiteY68" fmla="*/ 222913 h 782471"/>
              <a:gd name="connsiteX69" fmla="*/ 404883 w 2984311"/>
              <a:gd name="connsiteY69" fmla="*/ 213815 h 782471"/>
              <a:gd name="connsiteX70" fmla="*/ 391236 w 2984311"/>
              <a:gd name="connsiteY70" fmla="*/ 204716 h 782471"/>
              <a:gd name="connsiteX71" fmla="*/ 373039 w 2984311"/>
              <a:gd name="connsiteY71" fmla="*/ 177421 h 782471"/>
              <a:gd name="connsiteX72" fmla="*/ 350292 w 2984311"/>
              <a:gd name="connsiteY72" fmla="*/ 150125 h 782471"/>
              <a:gd name="connsiteX73" fmla="*/ 322997 w 2984311"/>
              <a:gd name="connsiteY73" fmla="*/ 131928 h 782471"/>
              <a:gd name="connsiteX74" fmla="*/ 295701 w 2984311"/>
              <a:gd name="connsiteY74" fmla="*/ 113731 h 782471"/>
              <a:gd name="connsiteX75" fmla="*/ 286603 w 2984311"/>
              <a:gd name="connsiteY75" fmla="*/ 100084 h 782471"/>
              <a:gd name="connsiteX76" fmla="*/ 272955 w 2984311"/>
              <a:gd name="connsiteY76" fmla="*/ 95534 h 782471"/>
              <a:gd name="connsiteX77" fmla="*/ 259307 w 2984311"/>
              <a:gd name="connsiteY77" fmla="*/ 86436 h 782471"/>
              <a:gd name="connsiteX78" fmla="*/ 232012 w 2984311"/>
              <a:gd name="connsiteY78" fmla="*/ 77337 h 782471"/>
              <a:gd name="connsiteX79" fmla="*/ 218364 w 2984311"/>
              <a:gd name="connsiteY79" fmla="*/ 72788 h 782471"/>
              <a:gd name="connsiteX80" fmla="*/ 204716 w 2984311"/>
              <a:gd name="connsiteY80" fmla="*/ 68239 h 782471"/>
              <a:gd name="connsiteX81" fmla="*/ 191068 w 2984311"/>
              <a:gd name="connsiteY81" fmla="*/ 59140 h 782471"/>
              <a:gd name="connsiteX82" fmla="*/ 163773 w 2984311"/>
              <a:gd name="connsiteY82" fmla="*/ 50042 h 782471"/>
              <a:gd name="connsiteX83" fmla="*/ 136477 w 2984311"/>
              <a:gd name="connsiteY83" fmla="*/ 40943 h 782471"/>
              <a:gd name="connsiteX84" fmla="*/ 122830 w 2984311"/>
              <a:gd name="connsiteY84" fmla="*/ 36394 h 782471"/>
              <a:gd name="connsiteX85" fmla="*/ 0 w 2984311"/>
              <a:gd name="connsiteY8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92740 w 2984311"/>
              <a:gd name="connsiteY10" fmla="*/ 418531 h 782471"/>
              <a:gd name="connsiteX11" fmla="*/ 2083558 w 2984311"/>
              <a:gd name="connsiteY11" fmla="*/ 464024 h 782471"/>
              <a:gd name="connsiteX12" fmla="*/ 2069910 w 2984311"/>
              <a:gd name="connsiteY12" fmla="*/ 473122 h 782471"/>
              <a:gd name="connsiteX13" fmla="*/ 2056263 w 2984311"/>
              <a:gd name="connsiteY13" fmla="*/ 477672 h 782471"/>
              <a:gd name="connsiteX14" fmla="*/ 1988024 w 2984311"/>
              <a:gd name="connsiteY14" fmla="*/ 473122 h 782471"/>
              <a:gd name="connsiteX15" fmla="*/ 1969827 w 2984311"/>
              <a:gd name="connsiteY15" fmla="*/ 468573 h 782471"/>
              <a:gd name="connsiteX16" fmla="*/ 1878842 w 2984311"/>
              <a:gd name="connsiteY16" fmla="*/ 473122 h 782471"/>
              <a:gd name="connsiteX17" fmla="*/ 1851546 w 2984311"/>
              <a:gd name="connsiteY17" fmla="*/ 486770 h 782471"/>
              <a:gd name="connsiteX18" fmla="*/ 1842448 w 2984311"/>
              <a:gd name="connsiteY18" fmla="*/ 500418 h 782471"/>
              <a:gd name="connsiteX19" fmla="*/ 1815152 w 2984311"/>
              <a:gd name="connsiteY19" fmla="*/ 509516 h 782471"/>
              <a:gd name="connsiteX20" fmla="*/ 1787857 w 2984311"/>
              <a:gd name="connsiteY20" fmla="*/ 518615 h 782471"/>
              <a:gd name="connsiteX21" fmla="*/ 1774209 w 2984311"/>
              <a:gd name="connsiteY21" fmla="*/ 523164 h 782471"/>
              <a:gd name="connsiteX22" fmla="*/ 1733266 w 2984311"/>
              <a:gd name="connsiteY22" fmla="*/ 509516 h 782471"/>
              <a:gd name="connsiteX23" fmla="*/ 1728716 w 2984311"/>
              <a:gd name="connsiteY23" fmla="*/ 495869 h 782471"/>
              <a:gd name="connsiteX24" fmla="*/ 1724167 w 2984311"/>
              <a:gd name="connsiteY24" fmla="*/ 468573 h 782471"/>
              <a:gd name="connsiteX25" fmla="*/ 1710519 w 2984311"/>
              <a:gd name="connsiteY25" fmla="*/ 464024 h 782471"/>
              <a:gd name="connsiteX26" fmla="*/ 1701421 w 2984311"/>
              <a:gd name="connsiteY26" fmla="*/ 450376 h 782471"/>
              <a:gd name="connsiteX27" fmla="*/ 1687773 w 2984311"/>
              <a:gd name="connsiteY27" fmla="*/ 441278 h 782471"/>
              <a:gd name="connsiteX28" fmla="*/ 1683224 w 2984311"/>
              <a:gd name="connsiteY28" fmla="*/ 427630 h 782471"/>
              <a:gd name="connsiteX29" fmla="*/ 1665027 w 2984311"/>
              <a:gd name="connsiteY29" fmla="*/ 400334 h 782471"/>
              <a:gd name="connsiteX30" fmla="*/ 1646830 w 2984311"/>
              <a:gd name="connsiteY30" fmla="*/ 373039 h 782471"/>
              <a:gd name="connsiteX31" fmla="*/ 1633182 w 2984311"/>
              <a:gd name="connsiteY31" fmla="*/ 363940 h 782471"/>
              <a:gd name="connsiteX32" fmla="*/ 1601337 w 2984311"/>
              <a:gd name="connsiteY32" fmla="*/ 345743 h 782471"/>
              <a:gd name="connsiteX33" fmla="*/ 1587689 w 2984311"/>
              <a:gd name="connsiteY33" fmla="*/ 318448 h 782471"/>
              <a:gd name="connsiteX34" fmla="*/ 1574042 w 2984311"/>
              <a:gd name="connsiteY34" fmla="*/ 309349 h 782471"/>
              <a:gd name="connsiteX35" fmla="*/ 1542197 w 2984311"/>
              <a:gd name="connsiteY35" fmla="*/ 286603 h 782471"/>
              <a:gd name="connsiteX36" fmla="*/ 1501254 w 2984311"/>
              <a:gd name="connsiteY36" fmla="*/ 277505 h 782471"/>
              <a:gd name="connsiteX37" fmla="*/ 1473958 w 2984311"/>
              <a:gd name="connsiteY37" fmla="*/ 268406 h 782471"/>
              <a:gd name="connsiteX38" fmla="*/ 1460310 w 2984311"/>
              <a:gd name="connsiteY38" fmla="*/ 259308 h 782471"/>
              <a:gd name="connsiteX39" fmla="*/ 1433015 w 2984311"/>
              <a:gd name="connsiteY39" fmla="*/ 250209 h 782471"/>
              <a:gd name="connsiteX40" fmla="*/ 1360227 w 2984311"/>
              <a:gd name="connsiteY40" fmla="*/ 236561 h 782471"/>
              <a:gd name="connsiteX41" fmla="*/ 1332931 w 2984311"/>
              <a:gd name="connsiteY41" fmla="*/ 227463 h 782471"/>
              <a:gd name="connsiteX42" fmla="*/ 1319283 w 2984311"/>
              <a:gd name="connsiteY42" fmla="*/ 222913 h 782471"/>
              <a:gd name="connsiteX43" fmla="*/ 1278340 w 2984311"/>
              <a:gd name="connsiteY43" fmla="*/ 227463 h 782471"/>
              <a:gd name="connsiteX44" fmla="*/ 1264692 w 2984311"/>
              <a:gd name="connsiteY44" fmla="*/ 236561 h 782471"/>
              <a:gd name="connsiteX45" fmla="*/ 1246495 w 2984311"/>
              <a:gd name="connsiteY45" fmla="*/ 241111 h 782471"/>
              <a:gd name="connsiteX46" fmla="*/ 1219200 w 2984311"/>
              <a:gd name="connsiteY46" fmla="*/ 254758 h 782471"/>
              <a:gd name="connsiteX47" fmla="*/ 1191904 w 2984311"/>
              <a:gd name="connsiteY47" fmla="*/ 268406 h 782471"/>
              <a:gd name="connsiteX48" fmla="*/ 1160060 w 2984311"/>
              <a:gd name="connsiteY48" fmla="*/ 272955 h 782471"/>
              <a:gd name="connsiteX49" fmla="*/ 1105468 w 2984311"/>
              <a:gd name="connsiteY49" fmla="*/ 291152 h 782471"/>
              <a:gd name="connsiteX50" fmla="*/ 1073624 w 2984311"/>
              <a:gd name="connsiteY50" fmla="*/ 304800 h 782471"/>
              <a:gd name="connsiteX51" fmla="*/ 896203 w 2984311"/>
              <a:gd name="connsiteY51" fmla="*/ 309349 h 782471"/>
              <a:gd name="connsiteX52" fmla="*/ 868907 w 2984311"/>
              <a:gd name="connsiteY52" fmla="*/ 322997 h 782471"/>
              <a:gd name="connsiteX53" fmla="*/ 855260 w 2984311"/>
              <a:gd name="connsiteY53" fmla="*/ 327546 h 782471"/>
              <a:gd name="connsiteX54" fmla="*/ 782471 w 2984311"/>
              <a:gd name="connsiteY54" fmla="*/ 322997 h 782471"/>
              <a:gd name="connsiteX55" fmla="*/ 768824 w 2984311"/>
              <a:gd name="connsiteY55" fmla="*/ 318448 h 782471"/>
              <a:gd name="connsiteX56" fmla="*/ 723331 w 2984311"/>
              <a:gd name="connsiteY56" fmla="*/ 304800 h 782471"/>
              <a:gd name="connsiteX57" fmla="*/ 709683 w 2984311"/>
              <a:gd name="connsiteY57" fmla="*/ 300251 h 782471"/>
              <a:gd name="connsiteX58" fmla="*/ 696036 w 2984311"/>
              <a:gd name="connsiteY58" fmla="*/ 295702 h 782471"/>
              <a:gd name="connsiteX59" fmla="*/ 641445 w 2984311"/>
              <a:gd name="connsiteY59" fmla="*/ 291152 h 782471"/>
              <a:gd name="connsiteX60" fmla="*/ 591403 w 2984311"/>
              <a:gd name="connsiteY60" fmla="*/ 282054 h 782471"/>
              <a:gd name="connsiteX61" fmla="*/ 573206 w 2984311"/>
              <a:gd name="connsiteY61" fmla="*/ 277505 h 782471"/>
              <a:gd name="connsiteX62" fmla="*/ 545910 w 2984311"/>
              <a:gd name="connsiteY62" fmla="*/ 268406 h 782471"/>
              <a:gd name="connsiteX63" fmla="*/ 514066 w 2984311"/>
              <a:gd name="connsiteY63" fmla="*/ 263857 h 782471"/>
              <a:gd name="connsiteX64" fmla="*/ 491319 w 2984311"/>
              <a:gd name="connsiteY64" fmla="*/ 259308 h 782471"/>
              <a:gd name="connsiteX65" fmla="*/ 459474 w 2984311"/>
              <a:gd name="connsiteY65" fmla="*/ 254758 h 782471"/>
              <a:gd name="connsiteX66" fmla="*/ 432179 w 2984311"/>
              <a:gd name="connsiteY66" fmla="*/ 236561 h 782471"/>
              <a:gd name="connsiteX67" fmla="*/ 423080 w 2984311"/>
              <a:gd name="connsiteY67" fmla="*/ 222913 h 782471"/>
              <a:gd name="connsiteX68" fmla="*/ 404883 w 2984311"/>
              <a:gd name="connsiteY68" fmla="*/ 213815 h 782471"/>
              <a:gd name="connsiteX69" fmla="*/ 391236 w 2984311"/>
              <a:gd name="connsiteY69" fmla="*/ 204716 h 782471"/>
              <a:gd name="connsiteX70" fmla="*/ 373039 w 2984311"/>
              <a:gd name="connsiteY70" fmla="*/ 177421 h 782471"/>
              <a:gd name="connsiteX71" fmla="*/ 350292 w 2984311"/>
              <a:gd name="connsiteY71" fmla="*/ 150125 h 782471"/>
              <a:gd name="connsiteX72" fmla="*/ 322997 w 2984311"/>
              <a:gd name="connsiteY72" fmla="*/ 131928 h 782471"/>
              <a:gd name="connsiteX73" fmla="*/ 295701 w 2984311"/>
              <a:gd name="connsiteY73" fmla="*/ 113731 h 782471"/>
              <a:gd name="connsiteX74" fmla="*/ 286603 w 2984311"/>
              <a:gd name="connsiteY74" fmla="*/ 100084 h 782471"/>
              <a:gd name="connsiteX75" fmla="*/ 272955 w 2984311"/>
              <a:gd name="connsiteY75" fmla="*/ 95534 h 782471"/>
              <a:gd name="connsiteX76" fmla="*/ 259307 w 2984311"/>
              <a:gd name="connsiteY76" fmla="*/ 86436 h 782471"/>
              <a:gd name="connsiteX77" fmla="*/ 232012 w 2984311"/>
              <a:gd name="connsiteY77" fmla="*/ 77337 h 782471"/>
              <a:gd name="connsiteX78" fmla="*/ 218364 w 2984311"/>
              <a:gd name="connsiteY78" fmla="*/ 72788 h 782471"/>
              <a:gd name="connsiteX79" fmla="*/ 204716 w 2984311"/>
              <a:gd name="connsiteY79" fmla="*/ 68239 h 782471"/>
              <a:gd name="connsiteX80" fmla="*/ 191068 w 2984311"/>
              <a:gd name="connsiteY80" fmla="*/ 59140 h 782471"/>
              <a:gd name="connsiteX81" fmla="*/ 163773 w 2984311"/>
              <a:gd name="connsiteY81" fmla="*/ 50042 h 782471"/>
              <a:gd name="connsiteX82" fmla="*/ 136477 w 2984311"/>
              <a:gd name="connsiteY82" fmla="*/ 40943 h 782471"/>
              <a:gd name="connsiteX83" fmla="*/ 122830 w 2984311"/>
              <a:gd name="connsiteY83" fmla="*/ 36394 h 782471"/>
              <a:gd name="connsiteX84" fmla="*/ 0 w 2984311"/>
              <a:gd name="connsiteY8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083558 w 2984311"/>
              <a:gd name="connsiteY10" fmla="*/ 464024 h 782471"/>
              <a:gd name="connsiteX11" fmla="*/ 2069910 w 2984311"/>
              <a:gd name="connsiteY11" fmla="*/ 473122 h 782471"/>
              <a:gd name="connsiteX12" fmla="*/ 2056263 w 2984311"/>
              <a:gd name="connsiteY12" fmla="*/ 477672 h 782471"/>
              <a:gd name="connsiteX13" fmla="*/ 1988024 w 2984311"/>
              <a:gd name="connsiteY13" fmla="*/ 473122 h 782471"/>
              <a:gd name="connsiteX14" fmla="*/ 1969827 w 2984311"/>
              <a:gd name="connsiteY14" fmla="*/ 468573 h 782471"/>
              <a:gd name="connsiteX15" fmla="*/ 1878842 w 2984311"/>
              <a:gd name="connsiteY15" fmla="*/ 473122 h 782471"/>
              <a:gd name="connsiteX16" fmla="*/ 1851546 w 2984311"/>
              <a:gd name="connsiteY16" fmla="*/ 486770 h 782471"/>
              <a:gd name="connsiteX17" fmla="*/ 1842448 w 2984311"/>
              <a:gd name="connsiteY17" fmla="*/ 500418 h 782471"/>
              <a:gd name="connsiteX18" fmla="*/ 1815152 w 2984311"/>
              <a:gd name="connsiteY18" fmla="*/ 509516 h 782471"/>
              <a:gd name="connsiteX19" fmla="*/ 1787857 w 2984311"/>
              <a:gd name="connsiteY19" fmla="*/ 518615 h 782471"/>
              <a:gd name="connsiteX20" fmla="*/ 1774209 w 2984311"/>
              <a:gd name="connsiteY20" fmla="*/ 523164 h 782471"/>
              <a:gd name="connsiteX21" fmla="*/ 1733266 w 2984311"/>
              <a:gd name="connsiteY21" fmla="*/ 509516 h 782471"/>
              <a:gd name="connsiteX22" fmla="*/ 1728716 w 2984311"/>
              <a:gd name="connsiteY22" fmla="*/ 495869 h 782471"/>
              <a:gd name="connsiteX23" fmla="*/ 1724167 w 2984311"/>
              <a:gd name="connsiteY23" fmla="*/ 468573 h 782471"/>
              <a:gd name="connsiteX24" fmla="*/ 1710519 w 2984311"/>
              <a:gd name="connsiteY24" fmla="*/ 464024 h 782471"/>
              <a:gd name="connsiteX25" fmla="*/ 1701421 w 2984311"/>
              <a:gd name="connsiteY25" fmla="*/ 450376 h 782471"/>
              <a:gd name="connsiteX26" fmla="*/ 1687773 w 2984311"/>
              <a:gd name="connsiteY26" fmla="*/ 441278 h 782471"/>
              <a:gd name="connsiteX27" fmla="*/ 1683224 w 2984311"/>
              <a:gd name="connsiteY27" fmla="*/ 427630 h 782471"/>
              <a:gd name="connsiteX28" fmla="*/ 1665027 w 2984311"/>
              <a:gd name="connsiteY28" fmla="*/ 400334 h 782471"/>
              <a:gd name="connsiteX29" fmla="*/ 1646830 w 2984311"/>
              <a:gd name="connsiteY29" fmla="*/ 373039 h 782471"/>
              <a:gd name="connsiteX30" fmla="*/ 1633182 w 2984311"/>
              <a:gd name="connsiteY30" fmla="*/ 363940 h 782471"/>
              <a:gd name="connsiteX31" fmla="*/ 1601337 w 2984311"/>
              <a:gd name="connsiteY31" fmla="*/ 345743 h 782471"/>
              <a:gd name="connsiteX32" fmla="*/ 1587689 w 2984311"/>
              <a:gd name="connsiteY32" fmla="*/ 318448 h 782471"/>
              <a:gd name="connsiteX33" fmla="*/ 1574042 w 2984311"/>
              <a:gd name="connsiteY33" fmla="*/ 309349 h 782471"/>
              <a:gd name="connsiteX34" fmla="*/ 1542197 w 2984311"/>
              <a:gd name="connsiteY34" fmla="*/ 286603 h 782471"/>
              <a:gd name="connsiteX35" fmla="*/ 1501254 w 2984311"/>
              <a:gd name="connsiteY35" fmla="*/ 277505 h 782471"/>
              <a:gd name="connsiteX36" fmla="*/ 1473958 w 2984311"/>
              <a:gd name="connsiteY36" fmla="*/ 268406 h 782471"/>
              <a:gd name="connsiteX37" fmla="*/ 1460310 w 2984311"/>
              <a:gd name="connsiteY37" fmla="*/ 259308 h 782471"/>
              <a:gd name="connsiteX38" fmla="*/ 1433015 w 2984311"/>
              <a:gd name="connsiteY38" fmla="*/ 250209 h 782471"/>
              <a:gd name="connsiteX39" fmla="*/ 1360227 w 2984311"/>
              <a:gd name="connsiteY39" fmla="*/ 236561 h 782471"/>
              <a:gd name="connsiteX40" fmla="*/ 1332931 w 2984311"/>
              <a:gd name="connsiteY40" fmla="*/ 227463 h 782471"/>
              <a:gd name="connsiteX41" fmla="*/ 1319283 w 2984311"/>
              <a:gd name="connsiteY41" fmla="*/ 222913 h 782471"/>
              <a:gd name="connsiteX42" fmla="*/ 1278340 w 2984311"/>
              <a:gd name="connsiteY42" fmla="*/ 227463 h 782471"/>
              <a:gd name="connsiteX43" fmla="*/ 1264692 w 2984311"/>
              <a:gd name="connsiteY43" fmla="*/ 236561 h 782471"/>
              <a:gd name="connsiteX44" fmla="*/ 1246495 w 2984311"/>
              <a:gd name="connsiteY44" fmla="*/ 241111 h 782471"/>
              <a:gd name="connsiteX45" fmla="*/ 1219200 w 2984311"/>
              <a:gd name="connsiteY45" fmla="*/ 254758 h 782471"/>
              <a:gd name="connsiteX46" fmla="*/ 1191904 w 2984311"/>
              <a:gd name="connsiteY46" fmla="*/ 268406 h 782471"/>
              <a:gd name="connsiteX47" fmla="*/ 1160060 w 2984311"/>
              <a:gd name="connsiteY47" fmla="*/ 272955 h 782471"/>
              <a:gd name="connsiteX48" fmla="*/ 1105468 w 2984311"/>
              <a:gd name="connsiteY48" fmla="*/ 291152 h 782471"/>
              <a:gd name="connsiteX49" fmla="*/ 1073624 w 2984311"/>
              <a:gd name="connsiteY49" fmla="*/ 304800 h 782471"/>
              <a:gd name="connsiteX50" fmla="*/ 896203 w 2984311"/>
              <a:gd name="connsiteY50" fmla="*/ 309349 h 782471"/>
              <a:gd name="connsiteX51" fmla="*/ 868907 w 2984311"/>
              <a:gd name="connsiteY51" fmla="*/ 322997 h 782471"/>
              <a:gd name="connsiteX52" fmla="*/ 855260 w 2984311"/>
              <a:gd name="connsiteY52" fmla="*/ 327546 h 782471"/>
              <a:gd name="connsiteX53" fmla="*/ 782471 w 2984311"/>
              <a:gd name="connsiteY53" fmla="*/ 322997 h 782471"/>
              <a:gd name="connsiteX54" fmla="*/ 768824 w 2984311"/>
              <a:gd name="connsiteY54" fmla="*/ 318448 h 782471"/>
              <a:gd name="connsiteX55" fmla="*/ 723331 w 2984311"/>
              <a:gd name="connsiteY55" fmla="*/ 304800 h 782471"/>
              <a:gd name="connsiteX56" fmla="*/ 709683 w 2984311"/>
              <a:gd name="connsiteY56" fmla="*/ 300251 h 782471"/>
              <a:gd name="connsiteX57" fmla="*/ 696036 w 2984311"/>
              <a:gd name="connsiteY57" fmla="*/ 295702 h 782471"/>
              <a:gd name="connsiteX58" fmla="*/ 641445 w 2984311"/>
              <a:gd name="connsiteY58" fmla="*/ 291152 h 782471"/>
              <a:gd name="connsiteX59" fmla="*/ 591403 w 2984311"/>
              <a:gd name="connsiteY59" fmla="*/ 282054 h 782471"/>
              <a:gd name="connsiteX60" fmla="*/ 573206 w 2984311"/>
              <a:gd name="connsiteY60" fmla="*/ 277505 h 782471"/>
              <a:gd name="connsiteX61" fmla="*/ 545910 w 2984311"/>
              <a:gd name="connsiteY61" fmla="*/ 268406 h 782471"/>
              <a:gd name="connsiteX62" fmla="*/ 514066 w 2984311"/>
              <a:gd name="connsiteY62" fmla="*/ 263857 h 782471"/>
              <a:gd name="connsiteX63" fmla="*/ 491319 w 2984311"/>
              <a:gd name="connsiteY63" fmla="*/ 259308 h 782471"/>
              <a:gd name="connsiteX64" fmla="*/ 459474 w 2984311"/>
              <a:gd name="connsiteY64" fmla="*/ 254758 h 782471"/>
              <a:gd name="connsiteX65" fmla="*/ 432179 w 2984311"/>
              <a:gd name="connsiteY65" fmla="*/ 236561 h 782471"/>
              <a:gd name="connsiteX66" fmla="*/ 423080 w 2984311"/>
              <a:gd name="connsiteY66" fmla="*/ 222913 h 782471"/>
              <a:gd name="connsiteX67" fmla="*/ 404883 w 2984311"/>
              <a:gd name="connsiteY67" fmla="*/ 213815 h 782471"/>
              <a:gd name="connsiteX68" fmla="*/ 391236 w 2984311"/>
              <a:gd name="connsiteY68" fmla="*/ 204716 h 782471"/>
              <a:gd name="connsiteX69" fmla="*/ 373039 w 2984311"/>
              <a:gd name="connsiteY69" fmla="*/ 177421 h 782471"/>
              <a:gd name="connsiteX70" fmla="*/ 350292 w 2984311"/>
              <a:gd name="connsiteY70" fmla="*/ 150125 h 782471"/>
              <a:gd name="connsiteX71" fmla="*/ 322997 w 2984311"/>
              <a:gd name="connsiteY71" fmla="*/ 131928 h 782471"/>
              <a:gd name="connsiteX72" fmla="*/ 295701 w 2984311"/>
              <a:gd name="connsiteY72" fmla="*/ 113731 h 782471"/>
              <a:gd name="connsiteX73" fmla="*/ 286603 w 2984311"/>
              <a:gd name="connsiteY73" fmla="*/ 100084 h 782471"/>
              <a:gd name="connsiteX74" fmla="*/ 272955 w 2984311"/>
              <a:gd name="connsiteY74" fmla="*/ 95534 h 782471"/>
              <a:gd name="connsiteX75" fmla="*/ 259307 w 2984311"/>
              <a:gd name="connsiteY75" fmla="*/ 86436 h 782471"/>
              <a:gd name="connsiteX76" fmla="*/ 232012 w 2984311"/>
              <a:gd name="connsiteY76" fmla="*/ 77337 h 782471"/>
              <a:gd name="connsiteX77" fmla="*/ 218364 w 2984311"/>
              <a:gd name="connsiteY77" fmla="*/ 72788 h 782471"/>
              <a:gd name="connsiteX78" fmla="*/ 204716 w 2984311"/>
              <a:gd name="connsiteY78" fmla="*/ 68239 h 782471"/>
              <a:gd name="connsiteX79" fmla="*/ 191068 w 2984311"/>
              <a:gd name="connsiteY79" fmla="*/ 59140 h 782471"/>
              <a:gd name="connsiteX80" fmla="*/ 163773 w 2984311"/>
              <a:gd name="connsiteY80" fmla="*/ 50042 h 782471"/>
              <a:gd name="connsiteX81" fmla="*/ 136477 w 2984311"/>
              <a:gd name="connsiteY81" fmla="*/ 40943 h 782471"/>
              <a:gd name="connsiteX82" fmla="*/ 122830 w 2984311"/>
              <a:gd name="connsiteY82" fmla="*/ 36394 h 782471"/>
              <a:gd name="connsiteX83" fmla="*/ 0 w 2984311"/>
              <a:gd name="connsiteY8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138149 w 2984311"/>
              <a:gd name="connsiteY10" fmla="*/ 454925 h 782471"/>
              <a:gd name="connsiteX11" fmla="*/ 2069910 w 2984311"/>
              <a:gd name="connsiteY11" fmla="*/ 473122 h 782471"/>
              <a:gd name="connsiteX12" fmla="*/ 2056263 w 2984311"/>
              <a:gd name="connsiteY12" fmla="*/ 477672 h 782471"/>
              <a:gd name="connsiteX13" fmla="*/ 1988024 w 2984311"/>
              <a:gd name="connsiteY13" fmla="*/ 473122 h 782471"/>
              <a:gd name="connsiteX14" fmla="*/ 1969827 w 2984311"/>
              <a:gd name="connsiteY14" fmla="*/ 468573 h 782471"/>
              <a:gd name="connsiteX15" fmla="*/ 1878842 w 2984311"/>
              <a:gd name="connsiteY15" fmla="*/ 473122 h 782471"/>
              <a:gd name="connsiteX16" fmla="*/ 1851546 w 2984311"/>
              <a:gd name="connsiteY16" fmla="*/ 486770 h 782471"/>
              <a:gd name="connsiteX17" fmla="*/ 1842448 w 2984311"/>
              <a:gd name="connsiteY17" fmla="*/ 500418 h 782471"/>
              <a:gd name="connsiteX18" fmla="*/ 1815152 w 2984311"/>
              <a:gd name="connsiteY18" fmla="*/ 509516 h 782471"/>
              <a:gd name="connsiteX19" fmla="*/ 1787857 w 2984311"/>
              <a:gd name="connsiteY19" fmla="*/ 518615 h 782471"/>
              <a:gd name="connsiteX20" fmla="*/ 1774209 w 2984311"/>
              <a:gd name="connsiteY20" fmla="*/ 523164 h 782471"/>
              <a:gd name="connsiteX21" fmla="*/ 1733266 w 2984311"/>
              <a:gd name="connsiteY21" fmla="*/ 509516 h 782471"/>
              <a:gd name="connsiteX22" fmla="*/ 1728716 w 2984311"/>
              <a:gd name="connsiteY22" fmla="*/ 495869 h 782471"/>
              <a:gd name="connsiteX23" fmla="*/ 1724167 w 2984311"/>
              <a:gd name="connsiteY23" fmla="*/ 468573 h 782471"/>
              <a:gd name="connsiteX24" fmla="*/ 1710519 w 2984311"/>
              <a:gd name="connsiteY24" fmla="*/ 464024 h 782471"/>
              <a:gd name="connsiteX25" fmla="*/ 1701421 w 2984311"/>
              <a:gd name="connsiteY25" fmla="*/ 450376 h 782471"/>
              <a:gd name="connsiteX26" fmla="*/ 1687773 w 2984311"/>
              <a:gd name="connsiteY26" fmla="*/ 441278 h 782471"/>
              <a:gd name="connsiteX27" fmla="*/ 1683224 w 2984311"/>
              <a:gd name="connsiteY27" fmla="*/ 427630 h 782471"/>
              <a:gd name="connsiteX28" fmla="*/ 1665027 w 2984311"/>
              <a:gd name="connsiteY28" fmla="*/ 400334 h 782471"/>
              <a:gd name="connsiteX29" fmla="*/ 1646830 w 2984311"/>
              <a:gd name="connsiteY29" fmla="*/ 373039 h 782471"/>
              <a:gd name="connsiteX30" fmla="*/ 1633182 w 2984311"/>
              <a:gd name="connsiteY30" fmla="*/ 363940 h 782471"/>
              <a:gd name="connsiteX31" fmla="*/ 1601337 w 2984311"/>
              <a:gd name="connsiteY31" fmla="*/ 345743 h 782471"/>
              <a:gd name="connsiteX32" fmla="*/ 1587689 w 2984311"/>
              <a:gd name="connsiteY32" fmla="*/ 318448 h 782471"/>
              <a:gd name="connsiteX33" fmla="*/ 1574042 w 2984311"/>
              <a:gd name="connsiteY33" fmla="*/ 309349 h 782471"/>
              <a:gd name="connsiteX34" fmla="*/ 1542197 w 2984311"/>
              <a:gd name="connsiteY34" fmla="*/ 286603 h 782471"/>
              <a:gd name="connsiteX35" fmla="*/ 1501254 w 2984311"/>
              <a:gd name="connsiteY35" fmla="*/ 277505 h 782471"/>
              <a:gd name="connsiteX36" fmla="*/ 1473958 w 2984311"/>
              <a:gd name="connsiteY36" fmla="*/ 268406 h 782471"/>
              <a:gd name="connsiteX37" fmla="*/ 1460310 w 2984311"/>
              <a:gd name="connsiteY37" fmla="*/ 259308 h 782471"/>
              <a:gd name="connsiteX38" fmla="*/ 1433015 w 2984311"/>
              <a:gd name="connsiteY38" fmla="*/ 250209 h 782471"/>
              <a:gd name="connsiteX39" fmla="*/ 1360227 w 2984311"/>
              <a:gd name="connsiteY39" fmla="*/ 236561 h 782471"/>
              <a:gd name="connsiteX40" fmla="*/ 1332931 w 2984311"/>
              <a:gd name="connsiteY40" fmla="*/ 227463 h 782471"/>
              <a:gd name="connsiteX41" fmla="*/ 1319283 w 2984311"/>
              <a:gd name="connsiteY41" fmla="*/ 222913 h 782471"/>
              <a:gd name="connsiteX42" fmla="*/ 1278340 w 2984311"/>
              <a:gd name="connsiteY42" fmla="*/ 227463 h 782471"/>
              <a:gd name="connsiteX43" fmla="*/ 1264692 w 2984311"/>
              <a:gd name="connsiteY43" fmla="*/ 236561 h 782471"/>
              <a:gd name="connsiteX44" fmla="*/ 1246495 w 2984311"/>
              <a:gd name="connsiteY44" fmla="*/ 241111 h 782471"/>
              <a:gd name="connsiteX45" fmla="*/ 1219200 w 2984311"/>
              <a:gd name="connsiteY45" fmla="*/ 254758 h 782471"/>
              <a:gd name="connsiteX46" fmla="*/ 1191904 w 2984311"/>
              <a:gd name="connsiteY46" fmla="*/ 268406 h 782471"/>
              <a:gd name="connsiteX47" fmla="*/ 1160060 w 2984311"/>
              <a:gd name="connsiteY47" fmla="*/ 272955 h 782471"/>
              <a:gd name="connsiteX48" fmla="*/ 1105468 w 2984311"/>
              <a:gd name="connsiteY48" fmla="*/ 291152 h 782471"/>
              <a:gd name="connsiteX49" fmla="*/ 1073624 w 2984311"/>
              <a:gd name="connsiteY49" fmla="*/ 304800 h 782471"/>
              <a:gd name="connsiteX50" fmla="*/ 896203 w 2984311"/>
              <a:gd name="connsiteY50" fmla="*/ 309349 h 782471"/>
              <a:gd name="connsiteX51" fmla="*/ 868907 w 2984311"/>
              <a:gd name="connsiteY51" fmla="*/ 322997 h 782471"/>
              <a:gd name="connsiteX52" fmla="*/ 855260 w 2984311"/>
              <a:gd name="connsiteY52" fmla="*/ 327546 h 782471"/>
              <a:gd name="connsiteX53" fmla="*/ 782471 w 2984311"/>
              <a:gd name="connsiteY53" fmla="*/ 322997 h 782471"/>
              <a:gd name="connsiteX54" fmla="*/ 768824 w 2984311"/>
              <a:gd name="connsiteY54" fmla="*/ 318448 h 782471"/>
              <a:gd name="connsiteX55" fmla="*/ 723331 w 2984311"/>
              <a:gd name="connsiteY55" fmla="*/ 304800 h 782471"/>
              <a:gd name="connsiteX56" fmla="*/ 709683 w 2984311"/>
              <a:gd name="connsiteY56" fmla="*/ 300251 h 782471"/>
              <a:gd name="connsiteX57" fmla="*/ 696036 w 2984311"/>
              <a:gd name="connsiteY57" fmla="*/ 295702 h 782471"/>
              <a:gd name="connsiteX58" fmla="*/ 641445 w 2984311"/>
              <a:gd name="connsiteY58" fmla="*/ 291152 h 782471"/>
              <a:gd name="connsiteX59" fmla="*/ 591403 w 2984311"/>
              <a:gd name="connsiteY59" fmla="*/ 282054 h 782471"/>
              <a:gd name="connsiteX60" fmla="*/ 573206 w 2984311"/>
              <a:gd name="connsiteY60" fmla="*/ 277505 h 782471"/>
              <a:gd name="connsiteX61" fmla="*/ 545910 w 2984311"/>
              <a:gd name="connsiteY61" fmla="*/ 268406 h 782471"/>
              <a:gd name="connsiteX62" fmla="*/ 514066 w 2984311"/>
              <a:gd name="connsiteY62" fmla="*/ 263857 h 782471"/>
              <a:gd name="connsiteX63" fmla="*/ 491319 w 2984311"/>
              <a:gd name="connsiteY63" fmla="*/ 259308 h 782471"/>
              <a:gd name="connsiteX64" fmla="*/ 459474 w 2984311"/>
              <a:gd name="connsiteY64" fmla="*/ 254758 h 782471"/>
              <a:gd name="connsiteX65" fmla="*/ 432179 w 2984311"/>
              <a:gd name="connsiteY65" fmla="*/ 236561 h 782471"/>
              <a:gd name="connsiteX66" fmla="*/ 423080 w 2984311"/>
              <a:gd name="connsiteY66" fmla="*/ 222913 h 782471"/>
              <a:gd name="connsiteX67" fmla="*/ 404883 w 2984311"/>
              <a:gd name="connsiteY67" fmla="*/ 213815 h 782471"/>
              <a:gd name="connsiteX68" fmla="*/ 391236 w 2984311"/>
              <a:gd name="connsiteY68" fmla="*/ 204716 h 782471"/>
              <a:gd name="connsiteX69" fmla="*/ 373039 w 2984311"/>
              <a:gd name="connsiteY69" fmla="*/ 177421 h 782471"/>
              <a:gd name="connsiteX70" fmla="*/ 350292 w 2984311"/>
              <a:gd name="connsiteY70" fmla="*/ 150125 h 782471"/>
              <a:gd name="connsiteX71" fmla="*/ 322997 w 2984311"/>
              <a:gd name="connsiteY71" fmla="*/ 131928 h 782471"/>
              <a:gd name="connsiteX72" fmla="*/ 295701 w 2984311"/>
              <a:gd name="connsiteY72" fmla="*/ 113731 h 782471"/>
              <a:gd name="connsiteX73" fmla="*/ 286603 w 2984311"/>
              <a:gd name="connsiteY73" fmla="*/ 100084 h 782471"/>
              <a:gd name="connsiteX74" fmla="*/ 272955 w 2984311"/>
              <a:gd name="connsiteY74" fmla="*/ 95534 h 782471"/>
              <a:gd name="connsiteX75" fmla="*/ 259307 w 2984311"/>
              <a:gd name="connsiteY75" fmla="*/ 86436 h 782471"/>
              <a:gd name="connsiteX76" fmla="*/ 232012 w 2984311"/>
              <a:gd name="connsiteY76" fmla="*/ 77337 h 782471"/>
              <a:gd name="connsiteX77" fmla="*/ 218364 w 2984311"/>
              <a:gd name="connsiteY77" fmla="*/ 72788 h 782471"/>
              <a:gd name="connsiteX78" fmla="*/ 204716 w 2984311"/>
              <a:gd name="connsiteY78" fmla="*/ 68239 h 782471"/>
              <a:gd name="connsiteX79" fmla="*/ 191068 w 2984311"/>
              <a:gd name="connsiteY79" fmla="*/ 59140 h 782471"/>
              <a:gd name="connsiteX80" fmla="*/ 163773 w 2984311"/>
              <a:gd name="connsiteY80" fmla="*/ 50042 h 782471"/>
              <a:gd name="connsiteX81" fmla="*/ 136477 w 2984311"/>
              <a:gd name="connsiteY81" fmla="*/ 40943 h 782471"/>
              <a:gd name="connsiteX82" fmla="*/ 122830 w 2984311"/>
              <a:gd name="connsiteY82" fmla="*/ 36394 h 782471"/>
              <a:gd name="connsiteX83" fmla="*/ 0 w 2984311"/>
              <a:gd name="connsiteY8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220036 w 2984311"/>
              <a:gd name="connsiteY9" fmla="*/ 404884 h 782471"/>
              <a:gd name="connsiteX10" fmla="*/ 2069910 w 2984311"/>
              <a:gd name="connsiteY10" fmla="*/ 473122 h 782471"/>
              <a:gd name="connsiteX11" fmla="*/ 2056263 w 2984311"/>
              <a:gd name="connsiteY11" fmla="*/ 477672 h 782471"/>
              <a:gd name="connsiteX12" fmla="*/ 1988024 w 2984311"/>
              <a:gd name="connsiteY12" fmla="*/ 473122 h 782471"/>
              <a:gd name="connsiteX13" fmla="*/ 1969827 w 2984311"/>
              <a:gd name="connsiteY13" fmla="*/ 468573 h 782471"/>
              <a:gd name="connsiteX14" fmla="*/ 1878842 w 2984311"/>
              <a:gd name="connsiteY14" fmla="*/ 473122 h 782471"/>
              <a:gd name="connsiteX15" fmla="*/ 1851546 w 2984311"/>
              <a:gd name="connsiteY15" fmla="*/ 486770 h 782471"/>
              <a:gd name="connsiteX16" fmla="*/ 1842448 w 2984311"/>
              <a:gd name="connsiteY16" fmla="*/ 500418 h 782471"/>
              <a:gd name="connsiteX17" fmla="*/ 1815152 w 2984311"/>
              <a:gd name="connsiteY17" fmla="*/ 509516 h 782471"/>
              <a:gd name="connsiteX18" fmla="*/ 1787857 w 2984311"/>
              <a:gd name="connsiteY18" fmla="*/ 518615 h 782471"/>
              <a:gd name="connsiteX19" fmla="*/ 1774209 w 2984311"/>
              <a:gd name="connsiteY19" fmla="*/ 523164 h 782471"/>
              <a:gd name="connsiteX20" fmla="*/ 1733266 w 2984311"/>
              <a:gd name="connsiteY20" fmla="*/ 509516 h 782471"/>
              <a:gd name="connsiteX21" fmla="*/ 1728716 w 2984311"/>
              <a:gd name="connsiteY21" fmla="*/ 495869 h 782471"/>
              <a:gd name="connsiteX22" fmla="*/ 1724167 w 2984311"/>
              <a:gd name="connsiteY22" fmla="*/ 468573 h 782471"/>
              <a:gd name="connsiteX23" fmla="*/ 1710519 w 2984311"/>
              <a:gd name="connsiteY23" fmla="*/ 464024 h 782471"/>
              <a:gd name="connsiteX24" fmla="*/ 1701421 w 2984311"/>
              <a:gd name="connsiteY24" fmla="*/ 450376 h 782471"/>
              <a:gd name="connsiteX25" fmla="*/ 1687773 w 2984311"/>
              <a:gd name="connsiteY25" fmla="*/ 441278 h 782471"/>
              <a:gd name="connsiteX26" fmla="*/ 1683224 w 2984311"/>
              <a:gd name="connsiteY26" fmla="*/ 427630 h 782471"/>
              <a:gd name="connsiteX27" fmla="*/ 1665027 w 2984311"/>
              <a:gd name="connsiteY27" fmla="*/ 400334 h 782471"/>
              <a:gd name="connsiteX28" fmla="*/ 1646830 w 2984311"/>
              <a:gd name="connsiteY28" fmla="*/ 373039 h 782471"/>
              <a:gd name="connsiteX29" fmla="*/ 1633182 w 2984311"/>
              <a:gd name="connsiteY29" fmla="*/ 363940 h 782471"/>
              <a:gd name="connsiteX30" fmla="*/ 1601337 w 2984311"/>
              <a:gd name="connsiteY30" fmla="*/ 345743 h 782471"/>
              <a:gd name="connsiteX31" fmla="*/ 1587689 w 2984311"/>
              <a:gd name="connsiteY31" fmla="*/ 318448 h 782471"/>
              <a:gd name="connsiteX32" fmla="*/ 1574042 w 2984311"/>
              <a:gd name="connsiteY32" fmla="*/ 309349 h 782471"/>
              <a:gd name="connsiteX33" fmla="*/ 1542197 w 2984311"/>
              <a:gd name="connsiteY33" fmla="*/ 286603 h 782471"/>
              <a:gd name="connsiteX34" fmla="*/ 1501254 w 2984311"/>
              <a:gd name="connsiteY34" fmla="*/ 277505 h 782471"/>
              <a:gd name="connsiteX35" fmla="*/ 1473958 w 2984311"/>
              <a:gd name="connsiteY35" fmla="*/ 268406 h 782471"/>
              <a:gd name="connsiteX36" fmla="*/ 1460310 w 2984311"/>
              <a:gd name="connsiteY36" fmla="*/ 259308 h 782471"/>
              <a:gd name="connsiteX37" fmla="*/ 1433015 w 2984311"/>
              <a:gd name="connsiteY37" fmla="*/ 250209 h 782471"/>
              <a:gd name="connsiteX38" fmla="*/ 1360227 w 2984311"/>
              <a:gd name="connsiteY38" fmla="*/ 236561 h 782471"/>
              <a:gd name="connsiteX39" fmla="*/ 1332931 w 2984311"/>
              <a:gd name="connsiteY39" fmla="*/ 227463 h 782471"/>
              <a:gd name="connsiteX40" fmla="*/ 1319283 w 2984311"/>
              <a:gd name="connsiteY40" fmla="*/ 222913 h 782471"/>
              <a:gd name="connsiteX41" fmla="*/ 1278340 w 2984311"/>
              <a:gd name="connsiteY41" fmla="*/ 227463 h 782471"/>
              <a:gd name="connsiteX42" fmla="*/ 1264692 w 2984311"/>
              <a:gd name="connsiteY42" fmla="*/ 236561 h 782471"/>
              <a:gd name="connsiteX43" fmla="*/ 1246495 w 2984311"/>
              <a:gd name="connsiteY43" fmla="*/ 241111 h 782471"/>
              <a:gd name="connsiteX44" fmla="*/ 1219200 w 2984311"/>
              <a:gd name="connsiteY44" fmla="*/ 254758 h 782471"/>
              <a:gd name="connsiteX45" fmla="*/ 1191904 w 2984311"/>
              <a:gd name="connsiteY45" fmla="*/ 268406 h 782471"/>
              <a:gd name="connsiteX46" fmla="*/ 1160060 w 2984311"/>
              <a:gd name="connsiteY46" fmla="*/ 272955 h 782471"/>
              <a:gd name="connsiteX47" fmla="*/ 1105468 w 2984311"/>
              <a:gd name="connsiteY47" fmla="*/ 291152 h 782471"/>
              <a:gd name="connsiteX48" fmla="*/ 1073624 w 2984311"/>
              <a:gd name="connsiteY48" fmla="*/ 304800 h 782471"/>
              <a:gd name="connsiteX49" fmla="*/ 896203 w 2984311"/>
              <a:gd name="connsiteY49" fmla="*/ 309349 h 782471"/>
              <a:gd name="connsiteX50" fmla="*/ 868907 w 2984311"/>
              <a:gd name="connsiteY50" fmla="*/ 322997 h 782471"/>
              <a:gd name="connsiteX51" fmla="*/ 855260 w 2984311"/>
              <a:gd name="connsiteY51" fmla="*/ 327546 h 782471"/>
              <a:gd name="connsiteX52" fmla="*/ 782471 w 2984311"/>
              <a:gd name="connsiteY52" fmla="*/ 322997 h 782471"/>
              <a:gd name="connsiteX53" fmla="*/ 768824 w 2984311"/>
              <a:gd name="connsiteY53" fmla="*/ 318448 h 782471"/>
              <a:gd name="connsiteX54" fmla="*/ 723331 w 2984311"/>
              <a:gd name="connsiteY54" fmla="*/ 304800 h 782471"/>
              <a:gd name="connsiteX55" fmla="*/ 709683 w 2984311"/>
              <a:gd name="connsiteY55" fmla="*/ 300251 h 782471"/>
              <a:gd name="connsiteX56" fmla="*/ 696036 w 2984311"/>
              <a:gd name="connsiteY56" fmla="*/ 295702 h 782471"/>
              <a:gd name="connsiteX57" fmla="*/ 641445 w 2984311"/>
              <a:gd name="connsiteY57" fmla="*/ 291152 h 782471"/>
              <a:gd name="connsiteX58" fmla="*/ 591403 w 2984311"/>
              <a:gd name="connsiteY58" fmla="*/ 282054 h 782471"/>
              <a:gd name="connsiteX59" fmla="*/ 573206 w 2984311"/>
              <a:gd name="connsiteY59" fmla="*/ 277505 h 782471"/>
              <a:gd name="connsiteX60" fmla="*/ 545910 w 2984311"/>
              <a:gd name="connsiteY60" fmla="*/ 268406 h 782471"/>
              <a:gd name="connsiteX61" fmla="*/ 514066 w 2984311"/>
              <a:gd name="connsiteY61" fmla="*/ 263857 h 782471"/>
              <a:gd name="connsiteX62" fmla="*/ 491319 w 2984311"/>
              <a:gd name="connsiteY62" fmla="*/ 259308 h 782471"/>
              <a:gd name="connsiteX63" fmla="*/ 459474 w 2984311"/>
              <a:gd name="connsiteY63" fmla="*/ 254758 h 782471"/>
              <a:gd name="connsiteX64" fmla="*/ 432179 w 2984311"/>
              <a:gd name="connsiteY64" fmla="*/ 236561 h 782471"/>
              <a:gd name="connsiteX65" fmla="*/ 423080 w 2984311"/>
              <a:gd name="connsiteY65" fmla="*/ 222913 h 782471"/>
              <a:gd name="connsiteX66" fmla="*/ 404883 w 2984311"/>
              <a:gd name="connsiteY66" fmla="*/ 213815 h 782471"/>
              <a:gd name="connsiteX67" fmla="*/ 391236 w 2984311"/>
              <a:gd name="connsiteY67" fmla="*/ 204716 h 782471"/>
              <a:gd name="connsiteX68" fmla="*/ 373039 w 2984311"/>
              <a:gd name="connsiteY68" fmla="*/ 177421 h 782471"/>
              <a:gd name="connsiteX69" fmla="*/ 350292 w 2984311"/>
              <a:gd name="connsiteY69" fmla="*/ 150125 h 782471"/>
              <a:gd name="connsiteX70" fmla="*/ 322997 w 2984311"/>
              <a:gd name="connsiteY70" fmla="*/ 131928 h 782471"/>
              <a:gd name="connsiteX71" fmla="*/ 295701 w 2984311"/>
              <a:gd name="connsiteY71" fmla="*/ 113731 h 782471"/>
              <a:gd name="connsiteX72" fmla="*/ 286603 w 2984311"/>
              <a:gd name="connsiteY72" fmla="*/ 100084 h 782471"/>
              <a:gd name="connsiteX73" fmla="*/ 272955 w 2984311"/>
              <a:gd name="connsiteY73" fmla="*/ 95534 h 782471"/>
              <a:gd name="connsiteX74" fmla="*/ 259307 w 2984311"/>
              <a:gd name="connsiteY74" fmla="*/ 86436 h 782471"/>
              <a:gd name="connsiteX75" fmla="*/ 232012 w 2984311"/>
              <a:gd name="connsiteY75" fmla="*/ 77337 h 782471"/>
              <a:gd name="connsiteX76" fmla="*/ 218364 w 2984311"/>
              <a:gd name="connsiteY76" fmla="*/ 72788 h 782471"/>
              <a:gd name="connsiteX77" fmla="*/ 204716 w 2984311"/>
              <a:gd name="connsiteY77" fmla="*/ 68239 h 782471"/>
              <a:gd name="connsiteX78" fmla="*/ 191068 w 2984311"/>
              <a:gd name="connsiteY78" fmla="*/ 59140 h 782471"/>
              <a:gd name="connsiteX79" fmla="*/ 163773 w 2984311"/>
              <a:gd name="connsiteY79" fmla="*/ 50042 h 782471"/>
              <a:gd name="connsiteX80" fmla="*/ 136477 w 2984311"/>
              <a:gd name="connsiteY80" fmla="*/ 40943 h 782471"/>
              <a:gd name="connsiteX81" fmla="*/ 122830 w 2984311"/>
              <a:gd name="connsiteY81" fmla="*/ 36394 h 782471"/>
              <a:gd name="connsiteX82" fmla="*/ 0 w 2984311"/>
              <a:gd name="connsiteY8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69910 w 2984311"/>
              <a:gd name="connsiteY10" fmla="*/ 473122 h 782471"/>
              <a:gd name="connsiteX11" fmla="*/ 2056263 w 2984311"/>
              <a:gd name="connsiteY11" fmla="*/ 477672 h 782471"/>
              <a:gd name="connsiteX12" fmla="*/ 1988024 w 2984311"/>
              <a:gd name="connsiteY12" fmla="*/ 473122 h 782471"/>
              <a:gd name="connsiteX13" fmla="*/ 1969827 w 2984311"/>
              <a:gd name="connsiteY13" fmla="*/ 468573 h 782471"/>
              <a:gd name="connsiteX14" fmla="*/ 1878842 w 2984311"/>
              <a:gd name="connsiteY14" fmla="*/ 473122 h 782471"/>
              <a:gd name="connsiteX15" fmla="*/ 1851546 w 2984311"/>
              <a:gd name="connsiteY15" fmla="*/ 486770 h 782471"/>
              <a:gd name="connsiteX16" fmla="*/ 1842448 w 2984311"/>
              <a:gd name="connsiteY16" fmla="*/ 500418 h 782471"/>
              <a:gd name="connsiteX17" fmla="*/ 1815152 w 2984311"/>
              <a:gd name="connsiteY17" fmla="*/ 509516 h 782471"/>
              <a:gd name="connsiteX18" fmla="*/ 1787857 w 2984311"/>
              <a:gd name="connsiteY18" fmla="*/ 518615 h 782471"/>
              <a:gd name="connsiteX19" fmla="*/ 1774209 w 2984311"/>
              <a:gd name="connsiteY19" fmla="*/ 523164 h 782471"/>
              <a:gd name="connsiteX20" fmla="*/ 1733266 w 2984311"/>
              <a:gd name="connsiteY20" fmla="*/ 509516 h 782471"/>
              <a:gd name="connsiteX21" fmla="*/ 1728716 w 2984311"/>
              <a:gd name="connsiteY21" fmla="*/ 495869 h 782471"/>
              <a:gd name="connsiteX22" fmla="*/ 1724167 w 2984311"/>
              <a:gd name="connsiteY22" fmla="*/ 468573 h 782471"/>
              <a:gd name="connsiteX23" fmla="*/ 1710519 w 2984311"/>
              <a:gd name="connsiteY23" fmla="*/ 464024 h 782471"/>
              <a:gd name="connsiteX24" fmla="*/ 1701421 w 2984311"/>
              <a:gd name="connsiteY24" fmla="*/ 450376 h 782471"/>
              <a:gd name="connsiteX25" fmla="*/ 1687773 w 2984311"/>
              <a:gd name="connsiteY25" fmla="*/ 441278 h 782471"/>
              <a:gd name="connsiteX26" fmla="*/ 1683224 w 2984311"/>
              <a:gd name="connsiteY26" fmla="*/ 427630 h 782471"/>
              <a:gd name="connsiteX27" fmla="*/ 1665027 w 2984311"/>
              <a:gd name="connsiteY27" fmla="*/ 400334 h 782471"/>
              <a:gd name="connsiteX28" fmla="*/ 1646830 w 2984311"/>
              <a:gd name="connsiteY28" fmla="*/ 373039 h 782471"/>
              <a:gd name="connsiteX29" fmla="*/ 1633182 w 2984311"/>
              <a:gd name="connsiteY29" fmla="*/ 363940 h 782471"/>
              <a:gd name="connsiteX30" fmla="*/ 1601337 w 2984311"/>
              <a:gd name="connsiteY30" fmla="*/ 345743 h 782471"/>
              <a:gd name="connsiteX31" fmla="*/ 1587689 w 2984311"/>
              <a:gd name="connsiteY31" fmla="*/ 318448 h 782471"/>
              <a:gd name="connsiteX32" fmla="*/ 1574042 w 2984311"/>
              <a:gd name="connsiteY32" fmla="*/ 309349 h 782471"/>
              <a:gd name="connsiteX33" fmla="*/ 1542197 w 2984311"/>
              <a:gd name="connsiteY33" fmla="*/ 286603 h 782471"/>
              <a:gd name="connsiteX34" fmla="*/ 1501254 w 2984311"/>
              <a:gd name="connsiteY34" fmla="*/ 277505 h 782471"/>
              <a:gd name="connsiteX35" fmla="*/ 1473958 w 2984311"/>
              <a:gd name="connsiteY35" fmla="*/ 268406 h 782471"/>
              <a:gd name="connsiteX36" fmla="*/ 1460310 w 2984311"/>
              <a:gd name="connsiteY36" fmla="*/ 259308 h 782471"/>
              <a:gd name="connsiteX37" fmla="*/ 1433015 w 2984311"/>
              <a:gd name="connsiteY37" fmla="*/ 250209 h 782471"/>
              <a:gd name="connsiteX38" fmla="*/ 1360227 w 2984311"/>
              <a:gd name="connsiteY38" fmla="*/ 236561 h 782471"/>
              <a:gd name="connsiteX39" fmla="*/ 1332931 w 2984311"/>
              <a:gd name="connsiteY39" fmla="*/ 227463 h 782471"/>
              <a:gd name="connsiteX40" fmla="*/ 1319283 w 2984311"/>
              <a:gd name="connsiteY40" fmla="*/ 222913 h 782471"/>
              <a:gd name="connsiteX41" fmla="*/ 1278340 w 2984311"/>
              <a:gd name="connsiteY41" fmla="*/ 227463 h 782471"/>
              <a:gd name="connsiteX42" fmla="*/ 1264692 w 2984311"/>
              <a:gd name="connsiteY42" fmla="*/ 236561 h 782471"/>
              <a:gd name="connsiteX43" fmla="*/ 1246495 w 2984311"/>
              <a:gd name="connsiteY43" fmla="*/ 241111 h 782471"/>
              <a:gd name="connsiteX44" fmla="*/ 1219200 w 2984311"/>
              <a:gd name="connsiteY44" fmla="*/ 254758 h 782471"/>
              <a:gd name="connsiteX45" fmla="*/ 1191904 w 2984311"/>
              <a:gd name="connsiteY45" fmla="*/ 268406 h 782471"/>
              <a:gd name="connsiteX46" fmla="*/ 1160060 w 2984311"/>
              <a:gd name="connsiteY46" fmla="*/ 272955 h 782471"/>
              <a:gd name="connsiteX47" fmla="*/ 1105468 w 2984311"/>
              <a:gd name="connsiteY47" fmla="*/ 291152 h 782471"/>
              <a:gd name="connsiteX48" fmla="*/ 1073624 w 2984311"/>
              <a:gd name="connsiteY48" fmla="*/ 304800 h 782471"/>
              <a:gd name="connsiteX49" fmla="*/ 896203 w 2984311"/>
              <a:gd name="connsiteY49" fmla="*/ 309349 h 782471"/>
              <a:gd name="connsiteX50" fmla="*/ 868907 w 2984311"/>
              <a:gd name="connsiteY50" fmla="*/ 322997 h 782471"/>
              <a:gd name="connsiteX51" fmla="*/ 855260 w 2984311"/>
              <a:gd name="connsiteY51" fmla="*/ 327546 h 782471"/>
              <a:gd name="connsiteX52" fmla="*/ 782471 w 2984311"/>
              <a:gd name="connsiteY52" fmla="*/ 322997 h 782471"/>
              <a:gd name="connsiteX53" fmla="*/ 768824 w 2984311"/>
              <a:gd name="connsiteY53" fmla="*/ 318448 h 782471"/>
              <a:gd name="connsiteX54" fmla="*/ 723331 w 2984311"/>
              <a:gd name="connsiteY54" fmla="*/ 304800 h 782471"/>
              <a:gd name="connsiteX55" fmla="*/ 709683 w 2984311"/>
              <a:gd name="connsiteY55" fmla="*/ 300251 h 782471"/>
              <a:gd name="connsiteX56" fmla="*/ 696036 w 2984311"/>
              <a:gd name="connsiteY56" fmla="*/ 295702 h 782471"/>
              <a:gd name="connsiteX57" fmla="*/ 641445 w 2984311"/>
              <a:gd name="connsiteY57" fmla="*/ 291152 h 782471"/>
              <a:gd name="connsiteX58" fmla="*/ 591403 w 2984311"/>
              <a:gd name="connsiteY58" fmla="*/ 282054 h 782471"/>
              <a:gd name="connsiteX59" fmla="*/ 573206 w 2984311"/>
              <a:gd name="connsiteY59" fmla="*/ 277505 h 782471"/>
              <a:gd name="connsiteX60" fmla="*/ 545910 w 2984311"/>
              <a:gd name="connsiteY60" fmla="*/ 268406 h 782471"/>
              <a:gd name="connsiteX61" fmla="*/ 514066 w 2984311"/>
              <a:gd name="connsiteY61" fmla="*/ 263857 h 782471"/>
              <a:gd name="connsiteX62" fmla="*/ 491319 w 2984311"/>
              <a:gd name="connsiteY62" fmla="*/ 259308 h 782471"/>
              <a:gd name="connsiteX63" fmla="*/ 459474 w 2984311"/>
              <a:gd name="connsiteY63" fmla="*/ 254758 h 782471"/>
              <a:gd name="connsiteX64" fmla="*/ 432179 w 2984311"/>
              <a:gd name="connsiteY64" fmla="*/ 236561 h 782471"/>
              <a:gd name="connsiteX65" fmla="*/ 423080 w 2984311"/>
              <a:gd name="connsiteY65" fmla="*/ 222913 h 782471"/>
              <a:gd name="connsiteX66" fmla="*/ 404883 w 2984311"/>
              <a:gd name="connsiteY66" fmla="*/ 213815 h 782471"/>
              <a:gd name="connsiteX67" fmla="*/ 391236 w 2984311"/>
              <a:gd name="connsiteY67" fmla="*/ 204716 h 782471"/>
              <a:gd name="connsiteX68" fmla="*/ 373039 w 2984311"/>
              <a:gd name="connsiteY68" fmla="*/ 177421 h 782471"/>
              <a:gd name="connsiteX69" fmla="*/ 350292 w 2984311"/>
              <a:gd name="connsiteY69" fmla="*/ 150125 h 782471"/>
              <a:gd name="connsiteX70" fmla="*/ 322997 w 2984311"/>
              <a:gd name="connsiteY70" fmla="*/ 131928 h 782471"/>
              <a:gd name="connsiteX71" fmla="*/ 295701 w 2984311"/>
              <a:gd name="connsiteY71" fmla="*/ 113731 h 782471"/>
              <a:gd name="connsiteX72" fmla="*/ 286603 w 2984311"/>
              <a:gd name="connsiteY72" fmla="*/ 100084 h 782471"/>
              <a:gd name="connsiteX73" fmla="*/ 272955 w 2984311"/>
              <a:gd name="connsiteY73" fmla="*/ 95534 h 782471"/>
              <a:gd name="connsiteX74" fmla="*/ 259307 w 2984311"/>
              <a:gd name="connsiteY74" fmla="*/ 86436 h 782471"/>
              <a:gd name="connsiteX75" fmla="*/ 232012 w 2984311"/>
              <a:gd name="connsiteY75" fmla="*/ 77337 h 782471"/>
              <a:gd name="connsiteX76" fmla="*/ 218364 w 2984311"/>
              <a:gd name="connsiteY76" fmla="*/ 72788 h 782471"/>
              <a:gd name="connsiteX77" fmla="*/ 204716 w 2984311"/>
              <a:gd name="connsiteY77" fmla="*/ 68239 h 782471"/>
              <a:gd name="connsiteX78" fmla="*/ 191068 w 2984311"/>
              <a:gd name="connsiteY78" fmla="*/ 59140 h 782471"/>
              <a:gd name="connsiteX79" fmla="*/ 163773 w 2984311"/>
              <a:gd name="connsiteY79" fmla="*/ 50042 h 782471"/>
              <a:gd name="connsiteX80" fmla="*/ 136477 w 2984311"/>
              <a:gd name="connsiteY80" fmla="*/ 40943 h 782471"/>
              <a:gd name="connsiteX81" fmla="*/ 122830 w 2984311"/>
              <a:gd name="connsiteY81" fmla="*/ 36394 h 782471"/>
              <a:gd name="connsiteX82" fmla="*/ 0 w 2984311"/>
              <a:gd name="connsiteY8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88024 w 2984311"/>
              <a:gd name="connsiteY11" fmla="*/ 473122 h 782471"/>
              <a:gd name="connsiteX12" fmla="*/ 1969827 w 2984311"/>
              <a:gd name="connsiteY12" fmla="*/ 468573 h 782471"/>
              <a:gd name="connsiteX13" fmla="*/ 1878842 w 2984311"/>
              <a:gd name="connsiteY13" fmla="*/ 473122 h 782471"/>
              <a:gd name="connsiteX14" fmla="*/ 1851546 w 2984311"/>
              <a:gd name="connsiteY14" fmla="*/ 486770 h 782471"/>
              <a:gd name="connsiteX15" fmla="*/ 1842448 w 2984311"/>
              <a:gd name="connsiteY15" fmla="*/ 500418 h 782471"/>
              <a:gd name="connsiteX16" fmla="*/ 1815152 w 2984311"/>
              <a:gd name="connsiteY16" fmla="*/ 509516 h 782471"/>
              <a:gd name="connsiteX17" fmla="*/ 1787857 w 2984311"/>
              <a:gd name="connsiteY17" fmla="*/ 518615 h 782471"/>
              <a:gd name="connsiteX18" fmla="*/ 1774209 w 2984311"/>
              <a:gd name="connsiteY18" fmla="*/ 523164 h 782471"/>
              <a:gd name="connsiteX19" fmla="*/ 1733266 w 2984311"/>
              <a:gd name="connsiteY19" fmla="*/ 509516 h 782471"/>
              <a:gd name="connsiteX20" fmla="*/ 1728716 w 2984311"/>
              <a:gd name="connsiteY20" fmla="*/ 495869 h 782471"/>
              <a:gd name="connsiteX21" fmla="*/ 1724167 w 2984311"/>
              <a:gd name="connsiteY21" fmla="*/ 468573 h 782471"/>
              <a:gd name="connsiteX22" fmla="*/ 1710519 w 2984311"/>
              <a:gd name="connsiteY22" fmla="*/ 464024 h 782471"/>
              <a:gd name="connsiteX23" fmla="*/ 1701421 w 2984311"/>
              <a:gd name="connsiteY23" fmla="*/ 450376 h 782471"/>
              <a:gd name="connsiteX24" fmla="*/ 1687773 w 2984311"/>
              <a:gd name="connsiteY24" fmla="*/ 441278 h 782471"/>
              <a:gd name="connsiteX25" fmla="*/ 1683224 w 2984311"/>
              <a:gd name="connsiteY25" fmla="*/ 427630 h 782471"/>
              <a:gd name="connsiteX26" fmla="*/ 1665027 w 2984311"/>
              <a:gd name="connsiteY26" fmla="*/ 400334 h 782471"/>
              <a:gd name="connsiteX27" fmla="*/ 1646830 w 2984311"/>
              <a:gd name="connsiteY27" fmla="*/ 373039 h 782471"/>
              <a:gd name="connsiteX28" fmla="*/ 1633182 w 2984311"/>
              <a:gd name="connsiteY28" fmla="*/ 363940 h 782471"/>
              <a:gd name="connsiteX29" fmla="*/ 1601337 w 2984311"/>
              <a:gd name="connsiteY29" fmla="*/ 345743 h 782471"/>
              <a:gd name="connsiteX30" fmla="*/ 1587689 w 2984311"/>
              <a:gd name="connsiteY30" fmla="*/ 318448 h 782471"/>
              <a:gd name="connsiteX31" fmla="*/ 1574042 w 2984311"/>
              <a:gd name="connsiteY31" fmla="*/ 309349 h 782471"/>
              <a:gd name="connsiteX32" fmla="*/ 1542197 w 2984311"/>
              <a:gd name="connsiteY32" fmla="*/ 286603 h 782471"/>
              <a:gd name="connsiteX33" fmla="*/ 1501254 w 2984311"/>
              <a:gd name="connsiteY33" fmla="*/ 277505 h 782471"/>
              <a:gd name="connsiteX34" fmla="*/ 1473958 w 2984311"/>
              <a:gd name="connsiteY34" fmla="*/ 268406 h 782471"/>
              <a:gd name="connsiteX35" fmla="*/ 1460310 w 2984311"/>
              <a:gd name="connsiteY35" fmla="*/ 259308 h 782471"/>
              <a:gd name="connsiteX36" fmla="*/ 1433015 w 2984311"/>
              <a:gd name="connsiteY36" fmla="*/ 250209 h 782471"/>
              <a:gd name="connsiteX37" fmla="*/ 1360227 w 2984311"/>
              <a:gd name="connsiteY37" fmla="*/ 236561 h 782471"/>
              <a:gd name="connsiteX38" fmla="*/ 1332931 w 2984311"/>
              <a:gd name="connsiteY38" fmla="*/ 227463 h 782471"/>
              <a:gd name="connsiteX39" fmla="*/ 1319283 w 2984311"/>
              <a:gd name="connsiteY39" fmla="*/ 222913 h 782471"/>
              <a:gd name="connsiteX40" fmla="*/ 1278340 w 2984311"/>
              <a:gd name="connsiteY40" fmla="*/ 227463 h 782471"/>
              <a:gd name="connsiteX41" fmla="*/ 1264692 w 2984311"/>
              <a:gd name="connsiteY41" fmla="*/ 236561 h 782471"/>
              <a:gd name="connsiteX42" fmla="*/ 1246495 w 2984311"/>
              <a:gd name="connsiteY42" fmla="*/ 241111 h 782471"/>
              <a:gd name="connsiteX43" fmla="*/ 1219200 w 2984311"/>
              <a:gd name="connsiteY43" fmla="*/ 254758 h 782471"/>
              <a:gd name="connsiteX44" fmla="*/ 1191904 w 2984311"/>
              <a:gd name="connsiteY44" fmla="*/ 268406 h 782471"/>
              <a:gd name="connsiteX45" fmla="*/ 1160060 w 2984311"/>
              <a:gd name="connsiteY45" fmla="*/ 272955 h 782471"/>
              <a:gd name="connsiteX46" fmla="*/ 1105468 w 2984311"/>
              <a:gd name="connsiteY46" fmla="*/ 291152 h 782471"/>
              <a:gd name="connsiteX47" fmla="*/ 1073624 w 2984311"/>
              <a:gd name="connsiteY47" fmla="*/ 304800 h 782471"/>
              <a:gd name="connsiteX48" fmla="*/ 896203 w 2984311"/>
              <a:gd name="connsiteY48" fmla="*/ 309349 h 782471"/>
              <a:gd name="connsiteX49" fmla="*/ 868907 w 2984311"/>
              <a:gd name="connsiteY49" fmla="*/ 322997 h 782471"/>
              <a:gd name="connsiteX50" fmla="*/ 855260 w 2984311"/>
              <a:gd name="connsiteY50" fmla="*/ 327546 h 782471"/>
              <a:gd name="connsiteX51" fmla="*/ 782471 w 2984311"/>
              <a:gd name="connsiteY51" fmla="*/ 322997 h 782471"/>
              <a:gd name="connsiteX52" fmla="*/ 768824 w 2984311"/>
              <a:gd name="connsiteY52" fmla="*/ 318448 h 782471"/>
              <a:gd name="connsiteX53" fmla="*/ 723331 w 2984311"/>
              <a:gd name="connsiteY53" fmla="*/ 304800 h 782471"/>
              <a:gd name="connsiteX54" fmla="*/ 709683 w 2984311"/>
              <a:gd name="connsiteY54" fmla="*/ 300251 h 782471"/>
              <a:gd name="connsiteX55" fmla="*/ 696036 w 2984311"/>
              <a:gd name="connsiteY55" fmla="*/ 295702 h 782471"/>
              <a:gd name="connsiteX56" fmla="*/ 641445 w 2984311"/>
              <a:gd name="connsiteY56" fmla="*/ 291152 h 782471"/>
              <a:gd name="connsiteX57" fmla="*/ 591403 w 2984311"/>
              <a:gd name="connsiteY57" fmla="*/ 282054 h 782471"/>
              <a:gd name="connsiteX58" fmla="*/ 573206 w 2984311"/>
              <a:gd name="connsiteY58" fmla="*/ 277505 h 782471"/>
              <a:gd name="connsiteX59" fmla="*/ 545910 w 2984311"/>
              <a:gd name="connsiteY59" fmla="*/ 268406 h 782471"/>
              <a:gd name="connsiteX60" fmla="*/ 514066 w 2984311"/>
              <a:gd name="connsiteY60" fmla="*/ 263857 h 782471"/>
              <a:gd name="connsiteX61" fmla="*/ 491319 w 2984311"/>
              <a:gd name="connsiteY61" fmla="*/ 259308 h 782471"/>
              <a:gd name="connsiteX62" fmla="*/ 459474 w 2984311"/>
              <a:gd name="connsiteY62" fmla="*/ 254758 h 782471"/>
              <a:gd name="connsiteX63" fmla="*/ 432179 w 2984311"/>
              <a:gd name="connsiteY63" fmla="*/ 236561 h 782471"/>
              <a:gd name="connsiteX64" fmla="*/ 423080 w 2984311"/>
              <a:gd name="connsiteY64" fmla="*/ 222913 h 782471"/>
              <a:gd name="connsiteX65" fmla="*/ 404883 w 2984311"/>
              <a:gd name="connsiteY65" fmla="*/ 213815 h 782471"/>
              <a:gd name="connsiteX66" fmla="*/ 391236 w 2984311"/>
              <a:gd name="connsiteY66" fmla="*/ 204716 h 782471"/>
              <a:gd name="connsiteX67" fmla="*/ 373039 w 2984311"/>
              <a:gd name="connsiteY67" fmla="*/ 177421 h 782471"/>
              <a:gd name="connsiteX68" fmla="*/ 350292 w 2984311"/>
              <a:gd name="connsiteY68" fmla="*/ 150125 h 782471"/>
              <a:gd name="connsiteX69" fmla="*/ 322997 w 2984311"/>
              <a:gd name="connsiteY69" fmla="*/ 131928 h 782471"/>
              <a:gd name="connsiteX70" fmla="*/ 295701 w 2984311"/>
              <a:gd name="connsiteY70" fmla="*/ 113731 h 782471"/>
              <a:gd name="connsiteX71" fmla="*/ 286603 w 2984311"/>
              <a:gd name="connsiteY71" fmla="*/ 100084 h 782471"/>
              <a:gd name="connsiteX72" fmla="*/ 272955 w 2984311"/>
              <a:gd name="connsiteY72" fmla="*/ 95534 h 782471"/>
              <a:gd name="connsiteX73" fmla="*/ 259307 w 2984311"/>
              <a:gd name="connsiteY73" fmla="*/ 86436 h 782471"/>
              <a:gd name="connsiteX74" fmla="*/ 232012 w 2984311"/>
              <a:gd name="connsiteY74" fmla="*/ 77337 h 782471"/>
              <a:gd name="connsiteX75" fmla="*/ 218364 w 2984311"/>
              <a:gd name="connsiteY75" fmla="*/ 72788 h 782471"/>
              <a:gd name="connsiteX76" fmla="*/ 204716 w 2984311"/>
              <a:gd name="connsiteY76" fmla="*/ 68239 h 782471"/>
              <a:gd name="connsiteX77" fmla="*/ 191068 w 2984311"/>
              <a:gd name="connsiteY77" fmla="*/ 59140 h 782471"/>
              <a:gd name="connsiteX78" fmla="*/ 163773 w 2984311"/>
              <a:gd name="connsiteY78" fmla="*/ 50042 h 782471"/>
              <a:gd name="connsiteX79" fmla="*/ 136477 w 2984311"/>
              <a:gd name="connsiteY79" fmla="*/ 40943 h 782471"/>
              <a:gd name="connsiteX80" fmla="*/ 122830 w 2984311"/>
              <a:gd name="connsiteY80" fmla="*/ 36394 h 782471"/>
              <a:gd name="connsiteX81" fmla="*/ 0 w 2984311"/>
              <a:gd name="connsiteY8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78842 w 2984311"/>
              <a:gd name="connsiteY12" fmla="*/ 473122 h 782471"/>
              <a:gd name="connsiteX13" fmla="*/ 1851546 w 2984311"/>
              <a:gd name="connsiteY13" fmla="*/ 486770 h 782471"/>
              <a:gd name="connsiteX14" fmla="*/ 1842448 w 2984311"/>
              <a:gd name="connsiteY14" fmla="*/ 500418 h 782471"/>
              <a:gd name="connsiteX15" fmla="*/ 1815152 w 2984311"/>
              <a:gd name="connsiteY15" fmla="*/ 509516 h 782471"/>
              <a:gd name="connsiteX16" fmla="*/ 1787857 w 2984311"/>
              <a:gd name="connsiteY16" fmla="*/ 518615 h 782471"/>
              <a:gd name="connsiteX17" fmla="*/ 1774209 w 2984311"/>
              <a:gd name="connsiteY17" fmla="*/ 523164 h 782471"/>
              <a:gd name="connsiteX18" fmla="*/ 1733266 w 2984311"/>
              <a:gd name="connsiteY18" fmla="*/ 509516 h 782471"/>
              <a:gd name="connsiteX19" fmla="*/ 1728716 w 2984311"/>
              <a:gd name="connsiteY19" fmla="*/ 495869 h 782471"/>
              <a:gd name="connsiteX20" fmla="*/ 1724167 w 2984311"/>
              <a:gd name="connsiteY20" fmla="*/ 468573 h 782471"/>
              <a:gd name="connsiteX21" fmla="*/ 1710519 w 2984311"/>
              <a:gd name="connsiteY21" fmla="*/ 464024 h 782471"/>
              <a:gd name="connsiteX22" fmla="*/ 1701421 w 2984311"/>
              <a:gd name="connsiteY22" fmla="*/ 450376 h 782471"/>
              <a:gd name="connsiteX23" fmla="*/ 1687773 w 2984311"/>
              <a:gd name="connsiteY23" fmla="*/ 441278 h 782471"/>
              <a:gd name="connsiteX24" fmla="*/ 1683224 w 2984311"/>
              <a:gd name="connsiteY24" fmla="*/ 427630 h 782471"/>
              <a:gd name="connsiteX25" fmla="*/ 1665027 w 2984311"/>
              <a:gd name="connsiteY25" fmla="*/ 400334 h 782471"/>
              <a:gd name="connsiteX26" fmla="*/ 1646830 w 2984311"/>
              <a:gd name="connsiteY26" fmla="*/ 373039 h 782471"/>
              <a:gd name="connsiteX27" fmla="*/ 1633182 w 2984311"/>
              <a:gd name="connsiteY27" fmla="*/ 363940 h 782471"/>
              <a:gd name="connsiteX28" fmla="*/ 1601337 w 2984311"/>
              <a:gd name="connsiteY28" fmla="*/ 345743 h 782471"/>
              <a:gd name="connsiteX29" fmla="*/ 1587689 w 2984311"/>
              <a:gd name="connsiteY29" fmla="*/ 318448 h 782471"/>
              <a:gd name="connsiteX30" fmla="*/ 1574042 w 2984311"/>
              <a:gd name="connsiteY30" fmla="*/ 309349 h 782471"/>
              <a:gd name="connsiteX31" fmla="*/ 1542197 w 2984311"/>
              <a:gd name="connsiteY31" fmla="*/ 286603 h 782471"/>
              <a:gd name="connsiteX32" fmla="*/ 1501254 w 2984311"/>
              <a:gd name="connsiteY32" fmla="*/ 277505 h 782471"/>
              <a:gd name="connsiteX33" fmla="*/ 1473958 w 2984311"/>
              <a:gd name="connsiteY33" fmla="*/ 268406 h 782471"/>
              <a:gd name="connsiteX34" fmla="*/ 1460310 w 2984311"/>
              <a:gd name="connsiteY34" fmla="*/ 259308 h 782471"/>
              <a:gd name="connsiteX35" fmla="*/ 1433015 w 2984311"/>
              <a:gd name="connsiteY35" fmla="*/ 250209 h 782471"/>
              <a:gd name="connsiteX36" fmla="*/ 1360227 w 2984311"/>
              <a:gd name="connsiteY36" fmla="*/ 236561 h 782471"/>
              <a:gd name="connsiteX37" fmla="*/ 1332931 w 2984311"/>
              <a:gd name="connsiteY37" fmla="*/ 227463 h 782471"/>
              <a:gd name="connsiteX38" fmla="*/ 1319283 w 2984311"/>
              <a:gd name="connsiteY38" fmla="*/ 222913 h 782471"/>
              <a:gd name="connsiteX39" fmla="*/ 1278340 w 2984311"/>
              <a:gd name="connsiteY39" fmla="*/ 227463 h 782471"/>
              <a:gd name="connsiteX40" fmla="*/ 1264692 w 2984311"/>
              <a:gd name="connsiteY40" fmla="*/ 236561 h 782471"/>
              <a:gd name="connsiteX41" fmla="*/ 1246495 w 2984311"/>
              <a:gd name="connsiteY41" fmla="*/ 241111 h 782471"/>
              <a:gd name="connsiteX42" fmla="*/ 1219200 w 2984311"/>
              <a:gd name="connsiteY42" fmla="*/ 254758 h 782471"/>
              <a:gd name="connsiteX43" fmla="*/ 1191904 w 2984311"/>
              <a:gd name="connsiteY43" fmla="*/ 268406 h 782471"/>
              <a:gd name="connsiteX44" fmla="*/ 1160060 w 2984311"/>
              <a:gd name="connsiteY44" fmla="*/ 272955 h 782471"/>
              <a:gd name="connsiteX45" fmla="*/ 1105468 w 2984311"/>
              <a:gd name="connsiteY45" fmla="*/ 291152 h 782471"/>
              <a:gd name="connsiteX46" fmla="*/ 1073624 w 2984311"/>
              <a:gd name="connsiteY46" fmla="*/ 304800 h 782471"/>
              <a:gd name="connsiteX47" fmla="*/ 896203 w 2984311"/>
              <a:gd name="connsiteY47" fmla="*/ 309349 h 782471"/>
              <a:gd name="connsiteX48" fmla="*/ 868907 w 2984311"/>
              <a:gd name="connsiteY48" fmla="*/ 322997 h 782471"/>
              <a:gd name="connsiteX49" fmla="*/ 855260 w 2984311"/>
              <a:gd name="connsiteY49" fmla="*/ 327546 h 782471"/>
              <a:gd name="connsiteX50" fmla="*/ 782471 w 2984311"/>
              <a:gd name="connsiteY50" fmla="*/ 322997 h 782471"/>
              <a:gd name="connsiteX51" fmla="*/ 768824 w 2984311"/>
              <a:gd name="connsiteY51" fmla="*/ 318448 h 782471"/>
              <a:gd name="connsiteX52" fmla="*/ 723331 w 2984311"/>
              <a:gd name="connsiteY52" fmla="*/ 304800 h 782471"/>
              <a:gd name="connsiteX53" fmla="*/ 709683 w 2984311"/>
              <a:gd name="connsiteY53" fmla="*/ 300251 h 782471"/>
              <a:gd name="connsiteX54" fmla="*/ 696036 w 2984311"/>
              <a:gd name="connsiteY54" fmla="*/ 295702 h 782471"/>
              <a:gd name="connsiteX55" fmla="*/ 641445 w 2984311"/>
              <a:gd name="connsiteY55" fmla="*/ 291152 h 782471"/>
              <a:gd name="connsiteX56" fmla="*/ 591403 w 2984311"/>
              <a:gd name="connsiteY56" fmla="*/ 282054 h 782471"/>
              <a:gd name="connsiteX57" fmla="*/ 573206 w 2984311"/>
              <a:gd name="connsiteY57" fmla="*/ 277505 h 782471"/>
              <a:gd name="connsiteX58" fmla="*/ 545910 w 2984311"/>
              <a:gd name="connsiteY58" fmla="*/ 268406 h 782471"/>
              <a:gd name="connsiteX59" fmla="*/ 514066 w 2984311"/>
              <a:gd name="connsiteY59" fmla="*/ 263857 h 782471"/>
              <a:gd name="connsiteX60" fmla="*/ 491319 w 2984311"/>
              <a:gd name="connsiteY60" fmla="*/ 259308 h 782471"/>
              <a:gd name="connsiteX61" fmla="*/ 459474 w 2984311"/>
              <a:gd name="connsiteY61" fmla="*/ 254758 h 782471"/>
              <a:gd name="connsiteX62" fmla="*/ 432179 w 2984311"/>
              <a:gd name="connsiteY62" fmla="*/ 236561 h 782471"/>
              <a:gd name="connsiteX63" fmla="*/ 423080 w 2984311"/>
              <a:gd name="connsiteY63" fmla="*/ 222913 h 782471"/>
              <a:gd name="connsiteX64" fmla="*/ 404883 w 2984311"/>
              <a:gd name="connsiteY64" fmla="*/ 213815 h 782471"/>
              <a:gd name="connsiteX65" fmla="*/ 391236 w 2984311"/>
              <a:gd name="connsiteY65" fmla="*/ 204716 h 782471"/>
              <a:gd name="connsiteX66" fmla="*/ 373039 w 2984311"/>
              <a:gd name="connsiteY66" fmla="*/ 177421 h 782471"/>
              <a:gd name="connsiteX67" fmla="*/ 350292 w 2984311"/>
              <a:gd name="connsiteY67" fmla="*/ 150125 h 782471"/>
              <a:gd name="connsiteX68" fmla="*/ 322997 w 2984311"/>
              <a:gd name="connsiteY68" fmla="*/ 131928 h 782471"/>
              <a:gd name="connsiteX69" fmla="*/ 295701 w 2984311"/>
              <a:gd name="connsiteY69" fmla="*/ 113731 h 782471"/>
              <a:gd name="connsiteX70" fmla="*/ 286603 w 2984311"/>
              <a:gd name="connsiteY70" fmla="*/ 100084 h 782471"/>
              <a:gd name="connsiteX71" fmla="*/ 272955 w 2984311"/>
              <a:gd name="connsiteY71" fmla="*/ 95534 h 782471"/>
              <a:gd name="connsiteX72" fmla="*/ 259307 w 2984311"/>
              <a:gd name="connsiteY72" fmla="*/ 86436 h 782471"/>
              <a:gd name="connsiteX73" fmla="*/ 232012 w 2984311"/>
              <a:gd name="connsiteY73" fmla="*/ 77337 h 782471"/>
              <a:gd name="connsiteX74" fmla="*/ 218364 w 2984311"/>
              <a:gd name="connsiteY74" fmla="*/ 72788 h 782471"/>
              <a:gd name="connsiteX75" fmla="*/ 204716 w 2984311"/>
              <a:gd name="connsiteY75" fmla="*/ 68239 h 782471"/>
              <a:gd name="connsiteX76" fmla="*/ 191068 w 2984311"/>
              <a:gd name="connsiteY76" fmla="*/ 59140 h 782471"/>
              <a:gd name="connsiteX77" fmla="*/ 163773 w 2984311"/>
              <a:gd name="connsiteY77" fmla="*/ 50042 h 782471"/>
              <a:gd name="connsiteX78" fmla="*/ 136477 w 2984311"/>
              <a:gd name="connsiteY78" fmla="*/ 40943 h 782471"/>
              <a:gd name="connsiteX79" fmla="*/ 122830 w 2984311"/>
              <a:gd name="connsiteY79" fmla="*/ 36394 h 782471"/>
              <a:gd name="connsiteX80" fmla="*/ 0 w 2984311"/>
              <a:gd name="connsiteY8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842448 w 2984311"/>
              <a:gd name="connsiteY13" fmla="*/ 500418 h 782471"/>
              <a:gd name="connsiteX14" fmla="*/ 1815152 w 2984311"/>
              <a:gd name="connsiteY14" fmla="*/ 509516 h 782471"/>
              <a:gd name="connsiteX15" fmla="*/ 1787857 w 2984311"/>
              <a:gd name="connsiteY15" fmla="*/ 518615 h 782471"/>
              <a:gd name="connsiteX16" fmla="*/ 1774209 w 2984311"/>
              <a:gd name="connsiteY16" fmla="*/ 523164 h 782471"/>
              <a:gd name="connsiteX17" fmla="*/ 1733266 w 2984311"/>
              <a:gd name="connsiteY17" fmla="*/ 509516 h 782471"/>
              <a:gd name="connsiteX18" fmla="*/ 1728716 w 2984311"/>
              <a:gd name="connsiteY18" fmla="*/ 495869 h 782471"/>
              <a:gd name="connsiteX19" fmla="*/ 1724167 w 2984311"/>
              <a:gd name="connsiteY19" fmla="*/ 468573 h 782471"/>
              <a:gd name="connsiteX20" fmla="*/ 1710519 w 2984311"/>
              <a:gd name="connsiteY20" fmla="*/ 464024 h 782471"/>
              <a:gd name="connsiteX21" fmla="*/ 1701421 w 2984311"/>
              <a:gd name="connsiteY21" fmla="*/ 450376 h 782471"/>
              <a:gd name="connsiteX22" fmla="*/ 1687773 w 2984311"/>
              <a:gd name="connsiteY22" fmla="*/ 441278 h 782471"/>
              <a:gd name="connsiteX23" fmla="*/ 1683224 w 2984311"/>
              <a:gd name="connsiteY23" fmla="*/ 427630 h 782471"/>
              <a:gd name="connsiteX24" fmla="*/ 1665027 w 2984311"/>
              <a:gd name="connsiteY24" fmla="*/ 400334 h 782471"/>
              <a:gd name="connsiteX25" fmla="*/ 1646830 w 2984311"/>
              <a:gd name="connsiteY25" fmla="*/ 373039 h 782471"/>
              <a:gd name="connsiteX26" fmla="*/ 1633182 w 2984311"/>
              <a:gd name="connsiteY26" fmla="*/ 363940 h 782471"/>
              <a:gd name="connsiteX27" fmla="*/ 1601337 w 2984311"/>
              <a:gd name="connsiteY27" fmla="*/ 345743 h 782471"/>
              <a:gd name="connsiteX28" fmla="*/ 1587689 w 2984311"/>
              <a:gd name="connsiteY28" fmla="*/ 318448 h 782471"/>
              <a:gd name="connsiteX29" fmla="*/ 1574042 w 2984311"/>
              <a:gd name="connsiteY29" fmla="*/ 309349 h 782471"/>
              <a:gd name="connsiteX30" fmla="*/ 1542197 w 2984311"/>
              <a:gd name="connsiteY30" fmla="*/ 286603 h 782471"/>
              <a:gd name="connsiteX31" fmla="*/ 1501254 w 2984311"/>
              <a:gd name="connsiteY31" fmla="*/ 277505 h 782471"/>
              <a:gd name="connsiteX32" fmla="*/ 1473958 w 2984311"/>
              <a:gd name="connsiteY32" fmla="*/ 268406 h 782471"/>
              <a:gd name="connsiteX33" fmla="*/ 1460310 w 2984311"/>
              <a:gd name="connsiteY33" fmla="*/ 259308 h 782471"/>
              <a:gd name="connsiteX34" fmla="*/ 1433015 w 2984311"/>
              <a:gd name="connsiteY34" fmla="*/ 250209 h 782471"/>
              <a:gd name="connsiteX35" fmla="*/ 1360227 w 2984311"/>
              <a:gd name="connsiteY35" fmla="*/ 236561 h 782471"/>
              <a:gd name="connsiteX36" fmla="*/ 1332931 w 2984311"/>
              <a:gd name="connsiteY36" fmla="*/ 227463 h 782471"/>
              <a:gd name="connsiteX37" fmla="*/ 1319283 w 2984311"/>
              <a:gd name="connsiteY37" fmla="*/ 222913 h 782471"/>
              <a:gd name="connsiteX38" fmla="*/ 1278340 w 2984311"/>
              <a:gd name="connsiteY38" fmla="*/ 227463 h 782471"/>
              <a:gd name="connsiteX39" fmla="*/ 1264692 w 2984311"/>
              <a:gd name="connsiteY39" fmla="*/ 236561 h 782471"/>
              <a:gd name="connsiteX40" fmla="*/ 1246495 w 2984311"/>
              <a:gd name="connsiteY40" fmla="*/ 241111 h 782471"/>
              <a:gd name="connsiteX41" fmla="*/ 1219200 w 2984311"/>
              <a:gd name="connsiteY41" fmla="*/ 254758 h 782471"/>
              <a:gd name="connsiteX42" fmla="*/ 1191904 w 2984311"/>
              <a:gd name="connsiteY42" fmla="*/ 268406 h 782471"/>
              <a:gd name="connsiteX43" fmla="*/ 1160060 w 2984311"/>
              <a:gd name="connsiteY43" fmla="*/ 272955 h 782471"/>
              <a:gd name="connsiteX44" fmla="*/ 1105468 w 2984311"/>
              <a:gd name="connsiteY44" fmla="*/ 291152 h 782471"/>
              <a:gd name="connsiteX45" fmla="*/ 1073624 w 2984311"/>
              <a:gd name="connsiteY45" fmla="*/ 304800 h 782471"/>
              <a:gd name="connsiteX46" fmla="*/ 896203 w 2984311"/>
              <a:gd name="connsiteY46" fmla="*/ 309349 h 782471"/>
              <a:gd name="connsiteX47" fmla="*/ 868907 w 2984311"/>
              <a:gd name="connsiteY47" fmla="*/ 322997 h 782471"/>
              <a:gd name="connsiteX48" fmla="*/ 855260 w 2984311"/>
              <a:gd name="connsiteY48" fmla="*/ 327546 h 782471"/>
              <a:gd name="connsiteX49" fmla="*/ 782471 w 2984311"/>
              <a:gd name="connsiteY49" fmla="*/ 322997 h 782471"/>
              <a:gd name="connsiteX50" fmla="*/ 768824 w 2984311"/>
              <a:gd name="connsiteY50" fmla="*/ 318448 h 782471"/>
              <a:gd name="connsiteX51" fmla="*/ 723331 w 2984311"/>
              <a:gd name="connsiteY51" fmla="*/ 304800 h 782471"/>
              <a:gd name="connsiteX52" fmla="*/ 709683 w 2984311"/>
              <a:gd name="connsiteY52" fmla="*/ 300251 h 782471"/>
              <a:gd name="connsiteX53" fmla="*/ 696036 w 2984311"/>
              <a:gd name="connsiteY53" fmla="*/ 295702 h 782471"/>
              <a:gd name="connsiteX54" fmla="*/ 641445 w 2984311"/>
              <a:gd name="connsiteY54" fmla="*/ 291152 h 782471"/>
              <a:gd name="connsiteX55" fmla="*/ 591403 w 2984311"/>
              <a:gd name="connsiteY55" fmla="*/ 282054 h 782471"/>
              <a:gd name="connsiteX56" fmla="*/ 573206 w 2984311"/>
              <a:gd name="connsiteY56" fmla="*/ 277505 h 782471"/>
              <a:gd name="connsiteX57" fmla="*/ 545910 w 2984311"/>
              <a:gd name="connsiteY57" fmla="*/ 268406 h 782471"/>
              <a:gd name="connsiteX58" fmla="*/ 514066 w 2984311"/>
              <a:gd name="connsiteY58" fmla="*/ 263857 h 782471"/>
              <a:gd name="connsiteX59" fmla="*/ 491319 w 2984311"/>
              <a:gd name="connsiteY59" fmla="*/ 259308 h 782471"/>
              <a:gd name="connsiteX60" fmla="*/ 459474 w 2984311"/>
              <a:gd name="connsiteY60" fmla="*/ 254758 h 782471"/>
              <a:gd name="connsiteX61" fmla="*/ 432179 w 2984311"/>
              <a:gd name="connsiteY61" fmla="*/ 236561 h 782471"/>
              <a:gd name="connsiteX62" fmla="*/ 423080 w 2984311"/>
              <a:gd name="connsiteY62" fmla="*/ 222913 h 782471"/>
              <a:gd name="connsiteX63" fmla="*/ 404883 w 2984311"/>
              <a:gd name="connsiteY63" fmla="*/ 213815 h 782471"/>
              <a:gd name="connsiteX64" fmla="*/ 391236 w 2984311"/>
              <a:gd name="connsiteY64" fmla="*/ 204716 h 782471"/>
              <a:gd name="connsiteX65" fmla="*/ 373039 w 2984311"/>
              <a:gd name="connsiteY65" fmla="*/ 177421 h 782471"/>
              <a:gd name="connsiteX66" fmla="*/ 350292 w 2984311"/>
              <a:gd name="connsiteY66" fmla="*/ 150125 h 782471"/>
              <a:gd name="connsiteX67" fmla="*/ 322997 w 2984311"/>
              <a:gd name="connsiteY67" fmla="*/ 131928 h 782471"/>
              <a:gd name="connsiteX68" fmla="*/ 295701 w 2984311"/>
              <a:gd name="connsiteY68" fmla="*/ 113731 h 782471"/>
              <a:gd name="connsiteX69" fmla="*/ 286603 w 2984311"/>
              <a:gd name="connsiteY69" fmla="*/ 100084 h 782471"/>
              <a:gd name="connsiteX70" fmla="*/ 272955 w 2984311"/>
              <a:gd name="connsiteY70" fmla="*/ 95534 h 782471"/>
              <a:gd name="connsiteX71" fmla="*/ 259307 w 2984311"/>
              <a:gd name="connsiteY71" fmla="*/ 86436 h 782471"/>
              <a:gd name="connsiteX72" fmla="*/ 232012 w 2984311"/>
              <a:gd name="connsiteY72" fmla="*/ 77337 h 782471"/>
              <a:gd name="connsiteX73" fmla="*/ 218364 w 2984311"/>
              <a:gd name="connsiteY73" fmla="*/ 72788 h 782471"/>
              <a:gd name="connsiteX74" fmla="*/ 204716 w 2984311"/>
              <a:gd name="connsiteY74" fmla="*/ 68239 h 782471"/>
              <a:gd name="connsiteX75" fmla="*/ 191068 w 2984311"/>
              <a:gd name="connsiteY75" fmla="*/ 59140 h 782471"/>
              <a:gd name="connsiteX76" fmla="*/ 163773 w 2984311"/>
              <a:gd name="connsiteY76" fmla="*/ 50042 h 782471"/>
              <a:gd name="connsiteX77" fmla="*/ 136477 w 2984311"/>
              <a:gd name="connsiteY77" fmla="*/ 40943 h 782471"/>
              <a:gd name="connsiteX78" fmla="*/ 122830 w 2984311"/>
              <a:gd name="connsiteY78" fmla="*/ 36394 h 782471"/>
              <a:gd name="connsiteX79" fmla="*/ 0 w 2984311"/>
              <a:gd name="connsiteY7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906138 w 2984311"/>
              <a:gd name="connsiteY13" fmla="*/ 473122 h 782471"/>
              <a:gd name="connsiteX14" fmla="*/ 1815152 w 2984311"/>
              <a:gd name="connsiteY14" fmla="*/ 509516 h 782471"/>
              <a:gd name="connsiteX15" fmla="*/ 1787857 w 2984311"/>
              <a:gd name="connsiteY15" fmla="*/ 518615 h 782471"/>
              <a:gd name="connsiteX16" fmla="*/ 1774209 w 2984311"/>
              <a:gd name="connsiteY16" fmla="*/ 523164 h 782471"/>
              <a:gd name="connsiteX17" fmla="*/ 1733266 w 2984311"/>
              <a:gd name="connsiteY17" fmla="*/ 509516 h 782471"/>
              <a:gd name="connsiteX18" fmla="*/ 1728716 w 2984311"/>
              <a:gd name="connsiteY18" fmla="*/ 495869 h 782471"/>
              <a:gd name="connsiteX19" fmla="*/ 1724167 w 2984311"/>
              <a:gd name="connsiteY19" fmla="*/ 468573 h 782471"/>
              <a:gd name="connsiteX20" fmla="*/ 1710519 w 2984311"/>
              <a:gd name="connsiteY20" fmla="*/ 464024 h 782471"/>
              <a:gd name="connsiteX21" fmla="*/ 1701421 w 2984311"/>
              <a:gd name="connsiteY21" fmla="*/ 450376 h 782471"/>
              <a:gd name="connsiteX22" fmla="*/ 1687773 w 2984311"/>
              <a:gd name="connsiteY22" fmla="*/ 441278 h 782471"/>
              <a:gd name="connsiteX23" fmla="*/ 1683224 w 2984311"/>
              <a:gd name="connsiteY23" fmla="*/ 427630 h 782471"/>
              <a:gd name="connsiteX24" fmla="*/ 1665027 w 2984311"/>
              <a:gd name="connsiteY24" fmla="*/ 400334 h 782471"/>
              <a:gd name="connsiteX25" fmla="*/ 1646830 w 2984311"/>
              <a:gd name="connsiteY25" fmla="*/ 373039 h 782471"/>
              <a:gd name="connsiteX26" fmla="*/ 1633182 w 2984311"/>
              <a:gd name="connsiteY26" fmla="*/ 363940 h 782471"/>
              <a:gd name="connsiteX27" fmla="*/ 1601337 w 2984311"/>
              <a:gd name="connsiteY27" fmla="*/ 345743 h 782471"/>
              <a:gd name="connsiteX28" fmla="*/ 1587689 w 2984311"/>
              <a:gd name="connsiteY28" fmla="*/ 318448 h 782471"/>
              <a:gd name="connsiteX29" fmla="*/ 1574042 w 2984311"/>
              <a:gd name="connsiteY29" fmla="*/ 309349 h 782471"/>
              <a:gd name="connsiteX30" fmla="*/ 1542197 w 2984311"/>
              <a:gd name="connsiteY30" fmla="*/ 286603 h 782471"/>
              <a:gd name="connsiteX31" fmla="*/ 1501254 w 2984311"/>
              <a:gd name="connsiteY31" fmla="*/ 277505 h 782471"/>
              <a:gd name="connsiteX32" fmla="*/ 1473958 w 2984311"/>
              <a:gd name="connsiteY32" fmla="*/ 268406 h 782471"/>
              <a:gd name="connsiteX33" fmla="*/ 1460310 w 2984311"/>
              <a:gd name="connsiteY33" fmla="*/ 259308 h 782471"/>
              <a:gd name="connsiteX34" fmla="*/ 1433015 w 2984311"/>
              <a:gd name="connsiteY34" fmla="*/ 250209 h 782471"/>
              <a:gd name="connsiteX35" fmla="*/ 1360227 w 2984311"/>
              <a:gd name="connsiteY35" fmla="*/ 236561 h 782471"/>
              <a:gd name="connsiteX36" fmla="*/ 1332931 w 2984311"/>
              <a:gd name="connsiteY36" fmla="*/ 227463 h 782471"/>
              <a:gd name="connsiteX37" fmla="*/ 1319283 w 2984311"/>
              <a:gd name="connsiteY37" fmla="*/ 222913 h 782471"/>
              <a:gd name="connsiteX38" fmla="*/ 1278340 w 2984311"/>
              <a:gd name="connsiteY38" fmla="*/ 227463 h 782471"/>
              <a:gd name="connsiteX39" fmla="*/ 1264692 w 2984311"/>
              <a:gd name="connsiteY39" fmla="*/ 236561 h 782471"/>
              <a:gd name="connsiteX40" fmla="*/ 1246495 w 2984311"/>
              <a:gd name="connsiteY40" fmla="*/ 241111 h 782471"/>
              <a:gd name="connsiteX41" fmla="*/ 1219200 w 2984311"/>
              <a:gd name="connsiteY41" fmla="*/ 254758 h 782471"/>
              <a:gd name="connsiteX42" fmla="*/ 1191904 w 2984311"/>
              <a:gd name="connsiteY42" fmla="*/ 268406 h 782471"/>
              <a:gd name="connsiteX43" fmla="*/ 1160060 w 2984311"/>
              <a:gd name="connsiteY43" fmla="*/ 272955 h 782471"/>
              <a:gd name="connsiteX44" fmla="*/ 1105468 w 2984311"/>
              <a:gd name="connsiteY44" fmla="*/ 291152 h 782471"/>
              <a:gd name="connsiteX45" fmla="*/ 1073624 w 2984311"/>
              <a:gd name="connsiteY45" fmla="*/ 304800 h 782471"/>
              <a:gd name="connsiteX46" fmla="*/ 896203 w 2984311"/>
              <a:gd name="connsiteY46" fmla="*/ 309349 h 782471"/>
              <a:gd name="connsiteX47" fmla="*/ 868907 w 2984311"/>
              <a:gd name="connsiteY47" fmla="*/ 322997 h 782471"/>
              <a:gd name="connsiteX48" fmla="*/ 855260 w 2984311"/>
              <a:gd name="connsiteY48" fmla="*/ 327546 h 782471"/>
              <a:gd name="connsiteX49" fmla="*/ 782471 w 2984311"/>
              <a:gd name="connsiteY49" fmla="*/ 322997 h 782471"/>
              <a:gd name="connsiteX50" fmla="*/ 768824 w 2984311"/>
              <a:gd name="connsiteY50" fmla="*/ 318448 h 782471"/>
              <a:gd name="connsiteX51" fmla="*/ 723331 w 2984311"/>
              <a:gd name="connsiteY51" fmla="*/ 304800 h 782471"/>
              <a:gd name="connsiteX52" fmla="*/ 709683 w 2984311"/>
              <a:gd name="connsiteY52" fmla="*/ 300251 h 782471"/>
              <a:gd name="connsiteX53" fmla="*/ 696036 w 2984311"/>
              <a:gd name="connsiteY53" fmla="*/ 295702 h 782471"/>
              <a:gd name="connsiteX54" fmla="*/ 641445 w 2984311"/>
              <a:gd name="connsiteY54" fmla="*/ 291152 h 782471"/>
              <a:gd name="connsiteX55" fmla="*/ 591403 w 2984311"/>
              <a:gd name="connsiteY55" fmla="*/ 282054 h 782471"/>
              <a:gd name="connsiteX56" fmla="*/ 573206 w 2984311"/>
              <a:gd name="connsiteY56" fmla="*/ 277505 h 782471"/>
              <a:gd name="connsiteX57" fmla="*/ 545910 w 2984311"/>
              <a:gd name="connsiteY57" fmla="*/ 268406 h 782471"/>
              <a:gd name="connsiteX58" fmla="*/ 514066 w 2984311"/>
              <a:gd name="connsiteY58" fmla="*/ 263857 h 782471"/>
              <a:gd name="connsiteX59" fmla="*/ 491319 w 2984311"/>
              <a:gd name="connsiteY59" fmla="*/ 259308 h 782471"/>
              <a:gd name="connsiteX60" fmla="*/ 459474 w 2984311"/>
              <a:gd name="connsiteY60" fmla="*/ 254758 h 782471"/>
              <a:gd name="connsiteX61" fmla="*/ 432179 w 2984311"/>
              <a:gd name="connsiteY61" fmla="*/ 236561 h 782471"/>
              <a:gd name="connsiteX62" fmla="*/ 423080 w 2984311"/>
              <a:gd name="connsiteY62" fmla="*/ 222913 h 782471"/>
              <a:gd name="connsiteX63" fmla="*/ 404883 w 2984311"/>
              <a:gd name="connsiteY63" fmla="*/ 213815 h 782471"/>
              <a:gd name="connsiteX64" fmla="*/ 391236 w 2984311"/>
              <a:gd name="connsiteY64" fmla="*/ 204716 h 782471"/>
              <a:gd name="connsiteX65" fmla="*/ 373039 w 2984311"/>
              <a:gd name="connsiteY65" fmla="*/ 177421 h 782471"/>
              <a:gd name="connsiteX66" fmla="*/ 350292 w 2984311"/>
              <a:gd name="connsiteY66" fmla="*/ 150125 h 782471"/>
              <a:gd name="connsiteX67" fmla="*/ 322997 w 2984311"/>
              <a:gd name="connsiteY67" fmla="*/ 131928 h 782471"/>
              <a:gd name="connsiteX68" fmla="*/ 295701 w 2984311"/>
              <a:gd name="connsiteY68" fmla="*/ 113731 h 782471"/>
              <a:gd name="connsiteX69" fmla="*/ 286603 w 2984311"/>
              <a:gd name="connsiteY69" fmla="*/ 100084 h 782471"/>
              <a:gd name="connsiteX70" fmla="*/ 272955 w 2984311"/>
              <a:gd name="connsiteY70" fmla="*/ 95534 h 782471"/>
              <a:gd name="connsiteX71" fmla="*/ 259307 w 2984311"/>
              <a:gd name="connsiteY71" fmla="*/ 86436 h 782471"/>
              <a:gd name="connsiteX72" fmla="*/ 232012 w 2984311"/>
              <a:gd name="connsiteY72" fmla="*/ 77337 h 782471"/>
              <a:gd name="connsiteX73" fmla="*/ 218364 w 2984311"/>
              <a:gd name="connsiteY73" fmla="*/ 72788 h 782471"/>
              <a:gd name="connsiteX74" fmla="*/ 204716 w 2984311"/>
              <a:gd name="connsiteY74" fmla="*/ 68239 h 782471"/>
              <a:gd name="connsiteX75" fmla="*/ 191068 w 2984311"/>
              <a:gd name="connsiteY75" fmla="*/ 59140 h 782471"/>
              <a:gd name="connsiteX76" fmla="*/ 163773 w 2984311"/>
              <a:gd name="connsiteY76" fmla="*/ 50042 h 782471"/>
              <a:gd name="connsiteX77" fmla="*/ 136477 w 2984311"/>
              <a:gd name="connsiteY77" fmla="*/ 40943 h 782471"/>
              <a:gd name="connsiteX78" fmla="*/ 122830 w 2984311"/>
              <a:gd name="connsiteY78" fmla="*/ 36394 h 782471"/>
              <a:gd name="connsiteX79" fmla="*/ 0 w 2984311"/>
              <a:gd name="connsiteY7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51546 w 2984311"/>
              <a:gd name="connsiteY12" fmla="*/ 486770 h 782471"/>
              <a:gd name="connsiteX13" fmla="*/ 1815152 w 2984311"/>
              <a:gd name="connsiteY13" fmla="*/ 509516 h 782471"/>
              <a:gd name="connsiteX14" fmla="*/ 1787857 w 2984311"/>
              <a:gd name="connsiteY14" fmla="*/ 518615 h 782471"/>
              <a:gd name="connsiteX15" fmla="*/ 1774209 w 2984311"/>
              <a:gd name="connsiteY15" fmla="*/ 523164 h 782471"/>
              <a:gd name="connsiteX16" fmla="*/ 1733266 w 2984311"/>
              <a:gd name="connsiteY16" fmla="*/ 509516 h 782471"/>
              <a:gd name="connsiteX17" fmla="*/ 1728716 w 2984311"/>
              <a:gd name="connsiteY17" fmla="*/ 495869 h 782471"/>
              <a:gd name="connsiteX18" fmla="*/ 1724167 w 2984311"/>
              <a:gd name="connsiteY18" fmla="*/ 468573 h 782471"/>
              <a:gd name="connsiteX19" fmla="*/ 1710519 w 2984311"/>
              <a:gd name="connsiteY19" fmla="*/ 464024 h 782471"/>
              <a:gd name="connsiteX20" fmla="*/ 1701421 w 2984311"/>
              <a:gd name="connsiteY20" fmla="*/ 450376 h 782471"/>
              <a:gd name="connsiteX21" fmla="*/ 1687773 w 2984311"/>
              <a:gd name="connsiteY21" fmla="*/ 441278 h 782471"/>
              <a:gd name="connsiteX22" fmla="*/ 1683224 w 2984311"/>
              <a:gd name="connsiteY22" fmla="*/ 427630 h 782471"/>
              <a:gd name="connsiteX23" fmla="*/ 1665027 w 2984311"/>
              <a:gd name="connsiteY23" fmla="*/ 400334 h 782471"/>
              <a:gd name="connsiteX24" fmla="*/ 1646830 w 2984311"/>
              <a:gd name="connsiteY24" fmla="*/ 373039 h 782471"/>
              <a:gd name="connsiteX25" fmla="*/ 1633182 w 2984311"/>
              <a:gd name="connsiteY25" fmla="*/ 363940 h 782471"/>
              <a:gd name="connsiteX26" fmla="*/ 1601337 w 2984311"/>
              <a:gd name="connsiteY26" fmla="*/ 345743 h 782471"/>
              <a:gd name="connsiteX27" fmla="*/ 1587689 w 2984311"/>
              <a:gd name="connsiteY27" fmla="*/ 318448 h 782471"/>
              <a:gd name="connsiteX28" fmla="*/ 1574042 w 2984311"/>
              <a:gd name="connsiteY28" fmla="*/ 309349 h 782471"/>
              <a:gd name="connsiteX29" fmla="*/ 1542197 w 2984311"/>
              <a:gd name="connsiteY29" fmla="*/ 286603 h 782471"/>
              <a:gd name="connsiteX30" fmla="*/ 1501254 w 2984311"/>
              <a:gd name="connsiteY30" fmla="*/ 277505 h 782471"/>
              <a:gd name="connsiteX31" fmla="*/ 1473958 w 2984311"/>
              <a:gd name="connsiteY31" fmla="*/ 268406 h 782471"/>
              <a:gd name="connsiteX32" fmla="*/ 1460310 w 2984311"/>
              <a:gd name="connsiteY32" fmla="*/ 259308 h 782471"/>
              <a:gd name="connsiteX33" fmla="*/ 1433015 w 2984311"/>
              <a:gd name="connsiteY33" fmla="*/ 250209 h 782471"/>
              <a:gd name="connsiteX34" fmla="*/ 1360227 w 2984311"/>
              <a:gd name="connsiteY34" fmla="*/ 236561 h 782471"/>
              <a:gd name="connsiteX35" fmla="*/ 1332931 w 2984311"/>
              <a:gd name="connsiteY35" fmla="*/ 227463 h 782471"/>
              <a:gd name="connsiteX36" fmla="*/ 1319283 w 2984311"/>
              <a:gd name="connsiteY36" fmla="*/ 222913 h 782471"/>
              <a:gd name="connsiteX37" fmla="*/ 1278340 w 2984311"/>
              <a:gd name="connsiteY37" fmla="*/ 227463 h 782471"/>
              <a:gd name="connsiteX38" fmla="*/ 1264692 w 2984311"/>
              <a:gd name="connsiteY38" fmla="*/ 236561 h 782471"/>
              <a:gd name="connsiteX39" fmla="*/ 1246495 w 2984311"/>
              <a:gd name="connsiteY39" fmla="*/ 241111 h 782471"/>
              <a:gd name="connsiteX40" fmla="*/ 1219200 w 2984311"/>
              <a:gd name="connsiteY40" fmla="*/ 254758 h 782471"/>
              <a:gd name="connsiteX41" fmla="*/ 1191904 w 2984311"/>
              <a:gd name="connsiteY41" fmla="*/ 268406 h 782471"/>
              <a:gd name="connsiteX42" fmla="*/ 1160060 w 2984311"/>
              <a:gd name="connsiteY42" fmla="*/ 272955 h 782471"/>
              <a:gd name="connsiteX43" fmla="*/ 1105468 w 2984311"/>
              <a:gd name="connsiteY43" fmla="*/ 291152 h 782471"/>
              <a:gd name="connsiteX44" fmla="*/ 1073624 w 2984311"/>
              <a:gd name="connsiteY44" fmla="*/ 304800 h 782471"/>
              <a:gd name="connsiteX45" fmla="*/ 896203 w 2984311"/>
              <a:gd name="connsiteY45" fmla="*/ 309349 h 782471"/>
              <a:gd name="connsiteX46" fmla="*/ 868907 w 2984311"/>
              <a:gd name="connsiteY46" fmla="*/ 322997 h 782471"/>
              <a:gd name="connsiteX47" fmla="*/ 855260 w 2984311"/>
              <a:gd name="connsiteY47" fmla="*/ 327546 h 782471"/>
              <a:gd name="connsiteX48" fmla="*/ 782471 w 2984311"/>
              <a:gd name="connsiteY48" fmla="*/ 322997 h 782471"/>
              <a:gd name="connsiteX49" fmla="*/ 768824 w 2984311"/>
              <a:gd name="connsiteY49" fmla="*/ 318448 h 782471"/>
              <a:gd name="connsiteX50" fmla="*/ 723331 w 2984311"/>
              <a:gd name="connsiteY50" fmla="*/ 304800 h 782471"/>
              <a:gd name="connsiteX51" fmla="*/ 709683 w 2984311"/>
              <a:gd name="connsiteY51" fmla="*/ 300251 h 782471"/>
              <a:gd name="connsiteX52" fmla="*/ 696036 w 2984311"/>
              <a:gd name="connsiteY52" fmla="*/ 295702 h 782471"/>
              <a:gd name="connsiteX53" fmla="*/ 641445 w 2984311"/>
              <a:gd name="connsiteY53" fmla="*/ 291152 h 782471"/>
              <a:gd name="connsiteX54" fmla="*/ 591403 w 2984311"/>
              <a:gd name="connsiteY54" fmla="*/ 282054 h 782471"/>
              <a:gd name="connsiteX55" fmla="*/ 573206 w 2984311"/>
              <a:gd name="connsiteY55" fmla="*/ 277505 h 782471"/>
              <a:gd name="connsiteX56" fmla="*/ 545910 w 2984311"/>
              <a:gd name="connsiteY56" fmla="*/ 268406 h 782471"/>
              <a:gd name="connsiteX57" fmla="*/ 514066 w 2984311"/>
              <a:gd name="connsiteY57" fmla="*/ 263857 h 782471"/>
              <a:gd name="connsiteX58" fmla="*/ 491319 w 2984311"/>
              <a:gd name="connsiteY58" fmla="*/ 259308 h 782471"/>
              <a:gd name="connsiteX59" fmla="*/ 459474 w 2984311"/>
              <a:gd name="connsiteY59" fmla="*/ 254758 h 782471"/>
              <a:gd name="connsiteX60" fmla="*/ 432179 w 2984311"/>
              <a:gd name="connsiteY60" fmla="*/ 236561 h 782471"/>
              <a:gd name="connsiteX61" fmla="*/ 423080 w 2984311"/>
              <a:gd name="connsiteY61" fmla="*/ 222913 h 782471"/>
              <a:gd name="connsiteX62" fmla="*/ 404883 w 2984311"/>
              <a:gd name="connsiteY62" fmla="*/ 213815 h 782471"/>
              <a:gd name="connsiteX63" fmla="*/ 391236 w 2984311"/>
              <a:gd name="connsiteY63" fmla="*/ 204716 h 782471"/>
              <a:gd name="connsiteX64" fmla="*/ 373039 w 2984311"/>
              <a:gd name="connsiteY64" fmla="*/ 177421 h 782471"/>
              <a:gd name="connsiteX65" fmla="*/ 350292 w 2984311"/>
              <a:gd name="connsiteY65" fmla="*/ 150125 h 782471"/>
              <a:gd name="connsiteX66" fmla="*/ 322997 w 2984311"/>
              <a:gd name="connsiteY66" fmla="*/ 131928 h 782471"/>
              <a:gd name="connsiteX67" fmla="*/ 295701 w 2984311"/>
              <a:gd name="connsiteY67" fmla="*/ 113731 h 782471"/>
              <a:gd name="connsiteX68" fmla="*/ 286603 w 2984311"/>
              <a:gd name="connsiteY68" fmla="*/ 100084 h 782471"/>
              <a:gd name="connsiteX69" fmla="*/ 272955 w 2984311"/>
              <a:gd name="connsiteY69" fmla="*/ 95534 h 782471"/>
              <a:gd name="connsiteX70" fmla="*/ 259307 w 2984311"/>
              <a:gd name="connsiteY70" fmla="*/ 86436 h 782471"/>
              <a:gd name="connsiteX71" fmla="*/ 232012 w 2984311"/>
              <a:gd name="connsiteY71" fmla="*/ 77337 h 782471"/>
              <a:gd name="connsiteX72" fmla="*/ 218364 w 2984311"/>
              <a:gd name="connsiteY72" fmla="*/ 72788 h 782471"/>
              <a:gd name="connsiteX73" fmla="*/ 204716 w 2984311"/>
              <a:gd name="connsiteY73" fmla="*/ 68239 h 782471"/>
              <a:gd name="connsiteX74" fmla="*/ 191068 w 2984311"/>
              <a:gd name="connsiteY74" fmla="*/ 59140 h 782471"/>
              <a:gd name="connsiteX75" fmla="*/ 163773 w 2984311"/>
              <a:gd name="connsiteY75" fmla="*/ 50042 h 782471"/>
              <a:gd name="connsiteX76" fmla="*/ 136477 w 2984311"/>
              <a:gd name="connsiteY76" fmla="*/ 40943 h 782471"/>
              <a:gd name="connsiteX77" fmla="*/ 122830 w 2984311"/>
              <a:gd name="connsiteY77" fmla="*/ 36394 h 782471"/>
              <a:gd name="connsiteX78" fmla="*/ 0 w 2984311"/>
              <a:gd name="connsiteY7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87857 w 2984311"/>
              <a:gd name="connsiteY14" fmla="*/ 518615 h 782471"/>
              <a:gd name="connsiteX15" fmla="*/ 1774209 w 2984311"/>
              <a:gd name="connsiteY15" fmla="*/ 523164 h 782471"/>
              <a:gd name="connsiteX16" fmla="*/ 1733266 w 2984311"/>
              <a:gd name="connsiteY16" fmla="*/ 509516 h 782471"/>
              <a:gd name="connsiteX17" fmla="*/ 1728716 w 2984311"/>
              <a:gd name="connsiteY17" fmla="*/ 495869 h 782471"/>
              <a:gd name="connsiteX18" fmla="*/ 1724167 w 2984311"/>
              <a:gd name="connsiteY18" fmla="*/ 468573 h 782471"/>
              <a:gd name="connsiteX19" fmla="*/ 1710519 w 2984311"/>
              <a:gd name="connsiteY19" fmla="*/ 464024 h 782471"/>
              <a:gd name="connsiteX20" fmla="*/ 1701421 w 2984311"/>
              <a:gd name="connsiteY20" fmla="*/ 450376 h 782471"/>
              <a:gd name="connsiteX21" fmla="*/ 1687773 w 2984311"/>
              <a:gd name="connsiteY21" fmla="*/ 441278 h 782471"/>
              <a:gd name="connsiteX22" fmla="*/ 1683224 w 2984311"/>
              <a:gd name="connsiteY22" fmla="*/ 427630 h 782471"/>
              <a:gd name="connsiteX23" fmla="*/ 1665027 w 2984311"/>
              <a:gd name="connsiteY23" fmla="*/ 400334 h 782471"/>
              <a:gd name="connsiteX24" fmla="*/ 1646830 w 2984311"/>
              <a:gd name="connsiteY24" fmla="*/ 373039 h 782471"/>
              <a:gd name="connsiteX25" fmla="*/ 1633182 w 2984311"/>
              <a:gd name="connsiteY25" fmla="*/ 363940 h 782471"/>
              <a:gd name="connsiteX26" fmla="*/ 1601337 w 2984311"/>
              <a:gd name="connsiteY26" fmla="*/ 345743 h 782471"/>
              <a:gd name="connsiteX27" fmla="*/ 1587689 w 2984311"/>
              <a:gd name="connsiteY27" fmla="*/ 318448 h 782471"/>
              <a:gd name="connsiteX28" fmla="*/ 1574042 w 2984311"/>
              <a:gd name="connsiteY28" fmla="*/ 309349 h 782471"/>
              <a:gd name="connsiteX29" fmla="*/ 1542197 w 2984311"/>
              <a:gd name="connsiteY29" fmla="*/ 286603 h 782471"/>
              <a:gd name="connsiteX30" fmla="*/ 1501254 w 2984311"/>
              <a:gd name="connsiteY30" fmla="*/ 277505 h 782471"/>
              <a:gd name="connsiteX31" fmla="*/ 1473958 w 2984311"/>
              <a:gd name="connsiteY31" fmla="*/ 268406 h 782471"/>
              <a:gd name="connsiteX32" fmla="*/ 1460310 w 2984311"/>
              <a:gd name="connsiteY32" fmla="*/ 259308 h 782471"/>
              <a:gd name="connsiteX33" fmla="*/ 1433015 w 2984311"/>
              <a:gd name="connsiteY33" fmla="*/ 250209 h 782471"/>
              <a:gd name="connsiteX34" fmla="*/ 1360227 w 2984311"/>
              <a:gd name="connsiteY34" fmla="*/ 236561 h 782471"/>
              <a:gd name="connsiteX35" fmla="*/ 1332931 w 2984311"/>
              <a:gd name="connsiteY35" fmla="*/ 227463 h 782471"/>
              <a:gd name="connsiteX36" fmla="*/ 1319283 w 2984311"/>
              <a:gd name="connsiteY36" fmla="*/ 222913 h 782471"/>
              <a:gd name="connsiteX37" fmla="*/ 1278340 w 2984311"/>
              <a:gd name="connsiteY37" fmla="*/ 227463 h 782471"/>
              <a:gd name="connsiteX38" fmla="*/ 1264692 w 2984311"/>
              <a:gd name="connsiteY38" fmla="*/ 236561 h 782471"/>
              <a:gd name="connsiteX39" fmla="*/ 1246495 w 2984311"/>
              <a:gd name="connsiteY39" fmla="*/ 241111 h 782471"/>
              <a:gd name="connsiteX40" fmla="*/ 1219200 w 2984311"/>
              <a:gd name="connsiteY40" fmla="*/ 254758 h 782471"/>
              <a:gd name="connsiteX41" fmla="*/ 1191904 w 2984311"/>
              <a:gd name="connsiteY41" fmla="*/ 268406 h 782471"/>
              <a:gd name="connsiteX42" fmla="*/ 1160060 w 2984311"/>
              <a:gd name="connsiteY42" fmla="*/ 272955 h 782471"/>
              <a:gd name="connsiteX43" fmla="*/ 1105468 w 2984311"/>
              <a:gd name="connsiteY43" fmla="*/ 291152 h 782471"/>
              <a:gd name="connsiteX44" fmla="*/ 1073624 w 2984311"/>
              <a:gd name="connsiteY44" fmla="*/ 304800 h 782471"/>
              <a:gd name="connsiteX45" fmla="*/ 896203 w 2984311"/>
              <a:gd name="connsiteY45" fmla="*/ 309349 h 782471"/>
              <a:gd name="connsiteX46" fmla="*/ 868907 w 2984311"/>
              <a:gd name="connsiteY46" fmla="*/ 322997 h 782471"/>
              <a:gd name="connsiteX47" fmla="*/ 855260 w 2984311"/>
              <a:gd name="connsiteY47" fmla="*/ 327546 h 782471"/>
              <a:gd name="connsiteX48" fmla="*/ 782471 w 2984311"/>
              <a:gd name="connsiteY48" fmla="*/ 322997 h 782471"/>
              <a:gd name="connsiteX49" fmla="*/ 768824 w 2984311"/>
              <a:gd name="connsiteY49" fmla="*/ 318448 h 782471"/>
              <a:gd name="connsiteX50" fmla="*/ 723331 w 2984311"/>
              <a:gd name="connsiteY50" fmla="*/ 304800 h 782471"/>
              <a:gd name="connsiteX51" fmla="*/ 709683 w 2984311"/>
              <a:gd name="connsiteY51" fmla="*/ 300251 h 782471"/>
              <a:gd name="connsiteX52" fmla="*/ 696036 w 2984311"/>
              <a:gd name="connsiteY52" fmla="*/ 295702 h 782471"/>
              <a:gd name="connsiteX53" fmla="*/ 641445 w 2984311"/>
              <a:gd name="connsiteY53" fmla="*/ 291152 h 782471"/>
              <a:gd name="connsiteX54" fmla="*/ 591403 w 2984311"/>
              <a:gd name="connsiteY54" fmla="*/ 282054 h 782471"/>
              <a:gd name="connsiteX55" fmla="*/ 573206 w 2984311"/>
              <a:gd name="connsiteY55" fmla="*/ 277505 h 782471"/>
              <a:gd name="connsiteX56" fmla="*/ 545910 w 2984311"/>
              <a:gd name="connsiteY56" fmla="*/ 268406 h 782471"/>
              <a:gd name="connsiteX57" fmla="*/ 514066 w 2984311"/>
              <a:gd name="connsiteY57" fmla="*/ 263857 h 782471"/>
              <a:gd name="connsiteX58" fmla="*/ 491319 w 2984311"/>
              <a:gd name="connsiteY58" fmla="*/ 259308 h 782471"/>
              <a:gd name="connsiteX59" fmla="*/ 459474 w 2984311"/>
              <a:gd name="connsiteY59" fmla="*/ 254758 h 782471"/>
              <a:gd name="connsiteX60" fmla="*/ 432179 w 2984311"/>
              <a:gd name="connsiteY60" fmla="*/ 236561 h 782471"/>
              <a:gd name="connsiteX61" fmla="*/ 423080 w 2984311"/>
              <a:gd name="connsiteY61" fmla="*/ 222913 h 782471"/>
              <a:gd name="connsiteX62" fmla="*/ 404883 w 2984311"/>
              <a:gd name="connsiteY62" fmla="*/ 213815 h 782471"/>
              <a:gd name="connsiteX63" fmla="*/ 391236 w 2984311"/>
              <a:gd name="connsiteY63" fmla="*/ 204716 h 782471"/>
              <a:gd name="connsiteX64" fmla="*/ 373039 w 2984311"/>
              <a:gd name="connsiteY64" fmla="*/ 177421 h 782471"/>
              <a:gd name="connsiteX65" fmla="*/ 350292 w 2984311"/>
              <a:gd name="connsiteY65" fmla="*/ 150125 h 782471"/>
              <a:gd name="connsiteX66" fmla="*/ 322997 w 2984311"/>
              <a:gd name="connsiteY66" fmla="*/ 131928 h 782471"/>
              <a:gd name="connsiteX67" fmla="*/ 295701 w 2984311"/>
              <a:gd name="connsiteY67" fmla="*/ 113731 h 782471"/>
              <a:gd name="connsiteX68" fmla="*/ 286603 w 2984311"/>
              <a:gd name="connsiteY68" fmla="*/ 100084 h 782471"/>
              <a:gd name="connsiteX69" fmla="*/ 272955 w 2984311"/>
              <a:gd name="connsiteY69" fmla="*/ 95534 h 782471"/>
              <a:gd name="connsiteX70" fmla="*/ 259307 w 2984311"/>
              <a:gd name="connsiteY70" fmla="*/ 86436 h 782471"/>
              <a:gd name="connsiteX71" fmla="*/ 232012 w 2984311"/>
              <a:gd name="connsiteY71" fmla="*/ 77337 h 782471"/>
              <a:gd name="connsiteX72" fmla="*/ 218364 w 2984311"/>
              <a:gd name="connsiteY72" fmla="*/ 72788 h 782471"/>
              <a:gd name="connsiteX73" fmla="*/ 204716 w 2984311"/>
              <a:gd name="connsiteY73" fmla="*/ 68239 h 782471"/>
              <a:gd name="connsiteX74" fmla="*/ 191068 w 2984311"/>
              <a:gd name="connsiteY74" fmla="*/ 59140 h 782471"/>
              <a:gd name="connsiteX75" fmla="*/ 163773 w 2984311"/>
              <a:gd name="connsiteY75" fmla="*/ 50042 h 782471"/>
              <a:gd name="connsiteX76" fmla="*/ 136477 w 2984311"/>
              <a:gd name="connsiteY76" fmla="*/ 40943 h 782471"/>
              <a:gd name="connsiteX77" fmla="*/ 122830 w 2984311"/>
              <a:gd name="connsiteY77" fmla="*/ 36394 h 782471"/>
              <a:gd name="connsiteX78" fmla="*/ 0 w 2984311"/>
              <a:gd name="connsiteY7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74209 w 2984311"/>
              <a:gd name="connsiteY14" fmla="*/ 523164 h 782471"/>
              <a:gd name="connsiteX15" fmla="*/ 1733266 w 2984311"/>
              <a:gd name="connsiteY15" fmla="*/ 509516 h 782471"/>
              <a:gd name="connsiteX16" fmla="*/ 1728716 w 2984311"/>
              <a:gd name="connsiteY16" fmla="*/ 495869 h 782471"/>
              <a:gd name="connsiteX17" fmla="*/ 1724167 w 2984311"/>
              <a:gd name="connsiteY17" fmla="*/ 468573 h 782471"/>
              <a:gd name="connsiteX18" fmla="*/ 1710519 w 2984311"/>
              <a:gd name="connsiteY18" fmla="*/ 464024 h 782471"/>
              <a:gd name="connsiteX19" fmla="*/ 1701421 w 2984311"/>
              <a:gd name="connsiteY19" fmla="*/ 450376 h 782471"/>
              <a:gd name="connsiteX20" fmla="*/ 1687773 w 2984311"/>
              <a:gd name="connsiteY20" fmla="*/ 441278 h 782471"/>
              <a:gd name="connsiteX21" fmla="*/ 1683224 w 2984311"/>
              <a:gd name="connsiteY21" fmla="*/ 427630 h 782471"/>
              <a:gd name="connsiteX22" fmla="*/ 1665027 w 2984311"/>
              <a:gd name="connsiteY22" fmla="*/ 400334 h 782471"/>
              <a:gd name="connsiteX23" fmla="*/ 1646830 w 2984311"/>
              <a:gd name="connsiteY23" fmla="*/ 373039 h 782471"/>
              <a:gd name="connsiteX24" fmla="*/ 1633182 w 2984311"/>
              <a:gd name="connsiteY24" fmla="*/ 363940 h 782471"/>
              <a:gd name="connsiteX25" fmla="*/ 1601337 w 2984311"/>
              <a:gd name="connsiteY25" fmla="*/ 345743 h 782471"/>
              <a:gd name="connsiteX26" fmla="*/ 1587689 w 2984311"/>
              <a:gd name="connsiteY26" fmla="*/ 318448 h 782471"/>
              <a:gd name="connsiteX27" fmla="*/ 1574042 w 2984311"/>
              <a:gd name="connsiteY27" fmla="*/ 309349 h 782471"/>
              <a:gd name="connsiteX28" fmla="*/ 1542197 w 2984311"/>
              <a:gd name="connsiteY28" fmla="*/ 286603 h 782471"/>
              <a:gd name="connsiteX29" fmla="*/ 1501254 w 2984311"/>
              <a:gd name="connsiteY29" fmla="*/ 277505 h 782471"/>
              <a:gd name="connsiteX30" fmla="*/ 1473958 w 2984311"/>
              <a:gd name="connsiteY30" fmla="*/ 268406 h 782471"/>
              <a:gd name="connsiteX31" fmla="*/ 1460310 w 2984311"/>
              <a:gd name="connsiteY31" fmla="*/ 259308 h 782471"/>
              <a:gd name="connsiteX32" fmla="*/ 1433015 w 2984311"/>
              <a:gd name="connsiteY32" fmla="*/ 250209 h 782471"/>
              <a:gd name="connsiteX33" fmla="*/ 1360227 w 2984311"/>
              <a:gd name="connsiteY33" fmla="*/ 236561 h 782471"/>
              <a:gd name="connsiteX34" fmla="*/ 1332931 w 2984311"/>
              <a:gd name="connsiteY34" fmla="*/ 227463 h 782471"/>
              <a:gd name="connsiteX35" fmla="*/ 1319283 w 2984311"/>
              <a:gd name="connsiteY35" fmla="*/ 222913 h 782471"/>
              <a:gd name="connsiteX36" fmla="*/ 1278340 w 2984311"/>
              <a:gd name="connsiteY36" fmla="*/ 227463 h 782471"/>
              <a:gd name="connsiteX37" fmla="*/ 1264692 w 2984311"/>
              <a:gd name="connsiteY37" fmla="*/ 236561 h 782471"/>
              <a:gd name="connsiteX38" fmla="*/ 1246495 w 2984311"/>
              <a:gd name="connsiteY38" fmla="*/ 241111 h 782471"/>
              <a:gd name="connsiteX39" fmla="*/ 1219200 w 2984311"/>
              <a:gd name="connsiteY39" fmla="*/ 254758 h 782471"/>
              <a:gd name="connsiteX40" fmla="*/ 1191904 w 2984311"/>
              <a:gd name="connsiteY40" fmla="*/ 268406 h 782471"/>
              <a:gd name="connsiteX41" fmla="*/ 1160060 w 2984311"/>
              <a:gd name="connsiteY41" fmla="*/ 272955 h 782471"/>
              <a:gd name="connsiteX42" fmla="*/ 1105468 w 2984311"/>
              <a:gd name="connsiteY42" fmla="*/ 291152 h 782471"/>
              <a:gd name="connsiteX43" fmla="*/ 1073624 w 2984311"/>
              <a:gd name="connsiteY43" fmla="*/ 304800 h 782471"/>
              <a:gd name="connsiteX44" fmla="*/ 896203 w 2984311"/>
              <a:gd name="connsiteY44" fmla="*/ 309349 h 782471"/>
              <a:gd name="connsiteX45" fmla="*/ 868907 w 2984311"/>
              <a:gd name="connsiteY45" fmla="*/ 322997 h 782471"/>
              <a:gd name="connsiteX46" fmla="*/ 855260 w 2984311"/>
              <a:gd name="connsiteY46" fmla="*/ 327546 h 782471"/>
              <a:gd name="connsiteX47" fmla="*/ 782471 w 2984311"/>
              <a:gd name="connsiteY47" fmla="*/ 322997 h 782471"/>
              <a:gd name="connsiteX48" fmla="*/ 768824 w 2984311"/>
              <a:gd name="connsiteY48" fmla="*/ 318448 h 782471"/>
              <a:gd name="connsiteX49" fmla="*/ 723331 w 2984311"/>
              <a:gd name="connsiteY49" fmla="*/ 304800 h 782471"/>
              <a:gd name="connsiteX50" fmla="*/ 709683 w 2984311"/>
              <a:gd name="connsiteY50" fmla="*/ 300251 h 782471"/>
              <a:gd name="connsiteX51" fmla="*/ 696036 w 2984311"/>
              <a:gd name="connsiteY51" fmla="*/ 295702 h 782471"/>
              <a:gd name="connsiteX52" fmla="*/ 641445 w 2984311"/>
              <a:gd name="connsiteY52" fmla="*/ 291152 h 782471"/>
              <a:gd name="connsiteX53" fmla="*/ 591403 w 2984311"/>
              <a:gd name="connsiteY53" fmla="*/ 282054 h 782471"/>
              <a:gd name="connsiteX54" fmla="*/ 573206 w 2984311"/>
              <a:gd name="connsiteY54" fmla="*/ 277505 h 782471"/>
              <a:gd name="connsiteX55" fmla="*/ 545910 w 2984311"/>
              <a:gd name="connsiteY55" fmla="*/ 268406 h 782471"/>
              <a:gd name="connsiteX56" fmla="*/ 514066 w 2984311"/>
              <a:gd name="connsiteY56" fmla="*/ 263857 h 782471"/>
              <a:gd name="connsiteX57" fmla="*/ 491319 w 2984311"/>
              <a:gd name="connsiteY57" fmla="*/ 259308 h 782471"/>
              <a:gd name="connsiteX58" fmla="*/ 459474 w 2984311"/>
              <a:gd name="connsiteY58" fmla="*/ 254758 h 782471"/>
              <a:gd name="connsiteX59" fmla="*/ 432179 w 2984311"/>
              <a:gd name="connsiteY59" fmla="*/ 236561 h 782471"/>
              <a:gd name="connsiteX60" fmla="*/ 423080 w 2984311"/>
              <a:gd name="connsiteY60" fmla="*/ 222913 h 782471"/>
              <a:gd name="connsiteX61" fmla="*/ 404883 w 2984311"/>
              <a:gd name="connsiteY61" fmla="*/ 213815 h 782471"/>
              <a:gd name="connsiteX62" fmla="*/ 391236 w 2984311"/>
              <a:gd name="connsiteY62" fmla="*/ 204716 h 782471"/>
              <a:gd name="connsiteX63" fmla="*/ 373039 w 2984311"/>
              <a:gd name="connsiteY63" fmla="*/ 177421 h 782471"/>
              <a:gd name="connsiteX64" fmla="*/ 350292 w 2984311"/>
              <a:gd name="connsiteY64" fmla="*/ 150125 h 782471"/>
              <a:gd name="connsiteX65" fmla="*/ 322997 w 2984311"/>
              <a:gd name="connsiteY65" fmla="*/ 131928 h 782471"/>
              <a:gd name="connsiteX66" fmla="*/ 295701 w 2984311"/>
              <a:gd name="connsiteY66" fmla="*/ 113731 h 782471"/>
              <a:gd name="connsiteX67" fmla="*/ 286603 w 2984311"/>
              <a:gd name="connsiteY67" fmla="*/ 100084 h 782471"/>
              <a:gd name="connsiteX68" fmla="*/ 272955 w 2984311"/>
              <a:gd name="connsiteY68" fmla="*/ 95534 h 782471"/>
              <a:gd name="connsiteX69" fmla="*/ 259307 w 2984311"/>
              <a:gd name="connsiteY69" fmla="*/ 86436 h 782471"/>
              <a:gd name="connsiteX70" fmla="*/ 232012 w 2984311"/>
              <a:gd name="connsiteY70" fmla="*/ 77337 h 782471"/>
              <a:gd name="connsiteX71" fmla="*/ 218364 w 2984311"/>
              <a:gd name="connsiteY71" fmla="*/ 72788 h 782471"/>
              <a:gd name="connsiteX72" fmla="*/ 204716 w 2984311"/>
              <a:gd name="connsiteY72" fmla="*/ 68239 h 782471"/>
              <a:gd name="connsiteX73" fmla="*/ 191068 w 2984311"/>
              <a:gd name="connsiteY73" fmla="*/ 59140 h 782471"/>
              <a:gd name="connsiteX74" fmla="*/ 163773 w 2984311"/>
              <a:gd name="connsiteY74" fmla="*/ 50042 h 782471"/>
              <a:gd name="connsiteX75" fmla="*/ 136477 w 2984311"/>
              <a:gd name="connsiteY75" fmla="*/ 40943 h 782471"/>
              <a:gd name="connsiteX76" fmla="*/ 122830 w 2984311"/>
              <a:gd name="connsiteY76" fmla="*/ 36394 h 782471"/>
              <a:gd name="connsiteX77" fmla="*/ 0 w 2984311"/>
              <a:gd name="connsiteY7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815152 w 2984311"/>
              <a:gd name="connsiteY13" fmla="*/ 509516 h 782471"/>
              <a:gd name="connsiteX14" fmla="*/ 1774209 w 2984311"/>
              <a:gd name="connsiteY14" fmla="*/ 523164 h 782471"/>
              <a:gd name="connsiteX15" fmla="*/ 1733266 w 2984311"/>
              <a:gd name="connsiteY15" fmla="*/ 509516 h 782471"/>
              <a:gd name="connsiteX16" fmla="*/ 1728716 w 2984311"/>
              <a:gd name="connsiteY16" fmla="*/ 495869 h 782471"/>
              <a:gd name="connsiteX17" fmla="*/ 1724167 w 2984311"/>
              <a:gd name="connsiteY17" fmla="*/ 468573 h 782471"/>
              <a:gd name="connsiteX18" fmla="*/ 1710519 w 2984311"/>
              <a:gd name="connsiteY18" fmla="*/ 464024 h 782471"/>
              <a:gd name="connsiteX19" fmla="*/ 1701421 w 2984311"/>
              <a:gd name="connsiteY19" fmla="*/ 450376 h 782471"/>
              <a:gd name="connsiteX20" fmla="*/ 1687773 w 2984311"/>
              <a:gd name="connsiteY20" fmla="*/ 441278 h 782471"/>
              <a:gd name="connsiteX21" fmla="*/ 1683224 w 2984311"/>
              <a:gd name="connsiteY21" fmla="*/ 427630 h 782471"/>
              <a:gd name="connsiteX22" fmla="*/ 1665027 w 2984311"/>
              <a:gd name="connsiteY22" fmla="*/ 400334 h 782471"/>
              <a:gd name="connsiteX23" fmla="*/ 1646830 w 2984311"/>
              <a:gd name="connsiteY23" fmla="*/ 373039 h 782471"/>
              <a:gd name="connsiteX24" fmla="*/ 1633182 w 2984311"/>
              <a:gd name="connsiteY24" fmla="*/ 363940 h 782471"/>
              <a:gd name="connsiteX25" fmla="*/ 1601337 w 2984311"/>
              <a:gd name="connsiteY25" fmla="*/ 345743 h 782471"/>
              <a:gd name="connsiteX26" fmla="*/ 1587689 w 2984311"/>
              <a:gd name="connsiteY26" fmla="*/ 318448 h 782471"/>
              <a:gd name="connsiteX27" fmla="*/ 1574042 w 2984311"/>
              <a:gd name="connsiteY27" fmla="*/ 309349 h 782471"/>
              <a:gd name="connsiteX28" fmla="*/ 1542197 w 2984311"/>
              <a:gd name="connsiteY28" fmla="*/ 286603 h 782471"/>
              <a:gd name="connsiteX29" fmla="*/ 1501254 w 2984311"/>
              <a:gd name="connsiteY29" fmla="*/ 277505 h 782471"/>
              <a:gd name="connsiteX30" fmla="*/ 1473958 w 2984311"/>
              <a:gd name="connsiteY30" fmla="*/ 268406 h 782471"/>
              <a:gd name="connsiteX31" fmla="*/ 1460310 w 2984311"/>
              <a:gd name="connsiteY31" fmla="*/ 259308 h 782471"/>
              <a:gd name="connsiteX32" fmla="*/ 1433015 w 2984311"/>
              <a:gd name="connsiteY32" fmla="*/ 250209 h 782471"/>
              <a:gd name="connsiteX33" fmla="*/ 1360227 w 2984311"/>
              <a:gd name="connsiteY33" fmla="*/ 236561 h 782471"/>
              <a:gd name="connsiteX34" fmla="*/ 1332931 w 2984311"/>
              <a:gd name="connsiteY34" fmla="*/ 227463 h 782471"/>
              <a:gd name="connsiteX35" fmla="*/ 1319283 w 2984311"/>
              <a:gd name="connsiteY35" fmla="*/ 222913 h 782471"/>
              <a:gd name="connsiteX36" fmla="*/ 1278340 w 2984311"/>
              <a:gd name="connsiteY36" fmla="*/ 227463 h 782471"/>
              <a:gd name="connsiteX37" fmla="*/ 1264692 w 2984311"/>
              <a:gd name="connsiteY37" fmla="*/ 236561 h 782471"/>
              <a:gd name="connsiteX38" fmla="*/ 1246495 w 2984311"/>
              <a:gd name="connsiteY38" fmla="*/ 241111 h 782471"/>
              <a:gd name="connsiteX39" fmla="*/ 1219200 w 2984311"/>
              <a:gd name="connsiteY39" fmla="*/ 254758 h 782471"/>
              <a:gd name="connsiteX40" fmla="*/ 1191904 w 2984311"/>
              <a:gd name="connsiteY40" fmla="*/ 268406 h 782471"/>
              <a:gd name="connsiteX41" fmla="*/ 1160060 w 2984311"/>
              <a:gd name="connsiteY41" fmla="*/ 272955 h 782471"/>
              <a:gd name="connsiteX42" fmla="*/ 1105468 w 2984311"/>
              <a:gd name="connsiteY42" fmla="*/ 291152 h 782471"/>
              <a:gd name="connsiteX43" fmla="*/ 1073624 w 2984311"/>
              <a:gd name="connsiteY43" fmla="*/ 304800 h 782471"/>
              <a:gd name="connsiteX44" fmla="*/ 896203 w 2984311"/>
              <a:gd name="connsiteY44" fmla="*/ 309349 h 782471"/>
              <a:gd name="connsiteX45" fmla="*/ 868907 w 2984311"/>
              <a:gd name="connsiteY45" fmla="*/ 322997 h 782471"/>
              <a:gd name="connsiteX46" fmla="*/ 855260 w 2984311"/>
              <a:gd name="connsiteY46" fmla="*/ 327546 h 782471"/>
              <a:gd name="connsiteX47" fmla="*/ 782471 w 2984311"/>
              <a:gd name="connsiteY47" fmla="*/ 322997 h 782471"/>
              <a:gd name="connsiteX48" fmla="*/ 768824 w 2984311"/>
              <a:gd name="connsiteY48" fmla="*/ 318448 h 782471"/>
              <a:gd name="connsiteX49" fmla="*/ 723331 w 2984311"/>
              <a:gd name="connsiteY49" fmla="*/ 304800 h 782471"/>
              <a:gd name="connsiteX50" fmla="*/ 709683 w 2984311"/>
              <a:gd name="connsiteY50" fmla="*/ 300251 h 782471"/>
              <a:gd name="connsiteX51" fmla="*/ 696036 w 2984311"/>
              <a:gd name="connsiteY51" fmla="*/ 295702 h 782471"/>
              <a:gd name="connsiteX52" fmla="*/ 641445 w 2984311"/>
              <a:gd name="connsiteY52" fmla="*/ 291152 h 782471"/>
              <a:gd name="connsiteX53" fmla="*/ 591403 w 2984311"/>
              <a:gd name="connsiteY53" fmla="*/ 282054 h 782471"/>
              <a:gd name="connsiteX54" fmla="*/ 573206 w 2984311"/>
              <a:gd name="connsiteY54" fmla="*/ 277505 h 782471"/>
              <a:gd name="connsiteX55" fmla="*/ 545910 w 2984311"/>
              <a:gd name="connsiteY55" fmla="*/ 268406 h 782471"/>
              <a:gd name="connsiteX56" fmla="*/ 514066 w 2984311"/>
              <a:gd name="connsiteY56" fmla="*/ 263857 h 782471"/>
              <a:gd name="connsiteX57" fmla="*/ 491319 w 2984311"/>
              <a:gd name="connsiteY57" fmla="*/ 259308 h 782471"/>
              <a:gd name="connsiteX58" fmla="*/ 459474 w 2984311"/>
              <a:gd name="connsiteY58" fmla="*/ 254758 h 782471"/>
              <a:gd name="connsiteX59" fmla="*/ 432179 w 2984311"/>
              <a:gd name="connsiteY59" fmla="*/ 236561 h 782471"/>
              <a:gd name="connsiteX60" fmla="*/ 423080 w 2984311"/>
              <a:gd name="connsiteY60" fmla="*/ 222913 h 782471"/>
              <a:gd name="connsiteX61" fmla="*/ 404883 w 2984311"/>
              <a:gd name="connsiteY61" fmla="*/ 213815 h 782471"/>
              <a:gd name="connsiteX62" fmla="*/ 391236 w 2984311"/>
              <a:gd name="connsiteY62" fmla="*/ 204716 h 782471"/>
              <a:gd name="connsiteX63" fmla="*/ 373039 w 2984311"/>
              <a:gd name="connsiteY63" fmla="*/ 177421 h 782471"/>
              <a:gd name="connsiteX64" fmla="*/ 350292 w 2984311"/>
              <a:gd name="connsiteY64" fmla="*/ 150125 h 782471"/>
              <a:gd name="connsiteX65" fmla="*/ 322997 w 2984311"/>
              <a:gd name="connsiteY65" fmla="*/ 131928 h 782471"/>
              <a:gd name="connsiteX66" fmla="*/ 295701 w 2984311"/>
              <a:gd name="connsiteY66" fmla="*/ 113731 h 782471"/>
              <a:gd name="connsiteX67" fmla="*/ 286603 w 2984311"/>
              <a:gd name="connsiteY67" fmla="*/ 100084 h 782471"/>
              <a:gd name="connsiteX68" fmla="*/ 272955 w 2984311"/>
              <a:gd name="connsiteY68" fmla="*/ 95534 h 782471"/>
              <a:gd name="connsiteX69" fmla="*/ 259307 w 2984311"/>
              <a:gd name="connsiteY69" fmla="*/ 86436 h 782471"/>
              <a:gd name="connsiteX70" fmla="*/ 232012 w 2984311"/>
              <a:gd name="connsiteY70" fmla="*/ 77337 h 782471"/>
              <a:gd name="connsiteX71" fmla="*/ 218364 w 2984311"/>
              <a:gd name="connsiteY71" fmla="*/ 72788 h 782471"/>
              <a:gd name="connsiteX72" fmla="*/ 204716 w 2984311"/>
              <a:gd name="connsiteY72" fmla="*/ 68239 h 782471"/>
              <a:gd name="connsiteX73" fmla="*/ 191068 w 2984311"/>
              <a:gd name="connsiteY73" fmla="*/ 59140 h 782471"/>
              <a:gd name="connsiteX74" fmla="*/ 163773 w 2984311"/>
              <a:gd name="connsiteY74" fmla="*/ 50042 h 782471"/>
              <a:gd name="connsiteX75" fmla="*/ 136477 w 2984311"/>
              <a:gd name="connsiteY75" fmla="*/ 40943 h 782471"/>
              <a:gd name="connsiteX76" fmla="*/ 122830 w 2984311"/>
              <a:gd name="connsiteY76" fmla="*/ 36394 h 782471"/>
              <a:gd name="connsiteX77" fmla="*/ 0 w 2984311"/>
              <a:gd name="connsiteY7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74209 w 2984311"/>
              <a:gd name="connsiteY13" fmla="*/ 523164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701421 w 2984311"/>
              <a:gd name="connsiteY18" fmla="*/ 450376 h 782471"/>
              <a:gd name="connsiteX19" fmla="*/ 1687773 w 2984311"/>
              <a:gd name="connsiteY19" fmla="*/ 441278 h 782471"/>
              <a:gd name="connsiteX20" fmla="*/ 1683224 w 2984311"/>
              <a:gd name="connsiteY20" fmla="*/ 427630 h 782471"/>
              <a:gd name="connsiteX21" fmla="*/ 1665027 w 2984311"/>
              <a:gd name="connsiteY21" fmla="*/ 400334 h 782471"/>
              <a:gd name="connsiteX22" fmla="*/ 1646830 w 2984311"/>
              <a:gd name="connsiteY22" fmla="*/ 373039 h 782471"/>
              <a:gd name="connsiteX23" fmla="*/ 1633182 w 2984311"/>
              <a:gd name="connsiteY23" fmla="*/ 363940 h 782471"/>
              <a:gd name="connsiteX24" fmla="*/ 1601337 w 2984311"/>
              <a:gd name="connsiteY24" fmla="*/ 345743 h 782471"/>
              <a:gd name="connsiteX25" fmla="*/ 1587689 w 2984311"/>
              <a:gd name="connsiteY25" fmla="*/ 318448 h 782471"/>
              <a:gd name="connsiteX26" fmla="*/ 1574042 w 2984311"/>
              <a:gd name="connsiteY26" fmla="*/ 309349 h 782471"/>
              <a:gd name="connsiteX27" fmla="*/ 1542197 w 2984311"/>
              <a:gd name="connsiteY27" fmla="*/ 286603 h 782471"/>
              <a:gd name="connsiteX28" fmla="*/ 1501254 w 2984311"/>
              <a:gd name="connsiteY28" fmla="*/ 277505 h 782471"/>
              <a:gd name="connsiteX29" fmla="*/ 1473958 w 2984311"/>
              <a:gd name="connsiteY29" fmla="*/ 268406 h 782471"/>
              <a:gd name="connsiteX30" fmla="*/ 1460310 w 2984311"/>
              <a:gd name="connsiteY30" fmla="*/ 259308 h 782471"/>
              <a:gd name="connsiteX31" fmla="*/ 1433015 w 2984311"/>
              <a:gd name="connsiteY31" fmla="*/ 250209 h 782471"/>
              <a:gd name="connsiteX32" fmla="*/ 1360227 w 2984311"/>
              <a:gd name="connsiteY32" fmla="*/ 236561 h 782471"/>
              <a:gd name="connsiteX33" fmla="*/ 1332931 w 2984311"/>
              <a:gd name="connsiteY33" fmla="*/ 227463 h 782471"/>
              <a:gd name="connsiteX34" fmla="*/ 1319283 w 2984311"/>
              <a:gd name="connsiteY34" fmla="*/ 222913 h 782471"/>
              <a:gd name="connsiteX35" fmla="*/ 1278340 w 2984311"/>
              <a:gd name="connsiteY35" fmla="*/ 227463 h 782471"/>
              <a:gd name="connsiteX36" fmla="*/ 1264692 w 2984311"/>
              <a:gd name="connsiteY36" fmla="*/ 236561 h 782471"/>
              <a:gd name="connsiteX37" fmla="*/ 1246495 w 2984311"/>
              <a:gd name="connsiteY37" fmla="*/ 241111 h 782471"/>
              <a:gd name="connsiteX38" fmla="*/ 1219200 w 2984311"/>
              <a:gd name="connsiteY38" fmla="*/ 254758 h 782471"/>
              <a:gd name="connsiteX39" fmla="*/ 1191904 w 2984311"/>
              <a:gd name="connsiteY39" fmla="*/ 268406 h 782471"/>
              <a:gd name="connsiteX40" fmla="*/ 1160060 w 2984311"/>
              <a:gd name="connsiteY40" fmla="*/ 272955 h 782471"/>
              <a:gd name="connsiteX41" fmla="*/ 1105468 w 2984311"/>
              <a:gd name="connsiteY41" fmla="*/ 291152 h 782471"/>
              <a:gd name="connsiteX42" fmla="*/ 1073624 w 2984311"/>
              <a:gd name="connsiteY42" fmla="*/ 304800 h 782471"/>
              <a:gd name="connsiteX43" fmla="*/ 896203 w 2984311"/>
              <a:gd name="connsiteY43" fmla="*/ 309349 h 782471"/>
              <a:gd name="connsiteX44" fmla="*/ 868907 w 2984311"/>
              <a:gd name="connsiteY44" fmla="*/ 322997 h 782471"/>
              <a:gd name="connsiteX45" fmla="*/ 855260 w 2984311"/>
              <a:gd name="connsiteY45" fmla="*/ 327546 h 782471"/>
              <a:gd name="connsiteX46" fmla="*/ 782471 w 2984311"/>
              <a:gd name="connsiteY46" fmla="*/ 322997 h 782471"/>
              <a:gd name="connsiteX47" fmla="*/ 768824 w 2984311"/>
              <a:gd name="connsiteY47" fmla="*/ 318448 h 782471"/>
              <a:gd name="connsiteX48" fmla="*/ 723331 w 2984311"/>
              <a:gd name="connsiteY48" fmla="*/ 304800 h 782471"/>
              <a:gd name="connsiteX49" fmla="*/ 709683 w 2984311"/>
              <a:gd name="connsiteY49" fmla="*/ 300251 h 782471"/>
              <a:gd name="connsiteX50" fmla="*/ 696036 w 2984311"/>
              <a:gd name="connsiteY50" fmla="*/ 295702 h 782471"/>
              <a:gd name="connsiteX51" fmla="*/ 641445 w 2984311"/>
              <a:gd name="connsiteY51" fmla="*/ 291152 h 782471"/>
              <a:gd name="connsiteX52" fmla="*/ 591403 w 2984311"/>
              <a:gd name="connsiteY52" fmla="*/ 282054 h 782471"/>
              <a:gd name="connsiteX53" fmla="*/ 573206 w 2984311"/>
              <a:gd name="connsiteY53" fmla="*/ 277505 h 782471"/>
              <a:gd name="connsiteX54" fmla="*/ 545910 w 2984311"/>
              <a:gd name="connsiteY54" fmla="*/ 268406 h 782471"/>
              <a:gd name="connsiteX55" fmla="*/ 514066 w 2984311"/>
              <a:gd name="connsiteY55" fmla="*/ 263857 h 782471"/>
              <a:gd name="connsiteX56" fmla="*/ 491319 w 2984311"/>
              <a:gd name="connsiteY56" fmla="*/ 259308 h 782471"/>
              <a:gd name="connsiteX57" fmla="*/ 459474 w 2984311"/>
              <a:gd name="connsiteY57" fmla="*/ 254758 h 782471"/>
              <a:gd name="connsiteX58" fmla="*/ 432179 w 2984311"/>
              <a:gd name="connsiteY58" fmla="*/ 236561 h 782471"/>
              <a:gd name="connsiteX59" fmla="*/ 423080 w 2984311"/>
              <a:gd name="connsiteY59" fmla="*/ 222913 h 782471"/>
              <a:gd name="connsiteX60" fmla="*/ 404883 w 2984311"/>
              <a:gd name="connsiteY60" fmla="*/ 213815 h 782471"/>
              <a:gd name="connsiteX61" fmla="*/ 391236 w 2984311"/>
              <a:gd name="connsiteY61" fmla="*/ 204716 h 782471"/>
              <a:gd name="connsiteX62" fmla="*/ 373039 w 2984311"/>
              <a:gd name="connsiteY62" fmla="*/ 177421 h 782471"/>
              <a:gd name="connsiteX63" fmla="*/ 350292 w 2984311"/>
              <a:gd name="connsiteY63" fmla="*/ 150125 h 782471"/>
              <a:gd name="connsiteX64" fmla="*/ 322997 w 2984311"/>
              <a:gd name="connsiteY64" fmla="*/ 131928 h 782471"/>
              <a:gd name="connsiteX65" fmla="*/ 295701 w 2984311"/>
              <a:gd name="connsiteY65" fmla="*/ 113731 h 782471"/>
              <a:gd name="connsiteX66" fmla="*/ 286603 w 2984311"/>
              <a:gd name="connsiteY66" fmla="*/ 100084 h 782471"/>
              <a:gd name="connsiteX67" fmla="*/ 272955 w 2984311"/>
              <a:gd name="connsiteY67" fmla="*/ 95534 h 782471"/>
              <a:gd name="connsiteX68" fmla="*/ 259307 w 2984311"/>
              <a:gd name="connsiteY68" fmla="*/ 86436 h 782471"/>
              <a:gd name="connsiteX69" fmla="*/ 232012 w 2984311"/>
              <a:gd name="connsiteY69" fmla="*/ 77337 h 782471"/>
              <a:gd name="connsiteX70" fmla="*/ 218364 w 2984311"/>
              <a:gd name="connsiteY70" fmla="*/ 72788 h 782471"/>
              <a:gd name="connsiteX71" fmla="*/ 204716 w 2984311"/>
              <a:gd name="connsiteY71" fmla="*/ 68239 h 782471"/>
              <a:gd name="connsiteX72" fmla="*/ 191068 w 2984311"/>
              <a:gd name="connsiteY72" fmla="*/ 59140 h 782471"/>
              <a:gd name="connsiteX73" fmla="*/ 163773 w 2984311"/>
              <a:gd name="connsiteY73" fmla="*/ 50042 h 782471"/>
              <a:gd name="connsiteX74" fmla="*/ 136477 w 2984311"/>
              <a:gd name="connsiteY74" fmla="*/ 40943 h 782471"/>
              <a:gd name="connsiteX75" fmla="*/ 122830 w 2984311"/>
              <a:gd name="connsiteY75" fmla="*/ 36394 h 782471"/>
              <a:gd name="connsiteX76" fmla="*/ 0 w 2984311"/>
              <a:gd name="connsiteY7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701421 w 2984311"/>
              <a:gd name="connsiteY18" fmla="*/ 450376 h 782471"/>
              <a:gd name="connsiteX19" fmla="*/ 1687773 w 2984311"/>
              <a:gd name="connsiteY19" fmla="*/ 441278 h 782471"/>
              <a:gd name="connsiteX20" fmla="*/ 1683224 w 2984311"/>
              <a:gd name="connsiteY20" fmla="*/ 427630 h 782471"/>
              <a:gd name="connsiteX21" fmla="*/ 1665027 w 2984311"/>
              <a:gd name="connsiteY21" fmla="*/ 400334 h 782471"/>
              <a:gd name="connsiteX22" fmla="*/ 1646830 w 2984311"/>
              <a:gd name="connsiteY22" fmla="*/ 373039 h 782471"/>
              <a:gd name="connsiteX23" fmla="*/ 1633182 w 2984311"/>
              <a:gd name="connsiteY23" fmla="*/ 363940 h 782471"/>
              <a:gd name="connsiteX24" fmla="*/ 1601337 w 2984311"/>
              <a:gd name="connsiteY24" fmla="*/ 345743 h 782471"/>
              <a:gd name="connsiteX25" fmla="*/ 1587689 w 2984311"/>
              <a:gd name="connsiteY25" fmla="*/ 318448 h 782471"/>
              <a:gd name="connsiteX26" fmla="*/ 1574042 w 2984311"/>
              <a:gd name="connsiteY26" fmla="*/ 309349 h 782471"/>
              <a:gd name="connsiteX27" fmla="*/ 1542197 w 2984311"/>
              <a:gd name="connsiteY27" fmla="*/ 286603 h 782471"/>
              <a:gd name="connsiteX28" fmla="*/ 1501254 w 2984311"/>
              <a:gd name="connsiteY28" fmla="*/ 277505 h 782471"/>
              <a:gd name="connsiteX29" fmla="*/ 1473958 w 2984311"/>
              <a:gd name="connsiteY29" fmla="*/ 268406 h 782471"/>
              <a:gd name="connsiteX30" fmla="*/ 1460310 w 2984311"/>
              <a:gd name="connsiteY30" fmla="*/ 259308 h 782471"/>
              <a:gd name="connsiteX31" fmla="*/ 1433015 w 2984311"/>
              <a:gd name="connsiteY31" fmla="*/ 250209 h 782471"/>
              <a:gd name="connsiteX32" fmla="*/ 1360227 w 2984311"/>
              <a:gd name="connsiteY32" fmla="*/ 236561 h 782471"/>
              <a:gd name="connsiteX33" fmla="*/ 1332931 w 2984311"/>
              <a:gd name="connsiteY33" fmla="*/ 227463 h 782471"/>
              <a:gd name="connsiteX34" fmla="*/ 1319283 w 2984311"/>
              <a:gd name="connsiteY34" fmla="*/ 222913 h 782471"/>
              <a:gd name="connsiteX35" fmla="*/ 1278340 w 2984311"/>
              <a:gd name="connsiteY35" fmla="*/ 227463 h 782471"/>
              <a:gd name="connsiteX36" fmla="*/ 1264692 w 2984311"/>
              <a:gd name="connsiteY36" fmla="*/ 236561 h 782471"/>
              <a:gd name="connsiteX37" fmla="*/ 1246495 w 2984311"/>
              <a:gd name="connsiteY37" fmla="*/ 241111 h 782471"/>
              <a:gd name="connsiteX38" fmla="*/ 1219200 w 2984311"/>
              <a:gd name="connsiteY38" fmla="*/ 254758 h 782471"/>
              <a:gd name="connsiteX39" fmla="*/ 1191904 w 2984311"/>
              <a:gd name="connsiteY39" fmla="*/ 268406 h 782471"/>
              <a:gd name="connsiteX40" fmla="*/ 1160060 w 2984311"/>
              <a:gd name="connsiteY40" fmla="*/ 272955 h 782471"/>
              <a:gd name="connsiteX41" fmla="*/ 1105468 w 2984311"/>
              <a:gd name="connsiteY41" fmla="*/ 291152 h 782471"/>
              <a:gd name="connsiteX42" fmla="*/ 1073624 w 2984311"/>
              <a:gd name="connsiteY42" fmla="*/ 304800 h 782471"/>
              <a:gd name="connsiteX43" fmla="*/ 896203 w 2984311"/>
              <a:gd name="connsiteY43" fmla="*/ 309349 h 782471"/>
              <a:gd name="connsiteX44" fmla="*/ 868907 w 2984311"/>
              <a:gd name="connsiteY44" fmla="*/ 322997 h 782471"/>
              <a:gd name="connsiteX45" fmla="*/ 855260 w 2984311"/>
              <a:gd name="connsiteY45" fmla="*/ 327546 h 782471"/>
              <a:gd name="connsiteX46" fmla="*/ 782471 w 2984311"/>
              <a:gd name="connsiteY46" fmla="*/ 322997 h 782471"/>
              <a:gd name="connsiteX47" fmla="*/ 768824 w 2984311"/>
              <a:gd name="connsiteY47" fmla="*/ 318448 h 782471"/>
              <a:gd name="connsiteX48" fmla="*/ 723331 w 2984311"/>
              <a:gd name="connsiteY48" fmla="*/ 304800 h 782471"/>
              <a:gd name="connsiteX49" fmla="*/ 709683 w 2984311"/>
              <a:gd name="connsiteY49" fmla="*/ 300251 h 782471"/>
              <a:gd name="connsiteX50" fmla="*/ 696036 w 2984311"/>
              <a:gd name="connsiteY50" fmla="*/ 295702 h 782471"/>
              <a:gd name="connsiteX51" fmla="*/ 641445 w 2984311"/>
              <a:gd name="connsiteY51" fmla="*/ 291152 h 782471"/>
              <a:gd name="connsiteX52" fmla="*/ 591403 w 2984311"/>
              <a:gd name="connsiteY52" fmla="*/ 282054 h 782471"/>
              <a:gd name="connsiteX53" fmla="*/ 573206 w 2984311"/>
              <a:gd name="connsiteY53" fmla="*/ 277505 h 782471"/>
              <a:gd name="connsiteX54" fmla="*/ 545910 w 2984311"/>
              <a:gd name="connsiteY54" fmla="*/ 268406 h 782471"/>
              <a:gd name="connsiteX55" fmla="*/ 514066 w 2984311"/>
              <a:gd name="connsiteY55" fmla="*/ 263857 h 782471"/>
              <a:gd name="connsiteX56" fmla="*/ 491319 w 2984311"/>
              <a:gd name="connsiteY56" fmla="*/ 259308 h 782471"/>
              <a:gd name="connsiteX57" fmla="*/ 459474 w 2984311"/>
              <a:gd name="connsiteY57" fmla="*/ 254758 h 782471"/>
              <a:gd name="connsiteX58" fmla="*/ 432179 w 2984311"/>
              <a:gd name="connsiteY58" fmla="*/ 236561 h 782471"/>
              <a:gd name="connsiteX59" fmla="*/ 423080 w 2984311"/>
              <a:gd name="connsiteY59" fmla="*/ 222913 h 782471"/>
              <a:gd name="connsiteX60" fmla="*/ 404883 w 2984311"/>
              <a:gd name="connsiteY60" fmla="*/ 213815 h 782471"/>
              <a:gd name="connsiteX61" fmla="*/ 391236 w 2984311"/>
              <a:gd name="connsiteY61" fmla="*/ 204716 h 782471"/>
              <a:gd name="connsiteX62" fmla="*/ 373039 w 2984311"/>
              <a:gd name="connsiteY62" fmla="*/ 177421 h 782471"/>
              <a:gd name="connsiteX63" fmla="*/ 350292 w 2984311"/>
              <a:gd name="connsiteY63" fmla="*/ 150125 h 782471"/>
              <a:gd name="connsiteX64" fmla="*/ 322997 w 2984311"/>
              <a:gd name="connsiteY64" fmla="*/ 131928 h 782471"/>
              <a:gd name="connsiteX65" fmla="*/ 295701 w 2984311"/>
              <a:gd name="connsiteY65" fmla="*/ 113731 h 782471"/>
              <a:gd name="connsiteX66" fmla="*/ 286603 w 2984311"/>
              <a:gd name="connsiteY66" fmla="*/ 100084 h 782471"/>
              <a:gd name="connsiteX67" fmla="*/ 272955 w 2984311"/>
              <a:gd name="connsiteY67" fmla="*/ 95534 h 782471"/>
              <a:gd name="connsiteX68" fmla="*/ 259307 w 2984311"/>
              <a:gd name="connsiteY68" fmla="*/ 86436 h 782471"/>
              <a:gd name="connsiteX69" fmla="*/ 232012 w 2984311"/>
              <a:gd name="connsiteY69" fmla="*/ 77337 h 782471"/>
              <a:gd name="connsiteX70" fmla="*/ 218364 w 2984311"/>
              <a:gd name="connsiteY70" fmla="*/ 72788 h 782471"/>
              <a:gd name="connsiteX71" fmla="*/ 204716 w 2984311"/>
              <a:gd name="connsiteY71" fmla="*/ 68239 h 782471"/>
              <a:gd name="connsiteX72" fmla="*/ 191068 w 2984311"/>
              <a:gd name="connsiteY72" fmla="*/ 59140 h 782471"/>
              <a:gd name="connsiteX73" fmla="*/ 163773 w 2984311"/>
              <a:gd name="connsiteY73" fmla="*/ 50042 h 782471"/>
              <a:gd name="connsiteX74" fmla="*/ 136477 w 2984311"/>
              <a:gd name="connsiteY74" fmla="*/ 40943 h 782471"/>
              <a:gd name="connsiteX75" fmla="*/ 122830 w 2984311"/>
              <a:gd name="connsiteY75" fmla="*/ 36394 h 782471"/>
              <a:gd name="connsiteX76" fmla="*/ 0 w 2984311"/>
              <a:gd name="connsiteY7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687773 w 2984311"/>
              <a:gd name="connsiteY18" fmla="*/ 441278 h 782471"/>
              <a:gd name="connsiteX19" fmla="*/ 1683224 w 2984311"/>
              <a:gd name="connsiteY19" fmla="*/ 427630 h 782471"/>
              <a:gd name="connsiteX20" fmla="*/ 1665027 w 2984311"/>
              <a:gd name="connsiteY20" fmla="*/ 400334 h 782471"/>
              <a:gd name="connsiteX21" fmla="*/ 1646830 w 2984311"/>
              <a:gd name="connsiteY21" fmla="*/ 373039 h 782471"/>
              <a:gd name="connsiteX22" fmla="*/ 1633182 w 2984311"/>
              <a:gd name="connsiteY22" fmla="*/ 363940 h 782471"/>
              <a:gd name="connsiteX23" fmla="*/ 1601337 w 2984311"/>
              <a:gd name="connsiteY23" fmla="*/ 345743 h 782471"/>
              <a:gd name="connsiteX24" fmla="*/ 1587689 w 2984311"/>
              <a:gd name="connsiteY24" fmla="*/ 318448 h 782471"/>
              <a:gd name="connsiteX25" fmla="*/ 1574042 w 2984311"/>
              <a:gd name="connsiteY25" fmla="*/ 309349 h 782471"/>
              <a:gd name="connsiteX26" fmla="*/ 1542197 w 2984311"/>
              <a:gd name="connsiteY26" fmla="*/ 286603 h 782471"/>
              <a:gd name="connsiteX27" fmla="*/ 1501254 w 2984311"/>
              <a:gd name="connsiteY27" fmla="*/ 277505 h 782471"/>
              <a:gd name="connsiteX28" fmla="*/ 1473958 w 2984311"/>
              <a:gd name="connsiteY28" fmla="*/ 268406 h 782471"/>
              <a:gd name="connsiteX29" fmla="*/ 1460310 w 2984311"/>
              <a:gd name="connsiteY29" fmla="*/ 259308 h 782471"/>
              <a:gd name="connsiteX30" fmla="*/ 1433015 w 2984311"/>
              <a:gd name="connsiteY30" fmla="*/ 250209 h 782471"/>
              <a:gd name="connsiteX31" fmla="*/ 1360227 w 2984311"/>
              <a:gd name="connsiteY31" fmla="*/ 236561 h 782471"/>
              <a:gd name="connsiteX32" fmla="*/ 1332931 w 2984311"/>
              <a:gd name="connsiteY32" fmla="*/ 227463 h 782471"/>
              <a:gd name="connsiteX33" fmla="*/ 1319283 w 2984311"/>
              <a:gd name="connsiteY33" fmla="*/ 222913 h 782471"/>
              <a:gd name="connsiteX34" fmla="*/ 1278340 w 2984311"/>
              <a:gd name="connsiteY34" fmla="*/ 227463 h 782471"/>
              <a:gd name="connsiteX35" fmla="*/ 1264692 w 2984311"/>
              <a:gd name="connsiteY35" fmla="*/ 236561 h 782471"/>
              <a:gd name="connsiteX36" fmla="*/ 1246495 w 2984311"/>
              <a:gd name="connsiteY36" fmla="*/ 241111 h 782471"/>
              <a:gd name="connsiteX37" fmla="*/ 1219200 w 2984311"/>
              <a:gd name="connsiteY37" fmla="*/ 254758 h 782471"/>
              <a:gd name="connsiteX38" fmla="*/ 1191904 w 2984311"/>
              <a:gd name="connsiteY38" fmla="*/ 268406 h 782471"/>
              <a:gd name="connsiteX39" fmla="*/ 1160060 w 2984311"/>
              <a:gd name="connsiteY39" fmla="*/ 272955 h 782471"/>
              <a:gd name="connsiteX40" fmla="*/ 1105468 w 2984311"/>
              <a:gd name="connsiteY40" fmla="*/ 291152 h 782471"/>
              <a:gd name="connsiteX41" fmla="*/ 1073624 w 2984311"/>
              <a:gd name="connsiteY41" fmla="*/ 304800 h 782471"/>
              <a:gd name="connsiteX42" fmla="*/ 896203 w 2984311"/>
              <a:gd name="connsiteY42" fmla="*/ 309349 h 782471"/>
              <a:gd name="connsiteX43" fmla="*/ 868907 w 2984311"/>
              <a:gd name="connsiteY43" fmla="*/ 322997 h 782471"/>
              <a:gd name="connsiteX44" fmla="*/ 855260 w 2984311"/>
              <a:gd name="connsiteY44" fmla="*/ 327546 h 782471"/>
              <a:gd name="connsiteX45" fmla="*/ 782471 w 2984311"/>
              <a:gd name="connsiteY45" fmla="*/ 322997 h 782471"/>
              <a:gd name="connsiteX46" fmla="*/ 768824 w 2984311"/>
              <a:gd name="connsiteY46" fmla="*/ 318448 h 782471"/>
              <a:gd name="connsiteX47" fmla="*/ 723331 w 2984311"/>
              <a:gd name="connsiteY47" fmla="*/ 304800 h 782471"/>
              <a:gd name="connsiteX48" fmla="*/ 709683 w 2984311"/>
              <a:gd name="connsiteY48" fmla="*/ 300251 h 782471"/>
              <a:gd name="connsiteX49" fmla="*/ 696036 w 2984311"/>
              <a:gd name="connsiteY49" fmla="*/ 295702 h 782471"/>
              <a:gd name="connsiteX50" fmla="*/ 641445 w 2984311"/>
              <a:gd name="connsiteY50" fmla="*/ 291152 h 782471"/>
              <a:gd name="connsiteX51" fmla="*/ 591403 w 2984311"/>
              <a:gd name="connsiteY51" fmla="*/ 282054 h 782471"/>
              <a:gd name="connsiteX52" fmla="*/ 573206 w 2984311"/>
              <a:gd name="connsiteY52" fmla="*/ 277505 h 782471"/>
              <a:gd name="connsiteX53" fmla="*/ 545910 w 2984311"/>
              <a:gd name="connsiteY53" fmla="*/ 268406 h 782471"/>
              <a:gd name="connsiteX54" fmla="*/ 514066 w 2984311"/>
              <a:gd name="connsiteY54" fmla="*/ 263857 h 782471"/>
              <a:gd name="connsiteX55" fmla="*/ 491319 w 2984311"/>
              <a:gd name="connsiteY55" fmla="*/ 259308 h 782471"/>
              <a:gd name="connsiteX56" fmla="*/ 459474 w 2984311"/>
              <a:gd name="connsiteY56" fmla="*/ 254758 h 782471"/>
              <a:gd name="connsiteX57" fmla="*/ 432179 w 2984311"/>
              <a:gd name="connsiteY57" fmla="*/ 236561 h 782471"/>
              <a:gd name="connsiteX58" fmla="*/ 423080 w 2984311"/>
              <a:gd name="connsiteY58" fmla="*/ 222913 h 782471"/>
              <a:gd name="connsiteX59" fmla="*/ 404883 w 2984311"/>
              <a:gd name="connsiteY59" fmla="*/ 213815 h 782471"/>
              <a:gd name="connsiteX60" fmla="*/ 391236 w 2984311"/>
              <a:gd name="connsiteY60" fmla="*/ 204716 h 782471"/>
              <a:gd name="connsiteX61" fmla="*/ 373039 w 2984311"/>
              <a:gd name="connsiteY61" fmla="*/ 177421 h 782471"/>
              <a:gd name="connsiteX62" fmla="*/ 350292 w 2984311"/>
              <a:gd name="connsiteY62" fmla="*/ 150125 h 782471"/>
              <a:gd name="connsiteX63" fmla="*/ 322997 w 2984311"/>
              <a:gd name="connsiteY63" fmla="*/ 131928 h 782471"/>
              <a:gd name="connsiteX64" fmla="*/ 295701 w 2984311"/>
              <a:gd name="connsiteY64" fmla="*/ 113731 h 782471"/>
              <a:gd name="connsiteX65" fmla="*/ 286603 w 2984311"/>
              <a:gd name="connsiteY65" fmla="*/ 100084 h 782471"/>
              <a:gd name="connsiteX66" fmla="*/ 272955 w 2984311"/>
              <a:gd name="connsiteY66" fmla="*/ 95534 h 782471"/>
              <a:gd name="connsiteX67" fmla="*/ 259307 w 2984311"/>
              <a:gd name="connsiteY67" fmla="*/ 86436 h 782471"/>
              <a:gd name="connsiteX68" fmla="*/ 232012 w 2984311"/>
              <a:gd name="connsiteY68" fmla="*/ 77337 h 782471"/>
              <a:gd name="connsiteX69" fmla="*/ 218364 w 2984311"/>
              <a:gd name="connsiteY69" fmla="*/ 72788 h 782471"/>
              <a:gd name="connsiteX70" fmla="*/ 204716 w 2984311"/>
              <a:gd name="connsiteY70" fmla="*/ 68239 h 782471"/>
              <a:gd name="connsiteX71" fmla="*/ 191068 w 2984311"/>
              <a:gd name="connsiteY71" fmla="*/ 59140 h 782471"/>
              <a:gd name="connsiteX72" fmla="*/ 163773 w 2984311"/>
              <a:gd name="connsiteY72" fmla="*/ 50042 h 782471"/>
              <a:gd name="connsiteX73" fmla="*/ 136477 w 2984311"/>
              <a:gd name="connsiteY73" fmla="*/ 40943 h 782471"/>
              <a:gd name="connsiteX74" fmla="*/ 122830 w 2984311"/>
              <a:gd name="connsiteY74" fmla="*/ 36394 h 782471"/>
              <a:gd name="connsiteX75" fmla="*/ 0 w 2984311"/>
              <a:gd name="connsiteY7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710519 w 2984311"/>
              <a:gd name="connsiteY17" fmla="*/ 464024 h 782471"/>
              <a:gd name="connsiteX18" fmla="*/ 1687773 w 2984311"/>
              <a:gd name="connsiteY18" fmla="*/ 441278 h 782471"/>
              <a:gd name="connsiteX19" fmla="*/ 1683224 w 2984311"/>
              <a:gd name="connsiteY19" fmla="*/ 427630 h 782471"/>
              <a:gd name="connsiteX20" fmla="*/ 1665027 w 2984311"/>
              <a:gd name="connsiteY20" fmla="*/ 400334 h 782471"/>
              <a:gd name="connsiteX21" fmla="*/ 1646830 w 2984311"/>
              <a:gd name="connsiteY21" fmla="*/ 373039 h 782471"/>
              <a:gd name="connsiteX22" fmla="*/ 1633182 w 2984311"/>
              <a:gd name="connsiteY22" fmla="*/ 363940 h 782471"/>
              <a:gd name="connsiteX23" fmla="*/ 1601337 w 2984311"/>
              <a:gd name="connsiteY23" fmla="*/ 345743 h 782471"/>
              <a:gd name="connsiteX24" fmla="*/ 1587689 w 2984311"/>
              <a:gd name="connsiteY24" fmla="*/ 318448 h 782471"/>
              <a:gd name="connsiteX25" fmla="*/ 1574042 w 2984311"/>
              <a:gd name="connsiteY25" fmla="*/ 309349 h 782471"/>
              <a:gd name="connsiteX26" fmla="*/ 1542197 w 2984311"/>
              <a:gd name="connsiteY26" fmla="*/ 286603 h 782471"/>
              <a:gd name="connsiteX27" fmla="*/ 1501254 w 2984311"/>
              <a:gd name="connsiteY27" fmla="*/ 277505 h 782471"/>
              <a:gd name="connsiteX28" fmla="*/ 1473958 w 2984311"/>
              <a:gd name="connsiteY28" fmla="*/ 268406 h 782471"/>
              <a:gd name="connsiteX29" fmla="*/ 1460310 w 2984311"/>
              <a:gd name="connsiteY29" fmla="*/ 259308 h 782471"/>
              <a:gd name="connsiteX30" fmla="*/ 1433015 w 2984311"/>
              <a:gd name="connsiteY30" fmla="*/ 250209 h 782471"/>
              <a:gd name="connsiteX31" fmla="*/ 1360227 w 2984311"/>
              <a:gd name="connsiteY31" fmla="*/ 236561 h 782471"/>
              <a:gd name="connsiteX32" fmla="*/ 1332931 w 2984311"/>
              <a:gd name="connsiteY32" fmla="*/ 227463 h 782471"/>
              <a:gd name="connsiteX33" fmla="*/ 1319283 w 2984311"/>
              <a:gd name="connsiteY33" fmla="*/ 222913 h 782471"/>
              <a:gd name="connsiteX34" fmla="*/ 1278340 w 2984311"/>
              <a:gd name="connsiteY34" fmla="*/ 227463 h 782471"/>
              <a:gd name="connsiteX35" fmla="*/ 1264692 w 2984311"/>
              <a:gd name="connsiteY35" fmla="*/ 236561 h 782471"/>
              <a:gd name="connsiteX36" fmla="*/ 1246495 w 2984311"/>
              <a:gd name="connsiteY36" fmla="*/ 241111 h 782471"/>
              <a:gd name="connsiteX37" fmla="*/ 1219200 w 2984311"/>
              <a:gd name="connsiteY37" fmla="*/ 254758 h 782471"/>
              <a:gd name="connsiteX38" fmla="*/ 1191904 w 2984311"/>
              <a:gd name="connsiteY38" fmla="*/ 268406 h 782471"/>
              <a:gd name="connsiteX39" fmla="*/ 1160060 w 2984311"/>
              <a:gd name="connsiteY39" fmla="*/ 272955 h 782471"/>
              <a:gd name="connsiteX40" fmla="*/ 1105468 w 2984311"/>
              <a:gd name="connsiteY40" fmla="*/ 291152 h 782471"/>
              <a:gd name="connsiteX41" fmla="*/ 1073624 w 2984311"/>
              <a:gd name="connsiteY41" fmla="*/ 304800 h 782471"/>
              <a:gd name="connsiteX42" fmla="*/ 896203 w 2984311"/>
              <a:gd name="connsiteY42" fmla="*/ 309349 h 782471"/>
              <a:gd name="connsiteX43" fmla="*/ 868907 w 2984311"/>
              <a:gd name="connsiteY43" fmla="*/ 322997 h 782471"/>
              <a:gd name="connsiteX44" fmla="*/ 855260 w 2984311"/>
              <a:gd name="connsiteY44" fmla="*/ 327546 h 782471"/>
              <a:gd name="connsiteX45" fmla="*/ 782471 w 2984311"/>
              <a:gd name="connsiteY45" fmla="*/ 322997 h 782471"/>
              <a:gd name="connsiteX46" fmla="*/ 768824 w 2984311"/>
              <a:gd name="connsiteY46" fmla="*/ 318448 h 782471"/>
              <a:gd name="connsiteX47" fmla="*/ 723331 w 2984311"/>
              <a:gd name="connsiteY47" fmla="*/ 304800 h 782471"/>
              <a:gd name="connsiteX48" fmla="*/ 709683 w 2984311"/>
              <a:gd name="connsiteY48" fmla="*/ 300251 h 782471"/>
              <a:gd name="connsiteX49" fmla="*/ 696036 w 2984311"/>
              <a:gd name="connsiteY49" fmla="*/ 295702 h 782471"/>
              <a:gd name="connsiteX50" fmla="*/ 641445 w 2984311"/>
              <a:gd name="connsiteY50" fmla="*/ 291152 h 782471"/>
              <a:gd name="connsiteX51" fmla="*/ 591403 w 2984311"/>
              <a:gd name="connsiteY51" fmla="*/ 282054 h 782471"/>
              <a:gd name="connsiteX52" fmla="*/ 573206 w 2984311"/>
              <a:gd name="connsiteY52" fmla="*/ 277505 h 782471"/>
              <a:gd name="connsiteX53" fmla="*/ 545910 w 2984311"/>
              <a:gd name="connsiteY53" fmla="*/ 268406 h 782471"/>
              <a:gd name="connsiteX54" fmla="*/ 514066 w 2984311"/>
              <a:gd name="connsiteY54" fmla="*/ 263857 h 782471"/>
              <a:gd name="connsiteX55" fmla="*/ 491319 w 2984311"/>
              <a:gd name="connsiteY55" fmla="*/ 259308 h 782471"/>
              <a:gd name="connsiteX56" fmla="*/ 459474 w 2984311"/>
              <a:gd name="connsiteY56" fmla="*/ 254758 h 782471"/>
              <a:gd name="connsiteX57" fmla="*/ 432179 w 2984311"/>
              <a:gd name="connsiteY57" fmla="*/ 236561 h 782471"/>
              <a:gd name="connsiteX58" fmla="*/ 423080 w 2984311"/>
              <a:gd name="connsiteY58" fmla="*/ 222913 h 782471"/>
              <a:gd name="connsiteX59" fmla="*/ 404883 w 2984311"/>
              <a:gd name="connsiteY59" fmla="*/ 213815 h 782471"/>
              <a:gd name="connsiteX60" fmla="*/ 391236 w 2984311"/>
              <a:gd name="connsiteY60" fmla="*/ 204716 h 782471"/>
              <a:gd name="connsiteX61" fmla="*/ 373039 w 2984311"/>
              <a:gd name="connsiteY61" fmla="*/ 177421 h 782471"/>
              <a:gd name="connsiteX62" fmla="*/ 350292 w 2984311"/>
              <a:gd name="connsiteY62" fmla="*/ 150125 h 782471"/>
              <a:gd name="connsiteX63" fmla="*/ 322997 w 2984311"/>
              <a:gd name="connsiteY63" fmla="*/ 131928 h 782471"/>
              <a:gd name="connsiteX64" fmla="*/ 295701 w 2984311"/>
              <a:gd name="connsiteY64" fmla="*/ 113731 h 782471"/>
              <a:gd name="connsiteX65" fmla="*/ 286603 w 2984311"/>
              <a:gd name="connsiteY65" fmla="*/ 100084 h 782471"/>
              <a:gd name="connsiteX66" fmla="*/ 272955 w 2984311"/>
              <a:gd name="connsiteY66" fmla="*/ 95534 h 782471"/>
              <a:gd name="connsiteX67" fmla="*/ 259307 w 2984311"/>
              <a:gd name="connsiteY67" fmla="*/ 86436 h 782471"/>
              <a:gd name="connsiteX68" fmla="*/ 232012 w 2984311"/>
              <a:gd name="connsiteY68" fmla="*/ 77337 h 782471"/>
              <a:gd name="connsiteX69" fmla="*/ 218364 w 2984311"/>
              <a:gd name="connsiteY69" fmla="*/ 72788 h 782471"/>
              <a:gd name="connsiteX70" fmla="*/ 204716 w 2984311"/>
              <a:gd name="connsiteY70" fmla="*/ 68239 h 782471"/>
              <a:gd name="connsiteX71" fmla="*/ 191068 w 2984311"/>
              <a:gd name="connsiteY71" fmla="*/ 59140 h 782471"/>
              <a:gd name="connsiteX72" fmla="*/ 163773 w 2984311"/>
              <a:gd name="connsiteY72" fmla="*/ 50042 h 782471"/>
              <a:gd name="connsiteX73" fmla="*/ 136477 w 2984311"/>
              <a:gd name="connsiteY73" fmla="*/ 40943 h 782471"/>
              <a:gd name="connsiteX74" fmla="*/ 122830 w 2984311"/>
              <a:gd name="connsiteY74" fmla="*/ 36394 h 782471"/>
              <a:gd name="connsiteX75" fmla="*/ 0 w 2984311"/>
              <a:gd name="connsiteY7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68573 h 782471"/>
              <a:gd name="connsiteX17" fmla="*/ 1687773 w 2984311"/>
              <a:gd name="connsiteY17" fmla="*/ 441278 h 782471"/>
              <a:gd name="connsiteX18" fmla="*/ 1683224 w 2984311"/>
              <a:gd name="connsiteY18" fmla="*/ 427630 h 782471"/>
              <a:gd name="connsiteX19" fmla="*/ 1665027 w 2984311"/>
              <a:gd name="connsiteY19" fmla="*/ 400334 h 782471"/>
              <a:gd name="connsiteX20" fmla="*/ 1646830 w 2984311"/>
              <a:gd name="connsiteY20" fmla="*/ 373039 h 782471"/>
              <a:gd name="connsiteX21" fmla="*/ 1633182 w 2984311"/>
              <a:gd name="connsiteY21" fmla="*/ 363940 h 782471"/>
              <a:gd name="connsiteX22" fmla="*/ 1601337 w 2984311"/>
              <a:gd name="connsiteY22" fmla="*/ 345743 h 782471"/>
              <a:gd name="connsiteX23" fmla="*/ 1587689 w 2984311"/>
              <a:gd name="connsiteY23" fmla="*/ 318448 h 782471"/>
              <a:gd name="connsiteX24" fmla="*/ 1574042 w 2984311"/>
              <a:gd name="connsiteY24" fmla="*/ 309349 h 782471"/>
              <a:gd name="connsiteX25" fmla="*/ 1542197 w 2984311"/>
              <a:gd name="connsiteY25" fmla="*/ 286603 h 782471"/>
              <a:gd name="connsiteX26" fmla="*/ 1501254 w 2984311"/>
              <a:gd name="connsiteY26" fmla="*/ 277505 h 782471"/>
              <a:gd name="connsiteX27" fmla="*/ 1473958 w 2984311"/>
              <a:gd name="connsiteY27" fmla="*/ 268406 h 782471"/>
              <a:gd name="connsiteX28" fmla="*/ 1460310 w 2984311"/>
              <a:gd name="connsiteY28" fmla="*/ 259308 h 782471"/>
              <a:gd name="connsiteX29" fmla="*/ 1433015 w 2984311"/>
              <a:gd name="connsiteY29" fmla="*/ 250209 h 782471"/>
              <a:gd name="connsiteX30" fmla="*/ 1360227 w 2984311"/>
              <a:gd name="connsiteY30" fmla="*/ 236561 h 782471"/>
              <a:gd name="connsiteX31" fmla="*/ 1332931 w 2984311"/>
              <a:gd name="connsiteY31" fmla="*/ 227463 h 782471"/>
              <a:gd name="connsiteX32" fmla="*/ 1319283 w 2984311"/>
              <a:gd name="connsiteY32" fmla="*/ 222913 h 782471"/>
              <a:gd name="connsiteX33" fmla="*/ 1278340 w 2984311"/>
              <a:gd name="connsiteY33" fmla="*/ 227463 h 782471"/>
              <a:gd name="connsiteX34" fmla="*/ 1264692 w 2984311"/>
              <a:gd name="connsiteY34" fmla="*/ 236561 h 782471"/>
              <a:gd name="connsiteX35" fmla="*/ 1246495 w 2984311"/>
              <a:gd name="connsiteY35" fmla="*/ 241111 h 782471"/>
              <a:gd name="connsiteX36" fmla="*/ 1219200 w 2984311"/>
              <a:gd name="connsiteY36" fmla="*/ 254758 h 782471"/>
              <a:gd name="connsiteX37" fmla="*/ 1191904 w 2984311"/>
              <a:gd name="connsiteY37" fmla="*/ 268406 h 782471"/>
              <a:gd name="connsiteX38" fmla="*/ 1160060 w 2984311"/>
              <a:gd name="connsiteY38" fmla="*/ 272955 h 782471"/>
              <a:gd name="connsiteX39" fmla="*/ 1105468 w 2984311"/>
              <a:gd name="connsiteY39" fmla="*/ 291152 h 782471"/>
              <a:gd name="connsiteX40" fmla="*/ 1073624 w 2984311"/>
              <a:gd name="connsiteY40" fmla="*/ 304800 h 782471"/>
              <a:gd name="connsiteX41" fmla="*/ 896203 w 2984311"/>
              <a:gd name="connsiteY41" fmla="*/ 309349 h 782471"/>
              <a:gd name="connsiteX42" fmla="*/ 868907 w 2984311"/>
              <a:gd name="connsiteY42" fmla="*/ 322997 h 782471"/>
              <a:gd name="connsiteX43" fmla="*/ 855260 w 2984311"/>
              <a:gd name="connsiteY43" fmla="*/ 327546 h 782471"/>
              <a:gd name="connsiteX44" fmla="*/ 782471 w 2984311"/>
              <a:gd name="connsiteY44" fmla="*/ 322997 h 782471"/>
              <a:gd name="connsiteX45" fmla="*/ 768824 w 2984311"/>
              <a:gd name="connsiteY45" fmla="*/ 318448 h 782471"/>
              <a:gd name="connsiteX46" fmla="*/ 723331 w 2984311"/>
              <a:gd name="connsiteY46" fmla="*/ 304800 h 782471"/>
              <a:gd name="connsiteX47" fmla="*/ 709683 w 2984311"/>
              <a:gd name="connsiteY47" fmla="*/ 300251 h 782471"/>
              <a:gd name="connsiteX48" fmla="*/ 696036 w 2984311"/>
              <a:gd name="connsiteY48" fmla="*/ 295702 h 782471"/>
              <a:gd name="connsiteX49" fmla="*/ 641445 w 2984311"/>
              <a:gd name="connsiteY49" fmla="*/ 291152 h 782471"/>
              <a:gd name="connsiteX50" fmla="*/ 591403 w 2984311"/>
              <a:gd name="connsiteY50" fmla="*/ 282054 h 782471"/>
              <a:gd name="connsiteX51" fmla="*/ 573206 w 2984311"/>
              <a:gd name="connsiteY51" fmla="*/ 277505 h 782471"/>
              <a:gd name="connsiteX52" fmla="*/ 545910 w 2984311"/>
              <a:gd name="connsiteY52" fmla="*/ 268406 h 782471"/>
              <a:gd name="connsiteX53" fmla="*/ 514066 w 2984311"/>
              <a:gd name="connsiteY53" fmla="*/ 263857 h 782471"/>
              <a:gd name="connsiteX54" fmla="*/ 491319 w 2984311"/>
              <a:gd name="connsiteY54" fmla="*/ 259308 h 782471"/>
              <a:gd name="connsiteX55" fmla="*/ 459474 w 2984311"/>
              <a:gd name="connsiteY55" fmla="*/ 254758 h 782471"/>
              <a:gd name="connsiteX56" fmla="*/ 432179 w 2984311"/>
              <a:gd name="connsiteY56" fmla="*/ 236561 h 782471"/>
              <a:gd name="connsiteX57" fmla="*/ 423080 w 2984311"/>
              <a:gd name="connsiteY57" fmla="*/ 222913 h 782471"/>
              <a:gd name="connsiteX58" fmla="*/ 404883 w 2984311"/>
              <a:gd name="connsiteY58" fmla="*/ 213815 h 782471"/>
              <a:gd name="connsiteX59" fmla="*/ 391236 w 2984311"/>
              <a:gd name="connsiteY59" fmla="*/ 204716 h 782471"/>
              <a:gd name="connsiteX60" fmla="*/ 373039 w 2984311"/>
              <a:gd name="connsiteY60" fmla="*/ 177421 h 782471"/>
              <a:gd name="connsiteX61" fmla="*/ 350292 w 2984311"/>
              <a:gd name="connsiteY61" fmla="*/ 150125 h 782471"/>
              <a:gd name="connsiteX62" fmla="*/ 322997 w 2984311"/>
              <a:gd name="connsiteY62" fmla="*/ 131928 h 782471"/>
              <a:gd name="connsiteX63" fmla="*/ 295701 w 2984311"/>
              <a:gd name="connsiteY63" fmla="*/ 113731 h 782471"/>
              <a:gd name="connsiteX64" fmla="*/ 286603 w 2984311"/>
              <a:gd name="connsiteY64" fmla="*/ 100084 h 782471"/>
              <a:gd name="connsiteX65" fmla="*/ 272955 w 2984311"/>
              <a:gd name="connsiteY65" fmla="*/ 95534 h 782471"/>
              <a:gd name="connsiteX66" fmla="*/ 259307 w 2984311"/>
              <a:gd name="connsiteY66" fmla="*/ 86436 h 782471"/>
              <a:gd name="connsiteX67" fmla="*/ 232012 w 2984311"/>
              <a:gd name="connsiteY67" fmla="*/ 77337 h 782471"/>
              <a:gd name="connsiteX68" fmla="*/ 218364 w 2984311"/>
              <a:gd name="connsiteY68" fmla="*/ 72788 h 782471"/>
              <a:gd name="connsiteX69" fmla="*/ 204716 w 2984311"/>
              <a:gd name="connsiteY69" fmla="*/ 68239 h 782471"/>
              <a:gd name="connsiteX70" fmla="*/ 191068 w 2984311"/>
              <a:gd name="connsiteY70" fmla="*/ 59140 h 782471"/>
              <a:gd name="connsiteX71" fmla="*/ 163773 w 2984311"/>
              <a:gd name="connsiteY71" fmla="*/ 50042 h 782471"/>
              <a:gd name="connsiteX72" fmla="*/ 136477 w 2984311"/>
              <a:gd name="connsiteY72" fmla="*/ 40943 h 782471"/>
              <a:gd name="connsiteX73" fmla="*/ 122830 w 2984311"/>
              <a:gd name="connsiteY73" fmla="*/ 36394 h 782471"/>
              <a:gd name="connsiteX74" fmla="*/ 0 w 2984311"/>
              <a:gd name="connsiteY7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83224 w 2984311"/>
              <a:gd name="connsiteY18" fmla="*/ 427630 h 782471"/>
              <a:gd name="connsiteX19" fmla="*/ 1665027 w 2984311"/>
              <a:gd name="connsiteY19" fmla="*/ 400334 h 782471"/>
              <a:gd name="connsiteX20" fmla="*/ 1646830 w 2984311"/>
              <a:gd name="connsiteY20" fmla="*/ 373039 h 782471"/>
              <a:gd name="connsiteX21" fmla="*/ 1633182 w 2984311"/>
              <a:gd name="connsiteY21" fmla="*/ 363940 h 782471"/>
              <a:gd name="connsiteX22" fmla="*/ 1601337 w 2984311"/>
              <a:gd name="connsiteY22" fmla="*/ 345743 h 782471"/>
              <a:gd name="connsiteX23" fmla="*/ 1587689 w 2984311"/>
              <a:gd name="connsiteY23" fmla="*/ 318448 h 782471"/>
              <a:gd name="connsiteX24" fmla="*/ 1574042 w 2984311"/>
              <a:gd name="connsiteY24" fmla="*/ 309349 h 782471"/>
              <a:gd name="connsiteX25" fmla="*/ 1542197 w 2984311"/>
              <a:gd name="connsiteY25" fmla="*/ 286603 h 782471"/>
              <a:gd name="connsiteX26" fmla="*/ 1501254 w 2984311"/>
              <a:gd name="connsiteY26" fmla="*/ 277505 h 782471"/>
              <a:gd name="connsiteX27" fmla="*/ 1473958 w 2984311"/>
              <a:gd name="connsiteY27" fmla="*/ 268406 h 782471"/>
              <a:gd name="connsiteX28" fmla="*/ 1460310 w 2984311"/>
              <a:gd name="connsiteY28" fmla="*/ 259308 h 782471"/>
              <a:gd name="connsiteX29" fmla="*/ 1433015 w 2984311"/>
              <a:gd name="connsiteY29" fmla="*/ 250209 h 782471"/>
              <a:gd name="connsiteX30" fmla="*/ 1360227 w 2984311"/>
              <a:gd name="connsiteY30" fmla="*/ 236561 h 782471"/>
              <a:gd name="connsiteX31" fmla="*/ 1332931 w 2984311"/>
              <a:gd name="connsiteY31" fmla="*/ 227463 h 782471"/>
              <a:gd name="connsiteX32" fmla="*/ 1319283 w 2984311"/>
              <a:gd name="connsiteY32" fmla="*/ 222913 h 782471"/>
              <a:gd name="connsiteX33" fmla="*/ 1278340 w 2984311"/>
              <a:gd name="connsiteY33" fmla="*/ 227463 h 782471"/>
              <a:gd name="connsiteX34" fmla="*/ 1264692 w 2984311"/>
              <a:gd name="connsiteY34" fmla="*/ 236561 h 782471"/>
              <a:gd name="connsiteX35" fmla="*/ 1246495 w 2984311"/>
              <a:gd name="connsiteY35" fmla="*/ 241111 h 782471"/>
              <a:gd name="connsiteX36" fmla="*/ 1219200 w 2984311"/>
              <a:gd name="connsiteY36" fmla="*/ 254758 h 782471"/>
              <a:gd name="connsiteX37" fmla="*/ 1191904 w 2984311"/>
              <a:gd name="connsiteY37" fmla="*/ 268406 h 782471"/>
              <a:gd name="connsiteX38" fmla="*/ 1160060 w 2984311"/>
              <a:gd name="connsiteY38" fmla="*/ 272955 h 782471"/>
              <a:gd name="connsiteX39" fmla="*/ 1105468 w 2984311"/>
              <a:gd name="connsiteY39" fmla="*/ 291152 h 782471"/>
              <a:gd name="connsiteX40" fmla="*/ 1073624 w 2984311"/>
              <a:gd name="connsiteY40" fmla="*/ 304800 h 782471"/>
              <a:gd name="connsiteX41" fmla="*/ 896203 w 2984311"/>
              <a:gd name="connsiteY41" fmla="*/ 309349 h 782471"/>
              <a:gd name="connsiteX42" fmla="*/ 868907 w 2984311"/>
              <a:gd name="connsiteY42" fmla="*/ 322997 h 782471"/>
              <a:gd name="connsiteX43" fmla="*/ 855260 w 2984311"/>
              <a:gd name="connsiteY43" fmla="*/ 327546 h 782471"/>
              <a:gd name="connsiteX44" fmla="*/ 782471 w 2984311"/>
              <a:gd name="connsiteY44" fmla="*/ 322997 h 782471"/>
              <a:gd name="connsiteX45" fmla="*/ 768824 w 2984311"/>
              <a:gd name="connsiteY45" fmla="*/ 318448 h 782471"/>
              <a:gd name="connsiteX46" fmla="*/ 723331 w 2984311"/>
              <a:gd name="connsiteY46" fmla="*/ 304800 h 782471"/>
              <a:gd name="connsiteX47" fmla="*/ 709683 w 2984311"/>
              <a:gd name="connsiteY47" fmla="*/ 300251 h 782471"/>
              <a:gd name="connsiteX48" fmla="*/ 696036 w 2984311"/>
              <a:gd name="connsiteY48" fmla="*/ 295702 h 782471"/>
              <a:gd name="connsiteX49" fmla="*/ 641445 w 2984311"/>
              <a:gd name="connsiteY49" fmla="*/ 291152 h 782471"/>
              <a:gd name="connsiteX50" fmla="*/ 591403 w 2984311"/>
              <a:gd name="connsiteY50" fmla="*/ 282054 h 782471"/>
              <a:gd name="connsiteX51" fmla="*/ 573206 w 2984311"/>
              <a:gd name="connsiteY51" fmla="*/ 277505 h 782471"/>
              <a:gd name="connsiteX52" fmla="*/ 545910 w 2984311"/>
              <a:gd name="connsiteY52" fmla="*/ 268406 h 782471"/>
              <a:gd name="connsiteX53" fmla="*/ 514066 w 2984311"/>
              <a:gd name="connsiteY53" fmla="*/ 263857 h 782471"/>
              <a:gd name="connsiteX54" fmla="*/ 491319 w 2984311"/>
              <a:gd name="connsiteY54" fmla="*/ 259308 h 782471"/>
              <a:gd name="connsiteX55" fmla="*/ 459474 w 2984311"/>
              <a:gd name="connsiteY55" fmla="*/ 254758 h 782471"/>
              <a:gd name="connsiteX56" fmla="*/ 432179 w 2984311"/>
              <a:gd name="connsiteY56" fmla="*/ 236561 h 782471"/>
              <a:gd name="connsiteX57" fmla="*/ 423080 w 2984311"/>
              <a:gd name="connsiteY57" fmla="*/ 222913 h 782471"/>
              <a:gd name="connsiteX58" fmla="*/ 404883 w 2984311"/>
              <a:gd name="connsiteY58" fmla="*/ 213815 h 782471"/>
              <a:gd name="connsiteX59" fmla="*/ 391236 w 2984311"/>
              <a:gd name="connsiteY59" fmla="*/ 204716 h 782471"/>
              <a:gd name="connsiteX60" fmla="*/ 373039 w 2984311"/>
              <a:gd name="connsiteY60" fmla="*/ 177421 h 782471"/>
              <a:gd name="connsiteX61" fmla="*/ 350292 w 2984311"/>
              <a:gd name="connsiteY61" fmla="*/ 150125 h 782471"/>
              <a:gd name="connsiteX62" fmla="*/ 322997 w 2984311"/>
              <a:gd name="connsiteY62" fmla="*/ 131928 h 782471"/>
              <a:gd name="connsiteX63" fmla="*/ 295701 w 2984311"/>
              <a:gd name="connsiteY63" fmla="*/ 113731 h 782471"/>
              <a:gd name="connsiteX64" fmla="*/ 286603 w 2984311"/>
              <a:gd name="connsiteY64" fmla="*/ 100084 h 782471"/>
              <a:gd name="connsiteX65" fmla="*/ 272955 w 2984311"/>
              <a:gd name="connsiteY65" fmla="*/ 95534 h 782471"/>
              <a:gd name="connsiteX66" fmla="*/ 259307 w 2984311"/>
              <a:gd name="connsiteY66" fmla="*/ 86436 h 782471"/>
              <a:gd name="connsiteX67" fmla="*/ 232012 w 2984311"/>
              <a:gd name="connsiteY67" fmla="*/ 77337 h 782471"/>
              <a:gd name="connsiteX68" fmla="*/ 218364 w 2984311"/>
              <a:gd name="connsiteY68" fmla="*/ 72788 h 782471"/>
              <a:gd name="connsiteX69" fmla="*/ 204716 w 2984311"/>
              <a:gd name="connsiteY69" fmla="*/ 68239 h 782471"/>
              <a:gd name="connsiteX70" fmla="*/ 191068 w 2984311"/>
              <a:gd name="connsiteY70" fmla="*/ 59140 h 782471"/>
              <a:gd name="connsiteX71" fmla="*/ 163773 w 2984311"/>
              <a:gd name="connsiteY71" fmla="*/ 50042 h 782471"/>
              <a:gd name="connsiteX72" fmla="*/ 136477 w 2984311"/>
              <a:gd name="connsiteY72" fmla="*/ 40943 h 782471"/>
              <a:gd name="connsiteX73" fmla="*/ 122830 w 2984311"/>
              <a:gd name="connsiteY73" fmla="*/ 36394 h 782471"/>
              <a:gd name="connsiteX74" fmla="*/ 0 w 2984311"/>
              <a:gd name="connsiteY7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33182 w 2984311"/>
              <a:gd name="connsiteY20" fmla="*/ 363940 h 782471"/>
              <a:gd name="connsiteX21" fmla="*/ 1601337 w 2984311"/>
              <a:gd name="connsiteY21" fmla="*/ 345743 h 782471"/>
              <a:gd name="connsiteX22" fmla="*/ 1587689 w 2984311"/>
              <a:gd name="connsiteY22" fmla="*/ 318448 h 782471"/>
              <a:gd name="connsiteX23" fmla="*/ 1574042 w 2984311"/>
              <a:gd name="connsiteY23" fmla="*/ 309349 h 782471"/>
              <a:gd name="connsiteX24" fmla="*/ 1542197 w 2984311"/>
              <a:gd name="connsiteY24" fmla="*/ 286603 h 782471"/>
              <a:gd name="connsiteX25" fmla="*/ 1501254 w 2984311"/>
              <a:gd name="connsiteY25" fmla="*/ 277505 h 782471"/>
              <a:gd name="connsiteX26" fmla="*/ 1473958 w 2984311"/>
              <a:gd name="connsiteY26" fmla="*/ 268406 h 782471"/>
              <a:gd name="connsiteX27" fmla="*/ 1460310 w 2984311"/>
              <a:gd name="connsiteY27" fmla="*/ 259308 h 782471"/>
              <a:gd name="connsiteX28" fmla="*/ 1433015 w 2984311"/>
              <a:gd name="connsiteY28" fmla="*/ 250209 h 782471"/>
              <a:gd name="connsiteX29" fmla="*/ 1360227 w 2984311"/>
              <a:gd name="connsiteY29" fmla="*/ 236561 h 782471"/>
              <a:gd name="connsiteX30" fmla="*/ 1332931 w 2984311"/>
              <a:gd name="connsiteY30" fmla="*/ 227463 h 782471"/>
              <a:gd name="connsiteX31" fmla="*/ 1319283 w 2984311"/>
              <a:gd name="connsiteY31" fmla="*/ 222913 h 782471"/>
              <a:gd name="connsiteX32" fmla="*/ 1278340 w 2984311"/>
              <a:gd name="connsiteY32" fmla="*/ 227463 h 782471"/>
              <a:gd name="connsiteX33" fmla="*/ 1264692 w 2984311"/>
              <a:gd name="connsiteY33" fmla="*/ 236561 h 782471"/>
              <a:gd name="connsiteX34" fmla="*/ 1246495 w 2984311"/>
              <a:gd name="connsiteY34" fmla="*/ 241111 h 782471"/>
              <a:gd name="connsiteX35" fmla="*/ 1219200 w 2984311"/>
              <a:gd name="connsiteY35" fmla="*/ 254758 h 782471"/>
              <a:gd name="connsiteX36" fmla="*/ 1191904 w 2984311"/>
              <a:gd name="connsiteY36" fmla="*/ 268406 h 782471"/>
              <a:gd name="connsiteX37" fmla="*/ 1160060 w 2984311"/>
              <a:gd name="connsiteY37" fmla="*/ 272955 h 782471"/>
              <a:gd name="connsiteX38" fmla="*/ 1105468 w 2984311"/>
              <a:gd name="connsiteY38" fmla="*/ 291152 h 782471"/>
              <a:gd name="connsiteX39" fmla="*/ 1073624 w 2984311"/>
              <a:gd name="connsiteY39" fmla="*/ 304800 h 782471"/>
              <a:gd name="connsiteX40" fmla="*/ 896203 w 2984311"/>
              <a:gd name="connsiteY40" fmla="*/ 309349 h 782471"/>
              <a:gd name="connsiteX41" fmla="*/ 868907 w 2984311"/>
              <a:gd name="connsiteY41" fmla="*/ 322997 h 782471"/>
              <a:gd name="connsiteX42" fmla="*/ 855260 w 2984311"/>
              <a:gd name="connsiteY42" fmla="*/ 327546 h 782471"/>
              <a:gd name="connsiteX43" fmla="*/ 782471 w 2984311"/>
              <a:gd name="connsiteY43" fmla="*/ 322997 h 782471"/>
              <a:gd name="connsiteX44" fmla="*/ 768824 w 2984311"/>
              <a:gd name="connsiteY44" fmla="*/ 318448 h 782471"/>
              <a:gd name="connsiteX45" fmla="*/ 723331 w 2984311"/>
              <a:gd name="connsiteY45" fmla="*/ 304800 h 782471"/>
              <a:gd name="connsiteX46" fmla="*/ 709683 w 2984311"/>
              <a:gd name="connsiteY46" fmla="*/ 300251 h 782471"/>
              <a:gd name="connsiteX47" fmla="*/ 696036 w 2984311"/>
              <a:gd name="connsiteY47" fmla="*/ 295702 h 782471"/>
              <a:gd name="connsiteX48" fmla="*/ 641445 w 2984311"/>
              <a:gd name="connsiteY48" fmla="*/ 291152 h 782471"/>
              <a:gd name="connsiteX49" fmla="*/ 591403 w 2984311"/>
              <a:gd name="connsiteY49" fmla="*/ 282054 h 782471"/>
              <a:gd name="connsiteX50" fmla="*/ 573206 w 2984311"/>
              <a:gd name="connsiteY50" fmla="*/ 277505 h 782471"/>
              <a:gd name="connsiteX51" fmla="*/ 545910 w 2984311"/>
              <a:gd name="connsiteY51" fmla="*/ 268406 h 782471"/>
              <a:gd name="connsiteX52" fmla="*/ 514066 w 2984311"/>
              <a:gd name="connsiteY52" fmla="*/ 263857 h 782471"/>
              <a:gd name="connsiteX53" fmla="*/ 491319 w 2984311"/>
              <a:gd name="connsiteY53" fmla="*/ 259308 h 782471"/>
              <a:gd name="connsiteX54" fmla="*/ 459474 w 2984311"/>
              <a:gd name="connsiteY54" fmla="*/ 254758 h 782471"/>
              <a:gd name="connsiteX55" fmla="*/ 432179 w 2984311"/>
              <a:gd name="connsiteY55" fmla="*/ 236561 h 782471"/>
              <a:gd name="connsiteX56" fmla="*/ 423080 w 2984311"/>
              <a:gd name="connsiteY56" fmla="*/ 222913 h 782471"/>
              <a:gd name="connsiteX57" fmla="*/ 404883 w 2984311"/>
              <a:gd name="connsiteY57" fmla="*/ 213815 h 782471"/>
              <a:gd name="connsiteX58" fmla="*/ 391236 w 2984311"/>
              <a:gd name="connsiteY58" fmla="*/ 204716 h 782471"/>
              <a:gd name="connsiteX59" fmla="*/ 373039 w 2984311"/>
              <a:gd name="connsiteY59" fmla="*/ 177421 h 782471"/>
              <a:gd name="connsiteX60" fmla="*/ 350292 w 2984311"/>
              <a:gd name="connsiteY60" fmla="*/ 150125 h 782471"/>
              <a:gd name="connsiteX61" fmla="*/ 322997 w 2984311"/>
              <a:gd name="connsiteY61" fmla="*/ 131928 h 782471"/>
              <a:gd name="connsiteX62" fmla="*/ 295701 w 2984311"/>
              <a:gd name="connsiteY62" fmla="*/ 113731 h 782471"/>
              <a:gd name="connsiteX63" fmla="*/ 286603 w 2984311"/>
              <a:gd name="connsiteY63" fmla="*/ 100084 h 782471"/>
              <a:gd name="connsiteX64" fmla="*/ 272955 w 2984311"/>
              <a:gd name="connsiteY64" fmla="*/ 95534 h 782471"/>
              <a:gd name="connsiteX65" fmla="*/ 259307 w 2984311"/>
              <a:gd name="connsiteY65" fmla="*/ 86436 h 782471"/>
              <a:gd name="connsiteX66" fmla="*/ 232012 w 2984311"/>
              <a:gd name="connsiteY66" fmla="*/ 77337 h 782471"/>
              <a:gd name="connsiteX67" fmla="*/ 218364 w 2984311"/>
              <a:gd name="connsiteY67" fmla="*/ 72788 h 782471"/>
              <a:gd name="connsiteX68" fmla="*/ 204716 w 2984311"/>
              <a:gd name="connsiteY68" fmla="*/ 68239 h 782471"/>
              <a:gd name="connsiteX69" fmla="*/ 191068 w 2984311"/>
              <a:gd name="connsiteY69" fmla="*/ 59140 h 782471"/>
              <a:gd name="connsiteX70" fmla="*/ 163773 w 2984311"/>
              <a:gd name="connsiteY70" fmla="*/ 50042 h 782471"/>
              <a:gd name="connsiteX71" fmla="*/ 136477 w 2984311"/>
              <a:gd name="connsiteY71" fmla="*/ 40943 h 782471"/>
              <a:gd name="connsiteX72" fmla="*/ 122830 w 2984311"/>
              <a:gd name="connsiteY72" fmla="*/ 36394 h 782471"/>
              <a:gd name="connsiteX73" fmla="*/ 0 w 2984311"/>
              <a:gd name="connsiteY7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42197 w 2984311"/>
              <a:gd name="connsiteY23" fmla="*/ 286603 h 782471"/>
              <a:gd name="connsiteX24" fmla="*/ 1501254 w 2984311"/>
              <a:gd name="connsiteY24" fmla="*/ 277505 h 782471"/>
              <a:gd name="connsiteX25" fmla="*/ 1473958 w 2984311"/>
              <a:gd name="connsiteY25" fmla="*/ 268406 h 782471"/>
              <a:gd name="connsiteX26" fmla="*/ 1460310 w 2984311"/>
              <a:gd name="connsiteY26" fmla="*/ 259308 h 782471"/>
              <a:gd name="connsiteX27" fmla="*/ 1433015 w 2984311"/>
              <a:gd name="connsiteY27" fmla="*/ 250209 h 782471"/>
              <a:gd name="connsiteX28" fmla="*/ 1360227 w 2984311"/>
              <a:gd name="connsiteY28" fmla="*/ 236561 h 782471"/>
              <a:gd name="connsiteX29" fmla="*/ 1332931 w 2984311"/>
              <a:gd name="connsiteY29" fmla="*/ 227463 h 782471"/>
              <a:gd name="connsiteX30" fmla="*/ 1319283 w 2984311"/>
              <a:gd name="connsiteY30" fmla="*/ 222913 h 782471"/>
              <a:gd name="connsiteX31" fmla="*/ 1278340 w 2984311"/>
              <a:gd name="connsiteY31" fmla="*/ 227463 h 782471"/>
              <a:gd name="connsiteX32" fmla="*/ 1264692 w 2984311"/>
              <a:gd name="connsiteY32" fmla="*/ 236561 h 782471"/>
              <a:gd name="connsiteX33" fmla="*/ 1246495 w 2984311"/>
              <a:gd name="connsiteY33" fmla="*/ 241111 h 782471"/>
              <a:gd name="connsiteX34" fmla="*/ 1219200 w 2984311"/>
              <a:gd name="connsiteY34" fmla="*/ 254758 h 782471"/>
              <a:gd name="connsiteX35" fmla="*/ 1191904 w 2984311"/>
              <a:gd name="connsiteY35" fmla="*/ 268406 h 782471"/>
              <a:gd name="connsiteX36" fmla="*/ 1160060 w 2984311"/>
              <a:gd name="connsiteY36" fmla="*/ 272955 h 782471"/>
              <a:gd name="connsiteX37" fmla="*/ 1105468 w 2984311"/>
              <a:gd name="connsiteY37" fmla="*/ 291152 h 782471"/>
              <a:gd name="connsiteX38" fmla="*/ 1073624 w 2984311"/>
              <a:gd name="connsiteY38" fmla="*/ 304800 h 782471"/>
              <a:gd name="connsiteX39" fmla="*/ 896203 w 2984311"/>
              <a:gd name="connsiteY39" fmla="*/ 309349 h 782471"/>
              <a:gd name="connsiteX40" fmla="*/ 868907 w 2984311"/>
              <a:gd name="connsiteY40" fmla="*/ 322997 h 782471"/>
              <a:gd name="connsiteX41" fmla="*/ 855260 w 2984311"/>
              <a:gd name="connsiteY41" fmla="*/ 327546 h 782471"/>
              <a:gd name="connsiteX42" fmla="*/ 782471 w 2984311"/>
              <a:gd name="connsiteY42" fmla="*/ 322997 h 782471"/>
              <a:gd name="connsiteX43" fmla="*/ 768824 w 2984311"/>
              <a:gd name="connsiteY43" fmla="*/ 318448 h 782471"/>
              <a:gd name="connsiteX44" fmla="*/ 723331 w 2984311"/>
              <a:gd name="connsiteY44" fmla="*/ 304800 h 782471"/>
              <a:gd name="connsiteX45" fmla="*/ 709683 w 2984311"/>
              <a:gd name="connsiteY45" fmla="*/ 300251 h 782471"/>
              <a:gd name="connsiteX46" fmla="*/ 696036 w 2984311"/>
              <a:gd name="connsiteY46" fmla="*/ 295702 h 782471"/>
              <a:gd name="connsiteX47" fmla="*/ 641445 w 2984311"/>
              <a:gd name="connsiteY47" fmla="*/ 291152 h 782471"/>
              <a:gd name="connsiteX48" fmla="*/ 591403 w 2984311"/>
              <a:gd name="connsiteY48" fmla="*/ 282054 h 782471"/>
              <a:gd name="connsiteX49" fmla="*/ 573206 w 2984311"/>
              <a:gd name="connsiteY49" fmla="*/ 277505 h 782471"/>
              <a:gd name="connsiteX50" fmla="*/ 545910 w 2984311"/>
              <a:gd name="connsiteY50" fmla="*/ 268406 h 782471"/>
              <a:gd name="connsiteX51" fmla="*/ 514066 w 2984311"/>
              <a:gd name="connsiteY51" fmla="*/ 263857 h 782471"/>
              <a:gd name="connsiteX52" fmla="*/ 491319 w 2984311"/>
              <a:gd name="connsiteY52" fmla="*/ 259308 h 782471"/>
              <a:gd name="connsiteX53" fmla="*/ 459474 w 2984311"/>
              <a:gd name="connsiteY53" fmla="*/ 254758 h 782471"/>
              <a:gd name="connsiteX54" fmla="*/ 432179 w 2984311"/>
              <a:gd name="connsiteY54" fmla="*/ 236561 h 782471"/>
              <a:gd name="connsiteX55" fmla="*/ 423080 w 2984311"/>
              <a:gd name="connsiteY55" fmla="*/ 222913 h 782471"/>
              <a:gd name="connsiteX56" fmla="*/ 404883 w 2984311"/>
              <a:gd name="connsiteY56" fmla="*/ 213815 h 782471"/>
              <a:gd name="connsiteX57" fmla="*/ 391236 w 2984311"/>
              <a:gd name="connsiteY57" fmla="*/ 204716 h 782471"/>
              <a:gd name="connsiteX58" fmla="*/ 373039 w 2984311"/>
              <a:gd name="connsiteY58" fmla="*/ 177421 h 782471"/>
              <a:gd name="connsiteX59" fmla="*/ 350292 w 2984311"/>
              <a:gd name="connsiteY59" fmla="*/ 150125 h 782471"/>
              <a:gd name="connsiteX60" fmla="*/ 322997 w 2984311"/>
              <a:gd name="connsiteY60" fmla="*/ 131928 h 782471"/>
              <a:gd name="connsiteX61" fmla="*/ 295701 w 2984311"/>
              <a:gd name="connsiteY61" fmla="*/ 113731 h 782471"/>
              <a:gd name="connsiteX62" fmla="*/ 286603 w 2984311"/>
              <a:gd name="connsiteY62" fmla="*/ 100084 h 782471"/>
              <a:gd name="connsiteX63" fmla="*/ 272955 w 2984311"/>
              <a:gd name="connsiteY63" fmla="*/ 95534 h 782471"/>
              <a:gd name="connsiteX64" fmla="*/ 259307 w 2984311"/>
              <a:gd name="connsiteY64" fmla="*/ 86436 h 782471"/>
              <a:gd name="connsiteX65" fmla="*/ 232012 w 2984311"/>
              <a:gd name="connsiteY65" fmla="*/ 77337 h 782471"/>
              <a:gd name="connsiteX66" fmla="*/ 218364 w 2984311"/>
              <a:gd name="connsiteY66" fmla="*/ 72788 h 782471"/>
              <a:gd name="connsiteX67" fmla="*/ 204716 w 2984311"/>
              <a:gd name="connsiteY67" fmla="*/ 68239 h 782471"/>
              <a:gd name="connsiteX68" fmla="*/ 191068 w 2984311"/>
              <a:gd name="connsiteY68" fmla="*/ 59140 h 782471"/>
              <a:gd name="connsiteX69" fmla="*/ 163773 w 2984311"/>
              <a:gd name="connsiteY69" fmla="*/ 50042 h 782471"/>
              <a:gd name="connsiteX70" fmla="*/ 136477 w 2984311"/>
              <a:gd name="connsiteY70" fmla="*/ 40943 h 782471"/>
              <a:gd name="connsiteX71" fmla="*/ 122830 w 2984311"/>
              <a:gd name="connsiteY71" fmla="*/ 36394 h 782471"/>
              <a:gd name="connsiteX72" fmla="*/ 0 w 2984311"/>
              <a:gd name="connsiteY7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60227 w 2984311"/>
              <a:gd name="connsiteY27" fmla="*/ 236561 h 782471"/>
              <a:gd name="connsiteX28" fmla="*/ 1332931 w 2984311"/>
              <a:gd name="connsiteY28" fmla="*/ 227463 h 782471"/>
              <a:gd name="connsiteX29" fmla="*/ 1319283 w 2984311"/>
              <a:gd name="connsiteY29" fmla="*/ 222913 h 782471"/>
              <a:gd name="connsiteX30" fmla="*/ 1278340 w 2984311"/>
              <a:gd name="connsiteY30" fmla="*/ 227463 h 782471"/>
              <a:gd name="connsiteX31" fmla="*/ 1264692 w 2984311"/>
              <a:gd name="connsiteY31" fmla="*/ 236561 h 782471"/>
              <a:gd name="connsiteX32" fmla="*/ 1246495 w 2984311"/>
              <a:gd name="connsiteY32" fmla="*/ 241111 h 782471"/>
              <a:gd name="connsiteX33" fmla="*/ 1219200 w 2984311"/>
              <a:gd name="connsiteY33" fmla="*/ 254758 h 782471"/>
              <a:gd name="connsiteX34" fmla="*/ 1191904 w 2984311"/>
              <a:gd name="connsiteY34" fmla="*/ 268406 h 782471"/>
              <a:gd name="connsiteX35" fmla="*/ 1160060 w 2984311"/>
              <a:gd name="connsiteY35" fmla="*/ 272955 h 782471"/>
              <a:gd name="connsiteX36" fmla="*/ 1105468 w 2984311"/>
              <a:gd name="connsiteY36" fmla="*/ 291152 h 782471"/>
              <a:gd name="connsiteX37" fmla="*/ 1073624 w 2984311"/>
              <a:gd name="connsiteY37" fmla="*/ 304800 h 782471"/>
              <a:gd name="connsiteX38" fmla="*/ 896203 w 2984311"/>
              <a:gd name="connsiteY38" fmla="*/ 309349 h 782471"/>
              <a:gd name="connsiteX39" fmla="*/ 868907 w 2984311"/>
              <a:gd name="connsiteY39" fmla="*/ 322997 h 782471"/>
              <a:gd name="connsiteX40" fmla="*/ 855260 w 2984311"/>
              <a:gd name="connsiteY40" fmla="*/ 327546 h 782471"/>
              <a:gd name="connsiteX41" fmla="*/ 782471 w 2984311"/>
              <a:gd name="connsiteY41" fmla="*/ 322997 h 782471"/>
              <a:gd name="connsiteX42" fmla="*/ 768824 w 2984311"/>
              <a:gd name="connsiteY42" fmla="*/ 318448 h 782471"/>
              <a:gd name="connsiteX43" fmla="*/ 723331 w 2984311"/>
              <a:gd name="connsiteY43" fmla="*/ 304800 h 782471"/>
              <a:gd name="connsiteX44" fmla="*/ 709683 w 2984311"/>
              <a:gd name="connsiteY44" fmla="*/ 300251 h 782471"/>
              <a:gd name="connsiteX45" fmla="*/ 696036 w 2984311"/>
              <a:gd name="connsiteY45" fmla="*/ 295702 h 782471"/>
              <a:gd name="connsiteX46" fmla="*/ 641445 w 2984311"/>
              <a:gd name="connsiteY46" fmla="*/ 291152 h 782471"/>
              <a:gd name="connsiteX47" fmla="*/ 591403 w 2984311"/>
              <a:gd name="connsiteY47" fmla="*/ 282054 h 782471"/>
              <a:gd name="connsiteX48" fmla="*/ 573206 w 2984311"/>
              <a:gd name="connsiteY48" fmla="*/ 277505 h 782471"/>
              <a:gd name="connsiteX49" fmla="*/ 545910 w 2984311"/>
              <a:gd name="connsiteY49" fmla="*/ 268406 h 782471"/>
              <a:gd name="connsiteX50" fmla="*/ 514066 w 2984311"/>
              <a:gd name="connsiteY50" fmla="*/ 263857 h 782471"/>
              <a:gd name="connsiteX51" fmla="*/ 491319 w 2984311"/>
              <a:gd name="connsiteY51" fmla="*/ 259308 h 782471"/>
              <a:gd name="connsiteX52" fmla="*/ 459474 w 2984311"/>
              <a:gd name="connsiteY52" fmla="*/ 254758 h 782471"/>
              <a:gd name="connsiteX53" fmla="*/ 432179 w 2984311"/>
              <a:gd name="connsiteY53" fmla="*/ 236561 h 782471"/>
              <a:gd name="connsiteX54" fmla="*/ 423080 w 2984311"/>
              <a:gd name="connsiteY54" fmla="*/ 222913 h 782471"/>
              <a:gd name="connsiteX55" fmla="*/ 404883 w 2984311"/>
              <a:gd name="connsiteY55" fmla="*/ 213815 h 782471"/>
              <a:gd name="connsiteX56" fmla="*/ 391236 w 2984311"/>
              <a:gd name="connsiteY56" fmla="*/ 204716 h 782471"/>
              <a:gd name="connsiteX57" fmla="*/ 373039 w 2984311"/>
              <a:gd name="connsiteY57" fmla="*/ 177421 h 782471"/>
              <a:gd name="connsiteX58" fmla="*/ 350292 w 2984311"/>
              <a:gd name="connsiteY58" fmla="*/ 150125 h 782471"/>
              <a:gd name="connsiteX59" fmla="*/ 322997 w 2984311"/>
              <a:gd name="connsiteY59" fmla="*/ 131928 h 782471"/>
              <a:gd name="connsiteX60" fmla="*/ 295701 w 2984311"/>
              <a:gd name="connsiteY60" fmla="*/ 113731 h 782471"/>
              <a:gd name="connsiteX61" fmla="*/ 286603 w 2984311"/>
              <a:gd name="connsiteY61" fmla="*/ 100084 h 782471"/>
              <a:gd name="connsiteX62" fmla="*/ 272955 w 2984311"/>
              <a:gd name="connsiteY62" fmla="*/ 95534 h 782471"/>
              <a:gd name="connsiteX63" fmla="*/ 259307 w 2984311"/>
              <a:gd name="connsiteY63" fmla="*/ 86436 h 782471"/>
              <a:gd name="connsiteX64" fmla="*/ 232012 w 2984311"/>
              <a:gd name="connsiteY64" fmla="*/ 77337 h 782471"/>
              <a:gd name="connsiteX65" fmla="*/ 218364 w 2984311"/>
              <a:gd name="connsiteY65" fmla="*/ 72788 h 782471"/>
              <a:gd name="connsiteX66" fmla="*/ 204716 w 2984311"/>
              <a:gd name="connsiteY66" fmla="*/ 68239 h 782471"/>
              <a:gd name="connsiteX67" fmla="*/ 191068 w 2984311"/>
              <a:gd name="connsiteY67" fmla="*/ 59140 h 782471"/>
              <a:gd name="connsiteX68" fmla="*/ 163773 w 2984311"/>
              <a:gd name="connsiteY68" fmla="*/ 50042 h 782471"/>
              <a:gd name="connsiteX69" fmla="*/ 136477 w 2984311"/>
              <a:gd name="connsiteY69" fmla="*/ 40943 h 782471"/>
              <a:gd name="connsiteX70" fmla="*/ 122830 w 2984311"/>
              <a:gd name="connsiteY70" fmla="*/ 36394 h 782471"/>
              <a:gd name="connsiteX71" fmla="*/ 0 w 2984311"/>
              <a:gd name="connsiteY7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60227 w 2984311"/>
              <a:gd name="connsiteY27" fmla="*/ 236561 h 782471"/>
              <a:gd name="connsiteX28" fmla="*/ 1332931 w 2984311"/>
              <a:gd name="connsiteY28" fmla="*/ 227463 h 782471"/>
              <a:gd name="connsiteX29" fmla="*/ 1278340 w 2984311"/>
              <a:gd name="connsiteY29" fmla="*/ 227463 h 782471"/>
              <a:gd name="connsiteX30" fmla="*/ 1264692 w 2984311"/>
              <a:gd name="connsiteY30" fmla="*/ 236561 h 782471"/>
              <a:gd name="connsiteX31" fmla="*/ 1246495 w 2984311"/>
              <a:gd name="connsiteY31" fmla="*/ 241111 h 782471"/>
              <a:gd name="connsiteX32" fmla="*/ 1219200 w 2984311"/>
              <a:gd name="connsiteY32" fmla="*/ 254758 h 782471"/>
              <a:gd name="connsiteX33" fmla="*/ 1191904 w 2984311"/>
              <a:gd name="connsiteY33" fmla="*/ 268406 h 782471"/>
              <a:gd name="connsiteX34" fmla="*/ 1160060 w 2984311"/>
              <a:gd name="connsiteY34" fmla="*/ 272955 h 782471"/>
              <a:gd name="connsiteX35" fmla="*/ 1105468 w 2984311"/>
              <a:gd name="connsiteY35" fmla="*/ 291152 h 782471"/>
              <a:gd name="connsiteX36" fmla="*/ 1073624 w 2984311"/>
              <a:gd name="connsiteY36" fmla="*/ 304800 h 782471"/>
              <a:gd name="connsiteX37" fmla="*/ 896203 w 2984311"/>
              <a:gd name="connsiteY37" fmla="*/ 309349 h 782471"/>
              <a:gd name="connsiteX38" fmla="*/ 868907 w 2984311"/>
              <a:gd name="connsiteY38" fmla="*/ 322997 h 782471"/>
              <a:gd name="connsiteX39" fmla="*/ 855260 w 2984311"/>
              <a:gd name="connsiteY39" fmla="*/ 327546 h 782471"/>
              <a:gd name="connsiteX40" fmla="*/ 782471 w 2984311"/>
              <a:gd name="connsiteY40" fmla="*/ 322997 h 782471"/>
              <a:gd name="connsiteX41" fmla="*/ 768824 w 2984311"/>
              <a:gd name="connsiteY41" fmla="*/ 318448 h 782471"/>
              <a:gd name="connsiteX42" fmla="*/ 723331 w 2984311"/>
              <a:gd name="connsiteY42" fmla="*/ 304800 h 782471"/>
              <a:gd name="connsiteX43" fmla="*/ 709683 w 2984311"/>
              <a:gd name="connsiteY43" fmla="*/ 300251 h 782471"/>
              <a:gd name="connsiteX44" fmla="*/ 696036 w 2984311"/>
              <a:gd name="connsiteY44" fmla="*/ 295702 h 782471"/>
              <a:gd name="connsiteX45" fmla="*/ 641445 w 2984311"/>
              <a:gd name="connsiteY45" fmla="*/ 291152 h 782471"/>
              <a:gd name="connsiteX46" fmla="*/ 591403 w 2984311"/>
              <a:gd name="connsiteY46" fmla="*/ 282054 h 782471"/>
              <a:gd name="connsiteX47" fmla="*/ 573206 w 2984311"/>
              <a:gd name="connsiteY47" fmla="*/ 277505 h 782471"/>
              <a:gd name="connsiteX48" fmla="*/ 545910 w 2984311"/>
              <a:gd name="connsiteY48" fmla="*/ 268406 h 782471"/>
              <a:gd name="connsiteX49" fmla="*/ 514066 w 2984311"/>
              <a:gd name="connsiteY49" fmla="*/ 263857 h 782471"/>
              <a:gd name="connsiteX50" fmla="*/ 491319 w 2984311"/>
              <a:gd name="connsiteY50" fmla="*/ 259308 h 782471"/>
              <a:gd name="connsiteX51" fmla="*/ 459474 w 2984311"/>
              <a:gd name="connsiteY51" fmla="*/ 254758 h 782471"/>
              <a:gd name="connsiteX52" fmla="*/ 432179 w 2984311"/>
              <a:gd name="connsiteY52" fmla="*/ 236561 h 782471"/>
              <a:gd name="connsiteX53" fmla="*/ 423080 w 2984311"/>
              <a:gd name="connsiteY53" fmla="*/ 222913 h 782471"/>
              <a:gd name="connsiteX54" fmla="*/ 404883 w 2984311"/>
              <a:gd name="connsiteY54" fmla="*/ 213815 h 782471"/>
              <a:gd name="connsiteX55" fmla="*/ 391236 w 2984311"/>
              <a:gd name="connsiteY55" fmla="*/ 204716 h 782471"/>
              <a:gd name="connsiteX56" fmla="*/ 373039 w 2984311"/>
              <a:gd name="connsiteY56" fmla="*/ 177421 h 782471"/>
              <a:gd name="connsiteX57" fmla="*/ 350292 w 2984311"/>
              <a:gd name="connsiteY57" fmla="*/ 150125 h 782471"/>
              <a:gd name="connsiteX58" fmla="*/ 322997 w 2984311"/>
              <a:gd name="connsiteY58" fmla="*/ 131928 h 782471"/>
              <a:gd name="connsiteX59" fmla="*/ 295701 w 2984311"/>
              <a:gd name="connsiteY59" fmla="*/ 113731 h 782471"/>
              <a:gd name="connsiteX60" fmla="*/ 286603 w 2984311"/>
              <a:gd name="connsiteY60" fmla="*/ 100084 h 782471"/>
              <a:gd name="connsiteX61" fmla="*/ 272955 w 2984311"/>
              <a:gd name="connsiteY61" fmla="*/ 95534 h 782471"/>
              <a:gd name="connsiteX62" fmla="*/ 259307 w 2984311"/>
              <a:gd name="connsiteY62" fmla="*/ 86436 h 782471"/>
              <a:gd name="connsiteX63" fmla="*/ 232012 w 2984311"/>
              <a:gd name="connsiteY63" fmla="*/ 77337 h 782471"/>
              <a:gd name="connsiteX64" fmla="*/ 218364 w 2984311"/>
              <a:gd name="connsiteY64" fmla="*/ 72788 h 782471"/>
              <a:gd name="connsiteX65" fmla="*/ 204716 w 2984311"/>
              <a:gd name="connsiteY65" fmla="*/ 68239 h 782471"/>
              <a:gd name="connsiteX66" fmla="*/ 191068 w 2984311"/>
              <a:gd name="connsiteY66" fmla="*/ 59140 h 782471"/>
              <a:gd name="connsiteX67" fmla="*/ 163773 w 2984311"/>
              <a:gd name="connsiteY67" fmla="*/ 50042 h 782471"/>
              <a:gd name="connsiteX68" fmla="*/ 136477 w 2984311"/>
              <a:gd name="connsiteY68" fmla="*/ 40943 h 782471"/>
              <a:gd name="connsiteX69" fmla="*/ 122830 w 2984311"/>
              <a:gd name="connsiteY69" fmla="*/ 36394 h 782471"/>
              <a:gd name="connsiteX70" fmla="*/ 0 w 2984311"/>
              <a:gd name="connsiteY7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332931 w 2984311"/>
              <a:gd name="connsiteY27" fmla="*/ 227463 h 782471"/>
              <a:gd name="connsiteX28" fmla="*/ 1278340 w 2984311"/>
              <a:gd name="connsiteY28" fmla="*/ 227463 h 782471"/>
              <a:gd name="connsiteX29" fmla="*/ 1264692 w 2984311"/>
              <a:gd name="connsiteY29" fmla="*/ 236561 h 782471"/>
              <a:gd name="connsiteX30" fmla="*/ 1246495 w 2984311"/>
              <a:gd name="connsiteY30" fmla="*/ 241111 h 782471"/>
              <a:gd name="connsiteX31" fmla="*/ 1219200 w 2984311"/>
              <a:gd name="connsiteY31" fmla="*/ 254758 h 782471"/>
              <a:gd name="connsiteX32" fmla="*/ 1191904 w 2984311"/>
              <a:gd name="connsiteY32" fmla="*/ 268406 h 782471"/>
              <a:gd name="connsiteX33" fmla="*/ 1160060 w 2984311"/>
              <a:gd name="connsiteY33" fmla="*/ 272955 h 782471"/>
              <a:gd name="connsiteX34" fmla="*/ 1105468 w 2984311"/>
              <a:gd name="connsiteY34" fmla="*/ 291152 h 782471"/>
              <a:gd name="connsiteX35" fmla="*/ 1073624 w 2984311"/>
              <a:gd name="connsiteY35" fmla="*/ 304800 h 782471"/>
              <a:gd name="connsiteX36" fmla="*/ 896203 w 2984311"/>
              <a:gd name="connsiteY36" fmla="*/ 309349 h 782471"/>
              <a:gd name="connsiteX37" fmla="*/ 868907 w 2984311"/>
              <a:gd name="connsiteY37" fmla="*/ 322997 h 782471"/>
              <a:gd name="connsiteX38" fmla="*/ 855260 w 2984311"/>
              <a:gd name="connsiteY38" fmla="*/ 327546 h 782471"/>
              <a:gd name="connsiteX39" fmla="*/ 782471 w 2984311"/>
              <a:gd name="connsiteY39" fmla="*/ 322997 h 782471"/>
              <a:gd name="connsiteX40" fmla="*/ 768824 w 2984311"/>
              <a:gd name="connsiteY40" fmla="*/ 318448 h 782471"/>
              <a:gd name="connsiteX41" fmla="*/ 723331 w 2984311"/>
              <a:gd name="connsiteY41" fmla="*/ 304800 h 782471"/>
              <a:gd name="connsiteX42" fmla="*/ 709683 w 2984311"/>
              <a:gd name="connsiteY42" fmla="*/ 300251 h 782471"/>
              <a:gd name="connsiteX43" fmla="*/ 696036 w 2984311"/>
              <a:gd name="connsiteY43" fmla="*/ 295702 h 782471"/>
              <a:gd name="connsiteX44" fmla="*/ 641445 w 2984311"/>
              <a:gd name="connsiteY44" fmla="*/ 291152 h 782471"/>
              <a:gd name="connsiteX45" fmla="*/ 591403 w 2984311"/>
              <a:gd name="connsiteY45" fmla="*/ 282054 h 782471"/>
              <a:gd name="connsiteX46" fmla="*/ 573206 w 2984311"/>
              <a:gd name="connsiteY46" fmla="*/ 277505 h 782471"/>
              <a:gd name="connsiteX47" fmla="*/ 545910 w 2984311"/>
              <a:gd name="connsiteY47" fmla="*/ 268406 h 782471"/>
              <a:gd name="connsiteX48" fmla="*/ 514066 w 2984311"/>
              <a:gd name="connsiteY48" fmla="*/ 263857 h 782471"/>
              <a:gd name="connsiteX49" fmla="*/ 491319 w 2984311"/>
              <a:gd name="connsiteY49" fmla="*/ 259308 h 782471"/>
              <a:gd name="connsiteX50" fmla="*/ 459474 w 2984311"/>
              <a:gd name="connsiteY50" fmla="*/ 254758 h 782471"/>
              <a:gd name="connsiteX51" fmla="*/ 432179 w 2984311"/>
              <a:gd name="connsiteY51" fmla="*/ 236561 h 782471"/>
              <a:gd name="connsiteX52" fmla="*/ 423080 w 2984311"/>
              <a:gd name="connsiteY52" fmla="*/ 222913 h 782471"/>
              <a:gd name="connsiteX53" fmla="*/ 404883 w 2984311"/>
              <a:gd name="connsiteY53" fmla="*/ 213815 h 782471"/>
              <a:gd name="connsiteX54" fmla="*/ 391236 w 2984311"/>
              <a:gd name="connsiteY54" fmla="*/ 204716 h 782471"/>
              <a:gd name="connsiteX55" fmla="*/ 373039 w 2984311"/>
              <a:gd name="connsiteY55" fmla="*/ 177421 h 782471"/>
              <a:gd name="connsiteX56" fmla="*/ 350292 w 2984311"/>
              <a:gd name="connsiteY56" fmla="*/ 150125 h 782471"/>
              <a:gd name="connsiteX57" fmla="*/ 322997 w 2984311"/>
              <a:gd name="connsiteY57" fmla="*/ 131928 h 782471"/>
              <a:gd name="connsiteX58" fmla="*/ 295701 w 2984311"/>
              <a:gd name="connsiteY58" fmla="*/ 113731 h 782471"/>
              <a:gd name="connsiteX59" fmla="*/ 286603 w 2984311"/>
              <a:gd name="connsiteY59" fmla="*/ 100084 h 782471"/>
              <a:gd name="connsiteX60" fmla="*/ 272955 w 2984311"/>
              <a:gd name="connsiteY60" fmla="*/ 95534 h 782471"/>
              <a:gd name="connsiteX61" fmla="*/ 259307 w 2984311"/>
              <a:gd name="connsiteY61" fmla="*/ 86436 h 782471"/>
              <a:gd name="connsiteX62" fmla="*/ 232012 w 2984311"/>
              <a:gd name="connsiteY62" fmla="*/ 77337 h 782471"/>
              <a:gd name="connsiteX63" fmla="*/ 218364 w 2984311"/>
              <a:gd name="connsiteY63" fmla="*/ 72788 h 782471"/>
              <a:gd name="connsiteX64" fmla="*/ 204716 w 2984311"/>
              <a:gd name="connsiteY64" fmla="*/ 68239 h 782471"/>
              <a:gd name="connsiteX65" fmla="*/ 191068 w 2984311"/>
              <a:gd name="connsiteY65" fmla="*/ 59140 h 782471"/>
              <a:gd name="connsiteX66" fmla="*/ 163773 w 2984311"/>
              <a:gd name="connsiteY66" fmla="*/ 50042 h 782471"/>
              <a:gd name="connsiteX67" fmla="*/ 136477 w 2984311"/>
              <a:gd name="connsiteY67" fmla="*/ 40943 h 782471"/>
              <a:gd name="connsiteX68" fmla="*/ 122830 w 2984311"/>
              <a:gd name="connsiteY68" fmla="*/ 36394 h 782471"/>
              <a:gd name="connsiteX69" fmla="*/ 0 w 2984311"/>
              <a:gd name="connsiteY6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33015 w 2984311"/>
              <a:gd name="connsiteY26" fmla="*/ 250209 h 782471"/>
              <a:gd name="connsiteX27" fmla="*/ 1278340 w 2984311"/>
              <a:gd name="connsiteY27" fmla="*/ 227463 h 782471"/>
              <a:gd name="connsiteX28" fmla="*/ 1264692 w 2984311"/>
              <a:gd name="connsiteY28" fmla="*/ 236561 h 782471"/>
              <a:gd name="connsiteX29" fmla="*/ 1246495 w 2984311"/>
              <a:gd name="connsiteY29" fmla="*/ 241111 h 782471"/>
              <a:gd name="connsiteX30" fmla="*/ 1219200 w 2984311"/>
              <a:gd name="connsiteY30" fmla="*/ 254758 h 782471"/>
              <a:gd name="connsiteX31" fmla="*/ 1191904 w 2984311"/>
              <a:gd name="connsiteY31" fmla="*/ 268406 h 782471"/>
              <a:gd name="connsiteX32" fmla="*/ 1160060 w 2984311"/>
              <a:gd name="connsiteY32" fmla="*/ 272955 h 782471"/>
              <a:gd name="connsiteX33" fmla="*/ 1105468 w 2984311"/>
              <a:gd name="connsiteY33" fmla="*/ 291152 h 782471"/>
              <a:gd name="connsiteX34" fmla="*/ 1073624 w 2984311"/>
              <a:gd name="connsiteY34" fmla="*/ 304800 h 782471"/>
              <a:gd name="connsiteX35" fmla="*/ 896203 w 2984311"/>
              <a:gd name="connsiteY35" fmla="*/ 309349 h 782471"/>
              <a:gd name="connsiteX36" fmla="*/ 868907 w 2984311"/>
              <a:gd name="connsiteY36" fmla="*/ 322997 h 782471"/>
              <a:gd name="connsiteX37" fmla="*/ 855260 w 2984311"/>
              <a:gd name="connsiteY37" fmla="*/ 327546 h 782471"/>
              <a:gd name="connsiteX38" fmla="*/ 782471 w 2984311"/>
              <a:gd name="connsiteY38" fmla="*/ 322997 h 782471"/>
              <a:gd name="connsiteX39" fmla="*/ 768824 w 2984311"/>
              <a:gd name="connsiteY39" fmla="*/ 318448 h 782471"/>
              <a:gd name="connsiteX40" fmla="*/ 723331 w 2984311"/>
              <a:gd name="connsiteY40" fmla="*/ 304800 h 782471"/>
              <a:gd name="connsiteX41" fmla="*/ 709683 w 2984311"/>
              <a:gd name="connsiteY41" fmla="*/ 300251 h 782471"/>
              <a:gd name="connsiteX42" fmla="*/ 696036 w 2984311"/>
              <a:gd name="connsiteY42" fmla="*/ 295702 h 782471"/>
              <a:gd name="connsiteX43" fmla="*/ 641445 w 2984311"/>
              <a:gd name="connsiteY43" fmla="*/ 291152 h 782471"/>
              <a:gd name="connsiteX44" fmla="*/ 591403 w 2984311"/>
              <a:gd name="connsiteY44" fmla="*/ 282054 h 782471"/>
              <a:gd name="connsiteX45" fmla="*/ 573206 w 2984311"/>
              <a:gd name="connsiteY45" fmla="*/ 277505 h 782471"/>
              <a:gd name="connsiteX46" fmla="*/ 545910 w 2984311"/>
              <a:gd name="connsiteY46" fmla="*/ 268406 h 782471"/>
              <a:gd name="connsiteX47" fmla="*/ 514066 w 2984311"/>
              <a:gd name="connsiteY47" fmla="*/ 263857 h 782471"/>
              <a:gd name="connsiteX48" fmla="*/ 491319 w 2984311"/>
              <a:gd name="connsiteY48" fmla="*/ 259308 h 782471"/>
              <a:gd name="connsiteX49" fmla="*/ 459474 w 2984311"/>
              <a:gd name="connsiteY49" fmla="*/ 254758 h 782471"/>
              <a:gd name="connsiteX50" fmla="*/ 432179 w 2984311"/>
              <a:gd name="connsiteY50" fmla="*/ 236561 h 782471"/>
              <a:gd name="connsiteX51" fmla="*/ 423080 w 2984311"/>
              <a:gd name="connsiteY51" fmla="*/ 222913 h 782471"/>
              <a:gd name="connsiteX52" fmla="*/ 404883 w 2984311"/>
              <a:gd name="connsiteY52" fmla="*/ 213815 h 782471"/>
              <a:gd name="connsiteX53" fmla="*/ 391236 w 2984311"/>
              <a:gd name="connsiteY53" fmla="*/ 204716 h 782471"/>
              <a:gd name="connsiteX54" fmla="*/ 373039 w 2984311"/>
              <a:gd name="connsiteY54" fmla="*/ 177421 h 782471"/>
              <a:gd name="connsiteX55" fmla="*/ 350292 w 2984311"/>
              <a:gd name="connsiteY55" fmla="*/ 150125 h 782471"/>
              <a:gd name="connsiteX56" fmla="*/ 322997 w 2984311"/>
              <a:gd name="connsiteY56" fmla="*/ 131928 h 782471"/>
              <a:gd name="connsiteX57" fmla="*/ 295701 w 2984311"/>
              <a:gd name="connsiteY57" fmla="*/ 113731 h 782471"/>
              <a:gd name="connsiteX58" fmla="*/ 286603 w 2984311"/>
              <a:gd name="connsiteY58" fmla="*/ 100084 h 782471"/>
              <a:gd name="connsiteX59" fmla="*/ 272955 w 2984311"/>
              <a:gd name="connsiteY59" fmla="*/ 95534 h 782471"/>
              <a:gd name="connsiteX60" fmla="*/ 259307 w 2984311"/>
              <a:gd name="connsiteY60" fmla="*/ 86436 h 782471"/>
              <a:gd name="connsiteX61" fmla="*/ 232012 w 2984311"/>
              <a:gd name="connsiteY61" fmla="*/ 77337 h 782471"/>
              <a:gd name="connsiteX62" fmla="*/ 218364 w 2984311"/>
              <a:gd name="connsiteY62" fmla="*/ 72788 h 782471"/>
              <a:gd name="connsiteX63" fmla="*/ 204716 w 2984311"/>
              <a:gd name="connsiteY63" fmla="*/ 68239 h 782471"/>
              <a:gd name="connsiteX64" fmla="*/ 191068 w 2984311"/>
              <a:gd name="connsiteY64" fmla="*/ 59140 h 782471"/>
              <a:gd name="connsiteX65" fmla="*/ 163773 w 2984311"/>
              <a:gd name="connsiteY65" fmla="*/ 50042 h 782471"/>
              <a:gd name="connsiteX66" fmla="*/ 136477 w 2984311"/>
              <a:gd name="connsiteY66" fmla="*/ 40943 h 782471"/>
              <a:gd name="connsiteX67" fmla="*/ 122830 w 2984311"/>
              <a:gd name="connsiteY67" fmla="*/ 36394 h 782471"/>
              <a:gd name="connsiteX68" fmla="*/ 0 w 2984311"/>
              <a:gd name="connsiteY6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411959 w 2984311"/>
              <a:gd name="connsiteY26" fmla="*/ 265248 h 782471"/>
              <a:gd name="connsiteX27" fmla="*/ 1278340 w 2984311"/>
              <a:gd name="connsiteY27" fmla="*/ 227463 h 782471"/>
              <a:gd name="connsiteX28" fmla="*/ 1264692 w 2984311"/>
              <a:gd name="connsiteY28" fmla="*/ 236561 h 782471"/>
              <a:gd name="connsiteX29" fmla="*/ 1246495 w 2984311"/>
              <a:gd name="connsiteY29" fmla="*/ 241111 h 782471"/>
              <a:gd name="connsiteX30" fmla="*/ 1219200 w 2984311"/>
              <a:gd name="connsiteY30" fmla="*/ 254758 h 782471"/>
              <a:gd name="connsiteX31" fmla="*/ 1191904 w 2984311"/>
              <a:gd name="connsiteY31" fmla="*/ 268406 h 782471"/>
              <a:gd name="connsiteX32" fmla="*/ 1160060 w 2984311"/>
              <a:gd name="connsiteY32" fmla="*/ 272955 h 782471"/>
              <a:gd name="connsiteX33" fmla="*/ 1105468 w 2984311"/>
              <a:gd name="connsiteY33" fmla="*/ 291152 h 782471"/>
              <a:gd name="connsiteX34" fmla="*/ 1073624 w 2984311"/>
              <a:gd name="connsiteY34" fmla="*/ 304800 h 782471"/>
              <a:gd name="connsiteX35" fmla="*/ 896203 w 2984311"/>
              <a:gd name="connsiteY35" fmla="*/ 309349 h 782471"/>
              <a:gd name="connsiteX36" fmla="*/ 868907 w 2984311"/>
              <a:gd name="connsiteY36" fmla="*/ 322997 h 782471"/>
              <a:gd name="connsiteX37" fmla="*/ 855260 w 2984311"/>
              <a:gd name="connsiteY37" fmla="*/ 327546 h 782471"/>
              <a:gd name="connsiteX38" fmla="*/ 782471 w 2984311"/>
              <a:gd name="connsiteY38" fmla="*/ 322997 h 782471"/>
              <a:gd name="connsiteX39" fmla="*/ 768824 w 2984311"/>
              <a:gd name="connsiteY39" fmla="*/ 318448 h 782471"/>
              <a:gd name="connsiteX40" fmla="*/ 723331 w 2984311"/>
              <a:gd name="connsiteY40" fmla="*/ 304800 h 782471"/>
              <a:gd name="connsiteX41" fmla="*/ 709683 w 2984311"/>
              <a:gd name="connsiteY41" fmla="*/ 300251 h 782471"/>
              <a:gd name="connsiteX42" fmla="*/ 696036 w 2984311"/>
              <a:gd name="connsiteY42" fmla="*/ 295702 h 782471"/>
              <a:gd name="connsiteX43" fmla="*/ 641445 w 2984311"/>
              <a:gd name="connsiteY43" fmla="*/ 291152 h 782471"/>
              <a:gd name="connsiteX44" fmla="*/ 591403 w 2984311"/>
              <a:gd name="connsiteY44" fmla="*/ 282054 h 782471"/>
              <a:gd name="connsiteX45" fmla="*/ 573206 w 2984311"/>
              <a:gd name="connsiteY45" fmla="*/ 277505 h 782471"/>
              <a:gd name="connsiteX46" fmla="*/ 545910 w 2984311"/>
              <a:gd name="connsiteY46" fmla="*/ 268406 h 782471"/>
              <a:gd name="connsiteX47" fmla="*/ 514066 w 2984311"/>
              <a:gd name="connsiteY47" fmla="*/ 263857 h 782471"/>
              <a:gd name="connsiteX48" fmla="*/ 491319 w 2984311"/>
              <a:gd name="connsiteY48" fmla="*/ 259308 h 782471"/>
              <a:gd name="connsiteX49" fmla="*/ 459474 w 2984311"/>
              <a:gd name="connsiteY49" fmla="*/ 254758 h 782471"/>
              <a:gd name="connsiteX50" fmla="*/ 432179 w 2984311"/>
              <a:gd name="connsiteY50" fmla="*/ 236561 h 782471"/>
              <a:gd name="connsiteX51" fmla="*/ 423080 w 2984311"/>
              <a:gd name="connsiteY51" fmla="*/ 222913 h 782471"/>
              <a:gd name="connsiteX52" fmla="*/ 404883 w 2984311"/>
              <a:gd name="connsiteY52" fmla="*/ 213815 h 782471"/>
              <a:gd name="connsiteX53" fmla="*/ 391236 w 2984311"/>
              <a:gd name="connsiteY53" fmla="*/ 204716 h 782471"/>
              <a:gd name="connsiteX54" fmla="*/ 373039 w 2984311"/>
              <a:gd name="connsiteY54" fmla="*/ 177421 h 782471"/>
              <a:gd name="connsiteX55" fmla="*/ 350292 w 2984311"/>
              <a:gd name="connsiteY55" fmla="*/ 150125 h 782471"/>
              <a:gd name="connsiteX56" fmla="*/ 322997 w 2984311"/>
              <a:gd name="connsiteY56" fmla="*/ 131928 h 782471"/>
              <a:gd name="connsiteX57" fmla="*/ 295701 w 2984311"/>
              <a:gd name="connsiteY57" fmla="*/ 113731 h 782471"/>
              <a:gd name="connsiteX58" fmla="*/ 286603 w 2984311"/>
              <a:gd name="connsiteY58" fmla="*/ 100084 h 782471"/>
              <a:gd name="connsiteX59" fmla="*/ 272955 w 2984311"/>
              <a:gd name="connsiteY59" fmla="*/ 95534 h 782471"/>
              <a:gd name="connsiteX60" fmla="*/ 259307 w 2984311"/>
              <a:gd name="connsiteY60" fmla="*/ 86436 h 782471"/>
              <a:gd name="connsiteX61" fmla="*/ 232012 w 2984311"/>
              <a:gd name="connsiteY61" fmla="*/ 77337 h 782471"/>
              <a:gd name="connsiteX62" fmla="*/ 218364 w 2984311"/>
              <a:gd name="connsiteY62" fmla="*/ 72788 h 782471"/>
              <a:gd name="connsiteX63" fmla="*/ 204716 w 2984311"/>
              <a:gd name="connsiteY63" fmla="*/ 68239 h 782471"/>
              <a:gd name="connsiteX64" fmla="*/ 191068 w 2984311"/>
              <a:gd name="connsiteY64" fmla="*/ 59140 h 782471"/>
              <a:gd name="connsiteX65" fmla="*/ 163773 w 2984311"/>
              <a:gd name="connsiteY65" fmla="*/ 50042 h 782471"/>
              <a:gd name="connsiteX66" fmla="*/ 136477 w 2984311"/>
              <a:gd name="connsiteY66" fmla="*/ 40943 h 782471"/>
              <a:gd name="connsiteX67" fmla="*/ 122830 w 2984311"/>
              <a:gd name="connsiteY67" fmla="*/ 36394 h 782471"/>
              <a:gd name="connsiteX68" fmla="*/ 0 w 2984311"/>
              <a:gd name="connsiteY6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60310 w 2984311"/>
              <a:gd name="connsiteY25" fmla="*/ 259308 h 782471"/>
              <a:gd name="connsiteX26" fmla="*/ 1278340 w 2984311"/>
              <a:gd name="connsiteY26" fmla="*/ 227463 h 782471"/>
              <a:gd name="connsiteX27" fmla="*/ 1264692 w 2984311"/>
              <a:gd name="connsiteY27" fmla="*/ 236561 h 782471"/>
              <a:gd name="connsiteX28" fmla="*/ 1246495 w 2984311"/>
              <a:gd name="connsiteY28" fmla="*/ 241111 h 782471"/>
              <a:gd name="connsiteX29" fmla="*/ 1219200 w 2984311"/>
              <a:gd name="connsiteY29" fmla="*/ 254758 h 782471"/>
              <a:gd name="connsiteX30" fmla="*/ 1191904 w 2984311"/>
              <a:gd name="connsiteY30" fmla="*/ 268406 h 782471"/>
              <a:gd name="connsiteX31" fmla="*/ 1160060 w 2984311"/>
              <a:gd name="connsiteY31" fmla="*/ 272955 h 782471"/>
              <a:gd name="connsiteX32" fmla="*/ 1105468 w 2984311"/>
              <a:gd name="connsiteY32" fmla="*/ 291152 h 782471"/>
              <a:gd name="connsiteX33" fmla="*/ 1073624 w 2984311"/>
              <a:gd name="connsiteY33" fmla="*/ 304800 h 782471"/>
              <a:gd name="connsiteX34" fmla="*/ 896203 w 2984311"/>
              <a:gd name="connsiteY34" fmla="*/ 309349 h 782471"/>
              <a:gd name="connsiteX35" fmla="*/ 868907 w 2984311"/>
              <a:gd name="connsiteY35" fmla="*/ 322997 h 782471"/>
              <a:gd name="connsiteX36" fmla="*/ 855260 w 2984311"/>
              <a:gd name="connsiteY36" fmla="*/ 327546 h 782471"/>
              <a:gd name="connsiteX37" fmla="*/ 782471 w 2984311"/>
              <a:gd name="connsiteY37" fmla="*/ 322997 h 782471"/>
              <a:gd name="connsiteX38" fmla="*/ 768824 w 2984311"/>
              <a:gd name="connsiteY38" fmla="*/ 318448 h 782471"/>
              <a:gd name="connsiteX39" fmla="*/ 723331 w 2984311"/>
              <a:gd name="connsiteY39" fmla="*/ 304800 h 782471"/>
              <a:gd name="connsiteX40" fmla="*/ 709683 w 2984311"/>
              <a:gd name="connsiteY40" fmla="*/ 300251 h 782471"/>
              <a:gd name="connsiteX41" fmla="*/ 696036 w 2984311"/>
              <a:gd name="connsiteY41" fmla="*/ 295702 h 782471"/>
              <a:gd name="connsiteX42" fmla="*/ 641445 w 2984311"/>
              <a:gd name="connsiteY42" fmla="*/ 291152 h 782471"/>
              <a:gd name="connsiteX43" fmla="*/ 591403 w 2984311"/>
              <a:gd name="connsiteY43" fmla="*/ 282054 h 782471"/>
              <a:gd name="connsiteX44" fmla="*/ 573206 w 2984311"/>
              <a:gd name="connsiteY44" fmla="*/ 277505 h 782471"/>
              <a:gd name="connsiteX45" fmla="*/ 545910 w 2984311"/>
              <a:gd name="connsiteY45" fmla="*/ 268406 h 782471"/>
              <a:gd name="connsiteX46" fmla="*/ 514066 w 2984311"/>
              <a:gd name="connsiteY46" fmla="*/ 263857 h 782471"/>
              <a:gd name="connsiteX47" fmla="*/ 491319 w 2984311"/>
              <a:gd name="connsiteY47" fmla="*/ 259308 h 782471"/>
              <a:gd name="connsiteX48" fmla="*/ 459474 w 2984311"/>
              <a:gd name="connsiteY48" fmla="*/ 254758 h 782471"/>
              <a:gd name="connsiteX49" fmla="*/ 432179 w 2984311"/>
              <a:gd name="connsiteY49" fmla="*/ 236561 h 782471"/>
              <a:gd name="connsiteX50" fmla="*/ 423080 w 2984311"/>
              <a:gd name="connsiteY50" fmla="*/ 222913 h 782471"/>
              <a:gd name="connsiteX51" fmla="*/ 404883 w 2984311"/>
              <a:gd name="connsiteY51" fmla="*/ 213815 h 782471"/>
              <a:gd name="connsiteX52" fmla="*/ 391236 w 2984311"/>
              <a:gd name="connsiteY52" fmla="*/ 204716 h 782471"/>
              <a:gd name="connsiteX53" fmla="*/ 373039 w 2984311"/>
              <a:gd name="connsiteY53" fmla="*/ 177421 h 782471"/>
              <a:gd name="connsiteX54" fmla="*/ 350292 w 2984311"/>
              <a:gd name="connsiteY54" fmla="*/ 150125 h 782471"/>
              <a:gd name="connsiteX55" fmla="*/ 322997 w 2984311"/>
              <a:gd name="connsiteY55" fmla="*/ 131928 h 782471"/>
              <a:gd name="connsiteX56" fmla="*/ 295701 w 2984311"/>
              <a:gd name="connsiteY56" fmla="*/ 113731 h 782471"/>
              <a:gd name="connsiteX57" fmla="*/ 286603 w 2984311"/>
              <a:gd name="connsiteY57" fmla="*/ 100084 h 782471"/>
              <a:gd name="connsiteX58" fmla="*/ 272955 w 2984311"/>
              <a:gd name="connsiteY58" fmla="*/ 95534 h 782471"/>
              <a:gd name="connsiteX59" fmla="*/ 259307 w 2984311"/>
              <a:gd name="connsiteY59" fmla="*/ 86436 h 782471"/>
              <a:gd name="connsiteX60" fmla="*/ 232012 w 2984311"/>
              <a:gd name="connsiteY60" fmla="*/ 77337 h 782471"/>
              <a:gd name="connsiteX61" fmla="*/ 218364 w 2984311"/>
              <a:gd name="connsiteY61" fmla="*/ 72788 h 782471"/>
              <a:gd name="connsiteX62" fmla="*/ 204716 w 2984311"/>
              <a:gd name="connsiteY62" fmla="*/ 68239 h 782471"/>
              <a:gd name="connsiteX63" fmla="*/ 191068 w 2984311"/>
              <a:gd name="connsiteY63" fmla="*/ 59140 h 782471"/>
              <a:gd name="connsiteX64" fmla="*/ 163773 w 2984311"/>
              <a:gd name="connsiteY64" fmla="*/ 50042 h 782471"/>
              <a:gd name="connsiteX65" fmla="*/ 136477 w 2984311"/>
              <a:gd name="connsiteY65" fmla="*/ 40943 h 782471"/>
              <a:gd name="connsiteX66" fmla="*/ 122830 w 2984311"/>
              <a:gd name="connsiteY66" fmla="*/ 36394 h 782471"/>
              <a:gd name="connsiteX67" fmla="*/ 0 w 2984311"/>
              <a:gd name="connsiteY6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73958 w 2984311"/>
              <a:gd name="connsiteY24" fmla="*/ 268406 h 782471"/>
              <a:gd name="connsiteX25" fmla="*/ 1418199 w 2984311"/>
              <a:gd name="connsiteY25" fmla="*/ 277355 h 782471"/>
              <a:gd name="connsiteX26" fmla="*/ 1278340 w 2984311"/>
              <a:gd name="connsiteY26" fmla="*/ 227463 h 782471"/>
              <a:gd name="connsiteX27" fmla="*/ 1264692 w 2984311"/>
              <a:gd name="connsiteY27" fmla="*/ 236561 h 782471"/>
              <a:gd name="connsiteX28" fmla="*/ 1246495 w 2984311"/>
              <a:gd name="connsiteY28" fmla="*/ 241111 h 782471"/>
              <a:gd name="connsiteX29" fmla="*/ 1219200 w 2984311"/>
              <a:gd name="connsiteY29" fmla="*/ 254758 h 782471"/>
              <a:gd name="connsiteX30" fmla="*/ 1191904 w 2984311"/>
              <a:gd name="connsiteY30" fmla="*/ 268406 h 782471"/>
              <a:gd name="connsiteX31" fmla="*/ 1160060 w 2984311"/>
              <a:gd name="connsiteY31" fmla="*/ 272955 h 782471"/>
              <a:gd name="connsiteX32" fmla="*/ 1105468 w 2984311"/>
              <a:gd name="connsiteY32" fmla="*/ 291152 h 782471"/>
              <a:gd name="connsiteX33" fmla="*/ 1073624 w 2984311"/>
              <a:gd name="connsiteY33" fmla="*/ 304800 h 782471"/>
              <a:gd name="connsiteX34" fmla="*/ 896203 w 2984311"/>
              <a:gd name="connsiteY34" fmla="*/ 309349 h 782471"/>
              <a:gd name="connsiteX35" fmla="*/ 868907 w 2984311"/>
              <a:gd name="connsiteY35" fmla="*/ 322997 h 782471"/>
              <a:gd name="connsiteX36" fmla="*/ 855260 w 2984311"/>
              <a:gd name="connsiteY36" fmla="*/ 327546 h 782471"/>
              <a:gd name="connsiteX37" fmla="*/ 782471 w 2984311"/>
              <a:gd name="connsiteY37" fmla="*/ 322997 h 782471"/>
              <a:gd name="connsiteX38" fmla="*/ 768824 w 2984311"/>
              <a:gd name="connsiteY38" fmla="*/ 318448 h 782471"/>
              <a:gd name="connsiteX39" fmla="*/ 723331 w 2984311"/>
              <a:gd name="connsiteY39" fmla="*/ 304800 h 782471"/>
              <a:gd name="connsiteX40" fmla="*/ 709683 w 2984311"/>
              <a:gd name="connsiteY40" fmla="*/ 300251 h 782471"/>
              <a:gd name="connsiteX41" fmla="*/ 696036 w 2984311"/>
              <a:gd name="connsiteY41" fmla="*/ 295702 h 782471"/>
              <a:gd name="connsiteX42" fmla="*/ 641445 w 2984311"/>
              <a:gd name="connsiteY42" fmla="*/ 291152 h 782471"/>
              <a:gd name="connsiteX43" fmla="*/ 591403 w 2984311"/>
              <a:gd name="connsiteY43" fmla="*/ 282054 h 782471"/>
              <a:gd name="connsiteX44" fmla="*/ 573206 w 2984311"/>
              <a:gd name="connsiteY44" fmla="*/ 277505 h 782471"/>
              <a:gd name="connsiteX45" fmla="*/ 545910 w 2984311"/>
              <a:gd name="connsiteY45" fmla="*/ 268406 h 782471"/>
              <a:gd name="connsiteX46" fmla="*/ 514066 w 2984311"/>
              <a:gd name="connsiteY46" fmla="*/ 263857 h 782471"/>
              <a:gd name="connsiteX47" fmla="*/ 491319 w 2984311"/>
              <a:gd name="connsiteY47" fmla="*/ 259308 h 782471"/>
              <a:gd name="connsiteX48" fmla="*/ 459474 w 2984311"/>
              <a:gd name="connsiteY48" fmla="*/ 254758 h 782471"/>
              <a:gd name="connsiteX49" fmla="*/ 432179 w 2984311"/>
              <a:gd name="connsiteY49" fmla="*/ 236561 h 782471"/>
              <a:gd name="connsiteX50" fmla="*/ 423080 w 2984311"/>
              <a:gd name="connsiteY50" fmla="*/ 222913 h 782471"/>
              <a:gd name="connsiteX51" fmla="*/ 404883 w 2984311"/>
              <a:gd name="connsiteY51" fmla="*/ 213815 h 782471"/>
              <a:gd name="connsiteX52" fmla="*/ 391236 w 2984311"/>
              <a:gd name="connsiteY52" fmla="*/ 204716 h 782471"/>
              <a:gd name="connsiteX53" fmla="*/ 373039 w 2984311"/>
              <a:gd name="connsiteY53" fmla="*/ 177421 h 782471"/>
              <a:gd name="connsiteX54" fmla="*/ 350292 w 2984311"/>
              <a:gd name="connsiteY54" fmla="*/ 150125 h 782471"/>
              <a:gd name="connsiteX55" fmla="*/ 322997 w 2984311"/>
              <a:gd name="connsiteY55" fmla="*/ 131928 h 782471"/>
              <a:gd name="connsiteX56" fmla="*/ 295701 w 2984311"/>
              <a:gd name="connsiteY56" fmla="*/ 113731 h 782471"/>
              <a:gd name="connsiteX57" fmla="*/ 286603 w 2984311"/>
              <a:gd name="connsiteY57" fmla="*/ 100084 h 782471"/>
              <a:gd name="connsiteX58" fmla="*/ 272955 w 2984311"/>
              <a:gd name="connsiteY58" fmla="*/ 95534 h 782471"/>
              <a:gd name="connsiteX59" fmla="*/ 259307 w 2984311"/>
              <a:gd name="connsiteY59" fmla="*/ 86436 h 782471"/>
              <a:gd name="connsiteX60" fmla="*/ 232012 w 2984311"/>
              <a:gd name="connsiteY60" fmla="*/ 77337 h 782471"/>
              <a:gd name="connsiteX61" fmla="*/ 218364 w 2984311"/>
              <a:gd name="connsiteY61" fmla="*/ 72788 h 782471"/>
              <a:gd name="connsiteX62" fmla="*/ 204716 w 2984311"/>
              <a:gd name="connsiteY62" fmla="*/ 68239 h 782471"/>
              <a:gd name="connsiteX63" fmla="*/ 191068 w 2984311"/>
              <a:gd name="connsiteY63" fmla="*/ 59140 h 782471"/>
              <a:gd name="connsiteX64" fmla="*/ 163773 w 2984311"/>
              <a:gd name="connsiteY64" fmla="*/ 50042 h 782471"/>
              <a:gd name="connsiteX65" fmla="*/ 136477 w 2984311"/>
              <a:gd name="connsiteY65" fmla="*/ 40943 h 782471"/>
              <a:gd name="connsiteX66" fmla="*/ 122830 w 2984311"/>
              <a:gd name="connsiteY66" fmla="*/ 36394 h 782471"/>
              <a:gd name="connsiteX67" fmla="*/ 0 w 2984311"/>
              <a:gd name="connsiteY6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501254 w 2984311"/>
              <a:gd name="connsiteY23" fmla="*/ 277505 h 782471"/>
              <a:gd name="connsiteX24" fmla="*/ 1418199 w 2984311"/>
              <a:gd name="connsiteY24" fmla="*/ 277355 h 782471"/>
              <a:gd name="connsiteX25" fmla="*/ 1278340 w 2984311"/>
              <a:gd name="connsiteY25" fmla="*/ 227463 h 782471"/>
              <a:gd name="connsiteX26" fmla="*/ 1264692 w 2984311"/>
              <a:gd name="connsiteY26" fmla="*/ 236561 h 782471"/>
              <a:gd name="connsiteX27" fmla="*/ 1246495 w 2984311"/>
              <a:gd name="connsiteY27" fmla="*/ 241111 h 782471"/>
              <a:gd name="connsiteX28" fmla="*/ 1219200 w 2984311"/>
              <a:gd name="connsiteY28" fmla="*/ 254758 h 782471"/>
              <a:gd name="connsiteX29" fmla="*/ 1191904 w 2984311"/>
              <a:gd name="connsiteY29" fmla="*/ 268406 h 782471"/>
              <a:gd name="connsiteX30" fmla="*/ 1160060 w 2984311"/>
              <a:gd name="connsiteY30" fmla="*/ 272955 h 782471"/>
              <a:gd name="connsiteX31" fmla="*/ 1105468 w 2984311"/>
              <a:gd name="connsiteY31" fmla="*/ 291152 h 782471"/>
              <a:gd name="connsiteX32" fmla="*/ 1073624 w 2984311"/>
              <a:gd name="connsiteY32" fmla="*/ 304800 h 782471"/>
              <a:gd name="connsiteX33" fmla="*/ 896203 w 2984311"/>
              <a:gd name="connsiteY33" fmla="*/ 309349 h 782471"/>
              <a:gd name="connsiteX34" fmla="*/ 868907 w 2984311"/>
              <a:gd name="connsiteY34" fmla="*/ 322997 h 782471"/>
              <a:gd name="connsiteX35" fmla="*/ 855260 w 2984311"/>
              <a:gd name="connsiteY35" fmla="*/ 327546 h 782471"/>
              <a:gd name="connsiteX36" fmla="*/ 782471 w 2984311"/>
              <a:gd name="connsiteY36" fmla="*/ 322997 h 782471"/>
              <a:gd name="connsiteX37" fmla="*/ 768824 w 2984311"/>
              <a:gd name="connsiteY37" fmla="*/ 318448 h 782471"/>
              <a:gd name="connsiteX38" fmla="*/ 723331 w 2984311"/>
              <a:gd name="connsiteY38" fmla="*/ 304800 h 782471"/>
              <a:gd name="connsiteX39" fmla="*/ 709683 w 2984311"/>
              <a:gd name="connsiteY39" fmla="*/ 300251 h 782471"/>
              <a:gd name="connsiteX40" fmla="*/ 696036 w 2984311"/>
              <a:gd name="connsiteY40" fmla="*/ 295702 h 782471"/>
              <a:gd name="connsiteX41" fmla="*/ 641445 w 2984311"/>
              <a:gd name="connsiteY41" fmla="*/ 291152 h 782471"/>
              <a:gd name="connsiteX42" fmla="*/ 591403 w 2984311"/>
              <a:gd name="connsiteY42" fmla="*/ 282054 h 782471"/>
              <a:gd name="connsiteX43" fmla="*/ 573206 w 2984311"/>
              <a:gd name="connsiteY43" fmla="*/ 277505 h 782471"/>
              <a:gd name="connsiteX44" fmla="*/ 545910 w 2984311"/>
              <a:gd name="connsiteY44" fmla="*/ 268406 h 782471"/>
              <a:gd name="connsiteX45" fmla="*/ 514066 w 2984311"/>
              <a:gd name="connsiteY45" fmla="*/ 263857 h 782471"/>
              <a:gd name="connsiteX46" fmla="*/ 491319 w 2984311"/>
              <a:gd name="connsiteY46" fmla="*/ 259308 h 782471"/>
              <a:gd name="connsiteX47" fmla="*/ 459474 w 2984311"/>
              <a:gd name="connsiteY47" fmla="*/ 254758 h 782471"/>
              <a:gd name="connsiteX48" fmla="*/ 432179 w 2984311"/>
              <a:gd name="connsiteY48" fmla="*/ 236561 h 782471"/>
              <a:gd name="connsiteX49" fmla="*/ 423080 w 2984311"/>
              <a:gd name="connsiteY49" fmla="*/ 222913 h 782471"/>
              <a:gd name="connsiteX50" fmla="*/ 404883 w 2984311"/>
              <a:gd name="connsiteY50" fmla="*/ 213815 h 782471"/>
              <a:gd name="connsiteX51" fmla="*/ 391236 w 2984311"/>
              <a:gd name="connsiteY51" fmla="*/ 204716 h 782471"/>
              <a:gd name="connsiteX52" fmla="*/ 373039 w 2984311"/>
              <a:gd name="connsiteY52" fmla="*/ 177421 h 782471"/>
              <a:gd name="connsiteX53" fmla="*/ 350292 w 2984311"/>
              <a:gd name="connsiteY53" fmla="*/ 150125 h 782471"/>
              <a:gd name="connsiteX54" fmla="*/ 322997 w 2984311"/>
              <a:gd name="connsiteY54" fmla="*/ 131928 h 782471"/>
              <a:gd name="connsiteX55" fmla="*/ 295701 w 2984311"/>
              <a:gd name="connsiteY55" fmla="*/ 113731 h 782471"/>
              <a:gd name="connsiteX56" fmla="*/ 286603 w 2984311"/>
              <a:gd name="connsiteY56" fmla="*/ 100084 h 782471"/>
              <a:gd name="connsiteX57" fmla="*/ 272955 w 2984311"/>
              <a:gd name="connsiteY57" fmla="*/ 95534 h 782471"/>
              <a:gd name="connsiteX58" fmla="*/ 259307 w 2984311"/>
              <a:gd name="connsiteY58" fmla="*/ 86436 h 782471"/>
              <a:gd name="connsiteX59" fmla="*/ 232012 w 2984311"/>
              <a:gd name="connsiteY59" fmla="*/ 77337 h 782471"/>
              <a:gd name="connsiteX60" fmla="*/ 218364 w 2984311"/>
              <a:gd name="connsiteY60" fmla="*/ 72788 h 782471"/>
              <a:gd name="connsiteX61" fmla="*/ 204716 w 2984311"/>
              <a:gd name="connsiteY61" fmla="*/ 68239 h 782471"/>
              <a:gd name="connsiteX62" fmla="*/ 191068 w 2984311"/>
              <a:gd name="connsiteY62" fmla="*/ 59140 h 782471"/>
              <a:gd name="connsiteX63" fmla="*/ 163773 w 2984311"/>
              <a:gd name="connsiteY63" fmla="*/ 50042 h 782471"/>
              <a:gd name="connsiteX64" fmla="*/ 136477 w 2984311"/>
              <a:gd name="connsiteY64" fmla="*/ 40943 h 782471"/>
              <a:gd name="connsiteX65" fmla="*/ 122830 w 2984311"/>
              <a:gd name="connsiteY65" fmla="*/ 36394 h 782471"/>
              <a:gd name="connsiteX66" fmla="*/ 0 w 2984311"/>
              <a:gd name="connsiteY6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74042 w 2984311"/>
              <a:gd name="connsiteY22" fmla="*/ 309349 h 782471"/>
              <a:gd name="connsiteX23" fmla="*/ 1418199 w 2984311"/>
              <a:gd name="connsiteY23" fmla="*/ 277355 h 782471"/>
              <a:gd name="connsiteX24" fmla="*/ 1278340 w 2984311"/>
              <a:gd name="connsiteY24" fmla="*/ 227463 h 782471"/>
              <a:gd name="connsiteX25" fmla="*/ 1264692 w 2984311"/>
              <a:gd name="connsiteY25" fmla="*/ 236561 h 782471"/>
              <a:gd name="connsiteX26" fmla="*/ 1246495 w 2984311"/>
              <a:gd name="connsiteY26" fmla="*/ 241111 h 782471"/>
              <a:gd name="connsiteX27" fmla="*/ 1219200 w 2984311"/>
              <a:gd name="connsiteY27" fmla="*/ 254758 h 782471"/>
              <a:gd name="connsiteX28" fmla="*/ 1191904 w 2984311"/>
              <a:gd name="connsiteY28" fmla="*/ 268406 h 782471"/>
              <a:gd name="connsiteX29" fmla="*/ 1160060 w 2984311"/>
              <a:gd name="connsiteY29" fmla="*/ 272955 h 782471"/>
              <a:gd name="connsiteX30" fmla="*/ 1105468 w 2984311"/>
              <a:gd name="connsiteY30" fmla="*/ 291152 h 782471"/>
              <a:gd name="connsiteX31" fmla="*/ 1073624 w 2984311"/>
              <a:gd name="connsiteY31" fmla="*/ 304800 h 782471"/>
              <a:gd name="connsiteX32" fmla="*/ 896203 w 2984311"/>
              <a:gd name="connsiteY32" fmla="*/ 309349 h 782471"/>
              <a:gd name="connsiteX33" fmla="*/ 868907 w 2984311"/>
              <a:gd name="connsiteY33" fmla="*/ 322997 h 782471"/>
              <a:gd name="connsiteX34" fmla="*/ 855260 w 2984311"/>
              <a:gd name="connsiteY34" fmla="*/ 327546 h 782471"/>
              <a:gd name="connsiteX35" fmla="*/ 782471 w 2984311"/>
              <a:gd name="connsiteY35" fmla="*/ 322997 h 782471"/>
              <a:gd name="connsiteX36" fmla="*/ 768824 w 2984311"/>
              <a:gd name="connsiteY36" fmla="*/ 318448 h 782471"/>
              <a:gd name="connsiteX37" fmla="*/ 723331 w 2984311"/>
              <a:gd name="connsiteY37" fmla="*/ 304800 h 782471"/>
              <a:gd name="connsiteX38" fmla="*/ 709683 w 2984311"/>
              <a:gd name="connsiteY38" fmla="*/ 300251 h 782471"/>
              <a:gd name="connsiteX39" fmla="*/ 696036 w 2984311"/>
              <a:gd name="connsiteY39" fmla="*/ 295702 h 782471"/>
              <a:gd name="connsiteX40" fmla="*/ 641445 w 2984311"/>
              <a:gd name="connsiteY40" fmla="*/ 291152 h 782471"/>
              <a:gd name="connsiteX41" fmla="*/ 591403 w 2984311"/>
              <a:gd name="connsiteY41" fmla="*/ 282054 h 782471"/>
              <a:gd name="connsiteX42" fmla="*/ 573206 w 2984311"/>
              <a:gd name="connsiteY42" fmla="*/ 277505 h 782471"/>
              <a:gd name="connsiteX43" fmla="*/ 545910 w 2984311"/>
              <a:gd name="connsiteY43" fmla="*/ 268406 h 782471"/>
              <a:gd name="connsiteX44" fmla="*/ 514066 w 2984311"/>
              <a:gd name="connsiteY44" fmla="*/ 263857 h 782471"/>
              <a:gd name="connsiteX45" fmla="*/ 491319 w 2984311"/>
              <a:gd name="connsiteY45" fmla="*/ 259308 h 782471"/>
              <a:gd name="connsiteX46" fmla="*/ 459474 w 2984311"/>
              <a:gd name="connsiteY46" fmla="*/ 254758 h 782471"/>
              <a:gd name="connsiteX47" fmla="*/ 432179 w 2984311"/>
              <a:gd name="connsiteY47" fmla="*/ 236561 h 782471"/>
              <a:gd name="connsiteX48" fmla="*/ 423080 w 2984311"/>
              <a:gd name="connsiteY48" fmla="*/ 222913 h 782471"/>
              <a:gd name="connsiteX49" fmla="*/ 404883 w 2984311"/>
              <a:gd name="connsiteY49" fmla="*/ 213815 h 782471"/>
              <a:gd name="connsiteX50" fmla="*/ 391236 w 2984311"/>
              <a:gd name="connsiteY50" fmla="*/ 204716 h 782471"/>
              <a:gd name="connsiteX51" fmla="*/ 373039 w 2984311"/>
              <a:gd name="connsiteY51" fmla="*/ 177421 h 782471"/>
              <a:gd name="connsiteX52" fmla="*/ 350292 w 2984311"/>
              <a:gd name="connsiteY52" fmla="*/ 150125 h 782471"/>
              <a:gd name="connsiteX53" fmla="*/ 322997 w 2984311"/>
              <a:gd name="connsiteY53" fmla="*/ 131928 h 782471"/>
              <a:gd name="connsiteX54" fmla="*/ 295701 w 2984311"/>
              <a:gd name="connsiteY54" fmla="*/ 113731 h 782471"/>
              <a:gd name="connsiteX55" fmla="*/ 286603 w 2984311"/>
              <a:gd name="connsiteY55" fmla="*/ 100084 h 782471"/>
              <a:gd name="connsiteX56" fmla="*/ 272955 w 2984311"/>
              <a:gd name="connsiteY56" fmla="*/ 95534 h 782471"/>
              <a:gd name="connsiteX57" fmla="*/ 259307 w 2984311"/>
              <a:gd name="connsiteY57" fmla="*/ 86436 h 782471"/>
              <a:gd name="connsiteX58" fmla="*/ 232012 w 2984311"/>
              <a:gd name="connsiteY58" fmla="*/ 77337 h 782471"/>
              <a:gd name="connsiteX59" fmla="*/ 218364 w 2984311"/>
              <a:gd name="connsiteY59" fmla="*/ 72788 h 782471"/>
              <a:gd name="connsiteX60" fmla="*/ 204716 w 2984311"/>
              <a:gd name="connsiteY60" fmla="*/ 68239 h 782471"/>
              <a:gd name="connsiteX61" fmla="*/ 191068 w 2984311"/>
              <a:gd name="connsiteY61" fmla="*/ 59140 h 782471"/>
              <a:gd name="connsiteX62" fmla="*/ 163773 w 2984311"/>
              <a:gd name="connsiteY62" fmla="*/ 50042 h 782471"/>
              <a:gd name="connsiteX63" fmla="*/ 136477 w 2984311"/>
              <a:gd name="connsiteY63" fmla="*/ 40943 h 782471"/>
              <a:gd name="connsiteX64" fmla="*/ 122830 w 2984311"/>
              <a:gd name="connsiteY64" fmla="*/ 36394 h 782471"/>
              <a:gd name="connsiteX65" fmla="*/ 0 w 2984311"/>
              <a:gd name="connsiteY6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87689 w 2984311"/>
              <a:gd name="connsiteY21" fmla="*/ 318448 h 782471"/>
              <a:gd name="connsiteX22" fmla="*/ 1534939 w 2984311"/>
              <a:gd name="connsiteY22" fmla="*/ 297317 h 782471"/>
              <a:gd name="connsiteX23" fmla="*/ 1418199 w 2984311"/>
              <a:gd name="connsiteY23" fmla="*/ 277355 h 782471"/>
              <a:gd name="connsiteX24" fmla="*/ 1278340 w 2984311"/>
              <a:gd name="connsiteY24" fmla="*/ 227463 h 782471"/>
              <a:gd name="connsiteX25" fmla="*/ 1264692 w 2984311"/>
              <a:gd name="connsiteY25" fmla="*/ 236561 h 782471"/>
              <a:gd name="connsiteX26" fmla="*/ 1246495 w 2984311"/>
              <a:gd name="connsiteY26" fmla="*/ 241111 h 782471"/>
              <a:gd name="connsiteX27" fmla="*/ 1219200 w 2984311"/>
              <a:gd name="connsiteY27" fmla="*/ 254758 h 782471"/>
              <a:gd name="connsiteX28" fmla="*/ 1191904 w 2984311"/>
              <a:gd name="connsiteY28" fmla="*/ 268406 h 782471"/>
              <a:gd name="connsiteX29" fmla="*/ 1160060 w 2984311"/>
              <a:gd name="connsiteY29" fmla="*/ 272955 h 782471"/>
              <a:gd name="connsiteX30" fmla="*/ 1105468 w 2984311"/>
              <a:gd name="connsiteY30" fmla="*/ 291152 h 782471"/>
              <a:gd name="connsiteX31" fmla="*/ 1073624 w 2984311"/>
              <a:gd name="connsiteY31" fmla="*/ 304800 h 782471"/>
              <a:gd name="connsiteX32" fmla="*/ 896203 w 2984311"/>
              <a:gd name="connsiteY32" fmla="*/ 309349 h 782471"/>
              <a:gd name="connsiteX33" fmla="*/ 868907 w 2984311"/>
              <a:gd name="connsiteY33" fmla="*/ 322997 h 782471"/>
              <a:gd name="connsiteX34" fmla="*/ 855260 w 2984311"/>
              <a:gd name="connsiteY34" fmla="*/ 327546 h 782471"/>
              <a:gd name="connsiteX35" fmla="*/ 782471 w 2984311"/>
              <a:gd name="connsiteY35" fmla="*/ 322997 h 782471"/>
              <a:gd name="connsiteX36" fmla="*/ 768824 w 2984311"/>
              <a:gd name="connsiteY36" fmla="*/ 318448 h 782471"/>
              <a:gd name="connsiteX37" fmla="*/ 723331 w 2984311"/>
              <a:gd name="connsiteY37" fmla="*/ 304800 h 782471"/>
              <a:gd name="connsiteX38" fmla="*/ 709683 w 2984311"/>
              <a:gd name="connsiteY38" fmla="*/ 300251 h 782471"/>
              <a:gd name="connsiteX39" fmla="*/ 696036 w 2984311"/>
              <a:gd name="connsiteY39" fmla="*/ 295702 h 782471"/>
              <a:gd name="connsiteX40" fmla="*/ 641445 w 2984311"/>
              <a:gd name="connsiteY40" fmla="*/ 291152 h 782471"/>
              <a:gd name="connsiteX41" fmla="*/ 591403 w 2984311"/>
              <a:gd name="connsiteY41" fmla="*/ 282054 h 782471"/>
              <a:gd name="connsiteX42" fmla="*/ 573206 w 2984311"/>
              <a:gd name="connsiteY42" fmla="*/ 277505 h 782471"/>
              <a:gd name="connsiteX43" fmla="*/ 545910 w 2984311"/>
              <a:gd name="connsiteY43" fmla="*/ 268406 h 782471"/>
              <a:gd name="connsiteX44" fmla="*/ 514066 w 2984311"/>
              <a:gd name="connsiteY44" fmla="*/ 263857 h 782471"/>
              <a:gd name="connsiteX45" fmla="*/ 491319 w 2984311"/>
              <a:gd name="connsiteY45" fmla="*/ 259308 h 782471"/>
              <a:gd name="connsiteX46" fmla="*/ 459474 w 2984311"/>
              <a:gd name="connsiteY46" fmla="*/ 254758 h 782471"/>
              <a:gd name="connsiteX47" fmla="*/ 432179 w 2984311"/>
              <a:gd name="connsiteY47" fmla="*/ 236561 h 782471"/>
              <a:gd name="connsiteX48" fmla="*/ 423080 w 2984311"/>
              <a:gd name="connsiteY48" fmla="*/ 222913 h 782471"/>
              <a:gd name="connsiteX49" fmla="*/ 404883 w 2984311"/>
              <a:gd name="connsiteY49" fmla="*/ 213815 h 782471"/>
              <a:gd name="connsiteX50" fmla="*/ 391236 w 2984311"/>
              <a:gd name="connsiteY50" fmla="*/ 204716 h 782471"/>
              <a:gd name="connsiteX51" fmla="*/ 373039 w 2984311"/>
              <a:gd name="connsiteY51" fmla="*/ 177421 h 782471"/>
              <a:gd name="connsiteX52" fmla="*/ 350292 w 2984311"/>
              <a:gd name="connsiteY52" fmla="*/ 150125 h 782471"/>
              <a:gd name="connsiteX53" fmla="*/ 322997 w 2984311"/>
              <a:gd name="connsiteY53" fmla="*/ 131928 h 782471"/>
              <a:gd name="connsiteX54" fmla="*/ 295701 w 2984311"/>
              <a:gd name="connsiteY54" fmla="*/ 113731 h 782471"/>
              <a:gd name="connsiteX55" fmla="*/ 286603 w 2984311"/>
              <a:gd name="connsiteY55" fmla="*/ 100084 h 782471"/>
              <a:gd name="connsiteX56" fmla="*/ 272955 w 2984311"/>
              <a:gd name="connsiteY56" fmla="*/ 95534 h 782471"/>
              <a:gd name="connsiteX57" fmla="*/ 259307 w 2984311"/>
              <a:gd name="connsiteY57" fmla="*/ 86436 h 782471"/>
              <a:gd name="connsiteX58" fmla="*/ 232012 w 2984311"/>
              <a:gd name="connsiteY58" fmla="*/ 77337 h 782471"/>
              <a:gd name="connsiteX59" fmla="*/ 218364 w 2984311"/>
              <a:gd name="connsiteY59" fmla="*/ 72788 h 782471"/>
              <a:gd name="connsiteX60" fmla="*/ 204716 w 2984311"/>
              <a:gd name="connsiteY60" fmla="*/ 68239 h 782471"/>
              <a:gd name="connsiteX61" fmla="*/ 191068 w 2984311"/>
              <a:gd name="connsiteY61" fmla="*/ 59140 h 782471"/>
              <a:gd name="connsiteX62" fmla="*/ 163773 w 2984311"/>
              <a:gd name="connsiteY62" fmla="*/ 50042 h 782471"/>
              <a:gd name="connsiteX63" fmla="*/ 136477 w 2984311"/>
              <a:gd name="connsiteY63" fmla="*/ 40943 h 782471"/>
              <a:gd name="connsiteX64" fmla="*/ 122830 w 2984311"/>
              <a:gd name="connsiteY64" fmla="*/ 36394 h 782471"/>
              <a:gd name="connsiteX65" fmla="*/ 0 w 2984311"/>
              <a:gd name="connsiteY6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01337 w 2984311"/>
              <a:gd name="connsiteY20" fmla="*/ 34574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46830 w 2984311"/>
              <a:gd name="connsiteY19" fmla="*/ 373039 h 782471"/>
              <a:gd name="connsiteX20" fmla="*/ 1610360 w 2984311"/>
              <a:gd name="connsiteY20" fmla="*/ 33070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52846 w 2984311"/>
              <a:gd name="connsiteY19" fmla="*/ 364016 h 782471"/>
              <a:gd name="connsiteX20" fmla="*/ 1610360 w 2984311"/>
              <a:gd name="connsiteY20" fmla="*/ 330703 h 782471"/>
              <a:gd name="connsiteX21" fmla="*/ 1534939 w 2984311"/>
              <a:gd name="connsiteY21" fmla="*/ 297317 h 782471"/>
              <a:gd name="connsiteX22" fmla="*/ 1418199 w 2984311"/>
              <a:gd name="connsiteY22" fmla="*/ 277355 h 782471"/>
              <a:gd name="connsiteX23" fmla="*/ 1278340 w 2984311"/>
              <a:gd name="connsiteY23" fmla="*/ 227463 h 782471"/>
              <a:gd name="connsiteX24" fmla="*/ 1264692 w 2984311"/>
              <a:gd name="connsiteY24" fmla="*/ 236561 h 782471"/>
              <a:gd name="connsiteX25" fmla="*/ 1246495 w 2984311"/>
              <a:gd name="connsiteY25" fmla="*/ 241111 h 782471"/>
              <a:gd name="connsiteX26" fmla="*/ 1219200 w 2984311"/>
              <a:gd name="connsiteY26" fmla="*/ 254758 h 782471"/>
              <a:gd name="connsiteX27" fmla="*/ 1191904 w 2984311"/>
              <a:gd name="connsiteY27" fmla="*/ 268406 h 782471"/>
              <a:gd name="connsiteX28" fmla="*/ 1160060 w 2984311"/>
              <a:gd name="connsiteY28" fmla="*/ 272955 h 782471"/>
              <a:gd name="connsiteX29" fmla="*/ 1105468 w 2984311"/>
              <a:gd name="connsiteY29" fmla="*/ 291152 h 782471"/>
              <a:gd name="connsiteX30" fmla="*/ 1073624 w 2984311"/>
              <a:gd name="connsiteY30" fmla="*/ 304800 h 782471"/>
              <a:gd name="connsiteX31" fmla="*/ 896203 w 2984311"/>
              <a:gd name="connsiteY31" fmla="*/ 309349 h 782471"/>
              <a:gd name="connsiteX32" fmla="*/ 868907 w 2984311"/>
              <a:gd name="connsiteY32" fmla="*/ 322997 h 782471"/>
              <a:gd name="connsiteX33" fmla="*/ 855260 w 2984311"/>
              <a:gd name="connsiteY33" fmla="*/ 327546 h 782471"/>
              <a:gd name="connsiteX34" fmla="*/ 782471 w 2984311"/>
              <a:gd name="connsiteY34" fmla="*/ 322997 h 782471"/>
              <a:gd name="connsiteX35" fmla="*/ 768824 w 2984311"/>
              <a:gd name="connsiteY35" fmla="*/ 318448 h 782471"/>
              <a:gd name="connsiteX36" fmla="*/ 723331 w 2984311"/>
              <a:gd name="connsiteY36" fmla="*/ 304800 h 782471"/>
              <a:gd name="connsiteX37" fmla="*/ 709683 w 2984311"/>
              <a:gd name="connsiteY37" fmla="*/ 300251 h 782471"/>
              <a:gd name="connsiteX38" fmla="*/ 696036 w 2984311"/>
              <a:gd name="connsiteY38" fmla="*/ 295702 h 782471"/>
              <a:gd name="connsiteX39" fmla="*/ 641445 w 2984311"/>
              <a:gd name="connsiteY39" fmla="*/ 291152 h 782471"/>
              <a:gd name="connsiteX40" fmla="*/ 591403 w 2984311"/>
              <a:gd name="connsiteY40" fmla="*/ 282054 h 782471"/>
              <a:gd name="connsiteX41" fmla="*/ 573206 w 2984311"/>
              <a:gd name="connsiteY41" fmla="*/ 277505 h 782471"/>
              <a:gd name="connsiteX42" fmla="*/ 545910 w 2984311"/>
              <a:gd name="connsiteY42" fmla="*/ 268406 h 782471"/>
              <a:gd name="connsiteX43" fmla="*/ 514066 w 2984311"/>
              <a:gd name="connsiteY43" fmla="*/ 263857 h 782471"/>
              <a:gd name="connsiteX44" fmla="*/ 491319 w 2984311"/>
              <a:gd name="connsiteY44" fmla="*/ 259308 h 782471"/>
              <a:gd name="connsiteX45" fmla="*/ 459474 w 2984311"/>
              <a:gd name="connsiteY45" fmla="*/ 254758 h 782471"/>
              <a:gd name="connsiteX46" fmla="*/ 432179 w 2984311"/>
              <a:gd name="connsiteY46" fmla="*/ 236561 h 782471"/>
              <a:gd name="connsiteX47" fmla="*/ 423080 w 2984311"/>
              <a:gd name="connsiteY47" fmla="*/ 222913 h 782471"/>
              <a:gd name="connsiteX48" fmla="*/ 404883 w 2984311"/>
              <a:gd name="connsiteY48" fmla="*/ 213815 h 782471"/>
              <a:gd name="connsiteX49" fmla="*/ 391236 w 2984311"/>
              <a:gd name="connsiteY49" fmla="*/ 204716 h 782471"/>
              <a:gd name="connsiteX50" fmla="*/ 373039 w 2984311"/>
              <a:gd name="connsiteY50" fmla="*/ 177421 h 782471"/>
              <a:gd name="connsiteX51" fmla="*/ 350292 w 2984311"/>
              <a:gd name="connsiteY51" fmla="*/ 150125 h 782471"/>
              <a:gd name="connsiteX52" fmla="*/ 322997 w 2984311"/>
              <a:gd name="connsiteY52" fmla="*/ 131928 h 782471"/>
              <a:gd name="connsiteX53" fmla="*/ 295701 w 2984311"/>
              <a:gd name="connsiteY53" fmla="*/ 113731 h 782471"/>
              <a:gd name="connsiteX54" fmla="*/ 286603 w 2984311"/>
              <a:gd name="connsiteY54" fmla="*/ 100084 h 782471"/>
              <a:gd name="connsiteX55" fmla="*/ 272955 w 2984311"/>
              <a:gd name="connsiteY55" fmla="*/ 95534 h 782471"/>
              <a:gd name="connsiteX56" fmla="*/ 259307 w 2984311"/>
              <a:gd name="connsiteY56" fmla="*/ 86436 h 782471"/>
              <a:gd name="connsiteX57" fmla="*/ 232012 w 2984311"/>
              <a:gd name="connsiteY57" fmla="*/ 77337 h 782471"/>
              <a:gd name="connsiteX58" fmla="*/ 218364 w 2984311"/>
              <a:gd name="connsiteY58" fmla="*/ 72788 h 782471"/>
              <a:gd name="connsiteX59" fmla="*/ 204716 w 2984311"/>
              <a:gd name="connsiteY59" fmla="*/ 68239 h 782471"/>
              <a:gd name="connsiteX60" fmla="*/ 191068 w 2984311"/>
              <a:gd name="connsiteY60" fmla="*/ 59140 h 782471"/>
              <a:gd name="connsiteX61" fmla="*/ 163773 w 2984311"/>
              <a:gd name="connsiteY61" fmla="*/ 50042 h 782471"/>
              <a:gd name="connsiteX62" fmla="*/ 136477 w 2984311"/>
              <a:gd name="connsiteY62" fmla="*/ 40943 h 782471"/>
              <a:gd name="connsiteX63" fmla="*/ 122830 w 2984311"/>
              <a:gd name="connsiteY63" fmla="*/ 36394 h 782471"/>
              <a:gd name="connsiteX64" fmla="*/ 0 w 2984311"/>
              <a:gd name="connsiteY6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400334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87773 w 2984311"/>
              <a:gd name="connsiteY17" fmla="*/ 441278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91904 w 2984311"/>
              <a:gd name="connsiteY26" fmla="*/ 268406 h 782471"/>
              <a:gd name="connsiteX27" fmla="*/ 1160060 w 2984311"/>
              <a:gd name="connsiteY27" fmla="*/ 272955 h 782471"/>
              <a:gd name="connsiteX28" fmla="*/ 1105468 w 2984311"/>
              <a:gd name="connsiteY28" fmla="*/ 291152 h 782471"/>
              <a:gd name="connsiteX29" fmla="*/ 1073624 w 2984311"/>
              <a:gd name="connsiteY29" fmla="*/ 304800 h 782471"/>
              <a:gd name="connsiteX30" fmla="*/ 896203 w 2984311"/>
              <a:gd name="connsiteY30" fmla="*/ 309349 h 782471"/>
              <a:gd name="connsiteX31" fmla="*/ 868907 w 2984311"/>
              <a:gd name="connsiteY31" fmla="*/ 322997 h 782471"/>
              <a:gd name="connsiteX32" fmla="*/ 855260 w 2984311"/>
              <a:gd name="connsiteY32" fmla="*/ 327546 h 782471"/>
              <a:gd name="connsiteX33" fmla="*/ 782471 w 2984311"/>
              <a:gd name="connsiteY33" fmla="*/ 322997 h 782471"/>
              <a:gd name="connsiteX34" fmla="*/ 768824 w 2984311"/>
              <a:gd name="connsiteY34" fmla="*/ 318448 h 782471"/>
              <a:gd name="connsiteX35" fmla="*/ 723331 w 2984311"/>
              <a:gd name="connsiteY35" fmla="*/ 304800 h 782471"/>
              <a:gd name="connsiteX36" fmla="*/ 709683 w 2984311"/>
              <a:gd name="connsiteY36" fmla="*/ 300251 h 782471"/>
              <a:gd name="connsiteX37" fmla="*/ 696036 w 2984311"/>
              <a:gd name="connsiteY37" fmla="*/ 295702 h 782471"/>
              <a:gd name="connsiteX38" fmla="*/ 641445 w 2984311"/>
              <a:gd name="connsiteY38" fmla="*/ 291152 h 782471"/>
              <a:gd name="connsiteX39" fmla="*/ 591403 w 2984311"/>
              <a:gd name="connsiteY39" fmla="*/ 282054 h 782471"/>
              <a:gd name="connsiteX40" fmla="*/ 573206 w 2984311"/>
              <a:gd name="connsiteY40" fmla="*/ 277505 h 782471"/>
              <a:gd name="connsiteX41" fmla="*/ 545910 w 2984311"/>
              <a:gd name="connsiteY41" fmla="*/ 268406 h 782471"/>
              <a:gd name="connsiteX42" fmla="*/ 514066 w 2984311"/>
              <a:gd name="connsiteY42" fmla="*/ 263857 h 782471"/>
              <a:gd name="connsiteX43" fmla="*/ 491319 w 2984311"/>
              <a:gd name="connsiteY43" fmla="*/ 259308 h 782471"/>
              <a:gd name="connsiteX44" fmla="*/ 459474 w 2984311"/>
              <a:gd name="connsiteY44" fmla="*/ 254758 h 782471"/>
              <a:gd name="connsiteX45" fmla="*/ 432179 w 2984311"/>
              <a:gd name="connsiteY45" fmla="*/ 236561 h 782471"/>
              <a:gd name="connsiteX46" fmla="*/ 423080 w 2984311"/>
              <a:gd name="connsiteY46" fmla="*/ 222913 h 782471"/>
              <a:gd name="connsiteX47" fmla="*/ 404883 w 2984311"/>
              <a:gd name="connsiteY47" fmla="*/ 213815 h 782471"/>
              <a:gd name="connsiteX48" fmla="*/ 391236 w 2984311"/>
              <a:gd name="connsiteY48" fmla="*/ 204716 h 782471"/>
              <a:gd name="connsiteX49" fmla="*/ 373039 w 2984311"/>
              <a:gd name="connsiteY49" fmla="*/ 177421 h 782471"/>
              <a:gd name="connsiteX50" fmla="*/ 350292 w 2984311"/>
              <a:gd name="connsiteY50" fmla="*/ 150125 h 782471"/>
              <a:gd name="connsiteX51" fmla="*/ 322997 w 2984311"/>
              <a:gd name="connsiteY51" fmla="*/ 131928 h 782471"/>
              <a:gd name="connsiteX52" fmla="*/ 295701 w 2984311"/>
              <a:gd name="connsiteY52" fmla="*/ 113731 h 782471"/>
              <a:gd name="connsiteX53" fmla="*/ 286603 w 2984311"/>
              <a:gd name="connsiteY53" fmla="*/ 100084 h 782471"/>
              <a:gd name="connsiteX54" fmla="*/ 272955 w 2984311"/>
              <a:gd name="connsiteY54" fmla="*/ 95534 h 782471"/>
              <a:gd name="connsiteX55" fmla="*/ 259307 w 2984311"/>
              <a:gd name="connsiteY55" fmla="*/ 86436 h 782471"/>
              <a:gd name="connsiteX56" fmla="*/ 232012 w 2984311"/>
              <a:gd name="connsiteY56" fmla="*/ 77337 h 782471"/>
              <a:gd name="connsiteX57" fmla="*/ 218364 w 2984311"/>
              <a:gd name="connsiteY57" fmla="*/ 72788 h 782471"/>
              <a:gd name="connsiteX58" fmla="*/ 204716 w 2984311"/>
              <a:gd name="connsiteY58" fmla="*/ 68239 h 782471"/>
              <a:gd name="connsiteX59" fmla="*/ 191068 w 2984311"/>
              <a:gd name="connsiteY59" fmla="*/ 59140 h 782471"/>
              <a:gd name="connsiteX60" fmla="*/ 163773 w 2984311"/>
              <a:gd name="connsiteY60" fmla="*/ 50042 h 782471"/>
              <a:gd name="connsiteX61" fmla="*/ 136477 w 2984311"/>
              <a:gd name="connsiteY61" fmla="*/ 40943 h 782471"/>
              <a:gd name="connsiteX62" fmla="*/ 122830 w 2984311"/>
              <a:gd name="connsiteY62" fmla="*/ 36394 h 782471"/>
              <a:gd name="connsiteX63" fmla="*/ 0 w 2984311"/>
              <a:gd name="connsiteY6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60060 w 2984311"/>
              <a:gd name="connsiteY26" fmla="*/ 272955 h 782471"/>
              <a:gd name="connsiteX27" fmla="*/ 1105468 w 2984311"/>
              <a:gd name="connsiteY27" fmla="*/ 291152 h 782471"/>
              <a:gd name="connsiteX28" fmla="*/ 1073624 w 2984311"/>
              <a:gd name="connsiteY28" fmla="*/ 304800 h 782471"/>
              <a:gd name="connsiteX29" fmla="*/ 896203 w 2984311"/>
              <a:gd name="connsiteY29" fmla="*/ 309349 h 782471"/>
              <a:gd name="connsiteX30" fmla="*/ 868907 w 2984311"/>
              <a:gd name="connsiteY30" fmla="*/ 322997 h 782471"/>
              <a:gd name="connsiteX31" fmla="*/ 855260 w 2984311"/>
              <a:gd name="connsiteY31" fmla="*/ 327546 h 782471"/>
              <a:gd name="connsiteX32" fmla="*/ 782471 w 2984311"/>
              <a:gd name="connsiteY32" fmla="*/ 322997 h 782471"/>
              <a:gd name="connsiteX33" fmla="*/ 768824 w 2984311"/>
              <a:gd name="connsiteY33" fmla="*/ 318448 h 782471"/>
              <a:gd name="connsiteX34" fmla="*/ 723331 w 2984311"/>
              <a:gd name="connsiteY34" fmla="*/ 304800 h 782471"/>
              <a:gd name="connsiteX35" fmla="*/ 709683 w 2984311"/>
              <a:gd name="connsiteY35" fmla="*/ 300251 h 782471"/>
              <a:gd name="connsiteX36" fmla="*/ 696036 w 2984311"/>
              <a:gd name="connsiteY36" fmla="*/ 295702 h 782471"/>
              <a:gd name="connsiteX37" fmla="*/ 641445 w 2984311"/>
              <a:gd name="connsiteY37" fmla="*/ 291152 h 782471"/>
              <a:gd name="connsiteX38" fmla="*/ 591403 w 2984311"/>
              <a:gd name="connsiteY38" fmla="*/ 282054 h 782471"/>
              <a:gd name="connsiteX39" fmla="*/ 573206 w 2984311"/>
              <a:gd name="connsiteY39" fmla="*/ 277505 h 782471"/>
              <a:gd name="connsiteX40" fmla="*/ 545910 w 2984311"/>
              <a:gd name="connsiteY40" fmla="*/ 268406 h 782471"/>
              <a:gd name="connsiteX41" fmla="*/ 514066 w 2984311"/>
              <a:gd name="connsiteY41" fmla="*/ 263857 h 782471"/>
              <a:gd name="connsiteX42" fmla="*/ 491319 w 2984311"/>
              <a:gd name="connsiteY42" fmla="*/ 259308 h 782471"/>
              <a:gd name="connsiteX43" fmla="*/ 459474 w 2984311"/>
              <a:gd name="connsiteY43" fmla="*/ 254758 h 782471"/>
              <a:gd name="connsiteX44" fmla="*/ 432179 w 2984311"/>
              <a:gd name="connsiteY44" fmla="*/ 236561 h 782471"/>
              <a:gd name="connsiteX45" fmla="*/ 423080 w 2984311"/>
              <a:gd name="connsiteY45" fmla="*/ 222913 h 782471"/>
              <a:gd name="connsiteX46" fmla="*/ 404883 w 2984311"/>
              <a:gd name="connsiteY46" fmla="*/ 213815 h 782471"/>
              <a:gd name="connsiteX47" fmla="*/ 391236 w 2984311"/>
              <a:gd name="connsiteY47" fmla="*/ 204716 h 782471"/>
              <a:gd name="connsiteX48" fmla="*/ 373039 w 2984311"/>
              <a:gd name="connsiteY48" fmla="*/ 177421 h 782471"/>
              <a:gd name="connsiteX49" fmla="*/ 350292 w 2984311"/>
              <a:gd name="connsiteY49" fmla="*/ 150125 h 782471"/>
              <a:gd name="connsiteX50" fmla="*/ 322997 w 2984311"/>
              <a:gd name="connsiteY50" fmla="*/ 131928 h 782471"/>
              <a:gd name="connsiteX51" fmla="*/ 295701 w 2984311"/>
              <a:gd name="connsiteY51" fmla="*/ 113731 h 782471"/>
              <a:gd name="connsiteX52" fmla="*/ 286603 w 2984311"/>
              <a:gd name="connsiteY52" fmla="*/ 100084 h 782471"/>
              <a:gd name="connsiteX53" fmla="*/ 272955 w 2984311"/>
              <a:gd name="connsiteY53" fmla="*/ 95534 h 782471"/>
              <a:gd name="connsiteX54" fmla="*/ 259307 w 2984311"/>
              <a:gd name="connsiteY54" fmla="*/ 86436 h 782471"/>
              <a:gd name="connsiteX55" fmla="*/ 232012 w 2984311"/>
              <a:gd name="connsiteY55" fmla="*/ 77337 h 782471"/>
              <a:gd name="connsiteX56" fmla="*/ 218364 w 2984311"/>
              <a:gd name="connsiteY56" fmla="*/ 72788 h 782471"/>
              <a:gd name="connsiteX57" fmla="*/ 204716 w 2984311"/>
              <a:gd name="connsiteY57" fmla="*/ 68239 h 782471"/>
              <a:gd name="connsiteX58" fmla="*/ 191068 w 2984311"/>
              <a:gd name="connsiteY58" fmla="*/ 59140 h 782471"/>
              <a:gd name="connsiteX59" fmla="*/ 163773 w 2984311"/>
              <a:gd name="connsiteY59" fmla="*/ 50042 h 782471"/>
              <a:gd name="connsiteX60" fmla="*/ 136477 w 2984311"/>
              <a:gd name="connsiteY60" fmla="*/ 40943 h 782471"/>
              <a:gd name="connsiteX61" fmla="*/ 122830 w 2984311"/>
              <a:gd name="connsiteY61" fmla="*/ 36394 h 782471"/>
              <a:gd name="connsiteX62" fmla="*/ 0 w 2984311"/>
              <a:gd name="connsiteY6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105468 w 2984311"/>
              <a:gd name="connsiteY26" fmla="*/ 291152 h 782471"/>
              <a:gd name="connsiteX27" fmla="*/ 1073624 w 2984311"/>
              <a:gd name="connsiteY27" fmla="*/ 304800 h 782471"/>
              <a:gd name="connsiteX28" fmla="*/ 896203 w 2984311"/>
              <a:gd name="connsiteY28" fmla="*/ 309349 h 782471"/>
              <a:gd name="connsiteX29" fmla="*/ 868907 w 2984311"/>
              <a:gd name="connsiteY29" fmla="*/ 322997 h 782471"/>
              <a:gd name="connsiteX30" fmla="*/ 855260 w 2984311"/>
              <a:gd name="connsiteY30" fmla="*/ 327546 h 782471"/>
              <a:gd name="connsiteX31" fmla="*/ 782471 w 2984311"/>
              <a:gd name="connsiteY31" fmla="*/ 322997 h 782471"/>
              <a:gd name="connsiteX32" fmla="*/ 768824 w 2984311"/>
              <a:gd name="connsiteY32" fmla="*/ 318448 h 782471"/>
              <a:gd name="connsiteX33" fmla="*/ 723331 w 2984311"/>
              <a:gd name="connsiteY33" fmla="*/ 304800 h 782471"/>
              <a:gd name="connsiteX34" fmla="*/ 709683 w 2984311"/>
              <a:gd name="connsiteY34" fmla="*/ 300251 h 782471"/>
              <a:gd name="connsiteX35" fmla="*/ 696036 w 2984311"/>
              <a:gd name="connsiteY35" fmla="*/ 295702 h 782471"/>
              <a:gd name="connsiteX36" fmla="*/ 641445 w 2984311"/>
              <a:gd name="connsiteY36" fmla="*/ 291152 h 782471"/>
              <a:gd name="connsiteX37" fmla="*/ 591403 w 2984311"/>
              <a:gd name="connsiteY37" fmla="*/ 282054 h 782471"/>
              <a:gd name="connsiteX38" fmla="*/ 573206 w 2984311"/>
              <a:gd name="connsiteY38" fmla="*/ 277505 h 782471"/>
              <a:gd name="connsiteX39" fmla="*/ 545910 w 2984311"/>
              <a:gd name="connsiteY39" fmla="*/ 268406 h 782471"/>
              <a:gd name="connsiteX40" fmla="*/ 514066 w 2984311"/>
              <a:gd name="connsiteY40" fmla="*/ 263857 h 782471"/>
              <a:gd name="connsiteX41" fmla="*/ 491319 w 2984311"/>
              <a:gd name="connsiteY41" fmla="*/ 259308 h 782471"/>
              <a:gd name="connsiteX42" fmla="*/ 459474 w 2984311"/>
              <a:gd name="connsiteY42" fmla="*/ 254758 h 782471"/>
              <a:gd name="connsiteX43" fmla="*/ 432179 w 2984311"/>
              <a:gd name="connsiteY43" fmla="*/ 236561 h 782471"/>
              <a:gd name="connsiteX44" fmla="*/ 423080 w 2984311"/>
              <a:gd name="connsiteY44" fmla="*/ 222913 h 782471"/>
              <a:gd name="connsiteX45" fmla="*/ 404883 w 2984311"/>
              <a:gd name="connsiteY45" fmla="*/ 213815 h 782471"/>
              <a:gd name="connsiteX46" fmla="*/ 391236 w 2984311"/>
              <a:gd name="connsiteY46" fmla="*/ 204716 h 782471"/>
              <a:gd name="connsiteX47" fmla="*/ 373039 w 2984311"/>
              <a:gd name="connsiteY47" fmla="*/ 177421 h 782471"/>
              <a:gd name="connsiteX48" fmla="*/ 350292 w 2984311"/>
              <a:gd name="connsiteY48" fmla="*/ 150125 h 782471"/>
              <a:gd name="connsiteX49" fmla="*/ 322997 w 2984311"/>
              <a:gd name="connsiteY49" fmla="*/ 131928 h 782471"/>
              <a:gd name="connsiteX50" fmla="*/ 295701 w 2984311"/>
              <a:gd name="connsiteY50" fmla="*/ 113731 h 782471"/>
              <a:gd name="connsiteX51" fmla="*/ 286603 w 2984311"/>
              <a:gd name="connsiteY51" fmla="*/ 100084 h 782471"/>
              <a:gd name="connsiteX52" fmla="*/ 272955 w 2984311"/>
              <a:gd name="connsiteY52" fmla="*/ 95534 h 782471"/>
              <a:gd name="connsiteX53" fmla="*/ 259307 w 2984311"/>
              <a:gd name="connsiteY53" fmla="*/ 86436 h 782471"/>
              <a:gd name="connsiteX54" fmla="*/ 232012 w 2984311"/>
              <a:gd name="connsiteY54" fmla="*/ 77337 h 782471"/>
              <a:gd name="connsiteX55" fmla="*/ 218364 w 2984311"/>
              <a:gd name="connsiteY55" fmla="*/ 72788 h 782471"/>
              <a:gd name="connsiteX56" fmla="*/ 204716 w 2984311"/>
              <a:gd name="connsiteY56" fmla="*/ 68239 h 782471"/>
              <a:gd name="connsiteX57" fmla="*/ 191068 w 2984311"/>
              <a:gd name="connsiteY57" fmla="*/ 59140 h 782471"/>
              <a:gd name="connsiteX58" fmla="*/ 163773 w 2984311"/>
              <a:gd name="connsiteY58" fmla="*/ 50042 h 782471"/>
              <a:gd name="connsiteX59" fmla="*/ 136477 w 2984311"/>
              <a:gd name="connsiteY59" fmla="*/ 40943 h 782471"/>
              <a:gd name="connsiteX60" fmla="*/ 122830 w 2984311"/>
              <a:gd name="connsiteY60" fmla="*/ 36394 h 782471"/>
              <a:gd name="connsiteX61" fmla="*/ 0 w 2984311"/>
              <a:gd name="connsiteY6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46495 w 2984311"/>
              <a:gd name="connsiteY24" fmla="*/ 241111 h 782471"/>
              <a:gd name="connsiteX25" fmla="*/ 1219200 w 2984311"/>
              <a:gd name="connsiteY25" fmla="*/ 254758 h 782471"/>
              <a:gd name="connsiteX26" fmla="*/ 1073624 w 2984311"/>
              <a:gd name="connsiteY26" fmla="*/ 304800 h 782471"/>
              <a:gd name="connsiteX27" fmla="*/ 896203 w 2984311"/>
              <a:gd name="connsiteY27" fmla="*/ 309349 h 782471"/>
              <a:gd name="connsiteX28" fmla="*/ 868907 w 2984311"/>
              <a:gd name="connsiteY28" fmla="*/ 322997 h 782471"/>
              <a:gd name="connsiteX29" fmla="*/ 855260 w 2984311"/>
              <a:gd name="connsiteY29" fmla="*/ 327546 h 782471"/>
              <a:gd name="connsiteX30" fmla="*/ 782471 w 2984311"/>
              <a:gd name="connsiteY30" fmla="*/ 322997 h 782471"/>
              <a:gd name="connsiteX31" fmla="*/ 768824 w 2984311"/>
              <a:gd name="connsiteY31" fmla="*/ 318448 h 782471"/>
              <a:gd name="connsiteX32" fmla="*/ 723331 w 2984311"/>
              <a:gd name="connsiteY32" fmla="*/ 304800 h 782471"/>
              <a:gd name="connsiteX33" fmla="*/ 709683 w 2984311"/>
              <a:gd name="connsiteY33" fmla="*/ 300251 h 782471"/>
              <a:gd name="connsiteX34" fmla="*/ 696036 w 2984311"/>
              <a:gd name="connsiteY34" fmla="*/ 295702 h 782471"/>
              <a:gd name="connsiteX35" fmla="*/ 641445 w 2984311"/>
              <a:gd name="connsiteY35" fmla="*/ 291152 h 782471"/>
              <a:gd name="connsiteX36" fmla="*/ 591403 w 2984311"/>
              <a:gd name="connsiteY36" fmla="*/ 282054 h 782471"/>
              <a:gd name="connsiteX37" fmla="*/ 573206 w 2984311"/>
              <a:gd name="connsiteY37" fmla="*/ 277505 h 782471"/>
              <a:gd name="connsiteX38" fmla="*/ 545910 w 2984311"/>
              <a:gd name="connsiteY38" fmla="*/ 268406 h 782471"/>
              <a:gd name="connsiteX39" fmla="*/ 514066 w 2984311"/>
              <a:gd name="connsiteY39" fmla="*/ 263857 h 782471"/>
              <a:gd name="connsiteX40" fmla="*/ 491319 w 2984311"/>
              <a:gd name="connsiteY40" fmla="*/ 259308 h 782471"/>
              <a:gd name="connsiteX41" fmla="*/ 459474 w 2984311"/>
              <a:gd name="connsiteY41" fmla="*/ 254758 h 782471"/>
              <a:gd name="connsiteX42" fmla="*/ 432179 w 2984311"/>
              <a:gd name="connsiteY42" fmla="*/ 236561 h 782471"/>
              <a:gd name="connsiteX43" fmla="*/ 423080 w 2984311"/>
              <a:gd name="connsiteY43" fmla="*/ 222913 h 782471"/>
              <a:gd name="connsiteX44" fmla="*/ 404883 w 2984311"/>
              <a:gd name="connsiteY44" fmla="*/ 213815 h 782471"/>
              <a:gd name="connsiteX45" fmla="*/ 391236 w 2984311"/>
              <a:gd name="connsiteY45" fmla="*/ 204716 h 782471"/>
              <a:gd name="connsiteX46" fmla="*/ 373039 w 2984311"/>
              <a:gd name="connsiteY46" fmla="*/ 177421 h 782471"/>
              <a:gd name="connsiteX47" fmla="*/ 350292 w 2984311"/>
              <a:gd name="connsiteY47" fmla="*/ 150125 h 782471"/>
              <a:gd name="connsiteX48" fmla="*/ 322997 w 2984311"/>
              <a:gd name="connsiteY48" fmla="*/ 131928 h 782471"/>
              <a:gd name="connsiteX49" fmla="*/ 295701 w 2984311"/>
              <a:gd name="connsiteY49" fmla="*/ 113731 h 782471"/>
              <a:gd name="connsiteX50" fmla="*/ 286603 w 2984311"/>
              <a:gd name="connsiteY50" fmla="*/ 100084 h 782471"/>
              <a:gd name="connsiteX51" fmla="*/ 272955 w 2984311"/>
              <a:gd name="connsiteY51" fmla="*/ 95534 h 782471"/>
              <a:gd name="connsiteX52" fmla="*/ 259307 w 2984311"/>
              <a:gd name="connsiteY52" fmla="*/ 86436 h 782471"/>
              <a:gd name="connsiteX53" fmla="*/ 232012 w 2984311"/>
              <a:gd name="connsiteY53" fmla="*/ 77337 h 782471"/>
              <a:gd name="connsiteX54" fmla="*/ 218364 w 2984311"/>
              <a:gd name="connsiteY54" fmla="*/ 72788 h 782471"/>
              <a:gd name="connsiteX55" fmla="*/ 204716 w 2984311"/>
              <a:gd name="connsiteY55" fmla="*/ 68239 h 782471"/>
              <a:gd name="connsiteX56" fmla="*/ 191068 w 2984311"/>
              <a:gd name="connsiteY56" fmla="*/ 59140 h 782471"/>
              <a:gd name="connsiteX57" fmla="*/ 163773 w 2984311"/>
              <a:gd name="connsiteY57" fmla="*/ 50042 h 782471"/>
              <a:gd name="connsiteX58" fmla="*/ 136477 w 2984311"/>
              <a:gd name="connsiteY58" fmla="*/ 40943 h 782471"/>
              <a:gd name="connsiteX59" fmla="*/ 122830 w 2984311"/>
              <a:gd name="connsiteY59" fmla="*/ 36394 h 782471"/>
              <a:gd name="connsiteX60" fmla="*/ 0 w 2984311"/>
              <a:gd name="connsiteY6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64692 w 2984311"/>
              <a:gd name="connsiteY23" fmla="*/ 236561 h 782471"/>
              <a:gd name="connsiteX24" fmla="*/ 1219200 w 2984311"/>
              <a:gd name="connsiteY24" fmla="*/ 254758 h 782471"/>
              <a:gd name="connsiteX25" fmla="*/ 1073624 w 2984311"/>
              <a:gd name="connsiteY25" fmla="*/ 304800 h 782471"/>
              <a:gd name="connsiteX26" fmla="*/ 896203 w 2984311"/>
              <a:gd name="connsiteY26" fmla="*/ 309349 h 782471"/>
              <a:gd name="connsiteX27" fmla="*/ 868907 w 2984311"/>
              <a:gd name="connsiteY27" fmla="*/ 322997 h 782471"/>
              <a:gd name="connsiteX28" fmla="*/ 855260 w 2984311"/>
              <a:gd name="connsiteY28" fmla="*/ 327546 h 782471"/>
              <a:gd name="connsiteX29" fmla="*/ 782471 w 2984311"/>
              <a:gd name="connsiteY29" fmla="*/ 322997 h 782471"/>
              <a:gd name="connsiteX30" fmla="*/ 768824 w 2984311"/>
              <a:gd name="connsiteY30" fmla="*/ 318448 h 782471"/>
              <a:gd name="connsiteX31" fmla="*/ 723331 w 2984311"/>
              <a:gd name="connsiteY31" fmla="*/ 304800 h 782471"/>
              <a:gd name="connsiteX32" fmla="*/ 709683 w 2984311"/>
              <a:gd name="connsiteY32" fmla="*/ 300251 h 782471"/>
              <a:gd name="connsiteX33" fmla="*/ 696036 w 2984311"/>
              <a:gd name="connsiteY33" fmla="*/ 295702 h 782471"/>
              <a:gd name="connsiteX34" fmla="*/ 641445 w 2984311"/>
              <a:gd name="connsiteY34" fmla="*/ 291152 h 782471"/>
              <a:gd name="connsiteX35" fmla="*/ 591403 w 2984311"/>
              <a:gd name="connsiteY35" fmla="*/ 282054 h 782471"/>
              <a:gd name="connsiteX36" fmla="*/ 573206 w 2984311"/>
              <a:gd name="connsiteY36" fmla="*/ 277505 h 782471"/>
              <a:gd name="connsiteX37" fmla="*/ 545910 w 2984311"/>
              <a:gd name="connsiteY37" fmla="*/ 268406 h 782471"/>
              <a:gd name="connsiteX38" fmla="*/ 514066 w 2984311"/>
              <a:gd name="connsiteY38" fmla="*/ 263857 h 782471"/>
              <a:gd name="connsiteX39" fmla="*/ 491319 w 2984311"/>
              <a:gd name="connsiteY39" fmla="*/ 259308 h 782471"/>
              <a:gd name="connsiteX40" fmla="*/ 459474 w 2984311"/>
              <a:gd name="connsiteY40" fmla="*/ 254758 h 782471"/>
              <a:gd name="connsiteX41" fmla="*/ 432179 w 2984311"/>
              <a:gd name="connsiteY41" fmla="*/ 236561 h 782471"/>
              <a:gd name="connsiteX42" fmla="*/ 423080 w 2984311"/>
              <a:gd name="connsiteY42" fmla="*/ 222913 h 782471"/>
              <a:gd name="connsiteX43" fmla="*/ 404883 w 2984311"/>
              <a:gd name="connsiteY43" fmla="*/ 213815 h 782471"/>
              <a:gd name="connsiteX44" fmla="*/ 391236 w 2984311"/>
              <a:gd name="connsiteY44" fmla="*/ 204716 h 782471"/>
              <a:gd name="connsiteX45" fmla="*/ 373039 w 2984311"/>
              <a:gd name="connsiteY45" fmla="*/ 177421 h 782471"/>
              <a:gd name="connsiteX46" fmla="*/ 350292 w 2984311"/>
              <a:gd name="connsiteY46" fmla="*/ 150125 h 782471"/>
              <a:gd name="connsiteX47" fmla="*/ 322997 w 2984311"/>
              <a:gd name="connsiteY47" fmla="*/ 131928 h 782471"/>
              <a:gd name="connsiteX48" fmla="*/ 295701 w 2984311"/>
              <a:gd name="connsiteY48" fmla="*/ 113731 h 782471"/>
              <a:gd name="connsiteX49" fmla="*/ 286603 w 2984311"/>
              <a:gd name="connsiteY49" fmla="*/ 100084 h 782471"/>
              <a:gd name="connsiteX50" fmla="*/ 272955 w 2984311"/>
              <a:gd name="connsiteY50" fmla="*/ 95534 h 782471"/>
              <a:gd name="connsiteX51" fmla="*/ 259307 w 2984311"/>
              <a:gd name="connsiteY51" fmla="*/ 86436 h 782471"/>
              <a:gd name="connsiteX52" fmla="*/ 232012 w 2984311"/>
              <a:gd name="connsiteY52" fmla="*/ 77337 h 782471"/>
              <a:gd name="connsiteX53" fmla="*/ 218364 w 2984311"/>
              <a:gd name="connsiteY53" fmla="*/ 72788 h 782471"/>
              <a:gd name="connsiteX54" fmla="*/ 204716 w 2984311"/>
              <a:gd name="connsiteY54" fmla="*/ 68239 h 782471"/>
              <a:gd name="connsiteX55" fmla="*/ 191068 w 2984311"/>
              <a:gd name="connsiteY55" fmla="*/ 59140 h 782471"/>
              <a:gd name="connsiteX56" fmla="*/ 163773 w 2984311"/>
              <a:gd name="connsiteY56" fmla="*/ 50042 h 782471"/>
              <a:gd name="connsiteX57" fmla="*/ 136477 w 2984311"/>
              <a:gd name="connsiteY57" fmla="*/ 40943 h 782471"/>
              <a:gd name="connsiteX58" fmla="*/ 122830 w 2984311"/>
              <a:gd name="connsiteY58" fmla="*/ 36394 h 782471"/>
              <a:gd name="connsiteX59" fmla="*/ 0 w 2984311"/>
              <a:gd name="connsiteY5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78340 w 2984311"/>
              <a:gd name="connsiteY22" fmla="*/ 227463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6203 w 2984311"/>
              <a:gd name="connsiteY25" fmla="*/ 309349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6203 w 2984311"/>
              <a:gd name="connsiteY25" fmla="*/ 309349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0187 w 2984311"/>
              <a:gd name="connsiteY25" fmla="*/ 318372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890187 w 2984311"/>
              <a:gd name="connsiteY25" fmla="*/ 318372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855260 w 2984311"/>
              <a:gd name="connsiteY27" fmla="*/ 327546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825182 w 2984311"/>
              <a:gd name="connsiteY27" fmla="*/ 321530 h 782471"/>
              <a:gd name="connsiteX28" fmla="*/ 782471 w 2984311"/>
              <a:gd name="connsiteY28" fmla="*/ 322997 h 782471"/>
              <a:gd name="connsiteX29" fmla="*/ 768824 w 2984311"/>
              <a:gd name="connsiteY29" fmla="*/ 318448 h 782471"/>
              <a:gd name="connsiteX30" fmla="*/ 723331 w 2984311"/>
              <a:gd name="connsiteY30" fmla="*/ 304800 h 782471"/>
              <a:gd name="connsiteX31" fmla="*/ 709683 w 2984311"/>
              <a:gd name="connsiteY31" fmla="*/ 300251 h 782471"/>
              <a:gd name="connsiteX32" fmla="*/ 696036 w 2984311"/>
              <a:gd name="connsiteY32" fmla="*/ 295702 h 782471"/>
              <a:gd name="connsiteX33" fmla="*/ 641445 w 2984311"/>
              <a:gd name="connsiteY33" fmla="*/ 291152 h 782471"/>
              <a:gd name="connsiteX34" fmla="*/ 591403 w 2984311"/>
              <a:gd name="connsiteY34" fmla="*/ 282054 h 782471"/>
              <a:gd name="connsiteX35" fmla="*/ 573206 w 2984311"/>
              <a:gd name="connsiteY35" fmla="*/ 277505 h 782471"/>
              <a:gd name="connsiteX36" fmla="*/ 545910 w 2984311"/>
              <a:gd name="connsiteY36" fmla="*/ 268406 h 782471"/>
              <a:gd name="connsiteX37" fmla="*/ 514066 w 2984311"/>
              <a:gd name="connsiteY37" fmla="*/ 263857 h 782471"/>
              <a:gd name="connsiteX38" fmla="*/ 491319 w 2984311"/>
              <a:gd name="connsiteY38" fmla="*/ 259308 h 782471"/>
              <a:gd name="connsiteX39" fmla="*/ 459474 w 2984311"/>
              <a:gd name="connsiteY39" fmla="*/ 254758 h 782471"/>
              <a:gd name="connsiteX40" fmla="*/ 432179 w 2984311"/>
              <a:gd name="connsiteY40" fmla="*/ 236561 h 782471"/>
              <a:gd name="connsiteX41" fmla="*/ 423080 w 2984311"/>
              <a:gd name="connsiteY41" fmla="*/ 222913 h 782471"/>
              <a:gd name="connsiteX42" fmla="*/ 404883 w 2984311"/>
              <a:gd name="connsiteY42" fmla="*/ 213815 h 782471"/>
              <a:gd name="connsiteX43" fmla="*/ 391236 w 2984311"/>
              <a:gd name="connsiteY43" fmla="*/ 204716 h 782471"/>
              <a:gd name="connsiteX44" fmla="*/ 373039 w 2984311"/>
              <a:gd name="connsiteY44" fmla="*/ 177421 h 782471"/>
              <a:gd name="connsiteX45" fmla="*/ 350292 w 2984311"/>
              <a:gd name="connsiteY45" fmla="*/ 150125 h 782471"/>
              <a:gd name="connsiteX46" fmla="*/ 322997 w 2984311"/>
              <a:gd name="connsiteY46" fmla="*/ 131928 h 782471"/>
              <a:gd name="connsiteX47" fmla="*/ 295701 w 2984311"/>
              <a:gd name="connsiteY47" fmla="*/ 113731 h 782471"/>
              <a:gd name="connsiteX48" fmla="*/ 286603 w 2984311"/>
              <a:gd name="connsiteY48" fmla="*/ 100084 h 782471"/>
              <a:gd name="connsiteX49" fmla="*/ 272955 w 2984311"/>
              <a:gd name="connsiteY49" fmla="*/ 95534 h 782471"/>
              <a:gd name="connsiteX50" fmla="*/ 259307 w 2984311"/>
              <a:gd name="connsiteY50" fmla="*/ 86436 h 782471"/>
              <a:gd name="connsiteX51" fmla="*/ 232012 w 2984311"/>
              <a:gd name="connsiteY51" fmla="*/ 77337 h 782471"/>
              <a:gd name="connsiteX52" fmla="*/ 218364 w 2984311"/>
              <a:gd name="connsiteY52" fmla="*/ 72788 h 782471"/>
              <a:gd name="connsiteX53" fmla="*/ 204716 w 2984311"/>
              <a:gd name="connsiteY53" fmla="*/ 68239 h 782471"/>
              <a:gd name="connsiteX54" fmla="*/ 191068 w 2984311"/>
              <a:gd name="connsiteY54" fmla="*/ 59140 h 782471"/>
              <a:gd name="connsiteX55" fmla="*/ 163773 w 2984311"/>
              <a:gd name="connsiteY55" fmla="*/ 50042 h 782471"/>
              <a:gd name="connsiteX56" fmla="*/ 136477 w 2984311"/>
              <a:gd name="connsiteY56" fmla="*/ 40943 h 782471"/>
              <a:gd name="connsiteX57" fmla="*/ 122830 w 2984311"/>
              <a:gd name="connsiteY57" fmla="*/ 36394 h 782471"/>
              <a:gd name="connsiteX58" fmla="*/ 0 w 2984311"/>
              <a:gd name="connsiteY5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709683 w 2984311"/>
              <a:gd name="connsiteY30" fmla="*/ 300251 h 782471"/>
              <a:gd name="connsiteX31" fmla="*/ 696036 w 2984311"/>
              <a:gd name="connsiteY31" fmla="*/ 295702 h 782471"/>
              <a:gd name="connsiteX32" fmla="*/ 641445 w 2984311"/>
              <a:gd name="connsiteY32" fmla="*/ 291152 h 782471"/>
              <a:gd name="connsiteX33" fmla="*/ 591403 w 2984311"/>
              <a:gd name="connsiteY33" fmla="*/ 282054 h 782471"/>
              <a:gd name="connsiteX34" fmla="*/ 573206 w 2984311"/>
              <a:gd name="connsiteY34" fmla="*/ 277505 h 782471"/>
              <a:gd name="connsiteX35" fmla="*/ 545910 w 2984311"/>
              <a:gd name="connsiteY35" fmla="*/ 268406 h 782471"/>
              <a:gd name="connsiteX36" fmla="*/ 514066 w 2984311"/>
              <a:gd name="connsiteY36" fmla="*/ 263857 h 782471"/>
              <a:gd name="connsiteX37" fmla="*/ 491319 w 2984311"/>
              <a:gd name="connsiteY37" fmla="*/ 259308 h 782471"/>
              <a:gd name="connsiteX38" fmla="*/ 459474 w 2984311"/>
              <a:gd name="connsiteY38" fmla="*/ 254758 h 782471"/>
              <a:gd name="connsiteX39" fmla="*/ 432179 w 2984311"/>
              <a:gd name="connsiteY39" fmla="*/ 236561 h 782471"/>
              <a:gd name="connsiteX40" fmla="*/ 423080 w 2984311"/>
              <a:gd name="connsiteY40" fmla="*/ 222913 h 782471"/>
              <a:gd name="connsiteX41" fmla="*/ 404883 w 2984311"/>
              <a:gd name="connsiteY41" fmla="*/ 213815 h 782471"/>
              <a:gd name="connsiteX42" fmla="*/ 391236 w 2984311"/>
              <a:gd name="connsiteY42" fmla="*/ 204716 h 782471"/>
              <a:gd name="connsiteX43" fmla="*/ 373039 w 2984311"/>
              <a:gd name="connsiteY43" fmla="*/ 177421 h 782471"/>
              <a:gd name="connsiteX44" fmla="*/ 350292 w 2984311"/>
              <a:gd name="connsiteY44" fmla="*/ 150125 h 782471"/>
              <a:gd name="connsiteX45" fmla="*/ 322997 w 2984311"/>
              <a:gd name="connsiteY45" fmla="*/ 131928 h 782471"/>
              <a:gd name="connsiteX46" fmla="*/ 295701 w 2984311"/>
              <a:gd name="connsiteY46" fmla="*/ 113731 h 782471"/>
              <a:gd name="connsiteX47" fmla="*/ 286603 w 2984311"/>
              <a:gd name="connsiteY47" fmla="*/ 100084 h 782471"/>
              <a:gd name="connsiteX48" fmla="*/ 272955 w 2984311"/>
              <a:gd name="connsiteY48" fmla="*/ 95534 h 782471"/>
              <a:gd name="connsiteX49" fmla="*/ 259307 w 2984311"/>
              <a:gd name="connsiteY49" fmla="*/ 86436 h 782471"/>
              <a:gd name="connsiteX50" fmla="*/ 232012 w 2984311"/>
              <a:gd name="connsiteY50" fmla="*/ 77337 h 782471"/>
              <a:gd name="connsiteX51" fmla="*/ 218364 w 2984311"/>
              <a:gd name="connsiteY51" fmla="*/ 72788 h 782471"/>
              <a:gd name="connsiteX52" fmla="*/ 204716 w 2984311"/>
              <a:gd name="connsiteY52" fmla="*/ 68239 h 782471"/>
              <a:gd name="connsiteX53" fmla="*/ 191068 w 2984311"/>
              <a:gd name="connsiteY53" fmla="*/ 59140 h 782471"/>
              <a:gd name="connsiteX54" fmla="*/ 163773 w 2984311"/>
              <a:gd name="connsiteY54" fmla="*/ 50042 h 782471"/>
              <a:gd name="connsiteX55" fmla="*/ 136477 w 2984311"/>
              <a:gd name="connsiteY55" fmla="*/ 40943 h 782471"/>
              <a:gd name="connsiteX56" fmla="*/ 122830 w 2984311"/>
              <a:gd name="connsiteY56" fmla="*/ 36394 h 782471"/>
              <a:gd name="connsiteX57" fmla="*/ 0 w 2984311"/>
              <a:gd name="connsiteY5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709683 w 2984311"/>
              <a:gd name="connsiteY30" fmla="*/ 300251 h 782471"/>
              <a:gd name="connsiteX31" fmla="*/ 641445 w 2984311"/>
              <a:gd name="connsiteY31" fmla="*/ 291152 h 782471"/>
              <a:gd name="connsiteX32" fmla="*/ 591403 w 2984311"/>
              <a:gd name="connsiteY32" fmla="*/ 282054 h 782471"/>
              <a:gd name="connsiteX33" fmla="*/ 573206 w 2984311"/>
              <a:gd name="connsiteY33" fmla="*/ 277505 h 782471"/>
              <a:gd name="connsiteX34" fmla="*/ 545910 w 2984311"/>
              <a:gd name="connsiteY34" fmla="*/ 268406 h 782471"/>
              <a:gd name="connsiteX35" fmla="*/ 514066 w 2984311"/>
              <a:gd name="connsiteY35" fmla="*/ 263857 h 782471"/>
              <a:gd name="connsiteX36" fmla="*/ 491319 w 2984311"/>
              <a:gd name="connsiteY36" fmla="*/ 259308 h 782471"/>
              <a:gd name="connsiteX37" fmla="*/ 459474 w 2984311"/>
              <a:gd name="connsiteY37" fmla="*/ 254758 h 782471"/>
              <a:gd name="connsiteX38" fmla="*/ 432179 w 2984311"/>
              <a:gd name="connsiteY38" fmla="*/ 236561 h 782471"/>
              <a:gd name="connsiteX39" fmla="*/ 423080 w 2984311"/>
              <a:gd name="connsiteY39" fmla="*/ 222913 h 782471"/>
              <a:gd name="connsiteX40" fmla="*/ 404883 w 2984311"/>
              <a:gd name="connsiteY40" fmla="*/ 213815 h 782471"/>
              <a:gd name="connsiteX41" fmla="*/ 391236 w 2984311"/>
              <a:gd name="connsiteY41" fmla="*/ 204716 h 782471"/>
              <a:gd name="connsiteX42" fmla="*/ 373039 w 2984311"/>
              <a:gd name="connsiteY42" fmla="*/ 177421 h 782471"/>
              <a:gd name="connsiteX43" fmla="*/ 350292 w 2984311"/>
              <a:gd name="connsiteY43" fmla="*/ 150125 h 782471"/>
              <a:gd name="connsiteX44" fmla="*/ 322997 w 2984311"/>
              <a:gd name="connsiteY44" fmla="*/ 131928 h 782471"/>
              <a:gd name="connsiteX45" fmla="*/ 295701 w 2984311"/>
              <a:gd name="connsiteY45" fmla="*/ 113731 h 782471"/>
              <a:gd name="connsiteX46" fmla="*/ 286603 w 2984311"/>
              <a:gd name="connsiteY46" fmla="*/ 100084 h 782471"/>
              <a:gd name="connsiteX47" fmla="*/ 272955 w 2984311"/>
              <a:gd name="connsiteY47" fmla="*/ 95534 h 782471"/>
              <a:gd name="connsiteX48" fmla="*/ 259307 w 2984311"/>
              <a:gd name="connsiteY48" fmla="*/ 86436 h 782471"/>
              <a:gd name="connsiteX49" fmla="*/ 232012 w 2984311"/>
              <a:gd name="connsiteY49" fmla="*/ 77337 h 782471"/>
              <a:gd name="connsiteX50" fmla="*/ 218364 w 2984311"/>
              <a:gd name="connsiteY50" fmla="*/ 72788 h 782471"/>
              <a:gd name="connsiteX51" fmla="*/ 204716 w 2984311"/>
              <a:gd name="connsiteY51" fmla="*/ 68239 h 782471"/>
              <a:gd name="connsiteX52" fmla="*/ 191068 w 2984311"/>
              <a:gd name="connsiteY52" fmla="*/ 59140 h 782471"/>
              <a:gd name="connsiteX53" fmla="*/ 163773 w 2984311"/>
              <a:gd name="connsiteY53" fmla="*/ 50042 h 782471"/>
              <a:gd name="connsiteX54" fmla="*/ 136477 w 2984311"/>
              <a:gd name="connsiteY54" fmla="*/ 40943 h 782471"/>
              <a:gd name="connsiteX55" fmla="*/ 122830 w 2984311"/>
              <a:gd name="connsiteY55" fmla="*/ 36394 h 782471"/>
              <a:gd name="connsiteX56" fmla="*/ 0 w 2984311"/>
              <a:gd name="connsiteY5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641445 w 2984311"/>
              <a:gd name="connsiteY30" fmla="*/ 291152 h 782471"/>
              <a:gd name="connsiteX31" fmla="*/ 591403 w 2984311"/>
              <a:gd name="connsiteY31" fmla="*/ 282054 h 782471"/>
              <a:gd name="connsiteX32" fmla="*/ 573206 w 2984311"/>
              <a:gd name="connsiteY32" fmla="*/ 277505 h 782471"/>
              <a:gd name="connsiteX33" fmla="*/ 545910 w 2984311"/>
              <a:gd name="connsiteY33" fmla="*/ 268406 h 782471"/>
              <a:gd name="connsiteX34" fmla="*/ 514066 w 2984311"/>
              <a:gd name="connsiteY34" fmla="*/ 263857 h 782471"/>
              <a:gd name="connsiteX35" fmla="*/ 491319 w 2984311"/>
              <a:gd name="connsiteY35" fmla="*/ 259308 h 782471"/>
              <a:gd name="connsiteX36" fmla="*/ 459474 w 2984311"/>
              <a:gd name="connsiteY36" fmla="*/ 254758 h 782471"/>
              <a:gd name="connsiteX37" fmla="*/ 432179 w 2984311"/>
              <a:gd name="connsiteY37" fmla="*/ 236561 h 782471"/>
              <a:gd name="connsiteX38" fmla="*/ 423080 w 2984311"/>
              <a:gd name="connsiteY38" fmla="*/ 222913 h 782471"/>
              <a:gd name="connsiteX39" fmla="*/ 404883 w 2984311"/>
              <a:gd name="connsiteY39" fmla="*/ 213815 h 782471"/>
              <a:gd name="connsiteX40" fmla="*/ 391236 w 2984311"/>
              <a:gd name="connsiteY40" fmla="*/ 204716 h 782471"/>
              <a:gd name="connsiteX41" fmla="*/ 373039 w 2984311"/>
              <a:gd name="connsiteY41" fmla="*/ 177421 h 782471"/>
              <a:gd name="connsiteX42" fmla="*/ 350292 w 2984311"/>
              <a:gd name="connsiteY42" fmla="*/ 150125 h 782471"/>
              <a:gd name="connsiteX43" fmla="*/ 322997 w 2984311"/>
              <a:gd name="connsiteY43" fmla="*/ 131928 h 782471"/>
              <a:gd name="connsiteX44" fmla="*/ 295701 w 2984311"/>
              <a:gd name="connsiteY44" fmla="*/ 113731 h 782471"/>
              <a:gd name="connsiteX45" fmla="*/ 286603 w 2984311"/>
              <a:gd name="connsiteY45" fmla="*/ 100084 h 782471"/>
              <a:gd name="connsiteX46" fmla="*/ 272955 w 2984311"/>
              <a:gd name="connsiteY46" fmla="*/ 95534 h 782471"/>
              <a:gd name="connsiteX47" fmla="*/ 259307 w 2984311"/>
              <a:gd name="connsiteY47" fmla="*/ 86436 h 782471"/>
              <a:gd name="connsiteX48" fmla="*/ 232012 w 2984311"/>
              <a:gd name="connsiteY48" fmla="*/ 77337 h 782471"/>
              <a:gd name="connsiteX49" fmla="*/ 218364 w 2984311"/>
              <a:gd name="connsiteY49" fmla="*/ 72788 h 782471"/>
              <a:gd name="connsiteX50" fmla="*/ 204716 w 2984311"/>
              <a:gd name="connsiteY50" fmla="*/ 68239 h 782471"/>
              <a:gd name="connsiteX51" fmla="*/ 191068 w 2984311"/>
              <a:gd name="connsiteY51" fmla="*/ 59140 h 782471"/>
              <a:gd name="connsiteX52" fmla="*/ 163773 w 2984311"/>
              <a:gd name="connsiteY52" fmla="*/ 50042 h 782471"/>
              <a:gd name="connsiteX53" fmla="*/ 136477 w 2984311"/>
              <a:gd name="connsiteY53" fmla="*/ 40943 h 782471"/>
              <a:gd name="connsiteX54" fmla="*/ 122830 w 2984311"/>
              <a:gd name="connsiteY54" fmla="*/ 36394 h 782471"/>
              <a:gd name="connsiteX55" fmla="*/ 0 w 2984311"/>
              <a:gd name="connsiteY5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723331 w 2984311"/>
              <a:gd name="connsiteY29" fmla="*/ 304800 h 782471"/>
              <a:gd name="connsiteX30" fmla="*/ 641445 w 2984311"/>
              <a:gd name="connsiteY30" fmla="*/ 291152 h 782471"/>
              <a:gd name="connsiteX31" fmla="*/ 591403 w 2984311"/>
              <a:gd name="connsiteY31" fmla="*/ 282054 h 782471"/>
              <a:gd name="connsiteX32" fmla="*/ 573206 w 2984311"/>
              <a:gd name="connsiteY32" fmla="*/ 277505 h 782471"/>
              <a:gd name="connsiteX33" fmla="*/ 545910 w 2984311"/>
              <a:gd name="connsiteY33" fmla="*/ 268406 h 782471"/>
              <a:gd name="connsiteX34" fmla="*/ 514066 w 2984311"/>
              <a:gd name="connsiteY34" fmla="*/ 263857 h 782471"/>
              <a:gd name="connsiteX35" fmla="*/ 491319 w 2984311"/>
              <a:gd name="connsiteY35" fmla="*/ 259308 h 782471"/>
              <a:gd name="connsiteX36" fmla="*/ 459474 w 2984311"/>
              <a:gd name="connsiteY36" fmla="*/ 254758 h 782471"/>
              <a:gd name="connsiteX37" fmla="*/ 432179 w 2984311"/>
              <a:gd name="connsiteY37" fmla="*/ 236561 h 782471"/>
              <a:gd name="connsiteX38" fmla="*/ 423080 w 2984311"/>
              <a:gd name="connsiteY38" fmla="*/ 222913 h 782471"/>
              <a:gd name="connsiteX39" fmla="*/ 404883 w 2984311"/>
              <a:gd name="connsiteY39" fmla="*/ 213815 h 782471"/>
              <a:gd name="connsiteX40" fmla="*/ 391236 w 2984311"/>
              <a:gd name="connsiteY40" fmla="*/ 204716 h 782471"/>
              <a:gd name="connsiteX41" fmla="*/ 373039 w 2984311"/>
              <a:gd name="connsiteY41" fmla="*/ 177421 h 782471"/>
              <a:gd name="connsiteX42" fmla="*/ 350292 w 2984311"/>
              <a:gd name="connsiteY42" fmla="*/ 150125 h 782471"/>
              <a:gd name="connsiteX43" fmla="*/ 322997 w 2984311"/>
              <a:gd name="connsiteY43" fmla="*/ 131928 h 782471"/>
              <a:gd name="connsiteX44" fmla="*/ 295701 w 2984311"/>
              <a:gd name="connsiteY44" fmla="*/ 113731 h 782471"/>
              <a:gd name="connsiteX45" fmla="*/ 286603 w 2984311"/>
              <a:gd name="connsiteY45" fmla="*/ 100084 h 782471"/>
              <a:gd name="connsiteX46" fmla="*/ 272955 w 2984311"/>
              <a:gd name="connsiteY46" fmla="*/ 95534 h 782471"/>
              <a:gd name="connsiteX47" fmla="*/ 259307 w 2984311"/>
              <a:gd name="connsiteY47" fmla="*/ 86436 h 782471"/>
              <a:gd name="connsiteX48" fmla="*/ 232012 w 2984311"/>
              <a:gd name="connsiteY48" fmla="*/ 77337 h 782471"/>
              <a:gd name="connsiteX49" fmla="*/ 218364 w 2984311"/>
              <a:gd name="connsiteY49" fmla="*/ 72788 h 782471"/>
              <a:gd name="connsiteX50" fmla="*/ 204716 w 2984311"/>
              <a:gd name="connsiteY50" fmla="*/ 68239 h 782471"/>
              <a:gd name="connsiteX51" fmla="*/ 191068 w 2984311"/>
              <a:gd name="connsiteY51" fmla="*/ 59140 h 782471"/>
              <a:gd name="connsiteX52" fmla="*/ 163773 w 2984311"/>
              <a:gd name="connsiteY52" fmla="*/ 50042 h 782471"/>
              <a:gd name="connsiteX53" fmla="*/ 136477 w 2984311"/>
              <a:gd name="connsiteY53" fmla="*/ 40943 h 782471"/>
              <a:gd name="connsiteX54" fmla="*/ 122830 w 2984311"/>
              <a:gd name="connsiteY54" fmla="*/ 36394 h 782471"/>
              <a:gd name="connsiteX55" fmla="*/ 0 w 2984311"/>
              <a:gd name="connsiteY5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45910 w 2984311"/>
              <a:gd name="connsiteY32" fmla="*/ 268406 h 782471"/>
              <a:gd name="connsiteX33" fmla="*/ 514066 w 2984311"/>
              <a:gd name="connsiteY33" fmla="*/ 263857 h 782471"/>
              <a:gd name="connsiteX34" fmla="*/ 491319 w 2984311"/>
              <a:gd name="connsiteY34" fmla="*/ 259308 h 782471"/>
              <a:gd name="connsiteX35" fmla="*/ 459474 w 2984311"/>
              <a:gd name="connsiteY35" fmla="*/ 254758 h 782471"/>
              <a:gd name="connsiteX36" fmla="*/ 432179 w 2984311"/>
              <a:gd name="connsiteY36" fmla="*/ 236561 h 782471"/>
              <a:gd name="connsiteX37" fmla="*/ 423080 w 2984311"/>
              <a:gd name="connsiteY37" fmla="*/ 222913 h 782471"/>
              <a:gd name="connsiteX38" fmla="*/ 404883 w 2984311"/>
              <a:gd name="connsiteY38" fmla="*/ 213815 h 782471"/>
              <a:gd name="connsiteX39" fmla="*/ 391236 w 2984311"/>
              <a:gd name="connsiteY39" fmla="*/ 204716 h 782471"/>
              <a:gd name="connsiteX40" fmla="*/ 373039 w 2984311"/>
              <a:gd name="connsiteY40" fmla="*/ 177421 h 782471"/>
              <a:gd name="connsiteX41" fmla="*/ 350292 w 2984311"/>
              <a:gd name="connsiteY41" fmla="*/ 150125 h 782471"/>
              <a:gd name="connsiteX42" fmla="*/ 322997 w 2984311"/>
              <a:gd name="connsiteY42" fmla="*/ 131928 h 782471"/>
              <a:gd name="connsiteX43" fmla="*/ 295701 w 2984311"/>
              <a:gd name="connsiteY43" fmla="*/ 113731 h 782471"/>
              <a:gd name="connsiteX44" fmla="*/ 286603 w 2984311"/>
              <a:gd name="connsiteY44" fmla="*/ 100084 h 782471"/>
              <a:gd name="connsiteX45" fmla="*/ 272955 w 2984311"/>
              <a:gd name="connsiteY45" fmla="*/ 95534 h 782471"/>
              <a:gd name="connsiteX46" fmla="*/ 259307 w 2984311"/>
              <a:gd name="connsiteY46" fmla="*/ 86436 h 782471"/>
              <a:gd name="connsiteX47" fmla="*/ 232012 w 2984311"/>
              <a:gd name="connsiteY47" fmla="*/ 77337 h 782471"/>
              <a:gd name="connsiteX48" fmla="*/ 218364 w 2984311"/>
              <a:gd name="connsiteY48" fmla="*/ 72788 h 782471"/>
              <a:gd name="connsiteX49" fmla="*/ 204716 w 2984311"/>
              <a:gd name="connsiteY49" fmla="*/ 68239 h 782471"/>
              <a:gd name="connsiteX50" fmla="*/ 191068 w 2984311"/>
              <a:gd name="connsiteY50" fmla="*/ 59140 h 782471"/>
              <a:gd name="connsiteX51" fmla="*/ 163773 w 2984311"/>
              <a:gd name="connsiteY51" fmla="*/ 50042 h 782471"/>
              <a:gd name="connsiteX52" fmla="*/ 136477 w 2984311"/>
              <a:gd name="connsiteY52" fmla="*/ 40943 h 782471"/>
              <a:gd name="connsiteX53" fmla="*/ 122830 w 2984311"/>
              <a:gd name="connsiteY53" fmla="*/ 36394 h 782471"/>
              <a:gd name="connsiteX54" fmla="*/ 0 w 2984311"/>
              <a:gd name="connsiteY5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24855 w 2984311"/>
              <a:gd name="connsiteY32" fmla="*/ 274422 h 782471"/>
              <a:gd name="connsiteX33" fmla="*/ 514066 w 2984311"/>
              <a:gd name="connsiteY33" fmla="*/ 263857 h 782471"/>
              <a:gd name="connsiteX34" fmla="*/ 491319 w 2984311"/>
              <a:gd name="connsiteY34" fmla="*/ 259308 h 782471"/>
              <a:gd name="connsiteX35" fmla="*/ 459474 w 2984311"/>
              <a:gd name="connsiteY35" fmla="*/ 254758 h 782471"/>
              <a:gd name="connsiteX36" fmla="*/ 432179 w 2984311"/>
              <a:gd name="connsiteY36" fmla="*/ 236561 h 782471"/>
              <a:gd name="connsiteX37" fmla="*/ 423080 w 2984311"/>
              <a:gd name="connsiteY37" fmla="*/ 222913 h 782471"/>
              <a:gd name="connsiteX38" fmla="*/ 404883 w 2984311"/>
              <a:gd name="connsiteY38" fmla="*/ 213815 h 782471"/>
              <a:gd name="connsiteX39" fmla="*/ 391236 w 2984311"/>
              <a:gd name="connsiteY39" fmla="*/ 204716 h 782471"/>
              <a:gd name="connsiteX40" fmla="*/ 373039 w 2984311"/>
              <a:gd name="connsiteY40" fmla="*/ 177421 h 782471"/>
              <a:gd name="connsiteX41" fmla="*/ 350292 w 2984311"/>
              <a:gd name="connsiteY41" fmla="*/ 150125 h 782471"/>
              <a:gd name="connsiteX42" fmla="*/ 322997 w 2984311"/>
              <a:gd name="connsiteY42" fmla="*/ 131928 h 782471"/>
              <a:gd name="connsiteX43" fmla="*/ 295701 w 2984311"/>
              <a:gd name="connsiteY43" fmla="*/ 113731 h 782471"/>
              <a:gd name="connsiteX44" fmla="*/ 286603 w 2984311"/>
              <a:gd name="connsiteY44" fmla="*/ 100084 h 782471"/>
              <a:gd name="connsiteX45" fmla="*/ 272955 w 2984311"/>
              <a:gd name="connsiteY45" fmla="*/ 95534 h 782471"/>
              <a:gd name="connsiteX46" fmla="*/ 259307 w 2984311"/>
              <a:gd name="connsiteY46" fmla="*/ 86436 h 782471"/>
              <a:gd name="connsiteX47" fmla="*/ 232012 w 2984311"/>
              <a:gd name="connsiteY47" fmla="*/ 77337 h 782471"/>
              <a:gd name="connsiteX48" fmla="*/ 218364 w 2984311"/>
              <a:gd name="connsiteY48" fmla="*/ 72788 h 782471"/>
              <a:gd name="connsiteX49" fmla="*/ 204716 w 2984311"/>
              <a:gd name="connsiteY49" fmla="*/ 68239 h 782471"/>
              <a:gd name="connsiteX50" fmla="*/ 191068 w 2984311"/>
              <a:gd name="connsiteY50" fmla="*/ 59140 h 782471"/>
              <a:gd name="connsiteX51" fmla="*/ 163773 w 2984311"/>
              <a:gd name="connsiteY51" fmla="*/ 50042 h 782471"/>
              <a:gd name="connsiteX52" fmla="*/ 136477 w 2984311"/>
              <a:gd name="connsiteY52" fmla="*/ 40943 h 782471"/>
              <a:gd name="connsiteX53" fmla="*/ 122830 w 2984311"/>
              <a:gd name="connsiteY53" fmla="*/ 36394 h 782471"/>
              <a:gd name="connsiteX54" fmla="*/ 0 w 2984311"/>
              <a:gd name="connsiteY5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73206 w 2984311"/>
              <a:gd name="connsiteY31" fmla="*/ 277505 h 782471"/>
              <a:gd name="connsiteX32" fmla="*/ 514066 w 2984311"/>
              <a:gd name="connsiteY32" fmla="*/ 263857 h 782471"/>
              <a:gd name="connsiteX33" fmla="*/ 491319 w 2984311"/>
              <a:gd name="connsiteY33" fmla="*/ 259308 h 782471"/>
              <a:gd name="connsiteX34" fmla="*/ 459474 w 2984311"/>
              <a:gd name="connsiteY34" fmla="*/ 254758 h 782471"/>
              <a:gd name="connsiteX35" fmla="*/ 432179 w 2984311"/>
              <a:gd name="connsiteY35" fmla="*/ 236561 h 782471"/>
              <a:gd name="connsiteX36" fmla="*/ 423080 w 2984311"/>
              <a:gd name="connsiteY36" fmla="*/ 222913 h 782471"/>
              <a:gd name="connsiteX37" fmla="*/ 404883 w 2984311"/>
              <a:gd name="connsiteY37" fmla="*/ 213815 h 782471"/>
              <a:gd name="connsiteX38" fmla="*/ 391236 w 2984311"/>
              <a:gd name="connsiteY38" fmla="*/ 204716 h 782471"/>
              <a:gd name="connsiteX39" fmla="*/ 373039 w 2984311"/>
              <a:gd name="connsiteY39" fmla="*/ 177421 h 782471"/>
              <a:gd name="connsiteX40" fmla="*/ 350292 w 2984311"/>
              <a:gd name="connsiteY40" fmla="*/ 150125 h 782471"/>
              <a:gd name="connsiteX41" fmla="*/ 322997 w 2984311"/>
              <a:gd name="connsiteY41" fmla="*/ 131928 h 782471"/>
              <a:gd name="connsiteX42" fmla="*/ 295701 w 2984311"/>
              <a:gd name="connsiteY42" fmla="*/ 113731 h 782471"/>
              <a:gd name="connsiteX43" fmla="*/ 286603 w 2984311"/>
              <a:gd name="connsiteY43" fmla="*/ 100084 h 782471"/>
              <a:gd name="connsiteX44" fmla="*/ 272955 w 2984311"/>
              <a:gd name="connsiteY44" fmla="*/ 95534 h 782471"/>
              <a:gd name="connsiteX45" fmla="*/ 259307 w 2984311"/>
              <a:gd name="connsiteY45" fmla="*/ 86436 h 782471"/>
              <a:gd name="connsiteX46" fmla="*/ 232012 w 2984311"/>
              <a:gd name="connsiteY46" fmla="*/ 77337 h 782471"/>
              <a:gd name="connsiteX47" fmla="*/ 218364 w 2984311"/>
              <a:gd name="connsiteY47" fmla="*/ 72788 h 782471"/>
              <a:gd name="connsiteX48" fmla="*/ 204716 w 2984311"/>
              <a:gd name="connsiteY48" fmla="*/ 68239 h 782471"/>
              <a:gd name="connsiteX49" fmla="*/ 191068 w 2984311"/>
              <a:gd name="connsiteY49" fmla="*/ 59140 h 782471"/>
              <a:gd name="connsiteX50" fmla="*/ 163773 w 2984311"/>
              <a:gd name="connsiteY50" fmla="*/ 50042 h 782471"/>
              <a:gd name="connsiteX51" fmla="*/ 136477 w 2984311"/>
              <a:gd name="connsiteY51" fmla="*/ 40943 h 782471"/>
              <a:gd name="connsiteX52" fmla="*/ 122830 w 2984311"/>
              <a:gd name="connsiteY52" fmla="*/ 36394 h 782471"/>
              <a:gd name="connsiteX53" fmla="*/ 0 w 2984311"/>
              <a:gd name="connsiteY5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61174 w 2984311"/>
              <a:gd name="connsiteY31" fmla="*/ 286529 h 782471"/>
              <a:gd name="connsiteX32" fmla="*/ 514066 w 2984311"/>
              <a:gd name="connsiteY32" fmla="*/ 263857 h 782471"/>
              <a:gd name="connsiteX33" fmla="*/ 491319 w 2984311"/>
              <a:gd name="connsiteY33" fmla="*/ 259308 h 782471"/>
              <a:gd name="connsiteX34" fmla="*/ 459474 w 2984311"/>
              <a:gd name="connsiteY34" fmla="*/ 254758 h 782471"/>
              <a:gd name="connsiteX35" fmla="*/ 432179 w 2984311"/>
              <a:gd name="connsiteY35" fmla="*/ 236561 h 782471"/>
              <a:gd name="connsiteX36" fmla="*/ 423080 w 2984311"/>
              <a:gd name="connsiteY36" fmla="*/ 222913 h 782471"/>
              <a:gd name="connsiteX37" fmla="*/ 404883 w 2984311"/>
              <a:gd name="connsiteY37" fmla="*/ 213815 h 782471"/>
              <a:gd name="connsiteX38" fmla="*/ 391236 w 2984311"/>
              <a:gd name="connsiteY38" fmla="*/ 204716 h 782471"/>
              <a:gd name="connsiteX39" fmla="*/ 373039 w 2984311"/>
              <a:gd name="connsiteY39" fmla="*/ 177421 h 782471"/>
              <a:gd name="connsiteX40" fmla="*/ 350292 w 2984311"/>
              <a:gd name="connsiteY40" fmla="*/ 150125 h 782471"/>
              <a:gd name="connsiteX41" fmla="*/ 322997 w 2984311"/>
              <a:gd name="connsiteY41" fmla="*/ 131928 h 782471"/>
              <a:gd name="connsiteX42" fmla="*/ 295701 w 2984311"/>
              <a:gd name="connsiteY42" fmla="*/ 113731 h 782471"/>
              <a:gd name="connsiteX43" fmla="*/ 286603 w 2984311"/>
              <a:gd name="connsiteY43" fmla="*/ 100084 h 782471"/>
              <a:gd name="connsiteX44" fmla="*/ 272955 w 2984311"/>
              <a:gd name="connsiteY44" fmla="*/ 95534 h 782471"/>
              <a:gd name="connsiteX45" fmla="*/ 259307 w 2984311"/>
              <a:gd name="connsiteY45" fmla="*/ 86436 h 782471"/>
              <a:gd name="connsiteX46" fmla="*/ 232012 w 2984311"/>
              <a:gd name="connsiteY46" fmla="*/ 77337 h 782471"/>
              <a:gd name="connsiteX47" fmla="*/ 218364 w 2984311"/>
              <a:gd name="connsiteY47" fmla="*/ 72788 h 782471"/>
              <a:gd name="connsiteX48" fmla="*/ 204716 w 2984311"/>
              <a:gd name="connsiteY48" fmla="*/ 68239 h 782471"/>
              <a:gd name="connsiteX49" fmla="*/ 191068 w 2984311"/>
              <a:gd name="connsiteY49" fmla="*/ 59140 h 782471"/>
              <a:gd name="connsiteX50" fmla="*/ 163773 w 2984311"/>
              <a:gd name="connsiteY50" fmla="*/ 50042 h 782471"/>
              <a:gd name="connsiteX51" fmla="*/ 136477 w 2984311"/>
              <a:gd name="connsiteY51" fmla="*/ 40943 h 782471"/>
              <a:gd name="connsiteX52" fmla="*/ 122830 w 2984311"/>
              <a:gd name="connsiteY52" fmla="*/ 36394 h 782471"/>
              <a:gd name="connsiteX53" fmla="*/ 0 w 2984311"/>
              <a:gd name="connsiteY5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91403 w 2984311"/>
              <a:gd name="connsiteY30" fmla="*/ 282054 h 782471"/>
              <a:gd name="connsiteX31" fmla="*/ 514066 w 2984311"/>
              <a:gd name="connsiteY31" fmla="*/ 263857 h 782471"/>
              <a:gd name="connsiteX32" fmla="*/ 491319 w 2984311"/>
              <a:gd name="connsiteY32" fmla="*/ 259308 h 782471"/>
              <a:gd name="connsiteX33" fmla="*/ 459474 w 2984311"/>
              <a:gd name="connsiteY33" fmla="*/ 254758 h 782471"/>
              <a:gd name="connsiteX34" fmla="*/ 432179 w 2984311"/>
              <a:gd name="connsiteY34" fmla="*/ 236561 h 782471"/>
              <a:gd name="connsiteX35" fmla="*/ 423080 w 2984311"/>
              <a:gd name="connsiteY35" fmla="*/ 222913 h 782471"/>
              <a:gd name="connsiteX36" fmla="*/ 404883 w 2984311"/>
              <a:gd name="connsiteY36" fmla="*/ 213815 h 782471"/>
              <a:gd name="connsiteX37" fmla="*/ 391236 w 2984311"/>
              <a:gd name="connsiteY37" fmla="*/ 204716 h 782471"/>
              <a:gd name="connsiteX38" fmla="*/ 373039 w 2984311"/>
              <a:gd name="connsiteY38" fmla="*/ 177421 h 782471"/>
              <a:gd name="connsiteX39" fmla="*/ 350292 w 2984311"/>
              <a:gd name="connsiteY39" fmla="*/ 150125 h 782471"/>
              <a:gd name="connsiteX40" fmla="*/ 322997 w 2984311"/>
              <a:gd name="connsiteY40" fmla="*/ 131928 h 782471"/>
              <a:gd name="connsiteX41" fmla="*/ 295701 w 2984311"/>
              <a:gd name="connsiteY41" fmla="*/ 113731 h 782471"/>
              <a:gd name="connsiteX42" fmla="*/ 286603 w 2984311"/>
              <a:gd name="connsiteY42" fmla="*/ 100084 h 782471"/>
              <a:gd name="connsiteX43" fmla="*/ 272955 w 2984311"/>
              <a:gd name="connsiteY43" fmla="*/ 95534 h 782471"/>
              <a:gd name="connsiteX44" fmla="*/ 259307 w 2984311"/>
              <a:gd name="connsiteY44" fmla="*/ 86436 h 782471"/>
              <a:gd name="connsiteX45" fmla="*/ 232012 w 2984311"/>
              <a:gd name="connsiteY45" fmla="*/ 77337 h 782471"/>
              <a:gd name="connsiteX46" fmla="*/ 218364 w 2984311"/>
              <a:gd name="connsiteY46" fmla="*/ 72788 h 782471"/>
              <a:gd name="connsiteX47" fmla="*/ 204716 w 2984311"/>
              <a:gd name="connsiteY47" fmla="*/ 68239 h 782471"/>
              <a:gd name="connsiteX48" fmla="*/ 191068 w 2984311"/>
              <a:gd name="connsiteY48" fmla="*/ 59140 h 782471"/>
              <a:gd name="connsiteX49" fmla="*/ 163773 w 2984311"/>
              <a:gd name="connsiteY49" fmla="*/ 50042 h 782471"/>
              <a:gd name="connsiteX50" fmla="*/ 136477 w 2984311"/>
              <a:gd name="connsiteY50" fmla="*/ 40943 h 782471"/>
              <a:gd name="connsiteX51" fmla="*/ 122830 w 2984311"/>
              <a:gd name="connsiteY51" fmla="*/ 36394 h 782471"/>
              <a:gd name="connsiteX52" fmla="*/ 0 w 2984311"/>
              <a:gd name="connsiteY5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514066 w 2984311"/>
              <a:gd name="connsiteY30" fmla="*/ 263857 h 782471"/>
              <a:gd name="connsiteX31" fmla="*/ 491319 w 2984311"/>
              <a:gd name="connsiteY31" fmla="*/ 259308 h 782471"/>
              <a:gd name="connsiteX32" fmla="*/ 459474 w 2984311"/>
              <a:gd name="connsiteY32" fmla="*/ 254758 h 782471"/>
              <a:gd name="connsiteX33" fmla="*/ 432179 w 2984311"/>
              <a:gd name="connsiteY33" fmla="*/ 236561 h 782471"/>
              <a:gd name="connsiteX34" fmla="*/ 423080 w 2984311"/>
              <a:gd name="connsiteY34" fmla="*/ 222913 h 782471"/>
              <a:gd name="connsiteX35" fmla="*/ 404883 w 2984311"/>
              <a:gd name="connsiteY35" fmla="*/ 213815 h 782471"/>
              <a:gd name="connsiteX36" fmla="*/ 391236 w 2984311"/>
              <a:gd name="connsiteY36" fmla="*/ 204716 h 782471"/>
              <a:gd name="connsiteX37" fmla="*/ 373039 w 2984311"/>
              <a:gd name="connsiteY37" fmla="*/ 177421 h 782471"/>
              <a:gd name="connsiteX38" fmla="*/ 350292 w 2984311"/>
              <a:gd name="connsiteY38" fmla="*/ 150125 h 782471"/>
              <a:gd name="connsiteX39" fmla="*/ 322997 w 2984311"/>
              <a:gd name="connsiteY39" fmla="*/ 131928 h 782471"/>
              <a:gd name="connsiteX40" fmla="*/ 295701 w 2984311"/>
              <a:gd name="connsiteY40" fmla="*/ 113731 h 782471"/>
              <a:gd name="connsiteX41" fmla="*/ 286603 w 2984311"/>
              <a:gd name="connsiteY41" fmla="*/ 100084 h 782471"/>
              <a:gd name="connsiteX42" fmla="*/ 272955 w 2984311"/>
              <a:gd name="connsiteY42" fmla="*/ 95534 h 782471"/>
              <a:gd name="connsiteX43" fmla="*/ 259307 w 2984311"/>
              <a:gd name="connsiteY43" fmla="*/ 86436 h 782471"/>
              <a:gd name="connsiteX44" fmla="*/ 232012 w 2984311"/>
              <a:gd name="connsiteY44" fmla="*/ 77337 h 782471"/>
              <a:gd name="connsiteX45" fmla="*/ 218364 w 2984311"/>
              <a:gd name="connsiteY45" fmla="*/ 72788 h 782471"/>
              <a:gd name="connsiteX46" fmla="*/ 204716 w 2984311"/>
              <a:gd name="connsiteY46" fmla="*/ 68239 h 782471"/>
              <a:gd name="connsiteX47" fmla="*/ 191068 w 2984311"/>
              <a:gd name="connsiteY47" fmla="*/ 59140 h 782471"/>
              <a:gd name="connsiteX48" fmla="*/ 163773 w 2984311"/>
              <a:gd name="connsiteY48" fmla="*/ 50042 h 782471"/>
              <a:gd name="connsiteX49" fmla="*/ 136477 w 2984311"/>
              <a:gd name="connsiteY49" fmla="*/ 40943 h 782471"/>
              <a:gd name="connsiteX50" fmla="*/ 122830 w 2984311"/>
              <a:gd name="connsiteY50" fmla="*/ 36394 h 782471"/>
              <a:gd name="connsiteX51" fmla="*/ 0 w 2984311"/>
              <a:gd name="connsiteY5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491319 w 2984311"/>
              <a:gd name="connsiteY30" fmla="*/ 259308 h 782471"/>
              <a:gd name="connsiteX31" fmla="*/ 459474 w 2984311"/>
              <a:gd name="connsiteY31" fmla="*/ 254758 h 782471"/>
              <a:gd name="connsiteX32" fmla="*/ 432179 w 2984311"/>
              <a:gd name="connsiteY32" fmla="*/ 236561 h 782471"/>
              <a:gd name="connsiteX33" fmla="*/ 423080 w 2984311"/>
              <a:gd name="connsiteY33" fmla="*/ 222913 h 782471"/>
              <a:gd name="connsiteX34" fmla="*/ 404883 w 2984311"/>
              <a:gd name="connsiteY34" fmla="*/ 213815 h 782471"/>
              <a:gd name="connsiteX35" fmla="*/ 391236 w 2984311"/>
              <a:gd name="connsiteY35" fmla="*/ 204716 h 782471"/>
              <a:gd name="connsiteX36" fmla="*/ 373039 w 2984311"/>
              <a:gd name="connsiteY36" fmla="*/ 177421 h 782471"/>
              <a:gd name="connsiteX37" fmla="*/ 350292 w 2984311"/>
              <a:gd name="connsiteY37" fmla="*/ 150125 h 782471"/>
              <a:gd name="connsiteX38" fmla="*/ 322997 w 2984311"/>
              <a:gd name="connsiteY38" fmla="*/ 131928 h 782471"/>
              <a:gd name="connsiteX39" fmla="*/ 295701 w 2984311"/>
              <a:gd name="connsiteY39" fmla="*/ 113731 h 782471"/>
              <a:gd name="connsiteX40" fmla="*/ 286603 w 2984311"/>
              <a:gd name="connsiteY40" fmla="*/ 100084 h 782471"/>
              <a:gd name="connsiteX41" fmla="*/ 272955 w 2984311"/>
              <a:gd name="connsiteY41" fmla="*/ 95534 h 782471"/>
              <a:gd name="connsiteX42" fmla="*/ 259307 w 2984311"/>
              <a:gd name="connsiteY42" fmla="*/ 86436 h 782471"/>
              <a:gd name="connsiteX43" fmla="*/ 232012 w 2984311"/>
              <a:gd name="connsiteY43" fmla="*/ 77337 h 782471"/>
              <a:gd name="connsiteX44" fmla="*/ 218364 w 2984311"/>
              <a:gd name="connsiteY44" fmla="*/ 72788 h 782471"/>
              <a:gd name="connsiteX45" fmla="*/ 204716 w 2984311"/>
              <a:gd name="connsiteY45" fmla="*/ 68239 h 782471"/>
              <a:gd name="connsiteX46" fmla="*/ 191068 w 2984311"/>
              <a:gd name="connsiteY46" fmla="*/ 59140 h 782471"/>
              <a:gd name="connsiteX47" fmla="*/ 163773 w 2984311"/>
              <a:gd name="connsiteY47" fmla="*/ 50042 h 782471"/>
              <a:gd name="connsiteX48" fmla="*/ 136477 w 2984311"/>
              <a:gd name="connsiteY48" fmla="*/ 40943 h 782471"/>
              <a:gd name="connsiteX49" fmla="*/ 122830 w 2984311"/>
              <a:gd name="connsiteY49" fmla="*/ 36394 h 782471"/>
              <a:gd name="connsiteX50" fmla="*/ 0 w 2984311"/>
              <a:gd name="connsiteY5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768824 w 2984311"/>
              <a:gd name="connsiteY28" fmla="*/ 318448 h 782471"/>
              <a:gd name="connsiteX29" fmla="*/ 641445 w 2984311"/>
              <a:gd name="connsiteY29" fmla="*/ 291152 h 782471"/>
              <a:gd name="connsiteX30" fmla="*/ 476280 w 2984311"/>
              <a:gd name="connsiteY30" fmla="*/ 286379 h 782471"/>
              <a:gd name="connsiteX31" fmla="*/ 459474 w 2984311"/>
              <a:gd name="connsiteY31" fmla="*/ 254758 h 782471"/>
              <a:gd name="connsiteX32" fmla="*/ 432179 w 2984311"/>
              <a:gd name="connsiteY32" fmla="*/ 236561 h 782471"/>
              <a:gd name="connsiteX33" fmla="*/ 423080 w 2984311"/>
              <a:gd name="connsiteY33" fmla="*/ 222913 h 782471"/>
              <a:gd name="connsiteX34" fmla="*/ 404883 w 2984311"/>
              <a:gd name="connsiteY34" fmla="*/ 213815 h 782471"/>
              <a:gd name="connsiteX35" fmla="*/ 391236 w 2984311"/>
              <a:gd name="connsiteY35" fmla="*/ 204716 h 782471"/>
              <a:gd name="connsiteX36" fmla="*/ 373039 w 2984311"/>
              <a:gd name="connsiteY36" fmla="*/ 177421 h 782471"/>
              <a:gd name="connsiteX37" fmla="*/ 350292 w 2984311"/>
              <a:gd name="connsiteY37" fmla="*/ 150125 h 782471"/>
              <a:gd name="connsiteX38" fmla="*/ 322997 w 2984311"/>
              <a:gd name="connsiteY38" fmla="*/ 131928 h 782471"/>
              <a:gd name="connsiteX39" fmla="*/ 295701 w 2984311"/>
              <a:gd name="connsiteY39" fmla="*/ 113731 h 782471"/>
              <a:gd name="connsiteX40" fmla="*/ 286603 w 2984311"/>
              <a:gd name="connsiteY40" fmla="*/ 100084 h 782471"/>
              <a:gd name="connsiteX41" fmla="*/ 272955 w 2984311"/>
              <a:gd name="connsiteY41" fmla="*/ 95534 h 782471"/>
              <a:gd name="connsiteX42" fmla="*/ 259307 w 2984311"/>
              <a:gd name="connsiteY42" fmla="*/ 86436 h 782471"/>
              <a:gd name="connsiteX43" fmla="*/ 232012 w 2984311"/>
              <a:gd name="connsiteY43" fmla="*/ 77337 h 782471"/>
              <a:gd name="connsiteX44" fmla="*/ 218364 w 2984311"/>
              <a:gd name="connsiteY44" fmla="*/ 72788 h 782471"/>
              <a:gd name="connsiteX45" fmla="*/ 204716 w 2984311"/>
              <a:gd name="connsiteY45" fmla="*/ 68239 h 782471"/>
              <a:gd name="connsiteX46" fmla="*/ 191068 w 2984311"/>
              <a:gd name="connsiteY46" fmla="*/ 59140 h 782471"/>
              <a:gd name="connsiteX47" fmla="*/ 163773 w 2984311"/>
              <a:gd name="connsiteY47" fmla="*/ 50042 h 782471"/>
              <a:gd name="connsiteX48" fmla="*/ 136477 w 2984311"/>
              <a:gd name="connsiteY48" fmla="*/ 40943 h 782471"/>
              <a:gd name="connsiteX49" fmla="*/ 122830 w 2984311"/>
              <a:gd name="connsiteY49" fmla="*/ 36394 h 782471"/>
              <a:gd name="connsiteX50" fmla="*/ 0 w 2984311"/>
              <a:gd name="connsiteY5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82471 w 2984311"/>
              <a:gd name="connsiteY27" fmla="*/ 322997 h 782471"/>
              <a:gd name="connsiteX28" fmla="*/ 641445 w 2984311"/>
              <a:gd name="connsiteY28" fmla="*/ 291152 h 782471"/>
              <a:gd name="connsiteX29" fmla="*/ 476280 w 2984311"/>
              <a:gd name="connsiteY29" fmla="*/ 286379 h 782471"/>
              <a:gd name="connsiteX30" fmla="*/ 459474 w 2984311"/>
              <a:gd name="connsiteY30" fmla="*/ 254758 h 782471"/>
              <a:gd name="connsiteX31" fmla="*/ 432179 w 2984311"/>
              <a:gd name="connsiteY31" fmla="*/ 236561 h 782471"/>
              <a:gd name="connsiteX32" fmla="*/ 423080 w 2984311"/>
              <a:gd name="connsiteY32" fmla="*/ 222913 h 782471"/>
              <a:gd name="connsiteX33" fmla="*/ 404883 w 2984311"/>
              <a:gd name="connsiteY33" fmla="*/ 213815 h 782471"/>
              <a:gd name="connsiteX34" fmla="*/ 391236 w 2984311"/>
              <a:gd name="connsiteY34" fmla="*/ 204716 h 782471"/>
              <a:gd name="connsiteX35" fmla="*/ 373039 w 2984311"/>
              <a:gd name="connsiteY35" fmla="*/ 177421 h 782471"/>
              <a:gd name="connsiteX36" fmla="*/ 350292 w 2984311"/>
              <a:gd name="connsiteY36" fmla="*/ 150125 h 782471"/>
              <a:gd name="connsiteX37" fmla="*/ 322997 w 2984311"/>
              <a:gd name="connsiteY37" fmla="*/ 131928 h 782471"/>
              <a:gd name="connsiteX38" fmla="*/ 295701 w 2984311"/>
              <a:gd name="connsiteY38" fmla="*/ 113731 h 782471"/>
              <a:gd name="connsiteX39" fmla="*/ 286603 w 2984311"/>
              <a:gd name="connsiteY39" fmla="*/ 100084 h 782471"/>
              <a:gd name="connsiteX40" fmla="*/ 272955 w 2984311"/>
              <a:gd name="connsiteY40" fmla="*/ 95534 h 782471"/>
              <a:gd name="connsiteX41" fmla="*/ 259307 w 2984311"/>
              <a:gd name="connsiteY41" fmla="*/ 86436 h 782471"/>
              <a:gd name="connsiteX42" fmla="*/ 232012 w 2984311"/>
              <a:gd name="connsiteY42" fmla="*/ 77337 h 782471"/>
              <a:gd name="connsiteX43" fmla="*/ 218364 w 2984311"/>
              <a:gd name="connsiteY43" fmla="*/ 72788 h 782471"/>
              <a:gd name="connsiteX44" fmla="*/ 204716 w 2984311"/>
              <a:gd name="connsiteY44" fmla="*/ 68239 h 782471"/>
              <a:gd name="connsiteX45" fmla="*/ 191068 w 2984311"/>
              <a:gd name="connsiteY45" fmla="*/ 59140 h 782471"/>
              <a:gd name="connsiteX46" fmla="*/ 163773 w 2984311"/>
              <a:gd name="connsiteY46" fmla="*/ 50042 h 782471"/>
              <a:gd name="connsiteX47" fmla="*/ 136477 w 2984311"/>
              <a:gd name="connsiteY47" fmla="*/ 40943 h 782471"/>
              <a:gd name="connsiteX48" fmla="*/ 122830 w 2984311"/>
              <a:gd name="connsiteY48" fmla="*/ 36394 h 782471"/>
              <a:gd name="connsiteX49" fmla="*/ 0 w 2984311"/>
              <a:gd name="connsiteY4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797511 w 2984311"/>
              <a:gd name="connsiteY27" fmla="*/ 319989 h 782471"/>
              <a:gd name="connsiteX28" fmla="*/ 641445 w 2984311"/>
              <a:gd name="connsiteY28" fmla="*/ 291152 h 782471"/>
              <a:gd name="connsiteX29" fmla="*/ 476280 w 2984311"/>
              <a:gd name="connsiteY29" fmla="*/ 286379 h 782471"/>
              <a:gd name="connsiteX30" fmla="*/ 459474 w 2984311"/>
              <a:gd name="connsiteY30" fmla="*/ 254758 h 782471"/>
              <a:gd name="connsiteX31" fmla="*/ 432179 w 2984311"/>
              <a:gd name="connsiteY31" fmla="*/ 236561 h 782471"/>
              <a:gd name="connsiteX32" fmla="*/ 423080 w 2984311"/>
              <a:gd name="connsiteY32" fmla="*/ 222913 h 782471"/>
              <a:gd name="connsiteX33" fmla="*/ 404883 w 2984311"/>
              <a:gd name="connsiteY33" fmla="*/ 213815 h 782471"/>
              <a:gd name="connsiteX34" fmla="*/ 391236 w 2984311"/>
              <a:gd name="connsiteY34" fmla="*/ 204716 h 782471"/>
              <a:gd name="connsiteX35" fmla="*/ 373039 w 2984311"/>
              <a:gd name="connsiteY35" fmla="*/ 177421 h 782471"/>
              <a:gd name="connsiteX36" fmla="*/ 350292 w 2984311"/>
              <a:gd name="connsiteY36" fmla="*/ 150125 h 782471"/>
              <a:gd name="connsiteX37" fmla="*/ 322997 w 2984311"/>
              <a:gd name="connsiteY37" fmla="*/ 131928 h 782471"/>
              <a:gd name="connsiteX38" fmla="*/ 295701 w 2984311"/>
              <a:gd name="connsiteY38" fmla="*/ 113731 h 782471"/>
              <a:gd name="connsiteX39" fmla="*/ 286603 w 2984311"/>
              <a:gd name="connsiteY39" fmla="*/ 100084 h 782471"/>
              <a:gd name="connsiteX40" fmla="*/ 272955 w 2984311"/>
              <a:gd name="connsiteY40" fmla="*/ 95534 h 782471"/>
              <a:gd name="connsiteX41" fmla="*/ 259307 w 2984311"/>
              <a:gd name="connsiteY41" fmla="*/ 86436 h 782471"/>
              <a:gd name="connsiteX42" fmla="*/ 232012 w 2984311"/>
              <a:gd name="connsiteY42" fmla="*/ 77337 h 782471"/>
              <a:gd name="connsiteX43" fmla="*/ 218364 w 2984311"/>
              <a:gd name="connsiteY43" fmla="*/ 72788 h 782471"/>
              <a:gd name="connsiteX44" fmla="*/ 204716 w 2984311"/>
              <a:gd name="connsiteY44" fmla="*/ 68239 h 782471"/>
              <a:gd name="connsiteX45" fmla="*/ 191068 w 2984311"/>
              <a:gd name="connsiteY45" fmla="*/ 59140 h 782471"/>
              <a:gd name="connsiteX46" fmla="*/ 163773 w 2984311"/>
              <a:gd name="connsiteY46" fmla="*/ 50042 h 782471"/>
              <a:gd name="connsiteX47" fmla="*/ 136477 w 2984311"/>
              <a:gd name="connsiteY47" fmla="*/ 40943 h 782471"/>
              <a:gd name="connsiteX48" fmla="*/ 122830 w 2984311"/>
              <a:gd name="connsiteY48" fmla="*/ 36394 h 782471"/>
              <a:gd name="connsiteX49" fmla="*/ 0 w 2984311"/>
              <a:gd name="connsiteY4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68907 w 2984311"/>
              <a:gd name="connsiteY26" fmla="*/ 322997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36477 w 2984311"/>
              <a:gd name="connsiteY46" fmla="*/ 40943 h 782471"/>
              <a:gd name="connsiteX47" fmla="*/ 122830 w 2984311"/>
              <a:gd name="connsiteY47" fmla="*/ 36394 h 782471"/>
              <a:gd name="connsiteX48" fmla="*/ 0 w 2984311"/>
              <a:gd name="connsiteY4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36477 w 2984311"/>
              <a:gd name="connsiteY46" fmla="*/ 40943 h 782471"/>
              <a:gd name="connsiteX47" fmla="*/ 122830 w 2984311"/>
              <a:gd name="connsiteY47" fmla="*/ 36394 h 782471"/>
              <a:gd name="connsiteX48" fmla="*/ 0 w 2984311"/>
              <a:gd name="connsiteY4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122830 w 2984311"/>
              <a:gd name="connsiteY46" fmla="*/ 36394 h 782471"/>
              <a:gd name="connsiteX47" fmla="*/ 0 w 2984311"/>
              <a:gd name="connsiteY4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63773 w 2984311"/>
              <a:gd name="connsiteY45" fmla="*/ 50042 h 782471"/>
              <a:gd name="connsiteX46" fmla="*/ 0 w 2984311"/>
              <a:gd name="connsiteY4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91068 w 2984311"/>
              <a:gd name="connsiteY44" fmla="*/ 59140 h 782471"/>
              <a:gd name="connsiteX45" fmla="*/ 142718 w 2984311"/>
              <a:gd name="connsiteY45" fmla="*/ 25979 h 782471"/>
              <a:gd name="connsiteX46" fmla="*/ 0 w 2984311"/>
              <a:gd name="connsiteY4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204716 w 2984311"/>
              <a:gd name="connsiteY43" fmla="*/ 68239 h 782471"/>
              <a:gd name="connsiteX44" fmla="*/ 142718 w 2984311"/>
              <a:gd name="connsiteY44" fmla="*/ 25979 h 782471"/>
              <a:gd name="connsiteX45" fmla="*/ 0 w 2984311"/>
              <a:gd name="connsiteY4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72788 h 782471"/>
              <a:gd name="connsiteX43" fmla="*/ 142718 w 2984311"/>
              <a:gd name="connsiteY43" fmla="*/ 25979 h 782471"/>
              <a:gd name="connsiteX44" fmla="*/ 0 w 2984311"/>
              <a:gd name="connsiteY4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32012 w 2984311"/>
              <a:gd name="connsiteY41" fmla="*/ 77337 h 782471"/>
              <a:gd name="connsiteX42" fmla="*/ 218364 w 2984311"/>
              <a:gd name="connsiteY42" fmla="*/ 54741 h 782471"/>
              <a:gd name="connsiteX43" fmla="*/ 142718 w 2984311"/>
              <a:gd name="connsiteY43" fmla="*/ 25979 h 782471"/>
              <a:gd name="connsiteX44" fmla="*/ 0 w 2984311"/>
              <a:gd name="connsiteY4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59307 w 2984311"/>
              <a:gd name="connsiteY40" fmla="*/ 86436 h 782471"/>
              <a:gd name="connsiteX41" fmla="*/ 218364 w 2984311"/>
              <a:gd name="connsiteY41" fmla="*/ 54741 h 782471"/>
              <a:gd name="connsiteX42" fmla="*/ 142718 w 2984311"/>
              <a:gd name="connsiteY42" fmla="*/ 25979 h 782471"/>
              <a:gd name="connsiteX43" fmla="*/ 0 w 2984311"/>
              <a:gd name="connsiteY4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72955 w 2984311"/>
              <a:gd name="connsiteY39" fmla="*/ 95534 h 782471"/>
              <a:gd name="connsiteX40" fmla="*/ 218364 w 2984311"/>
              <a:gd name="connsiteY40" fmla="*/ 54741 h 782471"/>
              <a:gd name="connsiteX41" fmla="*/ 142718 w 2984311"/>
              <a:gd name="connsiteY41" fmla="*/ 25979 h 782471"/>
              <a:gd name="connsiteX42" fmla="*/ 0 w 2984311"/>
              <a:gd name="connsiteY42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6603 w 2984311"/>
              <a:gd name="connsiteY38" fmla="*/ 100084 h 782471"/>
              <a:gd name="connsiteX39" fmla="*/ 218364 w 2984311"/>
              <a:gd name="connsiteY39" fmla="*/ 54741 h 782471"/>
              <a:gd name="connsiteX40" fmla="*/ 142718 w 2984311"/>
              <a:gd name="connsiteY40" fmla="*/ 25979 h 782471"/>
              <a:gd name="connsiteX41" fmla="*/ 0 w 2984311"/>
              <a:gd name="connsiteY4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80587 w 2984311"/>
              <a:gd name="connsiteY38" fmla="*/ 79029 h 782471"/>
              <a:gd name="connsiteX39" fmla="*/ 218364 w 2984311"/>
              <a:gd name="connsiteY39" fmla="*/ 54741 h 782471"/>
              <a:gd name="connsiteX40" fmla="*/ 142718 w 2984311"/>
              <a:gd name="connsiteY40" fmla="*/ 25979 h 782471"/>
              <a:gd name="connsiteX41" fmla="*/ 0 w 2984311"/>
              <a:gd name="connsiteY41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95701 w 2984311"/>
              <a:gd name="connsiteY37" fmla="*/ 113731 h 782471"/>
              <a:gd name="connsiteX38" fmla="*/ 218364 w 2984311"/>
              <a:gd name="connsiteY38" fmla="*/ 54741 h 782471"/>
              <a:gd name="connsiteX39" fmla="*/ 142718 w 2984311"/>
              <a:gd name="connsiteY39" fmla="*/ 25979 h 782471"/>
              <a:gd name="connsiteX40" fmla="*/ 0 w 2984311"/>
              <a:gd name="connsiteY4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89686 w 2984311"/>
              <a:gd name="connsiteY37" fmla="*/ 86660 h 782471"/>
              <a:gd name="connsiteX38" fmla="*/ 218364 w 2984311"/>
              <a:gd name="connsiteY38" fmla="*/ 54741 h 782471"/>
              <a:gd name="connsiteX39" fmla="*/ 142718 w 2984311"/>
              <a:gd name="connsiteY39" fmla="*/ 25979 h 782471"/>
              <a:gd name="connsiteX40" fmla="*/ 0 w 2984311"/>
              <a:gd name="connsiteY40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22997 w 2984311"/>
              <a:gd name="connsiteY36" fmla="*/ 131928 h 782471"/>
              <a:gd name="connsiteX37" fmla="*/ 218364 w 2984311"/>
              <a:gd name="connsiteY37" fmla="*/ 54741 h 782471"/>
              <a:gd name="connsiteX38" fmla="*/ 142718 w 2984311"/>
              <a:gd name="connsiteY38" fmla="*/ 25979 h 782471"/>
              <a:gd name="connsiteX39" fmla="*/ 0 w 2984311"/>
              <a:gd name="connsiteY3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50292 w 2984311"/>
              <a:gd name="connsiteY35" fmla="*/ 150125 h 782471"/>
              <a:gd name="connsiteX36" fmla="*/ 304950 w 2984311"/>
              <a:gd name="connsiteY36" fmla="*/ 107865 h 782471"/>
              <a:gd name="connsiteX37" fmla="*/ 218364 w 2984311"/>
              <a:gd name="connsiteY37" fmla="*/ 54741 h 782471"/>
              <a:gd name="connsiteX38" fmla="*/ 142718 w 2984311"/>
              <a:gd name="connsiteY38" fmla="*/ 25979 h 782471"/>
              <a:gd name="connsiteX39" fmla="*/ 0 w 2984311"/>
              <a:gd name="connsiteY39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73039 w 2984311"/>
              <a:gd name="connsiteY34" fmla="*/ 177421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48976 w 2984311"/>
              <a:gd name="connsiteY34" fmla="*/ 150350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48976 w 2984311"/>
              <a:gd name="connsiteY34" fmla="*/ 150350 h 782471"/>
              <a:gd name="connsiteX35" fmla="*/ 304950 w 2984311"/>
              <a:gd name="connsiteY35" fmla="*/ 107865 h 782471"/>
              <a:gd name="connsiteX36" fmla="*/ 218364 w 2984311"/>
              <a:gd name="connsiteY36" fmla="*/ 54741 h 782471"/>
              <a:gd name="connsiteX37" fmla="*/ 142718 w 2984311"/>
              <a:gd name="connsiteY37" fmla="*/ 25979 h 782471"/>
              <a:gd name="connsiteX38" fmla="*/ 0 w 2984311"/>
              <a:gd name="connsiteY38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91236 w 2984311"/>
              <a:gd name="connsiteY33" fmla="*/ 204716 h 782471"/>
              <a:gd name="connsiteX34" fmla="*/ 304950 w 2984311"/>
              <a:gd name="connsiteY34" fmla="*/ 107865 h 782471"/>
              <a:gd name="connsiteX35" fmla="*/ 218364 w 2984311"/>
              <a:gd name="connsiteY35" fmla="*/ 54741 h 782471"/>
              <a:gd name="connsiteX36" fmla="*/ 142718 w 2984311"/>
              <a:gd name="connsiteY36" fmla="*/ 25979 h 782471"/>
              <a:gd name="connsiteX37" fmla="*/ 0 w 2984311"/>
              <a:gd name="connsiteY3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404883 w 2984311"/>
              <a:gd name="connsiteY32" fmla="*/ 213815 h 782471"/>
              <a:gd name="connsiteX33" fmla="*/ 373189 w 2984311"/>
              <a:gd name="connsiteY33" fmla="*/ 171629 h 782471"/>
              <a:gd name="connsiteX34" fmla="*/ 304950 w 2984311"/>
              <a:gd name="connsiteY34" fmla="*/ 107865 h 782471"/>
              <a:gd name="connsiteX35" fmla="*/ 218364 w 2984311"/>
              <a:gd name="connsiteY35" fmla="*/ 54741 h 782471"/>
              <a:gd name="connsiteX36" fmla="*/ 142718 w 2984311"/>
              <a:gd name="connsiteY36" fmla="*/ 25979 h 782471"/>
              <a:gd name="connsiteX37" fmla="*/ 0 w 2984311"/>
              <a:gd name="connsiteY37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23080 w 2984311"/>
              <a:gd name="connsiteY31" fmla="*/ 222913 h 782471"/>
              <a:gd name="connsiteX32" fmla="*/ 373189 w 2984311"/>
              <a:gd name="connsiteY32" fmla="*/ 171629 h 782471"/>
              <a:gd name="connsiteX33" fmla="*/ 304950 w 2984311"/>
              <a:gd name="connsiteY33" fmla="*/ 107865 h 782471"/>
              <a:gd name="connsiteX34" fmla="*/ 218364 w 2984311"/>
              <a:gd name="connsiteY34" fmla="*/ 54741 h 782471"/>
              <a:gd name="connsiteX35" fmla="*/ 142718 w 2984311"/>
              <a:gd name="connsiteY35" fmla="*/ 25979 h 782471"/>
              <a:gd name="connsiteX36" fmla="*/ 0 w 2984311"/>
              <a:gd name="connsiteY3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408040 w 2984311"/>
              <a:gd name="connsiteY31" fmla="*/ 204866 h 782471"/>
              <a:gd name="connsiteX32" fmla="*/ 373189 w 2984311"/>
              <a:gd name="connsiteY32" fmla="*/ 171629 h 782471"/>
              <a:gd name="connsiteX33" fmla="*/ 304950 w 2984311"/>
              <a:gd name="connsiteY33" fmla="*/ 107865 h 782471"/>
              <a:gd name="connsiteX34" fmla="*/ 218364 w 2984311"/>
              <a:gd name="connsiteY34" fmla="*/ 54741 h 782471"/>
              <a:gd name="connsiteX35" fmla="*/ 142718 w 2984311"/>
              <a:gd name="connsiteY35" fmla="*/ 25979 h 782471"/>
              <a:gd name="connsiteX36" fmla="*/ 0 w 2984311"/>
              <a:gd name="connsiteY36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32179 w 2984311"/>
              <a:gd name="connsiteY30" fmla="*/ 236561 h 782471"/>
              <a:gd name="connsiteX31" fmla="*/ 373189 w 2984311"/>
              <a:gd name="connsiteY31" fmla="*/ 171629 h 782471"/>
              <a:gd name="connsiteX32" fmla="*/ 304950 w 2984311"/>
              <a:gd name="connsiteY32" fmla="*/ 107865 h 782471"/>
              <a:gd name="connsiteX33" fmla="*/ 218364 w 2984311"/>
              <a:gd name="connsiteY33" fmla="*/ 54741 h 782471"/>
              <a:gd name="connsiteX34" fmla="*/ 142718 w 2984311"/>
              <a:gd name="connsiteY34" fmla="*/ 25979 h 782471"/>
              <a:gd name="connsiteX35" fmla="*/ 0 w 2984311"/>
              <a:gd name="connsiteY3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417139 w 2984311"/>
              <a:gd name="connsiteY30" fmla="*/ 218513 h 782471"/>
              <a:gd name="connsiteX31" fmla="*/ 373189 w 2984311"/>
              <a:gd name="connsiteY31" fmla="*/ 171629 h 782471"/>
              <a:gd name="connsiteX32" fmla="*/ 304950 w 2984311"/>
              <a:gd name="connsiteY32" fmla="*/ 107865 h 782471"/>
              <a:gd name="connsiteX33" fmla="*/ 218364 w 2984311"/>
              <a:gd name="connsiteY33" fmla="*/ 54741 h 782471"/>
              <a:gd name="connsiteX34" fmla="*/ 142718 w 2984311"/>
              <a:gd name="connsiteY34" fmla="*/ 25979 h 782471"/>
              <a:gd name="connsiteX35" fmla="*/ 0 w 2984311"/>
              <a:gd name="connsiteY35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304950 w 2984311"/>
              <a:gd name="connsiteY31" fmla="*/ 107865 h 782471"/>
              <a:gd name="connsiteX32" fmla="*/ 218364 w 2984311"/>
              <a:gd name="connsiteY32" fmla="*/ 54741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298934 w 2984311"/>
              <a:gd name="connsiteY31" fmla="*/ 98841 h 782471"/>
              <a:gd name="connsiteX32" fmla="*/ 218364 w 2984311"/>
              <a:gd name="connsiteY32" fmla="*/ 54741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7331 w 2984311"/>
              <a:gd name="connsiteY7" fmla="*/ 413982 h 782471"/>
              <a:gd name="connsiteX8" fmla="*/ 2233683 w 2984311"/>
              <a:gd name="connsiteY8" fmla="*/ 409433 h 782471"/>
              <a:gd name="connsiteX9" fmla="*/ 2197290 w 2984311"/>
              <a:gd name="connsiteY9" fmla="*/ 423081 h 782471"/>
              <a:gd name="connsiteX10" fmla="*/ 2056263 w 2984311"/>
              <a:gd name="connsiteY10" fmla="*/ 477672 h 782471"/>
              <a:gd name="connsiteX11" fmla="*/ 1969827 w 2984311"/>
              <a:gd name="connsiteY11" fmla="*/ 468573 h 782471"/>
              <a:gd name="connsiteX12" fmla="*/ 1883391 w 2984311"/>
              <a:gd name="connsiteY12" fmla="*/ 477672 h 782471"/>
              <a:gd name="connsiteX13" fmla="*/ 1796955 w 2984311"/>
              <a:gd name="connsiteY13" fmla="*/ 527713 h 782471"/>
              <a:gd name="connsiteX14" fmla="*/ 1733266 w 2984311"/>
              <a:gd name="connsiteY14" fmla="*/ 509516 h 782471"/>
              <a:gd name="connsiteX15" fmla="*/ 1728716 w 2984311"/>
              <a:gd name="connsiteY15" fmla="*/ 495869 h 782471"/>
              <a:gd name="connsiteX16" fmla="*/ 1724167 w 2984311"/>
              <a:gd name="connsiteY16" fmla="*/ 450376 h 782471"/>
              <a:gd name="connsiteX17" fmla="*/ 1699805 w 2984311"/>
              <a:gd name="connsiteY17" fmla="*/ 429247 h 782471"/>
              <a:gd name="connsiteX18" fmla="*/ 1665027 w 2984311"/>
              <a:gd name="connsiteY18" fmla="*/ 376271 h 782471"/>
              <a:gd name="connsiteX19" fmla="*/ 1610360 w 2984311"/>
              <a:gd name="connsiteY19" fmla="*/ 330703 h 782471"/>
              <a:gd name="connsiteX20" fmla="*/ 1534939 w 2984311"/>
              <a:gd name="connsiteY20" fmla="*/ 297317 h 782471"/>
              <a:gd name="connsiteX21" fmla="*/ 1418199 w 2984311"/>
              <a:gd name="connsiteY21" fmla="*/ 277355 h 782471"/>
              <a:gd name="connsiteX22" fmla="*/ 1260293 w 2984311"/>
              <a:gd name="connsiteY22" fmla="*/ 230471 h 782471"/>
              <a:gd name="connsiteX23" fmla="*/ 1219200 w 2984311"/>
              <a:gd name="connsiteY23" fmla="*/ 254758 h 782471"/>
              <a:gd name="connsiteX24" fmla="*/ 1073624 w 2984311"/>
              <a:gd name="connsiteY24" fmla="*/ 304800 h 782471"/>
              <a:gd name="connsiteX25" fmla="*/ 950345 w 2984311"/>
              <a:gd name="connsiteY25" fmla="*/ 306341 h 782471"/>
              <a:gd name="connsiteX26" fmla="*/ 832813 w 2984311"/>
              <a:gd name="connsiteY26" fmla="*/ 316981 h 782471"/>
              <a:gd name="connsiteX27" fmla="*/ 641445 w 2984311"/>
              <a:gd name="connsiteY27" fmla="*/ 291152 h 782471"/>
              <a:gd name="connsiteX28" fmla="*/ 476280 w 2984311"/>
              <a:gd name="connsiteY28" fmla="*/ 286379 h 782471"/>
              <a:gd name="connsiteX29" fmla="*/ 459474 w 2984311"/>
              <a:gd name="connsiteY29" fmla="*/ 254758 h 782471"/>
              <a:gd name="connsiteX30" fmla="*/ 373189 w 2984311"/>
              <a:gd name="connsiteY30" fmla="*/ 171629 h 782471"/>
              <a:gd name="connsiteX31" fmla="*/ 298934 w 2984311"/>
              <a:gd name="connsiteY31" fmla="*/ 98841 h 782471"/>
              <a:gd name="connsiteX32" fmla="*/ 227388 w 2984311"/>
              <a:gd name="connsiteY32" fmla="*/ 48725 h 782471"/>
              <a:gd name="connsiteX33" fmla="*/ 142718 w 2984311"/>
              <a:gd name="connsiteY33" fmla="*/ 25979 h 782471"/>
              <a:gd name="connsiteX34" fmla="*/ 0 w 2984311"/>
              <a:gd name="connsiteY34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33683 w 2984311"/>
              <a:gd name="connsiteY7" fmla="*/ 409433 h 782471"/>
              <a:gd name="connsiteX8" fmla="*/ 2197290 w 2984311"/>
              <a:gd name="connsiteY8" fmla="*/ 423081 h 782471"/>
              <a:gd name="connsiteX9" fmla="*/ 2056263 w 2984311"/>
              <a:gd name="connsiteY9" fmla="*/ 477672 h 782471"/>
              <a:gd name="connsiteX10" fmla="*/ 1969827 w 2984311"/>
              <a:gd name="connsiteY10" fmla="*/ 468573 h 782471"/>
              <a:gd name="connsiteX11" fmla="*/ 1883391 w 2984311"/>
              <a:gd name="connsiteY11" fmla="*/ 477672 h 782471"/>
              <a:gd name="connsiteX12" fmla="*/ 1796955 w 2984311"/>
              <a:gd name="connsiteY12" fmla="*/ 527713 h 782471"/>
              <a:gd name="connsiteX13" fmla="*/ 1733266 w 2984311"/>
              <a:gd name="connsiteY13" fmla="*/ 509516 h 782471"/>
              <a:gd name="connsiteX14" fmla="*/ 1728716 w 2984311"/>
              <a:gd name="connsiteY14" fmla="*/ 495869 h 782471"/>
              <a:gd name="connsiteX15" fmla="*/ 1724167 w 2984311"/>
              <a:gd name="connsiteY15" fmla="*/ 450376 h 782471"/>
              <a:gd name="connsiteX16" fmla="*/ 1699805 w 2984311"/>
              <a:gd name="connsiteY16" fmla="*/ 429247 h 782471"/>
              <a:gd name="connsiteX17" fmla="*/ 1665027 w 2984311"/>
              <a:gd name="connsiteY17" fmla="*/ 376271 h 782471"/>
              <a:gd name="connsiteX18" fmla="*/ 1610360 w 2984311"/>
              <a:gd name="connsiteY18" fmla="*/ 330703 h 782471"/>
              <a:gd name="connsiteX19" fmla="*/ 1534939 w 2984311"/>
              <a:gd name="connsiteY19" fmla="*/ 297317 h 782471"/>
              <a:gd name="connsiteX20" fmla="*/ 1418199 w 2984311"/>
              <a:gd name="connsiteY20" fmla="*/ 277355 h 782471"/>
              <a:gd name="connsiteX21" fmla="*/ 1260293 w 2984311"/>
              <a:gd name="connsiteY21" fmla="*/ 230471 h 782471"/>
              <a:gd name="connsiteX22" fmla="*/ 1219200 w 2984311"/>
              <a:gd name="connsiteY22" fmla="*/ 254758 h 782471"/>
              <a:gd name="connsiteX23" fmla="*/ 1073624 w 2984311"/>
              <a:gd name="connsiteY23" fmla="*/ 304800 h 782471"/>
              <a:gd name="connsiteX24" fmla="*/ 950345 w 2984311"/>
              <a:gd name="connsiteY24" fmla="*/ 306341 h 782471"/>
              <a:gd name="connsiteX25" fmla="*/ 832813 w 2984311"/>
              <a:gd name="connsiteY25" fmla="*/ 316981 h 782471"/>
              <a:gd name="connsiteX26" fmla="*/ 641445 w 2984311"/>
              <a:gd name="connsiteY26" fmla="*/ 291152 h 782471"/>
              <a:gd name="connsiteX27" fmla="*/ 476280 w 2984311"/>
              <a:gd name="connsiteY27" fmla="*/ 286379 h 782471"/>
              <a:gd name="connsiteX28" fmla="*/ 459474 w 2984311"/>
              <a:gd name="connsiteY28" fmla="*/ 254758 h 782471"/>
              <a:gd name="connsiteX29" fmla="*/ 373189 w 2984311"/>
              <a:gd name="connsiteY29" fmla="*/ 171629 h 782471"/>
              <a:gd name="connsiteX30" fmla="*/ 298934 w 2984311"/>
              <a:gd name="connsiteY30" fmla="*/ 98841 h 782471"/>
              <a:gd name="connsiteX31" fmla="*/ 227388 w 2984311"/>
              <a:gd name="connsiteY31" fmla="*/ 48725 h 782471"/>
              <a:gd name="connsiteX32" fmla="*/ 142718 w 2984311"/>
              <a:gd name="connsiteY32" fmla="*/ 25979 h 782471"/>
              <a:gd name="connsiteX33" fmla="*/ 0 w 2984311"/>
              <a:gd name="connsiteY33" fmla="*/ 0 h 782471"/>
              <a:gd name="connsiteX0" fmla="*/ 2984311 w 2984311"/>
              <a:gd name="connsiteY0" fmla="*/ 782471 h 782471"/>
              <a:gd name="connsiteX1" fmla="*/ 2879678 w 2984311"/>
              <a:gd name="connsiteY1" fmla="*/ 709684 h 782471"/>
              <a:gd name="connsiteX2" fmla="*/ 2929718 w 2984311"/>
              <a:gd name="connsiteY2" fmla="*/ 550460 h 782471"/>
              <a:gd name="connsiteX3" fmla="*/ 2852381 w 2984311"/>
              <a:gd name="connsiteY3" fmla="*/ 518615 h 782471"/>
              <a:gd name="connsiteX4" fmla="*/ 2761397 w 2984311"/>
              <a:gd name="connsiteY4" fmla="*/ 514066 h 782471"/>
              <a:gd name="connsiteX5" fmla="*/ 2620369 w 2984311"/>
              <a:gd name="connsiteY5" fmla="*/ 491319 h 782471"/>
              <a:gd name="connsiteX6" fmla="*/ 2370161 w 2984311"/>
              <a:gd name="connsiteY6" fmla="*/ 459475 h 782471"/>
              <a:gd name="connsiteX7" fmla="*/ 2245715 w 2984311"/>
              <a:gd name="connsiteY7" fmla="*/ 400410 h 782471"/>
              <a:gd name="connsiteX8" fmla="*/ 2197290 w 2984311"/>
              <a:gd name="connsiteY8" fmla="*/ 423081 h 782471"/>
              <a:gd name="connsiteX9" fmla="*/ 2056263 w 2984311"/>
              <a:gd name="connsiteY9" fmla="*/ 477672 h 782471"/>
              <a:gd name="connsiteX10" fmla="*/ 1969827 w 2984311"/>
              <a:gd name="connsiteY10" fmla="*/ 468573 h 782471"/>
              <a:gd name="connsiteX11" fmla="*/ 1883391 w 2984311"/>
              <a:gd name="connsiteY11" fmla="*/ 477672 h 782471"/>
              <a:gd name="connsiteX12" fmla="*/ 1796955 w 2984311"/>
              <a:gd name="connsiteY12" fmla="*/ 527713 h 782471"/>
              <a:gd name="connsiteX13" fmla="*/ 1733266 w 2984311"/>
              <a:gd name="connsiteY13" fmla="*/ 509516 h 782471"/>
              <a:gd name="connsiteX14" fmla="*/ 1728716 w 2984311"/>
              <a:gd name="connsiteY14" fmla="*/ 495869 h 782471"/>
              <a:gd name="connsiteX15" fmla="*/ 1724167 w 2984311"/>
              <a:gd name="connsiteY15" fmla="*/ 450376 h 782471"/>
              <a:gd name="connsiteX16" fmla="*/ 1699805 w 2984311"/>
              <a:gd name="connsiteY16" fmla="*/ 429247 h 782471"/>
              <a:gd name="connsiteX17" fmla="*/ 1665027 w 2984311"/>
              <a:gd name="connsiteY17" fmla="*/ 376271 h 782471"/>
              <a:gd name="connsiteX18" fmla="*/ 1610360 w 2984311"/>
              <a:gd name="connsiteY18" fmla="*/ 330703 h 782471"/>
              <a:gd name="connsiteX19" fmla="*/ 1534939 w 2984311"/>
              <a:gd name="connsiteY19" fmla="*/ 297317 h 782471"/>
              <a:gd name="connsiteX20" fmla="*/ 1418199 w 2984311"/>
              <a:gd name="connsiteY20" fmla="*/ 277355 h 782471"/>
              <a:gd name="connsiteX21" fmla="*/ 1260293 w 2984311"/>
              <a:gd name="connsiteY21" fmla="*/ 230471 h 782471"/>
              <a:gd name="connsiteX22" fmla="*/ 1219200 w 2984311"/>
              <a:gd name="connsiteY22" fmla="*/ 254758 h 782471"/>
              <a:gd name="connsiteX23" fmla="*/ 1073624 w 2984311"/>
              <a:gd name="connsiteY23" fmla="*/ 304800 h 782471"/>
              <a:gd name="connsiteX24" fmla="*/ 950345 w 2984311"/>
              <a:gd name="connsiteY24" fmla="*/ 306341 h 782471"/>
              <a:gd name="connsiteX25" fmla="*/ 832813 w 2984311"/>
              <a:gd name="connsiteY25" fmla="*/ 316981 h 782471"/>
              <a:gd name="connsiteX26" fmla="*/ 641445 w 2984311"/>
              <a:gd name="connsiteY26" fmla="*/ 291152 h 782471"/>
              <a:gd name="connsiteX27" fmla="*/ 476280 w 2984311"/>
              <a:gd name="connsiteY27" fmla="*/ 286379 h 782471"/>
              <a:gd name="connsiteX28" fmla="*/ 459474 w 2984311"/>
              <a:gd name="connsiteY28" fmla="*/ 254758 h 782471"/>
              <a:gd name="connsiteX29" fmla="*/ 373189 w 2984311"/>
              <a:gd name="connsiteY29" fmla="*/ 171629 h 782471"/>
              <a:gd name="connsiteX30" fmla="*/ 298934 w 2984311"/>
              <a:gd name="connsiteY30" fmla="*/ 98841 h 782471"/>
              <a:gd name="connsiteX31" fmla="*/ 227388 w 2984311"/>
              <a:gd name="connsiteY31" fmla="*/ 48725 h 782471"/>
              <a:gd name="connsiteX32" fmla="*/ 142718 w 2984311"/>
              <a:gd name="connsiteY32" fmla="*/ 25979 h 782471"/>
              <a:gd name="connsiteX33" fmla="*/ 0 w 2984311"/>
              <a:gd name="connsiteY33" fmla="*/ 0 h 782471"/>
              <a:gd name="connsiteX0" fmla="*/ 2841594 w 2841594"/>
              <a:gd name="connsiteY0" fmla="*/ 756492 h 756492"/>
              <a:gd name="connsiteX1" fmla="*/ 2736961 w 2841594"/>
              <a:gd name="connsiteY1" fmla="*/ 683705 h 756492"/>
              <a:gd name="connsiteX2" fmla="*/ 2787001 w 2841594"/>
              <a:gd name="connsiteY2" fmla="*/ 524481 h 756492"/>
              <a:gd name="connsiteX3" fmla="*/ 2709664 w 2841594"/>
              <a:gd name="connsiteY3" fmla="*/ 492636 h 756492"/>
              <a:gd name="connsiteX4" fmla="*/ 2618680 w 2841594"/>
              <a:gd name="connsiteY4" fmla="*/ 488087 h 756492"/>
              <a:gd name="connsiteX5" fmla="*/ 2477652 w 2841594"/>
              <a:gd name="connsiteY5" fmla="*/ 465340 h 756492"/>
              <a:gd name="connsiteX6" fmla="*/ 2227444 w 2841594"/>
              <a:gd name="connsiteY6" fmla="*/ 433496 h 756492"/>
              <a:gd name="connsiteX7" fmla="*/ 2102998 w 2841594"/>
              <a:gd name="connsiteY7" fmla="*/ 374431 h 756492"/>
              <a:gd name="connsiteX8" fmla="*/ 2054573 w 2841594"/>
              <a:gd name="connsiteY8" fmla="*/ 397102 h 756492"/>
              <a:gd name="connsiteX9" fmla="*/ 1913546 w 2841594"/>
              <a:gd name="connsiteY9" fmla="*/ 451693 h 756492"/>
              <a:gd name="connsiteX10" fmla="*/ 1827110 w 2841594"/>
              <a:gd name="connsiteY10" fmla="*/ 442594 h 756492"/>
              <a:gd name="connsiteX11" fmla="*/ 1740674 w 2841594"/>
              <a:gd name="connsiteY11" fmla="*/ 451693 h 756492"/>
              <a:gd name="connsiteX12" fmla="*/ 1654238 w 2841594"/>
              <a:gd name="connsiteY12" fmla="*/ 501734 h 756492"/>
              <a:gd name="connsiteX13" fmla="*/ 1590549 w 2841594"/>
              <a:gd name="connsiteY13" fmla="*/ 483537 h 756492"/>
              <a:gd name="connsiteX14" fmla="*/ 1585999 w 2841594"/>
              <a:gd name="connsiteY14" fmla="*/ 469890 h 756492"/>
              <a:gd name="connsiteX15" fmla="*/ 1581450 w 2841594"/>
              <a:gd name="connsiteY15" fmla="*/ 424397 h 756492"/>
              <a:gd name="connsiteX16" fmla="*/ 1557088 w 2841594"/>
              <a:gd name="connsiteY16" fmla="*/ 403268 h 756492"/>
              <a:gd name="connsiteX17" fmla="*/ 1522310 w 2841594"/>
              <a:gd name="connsiteY17" fmla="*/ 350292 h 756492"/>
              <a:gd name="connsiteX18" fmla="*/ 1467643 w 2841594"/>
              <a:gd name="connsiteY18" fmla="*/ 304724 h 756492"/>
              <a:gd name="connsiteX19" fmla="*/ 1392222 w 2841594"/>
              <a:gd name="connsiteY19" fmla="*/ 271338 h 756492"/>
              <a:gd name="connsiteX20" fmla="*/ 1275482 w 2841594"/>
              <a:gd name="connsiteY20" fmla="*/ 251376 h 756492"/>
              <a:gd name="connsiteX21" fmla="*/ 1117576 w 2841594"/>
              <a:gd name="connsiteY21" fmla="*/ 204492 h 756492"/>
              <a:gd name="connsiteX22" fmla="*/ 1076483 w 2841594"/>
              <a:gd name="connsiteY22" fmla="*/ 228779 h 756492"/>
              <a:gd name="connsiteX23" fmla="*/ 930907 w 2841594"/>
              <a:gd name="connsiteY23" fmla="*/ 278821 h 756492"/>
              <a:gd name="connsiteX24" fmla="*/ 807628 w 2841594"/>
              <a:gd name="connsiteY24" fmla="*/ 280362 h 756492"/>
              <a:gd name="connsiteX25" fmla="*/ 690096 w 2841594"/>
              <a:gd name="connsiteY25" fmla="*/ 291002 h 756492"/>
              <a:gd name="connsiteX26" fmla="*/ 498728 w 2841594"/>
              <a:gd name="connsiteY26" fmla="*/ 265173 h 756492"/>
              <a:gd name="connsiteX27" fmla="*/ 333563 w 2841594"/>
              <a:gd name="connsiteY27" fmla="*/ 260400 h 756492"/>
              <a:gd name="connsiteX28" fmla="*/ 316757 w 2841594"/>
              <a:gd name="connsiteY28" fmla="*/ 228779 h 756492"/>
              <a:gd name="connsiteX29" fmla="*/ 230472 w 2841594"/>
              <a:gd name="connsiteY29" fmla="*/ 145650 h 756492"/>
              <a:gd name="connsiteX30" fmla="*/ 156217 w 2841594"/>
              <a:gd name="connsiteY30" fmla="*/ 72862 h 756492"/>
              <a:gd name="connsiteX31" fmla="*/ 84671 w 2841594"/>
              <a:gd name="connsiteY31" fmla="*/ 22746 h 756492"/>
              <a:gd name="connsiteX32" fmla="*/ 1 w 2841594"/>
              <a:gd name="connsiteY32" fmla="*/ 0 h 756492"/>
              <a:gd name="connsiteX0" fmla="*/ 2756923 w 2756923"/>
              <a:gd name="connsiteY0" fmla="*/ 733746 h 733746"/>
              <a:gd name="connsiteX1" fmla="*/ 2652290 w 2756923"/>
              <a:gd name="connsiteY1" fmla="*/ 660959 h 733746"/>
              <a:gd name="connsiteX2" fmla="*/ 2702330 w 2756923"/>
              <a:gd name="connsiteY2" fmla="*/ 501735 h 733746"/>
              <a:gd name="connsiteX3" fmla="*/ 2624993 w 2756923"/>
              <a:gd name="connsiteY3" fmla="*/ 469890 h 733746"/>
              <a:gd name="connsiteX4" fmla="*/ 2534009 w 2756923"/>
              <a:gd name="connsiteY4" fmla="*/ 465341 h 733746"/>
              <a:gd name="connsiteX5" fmla="*/ 2392981 w 2756923"/>
              <a:gd name="connsiteY5" fmla="*/ 442594 h 733746"/>
              <a:gd name="connsiteX6" fmla="*/ 2142773 w 2756923"/>
              <a:gd name="connsiteY6" fmla="*/ 410750 h 733746"/>
              <a:gd name="connsiteX7" fmla="*/ 2018327 w 2756923"/>
              <a:gd name="connsiteY7" fmla="*/ 351685 h 733746"/>
              <a:gd name="connsiteX8" fmla="*/ 1969902 w 2756923"/>
              <a:gd name="connsiteY8" fmla="*/ 374356 h 733746"/>
              <a:gd name="connsiteX9" fmla="*/ 1828875 w 2756923"/>
              <a:gd name="connsiteY9" fmla="*/ 428947 h 733746"/>
              <a:gd name="connsiteX10" fmla="*/ 1742439 w 2756923"/>
              <a:gd name="connsiteY10" fmla="*/ 419848 h 733746"/>
              <a:gd name="connsiteX11" fmla="*/ 1656003 w 2756923"/>
              <a:gd name="connsiteY11" fmla="*/ 428947 h 733746"/>
              <a:gd name="connsiteX12" fmla="*/ 1569567 w 2756923"/>
              <a:gd name="connsiteY12" fmla="*/ 478988 h 733746"/>
              <a:gd name="connsiteX13" fmla="*/ 1505878 w 2756923"/>
              <a:gd name="connsiteY13" fmla="*/ 460791 h 733746"/>
              <a:gd name="connsiteX14" fmla="*/ 1501328 w 2756923"/>
              <a:gd name="connsiteY14" fmla="*/ 447144 h 733746"/>
              <a:gd name="connsiteX15" fmla="*/ 1496779 w 2756923"/>
              <a:gd name="connsiteY15" fmla="*/ 401651 h 733746"/>
              <a:gd name="connsiteX16" fmla="*/ 1472417 w 2756923"/>
              <a:gd name="connsiteY16" fmla="*/ 380522 h 733746"/>
              <a:gd name="connsiteX17" fmla="*/ 1437639 w 2756923"/>
              <a:gd name="connsiteY17" fmla="*/ 327546 h 733746"/>
              <a:gd name="connsiteX18" fmla="*/ 1382972 w 2756923"/>
              <a:gd name="connsiteY18" fmla="*/ 281978 h 733746"/>
              <a:gd name="connsiteX19" fmla="*/ 1307551 w 2756923"/>
              <a:gd name="connsiteY19" fmla="*/ 248592 h 733746"/>
              <a:gd name="connsiteX20" fmla="*/ 1190811 w 2756923"/>
              <a:gd name="connsiteY20" fmla="*/ 228630 h 733746"/>
              <a:gd name="connsiteX21" fmla="*/ 1032905 w 2756923"/>
              <a:gd name="connsiteY21" fmla="*/ 181746 h 733746"/>
              <a:gd name="connsiteX22" fmla="*/ 991812 w 2756923"/>
              <a:gd name="connsiteY22" fmla="*/ 206033 h 733746"/>
              <a:gd name="connsiteX23" fmla="*/ 846236 w 2756923"/>
              <a:gd name="connsiteY23" fmla="*/ 256075 h 733746"/>
              <a:gd name="connsiteX24" fmla="*/ 722957 w 2756923"/>
              <a:gd name="connsiteY24" fmla="*/ 257616 h 733746"/>
              <a:gd name="connsiteX25" fmla="*/ 605425 w 2756923"/>
              <a:gd name="connsiteY25" fmla="*/ 268256 h 733746"/>
              <a:gd name="connsiteX26" fmla="*/ 414057 w 2756923"/>
              <a:gd name="connsiteY26" fmla="*/ 242427 h 733746"/>
              <a:gd name="connsiteX27" fmla="*/ 248892 w 2756923"/>
              <a:gd name="connsiteY27" fmla="*/ 237654 h 733746"/>
              <a:gd name="connsiteX28" fmla="*/ 232086 w 2756923"/>
              <a:gd name="connsiteY28" fmla="*/ 206033 h 733746"/>
              <a:gd name="connsiteX29" fmla="*/ 145801 w 2756923"/>
              <a:gd name="connsiteY29" fmla="*/ 122904 h 733746"/>
              <a:gd name="connsiteX30" fmla="*/ 71546 w 2756923"/>
              <a:gd name="connsiteY30" fmla="*/ 50116 h 733746"/>
              <a:gd name="connsiteX31" fmla="*/ 0 w 2756923"/>
              <a:gd name="connsiteY31" fmla="*/ 0 h 733746"/>
              <a:gd name="connsiteX0" fmla="*/ 2685377 w 2685377"/>
              <a:gd name="connsiteY0" fmla="*/ 683630 h 683630"/>
              <a:gd name="connsiteX1" fmla="*/ 2580744 w 2685377"/>
              <a:gd name="connsiteY1" fmla="*/ 610843 h 683630"/>
              <a:gd name="connsiteX2" fmla="*/ 2630784 w 2685377"/>
              <a:gd name="connsiteY2" fmla="*/ 451619 h 683630"/>
              <a:gd name="connsiteX3" fmla="*/ 2553447 w 2685377"/>
              <a:gd name="connsiteY3" fmla="*/ 419774 h 683630"/>
              <a:gd name="connsiteX4" fmla="*/ 2462463 w 2685377"/>
              <a:gd name="connsiteY4" fmla="*/ 415225 h 683630"/>
              <a:gd name="connsiteX5" fmla="*/ 2321435 w 2685377"/>
              <a:gd name="connsiteY5" fmla="*/ 392478 h 683630"/>
              <a:gd name="connsiteX6" fmla="*/ 2071227 w 2685377"/>
              <a:gd name="connsiteY6" fmla="*/ 360634 h 683630"/>
              <a:gd name="connsiteX7" fmla="*/ 1946781 w 2685377"/>
              <a:gd name="connsiteY7" fmla="*/ 301569 h 683630"/>
              <a:gd name="connsiteX8" fmla="*/ 1898356 w 2685377"/>
              <a:gd name="connsiteY8" fmla="*/ 324240 h 683630"/>
              <a:gd name="connsiteX9" fmla="*/ 1757329 w 2685377"/>
              <a:gd name="connsiteY9" fmla="*/ 378831 h 683630"/>
              <a:gd name="connsiteX10" fmla="*/ 1670893 w 2685377"/>
              <a:gd name="connsiteY10" fmla="*/ 369732 h 683630"/>
              <a:gd name="connsiteX11" fmla="*/ 1584457 w 2685377"/>
              <a:gd name="connsiteY11" fmla="*/ 378831 h 683630"/>
              <a:gd name="connsiteX12" fmla="*/ 1498021 w 2685377"/>
              <a:gd name="connsiteY12" fmla="*/ 428872 h 683630"/>
              <a:gd name="connsiteX13" fmla="*/ 1434332 w 2685377"/>
              <a:gd name="connsiteY13" fmla="*/ 410675 h 683630"/>
              <a:gd name="connsiteX14" fmla="*/ 1429782 w 2685377"/>
              <a:gd name="connsiteY14" fmla="*/ 397028 h 683630"/>
              <a:gd name="connsiteX15" fmla="*/ 1425233 w 2685377"/>
              <a:gd name="connsiteY15" fmla="*/ 351535 h 683630"/>
              <a:gd name="connsiteX16" fmla="*/ 1400871 w 2685377"/>
              <a:gd name="connsiteY16" fmla="*/ 330406 h 683630"/>
              <a:gd name="connsiteX17" fmla="*/ 1366093 w 2685377"/>
              <a:gd name="connsiteY17" fmla="*/ 277430 h 683630"/>
              <a:gd name="connsiteX18" fmla="*/ 1311426 w 2685377"/>
              <a:gd name="connsiteY18" fmla="*/ 231862 h 683630"/>
              <a:gd name="connsiteX19" fmla="*/ 1236005 w 2685377"/>
              <a:gd name="connsiteY19" fmla="*/ 198476 h 683630"/>
              <a:gd name="connsiteX20" fmla="*/ 1119265 w 2685377"/>
              <a:gd name="connsiteY20" fmla="*/ 178514 h 683630"/>
              <a:gd name="connsiteX21" fmla="*/ 961359 w 2685377"/>
              <a:gd name="connsiteY21" fmla="*/ 131630 h 683630"/>
              <a:gd name="connsiteX22" fmla="*/ 920266 w 2685377"/>
              <a:gd name="connsiteY22" fmla="*/ 155917 h 683630"/>
              <a:gd name="connsiteX23" fmla="*/ 774690 w 2685377"/>
              <a:gd name="connsiteY23" fmla="*/ 205959 h 683630"/>
              <a:gd name="connsiteX24" fmla="*/ 651411 w 2685377"/>
              <a:gd name="connsiteY24" fmla="*/ 207500 h 683630"/>
              <a:gd name="connsiteX25" fmla="*/ 533879 w 2685377"/>
              <a:gd name="connsiteY25" fmla="*/ 218140 h 683630"/>
              <a:gd name="connsiteX26" fmla="*/ 342511 w 2685377"/>
              <a:gd name="connsiteY26" fmla="*/ 192311 h 683630"/>
              <a:gd name="connsiteX27" fmla="*/ 177346 w 2685377"/>
              <a:gd name="connsiteY27" fmla="*/ 187538 h 683630"/>
              <a:gd name="connsiteX28" fmla="*/ 160540 w 2685377"/>
              <a:gd name="connsiteY28" fmla="*/ 155917 h 683630"/>
              <a:gd name="connsiteX29" fmla="*/ 74255 w 2685377"/>
              <a:gd name="connsiteY29" fmla="*/ 72788 h 683630"/>
              <a:gd name="connsiteX30" fmla="*/ 0 w 2685377"/>
              <a:gd name="connsiteY30" fmla="*/ 0 h 683630"/>
              <a:gd name="connsiteX0" fmla="*/ 2611122 w 2611122"/>
              <a:gd name="connsiteY0" fmla="*/ 610842 h 610842"/>
              <a:gd name="connsiteX1" fmla="*/ 2506489 w 2611122"/>
              <a:gd name="connsiteY1" fmla="*/ 538055 h 610842"/>
              <a:gd name="connsiteX2" fmla="*/ 2556529 w 2611122"/>
              <a:gd name="connsiteY2" fmla="*/ 378831 h 610842"/>
              <a:gd name="connsiteX3" fmla="*/ 2479192 w 2611122"/>
              <a:gd name="connsiteY3" fmla="*/ 346986 h 610842"/>
              <a:gd name="connsiteX4" fmla="*/ 2388208 w 2611122"/>
              <a:gd name="connsiteY4" fmla="*/ 342437 h 610842"/>
              <a:gd name="connsiteX5" fmla="*/ 2247180 w 2611122"/>
              <a:gd name="connsiteY5" fmla="*/ 319690 h 610842"/>
              <a:gd name="connsiteX6" fmla="*/ 1996972 w 2611122"/>
              <a:gd name="connsiteY6" fmla="*/ 287846 h 610842"/>
              <a:gd name="connsiteX7" fmla="*/ 1872526 w 2611122"/>
              <a:gd name="connsiteY7" fmla="*/ 228781 h 610842"/>
              <a:gd name="connsiteX8" fmla="*/ 1824101 w 2611122"/>
              <a:gd name="connsiteY8" fmla="*/ 251452 h 610842"/>
              <a:gd name="connsiteX9" fmla="*/ 1683074 w 2611122"/>
              <a:gd name="connsiteY9" fmla="*/ 306043 h 610842"/>
              <a:gd name="connsiteX10" fmla="*/ 1596638 w 2611122"/>
              <a:gd name="connsiteY10" fmla="*/ 296944 h 610842"/>
              <a:gd name="connsiteX11" fmla="*/ 1510202 w 2611122"/>
              <a:gd name="connsiteY11" fmla="*/ 306043 h 610842"/>
              <a:gd name="connsiteX12" fmla="*/ 1423766 w 2611122"/>
              <a:gd name="connsiteY12" fmla="*/ 356084 h 610842"/>
              <a:gd name="connsiteX13" fmla="*/ 1360077 w 2611122"/>
              <a:gd name="connsiteY13" fmla="*/ 337887 h 610842"/>
              <a:gd name="connsiteX14" fmla="*/ 1355527 w 2611122"/>
              <a:gd name="connsiteY14" fmla="*/ 324240 h 610842"/>
              <a:gd name="connsiteX15" fmla="*/ 1350978 w 2611122"/>
              <a:gd name="connsiteY15" fmla="*/ 278747 h 610842"/>
              <a:gd name="connsiteX16" fmla="*/ 1326616 w 2611122"/>
              <a:gd name="connsiteY16" fmla="*/ 257618 h 610842"/>
              <a:gd name="connsiteX17" fmla="*/ 1291838 w 2611122"/>
              <a:gd name="connsiteY17" fmla="*/ 204642 h 610842"/>
              <a:gd name="connsiteX18" fmla="*/ 1237171 w 2611122"/>
              <a:gd name="connsiteY18" fmla="*/ 159074 h 610842"/>
              <a:gd name="connsiteX19" fmla="*/ 1161750 w 2611122"/>
              <a:gd name="connsiteY19" fmla="*/ 125688 h 610842"/>
              <a:gd name="connsiteX20" fmla="*/ 1045010 w 2611122"/>
              <a:gd name="connsiteY20" fmla="*/ 105726 h 610842"/>
              <a:gd name="connsiteX21" fmla="*/ 887104 w 2611122"/>
              <a:gd name="connsiteY21" fmla="*/ 58842 h 610842"/>
              <a:gd name="connsiteX22" fmla="*/ 846011 w 2611122"/>
              <a:gd name="connsiteY22" fmla="*/ 83129 h 610842"/>
              <a:gd name="connsiteX23" fmla="*/ 700435 w 2611122"/>
              <a:gd name="connsiteY23" fmla="*/ 133171 h 610842"/>
              <a:gd name="connsiteX24" fmla="*/ 577156 w 2611122"/>
              <a:gd name="connsiteY24" fmla="*/ 134712 h 610842"/>
              <a:gd name="connsiteX25" fmla="*/ 459624 w 2611122"/>
              <a:gd name="connsiteY25" fmla="*/ 145352 h 610842"/>
              <a:gd name="connsiteX26" fmla="*/ 268256 w 2611122"/>
              <a:gd name="connsiteY26" fmla="*/ 119523 h 610842"/>
              <a:gd name="connsiteX27" fmla="*/ 103091 w 2611122"/>
              <a:gd name="connsiteY27" fmla="*/ 114750 h 610842"/>
              <a:gd name="connsiteX28" fmla="*/ 86285 w 2611122"/>
              <a:gd name="connsiteY28" fmla="*/ 83129 h 610842"/>
              <a:gd name="connsiteX29" fmla="*/ 0 w 2611122"/>
              <a:gd name="connsiteY29" fmla="*/ 0 h 610842"/>
              <a:gd name="connsiteX0" fmla="*/ 2524837 w 2524837"/>
              <a:gd name="connsiteY0" fmla="*/ 552571 h 552571"/>
              <a:gd name="connsiteX1" fmla="*/ 2420204 w 2524837"/>
              <a:gd name="connsiteY1" fmla="*/ 479784 h 552571"/>
              <a:gd name="connsiteX2" fmla="*/ 2470244 w 2524837"/>
              <a:gd name="connsiteY2" fmla="*/ 320560 h 552571"/>
              <a:gd name="connsiteX3" fmla="*/ 2392907 w 2524837"/>
              <a:gd name="connsiteY3" fmla="*/ 288715 h 552571"/>
              <a:gd name="connsiteX4" fmla="*/ 2301923 w 2524837"/>
              <a:gd name="connsiteY4" fmla="*/ 284166 h 552571"/>
              <a:gd name="connsiteX5" fmla="*/ 2160895 w 2524837"/>
              <a:gd name="connsiteY5" fmla="*/ 261419 h 552571"/>
              <a:gd name="connsiteX6" fmla="*/ 1910687 w 2524837"/>
              <a:gd name="connsiteY6" fmla="*/ 229575 h 552571"/>
              <a:gd name="connsiteX7" fmla="*/ 1786241 w 2524837"/>
              <a:gd name="connsiteY7" fmla="*/ 170510 h 552571"/>
              <a:gd name="connsiteX8" fmla="*/ 1737816 w 2524837"/>
              <a:gd name="connsiteY8" fmla="*/ 193181 h 552571"/>
              <a:gd name="connsiteX9" fmla="*/ 1596789 w 2524837"/>
              <a:gd name="connsiteY9" fmla="*/ 247772 h 552571"/>
              <a:gd name="connsiteX10" fmla="*/ 1510353 w 2524837"/>
              <a:gd name="connsiteY10" fmla="*/ 238673 h 552571"/>
              <a:gd name="connsiteX11" fmla="*/ 1423917 w 2524837"/>
              <a:gd name="connsiteY11" fmla="*/ 247772 h 552571"/>
              <a:gd name="connsiteX12" fmla="*/ 1337481 w 2524837"/>
              <a:gd name="connsiteY12" fmla="*/ 297813 h 552571"/>
              <a:gd name="connsiteX13" fmla="*/ 1273792 w 2524837"/>
              <a:gd name="connsiteY13" fmla="*/ 279616 h 552571"/>
              <a:gd name="connsiteX14" fmla="*/ 1269242 w 2524837"/>
              <a:gd name="connsiteY14" fmla="*/ 265969 h 552571"/>
              <a:gd name="connsiteX15" fmla="*/ 1264693 w 2524837"/>
              <a:gd name="connsiteY15" fmla="*/ 220476 h 552571"/>
              <a:gd name="connsiteX16" fmla="*/ 1240331 w 2524837"/>
              <a:gd name="connsiteY16" fmla="*/ 199347 h 552571"/>
              <a:gd name="connsiteX17" fmla="*/ 1205553 w 2524837"/>
              <a:gd name="connsiteY17" fmla="*/ 146371 h 552571"/>
              <a:gd name="connsiteX18" fmla="*/ 1150886 w 2524837"/>
              <a:gd name="connsiteY18" fmla="*/ 100803 h 552571"/>
              <a:gd name="connsiteX19" fmla="*/ 1075465 w 2524837"/>
              <a:gd name="connsiteY19" fmla="*/ 67417 h 552571"/>
              <a:gd name="connsiteX20" fmla="*/ 958725 w 2524837"/>
              <a:gd name="connsiteY20" fmla="*/ 47455 h 552571"/>
              <a:gd name="connsiteX21" fmla="*/ 800819 w 2524837"/>
              <a:gd name="connsiteY21" fmla="*/ 571 h 552571"/>
              <a:gd name="connsiteX22" fmla="*/ 759726 w 2524837"/>
              <a:gd name="connsiteY22" fmla="*/ 24858 h 552571"/>
              <a:gd name="connsiteX23" fmla="*/ 614150 w 2524837"/>
              <a:gd name="connsiteY23" fmla="*/ 74900 h 552571"/>
              <a:gd name="connsiteX24" fmla="*/ 490871 w 2524837"/>
              <a:gd name="connsiteY24" fmla="*/ 76441 h 552571"/>
              <a:gd name="connsiteX25" fmla="*/ 373339 w 2524837"/>
              <a:gd name="connsiteY25" fmla="*/ 87081 h 552571"/>
              <a:gd name="connsiteX26" fmla="*/ 181971 w 2524837"/>
              <a:gd name="connsiteY26" fmla="*/ 61252 h 552571"/>
              <a:gd name="connsiteX27" fmla="*/ 16806 w 2524837"/>
              <a:gd name="connsiteY27" fmla="*/ 56479 h 552571"/>
              <a:gd name="connsiteX28" fmla="*/ 0 w 2524837"/>
              <a:gd name="connsiteY28" fmla="*/ 24858 h 552571"/>
              <a:gd name="connsiteX0" fmla="*/ 2508031 w 2508031"/>
              <a:gd name="connsiteY0" fmla="*/ 552571 h 552571"/>
              <a:gd name="connsiteX1" fmla="*/ 2403398 w 2508031"/>
              <a:gd name="connsiteY1" fmla="*/ 479784 h 552571"/>
              <a:gd name="connsiteX2" fmla="*/ 2453438 w 2508031"/>
              <a:gd name="connsiteY2" fmla="*/ 320560 h 552571"/>
              <a:gd name="connsiteX3" fmla="*/ 2376101 w 2508031"/>
              <a:gd name="connsiteY3" fmla="*/ 288715 h 552571"/>
              <a:gd name="connsiteX4" fmla="*/ 2285117 w 2508031"/>
              <a:gd name="connsiteY4" fmla="*/ 284166 h 552571"/>
              <a:gd name="connsiteX5" fmla="*/ 2144089 w 2508031"/>
              <a:gd name="connsiteY5" fmla="*/ 261419 h 552571"/>
              <a:gd name="connsiteX6" fmla="*/ 1893881 w 2508031"/>
              <a:gd name="connsiteY6" fmla="*/ 229575 h 552571"/>
              <a:gd name="connsiteX7" fmla="*/ 1769435 w 2508031"/>
              <a:gd name="connsiteY7" fmla="*/ 170510 h 552571"/>
              <a:gd name="connsiteX8" fmla="*/ 1721010 w 2508031"/>
              <a:gd name="connsiteY8" fmla="*/ 193181 h 552571"/>
              <a:gd name="connsiteX9" fmla="*/ 1579983 w 2508031"/>
              <a:gd name="connsiteY9" fmla="*/ 247772 h 552571"/>
              <a:gd name="connsiteX10" fmla="*/ 1493547 w 2508031"/>
              <a:gd name="connsiteY10" fmla="*/ 238673 h 552571"/>
              <a:gd name="connsiteX11" fmla="*/ 1407111 w 2508031"/>
              <a:gd name="connsiteY11" fmla="*/ 247772 h 552571"/>
              <a:gd name="connsiteX12" fmla="*/ 1320675 w 2508031"/>
              <a:gd name="connsiteY12" fmla="*/ 297813 h 552571"/>
              <a:gd name="connsiteX13" fmla="*/ 1256986 w 2508031"/>
              <a:gd name="connsiteY13" fmla="*/ 279616 h 552571"/>
              <a:gd name="connsiteX14" fmla="*/ 1252436 w 2508031"/>
              <a:gd name="connsiteY14" fmla="*/ 265969 h 552571"/>
              <a:gd name="connsiteX15" fmla="*/ 1247887 w 2508031"/>
              <a:gd name="connsiteY15" fmla="*/ 220476 h 552571"/>
              <a:gd name="connsiteX16" fmla="*/ 1223525 w 2508031"/>
              <a:gd name="connsiteY16" fmla="*/ 199347 h 552571"/>
              <a:gd name="connsiteX17" fmla="*/ 1188747 w 2508031"/>
              <a:gd name="connsiteY17" fmla="*/ 146371 h 552571"/>
              <a:gd name="connsiteX18" fmla="*/ 1134080 w 2508031"/>
              <a:gd name="connsiteY18" fmla="*/ 100803 h 552571"/>
              <a:gd name="connsiteX19" fmla="*/ 1058659 w 2508031"/>
              <a:gd name="connsiteY19" fmla="*/ 67417 h 552571"/>
              <a:gd name="connsiteX20" fmla="*/ 941919 w 2508031"/>
              <a:gd name="connsiteY20" fmla="*/ 47455 h 552571"/>
              <a:gd name="connsiteX21" fmla="*/ 784013 w 2508031"/>
              <a:gd name="connsiteY21" fmla="*/ 571 h 552571"/>
              <a:gd name="connsiteX22" fmla="*/ 742920 w 2508031"/>
              <a:gd name="connsiteY22" fmla="*/ 24858 h 552571"/>
              <a:gd name="connsiteX23" fmla="*/ 597344 w 2508031"/>
              <a:gd name="connsiteY23" fmla="*/ 74900 h 552571"/>
              <a:gd name="connsiteX24" fmla="*/ 474065 w 2508031"/>
              <a:gd name="connsiteY24" fmla="*/ 76441 h 552571"/>
              <a:gd name="connsiteX25" fmla="*/ 356533 w 2508031"/>
              <a:gd name="connsiteY25" fmla="*/ 87081 h 552571"/>
              <a:gd name="connsiteX26" fmla="*/ 165165 w 2508031"/>
              <a:gd name="connsiteY26" fmla="*/ 61252 h 552571"/>
              <a:gd name="connsiteX27" fmla="*/ 0 w 2508031"/>
              <a:gd name="connsiteY27" fmla="*/ 56479 h 552571"/>
              <a:gd name="connsiteX0" fmla="*/ 2342866 w 2342866"/>
              <a:gd name="connsiteY0" fmla="*/ 552571 h 552571"/>
              <a:gd name="connsiteX1" fmla="*/ 2238233 w 2342866"/>
              <a:gd name="connsiteY1" fmla="*/ 479784 h 552571"/>
              <a:gd name="connsiteX2" fmla="*/ 2288273 w 2342866"/>
              <a:gd name="connsiteY2" fmla="*/ 320560 h 552571"/>
              <a:gd name="connsiteX3" fmla="*/ 2210936 w 2342866"/>
              <a:gd name="connsiteY3" fmla="*/ 288715 h 552571"/>
              <a:gd name="connsiteX4" fmla="*/ 2119952 w 2342866"/>
              <a:gd name="connsiteY4" fmla="*/ 284166 h 552571"/>
              <a:gd name="connsiteX5" fmla="*/ 1978924 w 2342866"/>
              <a:gd name="connsiteY5" fmla="*/ 261419 h 552571"/>
              <a:gd name="connsiteX6" fmla="*/ 1728716 w 2342866"/>
              <a:gd name="connsiteY6" fmla="*/ 229575 h 552571"/>
              <a:gd name="connsiteX7" fmla="*/ 1604270 w 2342866"/>
              <a:gd name="connsiteY7" fmla="*/ 170510 h 552571"/>
              <a:gd name="connsiteX8" fmla="*/ 1555845 w 2342866"/>
              <a:gd name="connsiteY8" fmla="*/ 193181 h 552571"/>
              <a:gd name="connsiteX9" fmla="*/ 1414818 w 2342866"/>
              <a:gd name="connsiteY9" fmla="*/ 247772 h 552571"/>
              <a:gd name="connsiteX10" fmla="*/ 1328382 w 2342866"/>
              <a:gd name="connsiteY10" fmla="*/ 238673 h 552571"/>
              <a:gd name="connsiteX11" fmla="*/ 1241946 w 2342866"/>
              <a:gd name="connsiteY11" fmla="*/ 247772 h 552571"/>
              <a:gd name="connsiteX12" fmla="*/ 1155510 w 2342866"/>
              <a:gd name="connsiteY12" fmla="*/ 297813 h 552571"/>
              <a:gd name="connsiteX13" fmla="*/ 1091821 w 2342866"/>
              <a:gd name="connsiteY13" fmla="*/ 279616 h 552571"/>
              <a:gd name="connsiteX14" fmla="*/ 1087271 w 2342866"/>
              <a:gd name="connsiteY14" fmla="*/ 265969 h 552571"/>
              <a:gd name="connsiteX15" fmla="*/ 1082722 w 2342866"/>
              <a:gd name="connsiteY15" fmla="*/ 220476 h 552571"/>
              <a:gd name="connsiteX16" fmla="*/ 1058360 w 2342866"/>
              <a:gd name="connsiteY16" fmla="*/ 199347 h 552571"/>
              <a:gd name="connsiteX17" fmla="*/ 1023582 w 2342866"/>
              <a:gd name="connsiteY17" fmla="*/ 146371 h 552571"/>
              <a:gd name="connsiteX18" fmla="*/ 968915 w 2342866"/>
              <a:gd name="connsiteY18" fmla="*/ 100803 h 552571"/>
              <a:gd name="connsiteX19" fmla="*/ 893494 w 2342866"/>
              <a:gd name="connsiteY19" fmla="*/ 67417 h 552571"/>
              <a:gd name="connsiteX20" fmla="*/ 776754 w 2342866"/>
              <a:gd name="connsiteY20" fmla="*/ 47455 h 552571"/>
              <a:gd name="connsiteX21" fmla="*/ 618848 w 2342866"/>
              <a:gd name="connsiteY21" fmla="*/ 571 h 552571"/>
              <a:gd name="connsiteX22" fmla="*/ 577755 w 2342866"/>
              <a:gd name="connsiteY22" fmla="*/ 24858 h 552571"/>
              <a:gd name="connsiteX23" fmla="*/ 432179 w 2342866"/>
              <a:gd name="connsiteY23" fmla="*/ 74900 h 552571"/>
              <a:gd name="connsiteX24" fmla="*/ 308900 w 2342866"/>
              <a:gd name="connsiteY24" fmla="*/ 76441 h 552571"/>
              <a:gd name="connsiteX25" fmla="*/ 191368 w 2342866"/>
              <a:gd name="connsiteY25" fmla="*/ 87081 h 552571"/>
              <a:gd name="connsiteX26" fmla="*/ 0 w 2342866"/>
              <a:gd name="connsiteY26" fmla="*/ 61252 h 552571"/>
              <a:gd name="connsiteX0" fmla="*/ 2151498 w 2151498"/>
              <a:gd name="connsiteY0" fmla="*/ 552571 h 552571"/>
              <a:gd name="connsiteX1" fmla="*/ 2046865 w 2151498"/>
              <a:gd name="connsiteY1" fmla="*/ 479784 h 552571"/>
              <a:gd name="connsiteX2" fmla="*/ 2096905 w 2151498"/>
              <a:gd name="connsiteY2" fmla="*/ 320560 h 552571"/>
              <a:gd name="connsiteX3" fmla="*/ 2019568 w 2151498"/>
              <a:gd name="connsiteY3" fmla="*/ 288715 h 552571"/>
              <a:gd name="connsiteX4" fmla="*/ 1928584 w 2151498"/>
              <a:gd name="connsiteY4" fmla="*/ 284166 h 552571"/>
              <a:gd name="connsiteX5" fmla="*/ 1787556 w 2151498"/>
              <a:gd name="connsiteY5" fmla="*/ 261419 h 552571"/>
              <a:gd name="connsiteX6" fmla="*/ 1537348 w 2151498"/>
              <a:gd name="connsiteY6" fmla="*/ 229575 h 552571"/>
              <a:gd name="connsiteX7" fmla="*/ 1412902 w 2151498"/>
              <a:gd name="connsiteY7" fmla="*/ 170510 h 552571"/>
              <a:gd name="connsiteX8" fmla="*/ 1364477 w 2151498"/>
              <a:gd name="connsiteY8" fmla="*/ 193181 h 552571"/>
              <a:gd name="connsiteX9" fmla="*/ 1223450 w 2151498"/>
              <a:gd name="connsiteY9" fmla="*/ 247772 h 552571"/>
              <a:gd name="connsiteX10" fmla="*/ 1137014 w 2151498"/>
              <a:gd name="connsiteY10" fmla="*/ 238673 h 552571"/>
              <a:gd name="connsiteX11" fmla="*/ 1050578 w 2151498"/>
              <a:gd name="connsiteY11" fmla="*/ 247772 h 552571"/>
              <a:gd name="connsiteX12" fmla="*/ 964142 w 2151498"/>
              <a:gd name="connsiteY12" fmla="*/ 297813 h 552571"/>
              <a:gd name="connsiteX13" fmla="*/ 900453 w 2151498"/>
              <a:gd name="connsiteY13" fmla="*/ 279616 h 552571"/>
              <a:gd name="connsiteX14" fmla="*/ 895903 w 2151498"/>
              <a:gd name="connsiteY14" fmla="*/ 265969 h 552571"/>
              <a:gd name="connsiteX15" fmla="*/ 891354 w 2151498"/>
              <a:gd name="connsiteY15" fmla="*/ 220476 h 552571"/>
              <a:gd name="connsiteX16" fmla="*/ 866992 w 2151498"/>
              <a:gd name="connsiteY16" fmla="*/ 199347 h 552571"/>
              <a:gd name="connsiteX17" fmla="*/ 832214 w 2151498"/>
              <a:gd name="connsiteY17" fmla="*/ 146371 h 552571"/>
              <a:gd name="connsiteX18" fmla="*/ 777547 w 2151498"/>
              <a:gd name="connsiteY18" fmla="*/ 100803 h 552571"/>
              <a:gd name="connsiteX19" fmla="*/ 702126 w 2151498"/>
              <a:gd name="connsiteY19" fmla="*/ 67417 h 552571"/>
              <a:gd name="connsiteX20" fmla="*/ 585386 w 2151498"/>
              <a:gd name="connsiteY20" fmla="*/ 47455 h 552571"/>
              <a:gd name="connsiteX21" fmla="*/ 427480 w 2151498"/>
              <a:gd name="connsiteY21" fmla="*/ 571 h 552571"/>
              <a:gd name="connsiteX22" fmla="*/ 386387 w 2151498"/>
              <a:gd name="connsiteY22" fmla="*/ 24858 h 552571"/>
              <a:gd name="connsiteX23" fmla="*/ 240811 w 2151498"/>
              <a:gd name="connsiteY23" fmla="*/ 74900 h 552571"/>
              <a:gd name="connsiteX24" fmla="*/ 117532 w 2151498"/>
              <a:gd name="connsiteY24" fmla="*/ 76441 h 552571"/>
              <a:gd name="connsiteX25" fmla="*/ 0 w 2151498"/>
              <a:gd name="connsiteY25" fmla="*/ 87081 h 552571"/>
              <a:gd name="connsiteX0" fmla="*/ 2033966 w 2033966"/>
              <a:gd name="connsiteY0" fmla="*/ 552571 h 552571"/>
              <a:gd name="connsiteX1" fmla="*/ 1929333 w 2033966"/>
              <a:gd name="connsiteY1" fmla="*/ 479784 h 552571"/>
              <a:gd name="connsiteX2" fmla="*/ 1979373 w 2033966"/>
              <a:gd name="connsiteY2" fmla="*/ 320560 h 552571"/>
              <a:gd name="connsiteX3" fmla="*/ 1902036 w 2033966"/>
              <a:gd name="connsiteY3" fmla="*/ 288715 h 552571"/>
              <a:gd name="connsiteX4" fmla="*/ 1811052 w 2033966"/>
              <a:gd name="connsiteY4" fmla="*/ 284166 h 552571"/>
              <a:gd name="connsiteX5" fmla="*/ 1670024 w 2033966"/>
              <a:gd name="connsiteY5" fmla="*/ 261419 h 552571"/>
              <a:gd name="connsiteX6" fmla="*/ 1419816 w 2033966"/>
              <a:gd name="connsiteY6" fmla="*/ 229575 h 552571"/>
              <a:gd name="connsiteX7" fmla="*/ 1295370 w 2033966"/>
              <a:gd name="connsiteY7" fmla="*/ 170510 h 552571"/>
              <a:gd name="connsiteX8" fmla="*/ 1246945 w 2033966"/>
              <a:gd name="connsiteY8" fmla="*/ 193181 h 552571"/>
              <a:gd name="connsiteX9" fmla="*/ 1105918 w 2033966"/>
              <a:gd name="connsiteY9" fmla="*/ 247772 h 552571"/>
              <a:gd name="connsiteX10" fmla="*/ 1019482 w 2033966"/>
              <a:gd name="connsiteY10" fmla="*/ 238673 h 552571"/>
              <a:gd name="connsiteX11" fmla="*/ 933046 w 2033966"/>
              <a:gd name="connsiteY11" fmla="*/ 247772 h 552571"/>
              <a:gd name="connsiteX12" fmla="*/ 846610 w 2033966"/>
              <a:gd name="connsiteY12" fmla="*/ 297813 h 552571"/>
              <a:gd name="connsiteX13" fmla="*/ 782921 w 2033966"/>
              <a:gd name="connsiteY13" fmla="*/ 279616 h 552571"/>
              <a:gd name="connsiteX14" fmla="*/ 778371 w 2033966"/>
              <a:gd name="connsiteY14" fmla="*/ 265969 h 552571"/>
              <a:gd name="connsiteX15" fmla="*/ 773822 w 2033966"/>
              <a:gd name="connsiteY15" fmla="*/ 220476 h 552571"/>
              <a:gd name="connsiteX16" fmla="*/ 749460 w 2033966"/>
              <a:gd name="connsiteY16" fmla="*/ 199347 h 552571"/>
              <a:gd name="connsiteX17" fmla="*/ 714682 w 2033966"/>
              <a:gd name="connsiteY17" fmla="*/ 146371 h 552571"/>
              <a:gd name="connsiteX18" fmla="*/ 660015 w 2033966"/>
              <a:gd name="connsiteY18" fmla="*/ 100803 h 552571"/>
              <a:gd name="connsiteX19" fmla="*/ 584594 w 2033966"/>
              <a:gd name="connsiteY19" fmla="*/ 67417 h 552571"/>
              <a:gd name="connsiteX20" fmla="*/ 467854 w 2033966"/>
              <a:gd name="connsiteY20" fmla="*/ 47455 h 552571"/>
              <a:gd name="connsiteX21" fmla="*/ 309948 w 2033966"/>
              <a:gd name="connsiteY21" fmla="*/ 571 h 552571"/>
              <a:gd name="connsiteX22" fmla="*/ 268855 w 2033966"/>
              <a:gd name="connsiteY22" fmla="*/ 24858 h 552571"/>
              <a:gd name="connsiteX23" fmla="*/ 123279 w 2033966"/>
              <a:gd name="connsiteY23" fmla="*/ 74900 h 552571"/>
              <a:gd name="connsiteX24" fmla="*/ 0 w 2033966"/>
              <a:gd name="connsiteY24" fmla="*/ 76441 h 552571"/>
              <a:gd name="connsiteX0" fmla="*/ 1910687 w 1910687"/>
              <a:gd name="connsiteY0" fmla="*/ 552571 h 552571"/>
              <a:gd name="connsiteX1" fmla="*/ 1806054 w 1910687"/>
              <a:gd name="connsiteY1" fmla="*/ 479784 h 552571"/>
              <a:gd name="connsiteX2" fmla="*/ 1856094 w 1910687"/>
              <a:gd name="connsiteY2" fmla="*/ 320560 h 552571"/>
              <a:gd name="connsiteX3" fmla="*/ 1778757 w 1910687"/>
              <a:gd name="connsiteY3" fmla="*/ 288715 h 552571"/>
              <a:gd name="connsiteX4" fmla="*/ 1687773 w 1910687"/>
              <a:gd name="connsiteY4" fmla="*/ 284166 h 552571"/>
              <a:gd name="connsiteX5" fmla="*/ 1546745 w 1910687"/>
              <a:gd name="connsiteY5" fmla="*/ 261419 h 552571"/>
              <a:gd name="connsiteX6" fmla="*/ 1296537 w 1910687"/>
              <a:gd name="connsiteY6" fmla="*/ 229575 h 552571"/>
              <a:gd name="connsiteX7" fmla="*/ 1172091 w 1910687"/>
              <a:gd name="connsiteY7" fmla="*/ 170510 h 552571"/>
              <a:gd name="connsiteX8" fmla="*/ 1123666 w 1910687"/>
              <a:gd name="connsiteY8" fmla="*/ 193181 h 552571"/>
              <a:gd name="connsiteX9" fmla="*/ 982639 w 1910687"/>
              <a:gd name="connsiteY9" fmla="*/ 247772 h 552571"/>
              <a:gd name="connsiteX10" fmla="*/ 896203 w 1910687"/>
              <a:gd name="connsiteY10" fmla="*/ 238673 h 552571"/>
              <a:gd name="connsiteX11" fmla="*/ 809767 w 1910687"/>
              <a:gd name="connsiteY11" fmla="*/ 247772 h 552571"/>
              <a:gd name="connsiteX12" fmla="*/ 723331 w 1910687"/>
              <a:gd name="connsiteY12" fmla="*/ 297813 h 552571"/>
              <a:gd name="connsiteX13" fmla="*/ 659642 w 1910687"/>
              <a:gd name="connsiteY13" fmla="*/ 279616 h 552571"/>
              <a:gd name="connsiteX14" fmla="*/ 655092 w 1910687"/>
              <a:gd name="connsiteY14" fmla="*/ 265969 h 552571"/>
              <a:gd name="connsiteX15" fmla="*/ 650543 w 1910687"/>
              <a:gd name="connsiteY15" fmla="*/ 220476 h 552571"/>
              <a:gd name="connsiteX16" fmla="*/ 626181 w 1910687"/>
              <a:gd name="connsiteY16" fmla="*/ 199347 h 552571"/>
              <a:gd name="connsiteX17" fmla="*/ 591403 w 1910687"/>
              <a:gd name="connsiteY17" fmla="*/ 146371 h 552571"/>
              <a:gd name="connsiteX18" fmla="*/ 536736 w 1910687"/>
              <a:gd name="connsiteY18" fmla="*/ 100803 h 552571"/>
              <a:gd name="connsiteX19" fmla="*/ 461315 w 1910687"/>
              <a:gd name="connsiteY19" fmla="*/ 67417 h 552571"/>
              <a:gd name="connsiteX20" fmla="*/ 344575 w 1910687"/>
              <a:gd name="connsiteY20" fmla="*/ 47455 h 552571"/>
              <a:gd name="connsiteX21" fmla="*/ 186669 w 1910687"/>
              <a:gd name="connsiteY21" fmla="*/ 571 h 552571"/>
              <a:gd name="connsiteX22" fmla="*/ 145576 w 1910687"/>
              <a:gd name="connsiteY22" fmla="*/ 24858 h 552571"/>
              <a:gd name="connsiteX23" fmla="*/ 0 w 1910687"/>
              <a:gd name="connsiteY23" fmla="*/ 74900 h 552571"/>
              <a:gd name="connsiteX0" fmla="*/ 1765111 w 1765111"/>
              <a:gd name="connsiteY0" fmla="*/ 552571 h 552571"/>
              <a:gd name="connsiteX1" fmla="*/ 1660478 w 1765111"/>
              <a:gd name="connsiteY1" fmla="*/ 479784 h 552571"/>
              <a:gd name="connsiteX2" fmla="*/ 1710518 w 1765111"/>
              <a:gd name="connsiteY2" fmla="*/ 320560 h 552571"/>
              <a:gd name="connsiteX3" fmla="*/ 1633181 w 1765111"/>
              <a:gd name="connsiteY3" fmla="*/ 288715 h 552571"/>
              <a:gd name="connsiteX4" fmla="*/ 1542197 w 1765111"/>
              <a:gd name="connsiteY4" fmla="*/ 284166 h 552571"/>
              <a:gd name="connsiteX5" fmla="*/ 1401169 w 1765111"/>
              <a:gd name="connsiteY5" fmla="*/ 261419 h 552571"/>
              <a:gd name="connsiteX6" fmla="*/ 1150961 w 1765111"/>
              <a:gd name="connsiteY6" fmla="*/ 229575 h 552571"/>
              <a:gd name="connsiteX7" fmla="*/ 1026515 w 1765111"/>
              <a:gd name="connsiteY7" fmla="*/ 170510 h 552571"/>
              <a:gd name="connsiteX8" fmla="*/ 978090 w 1765111"/>
              <a:gd name="connsiteY8" fmla="*/ 193181 h 552571"/>
              <a:gd name="connsiteX9" fmla="*/ 837063 w 1765111"/>
              <a:gd name="connsiteY9" fmla="*/ 247772 h 552571"/>
              <a:gd name="connsiteX10" fmla="*/ 750627 w 1765111"/>
              <a:gd name="connsiteY10" fmla="*/ 238673 h 552571"/>
              <a:gd name="connsiteX11" fmla="*/ 664191 w 1765111"/>
              <a:gd name="connsiteY11" fmla="*/ 247772 h 552571"/>
              <a:gd name="connsiteX12" fmla="*/ 577755 w 1765111"/>
              <a:gd name="connsiteY12" fmla="*/ 297813 h 552571"/>
              <a:gd name="connsiteX13" fmla="*/ 514066 w 1765111"/>
              <a:gd name="connsiteY13" fmla="*/ 279616 h 552571"/>
              <a:gd name="connsiteX14" fmla="*/ 509516 w 1765111"/>
              <a:gd name="connsiteY14" fmla="*/ 265969 h 552571"/>
              <a:gd name="connsiteX15" fmla="*/ 504967 w 1765111"/>
              <a:gd name="connsiteY15" fmla="*/ 220476 h 552571"/>
              <a:gd name="connsiteX16" fmla="*/ 480605 w 1765111"/>
              <a:gd name="connsiteY16" fmla="*/ 199347 h 552571"/>
              <a:gd name="connsiteX17" fmla="*/ 445827 w 1765111"/>
              <a:gd name="connsiteY17" fmla="*/ 146371 h 552571"/>
              <a:gd name="connsiteX18" fmla="*/ 391160 w 1765111"/>
              <a:gd name="connsiteY18" fmla="*/ 100803 h 552571"/>
              <a:gd name="connsiteX19" fmla="*/ 315739 w 1765111"/>
              <a:gd name="connsiteY19" fmla="*/ 67417 h 552571"/>
              <a:gd name="connsiteX20" fmla="*/ 198999 w 1765111"/>
              <a:gd name="connsiteY20" fmla="*/ 47455 h 552571"/>
              <a:gd name="connsiteX21" fmla="*/ 41093 w 1765111"/>
              <a:gd name="connsiteY21" fmla="*/ 571 h 552571"/>
              <a:gd name="connsiteX22" fmla="*/ 0 w 1765111"/>
              <a:gd name="connsiteY22" fmla="*/ 24858 h 552571"/>
              <a:gd name="connsiteX0" fmla="*/ 1724018 w 1724018"/>
              <a:gd name="connsiteY0" fmla="*/ 552000 h 552000"/>
              <a:gd name="connsiteX1" fmla="*/ 1619385 w 1724018"/>
              <a:gd name="connsiteY1" fmla="*/ 479213 h 552000"/>
              <a:gd name="connsiteX2" fmla="*/ 1669425 w 1724018"/>
              <a:gd name="connsiteY2" fmla="*/ 319989 h 552000"/>
              <a:gd name="connsiteX3" fmla="*/ 1592088 w 1724018"/>
              <a:gd name="connsiteY3" fmla="*/ 288144 h 552000"/>
              <a:gd name="connsiteX4" fmla="*/ 1501104 w 1724018"/>
              <a:gd name="connsiteY4" fmla="*/ 283595 h 552000"/>
              <a:gd name="connsiteX5" fmla="*/ 1360076 w 1724018"/>
              <a:gd name="connsiteY5" fmla="*/ 260848 h 552000"/>
              <a:gd name="connsiteX6" fmla="*/ 1109868 w 1724018"/>
              <a:gd name="connsiteY6" fmla="*/ 229004 h 552000"/>
              <a:gd name="connsiteX7" fmla="*/ 985422 w 1724018"/>
              <a:gd name="connsiteY7" fmla="*/ 169939 h 552000"/>
              <a:gd name="connsiteX8" fmla="*/ 936997 w 1724018"/>
              <a:gd name="connsiteY8" fmla="*/ 192610 h 552000"/>
              <a:gd name="connsiteX9" fmla="*/ 795970 w 1724018"/>
              <a:gd name="connsiteY9" fmla="*/ 247201 h 552000"/>
              <a:gd name="connsiteX10" fmla="*/ 709534 w 1724018"/>
              <a:gd name="connsiteY10" fmla="*/ 238102 h 552000"/>
              <a:gd name="connsiteX11" fmla="*/ 623098 w 1724018"/>
              <a:gd name="connsiteY11" fmla="*/ 247201 h 552000"/>
              <a:gd name="connsiteX12" fmla="*/ 536662 w 1724018"/>
              <a:gd name="connsiteY12" fmla="*/ 297242 h 552000"/>
              <a:gd name="connsiteX13" fmla="*/ 472973 w 1724018"/>
              <a:gd name="connsiteY13" fmla="*/ 279045 h 552000"/>
              <a:gd name="connsiteX14" fmla="*/ 468423 w 1724018"/>
              <a:gd name="connsiteY14" fmla="*/ 265398 h 552000"/>
              <a:gd name="connsiteX15" fmla="*/ 463874 w 1724018"/>
              <a:gd name="connsiteY15" fmla="*/ 219905 h 552000"/>
              <a:gd name="connsiteX16" fmla="*/ 439512 w 1724018"/>
              <a:gd name="connsiteY16" fmla="*/ 198776 h 552000"/>
              <a:gd name="connsiteX17" fmla="*/ 404734 w 1724018"/>
              <a:gd name="connsiteY17" fmla="*/ 145800 h 552000"/>
              <a:gd name="connsiteX18" fmla="*/ 350067 w 1724018"/>
              <a:gd name="connsiteY18" fmla="*/ 100232 h 552000"/>
              <a:gd name="connsiteX19" fmla="*/ 274646 w 1724018"/>
              <a:gd name="connsiteY19" fmla="*/ 66846 h 552000"/>
              <a:gd name="connsiteX20" fmla="*/ 157906 w 1724018"/>
              <a:gd name="connsiteY20" fmla="*/ 46884 h 552000"/>
              <a:gd name="connsiteX21" fmla="*/ 0 w 1724018"/>
              <a:gd name="connsiteY21" fmla="*/ 0 h 552000"/>
              <a:gd name="connsiteX0" fmla="*/ 1566112 w 1566112"/>
              <a:gd name="connsiteY0" fmla="*/ 505116 h 505116"/>
              <a:gd name="connsiteX1" fmla="*/ 1461479 w 1566112"/>
              <a:gd name="connsiteY1" fmla="*/ 432329 h 505116"/>
              <a:gd name="connsiteX2" fmla="*/ 1511519 w 1566112"/>
              <a:gd name="connsiteY2" fmla="*/ 273105 h 505116"/>
              <a:gd name="connsiteX3" fmla="*/ 1434182 w 1566112"/>
              <a:gd name="connsiteY3" fmla="*/ 241260 h 505116"/>
              <a:gd name="connsiteX4" fmla="*/ 1343198 w 1566112"/>
              <a:gd name="connsiteY4" fmla="*/ 236711 h 505116"/>
              <a:gd name="connsiteX5" fmla="*/ 1202170 w 1566112"/>
              <a:gd name="connsiteY5" fmla="*/ 213964 h 505116"/>
              <a:gd name="connsiteX6" fmla="*/ 951962 w 1566112"/>
              <a:gd name="connsiteY6" fmla="*/ 182120 h 505116"/>
              <a:gd name="connsiteX7" fmla="*/ 827516 w 1566112"/>
              <a:gd name="connsiteY7" fmla="*/ 123055 h 505116"/>
              <a:gd name="connsiteX8" fmla="*/ 779091 w 1566112"/>
              <a:gd name="connsiteY8" fmla="*/ 145726 h 505116"/>
              <a:gd name="connsiteX9" fmla="*/ 638064 w 1566112"/>
              <a:gd name="connsiteY9" fmla="*/ 200317 h 505116"/>
              <a:gd name="connsiteX10" fmla="*/ 551628 w 1566112"/>
              <a:gd name="connsiteY10" fmla="*/ 191218 h 505116"/>
              <a:gd name="connsiteX11" fmla="*/ 465192 w 1566112"/>
              <a:gd name="connsiteY11" fmla="*/ 200317 h 505116"/>
              <a:gd name="connsiteX12" fmla="*/ 378756 w 1566112"/>
              <a:gd name="connsiteY12" fmla="*/ 250358 h 505116"/>
              <a:gd name="connsiteX13" fmla="*/ 315067 w 1566112"/>
              <a:gd name="connsiteY13" fmla="*/ 232161 h 505116"/>
              <a:gd name="connsiteX14" fmla="*/ 310517 w 1566112"/>
              <a:gd name="connsiteY14" fmla="*/ 218514 h 505116"/>
              <a:gd name="connsiteX15" fmla="*/ 305968 w 1566112"/>
              <a:gd name="connsiteY15" fmla="*/ 173021 h 505116"/>
              <a:gd name="connsiteX16" fmla="*/ 281606 w 1566112"/>
              <a:gd name="connsiteY16" fmla="*/ 151892 h 505116"/>
              <a:gd name="connsiteX17" fmla="*/ 246828 w 1566112"/>
              <a:gd name="connsiteY17" fmla="*/ 98916 h 505116"/>
              <a:gd name="connsiteX18" fmla="*/ 192161 w 1566112"/>
              <a:gd name="connsiteY18" fmla="*/ 53348 h 505116"/>
              <a:gd name="connsiteX19" fmla="*/ 116740 w 1566112"/>
              <a:gd name="connsiteY19" fmla="*/ 19962 h 505116"/>
              <a:gd name="connsiteX20" fmla="*/ 0 w 1566112"/>
              <a:gd name="connsiteY20" fmla="*/ 0 h 505116"/>
              <a:gd name="connsiteX0" fmla="*/ 1449372 w 1449372"/>
              <a:gd name="connsiteY0" fmla="*/ 485154 h 485154"/>
              <a:gd name="connsiteX1" fmla="*/ 1344739 w 1449372"/>
              <a:gd name="connsiteY1" fmla="*/ 412367 h 485154"/>
              <a:gd name="connsiteX2" fmla="*/ 1394779 w 1449372"/>
              <a:gd name="connsiteY2" fmla="*/ 253143 h 485154"/>
              <a:gd name="connsiteX3" fmla="*/ 1317442 w 1449372"/>
              <a:gd name="connsiteY3" fmla="*/ 221298 h 485154"/>
              <a:gd name="connsiteX4" fmla="*/ 1226458 w 1449372"/>
              <a:gd name="connsiteY4" fmla="*/ 216749 h 485154"/>
              <a:gd name="connsiteX5" fmla="*/ 1085430 w 1449372"/>
              <a:gd name="connsiteY5" fmla="*/ 194002 h 485154"/>
              <a:gd name="connsiteX6" fmla="*/ 835222 w 1449372"/>
              <a:gd name="connsiteY6" fmla="*/ 162158 h 485154"/>
              <a:gd name="connsiteX7" fmla="*/ 710776 w 1449372"/>
              <a:gd name="connsiteY7" fmla="*/ 103093 h 485154"/>
              <a:gd name="connsiteX8" fmla="*/ 662351 w 1449372"/>
              <a:gd name="connsiteY8" fmla="*/ 125764 h 485154"/>
              <a:gd name="connsiteX9" fmla="*/ 521324 w 1449372"/>
              <a:gd name="connsiteY9" fmla="*/ 180355 h 485154"/>
              <a:gd name="connsiteX10" fmla="*/ 434888 w 1449372"/>
              <a:gd name="connsiteY10" fmla="*/ 171256 h 485154"/>
              <a:gd name="connsiteX11" fmla="*/ 348452 w 1449372"/>
              <a:gd name="connsiteY11" fmla="*/ 180355 h 485154"/>
              <a:gd name="connsiteX12" fmla="*/ 262016 w 1449372"/>
              <a:gd name="connsiteY12" fmla="*/ 230396 h 485154"/>
              <a:gd name="connsiteX13" fmla="*/ 198327 w 1449372"/>
              <a:gd name="connsiteY13" fmla="*/ 212199 h 485154"/>
              <a:gd name="connsiteX14" fmla="*/ 193777 w 1449372"/>
              <a:gd name="connsiteY14" fmla="*/ 198552 h 485154"/>
              <a:gd name="connsiteX15" fmla="*/ 189228 w 1449372"/>
              <a:gd name="connsiteY15" fmla="*/ 153059 h 485154"/>
              <a:gd name="connsiteX16" fmla="*/ 164866 w 1449372"/>
              <a:gd name="connsiteY16" fmla="*/ 131930 h 485154"/>
              <a:gd name="connsiteX17" fmla="*/ 130088 w 1449372"/>
              <a:gd name="connsiteY17" fmla="*/ 78954 h 485154"/>
              <a:gd name="connsiteX18" fmla="*/ 75421 w 1449372"/>
              <a:gd name="connsiteY18" fmla="*/ 33386 h 485154"/>
              <a:gd name="connsiteX19" fmla="*/ 0 w 1449372"/>
              <a:gd name="connsiteY19" fmla="*/ 0 h 485154"/>
              <a:gd name="connsiteX0" fmla="*/ 1373951 w 1373951"/>
              <a:gd name="connsiteY0" fmla="*/ 451768 h 451768"/>
              <a:gd name="connsiteX1" fmla="*/ 1269318 w 1373951"/>
              <a:gd name="connsiteY1" fmla="*/ 378981 h 451768"/>
              <a:gd name="connsiteX2" fmla="*/ 1319358 w 1373951"/>
              <a:gd name="connsiteY2" fmla="*/ 219757 h 451768"/>
              <a:gd name="connsiteX3" fmla="*/ 1242021 w 1373951"/>
              <a:gd name="connsiteY3" fmla="*/ 187912 h 451768"/>
              <a:gd name="connsiteX4" fmla="*/ 1151037 w 1373951"/>
              <a:gd name="connsiteY4" fmla="*/ 183363 h 451768"/>
              <a:gd name="connsiteX5" fmla="*/ 1010009 w 1373951"/>
              <a:gd name="connsiteY5" fmla="*/ 160616 h 451768"/>
              <a:gd name="connsiteX6" fmla="*/ 759801 w 1373951"/>
              <a:gd name="connsiteY6" fmla="*/ 128772 h 451768"/>
              <a:gd name="connsiteX7" fmla="*/ 635355 w 1373951"/>
              <a:gd name="connsiteY7" fmla="*/ 69707 h 451768"/>
              <a:gd name="connsiteX8" fmla="*/ 586930 w 1373951"/>
              <a:gd name="connsiteY8" fmla="*/ 92378 h 451768"/>
              <a:gd name="connsiteX9" fmla="*/ 445903 w 1373951"/>
              <a:gd name="connsiteY9" fmla="*/ 146969 h 451768"/>
              <a:gd name="connsiteX10" fmla="*/ 359467 w 1373951"/>
              <a:gd name="connsiteY10" fmla="*/ 137870 h 451768"/>
              <a:gd name="connsiteX11" fmla="*/ 273031 w 1373951"/>
              <a:gd name="connsiteY11" fmla="*/ 146969 h 451768"/>
              <a:gd name="connsiteX12" fmla="*/ 186595 w 1373951"/>
              <a:gd name="connsiteY12" fmla="*/ 197010 h 451768"/>
              <a:gd name="connsiteX13" fmla="*/ 122906 w 1373951"/>
              <a:gd name="connsiteY13" fmla="*/ 178813 h 451768"/>
              <a:gd name="connsiteX14" fmla="*/ 118356 w 1373951"/>
              <a:gd name="connsiteY14" fmla="*/ 165166 h 451768"/>
              <a:gd name="connsiteX15" fmla="*/ 113807 w 1373951"/>
              <a:gd name="connsiteY15" fmla="*/ 119673 h 451768"/>
              <a:gd name="connsiteX16" fmla="*/ 89445 w 1373951"/>
              <a:gd name="connsiteY16" fmla="*/ 98544 h 451768"/>
              <a:gd name="connsiteX17" fmla="*/ 54667 w 1373951"/>
              <a:gd name="connsiteY17" fmla="*/ 45568 h 451768"/>
              <a:gd name="connsiteX18" fmla="*/ 0 w 1373951"/>
              <a:gd name="connsiteY18" fmla="*/ 0 h 451768"/>
              <a:gd name="connsiteX0" fmla="*/ 1319284 w 1319284"/>
              <a:gd name="connsiteY0" fmla="*/ 406200 h 406200"/>
              <a:gd name="connsiteX1" fmla="*/ 1214651 w 1319284"/>
              <a:gd name="connsiteY1" fmla="*/ 333413 h 406200"/>
              <a:gd name="connsiteX2" fmla="*/ 1264691 w 1319284"/>
              <a:gd name="connsiteY2" fmla="*/ 174189 h 406200"/>
              <a:gd name="connsiteX3" fmla="*/ 1187354 w 1319284"/>
              <a:gd name="connsiteY3" fmla="*/ 142344 h 406200"/>
              <a:gd name="connsiteX4" fmla="*/ 1096370 w 1319284"/>
              <a:gd name="connsiteY4" fmla="*/ 137795 h 406200"/>
              <a:gd name="connsiteX5" fmla="*/ 955342 w 1319284"/>
              <a:gd name="connsiteY5" fmla="*/ 115048 h 406200"/>
              <a:gd name="connsiteX6" fmla="*/ 705134 w 1319284"/>
              <a:gd name="connsiteY6" fmla="*/ 83204 h 406200"/>
              <a:gd name="connsiteX7" fmla="*/ 580688 w 1319284"/>
              <a:gd name="connsiteY7" fmla="*/ 24139 h 406200"/>
              <a:gd name="connsiteX8" fmla="*/ 532263 w 1319284"/>
              <a:gd name="connsiteY8" fmla="*/ 46810 h 406200"/>
              <a:gd name="connsiteX9" fmla="*/ 391236 w 1319284"/>
              <a:gd name="connsiteY9" fmla="*/ 101401 h 406200"/>
              <a:gd name="connsiteX10" fmla="*/ 304800 w 1319284"/>
              <a:gd name="connsiteY10" fmla="*/ 92302 h 406200"/>
              <a:gd name="connsiteX11" fmla="*/ 218364 w 1319284"/>
              <a:gd name="connsiteY11" fmla="*/ 101401 h 406200"/>
              <a:gd name="connsiteX12" fmla="*/ 131928 w 1319284"/>
              <a:gd name="connsiteY12" fmla="*/ 151442 h 406200"/>
              <a:gd name="connsiteX13" fmla="*/ 68239 w 1319284"/>
              <a:gd name="connsiteY13" fmla="*/ 133245 h 406200"/>
              <a:gd name="connsiteX14" fmla="*/ 63689 w 1319284"/>
              <a:gd name="connsiteY14" fmla="*/ 119598 h 406200"/>
              <a:gd name="connsiteX15" fmla="*/ 59140 w 1319284"/>
              <a:gd name="connsiteY15" fmla="*/ 74105 h 406200"/>
              <a:gd name="connsiteX16" fmla="*/ 34778 w 1319284"/>
              <a:gd name="connsiteY16" fmla="*/ 52976 h 406200"/>
              <a:gd name="connsiteX17" fmla="*/ 0 w 1319284"/>
              <a:gd name="connsiteY17" fmla="*/ 0 h 406200"/>
              <a:gd name="connsiteX0" fmla="*/ 1284507 w 1284507"/>
              <a:gd name="connsiteY0" fmla="*/ 382061 h 382061"/>
              <a:gd name="connsiteX1" fmla="*/ 1179874 w 1284507"/>
              <a:gd name="connsiteY1" fmla="*/ 309274 h 382061"/>
              <a:gd name="connsiteX2" fmla="*/ 1229914 w 1284507"/>
              <a:gd name="connsiteY2" fmla="*/ 150050 h 382061"/>
              <a:gd name="connsiteX3" fmla="*/ 1152577 w 1284507"/>
              <a:gd name="connsiteY3" fmla="*/ 118205 h 382061"/>
              <a:gd name="connsiteX4" fmla="*/ 1061593 w 1284507"/>
              <a:gd name="connsiteY4" fmla="*/ 113656 h 382061"/>
              <a:gd name="connsiteX5" fmla="*/ 920565 w 1284507"/>
              <a:gd name="connsiteY5" fmla="*/ 90909 h 382061"/>
              <a:gd name="connsiteX6" fmla="*/ 670357 w 1284507"/>
              <a:gd name="connsiteY6" fmla="*/ 59065 h 382061"/>
              <a:gd name="connsiteX7" fmla="*/ 545911 w 1284507"/>
              <a:gd name="connsiteY7" fmla="*/ 0 h 382061"/>
              <a:gd name="connsiteX8" fmla="*/ 497486 w 1284507"/>
              <a:gd name="connsiteY8" fmla="*/ 22671 h 382061"/>
              <a:gd name="connsiteX9" fmla="*/ 356459 w 1284507"/>
              <a:gd name="connsiteY9" fmla="*/ 77262 h 382061"/>
              <a:gd name="connsiteX10" fmla="*/ 270023 w 1284507"/>
              <a:gd name="connsiteY10" fmla="*/ 68163 h 382061"/>
              <a:gd name="connsiteX11" fmla="*/ 183587 w 1284507"/>
              <a:gd name="connsiteY11" fmla="*/ 77262 h 382061"/>
              <a:gd name="connsiteX12" fmla="*/ 97151 w 1284507"/>
              <a:gd name="connsiteY12" fmla="*/ 127303 h 382061"/>
              <a:gd name="connsiteX13" fmla="*/ 33462 w 1284507"/>
              <a:gd name="connsiteY13" fmla="*/ 109106 h 382061"/>
              <a:gd name="connsiteX14" fmla="*/ 28912 w 1284507"/>
              <a:gd name="connsiteY14" fmla="*/ 95459 h 382061"/>
              <a:gd name="connsiteX15" fmla="*/ 24363 w 1284507"/>
              <a:gd name="connsiteY15" fmla="*/ 49966 h 382061"/>
              <a:gd name="connsiteX16" fmla="*/ 1 w 1284507"/>
              <a:gd name="connsiteY16" fmla="*/ 28837 h 382061"/>
              <a:gd name="connsiteX0" fmla="*/ 1260144 w 1260144"/>
              <a:gd name="connsiteY0" fmla="*/ 382061 h 382061"/>
              <a:gd name="connsiteX1" fmla="*/ 1155511 w 1260144"/>
              <a:gd name="connsiteY1" fmla="*/ 309274 h 382061"/>
              <a:gd name="connsiteX2" fmla="*/ 1205551 w 1260144"/>
              <a:gd name="connsiteY2" fmla="*/ 150050 h 382061"/>
              <a:gd name="connsiteX3" fmla="*/ 1128214 w 1260144"/>
              <a:gd name="connsiteY3" fmla="*/ 118205 h 382061"/>
              <a:gd name="connsiteX4" fmla="*/ 1037230 w 1260144"/>
              <a:gd name="connsiteY4" fmla="*/ 113656 h 382061"/>
              <a:gd name="connsiteX5" fmla="*/ 896202 w 1260144"/>
              <a:gd name="connsiteY5" fmla="*/ 90909 h 382061"/>
              <a:gd name="connsiteX6" fmla="*/ 645994 w 1260144"/>
              <a:gd name="connsiteY6" fmla="*/ 59065 h 382061"/>
              <a:gd name="connsiteX7" fmla="*/ 521548 w 1260144"/>
              <a:gd name="connsiteY7" fmla="*/ 0 h 382061"/>
              <a:gd name="connsiteX8" fmla="*/ 473123 w 1260144"/>
              <a:gd name="connsiteY8" fmla="*/ 22671 h 382061"/>
              <a:gd name="connsiteX9" fmla="*/ 332096 w 1260144"/>
              <a:gd name="connsiteY9" fmla="*/ 77262 h 382061"/>
              <a:gd name="connsiteX10" fmla="*/ 245660 w 1260144"/>
              <a:gd name="connsiteY10" fmla="*/ 68163 h 382061"/>
              <a:gd name="connsiteX11" fmla="*/ 159224 w 1260144"/>
              <a:gd name="connsiteY11" fmla="*/ 77262 h 382061"/>
              <a:gd name="connsiteX12" fmla="*/ 72788 w 1260144"/>
              <a:gd name="connsiteY12" fmla="*/ 127303 h 382061"/>
              <a:gd name="connsiteX13" fmla="*/ 9099 w 1260144"/>
              <a:gd name="connsiteY13" fmla="*/ 109106 h 382061"/>
              <a:gd name="connsiteX14" fmla="*/ 4549 w 1260144"/>
              <a:gd name="connsiteY14" fmla="*/ 95459 h 382061"/>
              <a:gd name="connsiteX15" fmla="*/ 0 w 1260144"/>
              <a:gd name="connsiteY15" fmla="*/ 49966 h 382061"/>
              <a:gd name="connsiteX0" fmla="*/ 1257134 w 1257134"/>
              <a:gd name="connsiteY0" fmla="*/ 382061 h 382061"/>
              <a:gd name="connsiteX1" fmla="*/ 1152501 w 1257134"/>
              <a:gd name="connsiteY1" fmla="*/ 309274 h 382061"/>
              <a:gd name="connsiteX2" fmla="*/ 1202541 w 1257134"/>
              <a:gd name="connsiteY2" fmla="*/ 150050 h 382061"/>
              <a:gd name="connsiteX3" fmla="*/ 1125204 w 1257134"/>
              <a:gd name="connsiteY3" fmla="*/ 118205 h 382061"/>
              <a:gd name="connsiteX4" fmla="*/ 1034220 w 1257134"/>
              <a:gd name="connsiteY4" fmla="*/ 113656 h 382061"/>
              <a:gd name="connsiteX5" fmla="*/ 893192 w 1257134"/>
              <a:gd name="connsiteY5" fmla="*/ 90909 h 382061"/>
              <a:gd name="connsiteX6" fmla="*/ 642984 w 1257134"/>
              <a:gd name="connsiteY6" fmla="*/ 59065 h 382061"/>
              <a:gd name="connsiteX7" fmla="*/ 518538 w 1257134"/>
              <a:gd name="connsiteY7" fmla="*/ 0 h 382061"/>
              <a:gd name="connsiteX8" fmla="*/ 470113 w 1257134"/>
              <a:gd name="connsiteY8" fmla="*/ 22671 h 382061"/>
              <a:gd name="connsiteX9" fmla="*/ 329086 w 1257134"/>
              <a:gd name="connsiteY9" fmla="*/ 77262 h 382061"/>
              <a:gd name="connsiteX10" fmla="*/ 242650 w 1257134"/>
              <a:gd name="connsiteY10" fmla="*/ 68163 h 382061"/>
              <a:gd name="connsiteX11" fmla="*/ 156214 w 1257134"/>
              <a:gd name="connsiteY11" fmla="*/ 77262 h 382061"/>
              <a:gd name="connsiteX12" fmla="*/ 69778 w 1257134"/>
              <a:gd name="connsiteY12" fmla="*/ 127303 h 382061"/>
              <a:gd name="connsiteX13" fmla="*/ 6089 w 1257134"/>
              <a:gd name="connsiteY13" fmla="*/ 109106 h 382061"/>
              <a:gd name="connsiteX14" fmla="*/ 1539 w 1257134"/>
              <a:gd name="connsiteY14" fmla="*/ 95459 h 382061"/>
              <a:gd name="connsiteX0" fmla="*/ 1251045 w 1251045"/>
              <a:gd name="connsiteY0" fmla="*/ 382061 h 382061"/>
              <a:gd name="connsiteX1" fmla="*/ 1146412 w 1251045"/>
              <a:gd name="connsiteY1" fmla="*/ 309274 h 382061"/>
              <a:gd name="connsiteX2" fmla="*/ 1196452 w 1251045"/>
              <a:gd name="connsiteY2" fmla="*/ 150050 h 382061"/>
              <a:gd name="connsiteX3" fmla="*/ 1119115 w 1251045"/>
              <a:gd name="connsiteY3" fmla="*/ 118205 h 382061"/>
              <a:gd name="connsiteX4" fmla="*/ 1028131 w 1251045"/>
              <a:gd name="connsiteY4" fmla="*/ 113656 h 382061"/>
              <a:gd name="connsiteX5" fmla="*/ 887103 w 1251045"/>
              <a:gd name="connsiteY5" fmla="*/ 90909 h 382061"/>
              <a:gd name="connsiteX6" fmla="*/ 636895 w 1251045"/>
              <a:gd name="connsiteY6" fmla="*/ 59065 h 382061"/>
              <a:gd name="connsiteX7" fmla="*/ 512449 w 1251045"/>
              <a:gd name="connsiteY7" fmla="*/ 0 h 382061"/>
              <a:gd name="connsiteX8" fmla="*/ 464024 w 1251045"/>
              <a:gd name="connsiteY8" fmla="*/ 22671 h 382061"/>
              <a:gd name="connsiteX9" fmla="*/ 322997 w 1251045"/>
              <a:gd name="connsiteY9" fmla="*/ 77262 h 382061"/>
              <a:gd name="connsiteX10" fmla="*/ 236561 w 1251045"/>
              <a:gd name="connsiteY10" fmla="*/ 68163 h 382061"/>
              <a:gd name="connsiteX11" fmla="*/ 150125 w 1251045"/>
              <a:gd name="connsiteY11" fmla="*/ 77262 h 382061"/>
              <a:gd name="connsiteX12" fmla="*/ 63689 w 1251045"/>
              <a:gd name="connsiteY12" fmla="*/ 127303 h 382061"/>
              <a:gd name="connsiteX13" fmla="*/ 0 w 1251045"/>
              <a:gd name="connsiteY13" fmla="*/ 109106 h 382061"/>
              <a:gd name="connsiteX0" fmla="*/ 1187356 w 1187356"/>
              <a:gd name="connsiteY0" fmla="*/ 382061 h 382061"/>
              <a:gd name="connsiteX1" fmla="*/ 1082723 w 1187356"/>
              <a:gd name="connsiteY1" fmla="*/ 309274 h 382061"/>
              <a:gd name="connsiteX2" fmla="*/ 1132763 w 1187356"/>
              <a:gd name="connsiteY2" fmla="*/ 150050 h 382061"/>
              <a:gd name="connsiteX3" fmla="*/ 1055426 w 1187356"/>
              <a:gd name="connsiteY3" fmla="*/ 118205 h 382061"/>
              <a:gd name="connsiteX4" fmla="*/ 964442 w 1187356"/>
              <a:gd name="connsiteY4" fmla="*/ 113656 h 382061"/>
              <a:gd name="connsiteX5" fmla="*/ 823414 w 1187356"/>
              <a:gd name="connsiteY5" fmla="*/ 90909 h 382061"/>
              <a:gd name="connsiteX6" fmla="*/ 573206 w 1187356"/>
              <a:gd name="connsiteY6" fmla="*/ 59065 h 382061"/>
              <a:gd name="connsiteX7" fmla="*/ 448760 w 1187356"/>
              <a:gd name="connsiteY7" fmla="*/ 0 h 382061"/>
              <a:gd name="connsiteX8" fmla="*/ 400335 w 1187356"/>
              <a:gd name="connsiteY8" fmla="*/ 22671 h 382061"/>
              <a:gd name="connsiteX9" fmla="*/ 259308 w 1187356"/>
              <a:gd name="connsiteY9" fmla="*/ 77262 h 382061"/>
              <a:gd name="connsiteX10" fmla="*/ 172872 w 1187356"/>
              <a:gd name="connsiteY10" fmla="*/ 68163 h 382061"/>
              <a:gd name="connsiteX11" fmla="*/ 86436 w 1187356"/>
              <a:gd name="connsiteY11" fmla="*/ 77262 h 382061"/>
              <a:gd name="connsiteX12" fmla="*/ 0 w 1187356"/>
              <a:gd name="connsiteY12" fmla="*/ 127303 h 382061"/>
              <a:gd name="connsiteX0" fmla="*/ 1100920 w 1100920"/>
              <a:gd name="connsiteY0" fmla="*/ 382061 h 382061"/>
              <a:gd name="connsiteX1" fmla="*/ 996287 w 1100920"/>
              <a:gd name="connsiteY1" fmla="*/ 309274 h 382061"/>
              <a:gd name="connsiteX2" fmla="*/ 1046327 w 1100920"/>
              <a:gd name="connsiteY2" fmla="*/ 150050 h 382061"/>
              <a:gd name="connsiteX3" fmla="*/ 968990 w 1100920"/>
              <a:gd name="connsiteY3" fmla="*/ 118205 h 382061"/>
              <a:gd name="connsiteX4" fmla="*/ 878006 w 1100920"/>
              <a:gd name="connsiteY4" fmla="*/ 113656 h 382061"/>
              <a:gd name="connsiteX5" fmla="*/ 736978 w 1100920"/>
              <a:gd name="connsiteY5" fmla="*/ 90909 h 382061"/>
              <a:gd name="connsiteX6" fmla="*/ 486770 w 1100920"/>
              <a:gd name="connsiteY6" fmla="*/ 59065 h 382061"/>
              <a:gd name="connsiteX7" fmla="*/ 362324 w 1100920"/>
              <a:gd name="connsiteY7" fmla="*/ 0 h 382061"/>
              <a:gd name="connsiteX8" fmla="*/ 313899 w 1100920"/>
              <a:gd name="connsiteY8" fmla="*/ 22671 h 382061"/>
              <a:gd name="connsiteX9" fmla="*/ 172872 w 1100920"/>
              <a:gd name="connsiteY9" fmla="*/ 77262 h 382061"/>
              <a:gd name="connsiteX10" fmla="*/ 86436 w 1100920"/>
              <a:gd name="connsiteY10" fmla="*/ 68163 h 382061"/>
              <a:gd name="connsiteX11" fmla="*/ 0 w 1100920"/>
              <a:gd name="connsiteY11" fmla="*/ 77262 h 382061"/>
              <a:gd name="connsiteX0" fmla="*/ 1014484 w 1014484"/>
              <a:gd name="connsiteY0" fmla="*/ 382061 h 382061"/>
              <a:gd name="connsiteX1" fmla="*/ 909851 w 1014484"/>
              <a:gd name="connsiteY1" fmla="*/ 309274 h 382061"/>
              <a:gd name="connsiteX2" fmla="*/ 959891 w 1014484"/>
              <a:gd name="connsiteY2" fmla="*/ 150050 h 382061"/>
              <a:gd name="connsiteX3" fmla="*/ 882554 w 1014484"/>
              <a:gd name="connsiteY3" fmla="*/ 118205 h 382061"/>
              <a:gd name="connsiteX4" fmla="*/ 791570 w 1014484"/>
              <a:gd name="connsiteY4" fmla="*/ 113656 h 382061"/>
              <a:gd name="connsiteX5" fmla="*/ 650542 w 1014484"/>
              <a:gd name="connsiteY5" fmla="*/ 90909 h 382061"/>
              <a:gd name="connsiteX6" fmla="*/ 400334 w 1014484"/>
              <a:gd name="connsiteY6" fmla="*/ 59065 h 382061"/>
              <a:gd name="connsiteX7" fmla="*/ 275888 w 1014484"/>
              <a:gd name="connsiteY7" fmla="*/ 0 h 382061"/>
              <a:gd name="connsiteX8" fmla="*/ 227463 w 1014484"/>
              <a:gd name="connsiteY8" fmla="*/ 22671 h 382061"/>
              <a:gd name="connsiteX9" fmla="*/ 86436 w 1014484"/>
              <a:gd name="connsiteY9" fmla="*/ 77262 h 382061"/>
              <a:gd name="connsiteX10" fmla="*/ 0 w 1014484"/>
              <a:gd name="connsiteY10" fmla="*/ 68163 h 382061"/>
              <a:gd name="connsiteX0" fmla="*/ 928049 w 928049"/>
              <a:gd name="connsiteY0" fmla="*/ 382061 h 382061"/>
              <a:gd name="connsiteX1" fmla="*/ 823416 w 928049"/>
              <a:gd name="connsiteY1" fmla="*/ 309274 h 382061"/>
              <a:gd name="connsiteX2" fmla="*/ 873456 w 928049"/>
              <a:gd name="connsiteY2" fmla="*/ 150050 h 382061"/>
              <a:gd name="connsiteX3" fmla="*/ 796119 w 928049"/>
              <a:gd name="connsiteY3" fmla="*/ 118205 h 382061"/>
              <a:gd name="connsiteX4" fmla="*/ 705135 w 928049"/>
              <a:gd name="connsiteY4" fmla="*/ 113656 h 382061"/>
              <a:gd name="connsiteX5" fmla="*/ 564107 w 928049"/>
              <a:gd name="connsiteY5" fmla="*/ 90909 h 382061"/>
              <a:gd name="connsiteX6" fmla="*/ 313899 w 928049"/>
              <a:gd name="connsiteY6" fmla="*/ 59065 h 382061"/>
              <a:gd name="connsiteX7" fmla="*/ 189453 w 928049"/>
              <a:gd name="connsiteY7" fmla="*/ 0 h 382061"/>
              <a:gd name="connsiteX8" fmla="*/ 141028 w 928049"/>
              <a:gd name="connsiteY8" fmla="*/ 22671 h 382061"/>
              <a:gd name="connsiteX9" fmla="*/ 1 w 928049"/>
              <a:gd name="connsiteY9" fmla="*/ 77262 h 382061"/>
              <a:gd name="connsiteX0" fmla="*/ 787021 w 787021"/>
              <a:gd name="connsiteY0" fmla="*/ 382061 h 382061"/>
              <a:gd name="connsiteX1" fmla="*/ 682388 w 787021"/>
              <a:gd name="connsiteY1" fmla="*/ 309274 h 382061"/>
              <a:gd name="connsiteX2" fmla="*/ 732428 w 787021"/>
              <a:gd name="connsiteY2" fmla="*/ 150050 h 382061"/>
              <a:gd name="connsiteX3" fmla="*/ 655091 w 787021"/>
              <a:gd name="connsiteY3" fmla="*/ 118205 h 382061"/>
              <a:gd name="connsiteX4" fmla="*/ 564107 w 787021"/>
              <a:gd name="connsiteY4" fmla="*/ 113656 h 382061"/>
              <a:gd name="connsiteX5" fmla="*/ 423079 w 787021"/>
              <a:gd name="connsiteY5" fmla="*/ 90909 h 382061"/>
              <a:gd name="connsiteX6" fmla="*/ 172871 w 787021"/>
              <a:gd name="connsiteY6" fmla="*/ 59065 h 382061"/>
              <a:gd name="connsiteX7" fmla="*/ 48425 w 787021"/>
              <a:gd name="connsiteY7" fmla="*/ 0 h 382061"/>
              <a:gd name="connsiteX8" fmla="*/ 0 w 787021"/>
              <a:gd name="connsiteY8" fmla="*/ 22671 h 382061"/>
              <a:gd name="connsiteX0" fmla="*/ 738596 w 738596"/>
              <a:gd name="connsiteY0" fmla="*/ 382061 h 382061"/>
              <a:gd name="connsiteX1" fmla="*/ 633963 w 738596"/>
              <a:gd name="connsiteY1" fmla="*/ 309274 h 382061"/>
              <a:gd name="connsiteX2" fmla="*/ 684003 w 738596"/>
              <a:gd name="connsiteY2" fmla="*/ 150050 h 382061"/>
              <a:gd name="connsiteX3" fmla="*/ 606666 w 738596"/>
              <a:gd name="connsiteY3" fmla="*/ 118205 h 382061"/>
              <a:gd name="connsiteX4" fmla="*/ 515682 w 738596"/>
              <a:gd name="connsiteY4" fmla="*/ 113656 h 382061"/>
              <a:gd name="connsiteX5" fmla="*/ 374654 w 738596"/>
              <a:gd name="connsiteY5" fmla="*/ 90909 h 382061"/>
              <a:gd name="connsiteX6" fmla="*/ 124446 w 738596"/>
              <a:gd name="connsiteY6" fmla="*/ 59065 h 382061"/>
              <a:gd name="connsiteX7" fmla="*/ 0 w 738596"/>
              <a:gd name="connsiteY7" fmla="*/ 0 h 382061"/>
              <a:gd name="connsiteX0" fmla="*/ 738596 w 738596"/>
              <a:gd name="connsiteY0" fmla="*/ 382061 h 382061"/>
              <a:gd name="connsiteX1" fmla="*/ 633963 w 738596"/>
              <a:gd name="connsiteY1" fmla="*/ 309274 h 382061"/>
              <a:gd name="connsiteX2" fmla="*/ 684003 w 738596"/>
              <a:gd name="connsiteY2" fmla="*/ 150050 h 382061"/>
              <a:gd name="connsiteX3" fmla="*/ 606666 w 738596"/>
              <a:gd name="connsiteY3" fmla="*/ 118205 h 382061"/>
              <a:gd name="connsiteX4" fmla="*/ 515682 w 738596"/>
              <a:gd name="connsiteY4" fmla="*/ 113656 h 382061"/>
              <a:gd name="connsiteX5" fmla="*/ 374654 w 738596"/>
              <a:gd name="connsiteY5" fmla="*/ 90909 h 382061"/>
              <a:gd name="connsiteX6" fmla="*/ 124446 w 738596"/>
              <a:gd name="connsiteY6" fmla="*/ 59065 h 382061"/>
              <a:gd name="connsiteX7" fmla="*/ 0 w 738596"/>
              <a:gd name="connsiteY7" fmla="*/ 0 h 382061"/>
              <a:gd name="connsiteX0" fmla="*/ 614150 w 614150"/>
              <a:gd name="connsiteY0" fmla="*/ 322996 h 322996"/>
              <a:gd name="connsiteX1" fmla="*/ 509517 w 614150"/>
              <a:gd name="connsiteY1" fmla="*/ 250209 h 322996"/>
              <a:gd name="connsiteX2" fmla="*/ 559557 w 614150"/>
              <a:gd name="connsiteY2" fmla="*/ 90985 h 322996"/>
              <a:gd name="connsiteX3" fmla="*/ 482220 w 614150"/>
              <a:gd name="connsiteY3" fmla="*/ 59140 h 322996"/>
              <a:gd name="connsiteX4" fmla="*/ 391236 w 614150"/>
              <a:gd name="connsiteY4" fmla="*/ 54591 h 322996"/>
              <a:gd name="connsiteX5" fmla="*/ 250208 w 614150"/>
              <a:gd name="connsiteY5" fmla="*/ 31844 h 322996"/>
              <a:gd name="connsiteX6" fmla="*/ 0 w 614150"/>
              <a:gd name="connsiteY6" fmla="*/ 0 h 322996"/>
              <a:gd name="connsiteX0" fmla="*/ 614150 w 614150"/>
              <a:gd name="connsiteY0" fmla="*/ 322996 h 322996"/>
              <a:gd name="connsiteX1" fmla="*/ 509517 w 614150"/>
              <a:gd name="connsiteY1" fmla="*/ 250209 h 322996"/>
              <a:gd name="connsiteX2" fmla="*/ 559557 w 614150"/>
              <a:gd name="connsiteY2" fmla="*/ 90985 h 322996"/>
              <a:gd name="connsiteX3" fmla="*/ 482220 w 614150"/>
              <a:gd name="connsiteY3" fmla="*/ 59140 h 322996"/>
              <a:gd name="connsiteX4" fmla="*/ 391236 w 614150"/>
              <a:gd name="connsiteY4" fmla="*/ 54591 h 322996"/>
              <a:gd name="connsiteX5" fmla="*/ 250208 w 614150"/>
              <a:gd name="connsiteY5" fmla="*/ 31844 h 322996"/>
              <a:gd name="connsiteX6" fmla="*/ 0 w 614150"/>
              <a:gd name="connsiteY6" fmla="*/ 0 h 322996"/>
              <a:gd name="connsiteX0" fmla="*/ 509517 w 559563"/>
              <a:gd name="connsiteY0" fmla="*/ 250209 h 250209"/>
              <a:gd name="connsiteX1" fmla="*/ 559557 w 559563"/>
              <a:gd name="connsiteY1" fmla="*/ 90985 h 250209"/>
              <a:gd name="connsiteX2" fmla="*/ 482220 w 559563"/>
              <a:gd name="connsiteY2" fmla="*/ 59140 h 250209"/>
              <a:gd name="connsiteX3" fmla="*/ 391236 w 559563"/>
              <a:gd name="connsiteY3" fmla="*/ 54591 h 250209"/>
              <a:gd name="connsiteX4" fmla="*/ 250208 w 559563"/>
              <a:gd name="connsiteY4" fmla="*/ 31844 h 250209"/>
              <a:gd name="connsiteX5" fmla="*/ 0 w 559563"/>
              <a:gd name="connsiteY5" fmla="*/ 0 h 250209"/>
              <a:gd name="connsiteX0" fmla="*/ 509517 w 559564"/>
              <a:gd name="connsiteY0" fmla="*/ 288997 h 288997"/>
              <a:gd name="connsiteX1" fmla="*/ 559557 w 559564"/>
              <a:gd name="connsiteY1" fmla="*/ 90985 h 288997"/>
              <a:gd name="connsiteX2" fmla="*/ 482220 w 559564"/>
              <a:gd name="connsiteY2" fmla="*/ 59140 h 288997"/>
              <a:gd name="connsiteX3" fmla="*/ 391236 w 559564"/>
              <a:gd name="connsiteY3" fmla="*/ 54591 h 288997"/>
              <a:gd name="connsiteX4" fmla="*/ 250208 w 559564"/>
              <a:gd name="connsiteY4" fmla="*/ 31844 h 288997"/>
              <a:gd name="connsiteX5" fmla="*/ 0 w 559564"/>
              <a:gd name="connsiteY5" fmla="*/ 0 h 288997"/>
              <a:gd name="connsiteX0" fmla="*/ 470993 w 521040"/>
              <a:gd name="connsiteY0" fmla="*/ 285077 h 285077"/>
              <a:gd name="connsiteX1" fmla="*/ 521033 w 521040"/>
              <a:gd name="connsiteY1" fmla="*/ 87065 h 285077"/>
              <a:gd name="connsiteX2" fmla="*/ 443696 w 521040"/>
              <a:gd name="connsiteY2" fmla="*/ 55220 h 285077"/>
              <a:gd name="connsiteX3" fmla="*/ 352712 w 521040"/>
              <a:gd name="connsiteY3" fmla="*/ 50671 h 285077"/>
              <a:gd name="connsiteX4" fmla="*/ 211684 w 521040"/>
              <a:gd name="connsiteY4" fmla="*/ 27924 h 285077"/>
              <a:gd name="connsiteX5" fmla="*/ 0 w 521040"/>
              <a:gd name="connsiteY5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55220 h 285077"/>
              <a:gd name="connsiteX3" fmla="*/ 369211 w 537539"/>
              <a:gd name="connsiteY3" fmla="*/ 50671 h 285077"/>
              <a:gd name="connsiteX4" fmla="*/ 228183 w 537539"/>
              <a:gd name="connsiteY4" fmla="*/ 27924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55220 h 285077"/>
              <a:gd name="connsiteX3" fmla="*/ 369211 w 537539"/>
              <a:gd name="connsiteY3" fmla="*/ 50671 h 285077"/>
              <a:gd name="connsiteX4" fmla="*/ 220949 w 537539"/>
              <a:gd name="connsiteY4" fmla="*/ 39766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55220 h 285077"/>
              <a:gd name="connsiteX3" fmla="*/ 366800 w 537539"/>
              <a:gd name="connsiteY3" fmla="*/ 62513 h 285077"/>
              <a:gd name="connsiteX4" fmla="*/ 220949 w 537539"/>
              <a:gd name="connsiteY4" fmla="*/ 39766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87492 w 537539"/>
              <a:gd name="connsiteY0" fmla="*/ 285077 h 285077"/>
              <a:gd name="connsiteX1" fmla="*/ 537532 w 537539"/>
              <a:gd name="connsiteY1" fmla="*/ 87065 h 285077"/>
              <a:gd name="connsiteX2" fmla="*/ 460195 w 537539"/>
              <a:gd name="connsiteY2" fmla="*/ 71798 h 285077"/>
              <a:gd name="connsiteX3" fmla="*/ 366800 w 537539"/>
              <a:gd name="connsiteY3" fmla="*/ 62513 h 285077"/>
              <a:gd name="connsiteX4" fmla="*/ 220949 w 537539"/>
              <a:gd name="connsiteY4" fmla="*/ 39766 h 285077"/>
              <a:gd name="connsiteX5" fmla="*/ 14614 w 537539"/>
              <a:gd name="connsiteY5" fmla="*/ 14372 h 285077"/>
              <a:gd name="connsiteX6" fmla="*/ 16499 w 537539"/>
              <a:gd name="connsiteY6" fmla="*/ 0 h 285077"/>
              <a:gd name="connsiteX0" fmla="*/ 497136 w 537540"/>
              <a:gd name="connsiteY0" fmla="*/ 287445 h 287445"/>
              <a:gd name="connsiteX1" fmla="*/ 537532 w 537540"/>
              <a:gd name="connsiteY1" fmla="*/ 87065 h 287445"/>
              <a:gd name="connsiteX2" fmla="*/ 460195 w 537540"/>
              <a:gd name="connsiteY2" fmla="*/ 71798 h 287445"/>
              <a:gd name="connsiteX3" fmla="*/ 366800 w 537540"/>
              <a:gd name="connsiteY3" fmla="*/ 62513 h 287445"/>
              <a:gd name="connsiteX4" fmla="*/ 220949 w 537540"/>
              <a:gd name="connsiteY4" fmla="*/ 39766 h 287445"/>
              <a:gd name="connsiteX5" fmla="*/ 14614 w 537540"/>
              <a:gd name="connsiteY5" fmla="*/ 14372 h 287445"/>
              <a:gd name="connsiteX6" fmla="*/ 16499 w 537540"/>
              <a:gd name="connsiteY6" fmla="*/ 0 h 287445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71798 h 251919"/>
              <a:gd name="connsiteX3" fmla="*/ 366800 w 537540"/>
              <a:gd name="connsiteY3" fmla="*/ 62513 h 251919"/>
              <a:gd name="connsiteX4" fmla="*/ 220949 w 537540"/>
              <a:gd name="connsiteY4" fmla="*/ 3976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71798 h 251919"/>
              <a:gd name="connsiteX3" fmla="*/ 366800 w 537540"/>
              <a:gd name="connsiteY3" fmla="*/ 62513 h 251919"/>
              <a:gd name="connsiteX4" fmla="*/ 226654 w 537540"/>
              <a:gd name="connsiteY4" fmla="*/ 2607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71798 h 251919"/>
              <a:gd name="connsiteX3" fmla="*/ 369654 w 537540"/>
              <a:gd name="connsiteY3" fmla="*/ 48824 h 251919"/>
              <a:gd name="connsiteX4" fmla="*/ 226654 w 537540"/>
              <a:gd name="connsiteY4" fmla="*/ 2607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0"/>
              <a:gd name="connsiteY0" fmla="*/ 251919 h 251919"/>
              <a:gd name="connsiteX1" fmla="*/ 537532 w 537540"/>
              <a:gd name="connsiteY1" fmla="*/ 87065 h 251919"/>
              <a:gd name="connsiteX2" fmla="*/ 460195 w 537540"/>
              <a:gd name="connsiteY2" fmla="*/ 60846 h 251919"/>
              <a:gd name="connsiteX3" fmla="*/ 369654 w 537540"/>
              <a:gd name="connsiteY3" fmla="*/ 48824 h 251919"/>
              <a:gd name="connsiteX4" fmla="*/ 226654 w 537540"/>
              <a:gd name="connsiteY4" fmla="*/ 26076 h 251919"/>
              <a:gd name="connsiteX5" fmla="*/ 14614 w 537540"/>
              <a:gd name="connsiteY5" fmla="*/ 14372 h 251919"/>
              <a:gd name="connsiteX6" fmla="*/ 16499 w 537540"/>
              <a:gd name="connsiteY6" fmla="*/ 0 h 251919"/>
              <a:gd name="connsiteX0" fmla="*/ 499547 w 537543"/>
              <a:gd name="connsiteY0" fmla="*/ 251919 h 251919"/>
              <a:gd name="connsiteX1" fmla="*/ 537532 w 537543"/>
              <a:gd name="connsiteY1" fmla="*/ 87065 h 251919"/>
              <a:gd name="connsiteX2" fmla="*/ 460195 w 537543"/>
              <a:gd name="connsiteY2" fmla="*/ 60846 h 251919"/>
              <a:gd name="connsiteX3" fmla="*/ 369654 w 537543"/>
              <a:gd name="connsiteY3" fmla="*/ 48824 h 251919"/>
              <a:gd name="connsiteX4" fmla="*/ 226654 w 537543"/>
              <a:gd name="connsiteY4" fmla="*/ 26076 h 251919"/>
              <a:gd name="connsiteX5" fmla="*/ 14614 w 537543"/>
              <a:gd name="connsiteY5" fmla="*/ 14372 h 251919"/>
              <a:gd name="connsiteX6" fmla="*/ 16499 w 537543"/>
              <a:gd name="connsiteY6" fmla="*/ 0 h 251919"/>
              <a:gd name="connsiteX0" fmla="*/ 502400 w 537544"/>
              <a:gd name="connsiteY0" fmla="*/ 197161 h 197161"/>
              <a:gd name="connsiteX1" fmla="*/ 537532 w 537544"/>
              <a:gd name="connsiteY1" fmla="*/ 87065 h 197161"/>
              <a:gd name="connsiteX2" fmla="*/ 460195 w 537544"/>
              <a:gd name="connsiteY2" fmla="*/ 60846 h 197161"/>
              <a:gd name="connsiteX3" fmla="*/ 369654 w 537544"/>
              <a:gd name="connsiteY3" fmla="*/ 48824 h 197161"/>
              <a:gd name="connsiteX4" fmla="*/ 226654 w 537544"/>
              <a:gd name="connsiteY4" fmla="*/ 26076 h 197161"/>
              <a:gd name="connsiteX5" fmla="*/ 14614 w 537544"/>
              <a:gd name="connsiteY5" fmla="*/ 14372 h 197161"/>
              <a:gd name="connsiteX6" fmla="*/ 16499 w 537544"/>
              <a:gd name="connsiteY6" fmla="*/ 0 h 197161"/>
              <a:gd name="connsiteX0" fmla="*/ 496694 w 537542"/>
              <a:gd name="connsiteY0" fmla="*/ 249180 h 249180"/>
              <a:gd name="connsiteX1" fmla="*/ 537532 w 537542"/>
              <a:gd name="connsiteY1" fmla="*/ 87065 h 249180"/>
              <a:gd name="connsiteX2" fmla="*/ 460195 w 537542"/>
              <a:gd name="connsiteY2" fmla="*/ 60846 h 249180"/>
              <a:gd name="connsiteX3" fmla="*/ 369654 w 537542"/>
              <a:gd name="connsiteY3" fmla="*/ 48824 h 249180"/>
              <a:gd name="connsiteX4" fmla="*/ 226654 w 537542"/>
              <a:gd name="connsiteY4" fmla="*/ 26076 h 249180"/>
              <a:gd name="connsiteX5" fmla="*/ 14614 w 537542"/>
              <a:gd name="connsiteY5" fmla="*/ 14372 h 249180"/>
              <a:gd name="connsiteX6" fmla="*/ 16499 w 537542"/>
              <a:gd name="connsiteY6" fmla="*/ 0 h 249180"/>
              <a:gd name="connsiteX0" fmla="*/ 496694 w 496765"/>
              <a:gd name="connsiteY0" fmla="*/ 249180 h 249180"/>
              <a:gd name="connsiteX1" fmla="*/ 443612 w 496765"/>
              <a:gd name="connsiteY1" fmla="*/ 132133 h 249180"/>
              <a:gd name="connsiteX2" fmla="*/ 460195 w 496765"/>
              <a:gd name="connsiteY2" fmla="*/ 60846 h 249180"/>
              <a:gd name="connsiteX3" fmla="*/ 369654 w 496765"/>
              <a:gd name="connsiteY3" fmla="*/ 48824 h 249180"/>
              <a:gd name="connsiteX4" fmla="*/ 226654 w 496765"/>
              <a:gd name="connsiteY4" fmla="*/ 26076 h 249180"/>
              <a:gd name="connsiteX5" fmla="*/ 14614 w 496765"/>
              <a:gd name="connsiteY5" fmla="*/ 14372 h 249180"/>
              <a:gd name="connsiteX6" fmla="*/ 16499 w 496765"/>
              <a:gd name="connsiteY6" fmla="*/ 0 h 249180"/>
              <a:gd name="connsiteX0" fmla="*/ 496694 w 496765"/>
              <a:gd name="connsiteY0" fmla="*/ 249180 h 249180"/>
              <a:gd name="connsiteX1" fmla="*/ 443612 w 496765"/>
              <a:gd name="connsiteY1" fmla="*/ 132133 h 249180"/>
              <a:gd name="connsiteX2" fmla="*/ 410626 w 496765"/>
              <a:gd name="connsiteY2" fmla="*/ 65854 h 249180"/>
              <a:gd name="connsiteX3" fmla="*/ 369654 w 496765"/>
              <a:gd name="connsiteY3" fmla="*/ 48824 h 249180"/>
              <a:gd name="connsiteX4" fmla="*/ 226654 w 496765"/>
              <a:gd name="connsiteY4" fmla="*/ 26076 h 249180"/>
              <a:gd name="connsiteX5" fmla="*/ 14614 w 496765"/>
              <a:gd name="connsiteY5" fmla="*/ 14372 h 249180"/>
              <a:gd name="connsiteX6" fmla="*/ 16499 w 496765"/>
              <a:gd name="connsiteY6" fmla="*/ 0 h 249180"/>
              <a:gd name="connsiteX0" fmla="*/ 517218 w 517289"/>
              <a:gd name="connsiteY0" fmla="*/ 353487 h 353487"/>
              <a:gd name="connsiteX1" fmla="*/ 464136 w 517289"/>
              <a:gd name="connsiteY1" fmla="*/ 236440 h 353487"/>
              <a:gd name="connsiteX2" fmla="*/ 431150 w 517289"/>
              <a:gd name="connsiteY2" fmla="*/ 170161 h 353487"/>
              <a:gd name="connsiteX3" fmla="*/ 390178 w 517289"/>
              <a:gd name="connsiteY3" fmla="*/ 153131 h 353487"/>
              <a:gd name="connsiteX4" fmla="*/ 17595 w 517289"/>
              <a:gd name="connsiteY4" fmla="*/ 186 h 353487"/>
              <a:gd name="connsiteX5" fmla="*/ 35138 w 517289"/>
              <a:gd name="connsiteY5" fmla="*/ 118679 h 353487"/>
              <a:gd name="connsiteX6" fmla="*/ 37023 w 517289"/>
              <a:gd name="connsiteY6" fmla="*/ 104307 h 353487"/>
              <a:gd name="connsiteX0" fmla="*/ 637738 w 637809"/>
              <a:gd name="connsiteY0" fmla="*/ 470234 h 470234"/>
              <a:gd name="connsiteX1" fmla="*/ 584656 w 637809"/>
              <a:gd name="connsiteY1" fmla="*/ 353187 h 470234"/>
              <a:gd name="connsiteX2" fmla="*/ 551670 w 637809"/>
              <a:gd name="connsiteY2" fmla="*/ 286908 h 470234"/>
              <a:gd name="connsiteX3" fmla="*/ 510698 w 637809"/>
              <a:gd name="connsiteY3" fmla="*/ 269878 h 470234"/>
              <a:gd name="connsiteX4" fmla="*/ 138115 w 637809"/>
              <a:gd name="connsiteY4" fmla="*/ 116933 h 470234"/>
              <a:gd name="connsiteX5" fmla="*/ 4342 w 637809"/>
              <a:gd name="connsiteY5" fmla="*/ 70 h 470234"/>
              <a:gd name="connsiteX6" fmla="*/ 157543 w 637809"/>
              <a:gd name="connsiteY6" fmla="*/ 221054 h 470234"/>
              <a:gd name="connsiteX0" fmla="*/ 633396 w 633467"/>
              <a:gd name="connsiteY0" fmla="*/ 470164 h 470164"/>
              <a:gd name="connsiteX1" fmla="*/ 580314 w 633467"/>
              <a:gd name="connsiteY1" fmla="*/ 353117 h 470164"/>
              <a:gd name="connsiteX2" fmla="*/ 547328 w 633467"/>
              <a:gd name="connsiteY2" fmla="*/ 286838 h 470164"/>
              <a:gd name="connsiteX3" fmla="*/ 506356 w 633467"/>
              <a:gd name="connsiteY3" fmla="*/ 269808 h 470164"/>
              <a:gd name="connsiteX4" fmla="*/ 133773 w 633467"/>
              <a:gd name="connsiteY4" fmla="*/ 116863 h 470164"/>
              <a:gd name="connsiteX5" fmla="*/ 0 w 633467"/>
              <a:gd name="connsiteY5" fmla="*/ 0 h 470164"/>
              <a:gd name="connsiteX0" fmla="*/ 633396 w 633467"/>
              <a:gd name="connsiteY0" fmla="*/ 522744 h 522744"/>
              <a:gd name="connsiteX1" fmla="*/ 580314 w 633467"/>
              <a:gd name="connsiteY1" fmla="*/ 405697 h 522744"/>
              <a:gd name="connsiteX2" fmla="*/ 547328 w 633467"/>
              <a:gd name="connsiteY2" fmla="*/ 339418 h 522744"/>
              <a:gd name="connsiteX3" fmla="*/ 506356 w 633467"/>
              <a:gd name="connsiteY3" fmla="*/ 322388 h 522744"/>
              <a:gd name="connsiteX4" fmla="*/ 133773 w 633467"/>
              <a:gd name="connsiteY4" fmla="*/ 169443 h 522744"/>
              <a:gd name="connsiteX5" fmla="*/ 0 w 633467"/>
              <a:gd name="connsiteY5" fmla="*/ 0 h 522744"/>
              <a:gd name="connsiteX0" fmla="*/ 633396 w 633467"/>
              <a:gd name="connsiteY0" fmla="*/ 540271 h 540271"/>
              <a:gd name="connsiteX1" fmla="*/ 580314 w 633467"/>
              <a:gd name="connsiteY1" fmla="*/ 423224 h 540271"/>
              <a:gd name="connsiteX2" fmla="*/ 547328 w 633467"/>
              <a:gd name="connsiteY2" fmla="*/ 356945 h 540271"/>
              <a:gd name="connsiteX3" fmla="*/ 506356 w 633467"/>
              <a:gd name="connsiteY3" fmla="*/ 339915 h 540271"/>
              <a:gd name="connsiteX4" fmla="*/ 133773 w 633467"/>
              <a:gd name="connsiteY4" fmla="*/ 186970 h 540271"/>
              <a:gd name="connsiteX5" fmla="*/ 0 w 633467"/>
              <a:gd name="connsiteY5" fmla="*/ 0 h 540271"/>
              <a:gd name="connsiteX0" fmla="*/ 633396 w 633467"/>
              <a:gd name="connsiteY0" fmla="*/ 540271 h 540271"/>
              <a:gd name="connsiteX1" fmla="*/ 580314 w 633467"/>
              <a:gd name="connsiteY1" fmla="*/ 423224 h 540271"/>
              <a:gd name="connsiteX2" fmla="*/ 547328 w 633467"/>
              <a:gd name="connsiteY2" fmla="*/ 356945 h 540271"/>
              <a:gd name="connsiteX3" fmla="*/ 506356 w 633467"/>
              <a:gd name="connsiteY3" fmla="*/ 339915 h 540271"/>
              <a:gd name="connsiteX4" fmla="*/ 133773 w 633467"/>
              <a:gd name="connsiteY4" fmla="*/ 186970 h 540271"/>
              <a:gd name="connsiteX5" fmla="*/ 0 w 633467"/>
              <a:gd name="connsiteY5" fmla="*/ 0 h 540271"/>
              <a:gd name="connsiteX0" fmla="*/ 620352 w 620423"/>
              <a:gd name="connsiteY0" fmla="*/ 550286 h 550286"/>
              <a:gd name="connsiteX1" fmla="*/ 567270 w 620423"/>
              <a:gd name="connsiteY1" fmla="*/ 433239 h 550286"/>
              <a:gd name="connsiteX2" fmla="*/ 534284 w 620423"/>
              <a:gd name="connsiteY2" fmla="*/ 366960 h 550286"/>
              <a:gd name="connsiteX3" fmla="*/ 493312 w 620423"/>
              <a:gd name="connsiteY3" fmla="*/ 349930 h 550286"/>
              <a:gd name="connsiteX4" fmla="*/ 120729 w 620423"/>
              <a:gd name="connsiteY4" fmla="*/ 196985 h 550286"/>
              <a:gd name="connsiteX5" fmla="*/ 0 w 620423"/>
              <a:gd name="connsiteY5" fmla="*/ 0 h 550286"/>
              <a:gd name="connsiteX0" fmla="*/ 620352 w 620423"/>
              <a:gd name="connsiteY0" fmla="*/ 550286 h 550286"/>
              <a:gd name="connsiteX1" fmla="*/ 567270 w 620423"/>
              <a:gd name="connsiteY1" fmla="*/ 433239 h 550286"/>
              <a:gd name="connsiteX2" fmla="*/ 534284 w 620423"/>
              <a:gd name="connsiteY2" fmla="*/ 366960 h 550286"/>
              <a:gd name="connsiteX3" fmla="*/ 493312 w 620423"/>
              <a:gd name="connsiteY3" fmla="*/ 349930 h 550286"/>
              <a:gd name="connsiteX4" fmla="*/ 144209 w 620423"/>
              <a:gd name="connsiteY4" fmla="*/ 194481 h 550286"/>
              <a:gd name="connsiteX5" fmla="*/ 0 w 620423"/>
              <a:gd name="connsiteY5" fmla="*/ 0 h 550286"/>
              <a:gd name="connsiteX0" fmla="*/ 633397 w 633454"/>
              <a:gd name="connsiteY0" fmla="*/ 537767 h 537767"/>
              <a:gd name="connsiteX1" fmla="*/ 567270 w 633454"/>
              <a:gd name="connsiteY1" fmla="*/ 433239 h 537767"/>
              <a:gd name="connsiteX2" fmla="*/ 534284 w 633454"/>
              <a:gd name="connsiteY2" fmla="*/ 366960 h 537767"/>
              <a:gd name="connsiteX3" fmla="*/ 493312 w 633454"/>
              <a:gd name="connsiteY3" fmla="*/ 349930 h 537767"/>
              <a:gd name="connsiteX4" fmla="*/ 144209 w 633454"/>
              <a:gd name="connsiteY4" fmla="*/ 194481 h 537767"/>
              <a:gd name="connsiteX5" fmla="*/ 0 w 633454"/>
              <a:gd name="connsiteY5" fmla="*/ 0 h 537767"/>
              <a:gd name="connsiteX0" fmla="*/ 633397 w 633397"/>
              <a:gd name="connsiteY0" fmla="*/ 537767 h 537767"/>
              <a:gd name="connsiteX1" fmla="*/ 567270 w 633397"/>
              <a:gd name="connsiteY1" fmla="*/ 433239 h 537767"/>
              <a:gd name="connsiteX2" fmla="*/ 534284 w 633397"/>
              <a:gd name="connsiteY2" fmla="*/ 366960 h 537767"/>
              <a:gd name="connsiteX3" fmla="*/ 493312 w 633397"/>
              <a:gd name="connsiteY3" fmla="*/ 349930 h 537767"/>
              <a:gd name="connsiteX4" fmla="*/ 144209 w 633397"/>
              <a:gd name="connsiteY4" fmla="*/ 194481 h 537767"/>
              <a:gd name="connsiteX5" fmla="*/ 0 w 633397"/>
              <a:gd name="connsiteY5" fmla="*/ 0 h 537767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534284 w 649051"/>
              <a:gd name="connsiteY2" fmla="*/ 366960 h 522745"/>
              <a:gd name="connsiteX3" fmla="*/ 493312 w 649051"/>
              <a:gd name="connsiteY3" fmla="*/ 349930 h 522745"/>
              <a:gd name="connsiteX4" fmla="*/ 144209 w 649051"/>
              <a:gd name="connsiteY4" fmla="*/ 194481 h 522745"/>
              <a:gd name="connsiteX5" fmla="*/ 0 w 649051"/>
              <a:gd name="connsiteY5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534284 w 649051"/>
              <a:gd name="connsiteY2" fmla="*/ 366960 h 522745"/>
              <a:gd name="connsiteX3" fmla="*/ 493312 w 649051"/>
              <a:gd name="connsiteY3" fmla="*/ 349930 h 522745"/>
              <a:gd name="connsiteX4" fmla="*/ 144209 w 649051"/>
              <a:gd name="connsiteY4" fmla="*/ 194481 h 522745"/>
              <a:gd name="connsiteX5" fmla="*/ 0 w 649051"/>
              <a:gd name="connsiteY5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534284 w 649051"/>
              <a:gd name="connsiteY2" fmla="*/ 366960 h 522745"/>
              <a:gd name="connsiteX3" fmla="*/ 464615 w 649051"/>
              <a:gd name="connsiteY3" fmla="*/ 337412 h 522745"/>
              <a:gd name="connsiteX4" fmla="*/ 144209 w 649051"/>
              <a:gd name="connsiteY4" fmla="*/ 194481 h 522745"/>
              <a:gd name="connsiteX5" fmla="*/ 0 w 649051"/>
              <a:gd name="connsiteY5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521240 w 649051"/>
              <a:gd name="connsiteY2" fmla="*/ 374471 h 522745"/>
              <a:gd name="connsiteX3" fmla="*/ 464615 w 649051"/>
              <a:gd name="connsiteY3" fmla="*/ 337412 h 522745"/>
              <a:gd name="connsiteX4" fmla="*/ 144209 w 649051"/>
              <a:gd name="connsiteY4" fmla="*/ 194481 h 522745"/>
              <a:gd name="connsiteX5" fmla="*/ 0 w 649051"/>
              <a:gd name="connsiteY5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37412 h 522745"/>
              <a:gd name="connsiteX3" fmla="*/ 144209 w 649051"/>
              <a:gd name="connsiteY3" fmla="*/ 194481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77659 w 649051"/>
              <a:gd name="connsiteY2" fmla="*/ 344924 h 522745"/>
              <a:gd name="connsiteX3" fmla="*/ 144209 w 649051"/>
              <a:gd name="connsiteY3" fmla="*/ 194481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49931 h 522745"/>
              <a:gd name="connsiteX3" fmla="*/ 144209 w 649051"/>
              <a:gd name="connsiteY3" fmla="*/ 194481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49931 h 522745"/>
              <a:gd name="connsiteX3" fmla="*/ 136002 w 649051"/>
              <a:gd name="connsiteY3" fmla="*/ 206297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49931 h 522745"/>
              <a:gd name="connsiteX3" fmla="*/ 144210 w 649051"/>
              <a:gd name="connsiteY3" fmla="*/ 198419 h 522745"/>
              <a:gd name="connsiteX4" fmla="*/ 0 w 649051"/>
              <a:gd name="connsiteY4" fmla="*/ 0 h 522745"/>
              <a:gd name="connsiteX0" fmla="*/ 649051 w 649051"/>
              <a:gd name="connsiteY0" fmla="*/ 522745 h 522745"/>
              <a:gd name="connsiteX1" fmla="*/ 567270 w 649051"/>
              <a:gd name="connsiteY1" fmla="*/ 433239 h 522745"/>
              <a:gd name="connsiteX2" fmla="*/ 464615 w 649051"/>
              <a:gd name="connsiteY2" fmla="*/ 349931 h 522745"/>
              <a:gd name="connsiteX3" fmla="*/ 140106 w 649051"/>
              <a:gd name="connsiteY3" fmla="*/ 202359 h 522745"/>
              <a:gd name="connsiteX4" fmla="*/ 0 w 649051"/>
              <a:gd name="connsiteY4" fmla="*/ 0 h 522745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60626 w 669571"/>
              <a:gd name="connsiteY3" fmla="*/ 198421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60626 w 669571"/>
              <a:gd name="connsiteY3" fmla="*/ 198421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60626 w 669571"/>
              <a:gd name="connsiteY3" fmla="*/ 186605 h 518807"/>
              <a:gd name="connsiteX4" fmla="*/ 0 w 669571"/>
              <a:gd name="connsiteY4" fmla="*/ 0 h 518807"/>
              <a:gd name="connsiteX0" fmla="*/ 669571 w 669571"/>
              <a:gd name="connsiteY0" fmla="*/ 518807 h 518807"/>
              <a:gd name="connsiteX1" fmla="*/ 587790 w 669571"/>
              <a:gd name="connsiteY1" fmla="*/ 429301 h 518807"/>
              <a:gd name="connsiteX2" fmla="*/ 485135 w 669571"/>
              <a:gd name="connsiteY2" fmla="*/ 345993 h 518807"/>
              <a:gd name="connsiteX3" fmla="*/ 148314 w 669571"/>
              <a:gd name="connsiteY3" fmla="*/ 190543 h 518807"/>
              <a:gd name="connsiteX4" fmla="*/ 0 w 669571"/>
              <a:gd name="connsiteY4" fmla="*/ 0 h 518807"/>
              <a:gd name="connsiteX0" fmla="*/ 521257 w 521257"/>
              <a:gd name="connsiteY0" fmla="*/ 328264 h 328264"/>
              <a:gd name="connsiteX1" fmla="*/ 439476 w 521257"/>
              <a:gd name="connsiteY1" fmla="*/ 238758 h 328264"/>
              <a:gd name="connsiteX2" fmla="*/ 336821 w 521257"/>
              <a:gd name="connsiteY2" fmla="*/ 155450 h 328264"/>
              <a:gd name="connsiteX3" fmla="*/ 0 w 521257"/>
              <a:gd name="connsiteY3" fmla="*/ 0 h 328264"/>
              <a:gd name="connsiteX0" fmla="*/ 477399 w 477399"/>
              <a:gd name="connsiteY0" fmla="*/ 334199 h 334199"/>
              <a:gd name="connsiteX1" fmla="*/ 439476 w 477399"/>
              <a:gd name="connsiteY1" fmla="*/ 238758 h 334199"/>
              <a:gd name="connsiteX2" fmla="*/ 336821 w 477399"/>
              <a:gd name="connsiteY2" fmla="*/ 155450 h 334199"/>
              <a:gd name="connsiteX3" fmla="*/ 0 w 477399"/>
              <a:gd name="connsiteY3" fmla="*/ 0 h 334199"/>
              <a:gd name="connsiteX0" fmla="*/ 477399 w 477399"/>
              <a:gd name="connsiteY0" fmla="*/ 334199 h 334199"/>
              <a:gd name="connsiteX1" fmla="*/ 424737 w 477399"/>
              <a:gd name="connsiteY1" fmla="*/ 242227 h 334199"/>
              <a:gd name="connsiteX2" fmla="*/ 336821 w 477399"/>
              <a:gd name="connsiteY2" fmla="*/ 155450 h 334199"/>
              <a:gd name="connsiteX3" fmla="*/ 0 w 477399"/>
              <a:gd name="connsiteY3" fmla="*/ 0 h 334199"/>
              <a:gd name="connsiteX0" fmla="*/ 477399 w 477399"/>
              <a:gd name="connsiteY0" fmla="*/ 334199 h 334199"/>
              <a:gd name="connsiteX1" fmla="*/ 424737 w 477399"/>
              <a:gd name="connsiteY1" fmla="*/ 242227 h 334199"/>
              <a:gd name="connsiteX2" fmla="*/ 326876 w 477399"/>
              <a:gd name="connsiteY2" fmla="*/ 159254 h 334199"/>
              <a:gd name="connsiteX3" fmla="*/ 0 w 477399"/>
              <a:gd name="connsiteY3" fmla="*/ 0 h 334199"/>
              <a:gd name="connsiteX0" fmla="*/ 487523 w 487523"/>
              <a:gd name="connsiteY0" fmla="*/ 328160 h 328160"/>
              <a:gd name="connsiteX1" fmla="*/ 434861 w 487523"/>
              <a:gd name="connsiteY1" fmla="*/ 236188 h 328160"/>
              <a:gd name="connsiteX2" fmla="*/ 337000 w 487523"/>
              <a:gd name="connsiteY2" fmla="*/ 153215 h 328160"/>
              <a:gd name="connsiteX3" fmla="*/ 0 w 487523"/>
              <a:gd name="connsiteY3" fmla="*/ 0 h 328160"/>
              <a:gd name="connsiteX0" fmla="*/ 487523 w 487523"/>
              <a:gd name="connsiteY0" fmla="*/ 328160 h 328160"/>
              <a:gd name="connsiteX1" fmla="*/ 420302 w 487523"/>
              <a:gd name="connsiteY1" fmla="*/ 237420 h 328160"/>
              <a:gd name="connsiteX2" fmla="*/ 337000 w 487523"/>
              <a:gd name="connsiteY2" fmla="*/ 153215 h 328160"/>
              <a:gd name="connsiteX3" fmla="*/ 0 w 487523"/>
              <a:gd name="connsiteY3" fmla="*/ 0 h 328160"/>
              <a:gd name="connsiteX0" fmla="*/ 487523 w 487523"/>
              <a:gd name="connsiteY0" fmla="*/ 328160 h 328160"/>
              <a:gd name="connsiteX1" fmla="*/ 420302 w 487523"/>
              <a:gd name="connsiteY1" fmla="*/ 237420 h 328160"/>
              <a:gd name="connsiteX2" fmla="*/ 337000 w 487523"/>
              <a:gd name="connsiteY2" fmla="*/ 153215 h 328160"/>
              <a:gd name="connsiteX3" fmla="*/ 0 w 487523"/>
              <a:gd name="connsiteY3" fmla="*/ 0 h 328160"/>
              <a:gd name="connsiteX0" fmla="*/ 487523 w 487523"/>
              <a:gd name="connsiteY0" fmla="*/ 328160 h 328160"/>
              <a:gd name="connsiteX1" fmla="*/ 420302 w 487523"/>
              <a:gd name="connsiteY1" fmla="*/ 237420 h 328160"/>
              <a:gd name="connsiteX2" fmla="*/ 337000 w 487523"/>
              <a:gd name="connsiteY2" fmla="*/ 153215 h 328160"/>
              <a:gd name="connsiteX3" fmla="*/ 0 w 487523"/>
              <a:gd name="connsiteY3" fmla="*/ 0 h 328160"/>
              <a:gd name="connsiteX0" fmla="*/ 487523 w 487523"/>
              <a:gd name="connsiteY0" fmla="*/ 328160 h 328160"/>
              <a:gd name="connsiteX1" fmla="*/ 420302 w 487523"/>
              <a:gd name="connsiteY1" fmla="*/ 237420 h 328160"/>
              <a:gd name="connsiteX2" fmla="*/ 294934 w 487523"/>
              <a:gd name="connsiteY2" fmla="*/ 136790 h 328160"/>
              <a:gd name="connsiteX3" fmla="*/ 0 w 487523"/>
              <a:gd name="connsiteY3" fmla="*/ 0 h 32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7523" h="328160">
                <a:moveTo>
                  <a:pt x="487523" y="328160"/>
                </a:moveTo>
                <a:cubicBezTo>
                  <a:pt x="448092" y="309919"/>
                  <a:pt x="447424" y="268829"/>
                  <a:pt x="420302" y="237420"/>
                </a:cubicBezTo>
                <a:cubicBezTo>
                  <a:pt x="389563" y="206531"/>
                  <a:pt x="368180" y="176583"/>
                  <a:pt x="294934" y="136790"/>
                </a:cubicBezTo>
                <a:cubicBezTo>
                  <a:pt x="221688" y="96997"/>
                  <a:pt x="80856" y="57665"/>
                  <a:pt x="0" y="0"/>
                </a:cubicBezTo>
              </a:path>
            </a:pathLst>
          </a:custGeom>
          <a:ln w="38100">
            <a:solidFill>
              <a:srgbClr val="C0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>
              <a:solidFill>
                <a:prstClr val="black"/>
              </a:solidFill>
            </a:endParaRPr>
          </a:p>
        </p:txBody>
      </p:sp>
      <p:sp>
        <p:nvSpPr>
          <p:cNvPr id="39" name="TextBox 58"/>
          <p:cNvSpPr txBox="1">
            <a:spLocks noChangeArrowheads="1"/>
          </p:cNvSpPr>
          <p:nvPr/>
        </p:nvSpPr>
        <p:spPr bwMode="auto">
          <a:xfrm>
            <a:off x="2878944" y="2957678"/>
            <a:ext cx="799642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Москва</a:t>
            </a: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Moscow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2774375" y="3098737"/>
            <a:ext cx="143825" cy="1313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41" name="TextBox 58"/>
          <p:cNvSpPr txBox="1">
            <a:spLocks noChangeArrowheads="1"/>
          </p:cNvSpPr>
          <p:nvPr/>
        </p:nvSpPr>
        <p:spPr bwMode="auto">
          <a:xfrm>
            <a:off x="6995500" y="5595179"/>
            <a:ext cx="690766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spc="-30" dirty="0" smtClean="0">
                <a:solidFill>
                  <a:srgbClr val="000000"/>
                </a:solidFill>
                <a:latin typeface="Calibri"/>
              </a:rPr>
              <a:t>Ухань</a:t>
            </a:r>
          </a:p>
          <a:p>
            <a:pPr algn="ctr" eaLnBrk="1" hangingPunct="1">
              <a:defRPr/>
            </a:pPr>
            <a:r>
              <a:rPr lang="en-US" sz="1400" spc="-30" dirty="0" smtClean="0">
                <a:solidFill>
                  <a:srgbClr val="000000"/>
                </a:solidFill>
                <a:latin typeface="Calibri"/>
              </a:rPr>
              <a:t>Wuhan</a:t>
            </a:r>
            <a:endParaRPr lang="ru-RU" sz="1400" spc="-3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2" name="Полилиния 41"/>
          <p:cNvSpPr/>
          <p:nvPr/>
        </p:nvSpPr>
        <p:spPr bwMode="auto">
          <a:xfrm>
            <a:off x="6428763" y="4348992"/>
            <a:ext cx="858837" cy="711200"/>
          </a:xfrm>
          <a:custGeom>
            <a:avLst/>
            <a:gdLst>
              <a:gd name="connsiteX0" fmla="*/ 76744 w 938992"/>
              <a:gd name="connsiteY0" fmla="*/ 0 h 771851"/>
              <a:gd name="connsiteX1" fmla="*/ 69790 w 938992"/>
              <a:gd name="connsiteY1" fmla="*/ 31291 h 771851"/>
              <a:gd name="connsiteX2" fmla="*/ 62836 w 938992"/>
              <a:gd name="connsiteY2" fmla="*/ 45198 h 771851"/>
              <a:gd name="connsiteX3" fmla="*/ 41976 w 938992"/>
              <a:gd name="connsiteY3" fmla="*/ 66059 h 771851"/>
              <a:gd name="connsiteX4" fmla="*/ 21115 w 938992"/>
              <a:gd name="connsiteY4" fmla="*/ 100827 h 771851"/>
              <a:gd name="connsiteX5" fmla="*/ 14161 w 938992"/>
              <a:gd name="connsiteY5" fmla="*/ 111258 h 771851"/>
              <a:gd name="connsiteX6" fmla="*/ 10684 w 938992"/>
              <a:gd name="connsiteY6" fmla="*/ 121688 h 771851"/>
              <a:gd name="connsiteX7" fmla="*/ 3731 w 938992"/>
              <a:gd name="connsiteY7" fmla="*/ 146026 h 771851"/>
              <a:gd name="connsiteX8" fmla="*/ 3731 w 938992"/>
              <a:gd name="connsiteY8" fmla="*/ 215562 h 771851"/>
              <a:gd name="connsiteX9" fmla="*/ 21115 w 938992"/>
              <a:gd name="connsiteY9" fmla="*/ 236423 h 771851"/>
              <a:gd name="connsiteX10" fmla="*/ 38499 w 938992"/>
              <a:gd name="connsiteY10" fmla="*/ 260760 h 771851"/>
              <a:gd name="connsiteX11" fmla="*/ 45452 w 938992"/>
              <a:gd name="connsiteY11" fmla="*/ 271191 h 771851"/>
              <a:gd name="connsiteX12" fmla="*/ 69790 w 938992"/>
              <a:gd name="connsiteY12" fmla="*/ 285098 h 771851"/>
              <a:gd name="connsiteX13" fmla="*/ 83697 w 938992"/>
              <a:gd name="connsiteY13" fmla="*/ 299005 h 771851"/>
              <a:gd name="connsiteX14" fmla="*/ 111512 w 938992"/>
              <a:gd name="connsiteY14" fmla="*/ 319866 h 771851"/>
              <a:gd name="connsiteX15" fmla="*/ 125419 w 938992"/>
              <a:gd name="connsiteY15" fmla="*/ 326820 h 771851"/>
              <a:gd name="connsiteX16" fmla="*/ 135849 w 938992"/>
              <a:gd name="connsiteY16" fmla="*/ 337250 h 771851"/>
              <a:gd name="connsiteX17" fmla="*/ 156710 w 938992"/>
              <a:gd name="connsiteY17" fmla="*/ 347681 h 771851"/>
              <a:gd name="connsiteX18" fmla="*/ 163664 w 938992"/>
              <a:gd name="connsiteY18" fmla="*/ 358111 h 771851"/>
              <a:gd name="connsiteX19" fmla="*/ 184525 w 938992"/>
              <a:gd name="connsiteY19" fmla="*/ 368541 h 771851"/>
              <a:gd name="connsiteX20" fmla="*/ 208862 w 938992"/>
              <a:gd name="connsiteY20" fmla="*/ 389402 h 771851"/>
              <a:gd name="connsiteX21" fmla="*/ 219293 w 938992"/>
              <a:gd name="connsiteY21" fmla="*/ 392879 h 771851"/>
              <a:gd name="connsiteX22" fmla="*/ 226246 w 938992"/>
              <a:gd name="connsiteY22" fmla="*/ 403309 h 771851"/>
              <a:gd name="connsiteX23" fmla="*/ 247107 w 938992"/>
              <a:gd name="connsiteY23" fmla="*/ 410263 h 771851"/>
              <a:gd name="connsiteX24" fmla="*/ 281875 w 938992"/>
              <a:gd name="connsiteY24" fmla="*/ 417217 h 771851"/>
              <a:gd name="connsiteX25" fmla="*/ 306213 w 938992"/>
              <a:gd name="connsiteY25" fmla="*/ 424170 h 771851"/>
              <a:gd name="connsiteX26" fmla="*/ 354888 w 938992"/>
              <a:gd name="connsiteY26" fmla="*/ 434601 h 771851"/>
              <a:gd name="connsiteX27" fmla="*/ 375749 w 938992"/>
              <a:gd name="connsiteY27" fmla="*/ 441554 h 771851"/>
              <a:gd name="connsiteX28" fmla="*/ 386179 w 938992"/>
              <a:gd name="connsiteY28" fmla="*/ 448508 h 771851"/>
              <a:gd name="connsiteX29" fmla="*/ 396610 w 938992"/>
              <a:gd name="connsiteY29" fmla="*/ 451985 h 771851"/>
              <a:gd name="connsiteX30" fmla="*/ 417471 w 938992"/>
              <a:gd name="connsiteY30" fmla="*/ 469369 h 771851"/>
              <a:gd name="connsiteX31" fmla="*/ 448762 w 938992"/>
              <a:gd name="connsiteY31" fmla="*/ 493706 h 771851"/>
              <a:gd name="connsiteX32" fmla="*/ 473100 w 938992"/>
              <a:gd name="connsiteY32" fmla="*/ 500660 h 771851"/>
              <a:gd name="connsiteX33" fmla="*/ 483530 w 938992"/>
              <a:gd name="connsiteY33" fmla="*/ 507614 h 771851"/>
              <a:gd name="connsiteX34" fmla="*/ 500914 w 938992"/>
              <a:gd name="connsiteY34" fmla="*/ 511090 h 771851"/>
              <a:gd name="connsiteX35" fmla="*/ 514821 w 938992"/>
              <a:gd name="connsiteY35" fmla="*/ 514567 h 771851"/>
              <a:gd name="connsiteX36" fmla="*/ 535682 w 938992"/>
              <a:gd name="connsiteY36" fmla="*/ 521521 h 771851"/>
              <a:gd name="connsiteX37" fmla="*/ 573927 w 938992"/>
              <a:gd name="connsiteY37" fmla="*/ 528474 h 771851"/>
              <a:gd name="connsiteX38" fmla="*/ 594788 w 938992"/>
              <a:gd name="connsiteY38" fmla="*/ 535428 h 771851"/>
              <a:gd name="connsiteX39" fmla="*/ 605218 w 938992"/>
              <a:gd name="connsiteY39" fmla="*/ 542382 h 771851"/>
              <a:gd name="connsiteX40" fmla="*/ 639986 w 938992"/>
              <a:gd name="connsiteY40" fmla="*/ 566719 h 771851"/>
              <a:gd name="connsiteX41" fmla="*/ 664324 w 938992"/>
              <a:gd name="connsiteY41" fmla="*/ 584103 h 771851"/>
              <a:gd name="connsiteX42" fmla="*/ 678231 w 938992"/>
              <a:gd name="connsiteY42" fmla="*/ 598011 h 771851"/>
              <a:gd name="connsiteX43" fmla="*/ 702569 w 938992"/>
              <a:gd name="connsiteY43" fmla="*/ 615395 h 771851"/>
              <a:gd name="connsiteX44" fmla="*/ 723430 w 938992"/>
              <a:gd name="connsiteY44" fmla="*/ 632779 h 771851"/>
              <a:gd name="connsiteX45" fmla="*/ 751244 w 938992"/>
              <a:gd name="connsiteY45" fmla="*/ 664070 h 771851"/>
              <a:gd name="connsiteX46" fmla="*/ 772105 w 938992"/>
              <a:gd name="connsiteY46" fmla="*/ 677977 h 771851"/>
              <a:gd name="connsiteX47" fmla="*/ 779059 w 938992"/>
              <a:gd name="connsiteY47" fmla="*/ 688408 h 771851"/>
              <a:gd name="connsiteX48" fmla="*/ 799919 w 938992"/>
              <a:gd name="connsiteY48" fmla="*/ 698838 h 771851"/>
              <a:gd name="connsiteX49" fmla="*/ 831211 w 938992"/>
              <a:gd name="connsiteY49" fmla="*/ 723176 h 771851"/>
              <a:gd name="connsiteX50" fmla="*/ 841641 w 938992"/>
              <a:gd name="connsiteY50" fmla="*/ 726652 h 771851"/>
              <a:gd name="connsiteX51" fmla="*/ 869455 w 938992"/>
              <a:gd name="connsiteY51" fmla="*/ 740560 h 771851"/>
              <a:gd name="connsiteX52" fmla="*/ 890316 w 938992"/>
              <a:gd name="connsiteY52" fmla="*/ 747513 h 771851"/>
              <a:gd name="connsiteX53" fmla="*/ 911177 w 938992"/>
              <a:gd name="connsiteY53" fmla="*/ 761420 h 771851"/>
              <a:gd name="connsiteX54" fmla="*/ 932038 w 938992"/>
              <a:gd name="connsiteY54" fmla="*/ 768374 h 771851"/>
              <a:gd name="connsiteX55" fmla="*/ 938992 w 938992"/>
              <a:gd name="connsiteY55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45165 w 938705"/>
              <a:gd name="connsiteY10" fmla="*/ 271191 h 771851"/>
              <a:gd name="connsiteX11" fmla="*/ 69503 w 938705"/>
              <a:gd name="connsiteY11" fmla="*/ 285098 h 771851"/>
              <a:gd name="connsiteX12" fmla="*/ 83410 w 938705"/>
              <a:gd name="connsiteY12" fmla="*/ 299005 h 771851"/>
              <a:gd name="connsiteX13" fmla="*/ 111225 w 938705"/>
              <a:gd name="connsiteY13" fmla="*/ 319866 h 771851"/>
              <a:gd name="connsiteX14" fmla="*/ 125132 w 938705"/>
              <a:gd name="connsiteY14" fmla="*/ 326820 h 771851"/>
              <a:gd name="connsiteX15" fmla="*/ 135562 w 938705"/>
              <a:gd name="connsiteY15" fmla="*/ 337250 h 771851"/>
              <a:gd name="connsiteX16" fmla="*/ 156423 w 938705"/>
              <a:gd name="connsiteY16" fmla="*/ 347681 h 771851"/>
              <a:gd name="connsiteX17" fmla="*/ 163377 w 938705"/>
              <a:gd name="connsiteY17" fmla="*/ 358111 h 771851"/>
              <a:gd name="connsiteX18" fmla="*/ 184238 w 938705"/>
              <a:gd name="connsiteY18" fmla="*/ 368541 h 771851"/>
              <a:gd name="connsiteX19" fmla="*/ 208575 w 938705"/>
              <a:gd name="connsiteY19" fmla="*/ 389402 h 771851"/>
              <a:gd name="connsiteX20" fmla="*/ 219006 w 938705"/>
              <a:gd name="connsiteY20" fmla="*/ 392879 h 771851"/>
              <a:gd name="connsiteX21" fmla="*/ 225959 w 938705"/>
              <a:gd name="connsiteY21" fmla="*/ 403309 h 771851"/>
              <a:gd name="connsiteX22" fmla="*/ 246820 w 938705"/>
              <a:gd name="connsiteY22" fmla="*/ 410263 h 771851"/>
              <a:gd name="connsiteX23" fmla="*/ 281588 w 938705"/>
              <a:gd name="connsiteY23" fmla="*/ 417217 h 771851"/>
              <a:gd name="connsiteX24" fmla="*/ 305926 w 938705"/>
              <a:gd name="connsiteY24" fmla="*/ 424170 h 771851"/>
              <a:gd name="connsiteX25" fmla="*/ 354601 w 938705"/>
              <a:gd name="connsiteY25" fmla="*/ 434601 h 771851"/>
              <a:gd name="connsiteX26" fmla="*/ 375462 w 938705"/>
              <a:gd name="connsiteY26" fmla="*/ 441554 h 771851"/>
              <a:gd name="connsiteX27" fmla="*/ 385892 w 938705"/>
              <a:gd name="connsiteY27" fmla="*/ 448508 h 771851"/>
              <a:gd name="connsiteX28" fmla="*/ 396323 w 938705"/>
              <a:gd name="connsiteY28" fmla="*/ 451985 h 771851"/>
              <a:gd name="connsiteX29" fmla="*/ 417184 w 938705"/>
              <a:gd name="connsiteY29" fmla="*/ 469369 h 771851"/>
              <a:gd name="connsiteX30" fmla="*/ 448475 w 938705"/>
              <a:gd name="connsiteY30" fmla="*/ 493706 h 771851"/>
              <a:gd name="connsiteX31" fmla="*/ 472813 w 938705"/>
              <a:gd name="connsiteY31" fmla="*/ 500660 h 771851"/>
              <a:gd name="connsiteX32" fmla="*/ 483243 w 938705"/>
              <a:gd name="connsiteY32" fmla="*/ 507614 h 771851"/>
              <a:gd name="connsiteX33" fmla="*/ 500627 w 938705"/>
              <a:gd name="connsiteY33" fmla="*/ 511090 h 771851"/>
              <a:gd name="connsiteX34" fmla="*/ 514534 w 938705"/>
              <a:gd name="connsiteY34" fmla="*/ 514567 h 771851"/>
              <a:gd name="connsiteX35" fmla="*/ 535395 w 938705"/>
              <a:gd name="connsiteY35" fmla="*/ 521521 h 771851"/>
              <a:gd name="connsiteX36" fmla="*/ 573640 w 938705"/>
              <a:gd name="connsiteY36" fmla="*/ 528474 h 771851"/>
              <a:gd name="connsiteX37" fmla="*/ 594501 w 938705"/>
              <a:gd name="connsiteY37" fmla="*/ 535428 h 771851"/>
              <a:gd name="connsiteX38" fmla="*/ 604931 w 938705"/>
              <a:gd name="connsiteY38" fmla="*/ 542382 h 771851"/>
              <a:gd name="connsiteX39" fmla="*/ 639699 w 938705"/>
              <a:gd name="connsiteY39" fmla="*/ 566719 h 771851"/>
              <a:gd name="connsiteX40" fmla="*/ 664037 w 938705"/>
              <a:gd name="connsiteY40" fmla="*/ 584103 h 771851"/>
              <a:gd name="connsiteX41" fmla="*/ 677944 w 938705"/>
              <a:gd name="connsiteY41" fmla="*/ 598011 h 771851"/>
              <a:gd name="connsiteX42" fmla="*/ 702282 w 938705"/>
              <a:gd name="connsiteY42" fmla="*/ 615395 h 771851"/>
              <a:gd name="connsiteX43" fmla="*/ 723143 w 938705"/>
              <a:gd name="connsiteY43" fmla="*/ 632779 h 771851"/>
              <a:gd name="connsiteX44" fmla="*/ 750957 w 938705"/>
              <a:gd name="connsiteY44" fmla="*/ 664070 h 771851"/>
              <a:gd name="connsiteX45" fmla="*/ 771818 w 938705"/>
              <a:gd name="connsiteY45" fmla="*/ 677977 h 771851"/>
              <a:gd name="connsiteX46" fmla="*/ 778772 w 938705"/>
              <a:gd name="connsiteY46" fmla="*/ 688408 h 771851"/>
              <a:gd name="connsiteX47" fmla="*/ 799632 w 938705"/>
              <a:gd name="connsiteY47" fmla="*/ 698838 h 771851"/>
              <a:gd name="connsiteX48" fmla="*/ 830924 w 938705"/>
              <a:gd name="connsiteY48" fmla="*/ 723176 h 771851"/>
              <a:gd name="connsiteX49" fmla="*/ 841354 w 938705"/>
              <a:gd name="connsiteY49" fmla="*/ 726652 h 771851"/>
              <a:gd name="connsiteX50" fmla="*/ 869168 w 938705"/>
              <a:gd name="connsiteY50" fmla="*/ 740560 h 771851"/>
              <a:gd name="connsiteX51" fmla="*/ 890029 w 938705"/>
              <a:gd name="connsiteY51" fmla="*/ 747513 h 771851"/>
              <a:gd name="connsiteX52" fmla="*/ 910890 w 938705"/>
              <a:gd name="connsiteY52" fmla="*/ 761420 h 771851"/>
              <a:gd name="connsiteX53" fmla="*/ 931751 w 938705"/>
              <a:gd name="connsiteY53" fmla="*/ 768374 h 771851"/>
              <a:gd name="connsiteX54" fmla="*/ 938705 w 938705"/>
              <a:gd name="connsiteY54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45165 w 938705"/>
              <a:gd name="connsiteY10" fmla="*/ 271191 h 771851"/>
              <a:gd name="connsiteX11" fmla="*/ 69503 w 938705"/>
              <a:gd name="connsiteY11" fmla="*/ 285098 h 771851"/>
              <a:gd name="connsiteX12" fmla="*/ 83410 w 938705"/>
              <a:gd name="connsiteY12" fmla="*/ 299005 h 771851"/>
              <a:gd name="connsiteX13" fmla="*/ 111225 w 938705"/>
              <a:gd name="connsiteY13" fmla="*/ 319866 h 771851"/>
              <a:gd name="connsiteX14" fmla="*/ 125132 w 938705"/>
              <a:gd name="connsiteY14" fmla="*/ 326820 h 771851"/>
              <a:gd name="connsiteX15" fmla="*/ 135562 w 938705"/>
              <a:gd name="connsiteY15" fmla="*/ 337250 h 771851"/>
              <a:gd name="connsiteX16" fmla="*/ 156423 w 938705"/>
              <a:gd name="connsiteY16" fmla="*/ 347681 h 771851"/>
              <a:gd name="connsiteX17" fmla="*/ 163377 w 938705"/>
              <a:gd name="connsiteY17" fmla="*/ 358111 h 771851"/>
              <a:gd name="connsiteX18" fmla="*/ 184238 w 938705"/>
              <a:gd name="connsiteY18" fmla="*/ 368541 h 771851"/>
              <a:gd name="connsiteX19" fmla="*/ 208575 w 938705"/>
              <a:gd name="connsiteY19" fmla="*/ 389402 h 771851"/>
              <a:gd name="connsiteX20" fmla="*/ 225959 w 938705"/>
              <a:gd name="connsiteY20" fmla="*/ 403309 h 771851"/>
              <a:gd name="connsiteX21" fmla="*/ 246820 w 938705"/>
              <a:gd name="connsiteY21" fmla="*/ 410263 h 771851"/>
              <a:gd name="connsiteX22" fmla="*/ 281588 w 938705"/>
              <a:gd name="connsiteY22" fmla="*/ 417217 h 771851"/>
              <a:gd name="connsiteX23" fmla="*/ 305926 w 938705"/>
              <a:gd name="connsiteY23" fmla="*/ 424170 h 771851"/>
              <a:gd name="connsiteX24" fmla="*/ 354601 w 938705"/>
              <a:gd name="connsiteY24" fmla="*/ 434601 h 771851"/>
              <a:gd name="connsiteX25" fmla="*/ 375462 w 938705"/>
              <a:gd name="connsiteY25" fmla="*/ 441554 h 771851"/>
              <a:gd name="connsiteX26" fmla="*/ 385892 w 938705"/>
              <a:gd name="connsiteY26" fmla="*/ 448508 h 771851"/>
              <a:gd name="connsiteX27" fmla="*/ 396323 w 938705"/>
              <a:gd name="connsiteY27" fmla="*/ 451985 h 771851"/>
              <a:gd name="connsiteX28" fmla="*/ 417184 w 938705"/>
              <a:gd name="connsiteY28" fmla="*/ 469369 h 771851"/>
              <a:gd name="connsiteX29" fmla="*/ 448475 w 938705"/>
              <a:gd name="connsiteY29" fmla="*/ 493706 h 771851"/>
              <a:gd name="connsiteX30" fmla="*/ 472813 w 938705"/>
              <a:gd name="connsiteY30" fmla="*/ 500660 h 771851"/>
              <a:gd name="connsiteX31" fmla="*/ 483243 w 938705"/>
              <a:gd name="connsiteY31" fmla="*/ 507614 h 771851"/>
              <a:gd name="connsiteX32" fmla="*/ 500627 w 938705"/>
              <a:gd name="connsiteY32" fmla="*/ 511090 h 771851"/>
              <a:gd name="connsiteX33" fmla="*/ 514534 w 938705"/>
              <a:gd name="connsiteY33" fmla="*/ 514567 h 771851"/>
              <a:gd name="connsiteX34" fmla="*/ 535395 w 938705"/>
              <a:gd name="connsiteY34" fmla="*/ 521521 h 771851"/>
              <a:gd name="connsiteX35" fmla="*/ 573640 w 938705"/>
              <a:gd name="connsiteY35" fmla="*/ 528474 h 771851"/>
              <a:gd name="connsiteX36" fmla="*/ 594501 w 938705"/>
              <a:gd name="connsiteY36" fmla="*/ 535428 h 771851"/>
              <a:gd name="connsiteX37" fmla="*/ 604931 w 938705"/>
              <a:gd name="connsiteY37" fmla="*/ 542382 h 771851"/>
              <a:gd name="connsiteX38" fmla="*/ 639699 w 938705"/>
              <a:gd name="connsiteY38" fmla="*/ 566719 h 771851"/>
              <a:gd name="connsiteX39" fmla="*/ 664037 w 938705"/>
              <a:gd name="connsiteY39" fmla="*/ 584103 h 771851"/>
              <a:gd name="connsiteX40" fmla="*/ 677944 w 938705"/>
              <a:gd name="connsiteY40" fmla="*/ 598011 h 771851"/>
              <a:gd name="connsiteX41" fmla="*/ 702282 w 938705"/>
              <a:gd name="connsiteY41" fmla="*/ 615395 h 771851"/>
              <a:gd name="connsiteX42" fmla="*/ 723143 w 938705"/>
              <a:gd name="connsiteY42" fmla="*/ 632779 h 771851"/>
              <a:gd name="connsiteX43" fmla="*/ 750957 w 938705"/>
              <a:gd name="connsiteY43" fmla="*/ 664070 h 771851"/>
              <a:gd name="connsiteX44" fmla="*/ 771818 w 938705"/>
              <a:gd name="connsiteY44" fmla="*/ 677977 h 771851"/>
              <a:gd name="connsiteX45" fmla="*/ 778772 w 938705"/>
              <a:gd name="connsiteY45" fmla="*/ 688408 h 771851"/>
              <a:gd name="connsiteX46" fmla="*/ 799632 w 938705"/>
              <a:gd name="connsiteY46" fmla="*/ 698838 h 771851"/>
              <a:gd name="connsiteX47" fmla="*/ 830924 w 938705"/>
              <a:gd name="connsiteY47" fmla="*/ 723176 h 771851"/>
              <a:gd name="connsiteX48" fmla="*/ 841354 w 938705"/>
              <a:gd name="connsiteY48" fmla="*/ 726652 h 771851"/>
              <a:gd name="connsiteX49" fmla="*/ 869168 w 938705"/>
              <a:gd name="connsiteY49" fmla="*/ 740560 h 771851"/>
              <a:gd name="connsiteX50" fmla="*/ 890029 w 938705"/>
              <a:gd name="connsiteY50" fmla="*/ 747513 h 771851"/>
              <a:gd name="connsiteX51" fmla="*/ 910890 w 938705"/>
              <a:gd name="connsiteY51" fmla="*/ 761420 h 771851"/>
              <a:gd name="connsiteX52" fmla="*/ 931751 w 938705"/>
              <a:gd name="connsiteY52" fmla="*/ 768374 h 771851"/>
              <a:gd name="connsiteX53" fmla="*/ 938705 w 938705"/>
              <a:gd name="connsiteY53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45165 w 938705"/>
              <a:gd name="connsiteY10" fmla="*/ 271191 h 771851"/>
              <a:gd name="connsiteX11" fmla="*/ 69503 w 938705"/>
              <a:gd name="connsiteY11" fmla="*/ 285098 h 771851"/>
              <a:gd name="connsiteX12" fmla="*/ 83410 w 938705"/>
              <a:gd name="connsiteY12" fmla="*/ 299005 h 771851"/>
              <a:gd name="connsiteX13" fmla="*/ 111225 w 938705"/>
              <a:gd name="connsiteY13" fmla="*/ 319866 h 771851"/>
              <a:gd name="connsiteX14" fmla="*/ 125132 w 938705"/>
              <a:gd name="connsiteY14" fmla="*/ 326820 h 771851"/>
              <a:gd name="connsiteX15" fmla="*/ 135562 w 938705"/>
              <a:gd name="connsiteY15" fmla="*/ 337250 h 771851"/>
              <a:gd name="connsiteX16" fmla="*/ 156423 w 938705"/>
              <a:gd name="connsiteY16" fmla="*/ 347681 h 771851"/>
              <a:gd name="connsiteX17" fmla="*/ 163377 w 938705"/>
              <a:gd name="connsiteY17" fmla="*/ 358111 h 771851"/>
              <a:gd name="connsiteX18" fmla="*/ 184238 w 938705"/>
              <a:gd name="connsiteY18" fmla="*/ 368541 h 771851"/>
              <a:gd name="connsiteX19" fmla="*/ 208575 w 938705"/>
              <a:gd name="connsiteY19" fmla="*/ 389402 h 771851"/>
              <a:gd name="connsiteX20" fmla="*/ 225959 w 938705"/>
              <a:gd name="connsiteY20" fmla="*/ 403309 h 771851"/>
              <a:gd name="connsiteX21" fmla="*/ 281588 w 938705"/>
              <a:gd name="connsiteY21" fmla="*/ 417217 h 771851"/>
              <a:gd name="connsiteX22" fmla="*/ 305926 w 938705"/>
              <a:gd name="connsiteY22" fmla="*/ 424170 h 771851"/>
              <a:gd name="connsiteX23" fmla="*/ 354601 w 938705"/>
              <a:gd name="connsiteY23" fmla="*/ 434601 h 771851"/>
              <a:gd name="connsiteX24" fmla="*/ 375462 w 938705"/>
              <a:gd name="connsiteY24" fmla="*/ 441554 h 771851"/>
              <a:gd name="connsiteX25" fmla="*/ 385892 w 938705"/>
              <a:gd name="connsiteY25" fmla="*/ 448508 h 771851"/>
              <a:gd name="connsiteX26" fmla="*/ 396323 w 938705"/>
              <a:gd name="connsiteY26" fmla="*/ 451985 h 771851"/>
              <a:gd name="connsiteX27" fmla="*/ 417184 w 938705"/>
              <a:gd name="connsiteY27" fmla="*/ 469369 h 771851"/>
              <a:gd name="connsiteX28" fmla="*/ 448475 w 938705"/>
              <a:gd name="connsiteY28" fmla="*/ 493706 h 771851"/>
              <a:gd name="connsiteX29" fmla="*/ 472813 w 938705"/>
              <a:gd name="connsiteY29" fmla="*/ 500660 h 771851"/>
              <a:gd name="connsiteX30" fmla="*/ 483243 w 938705"/>
              <a:gd name="connsiteY30" fmla="*/ 507614 h 771851"/>
              <a:gd name="connsiteX31" fmla="*/ 500627 w 938705"/>
              <a:gd name="connsiteY31" fmla="*/ 511090 h 771851"/>
              <a:gd name="connsiteX32" fmla="*/ 514534 w 938705"/>
              <a:gd name="connsiteY32" fmla="*/ 514567 h 771851"/>
              <a:gd name="connsiteX33" fmla="*/ 535395 w 938705"/>
              <a:gd name="connsiteY33" fmla="*/ 521521 h 771851"/>
              <a:gd name="connsiteX34" fmla="*/ 573640 w 938705"/>
              <a:gd name="connsiteY34" fmla="*/ 528474 h 771851"/>
              <a:gd name="connsiteX35" fmla="*/ 594501 w 938705"/>
              <a:gd name="connsiteY35" fmla="*/ 535428 h 771851"/>
              <a:gd name="connsiteX36" fmla="*/ 604931 w 938705"/>
              <a:gd name="connsiteY36" fmla="*/ 542382 h 771851"/>
              <a:gd name="connsiteX37" fmla="*/ 639699 w 938705"/>
              <a:gd name="connsiteY37" fmla="*/ 566719 h 771851"/>
              <a:gd name="connsiteX38" fmla="*/ 664037 w 938705"/>
              <a:gd name="connsiteY38" fmla="*/ 584103 h 771851"/>
              <a:gd name="connsiteX39" fmla="*/ 677944 w 938705"/>
              <a:gd name="connsiteY39" fmla="*/ 598011 h 771851"/>
              <a:gd name="connsiteX40" fmla="*/ 702282 w 938705"/>
              <a:gd name="connsiteY40" fmla="*/ 615395 h 771851"/>
              <a:gd name="connsiteX41" fmla="*/ 723143 w 938705"/>
              <a:gd name="connsiteY41" fmla="*/ 632779 h 771851"/>
              <a:gd name="connsiteX42" fmla="*/ 750957 w 938705"/>
              <a:gd name="connsiteY42" fmla="*/ 664070 h 771851"/>
              <a:gd name="connsiteX43" fmla="*/ 771818 w 938705"/>
              <a:gd name="connsiteY43" fmla="*/ 677977 h 771851"/>
              <a:gd name="connsiteX44" fmla="*/ 778772 w 938705"/>
              <a:gd name="connsiteY44" fmla="*/ 688408 h 771851"/>
              <a:gd name="connsiteX45" fmla="*/ 799632 w 938705"/>
              <a:gd name="connsiteY45" fmla="*/ 698838 h 771851"/>
              <a:gd name="connsiteX46" fmla="*/ 830924 w 938705"/>
              <a:gd name="connsiteY46" fmla="*/ 723176 h 771851"/>
              <a:gd name="connsiteX47" fmla="*/ 841354 w 938705"/>
              <a:gd name="connsiteY47" fmla="*/ 726652 h 771851"/>
              <a:gd name="connsiteX48" fmla="*/ 869168 w 938705"/>
              <a:gd name="connsiteY48" fmla="*/ 740560 h 771851"/>
              <a:gd name="connsiteX49" fmla="*/ 890029 w 938705"/>
              <a:gd name="connsiteY49" fmla="*/ 747513 h 771851"/>
              <a:gd name="connsiteX50" fmla="*/ 910890 w 938705"/>
              <a:gd name="connsiteY50" fmla="*/ 761420 h 771851"/>
              <a:gd name="connsiteX51" fmla="*/ 931751 w 938705"/>
              <a:gd name="connsiteY51" fmla="*/ 768374 h 771851"/>
              <a:gd name="connsiteX52" fmla="*/ 938705 w 938705"/>
              <a:gd name="connsiteY52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45165 w 938705"/>
              <a:gd name="connsiteY10" fmla="*/ 271191 h 771851"/>
              <a:gd name="connsiteX11" fmla="*/ 69503 w 938705"/>
              <a:gd name="connsiteY11" fmla="*/ 285098 h 771851"/>
              <a:gd name="connsiteX12" fmla="*/ 83410 w 938705"/>
              <a:gd name="connsiteY12" fmla="*/ 299005 h 771851"/>
              <a:gd name="connsiteX13" fmla="*/ 111225 w 938705"/>
              <a:gd name="connsiteY13" fmla="*/ 319866 h 771851"/>
              <a:gd name="connsiteX14" fmla="*/ 125132 w 938705"/>
              <a:gd name="connsiteY14" fmla="*/ 326820 h 771851"/>
              <a:gd name="connsiteX15" fmla="*/ 135562 w 938705"/>
              <a:gd name="connsiteY15" fmla="*/ 337250 h 771851"/>
              <a:gd name="connsiteX16" fmla="*/ 156423 w 938705"/>
              <a:gd name="connsiteY16" fmla="*/ 347681 h 771851"/>
              <a:gd name="connsiteX17" fmla="*/ 163377 w 938705"/>
              <a:gd name="connsiteY17" fmla="*/ 358111 h 771851"/>
              <a:gd name="connsiteX18" fmla="*/ 184238 w 938705"/>
              <a:gd name="connsiteY18" fmla="*/ 368541 h 771851"/>
              <a:gd name="connsiteX19" fmla="*/ 225959 w 938705"/>
              <a:gd name="connsiteY19" fmla="*/ 403309 h 771851"/>
              <a:gd name="connsiteX20" fmla="*/ 281588 w 938705"/>
              <a:gd name="connsiteY20" fmla="*/ 417217 h 771851"/>
              <a:gd name="connsiteX21" fmla="*/ 305926 w 938705"/>
              <a:gd name="connsiteY21" fmla="*/ 424170 h 771851"/>
              <a:gd name="connsiteX22" fmla="*/ 354601 w 938705"/>
              <a:gd name="connsiteY22" fmla="*/ 434601 h 771851"/>
              <a:gd name="connsiteX23" fmla="*/ 375462 w 938705"/>
              <a:gd name="connsiteY23" fmla="*/ 441554 h 771851"/>
              <a:gd name="connsiteX24" fmla="*/ 385892 w 938705"/>
              <a:gd name="connsiteY24" fmla="*/ 448508 h 771851"/>
              <a:gd name="connsiteX25" fmla="*/ 396323 w 938705"/>
              <a:gd name="connsiteY25" fmla="*/ 451985 h 771851"/>
              <a:gd name="connsiteX26" fmla="*/ 417184 w 938705"/>
              <a:gd name="connsiteY26" fmla="*/ 469369 h 771851"/>
              <a:gd name="connsiteX27" fmla="*/ 448475 w 938705"/>
              <a:gd name="connsiteY27" fmla="*/ 493706 h 771851"/>
              <a:gd name="connsiteX28" fmla="*/ 472813 w 938705"/>
              <a:gd name="connsiteY28" fmla="*/ 500660 h 771851"/>
              <a:gd name="connsiteX29" fmla="*/ 483243 w 938705"/>
              <a:gd name="connsiteY29" fmla="*/ 507614 h 771851"/>
              <a:gd name="connsiteX30" fmla="*/ 500627 w 938705"/>
              <a:gd name="connsiteY30" fmla="*/ 511090 h 771851"/>
              <a:gd name="connsiteX31" fmla="*/ 514534 w 938705"/>
              <a:gd name="connsiteY31" fmla="*/ 514567 h 771851"/>
              <a:gd name="connsiteX32" fmla="*/ 535395 w 938705"/>
              <a:gd name="connsiteY32" fmla="*/ 521521 h 771851"/>
              <a:gd name="connsiteX33" fmla="*/ 573640 w 938705"/>
              <a:gd name="connsiteY33" fmla="*/ 528474 h 771851"/>
              <a:gd name="connsiteX34" fmla="*/ 594501 w 938705"/>
              <a:gd name="connsiteY34" fmla="*/ 535428 h 771851"/>
              <a:gd name="connsiteX35" fmla="*/ 604931 w 938705"/>
              <a:gd name="connsiteY35" fmla="*/ 542382 h 771851"/>
              <a:gd name="connsiteX36" fmla="*/ 639699 w 938705"/>
              <a:gd name="connsiteY36" fmla="*/ 566719 h 771851"/>
              <a:gd name="connsiteX37" fmla="*/ 664037 w 938705"/>
              <a:gd name="connsiteY37" fmla="*/ 584103 h 771851"/>
              <a:gd name="connsiteX38" fmla="*/ 677944 w 938705"/>
              <a:gd name="connsiteY38" fmla="*/ 598011 h 771851"/>
              <a:gd name="connsiteX39" fmla="*/ 702282 w 938705"/>
              <a:gd name="connsiteY39" fmla="*/ 615395 h 771851"/>
              <a:gd name="connsiteX40" fmla="*/ 723143 w 938705"/>
              <a:gd name="connsiteY40" fmla="*/ 632779 h 771851"/>
              <a:gd name="connsiteX41" fmla="*/ 750957 w 938705"/>
              <a:gd name="connsiteY41" fmla="*/ 664070 h 771851"/>
              <a:gd name="connsiteX42" fmla="*/ 771818 w 938705"/>
              <a:gd name="connsiteY42" fmla="*/ 677977 h 771851"/>
              <a:gd name="connsiteX43" fmla="*/ 778772 w 938705"/>
              <a:gd name="connsiteY43" fmla="*/ 688408 h 771851"/>
              <a:gd name="connsiteX44" fmla="*/ 799632 w 938705"/>
              <a:gd name="connsiteY44" fmla="*/ 698838 h 771851"/>
              <a:gd name="connsiteX45" fmla="*/ 830924 w 938705"/>
              <a:gd name="connsiteY45" fmla="*/ 723176 h 771851"/>
              <a:gd name="connsiteX46" fmla="*/ 841354 w 938705"/>
              <a:gd name="connsiteY46" fmla="*/ 726652 h 771851"/>
              <a:gd name="connsiteX47" fmla="*/ 869168 w 938705"/>
              <a:gd name="connsiteY47" fmla="*/ 740560 h 771851"/>
              <a:gd name="connsiteX48" fmla="*/ 890029 w 938705"/>
              <a:gd name="connsiteY48" fmla="*/ 747513 h 771851"/>
              <a:gd name="connsiteX49" fmla="*/ 910890 w 938705"/>
              <a:gd name="connsiteY49" fmla="*/ 761420 h 771851"/>
              <a:gd name="connsiteX50" fmla="*/ 931751 w 938705"/>
              <a:gd name="connsiteY50" fmla="*/ 768374 h 771851"/>
              <a:gd name="connsiteX51" fmla="*/ 938705 w 938705"/>
              <a:gd name="connsiteY51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45165 w 938705"/>
              <a:gd name="connsiteY10" fmla="*/ 271191 h 771851"/>
              <a:gd name="connsiteX11" fmla="*/ 69503 w 938705"/>
              <a:gd name="connsiteY11" fmla="*/ 285098 h 771851"/>
              <a:gd name="connsiteX12" fmla="*/ 83410 w 938705"/>
              <a:gd name="connsiteY12" fmla="*/ 299005 h 771851"/>
              <a:gd name="connsiteX13" fmla="*/ 111225 w 938705"/>
              <a:gd name="connsiteY13" fmla="*/ 319866 h 771851"/>
              <a:gd name="connsiteX14" fmla="*/ 125132 w 938705"/>
              <a:gd name="connsiteY14" fmla="*/ 326820 h 771851"/>
              <a:gd name="connsiteX15" fmla="*/ 135562 w 938705"/>
              <a:gd name="connsiteY15" fmla="*/ 337250 h 771851"/>
              <a:gd name="connsiteX16" fmla="*/ 156423 w 938705"/>
              <a:gd name="connsiteY16" fmla="*/ 347681 h 771851"/>
              <a:gd name="connsiteX17" fmla="*/ 184238 w 938705"/>
              <a:gd name="connsiteY17" fmla="*/ 368541 h 771851"/>
              <a:gd name="connsiteX18" fmla="*/ 225959 w 938705"/>
              <a:gd name="connsiteY18" fmla="*/ 403309 h 771851"/>
              <a:gd name="connsiteX19" fmla="*/ 281588 w 938705"/>
              <a:gd name="connsiteY19" fmla="*/ 417217 h 771851"/>
              <a:gd name="connsiteX20" fmla="*/ 305926 w 938705"/>
              <a:gd name="connsiteY20" fmla="*/ 424170 h 771851"/>
              <a:gd name="connsiteX21" fmla="*/ 354601 w 938705"/>
              <a:gd name="connsiteY21" fmla="*/ 434601 h 771851"/>
              <a:gd name="connsiteX22" fmla="*/ 375462 w 938705"/>
              <a:gd name="connsiteY22" fmla="*/ 441554 h 771851"/>
              <a:gd name="connsiteX23" fmla="*/ 385892 w 938705"/>
              <a:gd name="connsiteY23" fmla="*/ 448508 h 771851"/>
              <a:gd name="connsiteX24" fmla="*/ 396323 w 938705"/>
              <a:gd name="connsiteY24" fmla="*/ 451985 h 771851"/>
              <a:gd name="connsiteX25" fmla="*/ 417184 w 938705"/>
              <a:gd name="connsiteY25" fmla="*/ 469369 h 771851"/>
              <a:gd name="connsiteX26" fmla="*/ 448475 w 938705"/>
              <a:gd name="connsiteY26" fmla="*/ 493706 h 771851"/>
              <a:gd name="connsiteX27" fmla="*/ 472813 w 938705"/>
              <a:gd name="connsiteY27" fmla="*/ 500660 h 771851"/>
              <a:gd name="connsiteX28" fmla="*/ 483243 w 938705"/>
              <a:gd name="connsiteY28" fmla="*/ 507614 h 771851"/>
              <a:gd name="connsiteX29" fmla="*/ 500627 w 938705"/>
              <a:gd name="connsiteY29" fmla="*/ 511090 h 771851"/>
              <a:gd name="connsiteX30" fmla="*/ 514534 w 938705"/>
              <a:gd name="connsiteY30" fmla="*/ 514567 h 771851"/>
              <a:gd name="connsiteX31" fmla="*/ 535395 w 938705"/>
              <a:gd name="connsiteY31" fmla="*/ 521521 h 771851"/>
              <a:gd name="connsiteX32" fmla="*/ 573640 w 938705"/>
              <a:gd name="connsiteY32" fmla="*/ 528474 h 771851"/>
              <a:gd name="connsiteX33" fmla="*/ 594501 w 938705"/>
              <a:gd name="connsiteY33" fmla="*/ 535428 h 771851"/>
              <a:gd name="connsiteX34" fmla="*/ 604931 w 938705"/>
              <a:gd name="connsiteY34" fmla="*/ 542382 h 771851"/>
              <a:gd name="connsiteX35" fmla="*/ 639699 w 938705"/>
              <a:gd name="connsiteY35" fmla="*/ 566719 h 771851"/>
              <a:gd name="connsiteX36" fmla="*/ 664037 w 938705"/>
              <a:gd name="connsiteY36" fmla="*/ 584103 h 771851"/>
              <a:gd name="connsiteX37" fmla="*/ 677944 w 938705"/>
              <a:gd name="connsiteY37" fmla="*/ 598011 h 771851"/>
              <a:gd name="connsiteX38" fmla="*/ 702282 w 938705"/>
              <a:gd name="connsiteY38" fmla="*/ 615395 h 771851"/>
              <a:gd name="connsiteX39" fmla="*/ 723143 w 938705"/>
              <a:gd name="connsiteY39" fmla="*/ 632779 h 771851"/>
              <a:gd name="connsiteX40" fmla="*/ 750957 w 938705"/>
              <a:gd name="connsiteY40" fmla="*/ 664070 h 771851"/>
              <a:gd name="connsiteX41" fmla="*/ 771818 w 938705"/>
              <a:gd name="connsiteY41" fmla="*/ 677977 h 771851"/>
              <a:gd name="connsiteX42" fmla="*/ 778772 w 938705"/>
              <a:gd name="connsiteY42" fmla="*/ 688408 h 771851"/>
              <a:gd name="connsiteX43" fmla="*/ 799632 w 938705"/>
              <a:gd name="connsiteY43" fmla="*/ 698838 h 771851"/>
              <a:gd name="connsiteX44" fmla="*/ 830924 w 938705"/>
              <a:gd name="connsiteY44" fmla="*/ 723176 h 771851"/>
              <a:gd name="connsiteX45" fmla="*/ 841354 w 938705"/>
              <a:gd name="connsiteY45" fmla="*/ 726652 h 771851"/>
              <a:gd name="connsiteX46" fmla="*/ 869168 w 938705"/>
              <a:gd name="connsiteY46" fmla="*/ 740560 h 771851"/>
              <a:gd name="connsiteX47" fmla="*/ 890029 w 938705"/>
              <a:gd name="connsiteY47" fmla="*/ 747513 h 771851"/>
              <a:gd name="connsiteX48" fmla="*/ 910890 w 938705"/>
              <a:gd name="connsiteY48" fmla="*/ 761420 h 771851"/>
              <a:gd name="connsiteX49" fmla="*/ 931751 w 938705"/>
              <a:gd name="connsiteY49" fmla="*/ 768374 h 771851"/>
              <a:gd name="connsiteX50" fmla="*/ 938705 w 938705"/>
              <a:gd name="connsiteY50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45165 w 938705"/>
              <a:gd name="connsiteY10" fmla="*/ 271191 h 771851"/>
              <a:gd name="connsiteX11" fmla="*/ 69503 w 938705"/>
              <a:gd name="connsiteY11" fmla="*/ 285098 h 771851"/>
              <a:gd name="connsiteX12" fmla="*/ 83410 w 938705"/>
              <a:gd name="connsiteY12" fmla="*/ 299005 h 771851"/>
              <a:gd name="connsiteX13" fmla="*/ 111225 w 938705"/>
              <a:gd name="connsiteY13" fmla="*/ 319866 h 771851"/>
              <a:gd name="connsiteX14" fmla="*/ 125132 w 938705"/>
              <a:gd name="connsiteY14" fmla="*/ 326820 h 771851"/>
              <a:gd name="connsiteX15" fmla="*/ 156423 w 938705"/>
              <a:gd name="connsiteY15" fmla="*/ 347681 h 771851"/>
              <a:gd name="connsiteX16" fmla="*/ 184238 w 938705"/>
              <a:gd name="connsiteY16" fmla="*/ 368541 h 771851"/>
              <a:gd name="connsiteX17" fmla="*/ 225959 w 938705"/>
              <a:gd name="connsiteY17" fmla="*/ 403309 h 771851"/>
              <a:gd name="connsiteX18" fmla="*/ 281588 w 938705"/>
              <a:gd name="connsiteY18" fmla="*/ 417217 h 771851"/>
              <a:gd name="connsiteX19" fmla="*/ 305926 w 938705"/>
              <a:gd name="connsiteY19" fmla="*/ 424170 h 771851"/>
              <a:gd name="connsiteX20" fmla="*/ 354601 w 938705"/>
              <a:gd name="connsiteY20" fmla="*/ 434601 h 771851"/>
              <a:gd name="connsiteX21" fmla="*/ 375462 w 938705"/>
              <a:gd name="connsiteY21" fmla="*/ 441554 h 771851"/>
              <a:gd name="connsiteX22" fmla="*/ 385892 w 938705"/>
              <a:gd name="connsiteY22" fmla="*/ 448508 h 771851"/>
              <a:gd name="connsiteX23" fmla="*/ 396323 w 938705"/>
              <a:gd name="connsiteY23" fmla="*/ 451985 h 771851"/>
              <a:gd name="connsiteX24" fmla="*/ 417184 w 938705"/>
              <a:gd name="connsiteY24" fmla="*/ 469369 h 771851"/>
              <a:gd name="connsiteX25" fmla="*/ 448475 w 938705"/>
              <a:gd name="connsiteY25" fmla="*/ 493706 h 771851"/>
              <a:gd name="connsiteX26" fmla="*/ 472813 w 938705"/>
              <a:gd name="connsiteY26" fmla="*/ 500660 h 771851"/>
              <a:gd name="connsiteX27" fmla="*/ 483243 w 938705"/>
              <a:gd name="connsiteY27" fmla="*/ 507614 h 771851"/>
              <a:gd name="connsiteX28" fmla="*/ 500627 w 938705"/>
              <a:gd name="connsiteY28" fmla="*/ 511090 h 771851"/>
              <a:gd name="connsiteX29" fmla="*/ 514534 w 938705"/>
              <a:gd name="connsiteY29" fmla="*/ 514567 h 771851"/>
              <a:gd name="connsiteX30" fmla="*/ 535395 w 938705"/>
              <a:gd name="connsiteY30" fmla="*/ 521521 h 771851"/>
              <a:gd name="connsiteX31" fmla="*/ 573640 w 938705"/>
              <a:gd name="connsiteY31" fmla="*/ 528474 h 771851"/>
              <a:gd name="connsiteX32" fmla="*/ 594501 w 938705"/>
              <a:gd name="connsiteY32" fmla="*/ 535428 h 771851"/>
              <a:gd name="connsiteX33" fmla="*/ 604931 w 938705"/>
              <a:gd name="connsiteY33" fmla="*/ 542382 h 771851"/>
              <a:gd name="connsiteX34" fmla="*/ 639699 w 938705"/>
              <a:gd name="connsiteY34" fmla="*/ 566719 h 771851"/>
              <a:gd name="connsiteX35" fmla="*/ 664037 w 938705"/>
              <a:gd name="connsiteY35" fmla="*/ 584103 h 771851"/>
              <a:gd name="connsiteX36" fmla="*/ 677944 w 938705"/>
              <a:gd name="connsiteY36" fmla="*/ 598011 h 771851"/>
              <a:gd name="connsiteX37" fmla="*/ 702282 w 938705"/>
              <a:gd name="connsiteY37" fmla="*/ 615395 h 771851"/>
              <a:gd name="connsiteX38" fmla="*/ 723143 w 938705"/>
              <a:gd name="connsiteY38" fmla="*/ 632779 h 771851"/>
              <a:gd name="connsiteX39" fmla="*/ 750957 w 938705"/>
              <a:gd name="connsiteY39" fmla="*/ 664070 h 771851"/>
              <a:gd name="connsiteX40" fmla="*/ 771818 w 938705"/>
              <a:gd name="connsiteY40" fmla="*/ 677977 h 771851"/>
              <a:gd name="connsiteX41" fmla="*/ 778772 w 938705"/>
              <a:gd name="connsiteY41" fmla="*/ 688408 h 771851"/>
              <a:gd name="connsiteX42" fmla="*/ 799632 w 938705"/>
              <a:gd name="connsiteY42" fmla="*/ 698838 h 771851"/>
              <a:gd name="connsiteX43" fmla="*/ 830924 w 938705"/>
              <a:gd name="connsiteY43" fmla="*/ 723176 h 771851"/>
              <a:gd name="connsiteX44" fmla="*/ 841354 w 938705"/>
              <a:gd name="connsiteY44" fmla="*/ 726652 h 771851"/>
              <a:gd name="connsiteX45" fmla="*/ 869168 w 938705"/>
              <a:gd name="connsiteY45" fmla="*/ 740560 h 771851"/>
              <a:gd name="connsiteX46" fmla="*/ 890029 w 938705"/>
              <a:gd name="connsiteY46" fmla="*/ 747513 h 771851"/>
              <a:gd name="connsiteX47" fmla="*/ 910890 w 938705"/>
              <a:gd name="connsiteY47" fmla="*/ 761420 h 771851"/>
              <a:gd name="connsiteX48" fmla="*/ 931751 w 938705"/>
              <a:gd name="connsiteY48" fmla="*/ 768374 h 771851"/>
              <a:gd name="connsiteX49" fmla="*/ 938705 w 938705"/>
              <a:gd name="connsiteY49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45165 w 938705"/>
              <a:gd name="connsiteY10" fmla="*/ 271191 h 771851"/>
              <a:gd name="connsiteX11" fmla="*/ 69503 w 938705"/>
              <a:gd name="connsiteY11" fmla="*/ 285098 h 771851"/>
              <a:gd name="connsiteX12" fmla="*/ 83410 w 938705"/>
              <a:gd name="connsiteY12" fmla="*/ 299005 h 771851"/>
              <a:gd name="connsiteX13" fmla="*/ 111225 w 938705"/>
              <a:gd name="connsiteY13" fmla="*/ 319866 h 771851"/>
              <a:gd name="connsiteX14" fmla="*/ 156423 w 938705"/>
              <a:gd name="connsiteY14" fmla="*/ 347681 h 771851"/>
              <a:gd name="connsiteX15" fmla="*/ 184238 w 938705"/>
              <a:gd name="connsiteY15" fmla="*/ 368541 h 771851"/>
              <a:gd name="connsiteX16" fmla="*/ 225959 w 938705"/>
              <a:gd name="connsiteY16" fmla="*/ 403309 h 771851"/>
              <a:gd name="connsiteX17" fmla="*/ 281588 w 938705"/>
              <a:gd name="connsiteY17" fmla="*/ 417217 h 771851"/>
              <a:gd name="connsiteX18" fmla="*/ 305926 w 938705"/>
              <a:gd name="connsiteY18" fmla="*/ 424170 h 771851"/>
              <a:gd name="connsiteX19" fmla="*/ 354601 w 938705"/>
              <a:gd name="connsiteY19" fmla="*/ 434601 h 771851"/>
              <a:gd name="connsiteX20" fmla="*/ 375462 w 938705"/>
              <a:gd name="connsiteY20" fmla="*/ 441554 h 771851"/>
              <a:gd name="connsiteX21" fmla="*/ 385892 w 938705"/>
              <a:gd name="connsiteY21" fmla="*/ 448508 h 771851"/>
              <a:gd name="connsiteX22" fmla="*/ 396323 w 938705"/>
              <a:gd name="connsiteY22" fmla="*/ 451985 h 771851"/>
              <a:gd name="connsiteX23" fmla="*/ 417184 w 938705"/>
              <a:gd name="connsiteY23" fmla="*/ 469369 h 771851"/>
              <a:gd name="connsiteX24" fmla="*/ 448475 w 938705"/>
              <a:gd name="connsiteY24" fmla="*/ 493706 h 771851"/>
              <a:gd name="connsiteX25" fmla="*/ 472813 w 938705"/>
              <a:gd name="connsiteY25" fmla="*/ 500660 h 771851"/>
              <a:gd name="connsiteX26" fmla="*/ 483243 w 938705"/>
              <a:gd name="connsiteY26" fmla="*/ 507614 h 771851"/>
              <a:gd name="connsiteX27" fmla="*/ 500627 w 938705"/>
              <a:gd name="connsiteY27" fmla="*/ 511090 h 771851"/>
              <a:gd name="connsiteX28" fmla="*/ 514534 w 938705"/>
              <a:gd name="connsiteY28" fmla="*/ 514567 h 771851"/>
              <a:gd name="connsiteX29" fmla="*/ 535395 w 938705"/>
              <a:gd name="connsiteY29" fmla="*/ 521521 h 771851"/>
              <a:gd name="connsiteX30" fmla="*/ 573640 w 938705"/>
              <a:gd name="connsiteY30" fmla="*/ 528474 h 771851"/>
              <a:gd name="connsiteX31" fmla="*/ 594501 w 938705"/>
              <a:gd name="connsiteY31" fmla="*/ 535428 h 771851"/>
              <a:gd name="connsiteX32" fmla="*/ 604931 w 938705"/>
              <a:gd name="connsiteY32" fmla="*/ 542382 h 771851"/>
              <a:gd name="connsiteX33" fmla="*/ 639699 w 938705"/>
              <a:gd name="connsiteY33" fmla="*/ 566719 h 771851"/>
              <a:gd name="connsiteX34" fmla="*/ 664037 w 938705"/>
              <a:gd name="connsiteY34" fmla="*/ 584103 h 771851"/>
              <a:gd name="connsiteX35" fmla="*/ 677944 w 938705"/>
              <a:gd name="connsiteY35" fmla="*/ 598011 h 771851"/>
              <a:gd name="connsiteX36" fmla="*/ 702282 w 938705"/>
              <a:gd name="connsiteY36" fmla="*/ 615395 h 771851"/>
              <a:gd name="connsiteX37" fmla="*/ 723143 w 938705"/>
              <a:gd name="connsiteY37" fmla="*/ 632779 h 771851"/>
              <a:gd name="connsiteX38" fmla="*/ 750957 w 938705"/>
              <a:gd name="connsiteY38" fmla="*/ 664070 h 771851"/>
              <a:gd name="connsiteX39" fmla="*/ 771818 w 938705"/>
              <a:gd name="connsiteY39" fmla="*/ 677977 h 771851"/>
              <a:gd name="connsiteX40" fmla="*/ 778772 w 938705"/>
              <a:gd name="connsiteY40" fmla="*/ 688408 h 771851"/>
              <a:gd name="connsiteX41" fmla="*/ 799632 w 938705"/>
              <a:gd name="connsiteY41" fmla="*/ 698838 h 771851"/>
              <a:gd name="connsiteX42" fmla="*/ 830924 w 938705"/>
              <a:gd name="connsiteY42" fmla="*/ 723176 h 771851"/>
              <a:gd name="connsiteX43" fmla="*/ 841354 w 938705"/>
              <a:gd name="connsiteY43" fmla="*/ 726652 h 771851"/>
              <a:gd name="connsiteX44" fmla="*/ 869168 w 938705"/>
              <a:gd name="connsiteY44" fmla="*/ 740560 h 771851"/>
              <a:gd name="connsiteX45" fmla="*/ 890029 w 938705"/>
              <a:gd name="connsiteY45" fmla="*/ 747513 h 771851"/>
              <a:gd name="connsiteX46" fmla="*/ 910890 w 938705"/>
              <a:gd name="connsiteY46" fmla="*/ 761420 h 771851"/>
              <a:gd name="connsiteX47" fmla="*/ 931751 w 938705"/>
              <a:gd name="connsiteY47" fmla="*/ 768374 h 771851"/>
              <a:gd name="connsiteX48" fmla="*/ 938705 w 938705"/>
              <a:gd name="connsiteY48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45165 w 938705"/>
              <a:gd name="connsiteY10" fmla="*/ 271191 h 771851"/>
              <a:gd name="connsiteX11" fmla="*/ 69503 w 938705"/>
              <a:gd name="connsiteY11" fmla="*/ 285098 h 771851"/>
              <a:gd name="connsiteX12" fmla="*/ 83410 w 938705"/>
              <a:gd name="connsiteY12" fmla="*/ 299005 h 771851"/>
              <a:gd name="connsiteX13" fmla="*/ 156423 w 938705"/>
              <a:gd name="connsiteY13" fmla="*/ 347681 h 771851"/>
              <a:gd name="connsiteX14" fmla="*/ 184238 w 938705"/>
              <a:gd name="connsiteY14" fmla="*/ 368541 h 771851"/>
              <a:gd name="connsiteX15" fmla="*/ 225959 w 938705"/>
              <a:gd name="connsiteY15" fmla="*/ 403309 h 771851"/>
              <a:gd name="connsiteX16" fmla="*/ 281588 w 938705"/>
              <a:gd name="connsiteY16" fmla="*/ 417217 h 771851"/>
              <a:gd name="connsiteX17" fmla="*/ 305926 w 938705"/>
              <a:gd name="connsiteY17" fmla="*/ 424170 h 771851"/>
              <a:gd name="connsiteX18" fmla="*/ 354601 w 938705"/>
              <a:gd name="connsiteY18" fmla="*/ 434601 h 771851"/>
              <a:gd name="connsiteX19" fmla="*/ 375462 w 938705"/>
              <a:gd name="connsiteY19" fmla="*/ 441554 h 771851"/>
              <a:gd name="connsiteX20" fmla="*/ 385892 w 938705"/>
              <a:gd name="connsiteY20" fmla="*/ 448508 h 771851"/>
              <a:gd name="connsiteX21" fmla="*/ 396323 w 938705"/>
              <a:gd name="connsiteY21" fmla="*/ 451985 h 771851"/>
              <a:gd name="connsiteX22" fmla="*/ 417184 w 938705"/>
              <a:gd name="connsiteY22" fmla="*/ 469369 h 771851"/>
              <a:gd name="connsiteX23" fmla="*/ 448475 w 938705"/>
              <a:gd name="connsiteY23" fmla="*/ 493706 h 771851"/>
              <a:gd name="connsiteX24" fmla="*/ 472813 w 938705"/>
              <a:gd name="connsiteY24" fmla="*/ 500660 h 771851"/>
              <a:gd name="connsiteX25" fmla="*/ 483243 w 938705"/>
              <a:gd name="connsiteY25" fmla="*/ 507614 h 771851"/>
              <a:gd name="connsiteX26" fmla="*/ 500627 w 938705"/>
              <a:gd name="connsiteY26" fmla="*/ 511090 h 771851"/>
              <a:gd name="connsiteX27" fmla="*/ 514534 w 938705"/>
              <a:gd name="connsiteY27" fmla="*/ 514567 h 771851"/>
              <a:gd name="connsiteX28" fmla="*/ 535395 w 938705"/>
              <a:gd name="connsiteY28" fmla="*/ 521521 h 771851"/>
              <a:gd name="connsiteX29" fmla="*/ 573640 w 938705"/>
              <a:gd name="connsiteY29" fmla="*/ 528474 h 771851"/>
              <a:gd name="connsiteX30" fmla="*/ 594501 w 938705"/>
              <a:gd name="connsiteY30" fmla="*/ 535428 h 771851"/>
              <a:gd name="connsiteX31" fmla="*/ 604931 w 938705"/>
              <a:gd name="connsiteY31" fmla="*/ 542382 h 771851"/>
              <a:gd name="connsiteX32" fmla="*/ 639699 w 938705"/>
              <a:gd name="connsiteY32" fmla="*/ 566719 h 771851"/>
              <a:gd name="connsiteX33" fmla="*/ 664037 w 938705"/>
              <a:gd name="connsiteY33" fmla="*/ 584103 h 771851"/>
              <a:gd name="connsiteX34" fmla="*/ 677944 w 938705"/>
              <a:gd name="connsiteY34" fmla="*/ 598011 h 771851"/>
              <a:gd name="connsiteX35" fmla="*/ 702282 w 938705"/>
              <a:gd name="connsiteY35" fmla="*/ 615395 h 771851"/>
              <a:gd name="connsiteX36" fmla="*/ 723143 w 938705"/>
              <a:gd name="connsiteY36" fmla="*/ 632779 h 771851"/>
              <a:gd name="connsiteX37" fmla="*/ 750957 w 938705"/>
              <a:gd name="connsiteY37" fmla="*/ 664070 h 771851"/>
              <a:gd name="connsiteX38" fmla="*/ 771818 w 938705"/>
              <a:gd name="connsiteY38" fmla="*/ 677977 h 771851"/>
              <a:gd name="connsiteX39" fmla="*/ 778772 w 938705"/>
              <a:gd name="connsiteY39" fmla="*/ 688408 h 771851"/>
              <a:gd name="connsiteX40" fmla="*/ 799632 w 938705"/>
              <a:gd name="connsiteY40" fmla="*/ 698838 h 771851"/>
              <a:gd name="connsiteX41" fmla="*/ 830924 w 938705"/>
              <a:gd name="connsiteY41" fmla="*/ 723176 h 771851"/>
              <a:gd name="connsiteX42" fmla="*/ 841354 w 938705"/>
              <a:gd name="connsiteY42" fmla="*/ 726652 h 771851"/>
              <a:gd name="connsiteX43" fmla="*/ 869168 w 938705"/>
              <a:gd name="connsiteY43" fmla="*/ 740560 h 771851"/>
              <a:gd name="connsiteX44" fmla="*/ 890029 w 938705"/>
              <a:gd name="connsiteY44" fmla="*/ 747513 h 771851"/>
              <a:gd name="connsiteX45" fmla="*/ 910890 w 938705"/>
              <a:gd name="connsiteY45" fmla="*/ 761420 h 771851"/>
              <a:gd name="connsiteX46" fmla="*/ 931751 w 938705"/>
              <a:gd name="connsiteY46" fmla="*/ 768374 h 771851"/>
              <a:gd name="connsiteX47" fmla="*/ 938705 w 938705"/>
              <a:gd name="connsiteY47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45165 w 938705"/>
              <a:gd name="connsiteY10" fmla="*/ 271191 h 771851"/>
              <a:gd name="connsiteX11" fmla="*/ 83410 w 938705"/>
              <a:gd name="connsiteY11" fmla="*/ 299005 h 771851"/>
              <a:gd name="connsiteX12" fmla="*/ 156423 w 938705"/>
              <a:gd name="connsiteY12" fmla="*/ 347681 h 771851"/>
              <a:gd name="connsiteX13" fmla="*/ 184238 w 938705"/>
              <a:gd name="connsiteY13" fmla="*/ 368541 h 771851"/>
              <a:gd name="connsiteX14" fmla="*/ 225959 w 938705"/>
              <a:gd name="connsiteY14" fmla="*/ 403309 h 771851"/>
              <a:gd name="connsiteX15" fmla="*/ 281588 w 938705"/>
              <a:gd name="connsiteY15" fmla="*/ 417217 h 771851"/>
              <a:gd name="connsiteX16" fmla="*/ 305926 w 938705"/>
              <a:gd name="connsiteY16" fmla="*/ 424170 h 771851"/>
              <a:gd name="connsiteX17" fmla="*/ 354601 w 938705"/>
              <a:gd name="connsiteY17" fmla="*/ 434601 h 771851"/>
              <a:gd name="connsiteX18" fmla="*/ 375462 w 938705"/>
              <a:gd name="connsiteY18" fmla="*/ 441554 h 771851"/>
              <a:gd name="connsiteX19" fmla="*/ 385892 w 938705"/>
              <a:gd name="connsiteY19" fmla="*/ 448508 h 771851"/>
              <a:gd name="connsiteX20" fmla="*/ 396323 w 938705"/>
              <a:gd name="connsiteY20" fmla="*/ 451985 h 771851"/>
              <a:gd name="connsiteX21" fmla="*/ 417184 w 938705"/>
              <a:gd name="connsiteY21" fmla="*/ 469369 h 771851"/>
              <a:gd name="connsiteX22" fmla="*/ 448475 w 938705"/>
              <a:gd name="connsiteY22" fmla="*/ 493706 h 771851"/>
              <a:gd name="connsiteX23" fmla="*/ 472813 w 938705"/>
              <a:gd name="connsiteY23" fmla="*/ 500660 h 771851"/>
              <a:gd name="connsiteX24" fmla="*/ 483243 w 938705"/>
              <a:gd name="connsiteY24" fmla="*/ 507614 h 771851"/>
              <a:gd name="connsiteX25" fmla="*/ 500627 w 938705"/>
              <a:gd name="connsiteY25" fmla="*/ 511090 h 771851"/>
              <a:gd name="connsiteX26" fmla="*/ 514534 w 938705"/>
              <a:gd name="connsiteY26" fmla="*/ 514567 h 771851"/>
              <a:gd name="connsiteX27" fmla="*/ 535395 w 938705"/>
              <a:gd name="connsiteY27" fmla="*/ 521521 h 771851"/>
              <a:gd name="connsiteX28" fmla="*/ 573640 w 938705"/>
              <a:gd name="connsiteY28" fmla="*/ 528474 h 771851"/>
              <a:gd name="connsiteX29" fmla="*/ 594501 w 938705"/>
              <a:gd name="connsiteY29" fmla="*/ 535428 h 771851"/>
              <a:gd name="connsiteX30" fmla="*/ 604931 w 938705"/>
              <a:gd name="connsiteY30" fmla="*/ 542382 h 771851"/>
              <a:gd name="connsiteX31" fmla="*/ 639699 w 938705"/>
              <a:gd name="connsiteY31" fmla="*/ 566719 h 771851"/>
              <a:gd name="connsiteX32" fmla="*/ 664037 w 938705"/>
              <a:gd name="connsiteY32" fmla="*/ 584103 h 771851"/>
              <a:gd name="connsiteX33" fmla="*/ 677944 w 938705"/>
              <a:gd name="connsiteY33" fmla="*/ 598011 h 771851"/>
              <a:gd name="connsiteX34" fmla="*/ 702282 w 938705"/>
              <a:gd name="connsiteY34" fmla="*/ 615395 h 771851"/>
              <a:gd name="connsiteX35" fmla="*/ 723143 w 938705"/>
              <a:gd name="connsiteY35" fmla="*/ 632779 h 771851"/>
              <a:gd name="connsiteX36" fmla="*/ 750957 w 938705"/>
              <a:gd name="connsiteY36" fmla="*/ 664070 h 771851"/>
              <a:gd name="connsiteX37" fmla="*/ 771818 w 938705"/>
              <a:gd name="connsiteY37" fmla="*/ 677977 h 771851"/>
              <a:gd name="connsiteX38" fmla="*/ 778772 w 938705"/>
              <a:gd name="connsiteY38" fmla="*/ 688408 h 771851"/>
              <a:gd name="connsiteX39" fmla="*/ 799632 w 938705"/>
              <a:gd name="connsiteY39" fmla="*/ 698838 h 771851"/>
              <a:gd name="connsiteX40" fmla="*/ 830924 w 938705"/>
              <a:gd name="connsiteY40" fmla="*/ 723176 h 771851"/>
              <a:gd name="connsiteX41" fmla="*/ 841354 w 938705"/>
              <a:gd name="connsiteY41" fmla="*/ 726652 h 771851"/>
              <a:gd name="connsiteX42" fmla="*/ 869168 w 938705"/>
              <a:gd name="connsiteY42" fmla="*/ 740560 h 771851"/>
              <a:gd name="connsiteX43" fmla="*/ 890029 w 938705"/>
              <a:gd name="connsiteY43" fmla="*/ 747513 h 771851"/>
              <a:gd name="connsiteX44" fmla="*/ 910890 w 938705"/>
              <a:gd name="connsiteY44" fmla="*/ 761420 h 771851"/>
              <a:gd name="connsiteX45" fmla="*/ 931751 w 938705"/>
              <a:gd name="connsiteY45" fmla="*/ 768374 h 771851"/>
              <a:gd name="connsiteX46" fmla="*/ 938705 w 938705"/>
              <a:gd name="connsiteY46" fmla="*/ 771851 h 771851"/>
              <a:gd name="connsiteX0" fmla="*/ 76457 w 938705"/>
              <a:gd name="connsiteY0" fmla="*/ 0 h 771851"/>
              <a:gd name="connsiteX1" fmla="*/ 69503 w 938705"/>
              <a:gd name="connsiteY1" fmla="*/ 31291 h 771851"/>
              <a:gd name="connsiteX2" fmla="*/ 62549 w 938705"/>
              <a:gd name="connsiteY2" fmla="*/ 45198 h 771851"/>
              <a:gd name="connsiteX3" fmla="*/ 41689 w 938705"/>
              <a:gd name="connsiteY3" fmla="*/ 66059 h 771851"/>
              <a:gd name="connsiteX4" fmla="*/ 20828 w 938705"/>
              <a:gd name="connsiteY4" fmla="*/ 100827 h 771851"/>
              <a:gd name="connsiteX5" fmla="*/ 13874 w 938705"/>
              <a:gd name="connsiteY5" fmla="*/ 111258 h 771851"/>
              <a:gd name="connsiteX6" fmla="*/ 10397 w 938705"/>
              <a:gd name="connsiteY6" fmla="*/ 121688 h 771851"/>
              <a:gd name="connsiteX7" fmla="*/ 3444 w 938705"/>
              <a:gd name="connsiteY7" fmla="*/ 146026 h 771851"/>
              <a:gd name="connsiteX8" fmla="*/ 3444 w 938705"/>
              <a:gd name="connsiteY8" fmla="*/ 215562 h 771851"/>
              <a:gd name="connsiteX9" fmla="*/ 38212 w 938705"/>
              <a:gd name="connsiteY9" fmla="*/ 260760 h 771851"/>
              <a:gd name="connsiteX10" fmla="*/ 83410 w 938705"/>
              <a:gd name="connsiteY10" fmla="*/ 299005 h 771851"/>
              <a:gd name="connsiteX11" fmla="*/ 156423 w 938705"/>
              <a:gd name="connsiteY11" fmla="*/ 347681 h 771851"/>
              <a:gd name="connsiteX12" fmla="*/ 184238 w 938705"/>
              <a:gd name="connsiteY12" fmla="*/ 368541 h 771851"/>
              <a:gd name="connsiteX13" fmla="*/ 225959 w 938705"/>
              <a:gd name="connsiteY13" fmla="*/ 403309 h 771851"/>
              <a:gd name="connsiteX14" fmla="*/ 281588 w 938705"/>
              <a:gd name="connsiteY14" fmla="*/ 417217 h 771851"/>
              <a:gd name="connsiteX15" fmla="*/ 305926 w 938705"/>
              <a:gd name="connsiteY15" fmla="*/ 424170 h 771851"/>
              <a:gd name="connsiteX16" fmla="*/ 354601 w 938705"/>
              <a:gd name="connsiteY16" fmla="*/ 434601 h 771851"/>
              <a:gd name="connsiteX17" fmla="*/ 375462 w 938705"/>
              <a:gd name="connsiteY17" fmla="*/ 441554 h 771851"/>
              <a:gd name="connsiteX18" fmla="*/ 385892 w 938705"/>
              <a:gd name="connsiteY18" fmla="*/ 448508 h 771851"/>
              <a:gd name="connsiteX19" fmla="*/ 396323 w 938705"/>
              <a:gd name="connsiteY19" fmla="*/ 451985 h 771851"/>
              <a:gd name="connsiteX20" fmla="*/ 417184 w 938705"/>
              <a:gd name="connsiteY20" fmla="*/ 469369 h 771851"/>
              <a:gd name="connsiteX21" fmla="*/ 448475 w 938705"/>
              <a:gd name="connsiteY21" fmla="*/ 493706 h 771851"/>
              <a:gd name="connsiteX22" fmla="*/ 472813 w 938705"/>
              <a:gd name="connsiteY22" fmla="*/ 500660 h 771851"/>
              <a:gd name="connsiteX23" fmla="*/ 483243 w 938705"/>
              <a:gd name="connsiteY23" fmla="*/ 507614 h 771851"/>
              <a:gd name="connsiteX24" fmla="*/ 500627 w 938705"/>
              <a:gd name="connsiteY24" fmla="*/ 511090 h 771851"/>
              <a:gd name="connsiteX25" fmla="*/ 514534 w 938705"/>
              <a:gd name="connsiteY25" fmla="*/ 514567 h 771851"/>
              <a:gd name="connsiteX26" fmla="*/ 535395 w 938705"/>
              <a:gd name="connsiteY26" fmla="*/ 521521 h 771851"/>
              <a:gd name="connsiteX27" fmla="*/ 573640 w 938705"/>
              <a:gd name="connsiteY27" fmla="*/ 528474 h 771851"/>
              <a:gd name="connsiteX28" fmla="*/ 594501 w 938705"/>
              <a:gd name="connsiteY28" fmla="*/ 535428 h 771851"/>
              <a:gd name="connsiteX29" fmla="*/ 604931 w 938705"/>
              <a:gd name="connsiteY29" fmla="*/ 542382 h 771851"/>
              <a:gd name="connsiteX30" fmla="*/ 639699 w 938705"/>
              <a:gd name="connsiteY30" fmla="*/ 566719 h 771851"/>
              <a:gd name="connsiteX31" fmla="*/ 664037 w 938705"/>
              <a:gd name="connsiteY31" fmla="*/ 584103 h 771851"/>
              <a:gd name="connsiteX32" fmla="*/ 677944 w 938705"/>
              <a:gd name="connsiteY32" fmla="*/ 598011 h 771851"/>
              <a:gd name="connsiteX33" fmla="*/ 702282 w 938705"/>
              <a:gd name="connsiteY33" fmla="*/ 615395 h 771851"/>
              <a:gd name="connsiteX34" fmla="*/ 723143 w 938705"/>
              <a:gd name="connsiteY34" fmla="*/ 632779 h 771851"/>
              <a:gd name="connsiteX35" fmla="*/ 750957 w 938705"/>
              <a:gd name="connsiteY35" fmla="*/ 664070 h 771851"/>
              <a:gd name="connsiteX36" fmla="*/ 771818 w 938705"/>
              <a:gd name="connsiteY36" fmla="*/ 677977 h 771851"/>
              <a:gd name="connsiteX37" fmla="*/ 778772 w 938705"/>
              <a:gd name="connsiteY37" fmla="*/ 688408 h 771851"/>
              <a:gd name="connsiteX38" fmla="*/ 799632 w 938705"/>
              <a:gd name="connsiteY38" fmla="*/ 698838 h 771851"/>
              <a:gd name="connsiteX39" fmla="*/ 830924 w 938705"/>
              <a:gd name="connsiteY39" fmla="*/ 723176 h 771851"/>
              <a:gd name="connsiteX40" fmla="*/ 841354 w 938705"/>
              <a:gd name="connsiteY40" fmla="*/ 726652 h 771851"/>
              <a:gd name="connsiteX41" fmla="*/ 869168 w 938705"/>
              <a:gd name="connsiteY41" fmla="*/ 740560 h 771851"/>
              <a:gd name="connsiteX42" fmla="*/ 890029 w 938705"/>
              <a:gd name="connsiteY42" fmla="*/ 747513 h 771851"/>
              <a:gd name="connsiteX43" fmla="*/ 910890 w 938705"/>
              <a:gd name="connsiteY43" fmla="*/ 761420 h 771851"/>
              <a:gd name="connsiteX44" fmla="*/ 931751 w 938705"/>
              <a:gd name="connsiteY44" fmla="*/ 768374 h 771851"/>
              <a:gd name="connsiteX45" fmla="*/ 938705 w 938705"/>
              <a:gd name="connsiteY45" fmla="*/ 771851 h 771851"/>
              <a:gd name="connsiteX0" fmla="*/ 79716 w 941964"/>
              <a:gd name="connsiteY0" fmla="*/ 0 h 771851"/>
              <a:gd name="connsiteX1" fmla="*/ 72762 w 941964"/>
              <a:gd name="connsiteY1" fmla="*/ 31291 h 771851"/>
              <a:gd name="connsiteX2" fmla="*/ 65808 w 941964"/>
              <a:gd name="connsiteY2" fmla="*/ 45198 h 771851"/>
              <a:gd name="connsiteX3" fmla="*/ 44948 w 941964"/>
              <a:gd name="connsiteY3" fmla="*/ 66059 h 771851"/>
              <a:gd name="connsiteX4" fmla="*/ 24087 w 941964"/>
              <a:gd name="connsiteY4" fmla="*/ 100827 h 771851"/>
              <a:gd name="connsiteX5" fmla="*/ 17133 w 941964"/>
              <a:gd name="connsiteY5" fmla="*/ 111258 h 771851"/>
              <a:gd name="connsiteX6" fmla="*/ 13656 w 941964"/>
              <a:gd name="connsiteY6" fmla="*/ 121688 h 771851"/>
              <a:gd name="connsiteX7" fmla="*/ 6703 w 941964"/>
              <a:gd name="connsiteY7" fmla="*/ 146026 h 771851"/>
              <a:gd name="connsiteX8" fmla="*/ 6703 w 941964"/>
              <a:gd name="connsiteY8" fmla="*/ 215562 h 771851"/>
              <a:gd name="connsiteX9" fmla="*/ 86669 w 941964"/>
              <a:gd name="connsiteY9" fmla="*/ 299005 h 771851"/>
              <a:gd name="connsiteX10" fmla="*/ 159682 w 941964"/>
              <a:gd name="connsiteY10" fmla="*/ 347681 h 771851"/>
              <a:gd name="connsiteX11" fmla="*/ 187497 w 941964"/>
              <a:gd name="connsiteY11" fmla="*/ 368541 h 771851"/>
              <a:gd name="connsiteX12" fmla="*/ 229218 w 941964"/>
              <a:gd name="connsiteY12" fmla="*/ 403309 h 771851"/>
              <a:gd name="connsiteX13" fmla="*/ 284847 w 941964"/>
              <a:gd name="connsiteY13" fmla="*/ 417217 h 771851"/>
              <a:gd name="connsiteX14" fmla="*/ 309185 w 941964"/>
              <a:gd name="connsiteY14" fmla="*/ 424170 h 771851"/>
              <a:gd name="connsiteX15" fmla="*/ 357860 w 941964"/>
              <a:gd name="connsiteY15" fmla="*/ 434601 h 771851"/>
              <a:gd name="connsiteX16" fmla="*/ 378721 w 941964"/>
              <a:gd name="connsiteY16" fmla="*/ 441554 h 771851"/>
              <a:gd name="connsiteX17" fmla="*/ 389151 w 941964"/>
              <a:gd name="connsiteY17" fmla="*/ 448508 h 771851"/>
              <a:gd name="connsiteX18" fmla="*/ 399582 w 941964"/>
              <a:gd name="connsiteY18" fmla="*/ 451985 h 771851"/>
              <a:gd name="connsiteX19" fmla="*/ 420443 w 941964"/>
              <a:gd name="connsiteY19" fmla="*/ 469369 h 771851"/>
              <a:gd name="connsiteX20" fmla="*/ 451734 w 941964"/>
              <a:gd name="connsiteY20" fmla="*/ 493706 h 771851"/>
              <a:gd name="connsiteX21" fmla="*/ 476072 w 941964"/>
              <a:gd name="connsiteY21" fmla="*/ 500660 h 771851"/>
              <a:gd name="connsiteX22" fmla="*/ 486502 w 941964"/>
              <a:gd name="connsiteY22" fmla="*/ 507614 h 771851"/>
              <a:gd name="connsiteX23" fmla="*/ 503886 w 941964"/>
              <a:gd name="connsiteY23" fmla="*/ 511090 h 771851"/>
              <a:gd name="connsiteX24" fmla="*/ 517793 w 941964"/>
              <a:gd name="connsiteY24" fmla="*/ 514567 h 771851"/>
              <a:gd name="connsiteX25" fmla="*/ 538654 w 941964"/>
              <a:gd name="connsiteY25" fmla="*/ 521521 h 771851"/>
              <a:gd name="connsiteX26" fmla="*/ 576899 w 941964"/>
              <a:gd name="connsiteY26" fmla="*/ 528474 h 771851"/>
              <a:gd name="connsiteX27" fmla="*/ 597760 w 941964"/>
              <a:gd name="connsiteY27" fmla="*/ 535428 h 771851"/>
              <a:gd name="connsiteX28" fmla="*/ 608190 w 941964"/>
              <a:gd name="connsiteY28" fmla="*/ 542382 h 771851"/>
              <a:gd name="connsiteX29" fmla="*/ 642958 w 941964"/>
              <a:gd name="connsiteY29" fmla="*/ 566719 h 771851"/>
              <a:gd name="connsiteX30" fmla="*/ 667296 w 941964"/>
              <a:gd name="connsiteY30" fmla="*/ 584103 h 771851"/>
              <a:gd name="connsiteX31" fmla="*/ 681203 w 941964"/>
              <a:gd name="connsiteY31" fmla="*/ 598011 h 771851"/>
              <a:gd name="connsiteX32" fmla="*/ 705541 w 941964"/>
              <a:gd name="connsiteY32" fmla="*/ 615395 h 771851"/>
              <a:gd name="connsiteX33" fmla="*/ 726402 w 941964"/>
              <a:gd name="connsiteY33" fmla="*/ 632779 h 771851"/>
              <a:gd name="connsiteX34" fmla="*/ 754216 w 941964"/>
              <a:gd name="connsiteY34" fmla="*/ 664070 h 771851"/>
              <a:gd name="connsiteX35" fmla="*/ 775077 w 941964"/>
              <a:gd name="connsiteY35" fmla="*/ 677977 h 771851"/>
              <a:gd name="connsiteX36" fmla="*/ 782031 w 941964"/>
              <a:gd name="connsiteY36" fmla="*/ 688408 h 771851"/>
              <a:gd name="connsiteX37" fmla="*/ 802891 w 941964"/>
              <a:gd name="connsiteY37" fmla="*/ 698838 h 771851"/>
              <a:gd name="connsiteX38" fmla="*/ 834183 w 941964"/>
              <a:gd name="connsiteY38" fmla="*/ 723176 h 771851"/>
              <a:gd name="connsiteX39" fmla="*/ 844613 w 941964"/>
              <a:gd name="connsiteY39" fmla="*/ 726652 h 771851"/>
              <a:gd name="connsiteX40" fmla="*/ 872427 w 941964"/>
              <a:gd name="connsiteY40" fmla="*/ 740560 h 771851"/>
              <a:gd name="connsiteX41" fmla="*/ 893288 w 941964"/>
              <a:gd name="connsiteY41" fmla="*/ 747513 h 771851"/>
              <a:gd name="connsiteX42" fmla="*/ 914149 w 941964"/>
              <a:gd name="connsiteY42" fmla="*/ 761420 h 771851"/>
              <a:gd name="connsiteX43" fmla="*/ 935010 w 941964"/>
              <a:gd name="connsiteY43" fmla="*/ 768374 h 771851"/>
              <a:gd name="connsiteX44" fmla="*/ 941964 w 941964"/>
              <a:gd name="connsiteY44" fmla="*/ 771851 h 771851"/>
              <a:gd name="connsiteX0" fmla="*/ 79343 w 941591"/>
              <a:gd name="connsiteY0" fmla="*/ 0 h 771851"/>
              <a:gd name="connsiteX1" fmla="*/ 72389 w 941591"/>
              <a:gd name="connsiteY1" fmla="*/ 31291 h 771851"/>
              <a:gd name="connsiteX2" fmla="*/ 65435 w 941591"/>
              <a:gd name="connsiteY2" fmla="*/ 45198 h 771851"/>
              <a:gd name="connsiteX3" fmla="*/ 44575 w 941591"/>
              <a:gd name="connsiteY3" fmla="*/ 66059 h 771851"/>
              <a:gd name="connsiteX4" fmla="*/ 23714 w 941591"/>
              <a:gd name="connsiteY4" fmla="*/ 100827 h 771851"/>
              <a:gd name="connsiteX5" fmla="*/ 16760 w 941591"/>
              <a:gd name="connsiteY5" fmla="*/ 111258 h 771851"/>
              <a:gd name="connsiteX6" fmla="*/ 6330 w 941591"/>
              <a:gd name="connsiteY6" fmla="*/ 146026 h 771851"/>
              <a:gd name="connsiteX7" fmla="*/ 6330 w 941591"/>
              <a:gd name="connsiteY7" fmla="*/ 215562 h 771851"/>
              <a:gd name="connsiteX8" fmla="*/ 86296 w 941591"/>
              <a:gd name="connsiteY8" fmla="*/ 299005 h 771851"/>
              <a:gd name="connsiteX9" fmla="*/ 159309 w 941591"/>
              <a:gd name="connsiteY9" fmla="*/ 347681 h 771851"/>
              <a:gd name="connsiteX10" fmla="*/ 187124 w 941591"/>
              <a:gd name="connsiteY10" fmla="*/ 368541 h 771851"/>
              <a:gd name="connsiteX11" fmla="*/ 228845 w 941591"/>
              <a:gd name="connsiteY11" fmla="*/ 403309 h 771851"/>
              <a:gd name="connsiteX12" fmla="*/ 284474 w 941591"/>
              <a:gd name="connsiteY12" fmla="*/ 417217 h 771851"/>
              <a:gd name="connsiteX13" fmla="*/ 308812 w 941591"/>
              <a:gd name="connsiteY13" fmla="*/ 424170 h 771851"/>
              <a:gd name="connsiteX14" fmla="*/ 357487 w 941591"/>
              <a:gd name="connsiteY14" fmla="*/ 434601 h 771851"/>
              <a:gd name="connsiteX15" fmla="*/ 378348 w 941591"/>
              <a:gd name="connsiteY15" fmla="*/ 441554 h 771851"/>
              <a:gd name="connsiteX16" fmla="*/ 388778 w 941591"/>
              <a:gd name="connsiteY16" fmla="*/ 448508 h 771851"/>
              <a:gd name="connsiteX17" fmla="*/ 399209 w 941591"/>
              <a:gd name="connsiteY17" fmla="*/ 451985 h 771851"/>
              <a:gd name="connsiteX18" fmla="*/ 420070 w 941591"/>
              <a:gd name="connsiteY18" fmla="*/ 469369 h 771851"/>
              <a:gd name="connsiteX19" fmla="*/ 451361 w 941591"/>
              <a:gd name="connsiteY19" fmla="*/ 493706 h 771851"/>
              <a:gd name="connsiteX20" fmla="*/ 475699 w 941591"/>
              <a:gd name="connsiteY20" fmla="*/ 500660 h 771851"/>
              <a:gd name="connsiteX21" fmla="*/ 486129 w 941591"/>
              <a:gd name="connsiteY21" fmla="*/ 507614 h 771851"/>
              <a:gd name="connsiteX22" fmla="*/ 503513 w 941591"/>
              <a:gd name="connsiteY22" fmla="*/ 511090 h 771851"/>
              <a:gd name="connsiteX23" fmla="*/ 517420 w 941591"/>
              <a:gd name="connsiteY23" fmla="*/ 514567 h 771851"/>
              <a:gd name="connsiteX24" fmla="*/ 538281 w 941591"/>
              <a:gd name="connsiteY24" fmla="*/ 521521 h 771851"/>
              <a:gd name="connsiteX25" fmla="*/ 576526 w 941591"/>
              <a:gd name="connsiteY25" fmla="*/ 528474 h 771851"/>
              <a:gd name="connsiteX26" fmla="*/ 597387 w 941591"/>
              <a:gd name="connsiteY26" fmla="*/ 535428 h 771851"/>
              <a:gd name="connsiteX27" fmla="*/ 607817 w 941591"/>
              <a:gd name="connsiteY27" fmla="*/ 542382 h 771851"/>
              <a:gd name="connsiteX28" fmla="*/ 642585 w 941591"/>
              <a:gd name="connsiteY28" fmla="*/ 566719 h 771851"/>
              <a:gd name="connsiteX29" fmla="*/ 666923 w 941591"/>
              <a:gd name="connsiteY29" fmla="*/ 584103 h 771851"/>
              <a:gd name="connsiteX30" fmla="*/ 680830 w 941591"/>
              <a:gd name="connsiteY30" fmla="*/ 598011 h 771851"/>
              <a:gd name="connsiteX31" fmla="*/ 705168 w 941591"/>
              <a:gd name="connsiteY31" fmla="*/ 615395 h 771851"/>
              <a:gd name="connsiteX32" fmla="*/ 726029 w 941591"/>
              <a:gd name="connsiteY32" fmla="*/ 632779 h 771851"/>
              <a:gd name="connsiteX33" fmla="*/ 753843 w 941591"/>
              <a:gd name="connsiteY33" fmla="*/ 664070 h 771851"/>
              <a:gd name="connsiteX34" fmla="*/ 774704 w 941591"/>
              <a:gd name="connsiteY34" fmla="*/ 677977 h 771851"/>
              <a:gd name="connsiteX35" fmla="*/ 781658 w 941591"/>
              <a:gd name="connsiteY35" fmla="*/ 688408 h 771851"/>
              <a:gd name="connsiteX36" fmla="*/ 802518 w 941591"/>
              <a:gd name="connsiteY36" fmla="*/ 698838 h 771851"/>
              <a:gd name="connsiteX37" fmla="*/ 833810 w 941591"/>
              <a:gd name="connsiteY37" fmla="*/ 723176 h 771851"/>
              <a:gd name="connsiteX38" fmla="*/ 844240 w 941591"/>
              <a:gd name="connsiteY38" fmla="*/ 726652 h 771851"/>
              <a:gd name="connsiteX39" fmla="*/ 872054 w 941591"/>
              <a:gd name="connsiteY39" fmla="*/ 740560 h 771851"/>
              <a:gd name="connsiteX40" fmla="*/ 892915 w 941591"/>
              <a:gd name="connsiteY40" fmla="*/ 747513 h 771851"/>
              <a:gd name="connsiteX41" fmla="*/ 913776 w 941591"/>
              <a:gd name="connsiteY41" fmla="*/ 761420 h 771851"/>
              <a:gd name="connsiteX42" fmla="*/ 934637 w 941591"/>
              <a:gd name="connsiteY42" fmla="*/ 768374 h 771851"/>
              <a:gd name="connsiteX43" fmla="*/ 941591 w 941591"/>
              <a:gd name="connsiteY43" fmla="*/ 771851 h 771851"/>
              <a:gd name="connsiteX0" fmla="*/ 79634 w 941882"/>
              <a:gd name="connsiteY0" fmla="*/ 0 h 771851"/>
              <a:gd name="connsiteX1" fmla="*/ 72680 w 941882"/>
              <a:gd name="connsiteY1" fmla="*/ 31291 h 771851"/>
              <a:gd name="connsiteX2" fmla="*/ 65726 w 941882"/>
              <a:gd name="connsiteY2" fmla="*/ 45198 h 771851"/>
              <a:gd name="connsiteX3" fmla="*/ 44866 w 941882"/>
              <a:gd name="connsiteY3" fmla="*/ 66059 h 771851"/>
              <a:gd name="connsiteX4" fmla="*/ 24005 w 941882"/>
              <a:gd name="connsiteY4" fmla="*/ 100827 h 771851"/>
              <a:gd name="connsiteX5" fmla="*/ 6621 w 941882"/>
              <a:gd name="connsiteY5" fmla="*/ 146026 h 771851"/>
              <a:gd name="connsiteX6" fmla="*/ 6621 w 941882"/>
              <a:gd name="connsiteY6" fmla="*/ 215562 h 771851"/>
              <a:gd name="connsiteX7" fmla="*/ 86587 w 941882"/>
              <a:gd name="connsiteY7" fmla="*/ 299005 h 771851"/>
              <a:gd name="connsiteX8" fmla="*/ 159600 w 941882"/>
              <a:gd name="connsiteY8" fmla="*/ 347681 h 771851"/>
              <a:gd name="connsiteX9" fmla="*/ 187415 w 941882"/>
              <a:gd name="connsiteY9" fmla="*/ 368541 h 771851"/>
              <a:gd name="connsiteX10" fmla="*/ 229136 w 941882"/>
              <a:gd name="connsiteY10" fmla="*/ 403309 h 771851"/>
              <a:gd name="connsiteX11" fmla="*/ 284765 w 941882"/>
              <a:gd name="connsiteY11" fmla="*/ 417217 h 771851"/>
              <a:gd name="connsiteX12" fmla="*/ 309103 w 941882"/>
              <a:gd name="connsiteY12" fmla="*/ 424170 h 771851"/>
              <a:gd name="connsiteX13" fmla="*/ 357778 w 941882"/>
              <a:gd name="connsiteY13" fmla="*/ 434601 h 771851"/>
              <a:gd name="connsiteX14" fmla="*/ 378639 w 941882"/>
              <a:gd name="connsiteY14" fmla="*/ 441554 h 771851"/>
              <a:gd name="connsiteX15" fmla="*/ 389069 w 941882"/>
              <a:gd name="connsiteY15" fmla="*/ 448508 h 771851"/>
              <a:gd name="connsiteX16" fmla="*/ 399500 w 941882"/>
              <a:gd name="connsiteY16" fmla="*/ 451985 h 771851"/>
              <a:gd name="connsiteX17" fmla="*/ 420361 w 941882"/>
              <a:gd name="connsiteY17" fmla="*/ 469369 h 771851"/>
              <a:gd name="connsiteX18" fmla="*/ 451652 w 941882"/>
              <a:gd name="connsiteY18" fmla="*/ 493706 h 771851"/>
              <a:gd name="connsiteX19" fmla="*/ 475990 w 941882"/>
              <a:gd name="connsiteY19" fmla="*/ 500660 h 771851"/>
              <a:gd name="connsiteX20" fmla="*/ 486420 w 941882"/>
              <a:gd name="connsiteY20" fmla="*/ 507614 h 771851"/>
              <a:gd name="connsiteX21" fmla="*/ 503804 w 941882"/>
              <a:gd name="connsiteY21" fmla="*/ 511090 h 771851"/>
              <a:gd name="connsiteX22" fmla="*/ 517711 w 941882"/>
              <a:gd name="connsiteY22" fmla="*/ 514567 h 771851"/>
              <a:gd name="connsiteX23" fmla="*/ 538572 w 941882"/>
              <a:gd name="connsiteY23" fmla="*/ 521521 h 771851"/>
              <a:gd name="connsiteX24" fmla="*/ 576817 w 941882"/>
              <a:gd name="connsiteY24" fmla="*/ 528474 h 771851"/>
              <a:gd name="connsiteX25" fmla="*/ 597678 w 941882"/>
              <a:gd name="connsiteY25" fmla="*/ 535428 h 771851"/>
              <a:gd name="connsiteX26" fmla="*/ 608108 w 941882"/>
              <a:gd name="connsiteY26" fmla="*/ 542382 h 771851"/>
              <a:gd name="connsiteX27" fmla="*/ 642876 w 941882"/>
              <a:gd name="connsiteY27" fmla="*/ 566719 h 771851"/>
              <a:gd name="connsiteX28" fmla="*/ 667214 w 941882"/>
              <a:gd name="connsiteY28" fmla="*/ 584103 h 771851"/>
              <a:gd name="connsiteX29" fmla="*/ 681121 w 941882"/>
              <a:gd name="connsiteY29" fmla="*/ 598011 h 771851"/>
              <a:gd name="connsiteX30" fmla="*/ 705459 w 941882"/>
              <a:gd name="connsiteY30" fmla="*/ 615395 h 771851"/>
              <a:gd name="connsiteX31" fmla="*/ 726320 w 941882"/>
              <a:gd name="connsiteY31" fmla="*/ 632779 h 771851"/>
              <a:gd name="connsiteX32" fmla="*/ 754134 w 941882"/>
              <a:gd name="connsiteY32" fmla="*/ 664070 h 771851"/>
              <a:gd name="connsiteX33" fmla="*/ 774995 w 941882"/>
              <a:gd name="connsiteY33" fmla="*/ 677977 h 771851"/>
              <a:gd name="connsiteX34" fmla="*/ 781949 w 941882"/>
              <a:gd name="connsiteY34" fmla="*/ 688408 h 771851"/>
              <a:gd name="connsiteX35" fmla="*/ 802809 w 941882"/>
              <a:gd name="connsiteY35" fmla="*/ 698838 h 771851"/>
              <a:gd name="connsiteX36" fmla="*/ 834101 w 941882"/>
              <a:gd name="connsiteY36" fmla="*/ 723176 h 771851"/>
              <a:gd name="connsiteX37" fmla="*/ 844531 w 941882"/>
              <a:gd name="connsiteY37" fmla="*/ 726652 h 771851"/>
              <a:gd name="connsiteX38" fmla="*/ 872345 w 941882"/>
              <a:gd name="connsiteY38" fmla="*/ 740560 h 771851"/>
              <a:gd name="connsiteX39" fmla="*/ 893206 w 941882"/>
              <a:gd name="connsiteY39" fmla="*/ 747513 h 771851"/>
              <a:gd name="connsiteX40" fmla="*/ 914067 w 941882"/>
              <a:gd name="connsiteY40" fmla="*/ 761420 h 771851"/>
              <a:gd name="connsiteX41" fmla="*/ 934928 w 941882"/>
              <a:gd name="connsiteY41" fmla="*/ 768374 h 771851"/>
              <a:gd name="connsiteX42" fmla="*/ 941882 w 941882"/>
              <a:gd name="connsiteY42" fmla="*/ 771851 h 771851"/>
              <a:gd name="connsiteX0" fmla="*/ 79634 w 941882"/>
              <a:gd name="connsiteY0" fmla="*/ 0 h 771851"/>
              <a:gd name="connsiteX1" fmla="*/ 72680 w 941882"/>
              <a:gd name="connsiteY1" fmla="*/ 31291 h 771851"/>
              <a:gd name="connsiteX2" fmla="*/ 65726 w 941882"/>
              <a:gd name="connsiteY2" fmla="*/ 45198 h 771851"/>
              <a:gd name="connsiteX3" fmla="*/ 24005 w 941882"/>
              <a:gd name="connsiteY3" fmla="*/ 100827 h 771851"/>
              <a:gd name="connsiteX4" fmla="*/ 6621 w 941882"/>
              <a:gd name="connsiteY4" fmla="*/ 146026 h 771851"/>
              <a:gd name="connsiteX5" fmla="*/ 6621 w 941882"/>
              <a:gd name="connsiteY5" fmla="*/ 215562 h 771851"/>
              <a:gd name="connsiteX6" fmla="*/ 86587 w 941882"/>
              <a:gd name="connsiteY6" fmla="*/ 299005 h 771851"/>
              <a:gd name="connsiteX7" fmla="*/ 159600 w 941882"/>
              <a:gd name="connsiteY7" fmla="*/ 347681 h 771851"/>
              <a:gd name="connsiteX8" fmla="*/ 187415 w 941882"/>
              <a:gd name="connsiteY8" fmla="*/ 368541 h 771851"/>
              <a:gd name="connsiteX9" fmla="*/ 229136 w 941882"/>
              <a:gd name="connsiteY9" fmla="*/ 403309 h 771851"/>
              <a:gd name="connsiteX10" fmla="*/ 284765 w 941882"/>
              <a:gd name="connsiteY10" fmla="*/ 417217 h 771851"/>
              <a:gd name="connsiteX11" fmla="*/ 309103 w 941882"/>
              <a:gd name="connsiteY11" fmla="*/ 424170 h 771851"/>
              <a:gd name="connsiteX12" fmla="*/ 357778 w 941882"/>
              <a:gd name="connsiteY12" fmla="*/ 434601 h 771851"/>
              <a:gd name="connsiteX13" fmla="*/ 378639 w 941882"/>
              <a:gd name="connsiteY13" fmla="*/ 441554 h 771851"/>
              <a:gd name="connsiteX14" fmla="*/ 389069 w 941882"/>
              <a:gd name="connsiteY14" fmla="*/ 448508 h 771851"/>
              <a:gd name="connsiteX15" fmla="*/ 399500 w 941882"/>
              <a:gd name="connsiteY15" fmla="*/ 451985 h 771851"/>
              <a:gd name="connsiteX16" fmla="*/ 420361 w 941882"/>
              <a:gd name="connsiteY16" fmla="*/ 469369 h 771851"/>
              <a:gd name="connsiteX17" fmla="*/ 451652 w 941882"/>
              <a:gd name="connsiteY17" fmla="*/ 493706 h 771851"/>
              <a:gd name="connsiteX18" fmla="*/ 475990 w 941882"/>
              <a:gd name="connsiteY18" fmla="*/ 500660 h 771851"/>
              <a:gd name="connsiteX19" fmla="*/ 486420 w 941882"/>
              <a:gd name="connsiteY19" fmla="*/ 507614 h 771851"/>
              <a:gd name="connsiteX20" fmla="*/ 503804 w 941882"/>
              <a:gd name="connsiteY20" fmla="*/ 511090 h 771851"/>
              <a:gd name="connsiteX21" fmla="*/ 517711 w 941882"/>
              <a:gd name="connsiteY21" fmla="*/ 514567 h 771851"/>
              <a:gd name="connsiteX22" fmla="*/ 538572 w 941882"/>
              <a:gd name="connsiteY22" fmla="*/ 521521 h 771851"/>
              <a:gd name="connsiteX23" fmla="*/ 576817 w 941882"/>
              <a:gd name="connsiteY23" fmla="*/ 528474 h 771851"/>
              <a:gd name="connsiteX24" fmla="*/ 597678 w 941882"/>
              <a:gd name="connsiteY24" fmla="*/ 535428 h 771851"/>
              <a:gd name="connsiteX25" fmla="*/ 608108 w 941882"/>
              <a:gd name="connsiteY25" fmla="*/ 542382 h 771851"/>
              <a:gd name="connsiteX26" fmla="*/ 642876 w 941882"/>
              <a:gd name="connsiteY26" fmla="*/ 566719 h 771851"/>
              <a:gd name="connsiteX27" fmla="*/ 667214 w 941882"/>
              <a:gd name="connsiteY27" fmla="*/ 584103 h 771851"/>
              <a:gd name="connsiteX28" fmla="*/ 681121 w 941882"/>
              <a:gd name="connsiteY28" fmla="*/ 598011 h 771851"/>
              <a:gd name="connsiteX29" fmla="*/ 705459 w 941882"/>
              <a:gd name="connsiteY29" fmla="*/ 615395 h 771851"/>
              <a:gd name="connsiteX30" fmla="*/ 726320 w 941882"/>
              <a:gd name="connsiteY30" fmla="*/ 632779 h 771851"/>
              <a:gd name="connsiteX31" fmla="*/ 754134 w 941882"/>
              <a:gd name="connsiteY31" fmla="*/ 664070 h 771851"/>
              <a:gd name="connsiteX32" fmla="*/ 774995 w 941882"/>
              <a:gd name="connsiteY32" fmla="*/ 677977 h 771851"/>
              <a:gd name="connsiteX33" fmla="*/ 781949 w 941882"/>
              <a:gd name="connsiteY33" fmla="*/ 688408 h 771851"/>
              <a:gd name="connsiteX34" fmla="*/ 802809 w 941882"/>
              <a:gd name="connsiteY34" fmla="*/ 698838 h 771851"/>
              <a:gd name="connsiteX35" fmla="*/ 834101 w 941882"/>
              <a:gd name="connsiteY35" fmla="*/ 723176 h 771851"/>
              <a:gd name="connsiteX36" fmla="*/ 844531 w 941882"/>
              <a:gd name="connsiteY36" fmla="*/ 726652 h 771851"/>
              <a:gd name="connsiteX37" fmla="*/ 872345 w 941882"/>
              <a:gd name="connsiteY37" fmla="*/ 740560 h 771851"/>
              <a:gd name="connsiteX38" fmla="*/ 893206 w 941882"/>
              <a:gd name="connsiteY38" fmla="*/ 747513 h 771851"/>
              <a:gd name="connsiteX39" fmla="*/ 914067 w 941882"/>
              <a:gd name="connsiteY39" fmla="*/ 761420 h 771851"/>
              <a:gd name="connsiteX40" fmla="*/ 934928 w 941882"/>
              <a:gd name="connsiteY40" fmla="*/ 768374 h 771851"/>
              <a:gd name="connsiteX41" fmla="*/ 941882 w 941882"/>
              <a:gd name="connsiteY41" fmla="*/ 771851 h 771851"/>
              <a:gd name="connsiteX0" fmla="*/ 79634 w 941882"/>
              <a:gd name="connsiteY0" fmla="*/ 0 h 771851"/>
              <a:gd name="connsiteX1" fmla="*/ 72680 w 941882"/>
              <a:gd name="connsiteY1" fmla="*/ 31291 h 771851"/>
              <a:gd name="connsiteX2" fmla="*/ 24005 w 941882"/>
              <a:gd name="connsiteY2" fmla="*/ 100827 h 771851"/>
              <a:gd name="connsiteX3" fmla="*/ 6621 w 941882"/>
              <a:gd name="connsiteY3" fmla="*/ 146026 h 771851"/>
              <a:gd name="connsiteX4" fmla="*/ 6621 w 941882"/>
              <a:gd name="connsiteY4" fmla="*/ 215562 h 771851"/>
              <a:gd name="connsiteX5" fmla="*/ 86587 w 941882"/>
              <a:gd name="connsiteY5" fmla="*/ 299005 h 771851"/>
              <a:gd name="connsiteX6" fmla="*/ 159600 w 941882"/>
              <a:gd name="connsiteY6" fmla="*/ 347681 h 771851"/>
              <a:gd name="connsiteX7" fmla="*/ 187415 w 941882"/>
              <a:gd name="connsiteY7" fmla="*/ 368541 h 771851"/>
              <a:gd name="connsiteX8" fmla="*/ 229136 w 941882"/>
              <a:gd name="connsiteY8" fmla="*/ 403309 h 771851"/>
              <a:gd name="connsiteX9" fmla="*/ 284765 w 941882"/>
              <a:gd name="connsiteY9" fmla="*/ 417217 h 771851"/>
              <a:gd name="connsiteX10" fmla="*/ 309103 w 941882"/>
              <a:gd name="connsiteY10" fmla="*/ 424170 h 771851"/>
              <a:gd name="connsiteX11" fmla="*/ 357778 w 941882"/>
              <a:gd name="connsiteY11" fmla="*/ 434601 h 771851"/>
              <a:gd name="connsiteX12" fmla="*/ 378639 w 941882"/>
              <a:gd name="connsiteY12" fmla="*/ 441554 h 771851"/>
              <a:gd name="connsiteX13" fmla="*/ 389069 w 941882"/>
              <a:gd name="connsiteY13" fmla="*/ 448508 h 771851"/>
              <a:gd name="connsiteX14" fmla="*/ 399500 w 941882"/>
              <a:gd name="connsiteY14" fmla="*/ 451985 h 771851"/>
              <a:gd name="connsiteX15" fmla="*/ 420361 w 941882"/>
              <a:gd name="connsiteY15" fmla="*/ 469369 h 771851"/>
              <a:gd name="connsiteX16" fmla="*/ 451652 w 941882"/>
              <a:gd name="connsiteY16" fmla="*/ 493706 h 771851"/>
              <a:gd name="connsiteX17" fmla="*/ 475990 w 941882"/>
              <a:gd name="connsiteY17" fmla="*/ 500660 h 771851"/>
              <a:gd name="connsiteX18" fmla="*/ 486420 w 941882"/>
              <a:gd name="connsiteY18" fmla="*/ 507614 h 771851"/>
              <a:gd name="connsiteX19" fmla="*/ 503804 w 941882"/>
              <a:gd name="connsiteY19" fmla="*/ 511090 h 771851"/>
              <a:gd name="connsiteX20" fmla="*/ 517711 w 941882"/>
              <a:gd name="connsiteY20" fmla="*/ 514567 h 771851"/>
              <a:gd name="connsiteX21" fmla="*/ 538572 w 941882"/>
              <a:gd name="connsiteY21" fmla="*/ 521521 h 771851"/>
              <a:gd name="connsiteX22" fmla="*/ 576817 w 941882"/>
              <a:gd name="connsiteY22" fmla="*/ 528474 h 771851"/>
              <a:gd name="connsiteX23" fmla="*/ 597678 w 941882"/>
              <a:gd name="connsiteY23" fmla="*/ 535428 h 771851"/>
              <a:gd name="connsiteX24" fmla="*/ 608108 w 941882"/>
              <a:gd name="connsiteY24" fmla="*/ 542382 h 771851"/>
              <a:gd name="connsiteX25" fmla="*/ 642876 w 941882"/>
              <a:gd name="connsiteY25" fmla="*/ 566719 h 771851"/>
              <a:gd name="connsiteX26" fmla="*/ 667214 w 941882"/>
              <a:gd name="connsiteY26" fmla="*/ 584103 h 771851"/>
              <a:gd name="connsiteX27" fmla="*/ 681121 w 941882"/>
              <a:gd name="connsiteY27" fmla="*/ 598011 h 771851"/>
              <a:gd name="connsiteX28" fmla="*/ 705459 w 941882"/>
              <a:gd name="connsiteY28" fmla="*/ 615395 h 771851"/>
              <a:gd name="connsiteX29" fmla="*/ 726320 w 941882"/>
              <a:gd name="connsiteY29" fmla="*/ 632779 h 771851"/>
              <a:gd name="connsiteX30" fmla="*/ 754134 w 941882"/>
              <a:gd name="connsiteY30" fmla="*/ 664070 h 771851"/>
              <a:gd name="connsiteX31" fmla="*/ 774995 w 941882"/>
              <a:gd name="connsiteY31" fmla="*/ 677977 h 771851"/>
              <a:gd name="connsiteX32" fmla="*/ 781949 w 941882"/>
              <a:gd name="connsiteY32" fmla="*/ 688408 h 771851"/>
              <a:gd name="connsiteX33" fmla="*/ 802809 w 941882"/>
              <a:gd name="connsiteY33" fmla="*/ 698838 h 771851"/>
              <a:gd name="connsiteX34" fmla="*/ 834101 w 941882"/>
              <a:gd name="connsiteY34" fmla="*/ 723176 h 771851"/>
              <a:gd name="connsiteX35" fmla="*/ 844531 w 941882"/>
              <a:gd name="connsiteY35" fmla="*/ 726652 h 771851"/>
              <a:gd name="connsiteX36" fmla="*/ 872345 w 941882"/>
              <a:gd name="connsiteY36" fmla="*/ 740560 h 771851"/>
              <a:gd name="connsiteX37" fmla="*/ 893206 w 941882"/>
              <a:gd name="connsiteY37" fmla="*/ 747513 h 771851"/>
              <a:gd name="connsiteX38" fmla="*/ 914067 w 941882"/>
              <a:gd name="connsiteY38" fmla="*/ 761420 h 771851"/>
              <a:gd name="connsiteX39" fmla="*/ 934928 w 941882"/>
              <a:gd name="connsiteY39" fmla="*/ 768374 h 771851"/>
              <a:gd name="connsiteX40" fmla="*/ 941882 w 941882"/>
              <a:gd name="connsiteY40" fmla="*/ 771851 h 771851"/>
              <a:gd name="connsiteX0" fmla="*/ 79634 w 941882"/>
              <a:gd name="connsiteY0" fmla="*/ 0 h 771851"/>
              <a:gd name="connsiteX1" fmla="*/ 24005 w 941882"/>
              <a:gd name="connsiteY1" fmla="*/ 100827 h 771851"/>
              <a:gd name="connsiteX2" fmla="*/ 6621 w 941882"/>
              <a:gd name="connsiteY2" fmla="*/ 146026 h 771851"/>
              <a:gd name="connsiteX3" fmla="*/ 6621 w 941882"/>
              <a:gd name="connsiteY3" fmla="*/ 215562 h 771851"/>
              <a:gd name="connsiteX4" fmla="*/ 86587 w 941882"/>
              <a:gd name="connsiteY4" fmla="*/ 299005 h 771851"/>
              <a:gd name="connsiteX5" fmla="*/ 159600 w 941882"/>
              <a:gd name="connsiteY5" fmla="*/ 347681 h 771851"/>
              <a:gd name="connsiteX6" fmla="*/ 187415 w 941882"/>
              <a:gd name="connsiteY6" fmla="*/ 368541 h 771851"/>
              <a:gd name="connsiteX7" fmla="*/ 229136 w 941882"/>
              <a:gd name="connsiteY7" fmla="*/ 403309 h 771851"/>
              <a:gd name="connsiteX8" fmla="*/ 284765 w 941882"/>
              <a:gd name="connsiteY8" fmla="*/ 417217 h 771851"/>
              <a:gd name="connsiteX9" fmla="*/ 309103 w 941882"/>
              <a:gd name="connsiteY9" fmla="*/ 424170 h 771851"/>
              <a:gd name="connsiteX10" fmla="*/ 357778 w 941882"/>
              <a:gd name="connsiteY10" fmla="*/ 434601 h 771851"/>
              <a:gd name="connsiteX11" fmla="*/ 378639 w 941882"/>
              <a:gd name="connsiteY11" fmla="*/ 441554 h 771851"/>
              <a:gd name="connsiteX12" fmla="*/ 389069 w 941882"/>
              <a:gd name="connsiteY12" fmla="*/ 448508 h 771851"/>
              <a:gd name="connsiteX13" fmla="*/ 399500 w 941882"/>
              <a:gd name="connsiteY13" fmla="*/ 451985 h 771851"/>
              <a:gd name="connsiteX14" fmla="*/ 420361 w 941882"/>
              <a:gd name="connsiteY14" fmla="*/ 469369 h 771851"/>
              <a:gd name="connsiteX15" fmla="*/ 451652 w 941882"/>
              <a:gd name="connsiteY15" fmla="*/ 493706 h 771851"/>
              <a:gd name="connsiteX16" fmla="*/ 475990 w 941882"/>
              <a:gd name="connsiteY16" fmla="*/ 500660 h 771851"/>
              <a:gd name="connsiteX17" fmla="*/ 486420 w 941882"/>
              <a:gd name="connsiteY17" fmla="*/ 507614 h 771851"/>
              <a:gd name="connsiteX18" fmla="*/ 503804 w 941882"/>
              <a:gd name="connsiteY18" fmla="*/ 511090 h 771851"/>
              <a:gd name="connsiteX19" fmla="*/ 517711 w 941882"/>
              <a:gd name="connsiteY19" fmla="*/ 514567 h 771851"/>
              <a:gd name="connsiteX20" fmla="*/ 538572 w 941882"/>
              <a:gd name="connsiteY20" fmla="*/ 521521 h 771851"/>
              <a:gd name="connsiteX21" fmla="*/ 576817 w 941882"/>
              <a:gd name="connsiteY21" fmla="*/ 528474 h 771851"/>
              <a:gd name="connsiteX22" fmla="*/ 597678 w 941882"/>
              <a:gd name="connsiteY22" fmla="*/ 535428 h 771851"/>
              <a:gd name="connsiteX23" fmla="*/ 608108 w 941882"/>
              <a:gd name="connsiteY23" fmla="*/ 542382 h 771851"/>
              <a:gd name="connsiteX24" fmla="*/ 642876 w 941882"/>
              <a:gd name="connsiteY24" fmla="*/ 566719 h 771851"/>
              <a:gd name="connsiteX25" fmla="*/ 667214 w 941882"/>
              <a:gd name="connsiteY25" fmla="*/ 584103 h 771851"/>
              <a:gd name="connsiteX26" fmla="*/ 681121 w 941882"/>
              <a:gd name="connsiteY26" fmla="*/ 598011 h 771851"/>
              <a:gd name="connsiteX27" fmla="*/ 705459 w 941882"/>
              <a:gd name="connsiteY27" fmla="*/ 615395 h 771851"/>
              <a:gd name="connsiteX28" fmla="*/ 726320 w 941882"/>
              <a:gd name="connsiteY28" fmla="*/ 632779 h 771851"/>
              <a:gd name="connsiteX29" fmla="*/ 754134 w 941882"/>
              <a:gd name="connsiteY29" fmla="*/ 664070 h 771851"/>
              <a:gd name="connsiteX30" fmla="*/ 774995 w 941882"/>
              <a:gd name="connsiteY30" fmla="*/ 677977 h 771851"/>
              <a:gd name="connsiteX31" fmla="*/ 781949 w 941882"/>
              <a:gd name="connsiteY31" fmla="*/ 688408 h 771851"/>
              <a:gd name="connsiteX32" fmla="*/ 802809 w 941882"/>
              <a:gd name="connsiteY32" fmla="*/ 698838 h 771851"/>
              <a:gd name="connsiteX33" fmla="*/ 834101 w 941882"/>
              <a:gd name="connsiteY33" fmla="*/ 723176 h 771851"/>
              <a:gd name="connsiteX34" fmla="*/ 844531 w 941882"/>
              <a:gd name="connsiteY34" fmla="*/ 726652 h 771851"/>
              <a:gd name="connsiteX35" fmla="*/ 872345 w 941882"/>
              <a:gd name="connsiteY35" fmla="*/ 740560 h 771851"/>
              <a:gd name="connsiteX36" fmla="*/ 893206 w 941882"/>
              <a:gd name="connsiteY36" fmla="*/ 747513 h 771851"/>
              <a:gd name="connsiteX37" fmla="*/ 914067 w 941882"/>
              <a:gd name="connsiteY37" fmla="*/ 761420 h 771851"/>
              <a:gd name="connsiteX38" fmla="*/ 934928 w 941882"/>
              <a:gd name="connsiteY38" fmla="*/ 768374 h 771851"/>
              <a:gd name="connsiteX39" fmla="*/ 941882 w 941882"/>
              <a:gd name="connsiteY39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56398 w 938680"/>
              <a:gd name="connsiteY4" fmla="*/ 347681 h 771851"/>
              <a:gd name="connsiteX5" fmla="*/ 184213 w 938680"/>
              <a:gd name="connsiteY5" fmla="*/ 368541 h 771851"/>
              <a:gd name="connsiteX6" fmla="*/ 225934 w 938680"/>
              <a:gd name="connsiteY6" fmla="*/ 403309 h 771851"/>
              <a:gd name="connsiteX7" fmla="*/ 281563 w 938680"/>
              <a:gd name="connsiteY7" fmla="*/ 417217 h 771851"/>
              <a:gd name="connsiteX8" fmla="*/ 305901 w 938680"/>
              <a:gd name="connsiteY8" fmla="*/ 424170 h 771851"/>
              <a:gd name="connsiteX9" fmla="*/ 354576 w 938680"/>
              <a:gd name="connsiteY9" fmla="*/ 434601 h 771851"/>
              <a:gd name="connsiteX10" fmla="*/ 375437 w 938680"/>
              <a:gd name="connsiteY10" fmla="*/ 441554 h 771851"/>
              <a:gd name="connsiteX11" fmla="*/ 385867 w 938680"/>
              <a:gd name="connsiteY11" fmla="*/ 448508 h 771851"/>
              <a:gd name="connsiteX12" fmla="*/ 396298 w 938680"/>
              <a:gd name="connsiteY12" fmla="*/ 451985 h 771851"/>
              <a:gd name="connsiteX13" fmla="*/ 417159 w 938680"/>
              <a:gd name="connsiteY13" fmla="*/ 469369 h 771851"/>
              <a:gd name="connsiteX14" fmla="*/ 448450 w 938680"/>
              <a:gd name="connsiteY14" fmla="*/ 493706 h 771851"/>
              <a:gd name="connsiteX15" fmla="*/ 472788 w 938680"/>
              <a:gd name="connsiteY15" fmla="*/ 500660 h 771851"/>
              <a:gd name="connsiteX16" fmla="*/ 483218 w 938680"/>
              <a:gd name="connsiteY16" fmla="*/ 507614 h 771851"/>
              <a:gd name="connsiteX17" fmla="*/ 500602 w 938680"/>
              <a:gd name="connsiteY17" fmla="*/ 511090 h 771851"/>
              <a:gd name="connsiteX18" fmla="*/ 514509 w 938680"/>
              <a:gd name="connsiteY18" fmla="*/ 514567 h 771851"/>
              <a:gd name="connsiteX19" fmla="*/ 535370 w 938680"/>
              <a:gd name="connsiteY19" fmla="*/ 521521 h 771851"/>
              <a:gd name="connsiteX20" fmla="*/ 573615 w 938680"/>
              <a:gd name="connsiteY20" fmla="*/ 528474 h 771851"/>
              <a:gd name="connsiteX21" fmla="*/ 594476 w 938680"/>
              <a:gd name="connsiteY21" fmla="*/ 535428 h 771851"/>
              <a:gd name="connsiteX22" fmla="*/ 604906 w 938680"/>
              <a:gd name="connsiteY22" fmla="*/ 542382 h 771851"/>
              <a:gd name="connsiteX23" fmla="*/ 639674 w 938680"/>
              <a:gd name="connsiteY23" fmla="*/ 566719 h 771851"/>
              <a:gd name="connsiteX24" fmla="*/ 664012 w 938680"/>
              <a:gd name="connsiteY24" fmla="*/ 584103 h 771851"/>
              <a:gd name="connsiteX25" fmla="*/ 677919 w 938680"/>
              <a:gd name="connsiteY25" fmla="*/ 598011 h 771851"/>
              <a:gd name="connsiteX26" fmla="*/ 702257 w 938680"/>
              <a:gd name="connsiteY26" fmla="*/ 615395 h 771851"/>
              <a:gd name="connsiteX27" fmla="*/ 723118 w 938680"/>
              <a:gd name="connsiteY27" fmla="*/ 632779 h 771851"/>
              <a:gd name="connsiteX28" fmla="*/ 750932 w 938680"/>
              <a:gd name="connsiteY28" fmla="*/ 664070 h 771851"/>
              <a:gd name="connsiteX29" fmla="*/ 771793 w 938680"/>
              <a:gd name="connsiteY29" fmla="*/ 677977 h 771851"/>
              <a:gd name="connsiteX30" fmla="*/ 778747 w 938680"/>
              <a:gd name="connsiteY30" fmla="*/ 688408 h 771851"/>
              <a:gd name="connsiteX31" fmla="*/ 799607 w 938680"/>
              <a:gd name="connsiteY31" fmla="*/ 698838 h 771851"/>
              <a:gd name="connsiteX32" fmla="*/ 830899 w 938680"/>
              <a:gd name="connsiteY32" fmla="*/ 723176 h 771851"/>
              <a:gd name="connsiteX33" fmla="*/ 841329 w 938680"/>
              <a:gd name="connsiteY33" fmla="*/ 726652 h 771851"/>
              <a:gd name="connsiteX34" fmla="*/ 869143 w 938680"/>
              <a:gd name="connsiteY34" fmla="*/ 740560 h 771851"/>
              <a:gd name="connsiteX35" fmla="*/ 890004 w 938680"/>
              <a:gd name="connsiteY35" fmla="*/ 747513 h 771851"/>
              <a:gd name="connsiteX36" fmla="*/ 910865 w 938680"/>
              <a:gd name="connsiteY36" fmla="*/ 761420 h 771851"/>
              <a:gd name="connsiteX37" fmla="*/ 931726 w 938680"/>
              <a:gd name="connsiteY37" fmla="*/ 768374 h 771851"/>
              <a:gd name="connsiteX38" fmla="*/ 938680 w 938680"/>
              <a:gd name="connsiteY38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281563 w 938680"/>
              <a:gd name="connsiteY6" fmla="*/ 417217 h 771851"/>
              <a:gd name="connsiteX7" fmla="*/ 305901 w 938680"/>
              <a:gd name="connsiteY7" fmla="*/ 424170 h 771851"/>
              <a:gd name="connsiteX8" fmla="*/ 354576 w 938680"/>
              <a:gd name="connsiteY8" fmla="*/ 434601 h 771851"/>
              <a:gd name="connsiteX9" fmla="*/ 375437 w 938680"/>
              <a:gd name="connsiteY9" fmla="*/ 441554 h 771851"/>
              <a:gd name="connsiteX10" fmla="*/ 385867 w 938680"/>
              <a:gd name="connsiteY10" fmla="*/ 448508 h 771851"/>
              <a:gd name="connsiteX11" fmla="*/ 396298 w 938680"/>
              <a:gd name="connsiteY11" fmla="*/ 451985 h 771851"/>
              <a:gd name="connsiteX12" fmla="*/ 417159 w 938680"/>
              <a:gd name="connsiteY12" fmla="*/ 469369 h 771851"/>
              <a:gd name="connsiteX13" fmla="*/ 448450 w 938680"/>
              <a:gd name="connsiteY13" fmla="*/ 493706 h 771851"/>
              <a:gd name="connsiteX14" fmla="*/ 472788 w 938680"/>
              <a:gd name="connsiteY14" fmla="*/ 500660 h 771851"/>
              <a:gd name="connsiteX15" fmla="*/ 483218 w 938680"/>
              <a:gd name="connsiteY15" fmla="*/ 507614 h 771851"/>
              <a:gd name="connsiteX16" fmla="*/ 500602 w 938680"/>
              <a:gd name="connsiteY16" fmla="*/ 511090 h 771851"/>
              <a:gd name="connsiteX17" fmla="*/ 514509 w 938680"/>
              <a:gd name="connsiteY17" fmla="*/ 514567 h 771851"/>
              <a:gd name="connsiteX18" fmla="*/ 535370 w 938680"/>
              <a:gd name="connsiteY18" fmla="*/ 521521 h 771851"/>
              <a:gd name="connsiteX19" fmla="*/ 573615 w 938680"/>
              <a:gd name="connsiteY19" fmla="*/ 528474 h 771851"/>
              <a:gd name="connsiteX20" fmla="*/ 594476 w 938680"/>
              <a:gd name="connsiteY20" fmla="*/ 535428 h 771851"/>
              <a:gd name="connsiteX21" fmla="*/ 604906 w 938680"/>
              <a:gd name="connsiteY21" fmla="*/ 542382 h 771851"/>
              <a:gd name="connsiteX22" fmla="*/ 639674 w 938680"/>
              <a:gd name="connsiteY22" fmla="*/ 566719 h 771851"/>
              <a:gd name="connsiteX23" fmla="*/ 664012 w 938680"/>
              <a:gd name="connsiteY23" fmla="*/ 584103 h 771851"/>
              <a:gd name="connsiteX24" fmla="*/ 677919 w 938680"/>
              <a:gd name="connsiteY24" fmla="*/ 598011 h 771851"/>
              <a:gd name="connsiteX25" fmla="*/ 702257 w 938680"/>
              <a:gd name="connsiteY25" fmla="*/ 615395 h 771851"/>
              <a:gd name="connsiteX26" fmla="*/ 723118 w 938680"/>
              <a:gd name="connsiteY26" fmla="*/ 632779 h 771851"/>
              <a:gd name="connsiteX27" fmla="*/ 750932 w 938680"/>
              <a:gd name="connsiteY27" fmla="*/ 664070 h 771851"/>
              <a:gd name="connsiteX28" fmla="*/ 771793 w 938680"/>
              <a:gd name="connsiteY28" fmla="*/ 677977 h 771851"/>
              <a:gd name="connsiteX29" fmla="*/ 778747 w 938680"/>
              <a:gd name="connsiteY29" fmla="*/ 688408 h 771851"/>
              <a:gd name="connsiteX30" fmla="*/ 799607 w 938680"/>
              <a:gd name="connsiteY30" fmla="*/ 698838 h 771851"/>
              <a:gd name="connsiteX31" fmla="*/ 830899 w 938680"/>
              <a:gd name="connsiteY31" fmla="*/ 723176 h 771851"/>
              <a:gd name="connsiteX32" fmla="*/ 841329 w 938680"/>
              <a:gd name="connsiteY32" fmla="*/ 726652 h 771851"/>
              <a:gd name="connsiteX33" fmla="*/ 869143 w 938680"/>
              <a:gd name="connsiteY33" fmla="*/ 740560 h 771851"/>
              <a:gd name="connsiteX34" fmla="*/ 890004 w 938680"/>
              <a:gd name="connsiteY34" fmla="*/ 747513 h 771851"/>
              <a:gd name="connsiteX35" fmla="*/ 910865 w 938680"/>
              <a:gd name="connsiteY35" fmla="*/ 761420 h 771851"/>
              <a:gd name="connsiteX36" fmla="*/ 931726 w 938680"/>
              <a:gd name="connsiteY36" fmla="*/ 768374 h 771851"/>
              <a:gd name="connsiteX37" fmla="*/ 938680 w 938680"/>
              <a:gd name="connsiteY37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05901 w 938680"/>
              <a:gd name="connsiteY6" fmla="*/ 424170 h 771851"/>
              <a:gd name="connsiteX7" fmla="*/ 354576 w 938680"/>
              <a:gd name="connsiteY7" fmla="*/ 434601 h 771851"/>
              <a:gd name="connsiteX8" fmla="*/ 375437 w 938680"/>
              <a:gd name="connsiteY8" fmla="*/ 441554 h 771851"/>
              <a:gd name="connsiteX9" fmla="*/ 385867 w 938680"/>
              <a:gd name="connsiteY9" fmla="*/ 448508 h 771851"/>
              <a:gd name="connsiteX10" fmla="*/ 396298 w 938680"/>
              <a:gd name="connsiteY10" fmla="*/ 451985 h 771851"/>
              <a:gd name="connsiteX11" fmla="*/ 417159 w 938680"/>
              <a:gd name="connsiteY11" fmla="*/ 469369 h 771851"/>
              <a:gd name="connsiteX12" fmla="*/ 448450 w 938680"/>
              <a:gd name="connsiteY12" fmla="*/ 493706 h 771851"/>
              <a:gd name="connsiteX13" fmla="*/ 472788 w 938680"/>
              <a:gd name="connsiteY13" fmla="*/ 500660 h 771851"/>
              <a:gd name="connsiteX14" fmla="*/ 483218 w 938680"/>
              <a:gd name="connsiteY14" fmla="*/ 507614 h 771851"/>
              <a:gd name="connsiteX15" fmla="*/ 500602 w 938680"/>
              <a:gd name="connsiteY15" fmla="*/ 511090 h 771851"/>
              <a:gd name="connsiteX16" fmla="*/ 514509 w 938680"/>
              <a:gd name="connsiteY16" fmla="*/ 514567 h 771851"/>
              <a:gd name="connsiteX17" fmla="*/ 535370 w 938680"/>
              <a:gd name="connsiteY17" fmla="*/ 521521 h 771851"/>
              <a:gd name="connsiteX18" fmla="*/ 573615 w 938680"/>
              <a:gd name="connsiteY18" fmla="*/ 528474 h 771851"/>
              <a:gd name="connsiteX19" fmla="*/ 594476 w 938680"/>
              <a:gd name="connsiteY19" fmla="*/ 535428 h 771851"/>
              <a:gd name="connsiteX20" fmla="*/ 604906 w 938680"/>
              <a:gd name="connsiteY20" fmla="*/ 542382 h 771851"/>
              <a:gd name="connsiteX21" fmla="*/ 639674 w 938680"/>
              <a:gd name="connsiteY21" fmla="*/ 566719 h 771851"/>
              <a:gd name="connsiteX22" fmla="*/ 664012 w 938680"/>
              <a:gd name="connsiteY22" fmla="*/ 584103 h 771851"/>
              <a:gd name="connsiteX23" fmla="*/ 677919 w 938680"/>
              <a:gd name="connsiteY23" fmla="*/ 598011 h 771851"/>
              <a:gd name="connsiteX24" fmla="*/ 702257 w 938680"/>
              <a:gd name="connsiteY24" fmla="*/ 615395 h 771851"/>
              <a:gd name="connsiteX25" fmla="*/ 723118 w 938680"/>
              <a:gd name="connsiteY25" fmla="*/ 632779 h 771851"/>
              <a:gd name="connsiteX26" fmla="*/ 750932 w 938680"/>
              <a:gd name="connsiteY26" fmla="*/ 664070 h 771851"/>
              <a:gd name="connsiteX27" fmla="*/ 771793 w 938680"/>
              <a:gd name="connsiteY27" fmla="*/ 677977 h 771851"/>
              <a:gd name="connsiteX28" fmla="*/ 778747 w 938680"/>
              <a:gd name="connsiteY28" fmla="*/ 688408 h 771851"/>
              <a:gd name="connsiteX29" fmla="*/ 799607 w 938680"/>
              <a:gd name="connsiteY29" fmla="*/ 698838 h 771851"/>
              <a:gd name="connsiteX30" fmla="*/ 830899 w 938680"/>
              <a:gd name="connsiteY30" fmla="*/ 723176 h 771851"/>
              <a:gd name="connsiteX31" fmla="*/ 841329 w 938680"/>
              <a:gd name="connsiteY31" fmla="*/ 726652 h 771851"/>
              <a:gd name="connsiteX32" fmla="*/ 869143 w 938680"/>
              <a:gd name="connsiteY32" fmla="*/ 740560 h 771851"/>
              <a:gd name="connsiteX33" fmla="*/ 890004 w 938680"/>
              <a:gd name="connsiteY33" fmla="*/ 747513 h 771851"/>
              <a:gd name="connsiteX34" fmla="*/ 910865 w 938680"/>
              <a:gd name="connsiteY34" fmla="*/ 761420 h 771851"/>
              <a:gd name="connsiteX35" fmla="*/ 931726 w 938680"/>
              <a:gd name="connsiteY35" fmla="*/ 768374 h 771851"/>
              <a:gd name="connsiteX36" fmla="*/ 938680 w 938680"/>
              <a:gd name="connsiteY36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05901 w 938680"/>
              <a:gd name="connsiteY6" fmla="*/ 424170 h 771851"/>
              <a:gd name="connsiteX7" fmla="*/ 354576 w 938680"/>
              <a:gd name="connsiteY7" fmla="*/ 434601 h 771851"/>
              <a:gd name="connsiteX8" fmla="*/ 375437 w 938680"/>
              <a:gd name="connsiteY8" fmla="*/ 441554 h 771851"/>
              <a:gd name="connsiteX9" fmla="*/ 396298 w 938680"/>
              <a:gd name="connsiteY9" fmla="*/ 451985 h 771851"/>
              <a:gd name="connsiteX10" fmla="*/ 417159 w 938680"/>
              <a:gd name="connsiteY10" fmla="*/ 469369 h 771851"/>
              <a:gd name="connsiteX11" fmla="*/ 448450 w 938680"/>
              <a:gd name="connsiteY11" fmla="*/ 493706 h 771851"/>
              <a:gd name="connsiteX12" fmla="*/ 472788 w 938680"/>
              <a:gd name="connsiteY12" fmla="*/ 500660 h 771851"/>
              <a:gd name="connsiteX13" fmla="*/ 483218 w 938680"/>
              <a:gd name="connsiteY13" fmla="*/ 507614 h 771851"/>
              <a:gd name="connsiteX14" fmla="*/ 500602 w 938680"/>
              <a:gd name="connsiteY14" fmla="*/ 511090 h 771851"/>
              <a:gd name="connsiteX15" fmla="*/ 514509 w 938680"/>
              <a:gd name="connsiteY15" fmla="*/ 514567 h 771851"/>
              <a:gd name="connsiteX16" fmla="*/ 535370 w 938680"/>
              <a:gd name="connsiteY16" fmla="*/ 521521 h 771851"/>
              <a:gd name="connsiteX17" fmla="*/ 573615 w 938680"/>
              <a:gd name="connsiteY17" fmla="*/ 528474 h 771851"/>
              <a:gd name="connsiteX18" fmla="*/ 594476 w 938680"/>
              <a:gd name="connsiteY18" fmla="*/ 535428 h 771851"/>
              <a:gd name="connsiteX19" fmla="*/ 604906 w 938680"/>
              <a:gd name="connsiteY19" fmla="*/ 542382 h 771851"/>
              <a:gd name="connsiteX20" fmla="*/ 639674 w 938680"/>
              <a:gd name="connsiteY20" fmla="*/ 566719 h 771851"/>
              <a:gd name="connsiteX21" fmla="*/ 664012 w 938680"/>
              <a:gd name="connsiteY21" fmla="*/ 584103 h 771851"/>
              <a:gd name="connsiteX22" fmla="*/ 677919 w 938680"/>
              <a:gd name="connsiteY22" fmla="*/ 598011 h 771851"/>
              <a:gd name="connsiteX23" fmla="*/ 702257 w 938680"/>
              <a:gd name="connsiteY23" fmla="*/ 615395 h 771851"/>
              <a:gd name="connsiteX24" fmla="*/ 723118 w 938680"/>
              <a:gd name="connsiteY24" fmla="*/ 632779 h 771851"/>
              <a:gd name="connsiteX25" fmla="*/ 750932 w 938680"/>
              <a:gd name="connsiteY25" fmla="*/ 664070 h 771851"/>
              <a:gd name="connsiteX26" fmla="*/ 771793 w 938680"/>
              <a:gd name="connsiteY26" fmla="*/ 677977 h 771851"/>
              <a:gd name="connsiteX27" fmla="*/ 778747 w 938680"/>
              <a:gd name="connsiteY27" fmla="*/ 688408 h 771851"/>
              <a:gd name="connsiteX28" fmla="*/ 799607 w 938680"/>
              <a:gd name="connsiteY28" fmla="*/ 698838 h 771851"/>
              <a:gd name="connsiteX29" fmla="*/ 830899 w 938680"/>
              <a:gd name="connsiteY29" fmla="*/ 723176 h 771851"/>
              <a:gd name="connsiteX30" fmla="*/ 841329 w 938680"/>
              <a:gd name="connsiteY30" fmla="*/ 726652 h 771851"/>
              <a:gd name="connsiteX31" fmla="*/ 869143 w 938680"/>
              <a:gd name="connsiteY31" fmla="*/ 740560 h 771851"/>
              <a:gd name="connsiteX32" fmla="*/ 890004 w 938680"/>
              <a:gd name="connsiteY32" fmla="*/ 747513 h 771851"/>
              <a:gd name="connsiteX33" fmla="*/ 910865 w 938680"/>
              <a:gd name="connsiteY33" fmla="*/ 761420 h 771851"/>
              <a:gd name="connsiteX34" fmla="*/ 931726 w 938680"/>
              <a:gd name="connsiteY34" fmla="*/ 768374 h 771851"/>
              <a:gd name="connsiteX35" fmla="*/ 938680 w 938680"/>
              <a:gd name="connsiteY35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05901 w 938680"/>
              <a:gd name="connsiteY6" fmla="*/ 424170 h 771851"/>
              <a:gd name="connsiteX7" fmla="*/ 354576 w 938680"/>
              <a:gd name="connsiteY7" fmla="*/ 434601 h 771851"/>
              <a:gd name="connsiteX8" fmla="*/ 375437 w 938680"/>
              <a:gd name="connsiteY8" fmla="*/ 441554 h 771851"/>
              <a:gd name="connsiteX9" fmla="*/ 417159 w 938680"/>
              <a:gd name="connsiteY9" fmla="*/ 469369 h 771851"/>
              <a:gd name="connsiteX10" fmla="*/ 448450 w 938680"/>
              <a:gd name="connsiteY10" fmla="*/ 493706 h 771851"/>
              <a:gd name="connsiteX11" fmla="*/ 472788 w 938680"/>
              <a:gd name="connsiteY11" fmla="*/ 500660 h 771851"/>
              <a:gd name="connsiteX12" fmla="*/ 483218 w 938680"/>
              <a:gd name="connsiteY12" fmla="*/ 507614 h 771851"/>
              <a:gd name="connsiteX13" fmla="*/ 500602 w 938680"/>
              <a:gd name="connsiteY13" fmla="*/ 511090 h 771851"/>
              <a:gd name="connsiteX14" fmla="*/ 514509 w 938680"/>
              <a:gd name="connsiteY14" fmla="*/ 514567 h 771851"/>
              <a:gd name="connsiteX15" fmla="*/ 535370 w 938680"/>
              <a:gd name="connsiteY15" fmla="*/ 521521 h 771851"/>
              <a:gd name="connsiteX16" fmla="*/ 573615 w 938680"/>
              <a:gd name="connsiteY16" fmla="*/ 528474 h 771851"/>
              <a:gd name="connsiteX17" fmla="*/ 594476 w 938680"/>
              <a:gd name="connsiteY17" fmla="*/ 535428 h 771851"/>
              <a:gd name="connsiteX18" fmla="*/ 604906 w 938680"/>
              <a:gd name="connsiteY18" fmla="*/ 542382 h 771851"/>
              <a:gd name="connsiteX19" fmla="*/ 639674 w 938680"/>
              <a:gd name="connsiteY19" fmla="*/ 566719 h 771851"/>
              <a:gd name="connsiteX20" fmla="*/ 664012 w 938680"/>
              <a:gd name="connsiteY20" fmla="*/ 584103 h 771851"/>
              <a:gd name="connsiteX21" fmla="*/ 677919 w 938680"/>
              <a:gd name="connsiteY21" fmla="*/ 598011 h 771851"/>
              <a:gd name="connsiteX22" fmla="*/ 702257 w 938680"/>
              <a:gd name="connsiteY22" fmla="*/ 615395 h 771851"/>
              <a:gd name="connsiteX23" fmla="*/ 723118 w 938680"/>
              <a:gd name="connsiteY23" fmla="*/ 632779 h 771851"/>
              <a:gd name="connsiteX24" fmla="*/ 750932 w 938680"/>
              <a:gd name="connsiteY24" fmla="*/ 664070 h 771851"/>
              <a:gd name="connsiteX25" fmla="*/ 771793 w 938680"/>
              <a:gd name="connsiteY25" fmla="*/ 677977 h 771851"/>
              <a:gd name="connsiteX26" fmla="*/ 778747 w 938680"/>
              <a:gd name="connsiteY26" fmla="*/ 688408 h 771851"/>
              <a:gd name="connsiteX27" fmla="*/ 799607 w 938680"/>
              <a:gd name="connsiteY27" fmla="*/ 698838 h 771851"/>
              <a:gd name="connsiteX28" fmla="*/ 830899 w 938680"/>
              <a:gd name="connsiteY28" fmla="*/ 723176 h 771851"/>
              <a:gd name="connsiteX29" fmla="*/ 841329 w 938680"/>
              <a:gd name="connsiteY29" fmla="*/ 726652 h 771851"/>
              <a:gd name="connsiteX30" fmla="*/ 869143 w 938680"/>
              <a:gd name="connsiteY30" fmla="*/ 740560 h 771851"/>
              <a:gd name="connsiteX31" fmla="*/ 890004 w 938680"/>
              <a:gd name="connsiteY31" fmla="*/ 747513 h 771851"/>
              <a:gd name="connsiteX32" fmla="*/ 910865 w 938680"/>
              <a:gd name="connsiteY32" fmla="*/ 761420 h 771851"/>
              <a:gd name="connsiteX33" fmla="*/ 931726 w 938680"/>
              <a:gd name="connsiteY33" fmla="*/ 768374 h 771851"/>
              <a:gd name="connsiteX34" fmla="*/ 938680 w 938680"/>
              <a:gd name="connsiteY34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05901 w 938680"/>
              <a:gd name="connsiteY6" fmla="*/ 424170 h 771851"/>
              <a:gd name="connsiteX7" fmla="*/ 354576 w 938680"/>
              <a:gd name="connsiteY7" fmla="*/ 434601 h 771851"/>
              <a:gd name="connsiteX8" fmla="*/ 375437 w 938680"/>
              <a:gd name="connsiteY8" fmla="*/ 441554 h 771851"/>
              <a:gd name="connsiteX9" fmla="*/ 448450 w 938680"/>
              <a:gd name="connsiteY9" fmla="*/ 493706 h 771851"/>
              <a:gd name="connsiteX10" fmla="*/ 472788 w 938680"/>
              <a:gd name="connsiteY10" fmla="*/ 500660 h 771851"/>
              <a:gd name="connsiteX11" fmla="*/ 483218 w 938680"/>
              <a:gd name="connsiteY11" fmla="*/ 507614 h 771851"/>
              <a:gd name="connsiteX12" fmla="*/ 500602 w 938680"/>
              <a:gd name="connsiteY12" fmla="*/ 511090 h 771851"/>
              <a:gd name="connsiteX13" fmla="*/ 514509 w 938680"/>
              <a:gd name="connsiteY13" fmla="*/ 514567 h 771851"/>
              <a:gd name="connsiteX14" fmla="*/ 535370 w 938680"/>
              <a:gd name="connsiteY14" fmla="*/ 521521 h 771851"/>
              <a:gd name="connsiteX15" fmla="*/ 573615 w 938680"/>
              <a:gd name="connsiteY15" fmla="*/ 528474 h 771851"/>
              <a:gd name="connsiteX16" fmla="*/ 594476 w 938680"/>
              <a:gd name="connsiteY16" fmla="*/ 535428 h 771851"/>
              <a:gd name="connsiteX17" fmla="*/ 604906 w 938680"/>
              <a:gd name="connsiteY17" fmla="*/ 542382 h 771851"/>
              <a:gd name="connsiteX18" fmla="*/ 639674 w 938680"/>
              <a:gd name="connsiteY18" fmla="*/ 566719 h 771851"/>
              <a:gd name="connsiteX19" fmla="*/ 664012 w 938680"/>
              <a:gd name="connsiteY19" fmla="*/ 584103 h 771851"/>
              <a:gd name="connsiteX20" fmla="*/ 677919 w 938680"/>
              <a:gd name="connsiteY20" fmla="*/ 598011 h 771851"/>
              <a:gd name="connsiteX21" fmla="*/ 702257 w 938680"/>
              <a:gd name="connsiteY21" fmla="*/ 615395 h 771851"/>
              <a:gd name="connsiteX22" fmla="*/ 723118 w 938680"/>
              <a:gd name="connsiteY22" fmla="*/ 632779 h 771851"/>
              <a:gd name="connsiteX23" fmla="*/ 750932 w 938680"/>
              <a:gd name="connsiteY23" fmla="*/ 664070 h 771851"/>
              <a:gd name="connsiteX24" fmla="*/ 771793 w 938680"/>
              <a:gd name="connsiteY24" fmla="*/ 677977 h 771851"/>
              <a:gd name="connsiteX25" fmla="*/ 778747 w 938680"/>
              <a:gd name="connsiteY25" fmla="*/ 688408 h 771851"/>
              <a:gd name="connsiteX26" fmla="*/ 799607 w 938680"/>
              <a:gd name="connsiteY26" fmla="*/ 698838 h 771851"/>
              <a:gd name="connsiteX27" fmla="*/ 830899 w 938680"/>
              <a:gd name="connsiteY27" fmla="*/ 723176 h 771851"/>
              <a:gd name="connsiteX28" fmla="*/ 841329 w 938680"/>
              <a:gd name="connsiteY28" fmla="*/ 726652 h 771851"/>
              <a:gd name="connsiteX29" fmla="*/ 869143 w 938680"/>
              <a:gd name="connsiteY29" fmla="*/ 740560 h 771851"/>
              <a:gd name="connsiteX30" fmla="*/ 890004 w 938680"/>
              <a:gd name="connsiteY30" fmla="*/ 747513 h 771851"/>
              <a:gd name="connsiteX31" fmla="*/ 910865 w 938680"/>
              <a:gd name="connsiteY31" fmla="*/ 761420 h 771851"/>
              <a:gd name="connsiteX32" fmla="*/ 931726 w 938680"/>
              <a:gd name="connsiteY32" fmla="*/ 768374 h 771851"/>
              <a:gd name="connsiteX33" fmla="*/ 938680 w 938680"/>
              <a:gd name="connsiteY33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05901 w 938680"/>
              <a:gd name="connsiteY6" fmla="*/ 424170 h 771851"/>
              <a:gd name="connsiteX7" fmla="*/ 354576 w 938680"/>
              <a:gd name="connsiteY7" fmla="*/ 434601 h 771851"/>
              <a:gd name="connsiteX8" fmla="*/ 375437 w 938680"/>
              <a:gd name="connsiteY8" fmla="*/ 441554 h 771851"/>
              <a:gd name="connsiteX9" fmla="*/ 448450 w 938680"/>
              <a:gd name="connsiteY9" fmla="*/ 493706 h 771851"/>
              <a:gd name="connsiteX10" fmla="*/ 472788 w 938680"/>
              <a:gd name="connsiteY10" fmla="*/ 500660 h 771851"/>
              <a:gd name="connsiteX11" fmla="*/ 500602 w 938680"/>
              <a:gd name="connsiteY11" fmla="*/ 511090 h 771851"/>
              <a:gd name="connsiteX12" fmla="*/ 514509 w 938680"/>
              <a:gd name="connsiteY12" fmla="*/ 514567 h 771851"/>
              <a:gd name="connsiteX13" fmla="*/ 535370 w 938680"/>
              <a:gd name="connsiteY13" fmla="*/ 521521 h 771851"/>
              <a:gd name="connsiteX14" fmla="*/ 573615 w 938680"/>
              <a:gd name="connsiteY14" fmla="*/ 528474 h 771851"/>
              <a:gd name="connsiteX15" fmla="*/ 594476 w 938680"/>
              <a:gd name="connsiteY15" fmla="*/ 535428 h 771851"/>
              <a:gd name="connsiteX16" fmla="*/ 604906 w 938680"/>
              <a:gd name="connsiteY16" fmla="*/ 542382 h 771851"/>
              <a:gd name="connsiteX17" fmla="*/ 639674 w 938680"/>
              <a:gd name="connsiteY17" fmla="*/ 566719 h 771851"/>
              <a:gd name="connsiteX18" fmla="*/ 664012 w 938680"/>
              <a:gd name="connsiteY18" fmla="*/ 584103 h 771851"/>
              <a:gd name="connsiteX19" fmla="*/ 677919 w 938680"/>
              <a:gd name="connsiteY19" fmla="*/ 598011 h 771851"/>
              <a:gd name="connsiteX20" fmla="*/ 702257 w 938680"/>
              <a:gd name="connsiteY20" fmla="*/ 615395 h 771851"/>
              <a:gd name="connsiteX21" fmla="*/ 723118 w 938680"/>
              <a:gd name="connsiteY21" fmla="*/ 632779 h 771851"/>
              <a:gd name="connsiteX22" fmla="*/ 750932 w 938680"/>
              <a:gd name="connsiteY22" fmla="*/ 664070 h 771851"/>
              <a:gd name="connsiteX23" fmla="*/ 771793 w 938680"/>
              <a:gd name="connsiteY23" fmla="*/ 677977 h 771851"/>
              <a:gd name="connsiteX24" fmla="*/ 778747 w 938680"/>
              <a:gd name="connsiteY24" fmla="*/ 688408 h 771851"/>
              <a:gd name="connsiteX25" fmla="*/ 799607 w 938680"/>
              <a:gd name="connsiteY25" fmla="*/ 698838 h 771851"/>
              <a:gd name="connsiteX26" fmla="*/ 830899 w 938680"/>
              <a:gd name="connsiteY26" fmla="*/ 723176 h 771851"/>
              <a:gd name="connsiteX27" fmla="*/ 841329 w 938680"/>
              <a:gd name="connsiteY27" fmla="*/ 726652 h 771851"/>
              <a:gd name="connsiteX28" fmla="*/ 869143 w 938680"/>
              <a:gd name="connsiteY28" fmla="*/ 740560 h 771851"/>
              <a:gd name="connsiteX29" fmla="*/ 890004 w 938680"/>
              <a:gd name="connsiteY29" fmla="*/ 747513 h 771851"/>
              <a:gd name="connsiteX30" fmla="*/ 910865 w 938680"/>
              <a:gd name="connsiteY30" fmla="*/ 761420 h 771851"/>
              <a:gd name="connsiteX31" fmla="*/ 931726 w 938680"/>
              <a:gd name="connsiteY31" fmla="*/ 768374 h 771851"/>
              <a:gd name="connsiteX32" fmla="*/ 938680 w 938680"/>
              <a:gd name="connsiteY32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05901 w 938680"/>
              <a:gd name="connsiteY6" fmla="*/ 424170 h 771851"/>
              <a:gd name="connsiteX7" fmla="*/ 354576 w 938680"/>
              <a:gd name="connsiteY7" fmla="*/ 434601 h 771851"/>
              <a:gd name="connsiteX8" fmla="*/ 375437 w 938680"/>
              <a:gd name="connsiteY8" fmla="*/ 441554 h 771851"/>
              <a:gd name="connsiteX9" fmla="*/ 448450 w 938680"/>
              <a:gd name="connsiteY9" fmla="*/ 493706 h 771851"/>
              <a:gd name="connsiteX10" fmla="*/ 472788 w 938680"/>
              <a:gd name="connsiteY10" fmla="*/ 500660 h 771851"/>
              <a:gd name="connsiteX11" fmla="*/ 500602 w 938680"/>
              <a:gd name="connsiteY11" fmla="*/ 511090 h 771851"/>
              <a:gd name="connsiteX12" fmla="*/ 514509 w 938680"/>
              <a:gd name="connsiteY12" fmla="*/ 514567 h 771851"/>
              <a:gd name="connsiteX13" fmla="*/ 573615 w 938680"/>
              <a:gd name="connsiteY13" fmla="*/ 528474 h 771851"/>
              <a:gd name="connsiteX14" fmla="*/ 594476 w 938680"/>
              <a:gd name="connsiteY14" fmla="*/ 535428 h 771851"/>
              <a:gd name="connsiteX15" fmla="*/ 604906 w 938680"/>
              <a:gd name="connsiteY15" fmla="*/ 542382 h 771851"/>
              <a:gd name="connsiteX16" fmla="*/ 639674 w 938680"/>
              <a:gd name="connsiteY16" fmla="*/ 566719 h 771851"/>
              <a:gd name="connsiteX17" fmla="*/ 664012 w 938680"/>
              <a:gd name="connsiteY17" fmla="*/ 584103 h 771851"/>
              <a:gd name="connsiteX18" fmla="*/ 677919 w 938680"/>
              <a:gd name="connsiteY18" fmla="*/ 598011 h 771851"/>
              <a:gd name="connsiteX19" fmla="*/ 702257 w 938680"/>
              <a:gd name="connsiteY19" fmla="*/ 615395 h 771851"/>
              <a:gd name="connsiteX20" fmla="*/ 723118 w 938680"/>
              <a:gd name="connsiteY20" fmla="*/ 632779 h 771851"/>
              <a:gd name="connsiteX21" fmla="*/ 750932 w 938680"/>
              <a:gd name="connsiteY21" fmla="*/ 664070 h 771851"/>
              <a:gd name="connsiteX22" fmla="*/ 771793 w 938680"/>
              <a:gd name="connsiteY22" fmla="*/ 677977 h 771851"/>
              <a:gd name="connsiteX23" fmla="*/ 778747 w 938680"/>
              <a:gd name="connsiteY23" fmla="*/ 688408 h 771851"/>
              <a:gd name="connsiteX24" fmla="*/ 799607 w 938680"/>
              <a:gd name="connsiteY24" fmla="*/ 698838 h 771851"/>
              <a:gd name="connsiteX25" fmla="*/ 830899 w 938680"/>
              <a:gd name="connsiteY25" fmla="*/ 723176 h 771851"/>
              <a:gd name="connsiteX26" fmla="*/ 841329 w 938680"/>
              <a:gd name="connsiteY26" fmla="*/ 726652 h 771851"/>
              <a:gd name="connsiteX27" fmla="*/ 869143 w 938680"/>
              <a:gd name="connsiteY27" fmla="*/ 740560 h 771851"/>
              <a:gd name="connsiteX28" fmla="*/ 890004 w 938680"/>
              <a:gd name="connsiteY28" fmla="*/ 747513 h 771851"/>
              <a:gd name="connsiteX29" fmla="*/ 910865 w 938680"/>
              <a:gd name="connsiteY29" fmla="*/ 761420 h 771851"/>
              <a:gd name="connsiteX30" fmla="*/ 931726 w 938680"/>
              <a:gd name="connsiteY30" fmla="*/ 768374 h 771851"/>
              <a:gd name="connsiteX31" fmla="*/ 938680 w 938680"/>
              <a:gd name="connsiteY31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05901 w 938680"/>
              <a:gd name="connsiteY6" fmla="*/ 424170 h 771851"/>
              <a:gd name="connsiteX7" fmla="*/ 354576 w 938680"/>
              <a:gd name="connsiteY7" fmla="*/ 434601 h 771851"/>
              <a:gd name="connsiteX8" fmla="*/ 375437 w 938680"/>
              <a:gd name="connsiteY8" fmla="*/ 441554 h 771851"/>
              <a:gd name="connsiteX9" fmla="*/ 448450 w 938680"/>
              <a:gd name="connsiteY9" fmla="*/ 493706 h 771851"/>
              <a:gd name="connsiteX10" fmla="*/ 472788 w 938680"/>
              <a:gd name="connsiteY10" fmla="*/ 500660 h 771851"/>
              <a:gd name="connsiteX11" fmla="*/ 500602 w 938680"/>
              <a:gd name="connsiteY11" fmla="*/ 511090 h 771851"/>
              <a:gd name="connsiteX12" fmla="*/ 514509 w 938680"/>
              <a:gd name="connsiteY12" fmla="*/ 514567 h 771851"/>
              <a:gd name="connsiteX13" fmla="*/ 573615 w 938680"/>
              <a:gd name="connsiteY13" fmla="*/ 528474 h 771851"/>
              <a:gd name="connsiteX14" fmla="*/ 594476 w 938680"/>
              <a:gd name="connsiteY14" fmla="*/ 535428 h 771851"/>
              <a:gd name="connsiteX15" fmla="*/ 604906 w 938680"/>
              <a:gd name="connsiteY15" fmla="*/ 542382 h 771851"/>
              <a:gd name="connsiteX16" fmla="*/ 639674 w 938680"/>
              <a:gd name="connsiteY16" fmla="*/ 566719 h 771851"/>
              <a:gd name="connsiteX17" fmla="*/ 664012 w 938680"/>
              <a:gd name="connsiteY17" fmla="*/ 584103 h 771851"/>
              <a:gd name="connsiteX18" fmla="*/ 677919 w 938680"/>
              <a:gd name="connsiteY18" fmla="*/ 598011 h 771851"/>
              <a:gd name="connsiteX19" fmla="*/ 702257 w 938680"/>
              <a:gd name="connsiteY19" fmla="*/ 615395 h 771851"/>
              <a:gd name="connsiteX20" fmla="*/ 723118 w 938680"/>
              <a:gd name="connsiteY20" fmla="*/ 632779 h 771851"/>
              <a:gd name="connsiteX21" fmla="*/ 750932 w 938680"/>
              <a:gd name="connsiteY21" fmla="*/ 664070 h 771851"/>
              <a:gd name="connsiteX22" fmla="*/ 771793 w 938680"/>
              <a:gd name="connsiteY22" fmla="*/ 677977 h 771851"/>
              <a:gd name="connsiteX23" fmla="*/ 778747 w 938680"/>
              <a:gd name="connsiteY23" fmla="*/ 688408 h 771851"/>
              <a:gd name="connsiteX24" fmla="*/ 799607 w 938680"/>
              <a:gd name="connsiteY24" fmla="*/ 698838 h 771851"/>
              <a:gd name="connsiteX25" fmla="*/ 830899 w 938680"/>
              <a:gd name="connsiteY25" fmla="*/ 723176 h 771851"/>
              <a:gd name="connsiteX26" fmla="*/ 841329 w 938680"/>
              <a:gd name="connsiteY26" fmla="*/ 726652 h 771851"/>
              <a:gd name="connsiteX27" fmla="*/ 869143 w 938680"/>
              <a:gd name="connsiteY27" fmla="*/ 740560 h 771851"/>
              <a:gd name="connsiteX28" fmla="*/ 890004 w 938680"/>
              <a:gd name="connsiteY28" fmla="*/ 747513 h 771851"/>
              <a:gd name="connsiteX29" fmla="*/ 910865 w 938680"/>
              <a:gd name="connsiteY29" fmla="*/ 761420 h 771851"/>
              <a:gd name="connsiteX30" fmla="*/ 931726 w 938680"/>
              <a:gd name="connsiteY30" fmla="*/ 768374 h 771851"/>
              <a:gd name="connsiteX31" fmla="*/ 938680 w 938680"/>
              <a:gd name="connsiteY31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14509 w 938680"/>
              <a:gd name="connsiteY11" fmla="*/ 514567 h 771851"/>
              <a:gd name="connsiteX12" fmla="*/ 573615 w 938680"/>
              <a:gd name="connsiteY12" fmla="*/ 528474 h 771851"/>
              <a:gd name="connsiteX13" fmla="*/ 594476 w 938680"/>
              <a:gd name="connsiteY13" fmla="*/ 535428 h 771851"/>
              <a:gd name="connsiteX14" fmla="*/ 604906 w 938680"/>
              <a:gd name="connsiteY14" fmla="*/ 542382 h 771851"/>
              <a:gd name="connsiteX15" fmla="*/ 639674 w 938680"/>
              <a:gd name="connsiteY15" fmla="*/ 566719 h 771851"/>
              <a:gd name="connsiteX16" fmla="*/ 664012 w 938680"/>
              <a:gd name="connsiteY16" fmla="*/ 584103 h 771851"/>
              <a:gd name="connsiteX17" fmla="*/ 677919 w 938680"/>
              <a:gd name="connsiteY17" fmla="*/ 598011 h 771851"/>
              <a:gd name="connsiteX18" fmla="*/ 702257 w 938680"/>
              <a:gd name="connsiteY18" fmla="*/ 615395 h 771851"/>
              <a:gd name="connsiteX19" fmla="*/ 723118 w 938680"/>
              <a:gd name="connsiteY19" fmla="*/ 632779 h 771851"/>
              <a:gd name="connsiteX20" fmla="*/ 750932 w 938680"/>
              <a:gd name="connsiteY20" fmla="*/ 664070 h 771851"/>
              <a:gd name="connsiteX21" fmla="*/ 771793 w 938680"/>
              <a:gd name="connsiteY21" fmla="*/ 677977 h 771851"/>
              <a:gd name="connsiteX22" fmla="*/ 778747 w 938680"/>
              <a:gd name="connsiteY22" fmla="*/ 688408 h 771851"/>
              <a:gd name="connsiteX23" fmla="*/ 799607 w 938680"/>
              <a:gd name="connsiteY23" fmla="*/ 698838 h 771851"/>
              <a:gd name="connsiteX24" fmla="*/ 830899 w 938680"/>
              <a:gd name="connsiteY24" fmla="*/ 723176 h 771851"/>
              <a:gd name="connsiteX25" fmla="*/ 841329 w 938680"/>
              <a:gd name="connsiteY25" fmla="*/ 726652 h 771851"/>
              <a:gd name="connsiteX26" fmla="*/ 869143 w 938680"/>
              <a:gd name="connsiteY26" fmla="*/ 740560 h 771851"/>
              <a:gd name="connsiteX27" fmla="*/ 890004 w 938680"/>
              <a:gd name="connsiteY27" fmla="*/ 747513 h 771851"/>
              <a:gd name="connsiteX28" fmla="*/ 910865 w 938680"/>
              <a:gd name="connsiteY28" fmla="*/ 761420 h 771851"/>
              <a:gd name="connsiteX29" fmla="*/ 931726 w 938680"/>
              <a:gd name="connsiteY29" fmla="*/ 768374 h 771851"/>
              <a:gd name="connsiteX30" fmla="*/ 938680 w 938680"/>
              <a:gd name="connsiteY30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382391 w 938680"/>
              <a:gd name="connsiteY8" fmla="*/ 455462 h 771851"/>
              <a:gd name="connsiteX9" fmla="*/ 448450 w 938680"/>
              <a:gd name="connsiteY9" fmla="*/ 493706 h 771851"/>
              <a:gd name="connsiteX10" fmla="*/ 472788 w 938680"/>
              <a:gd name="connsiteY10" fmla="*/ 500660 h 771851"/>
              <a:gd name="connsiteX11" fmla="*/ 500602 w 938680"/>
              <a:gd name="connsiteY11" fmla="*/ 511090 h 771851"/>
              <a:gd name="connsiteX12" fmla="*/ 514509 w 938680"/>
              <a:gd name="connsiteY12" fmla="*/ 514567 h 771851"/>
              <a:gd name="connsiteX13" fmla="*/ 573615 w 938680"/>
              <a:gd name="connsiteY13" fmla="*/ 528474 h 771851"/>
              <a:gd name="connsiteX14" fmla="*/ 594476 w 938680"/>
              <a:gd name="connsiteY14" fmla="*/ 535428 h 771851"/>
              <a:gd name="connsiteX15" fmla="*/ 604906 w 938680"/>
              <a:gd name="connsiteY15" fmla="*/ 542382 h 771851"/>
              <a:gd name="connsiteX16" fmla="*/ 639674 w 938680"/>
              <a:gd name="connsiteY16" fmla="*/ 566719 h 771851"/>
              <a:gd name="connsiteX17" fmla="*/ 664012 w 938680"/>
              <a:gd name="connsiteY17" fmla="*/ 584103 h 771851"/>
              <a:gd name="connsiteX18" fmla="*/ 677919 w 938680"/>
              <a:gd name="connsiteY18" fmla="*/ 598011 h 771851"/>
              <a:gd name="connsiteX19" fmla="*/ 702257 w 938680"/>
              <a:gd name="connsiteY19" fmla="*/ 615395 h 771851"/>
              <a:gd name="connsiteX20" fmla="*/ 723118 w 938680"/>
              <a:gd name="connsiteY20" fmla="*/ 632779 h 771851"/>
              <a:gd name="connsiteX21" fmla="*/ 750932 w 938680"/>
              <a:gd name="connsiteY21" fmla="*/ 664070 h 771851"/>
              <a:gd name="connsiteX22" fmla="*/ 771793 w 938680"/>
              <a:gd name="connsiteY22" fmla="*/ 677977 h 771851"/>
              <a:gd name="connsiteX23" fmla="*/ 778747 w 938680"/>
              <a:gd name="connsiteY23" fmla="*/ 688408 h 771851"/>
              <a:gd name="connsiteX24" fmla="*/ 799607 w 938680"/>
              <a:gd name="connsiteY24" fmla="*/ 698838 h 771851"/>
              <a:gd name="connsiteX25" fmla="*/ 830899 w 938680"/>
              <a:gd name="connsiteY25" fmla="*/ 723176 h 771851"/>
              <a:gd name="connsiteX26" fmla="*/ 841329 w 938680"/>
              <a:gd name="connsiteY26" fmla="*/ 726652 h 771851"/>
              <a:gd name="connsiteX27" fmla="*/ 869143 w 938680"/>
              <a:gd name="connsiteY27" fmla="*/ 740560 h 771851"/>
              <a:gd name="connsiteX28" fmla="*/ 890004 w 938680"/>
              <a:gd name="connsiteY28" fmla="*/ 747513 h 771851"/>
              <a:gd name="connsiteX29" fmla="*/ 910865 w 938680"/>
              <a:gd name="connsiteY29" fmla="*/ 761420 h 771851"/>
              <a:gd name="connsiteX30" fmla="*/ 931726 w 938680"/>
              <a:gd name="connsiteY30" fmla="*/ 768374 h 771851"/>
              <a:gd name="connsiteX31" fmla="*/ 938680 w 938680"/>
              <a:gd name="connsiteY31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14509 w 938680"/>
              <a:gd name="connsiteY11" fmla="*/ 514567 h 771851"/>
              <a:gd name="connsiteX12" fmla="*/ 573615 w 938680"/>
              <a:gd name="connsiteY12" fmla="*/ 528474 h 771851"/>
              <a:gd name="connsiteX13" fmla="*/ 594476 w 938680"/>
              <a:gd name="connsiteY13" fmla="*/ 535428 h 771851"/>
              <a:gd name="connsiteX14" fmla="*/ 604906 w 938680"/>
              <a:gd name="connsiteY14" fmla="*/ 542382 h 771851"/>
              <a:gd name="connsiteX15" fmla="*/ 639674 w 938680"/>
              <a:gd name="connsiteY15" fmla="*/ 566719 h 771851"/>
              <a:gd name="connsiteX16" fmla="*/ 664012 w 938680"/>
              <a:gd name="connsiteY16" fmla="*/ 584103 h 771851"/>
              <a:gd name="connsiteX17" fmla="*/ 677919 w 938680"/>
              <a:gd name="connsiteY17" fmla="*/ 598011 h 771851"/>
              <a:gd name="connsiteX18" fmla="*/ 702257 w 938680"/>
              <a:gd name="connsiteY18" fmla="*/ 615395 h 771851"/>
              <a:gd name="connsiteX19" fmla="*/ 723118 w 938680"/>
              <a:gd name="connsiteY19" fmla="*/ 632779 h 771851"/>
              <a:gd name="connsiteX20" fmla="*/ 750932 w 938680"/>
              <a:gd name="connsiteY20" fmla="*/ 664070 h 771851"/>
              <a:gd name="connsiteX21" fmla="*/ 771793 w 938680"/>
              <a:gd name="connsiteY21" fmla="*/ 677977 h 771851"/>
              <a:gd name="connsiteX22" fmla="*/ 778747 w 938680"/>
              <a:gd name="connsiteY22" fmla="*/ 688408 h 771851"/>
              <a:gd name="connsiteX23" fmla="*/ 799607 w 938680"/>
              <a:gd name="connsiteY23" fmla="*/ 698838 h 771851"/>
              <a:gd name="connsiteX24" fmla="*/ 830899 w 938680"/>
              <a:gd name="connsiteY24" fmla="*/ 723176 h 771851"/>
              <a:gd name="connsiteX25" fmla="*/ 841329 w 938680"/>
              <a:gd name="connsiteY25" fmla="*/ 726652 h 771851"/>
              <a:gd name="connsiteX26" fmla="*/ 869143 w 938680"/>
              <a:gd name="connsiteY26" fmla="*/ 740560 h 771851"/>
              <a:gd name="connsiteX27" fmla="*/ 890004 w 938680"/>
              <a:gd name="connsiteY27" fmla="*/ 747513 h 771851"/>
              <a:gd name="connsiteX28" fmla="*/ 910865 w 938680"/>
              <a:gd name="connsiteY28" fmla="*/ 761420 h 771851"/>
              <a:gd name="connsiteX29" fmla="*/ 931726 w 938680"/>
              <a:gd name="connsiteY29" fmla="*/ 768374 h 771851"/>
              <a:gd name="connsiteX30" fmla="*/ 938680 w 938680"/>
              <a:gd name="connsiteY30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73615 w 938680"/>
              <a:gd name="connsiteY11" fmla="*/ 528474 h 771851"/>
              <a:gd name="connsiteX12" fmla="*/ 594476 w 938680"/>
              <a:gd name="connsiteY12" fmla="*/ 535428 h 771851"/>
              <a:gd name="connsiteX13" fmla="*/ 604906 w 938680"/>
              <a:gd name="connsiteY13" fmla="*/ 542382 h 771851"/>
              <a:gd name="connsiteX14" fmla="*/ 639674 w 938680"/>
              <a:gd name="connsiteY14" fmla="*/ 566719 h 771851"/>
              <a:gd name="connsiteX15" fmla="*/ 664012 w 938680"/>
              <a:gd name="connsiteY15" fmla="*/ 584103 h 771851"/>
              <a:gd name="connsiteX16" fmla="*/ 677919 w 938680"/>
              <a:gd name="connsiteY16" fmla="*/ 598011 h 771851"/>
              <a:gd name="connsiteX17" fmla="*/ 702257 w 938680"/>
              <a:gd name="connsiteY17" fmla="*/ 615395 h 771851"/>
              <a:gd name="connsiteX18" fmla="*/ 723118 w 938680"/>
              <a:gd name="connsiteY18" fmla="*/ 632779 h 771851"/>
              <a:gd name="connsiteX19" fmla="*/ 750932 w 938680"/>
              <a:gd name="connsiteY19" fmla="*/ 664070 h 771851"/>
              <a:gd name="connsiteX20" fmla="*/ 771793 w 938680"/>
              <a:gd name="connsiteY20" fmla="*/ 677977 h 771851"/>
              <a:gd name="connsiteX21" fmla="*/ 778747 w 938680"/>
              <a:gd name="connsiteY21" fmla="*/ 688408 h 771851"/>
              <a:gd name="connsiteX22" fmla="*/ 799607 w 938680"/>
              <a:gd name="connsiteY22" fmla="*/ 698838 h 771851"/>
              <a:gd name="connsiteX23" fmla="*/ 830899 w 938680"/>
              <a:gd name="connsiteY23" fmla="*/ 723176 h 771851"/>
              <a:gd name="connsiteX24" fmla="*/ 841329 w 938680"/>
              <a:gd name="connsiteY24" fmla="*/ 726652 h 771851"/>
              <a:gd name="connsiteX25" fmla="*/ 869143 w 938680"/>
              <a:gd name="connsiteY25" fmla="*/ 740560 h 771851"/>
              <a:gd name="connsiteX26" fmla="*/ 890004 w 938680"/>
              <a:gd name="connsiteY26" fmla="*/ 747513 h 771851"/>
              <a:gd name="connsiteX27" fmla="*/ 910865 w 938680"/>
              <a:gd name="connsiteY27" fmla="*/ 761420 h 771851"/>
              <a:gd name="connsiteX28" fmla="*/ 931726 w 938680"/>
              <a:gd name="connsiteY28" fmla="*/ 768374 h 771851"/>
              <a:gd name="connsiteX29" fmla="*/ 938680 w 938680"/>
              <a:gd name="connsiteY29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73615 w 938680"/>
              <a:gd name="connsiteY11" fmla="*/ 528474 h 771851"/>
              <a:gd name="connsiteX12" fmla="*/ 594476 w 938680"/>
              <a:gd name="connsiteY12" fmla="*/ 535428 h 771851"/>
              <a:gd name="connsiteX13" fmla="*/ 639674 w 938680"/>
              <a:gd name="connsiteY13" fmla="*/ 566719 h 771851"/>
              <a:gd name="connsiteX14" fmla="*/ 664012 w 938680"/>
              <a:gd name="connsiteY14" fmla="*/ 584103 h 771851"/>
              <a:gd name="connsiteX15" fmla="*/ 677919 w 938680"/>
              <a:gd name="connsiteY15" fmla="*/ 598011 h 771851"/>
              <a:gd name="connsiteX16" fmla="*/ 702257 w 938680"/>
              <a:gd name="connsiteY16" fmla="*/ 615395 h 771851"/>
              <a:gd name="connsiteX17" fmla="*/ 723118 w 938680"/>
              <a:gd name="connsiteY17" fmla="*/ 632779 h 771851"/>
              <a:gd name="connsiteX18" fmla="*/ 750932 w 938680"/>
              <a:gd name="connsiteY18" fmla="*/ 664070 h 771851"/>
              <a:gd name="connsiteX19" fmla="*/ 771793 w 938680"/>
              <a:gd name="connsiteY19" fmla="*/ 677977 h 771851"/>
              <a:gd name="connsiteX20" fmla="*/ 778747 w 938680"/>
              <a:gd name="connsiteY20" fmla="*/ 688408 h 771851"/>
              <a:gd name="connsiteX21" fmla="*/ 799607 w 938680"/>
              <a:gd name="connsiteY21" fmla="*/ 698838 h 771851"/>
              <a:gd name="connsiteX22" fmla="*/ 830899 w 938680"/>
              <a:gd name="connsiteY22" fmla="*/ 723176 h 771851"/>
              <a:gd name="connsiteX23" fmla="*/ 841329 w 938680"/>
              <a:gd name="connsiteY23" fmla="*/ 726652 h 771851"/>
              <a:gd name="connsiteX24" fmla="*/ 869143 w 938680"/>
              <a:gd name="connsiteY24" fmla="*/ 740560 h 771851"/>
              <a:gd name="connsiteX25" fmla="*/ 890004 w 938680"/>
              <a:gd name="connsiteY25" fmla="*/ 747513 h 771851"/>
              <a:gd name="connsiteX26" fmla="*/ 910865 w 938680"/>
              <a:gd name="connsiteY26" fmla="*/ 761420 h 771851"/>
              <a:gd name="connsiteX27" fmla="*/ 931726 w 938680"/>
              <a:gd name="connsiteY27" fmla="*/ 768374 h 771851"/>
              <a:gd name="connsiteX28" fmla="*/ 938680 w 938680"/>
              <a:gd name="connsiteY28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73615 w 938680"/>
              <a:gd name="connsiteY11" fmla="*/ 528474 h 771851"/>
              <a:gd name="connsiteX12" fmla="*/ 594476 w 938680"/>
              <a:gd name="connsiteY12" fmla="*/ 535428 h 771851"/>
              <a:gd name="connsiteX13" fmla="*/ 639674 w 938680"/>
              <a:gd name="connsiteY13" fmla="*/ 566719 h 771851"/>
              <a:gd name="connsiteX14" fmla="*/ 664012 w 938680"/>
              <a:gd name="connsiteY14" fmla="*/ 584103 h 771851"/>
              <a:gd name="connsiteX15" fmla="*/ 677919 w 938680"/>
              <a:gd name="connsiteY15" fmla="*/ 598011 h 771851"/>
              <a:gd name="connsiteX16" fmla="*/ 723118 w 938680"/>
              <a:gd name="connsiteY16" fmla="*/ 632779 h 771851"/>
              <a:gd name="connsiteX17" fmla="*/ 750932 w 938680"/>
              <a:gd name="connsiteY17" fmla="*/ 664070 h 771851"/>
              <a:gd name="connsiteX18" fmla="*/ 771793 w 938680"/>
              <a:gd name="connsiteY18" fmla="*/ 677977 h 771851"/>
              <a:gd name="connsiteX19" fmla="*/ 778747 w 938680"/>
              <a:gd name="connsiteY19" fmla="*/ 688408 h 771851"/>
              <a:gd name="connsiteX20" fmla="*/ 799607 w 938680"/>
              <a:gd name="connsiteY20" fmla="*/ 698838 h 771851"/>
              <a:gd name="connsiteX21" fmla="*/ 830899 w 938680"/>
              <a:gd name="connsiteY21" fmla="*/ 723176 h 771851"/>
              <a:gd name="connsiteX22" fmla="*/ 841329 w 938680"/>
              <a:gd name="connsiteY22" fmla="*/ 726652 h 771851"/>
              <a:gd name="connsiteX23" fmla="*/ 869143 w 938680"/>
              <a:gd name="connsiteY23" fmla="*/ 740560 h 771851"/>
              <a:gd name="connsiteX24" fmla="*/ 890004 w 938680"/>
              <a:gd name="connsiteY24" fmla="*/ 747513 h 771851"/>
              <a:gd name="connsiteX25" fmla="*/ 910865 w 938680"/>
              <a:gd name="connsiteY25" fmla="*/ 761420 h 771851"/>
              <a:gd name="connsiteX26" fmla="*/ 931726 w 938680"/>
              <a:gd name="connsiteY26" fmla="*/ 768374 h 771851"/>
              <a:gd name="connsiteX27" fmla="*/ 938680 w 938680"/>
              <a:gd name="connsiteY27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73615 w 938680"/>
              <a:gd name="connsiteY11" fmla="*/ 528474 h 771851"/>
              <a:gd name="connsiteX12" fmla="*/ 594476 w 938680"/>
              <a:gd name="connsiteY12" fmla="*/ 535428 h 771851"/>
              <a:gd name="connsiteX13" fmla="*/ 639674 w 938680"/>
              <a:gd name="connsiteY13" fmla="*/ 566719 h 771851"/>
              <a:gd name="connsiteX14" fmla="*/ 664012 w 938680"/>
              <a:gd name="connsiteY14" fmla="*/ 584103 h 771851"/>
              <a:gd name="connsiteX15" fmla="*/ 677919 w 938680"/>
              <a:gd name="connsiteY15" fmla="*/ 598011 h 771851"/>
              <a:gd name="connsiteX16" fmla="*/ 723118 w 938680"/>
              <a:gd name="connsiteY16" fmla="*/ 632779 h 771851"/>
              <a:gd name="connsiteX17" fmla="*/ 750932 w 938680"/>
              <a:gd name="connsiteY17" fmla="*/ 664070 h 771851"/>
              <a:gd name="connsiteX18" fmla="*/ 778747 w 938680"/>
              <a:gd name="connsiteY18" fmla="*/ 688408 h 771851"/>
              <a:gd name="connsiteX19" fmla="*/ 799607 w 938680"/>
              <a:gd name="connsiteY19" fmla="*/ 698838 h 771851"/>
              <a:gd name="connsiteX20" fmla="*/ 830899 w 938680"/>
              <a:gd name="connsiteY20" fmla="*/ 723176 h 771851"/>
              <a:gd name="connsiteX21" fmla="*/ 841329 w 938680"/>
              <a:gd name="connsiteY21" fmla="*/ 726652 h 771851"/>
              <a:gd name="connsiteX22" fmla="*/ 869143 w 938680"/>
              <a:gd name="connsiteY22" fmla="*/ 740560 h 771851"/>
              <a:gd name="connsiteX23" fmla="*/ 890004 w 938680"/>
              <a:gd name="connsiteY23" fmla="*/ 747513 h 771851"/>
              <a:gd name="connsiteX24" fmla="*/ 910865 w 938680"/>
              <a:gd name="connsiteY24" fmla="*/ 761420 h 771851"/>
              <a:gd name="connsiteX25" fmla="*/ 931726 w 938680"/>
              <a:gd name="connsiteY25" fmla="*/ 768374 h 771851"/>
              <a:gd name="connsiteX26" fmla="*/ 938680 w 938680"/>
              <a:gd name="connsiteY26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73615 w 938680"/>
              <a:gd name="connsiteY11" fmla="*/ 528474 h 771851"/>
              <a:gd name="connsiteX12" fmla="*/ 594476 w 938680"/>
              <a:gd name="connsiteY12" fmla="*/ 535428 h 771851"/>
              <a:gd name="connsiteX13" fmla="*/ 639674 w 938680"/>
              <a:gd name="connsiteY13" fmla="*/ 566719 h 771851"/>
              <a:gd name="connsiteX14" fmla="*/ 664012 w 938680"/>
              <a:gd name="connsiteY14" fmla="*/ 584103 h 771851"/>
              <a:gd name="connsiteX15" fmla="*/ 677919 w 938680"/>
              <a:gd name="connsiteY15" fmla="*/ 598011 h 771851"/>
              <a:gd name="connsiteX16" fmla="*/ 723118 w 938680"/>
              <a:gd name="connsiteY16" fmla="*/ 632779 h 771851"/>
              <a:gd name="connsiteX17" fmla="*/ 778747 w 938680"/>
              <a:gd name="connsiteY17" fmla="*/ 688408 h 771851"/>
              <a:gd name="connsiteX18" fmla="*/ 799607 w 938680"/>
              <a:gd name="connsiteY18" fmla="*/ 698838 h 771851"/>
              <a:gd name="connsiteX19" fmla="*/ 830899 w 938680"/>
              <a:gd name="connsiteY19" fmla="*/ 723176 h 771851"/>
              <a:gd name="connsiteX20" fmla="*/ 841329 w 938680"/>
              <a:gd name="connsiteY20" fmla="*/ 726652 h 771851"/>
              <a:gd name="connsiteX21" fmla="*/ 869143 w 938680"/>
              <a:gd name="connsiteY21" fmla="*/ 740560 h 771851"/>
              <a:gd name="connsiteX22" fmla="*/ 890004 w 938680"/>
              <a:gd name="connsiteY22" fmla="*/ 747513 h 771851"/>
              <a:gd name="connsiteX23" fmla="*/ 910865 w 938680"/>
              <a:gd name="connsiteY23" fmla="*/ 761420 h 771851"/>
              <a:gd name="connsiteX24" fmla="*/ 931726 w 938680"/>
              <a:gd name="connsiteY24" fmla="*/ 768374 h 771851"/>
              <a:gd name="connsiteX25" fmla="*/ 938680 w 938680"/>
              <a:gd name="connsiteY25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73615 w 938680"/>
              <a:gd name="connsiteY11" fmla="*/ 528474 h 771851"/>
              <a:gd name="connsiteX12" fmla="*/ 594476 w 938680"/>
              <a:gd name="connsiteY12" fmla="*/ 535428 h 771851"/>
              <a:gd name="connsiteX13" fmla="*/ 639674 w 938680"/>
              <a:gd name="connsiteY13" fmla="*/ 566719 h 771851"/>
              <a:gd name="connsiteX14" fmla="*/ 664012 w 938680"/>
              <a:gd name="connsiteY14" fmla="*/ 584103 h 771851"/>
              <a:gd name="connsiteX15" fmla="*/ 723118 w 938680"/>
              <a:gd name="connsiteY15" fmla="*/ 632779 h 771851"/>
              <a:gd name="connsiteX16" fmla="*/ 778747 w 938680"/>
              <a:gd name="connsiteY16" fmla="*/ 688408 h 771851"/>
              <a:gd name="connsiteX17" fmla="*/ 799607 w 938680"/>
              <a:gd name="connsiteY17" fmla="*/ 698838 h 771851"/>
              <a:gd name="connsiteX18" fmla="*/ 830899 w 938680"/>
              <a:gd name="connsiteY18" fmla="*/ 723176 h 771851"/>
              <a:gd name="connsiteX19" fmla="*/ 841329 w 938680"/>
              <a:gd name="connsiteY19" fmla="*/ 726652 h 771851"/>
              <a:gd name="connsiteX20" fmla="*/ 869143 w 938680"/>
              <a:gd name="connsiteY20" fmla="*/ 740560 h 771851"/>
              <a:gd name="connsiteX21" fmla="*/ 890004 w 938680"/>
              <a:gd name="connsiteY21" fmla="*/ 747513 h 771851"/>
              <a:gd name="connsiteX22" fmla="*/ 910865 w 938680"/>
              <a:gd name="connsiteY22" fmla="*/ 761420 h 771851"/>
              <a:gd name="connsiteX23" fmla="*/ 931726 w 938680"/>
              <a:gd name="connsiteY23" fmla="*/ 768374 h 771851"/>
              <a:gd name="connsiteX24" fmla="*/ 938680 w 938680"/>
              <a:gd name="connsiteY24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73615 w 938680"/>
              <a:gd name="connsiteY11" fmla="*/ 528474 h 771851"/>
              <a:gd name="connsiteX12" fmla="*/ 594476 w 938680"/>
              <a:gd name="connsiteY12" fmla="*/ 535428 h 771851"/>
              <a:gd name="connsiteX13" fmla="*/ 639674 w 938680"/>
              <a:gd name="connsiteY13" fmla="*/ 566719 h 771851"/>
              <a:gd name="connsiteX14" fmla="*/ 723118 w 938680"/>
              <a:gd name="connsiteY14" fmla="*/ 632779 h 771851"/>
              <a:gd name="connsiteX15" fmla="*/ 778747 w 938680"/>
              <a:gd name="connsiteY15" fmla="*/ 688408 h 771851"/>
              <a:gd name="connsiteX16" fmla="*/ 799607 w 938680"/>
              <a:gd name="connsiteY16" fmla="*/ 698838 h 771851"/>
              <a:gd name="connsiteX17" fmla="*/ 830899 w 938680"/>
              <a:gd name="connsiteY17" fmla="*/ 723176 h 771851"/>
              <a:gd name="connsiteX18" fmla="*/ 841329 w 938680"/>
              <a:gd name="connsiteY18" fmla="*/ 726652 h 771851"/>
              <a:gd name="connsiteX19" fmla="*/ 869143 w 938680"/>
              <a:gd name="connsiteY19" fmla="*/ 740560 h 771851"/>
              <a:gd name="connsiteX20" fmla="*/ 890004 w 938680"/>
              <a:gd name="connsiteY20" fmla="*/ 747513 h 771851"/>
              <a:gd name="connsiteX21" fmla="*/ 910865 w 938680"/>
              <a:gd name="connsiteY21" fmla="*/ 761420 h 771851"/>
              <a:gd name="connsiteX22" fmla="*/ 931726 w 938680"/>
              <a:gd name="connsiteY22" fmla="*/ 768374 h 771851"/>
              <a:gd name="connsiteX23" fmla="*/ 938680 w 938680"/>
              <a:gd name="connsiteY23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472788 w 938680"/>
              <a:gd name="connsiteY9" fmla="*/ 500660 h 771851"/>
              <a:gd name="connsiteX10" fmla="*/ 500602 w 938680"/>
              <a:gd name="connsiteY10" fmla="*/ 511090 h 771851"/>
              <a:gd name="connsiteX11" fmla="*/ 573615 w 938680"/>
              <a:gd name="connsiteY11" fmla="*/ 528474 h 771851"/>
              <a:gd name="connsiteX12" fmla="*/ 639674 w 938680"/>
              <a:gd name="connsiteY12" fmla="*/ 566719 h 771851"/>
              <a:gd name="connsiteX13" fmla="*/ 723118 w 938680"/>
              <a:gd name="connsiteY13" fmla="*/ 632779 h 771851"/>
              <a:gd name="connsiteX14" fmla="*/ 778747 w 938680"/>
              <a:gd name="connsiteY14" fmla="*/ 688408 h 771851"/>
              <a:gd name="connsiteX15" fmla="*/ 799607 w 938680"/>
              <a:gd name="connsiteY15" fmla="*/ 698838 h 771851"/>
              <a:gd name="connsiteX16" fmla="*/ 830899 w 938680"/>
              <a:gd name="connsiteY16" fmla="*/ 723176 h 771851"/>
              <a:gd name="connsiteX17" fmla="*/ 841329 w 938680"/>
              <a:gd name="connsiteY17" fmla="*/ 726652 h 771851"/>
              <a:gd name="connsiteX18" fmla="*/ 869143 w 938680"/>
              <a:gd name="connsiteY18" fmla="*/ 740560 h 771851"/>
              <a:gd name="connsiteX19" fmla="*/ 890004 w 938680"/>
              <a:gd name="connsiteY19" fmla="*/ 747513 h 771851"/>
              <a:gd name="connsiteX20" fmla="*/ 910865 w 938680"/>
              <a:gd name="connsiteY20" fmla="*/ 761420 h 771851"/>
              <a:gd name="connsiteX21" fmla="*/ 931726 w 938680"/>
              <a:gd name="connsiteY21" fmla="*/ 768374 h 771851"/>
              <a:gd name="connsiteX22" fmla="*/ 938680 w 938680"/>
              <a:gd name="connsiteY22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448450 w 938680"/>
              <a:gd name="connsiteY8" fmla="*/ 493706 h 771851"/>
              <a:gd name="connsiteX9" fmla="*/ 500602 w 938680"/>
              <a:gd name="connsiteY9" fmla="*/ 511090 h 771851"/>
              <a:gd name="connsiteX10" fmla="*/ 573615 w 938680"/>
              <a:gd name="connsiteY10" fmla="*/ 528474 h 771851"/>
              <a:gd name="connsiteX11" fmla="*/ 639674 w 938680"/>
              <a:gd name="connsiteY11" fmla="*/ 566719 h 771851"/>
              <a:gd name="connsiteX12" fmla="*/ 723118 w 938680"/>
              <a:gd name="connsiteY12" fmla="*/ 632779 h 771851"/>
              <a:gd name="connsiteX13" fmla="*/ 778747 w 938680"/>
              <a:gd name="connsiteY13" fmla="*/ 688408 h 771851"/>
              <a:gd name="connsiteX14" fmla="*/ 799607 w 938680"/>
              <a:gd name="connsiteY14" fmla="*/ 698838 h 771851"/>
              <a:gd name="connsiteX15" fmla="*/ 830899 w 938680"/>
              <a:gd name="connsiteY15" fmla="*/ 723176 h 771851"/>
              <a:gd name="connsiteX16" fmla="*/ 841329 w 938680"/>
              <a:gd name="connsiteY16" fmla="*/ 726652 h 771851"/>
              <a:gd name="connsiteX17" fmla="*/ 869143 w 938680"/>
              <a:gd name="connsiteY17" fmla="*/ 740560 h 771851"/>
              <a:gd name="connsiteX18" fmla="*/ 890004 w 938680"/>
              <a:gd name="connsiteY18" fmla="*/ 747513 h 771851"/>
              <a:gd name="connsiteX19" fmla="*/ 910865 w 938680"/>
              <a:gd name="connsiteY19" fmla="*/ 761420 h 771851"/>
              <a:gd name="connsiteX20" fmla="*/ 931726 w 938680"/>
              <a:gd name="connsiteY20" fmla="*/ 768374 h 771851"/>
              <a:gd name="connsiteX21" fmla="*/ 938680 w 938680"/>
              <a:gd name="connsiteY21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375437 w 938680"/>
              <a:gd name="connsiteY7" fmla="*/ 441554 h 771851"/>
              <a:gd name="connsiteX8" fmla="*/ 500602 w 938680"/>
              <a:gd name="connsiteY8" fmla="*/ 511090 h 771851"/>
              <a:gd name="connsiteX9" fmla="*/ 573615 w 938680"/>
              <a:gd name="connsiteY9" fmla="*/ 528474 h 771851"/>
              <a:gd name="connsiteX10" fmla="*/ 639674 w 938680"/>
              <a:gd name="connsiteY10" fmla="*/ 566719 h 771851"/>
              <a:gd name="connsiteX11" fmla="*/ 723118 w 938680"/>
              <a:gd name="connsiteY11" fmla="*/ 632779 h 771851"/>
              <a:gd name="connsiteX12" fmla="*/ 778747 w 938680"/>
              <a:gd name="connsiteY12" fmla="*/ 688408 h 771851"/>
              <a:gd name="connsiteX13" fmla="*/ 799607 w 938680"/>
              <a:gd name="connsiteY13" fmla="*/ 698838 h 771851"/>
              <a:gd name="connsiteX14" fmla="*/ 830899 w 938680"/>
              <a:gd name="connsiteY14" fmla="*/ 723176 h 771851"/>
              <a:gd name="connsiteX15" fmla="*/ 841329 w 938680"/>
              <a:gd name="connsiteY15" fmla="*/ 726652 h 771851"/>
              <a:gd name="connsiteX16" fmla="*/ 869143 w 938680"/>
              <a:gd name="connsiteY16" fmla="*/ 740560 h 771851"/>
              <a:gd name="connsiteX17" fmla="*/ 890004 w 938680"/>
              <a:gd name="connsiteY17" fmla="*/ 747513 h 771851"/>
              <a:gd name="connsiteX18" fmla="*/ 910865 w 938680"/>
              <a:gd name="connsiteY18" fmla="*/ 761420 h 771851"/>
              <a:gd name="connsiteX19" fmla="*/ 931726 w 938680"/>
              <a:gd name="connsiteY19" fmla="*/ 768374 h 771851"/>
              <a:gd name="connsiteX20" fmla="*/ 938680 w 938680"/>
              <a:gd name="connsiteY20" fmla="*/ 771851 h 771851"/>
              <a:gd name="connsiteX0" fmla="*/ 76432 w 938680"/>
              <a:gd name="connsiteY0" fmla="*/ 0 h 771851"/>
              <a:gd name="connsiteX1" fmla="*/ 20803 w 938680"/>
              <a:gd name="connsiteY1" fmla="*/ 100827 h 771851"/>
              <a:gd name="connsiteX2" fmla="*/ 3419 w 938680"/>
              <a:gd name="connsiteY2" fmla="*/ 215562 h 771851"/>
              <a:gd name="connsiteX3" fmla="*/ 83385 w 938680"/>
              <a:gd name="connsiteY3" fmla="*/ 299005 h 771851"/>
              <a:gd name="connsiteX4" fmla="*/ 184213 w 938680"/>
              <a:gd name="connsiteY4" fmla="*/ 368541 h 771851"/>
              <a:gd name="connsiteX5" fmla="*/ 225934 w 938680"/>
              <a:gd name="connsiteY5" fmla="*/ 403309 h 771851"/>
              <a:gd name="connsiteX6" fmla="*/ 354576 w 938680"/>
              <a:gd name="connsiteY6" fmla="*/ 434601 h 771851"/>
              <a:gd name="connsiteX7" fmla="*/ 500602 w 938680"/>
              <a:gd name="connsiteY7" fmla="*/ 511090 h 771851"/>
              <a:gd name="connsiteX8" fmla="*/ 573615 w 938680"/>
              <a:gd name="connsiteY8" fmla="*/ 528474 h 771851"/>
              <a:gd name="connsiteX9" fmla="*/ 639674 w 938680"/>
              <a:gd name="connsiteY9" fmla="*/ 566719 h 771851"/>
              <a:gd name="connsiteX10" fmla="*/ 723118 w 938680"/>
              <a:gd name="connsiteY10" fmla="*/ 632779 h 771851"/>
              <a:gd name="connsiteX11" fmla="*/ 778747 w 938680"/>
              <a:gd name="connsiteY11" fmla="*/ 688408 h 771851"/>
              <a:gd name="connsiteX12" fmla="*/ 799607 w 938680"/>
              <a:gd name="connsiteY12" fmla="*/ 698838 h 771851"/>
              <a:gd name="connsiteX13" fmla="*/ 830899 w 938680"/>
              <a:gd name="connsiteY13" fmla="*/ 723176 h 771851"/>
              <a:gd name="connsiteX14" fmla="*/ 841329 w 938680"/>
              <a:gd name="connsiteY14" fmla="*/ 726652 h 771851"/>
              <a:gd name="connsiteX15" fmla="*/ 869143 w 938680"/>
              <a:gd name="connsiteY15" fmla="*/ 740560 h 771851"/>
              <a:gd name="connsiteX16" fmla="*/ 890004 w 938680"/>
              <a:gd name="connsiteY16" fmla="*/ 747513 h 771851"/>
              <a:gd name="connsiteX17" fmla="*/ 910865 w 938680"/>
              <a:gd name="connsiteY17" fmla="*/ 761420 h 771851"/>
              <a:gd name="connsiteX18" fmla="*/ 931726 w 938680"/>
              <a:gd name="connsiteY18" fmla="*/ 768374 h 771851"/>
              <a:gd name="connsiteX19" fmla="*/ 938680 w 938680"/>
              <a:gd name="connsiteY19" fmla="*/ 771851 h 771851"/>
              <a:gd name="connsiteX0" fmla="*/ 55651 w 917899"/>
              <a:gd name="connsiteY0" fmla="*/ 0 h 771851"/>
              <a:gd name="connsiteX1" fmla="*/ 22 w 917899"/>
              <a:gd name="connsiteY1" fmla="*/ 100827 h 771851"/>
              <a:gd name="connsiteX2" fmla="*/ 62605 w 917899"/>
              <a:gd name="connsiteY2" fmla="*/ 201655 h 771851"/>
              <a:gd name="connsiteX3" fmla="*/ 62604 w 917899"/>
              <a:gd name="connsiteY3" fmla="*/ 299005 h 771851"/>
              <a:gd name="connsiteX4" fmla="*/ 163432 w 917899"/>
              <a:gd name="connsiteY4" fmla="*/ 368541 h 771851"/>
              <a:gd name="connsiteX5" fmla="*/ 205153 w 917899"/>
              <a:gd name="connsiteY5" fmla="*/ 403309 h 771851"/>
              <a:gd name="connsiteX6" fmla="*/ 333795 w 917899"/>
              <a:gd name="connsiteY6" fmla="*/ 434601 h 771851"/>
              <a:gd name="connsiteX7" fmla="*/ 479821 w 917899"/>
              <a:gd name="connsiteY7" fmla="*/ 511090 h 771851"/>
              <a:gd name="connsiteX8" fmla="*/ 552834 w 917899"/>
              <a:gd name="connsiteY8" fmla="*/ 528474 h 771851"/>
              <a:gd name="connsiteX9" fmla="*/ 618893 w 917899"/>
              <a:gd name="connsiteY9" fmla="*/ 566719 h 771851"/>
              <a:gd name="connsiteX10" fmla="*/ 702337 w 917899"/>
              <a:gd name="connsiteY10" fmla="*/ 632779 h 771851"/>
              <a:gd name="connsiteX11" fmla="*/ 757966 w 917899"/>
              <a:gd name="connsiteY11" fmla="*/ 688408 h 771851"/>
              <a:gd name="connsiteX12" fmla="*/ 778826 w 917899"/>
              <a:gd name="connsiteY12" fmla="*/ 698838 h 771851"/>
              <a:gd name="connsiteX13" fmla="*/ 810118 w 917899"/>
              <a:gd name="connsiteY13" fmla="*/ 723176 h 771851"/>
              <a:gd name="connsiteX14" fmla="*/ 820548 w 917899"/>
              <a:gd name="connsiteY14" fmla="*/ 726652 h 771851"/>
              <a:gd name="connsiteX15" fmla="*/ 848362 w 917899"/>
              <a:gd name="connsiteY15" fmla="*/ 740560 h 771851"/>
              <a:gd name="connsiteX16" fmla="*/ 869223 w 917899"/>
              <a:gd name="connsiteY16" fmla="*/ 747513 h 771851"/>
              <a:gd name="connsiteX17" fmla="*/ 890084 w 917899"/>
              <a:gd name="connsiteY17" fmla="*/ 761420 h 771851"/>
              <a:gd name="connsiteX18" fmla="*/ 910945 w 917899"/>
              <a:gd name="connsiteY18" fmla="*/ 768374 h 771851"/>
              <a:gd name="connsiteX19" fmla="*/ 917899 w 917899"/>
              <a:gd name="connsiteY19" fmla="*/ 771851 h 771851"/>
              <a:gd name="connsiteX0" fmla="*/ 8353 w 870601"/>
              <a:gd name="connsiteY0" fmla="*/ 0 h 771851"/>
              <a:gd name="connsiteX1" fmla="*/ 1399 w 870601"/>
              <a:gd name="connsiteY1" fmla="*/ 79966 h 771851"/>
              <a:gd name="connsiteX2" fmla="*/ 15307 w 870601"/>
              <a:gd name="connsiteY2" fmla="*/ 201655 h 771851"/>
              <a:gd name="connsiteX3" fmla="*/ 15306 w 870601"/>
              <a:gd name="connsiteY3" fmla="*/ 299005 h 771851"/>
              <a:gd name="connsiteX4" fmla="*/ 116134 w 870601"/>
              <a:gd name="connsiteY4" fmla="*/ 368541 h 771851"/>
              <a:gd name="connsiteX5" fmla="*/ 157855 w 870601"/>
              <a:gd name="connsiteY5" fmla="*/ 403309 h 771851"/>
              <a:gd name="connsiteX6" fmla="*/ 286497 w 870601"/>
              <a:gd name="connsiteY6" fmla="*/ 434601 h 771851"/>
              <a:gd name="connsiteX7" fmla="*/ 432523 w 870601"/>
              <a:gd name="connsiteY7" fmla="*/ 511090 h 771851"/>
              <a:gd name="connsiteX8" fmla="*/ 505536 w 870601"/>
              <a:gd name="connsiteY8" fmla="*/ 528474 h 771851"/>
              <a:gd name="connsiteX9" fmla="*/ 571595 w 870601"/>
              <a:gd name="connsiteY9" fmla="*/ 566719 h 771851"/>
              <a:gd name="connsiteX10" fmla="*/ 655039 w 870601"/>
              <a:gd name="connsiteY10" fmla="*/ 632779 h 771851"/>
              <a:gd name="connsiteX11" fmla="*/ 710668 w 870601"/>
              <a:gd name="connsiteY11" fmla="*/ 688408 h 771851"/>
              <a:gd name="connsiteX12" fmla="*/ 731528 w 870601"/>
              <a:gd name="connsiteY12" fmla="*/ 698838 h 771851"/>
              <a:gd name="connsiteX13" fmla="*/ 762820 w 870601"/>
              <a:gd name="connsiteY13" fmla="*/ 723176 h 771851"/>
              <a:gd name="connsiteX14" fmla="*/ 773250 w 870601"/>
              <a:gd name="connsiteY14" fmla="*/ 726652 h 771851"/>
              <a:gd name="connsiteX15" fmla="*/ 801064 w 870601"/>
              <a:gd name="connsiteY15" fmla="*/ 740560 h 771851"/>
              <a:gd name="connsiteX16" fmla="*/ 821925 w 870601"/>
              <a:gd name="connsiteY16" fmla="*/ 747513 h 771851"/>
              <a:gd name="connsiteX17" fmla="*/ 842786 w 870601"/>
              <a:gd name="connsiteY17" fmla="*/ 761420 h 771851"/>
              <a:gd name="connsiteX18" fmla="*/ 863647 w 870601"/>
              <a:gd name="connsiteY18" fmla="*/ 768374 h 771851"/>
              <a:gd name="connsiteX19" fmla="*/ 870601 w 870601"/>
              <a:gd name="connsiteY19" fmla="*/ 771851 h 771851"/>
              <a:gd name="connsiteX0" fmla="*/ 8353 w 870601"/>
              <a:gd name="connsiteY0" fmla="*/ 0 h 771851"/>
              <a:gd name="connsiteX1" fmla="*/ 1399 w 870601"/>
              <a:gd name="connsiteY1" fmla="*/ 79966 h 771851"/>
              <a:gd name="connsiteX2" fmla="*/ 15307 w 870601"/>
              <a:gd name="connsiteY2" fmla="*/ 201655 h 771851"/>
              <a:gd name="connsiteX3" fmla="*/ 67458 w 870601"/>
              <a:gd name="connsiteY3" fmla="*/ 253807 h 771851"/>
              <a:gd name="connsiteX4" fmla="*/ 116134 w 870601"/>
              <a:gd name="connsiteY4" fmla="*/ 368541 h 771851"/>
              <a:gd name="connsiteX5" fmla="*/ 157855 w 870601"/>
              <a:gd name="connsiteY5" fmla="*/ 403309 h 771851"/>
              <a:gd name="connsiteX6" fmla="*/ 286497 w 870601"/>
              <a:gd name="connsiteY6" fmla="*/ 434601 h 771851"/>
              <a:gd name="connsiteX7" fmla="*/ 432523 w 870601"/>
              <a:gd name="connsiteY7" fmla="*/ 511090 h 771851"/>
              <a:gd name="connsiteX8" fmla="*/ 505536 w 870601"/>
              <a:gd name="connsiteY8" fmla="*/ 528474 h 771851"/>
              <a:gd name="connsiteX9" fmla="*/ 571595 w 870601"/>
              <a:gd name="connsiteY9" fmla="*/ 566719 h 771851"/>
              <a:gd name="connsiteX10" fmla="*/ 655039 w 870601"/>
              <a:gd name="connsiteY10" fmla="*/ 632779 h 771851"/>
              <a:gd name="connsiteX11" fmla="*/ 710668 w 870601"/>
              <a:gd name="connsiteY11" fmla="*/ 688408 h 771851"/>
              <a:gd name="connsiteX12" fmla="*/ 731528 w 870601"/>
              <a:gd name="connsiteY12" fmla="*/ 698838 h 771851"/>
              <a:gd name="connsiteX13" fmla="*/ 762820 w 870601"/>
              <a:gd name="connsiteY13" fmla="*/ 723176 h 771851"/>
              <a:gd name="connsiteX14" fmla="*/ 773250 w 870601"/>
              <a:gd name="connsiteY14" fmla="*/ 726652 h 771851"/>
              <a:gd name="connsiteX15" fmla="*/ 801064 w 870601"/>
              <a:gd name="connsiteY15" fmla="*/ 740560 h 771851"/>
              <a:gd name="connsiteX16" fmla="*/ 821925 w 870601"/>
              <a:gd name="connsiteY16" fmla="*/ 747513 h 771851"/>
              <a:gd name="connsiteX17" fmla="*/ 842786 w 870601"/>
              <a:gd name="connsiteY17" fmla="*/ 761420 h 771851"/>
              <a:gd name="connsiteX18" fmla="*/ 863647 w 870601"/>
              <a:gd name="connsiteY18" fmla="*/ 768374 h 771851"/>
              <a:gd name="connsiteX19" fmla="*/ 870601 w 870601"/>
              <a:gd name="connsiteY19" fmla="*/ 771851 h 771851"/>
              <a:gd name="connsiteX0" fmla="*/ 8353 w 870601"/>
              <a:gd name="connsiteY0" fmla="*/ 0 h 771851"/>
              <a:gd name="connsiteX1" fmla="*/ 1399 w 870601"/>
              <a:gd name="connsiteY1" fmla="*/ 79966 h 771851"/>
              <a:gd name="connsiteX2" fmla="*/ 15307 w 870601"/>
              <a:gd name="connsiteY2" fmla="*/ 201655 h 771851"/>
              <a:gd name="connsiteX3" fmla="*/ 67458 w 870601"/>
              <a:gd name="connsiteY3" fmla="*/ 253807 h 771851"/>
              <a:gd name="connsiteX4" fmla="*/ 91796 w 870601"/>
              <a:gd name="connsiteY4" fmla="*/ 347680 h 771851"/>
              <a:gd name="connsiteX5" fmla="*/ 157855 w 870601"/>
              <a:gd name="connsiteY5" fmla="*/ 403309 h 771851"/>
              <a:gd name="connsiteX6" fmla="*/ 286497 w 870601"/>
              <a:gd name="connsiteY6" fmla="*/ 434601 h 771851"/>
              <a:gd name="connsiteX7" fmla="*/ 432523 w 870601"/>
              <a:gd name="connsiteY7" fmla="*/ 511090 h 771851"/>
              <a:gd name="connsiteX8" fmla="*/ 505536 w 870601"/>
              <a:gd name="connsiteY8" fmla="*/ 528474 h 771851"/>
              <a:gd name="connsiteX9" fmla="*/ 571595 w 870601"/>
              <a:gd name="connsiteY9" fmla="*/ 566719 h 771851"/>
              <a:gd name="connsiteX10" fmla="*/ 655039 w 870601"/>
              <a:gd name="connsiteY10" fmla="*/ 632779 h 771851"/>
              <a:gd name="connsiteX11" fmla="*/ 710668 w 870601"/>
              <a:gd name="connsiteY11" fmla="*/ 688408 h 771851"/>
              <a:gd name="connsiteX12" fmla="*/ 731528 w 870601"/>
              <a:gd name="connsiteY12" fmla="*/ 698838 h 771851"/>
              <a:gd name="connsiteX13" fmla="*/ 762820 w 870601"/>
              <a:gd name="connsiteY13" fmla="*/ 723176 h 771851"/>
              <a:gd name="connsiteX14" fmla="*/ 773250 w 870601"/>
              <a:gd name="connsiteY14" fmla="*/ 726652 h 771851"/>
              <a:gd name="connsiteX15" fmla="*/ 801064 w 870601"/>
              <a:gd name="connsiteY15" fmla="*/ 740560 h 771851"/>
              <a:gd name="connsiteX16" fmla="*/ 821925 w 870601"/>
              <a:gd name="connsiteY16" fmla="*/ 747513 h 771851"/>
              <a:gd name="connsiteX17" fmla="*/ 842786 w 870601"/>
              <a:gd name="connsiteY17" fmla="*/ 761420 h 771851"/>
              <a:gd name="connsiteX18" fmla="*/ 863647 w 870601"/>
              <a:gd name="connsiteY18" fmla="*/ 768374 h 771851"/>
              <a:gd name="connsiteX19" fmla="*/ 870601 w 870601"/>
              <a:gd name="connsiteY19" fmla="*/ 771851 h 771851"/>
              <a:gd name="connsiteX0" fmla="*/ 8353 w 870601"/>
              <a:gd name="connsiteY0" fmla="*/ 0 h 771851"/>
              <a:gd name="connsiteX1" fmla="*/ 1399 w 870601"/>
              <a:gd name="connsiteY1" fmla="*/ 79966 h 771851"/>
              <a:gd name="connsiteX2" fmla="*/ 15307 w 870601"/>
              <a:gd name="connsiteY2" fmla="*/ 201655 h 771851"/>
              <a:gd name="connsiteX3" fmla="*/ 67458 w 870601"/>
              <a:gd name="connsiteY3" fmla="*/ 253807 h 771851"/>
              <a:gd name="connsiteX4" fmla="*/ 91796 w 870601"/>
              <a:gd name="connsiteY4" fmla="*/ 347680 h 771851"/>
              <a:gd name="connsiteX5" fmla="*/ 286497 w 870601"/>
              <a:gd name="connsiteY5" fmla="*/ 434601 h 771851"/>
              <a:gd name="connsiteX6" fmla="*/ 432523 w 870601"/>
              <a:gd name="connsiteY6" fmla="*/ 511090 h 771851"/>
              <a:gd name="connsiteX7" fmla="*/ 505536 w 870601"/>
              <a:gd name="connsiteY7" fmla="*/ 528474 h 771851"/>
              <a:gd name="connsiteX8" fmla="*/ 571595 w 870601"/>
              <a:gd name="connsiteY8" fmla="*/ 566719 h 771851"/>
              <a:gd name="connsiteX9" fmla="*/ 655039 w 870601"/>
              <a:gd name="connsiteY9" fmla="*/ 632779 h 771851"/>
              <a:gd name="connsiteX10" fmla="*/ 710668 w 870601"/>
              <a:gd name="connsiteY10" fmla="*/ 688408 h 771851"/>
              <a:gd name="connsiteX11" fmla="*/ 731528 w 870601"/>
              <a:gd name="connsiteY11" fmla="*/ 698838 h 771851"/>
              <a:gd name="connsiteX12" fmla="*/ 762820 w 870601"/>
              <a:gd name="connsiteY12" fmla="*/ 723176 h 771851"/>
              <a:gd name="connsiteX13" fmla="*/ 773250 w 870601"/>
              <a:gd name="connsiteY13" fmla="*/ 726652 h 771851"/>
              <a:gd name="connsiteX14" fmla="*/ 801064 w 870601"/>
              <a:gd name="connsiteY14" fmla="*/ 740560 h 771851"/>
              <a:gd name="connsiteX15" fmla="*/ 821925 w 870601"/>
              <a:gd name="connsiteY15" fmla="*/ 747513 h 771851"/>
              <a:gd name="connsiteX16" fmla="*/ 842786 w 870601"/>
              <a:gd name="connsiteY16" fmla="*/ 761420 h 771851"/>
              <a:gd name="connsiteX17" fmla="*/ 863647 w 870601"/>
              <a:gd name="connsiteY17" fmla="*/ 768374 h 771851"/>
              <a:gd name="connsiteX18" fmla="*/ 870601 w 870601"/>
              <a:gd name="connsiteY18" fmla="*/ 771851 h 771851"/>
              <a:gd name="connsiteX0" fmla="*/ 8353 w 870601"/>
              <a:gd name="connsiteY0" fmla="*/ 0 h 771851"/>
              <a:gd name="connsiteX1" fmla="*/ 1399 w 870601"/>
              <a:gd name="connsiteY1" fmla="*/ 79966 h 771851"/>
              <a:gd name="connsiteX2" fmla="*/ 15307 w 870601"/>
              <a:gd name="connsiteY2" fmla="*/ 201655 h 771851"/>
              <a:gd name="connsiteX3" fmla="*/ 67458 w 870601"/>
              <a:gd name="connsiteY3" fmla="*/ 253807 h 771851"/>
              <a:gd name="connsiteX4" fmla="*/ 91796 w 870601"/>
              <a:gd name="connsiteY4" fmla="*/ 347680 h 771851"/>
              <a:gd name="connsiteX5" fmla="*/ 126564 w 870601"/>
              <a:gd name="connsiteY5" fmla="*/ 323343 h 771851"/>
              <a:gd name="connsiteX6" fmla="*/ 286497 w 870601"/>
              <a:gd name="connsiteY6" fmla="*/ 434601 h 771851"/>
              <a:gd name="connsiteX7" fmla="*/ 432523 w 870601"/>
              <a:gd name="connsiteY7" fmla="*/ 511090 h 771851"/>
              <a:gd name="connsiteX8" fmla="*/ 505536 w 870601"/>
              <a:gd name="connsiteY8" fmla="*/ 528474 h 771851"/>
              <a:gd name="connsiteX9" fmla="*/ 571595 w 870601"/>
              <a:gd name="connsiteY9" fmla="*/ 566719 h 771851"/>
              <a:gd name="connsiteX10" fmla="*/ 655039 w 870601"/>
              <a:gd name="connsiteY10" fmla="*/ 632779 h 771851"/>
              <a:gd name="connsiteX11" fmla="*/ 710668 w 870601"/>
              <a:gd name="connsiteY11" fmla="*/ 688408 h 771851"/>
              <a:gd name="connsiteX12" fmla="*/ 731528 w 870601"/>
              <a:gd name="connsiteY12" fmla="*/ 698838 h 771851"/>
              <a:gd name="connsiteX13" fmla="*/ 762820 w 870601"/>
              <a:gd name="connsiteY13" fmla="*/ 723176 h 771851"/>
              <a:gd name="connsiteX14" fmla="*/ 773250 w 870601"/>
              <a:gd name="connsiteY14" fmla="*/ 726652 h 771851"/>
              <a:gd name="connsiteX15" fmla="*/ 801064 w 870601"/>
              <a:gd name="connsiteY15" fmla="*/ 740560 h 771851"/>
              <a:gd name="connsiteX16" fmla="*/ 821925 w 870601"/>
              <a:gd name="connsiteY16" fmla="*/ 747513 h 771851"/>
              <a:gd name="connsiteX17" fmla="*/ 842786 w 870601"/>
              <a:gd name="connsiteY17" fmla="*/ 761420 h 771851"/>
              <a:gd name="connsiteX18" fmla="*/ 863647 w 870601"/>
              <a:gd name="connsiteY18" fmla="*/ 768374 h 771851"/>
              <a:gd name="connsiteX19" fmla="*/ 870601 w 870601"/>
              <a:gd name="connsiteY19" fmla="*/ 771851 h 771851"/>
              <a:gd name="connsiteX0" fmla="*/ 8353 w 870601"/>
              <a:gd name="connsiteY0" fmla="*/ 0 h 771851"/>
              <a:gd name="connsiteX1" fmla="*/ 1399 w 870601"/>
              <a:gd name="connsiteY1" fmla="*/ 79966 h 771851"/>
              <a:gd name="connsiteX2" fmla="*/ 15307 w 870601"/>
              <a:gd name="connsiteY2" fmla="*/ 201655 h 771851"/>
              <a:gd name="connsiteX3" fmla="*/ 67458 w 870601"/>
              <a:gd name="connsiteY3" fmla="*/ 253807 h 771851"/>
              <a:gd name="connsiteX4" fmla="*/ 126564 w 870601"/>
              <a:gd name="connsiteY4" fmla="*/ 323343 h 771851"/>
              <a:gd name="connsiteX5" fmla="*/ 286497 w 870601"/>
              <a:gd name="connsiteY5" fmla="*/ 434601 h 771851"/>
              <a:gd name="connsiteX6" fmla="*/ 432523 w 870601"/>
              <a:gd name="connsiteY6" fmla="*/ 511090 h 771851"/>
              <a:gd name="connsiteX7" fmla="*/ 505536 w 870601"/>
              <a:gd name="connsiteY7" fmla="*/ 528474 h 771851"/>
              <a:gd name="connsiteX8" fmla="*/ 571595 w 870601"/>
              <a:gd name="connsiteY8" fmla="*/ 566719 h 771851"/>
              <a:gd name="connsiteX9" fmla="*/ 655039 w 870601"/>
              <a:gd name="connsiteY9" fmla="*/ 632779 h 771851"/>
              <a:gd name="connsiteX10" fmla="*/ 710668 w 870601"/>
              <a:gd name="connsiteY10" fmla="*/ 688408 h 771851"/>
              <a:gd name="connsiteX11" fmla="*/ 731528 w 870601"/>
              <a:gd name="connsiteY11" fmla="*/ 698838 h 771851"/>
              <a:gd name="connsiteX12" fmla="*/ 762820 w 870601"/>
              <a:gd name="connsiteY12" fmla="*/ 723176 h 771851"/>
              <a:gd name="connsiteX13" fmla="*/ 773250 w 870601"/>
              <a:gd name="connsiteY13" fmla="*/ 726652 h 771851"/>
              <a:gd name="connsiteX14" fmla="*/ 801064 w 870601"/>
              <a:gd name="connsiteY14" fmla="*/ 740560 h 771851"/>
              <a:gd name="connsiteX15" fmla="*/ 821925 w 870601"/>
              <a:gd name="connsiteY15" fmla="*/ 747513 h 771851"/>
              <a:gd name="connsiteX16" fmla="*/ 842786 w 870601"/>
              <a:gd name="connsiteY16" fmla="*/ 761420 h 771851"/>
              <a:gd name="connsiteX17" fmla="*/ 863647 w 870601"/>
              <a:gd name="connsiteY17" fmla="*/ 768374 h 771851"/>
              <a:gd name="connsiteX18" fmla="*/ 870601 w 870601"/>
              <a:gd name="connsiteY18" fmla="*/ 771851 h 771851"/>
              <a:gd name="connsiteX0" fmla="*/ 8353 w 870601"/>
              <a:gd name="connsiteY0" fmla="*/ 0 h 771851"/>
              <a:gd name="connsiteX1" fmla="*/ 1399 w 870601"/>
              <a:gd name="connsiteY1" fmla="*/ 79966 h 771851"/>
              <a:gd name="connsiteX2" fmla="*/ 15307 w 870601"/>
              <a:gd name="connsiteY2" fmla="*/ 201655 h 771851"/>
              <a:gd name="connsiteX3" fmla="*/ 102226 w 870601"/>
              <a:gd name="connsiteY3" fmla="*/ 222516 h 771851"/>
              <a:gd name="connsiteX4" fmla="*/ 126564 w 870601"/>
              <a:gd name="connsiteY4" fmla="*/ 323343 h 771851"/>
              <a:gd name="connsiteX5" fmla="*/ 286497 w 870601"/>
              <a:gd name="connsiteY5" fmla="*/ 434601 h 771851"/>
              <a:gd name="connsiteX6" fmla="*/ 432523 w 870601"/>
              <a:gd name="connsiteY6" fmla="*/ 511090 h 771851"/>
              <a:gd name="connsiteX7" fmla="*/ 505536 w 870601"/>
              <a:gd name="connsiteY7" fmla="*/ 528474 h 771851"/>
              <a:gd name="connsiteX8" fmla="*/ 571595 w 870601"/>
              <a:gd name="connsiteY8" fmla="*/ 566719 h 771851"/>
              <a:gd name="connsiteX9" fmla="*/ 655039 w 870601"/>
              <a:gd name="connsiteY9" fmla="*/ 632779 h 771851"/>
              <a:gd name="connsiteX10" fmla="*/ 710668 w 870601"/>
              <a:gd name="connsiteY10" fmla="*/ 688408 h 771851"/>
              <a:gd name="connsiteX11" fmla="*/ 731528 w 870601"/>
              <a:gd name="connsiteY11" fmla="*/ 698838 h 771851"/>
              <a:gd name="connsiteX12" fmla="*/ 762820 w 870601"/>
              <a:gd name="connsiteY12" fmla="*/ 723176 h 771851"/>
              <a:gd name="connsiteX13" fmla="*/ 773250 w 870601"/>
              <a:gd name="connsiteY13" fmla="*/ 726652 h 771851"/>
              <a:gd name="connsiteX14" fmla="*/ 801064 w 870601"/>
              <a:gd name="connsiteY14" fmla="*/ 740560 h 771851"/>
              <a:gd name="connsiteX15" fmla="*/ 821925 w 870601"/>
              <a:gd name="connsiteY15" fmla="*/ 747513 h 771851"/>
              <a:gd name="connsiteX16" fmla="*/ 842786 w 870601"/>
              <a:gd name="connsiteY16" fmla="*/ 761420 h 771851"/>
              <a:gd name="connsiteX17" fmla="*/ 863647 w 870601"/>
              <a:gd name="connsiteY17" fmla="*/ 768374 h 771851"/>
              <a:gd name="connsiteX18" fmla="*/ 870601 w 870601"/>
              <a:gd name="connsiteY18" fmla="*/ 771851 h 771851"/>
              <a:gd name="connsiteX0" fmla="*/ 9597 w 871845"/>
              <a:gd name="connsiteY0" fmla="*/ 0 h 771851"/>
              <a:gd name="connsiteX1" fmla="*/ 2643 w 871845"/>
              <a:gd name="connsiteY1" fmla="*/ 79966 h 771851"/>
              <a:gd name="connsiteX2" fmla="*/ 33935 w 871845"/>
              <a:gd name="connsiteY2" fmla="*/ 184271 h 771851"/>
              <a:gd name="connsiteX3" fmla="*/ 103470 w 871845"/>
              <a:gd name="connsiteY3" fmla="*/ 222516 h 771851"/>
              <a:gd name="connsiteX4" fmla="*/ 127808 w 871845"/>
              <a:gd name="connsiteY4" fmla="*/ 323343 h 771851"/>
              <a:gd name="connsiteX5" fmla="*/ 287741 w 871845"/>
              <a:gd name="connsiteY5" fmla="*/ 434601 h 771851"/>
              <a:gd name="connsiteX6" fmla="*/ 433767 w 871845"/>
              <a:gd name="connsiteY6" fmla="*/ 511090 h 771851"/>
              <a:gd name="connsiteX7" fmla="*/ 506780 w 871845"/>
              <a:gd name="connsiteY7" fmla="*/ 528474 h 771851"/>
              <a:gd name="connsiteX8" fmla="*/ 572839 w 871845"/>
              <a:gd name="connsiteY8" fmla="*/ 566719 h 771851"/>
              <a:gd name="connsiteX9" fmla="*/ 656283 w 871845"/>
              <a:gd name="connsiteY9" fmla="*/ 632779 h 771851"/>
              <a:gd name="connsiteX10" fmla="*/ 711912 w 871845"/>
              <a:gd name="connsiteY10" fmla="*/ 688408 h 771851"/>
              <a:gd name="connsiteX11" fmla="*/ 732772 w 871845"/>
              <a:gd name="connsiteY11" fmla="*/ 698838 h 771851"/>
              <a:gd name="connsiteX12" fmla="*/ 764064 w 871845"/>
              <a:gd name="connsiteY12" fmla="*/ 723176 h 771851"/>
              <a:gd name="connsiteX13" fmla="*/ 774494 w 871845"/>
              <a:gd name="connsiteY13" fmla="*/ 726652 h 771851"/>
              <a:gd name="connsiteX14" fmla="*/ 802308 w 871845"/>
              <a:gd name="connsiteY14" fmla="*/ 740560 h 771851"/>
              <a:gd name="connsiteX15" fmla="*/ 823169 w 871845"/>
              <a:gd name="connsiteY15" fmla="*/ 747513 h 771851"/>
              <a:gd name="connsiteX16" fmla="*/ 844030 w 871845"/>
              <a:gd name="connsiteY16" fmla="*/ 761420 h 771851"/>
              <a:gd name="connsiteX17" fmla="*/ 864891 w 871845"/>
              <a:gd name="connsiteY17" fmla="*/ 768374 h 771851"/>
              <a:gd name="connsiteX18" fmla="*/ 871845 w 871845"/>
              <a:gd name="connsiteY18" fmla="*/ 771851 h 771851"/>
              <a:gd name="connsiteX0" fmla="*/ 9597 w 871845"/>
              <a:gd name="connsiteY0" fmla="*/ 0 h 771851"/>
              <a:gd name="connsiteX1" fmla="*/ 2643 w 871845"/>
              <a:gd name="connsiteY1" fmla="*/ 79966 h 771851"/>
              <a:gd name="connsiteX2" fmla="*/ 33935 w 871845"/>
              <a:gd name="connsiteY2" fmla="*/ 184271 h 771851"/>
              <a:gd name="connsiteX3" fmla="*/ 103470 w 871845"/>
              <a:gd name="connsiteY3" fmla="*/ 222516 h 771851"/>
              <a:gd name="connsiteX4" fmla="*/ 127808 w 871845"/>
              <a:gd name="connsiteY4" fmla="*/ 323343 h 771851"/>
              <a:gd name="connsiteX5" fmla="*/ 287741 w 871845"/>
              <a:gd name="connsiteY5" fmla="*/ 434601 h 771851"/>
              <a:gd name="connsiteX6" fmla="*/ 433767 w 871845"/>
              <a:gd name="connsiteY6" fmla="*/ 511090 h 771851"/>
              <a:gd name="connsiteX7" fmla="*/ 506780 w 871845"/>
              <a:gd name="connsiteY7" fmla="*/ 528474 h 771851"/>
              <a:gd name="connsiteX8" fmla="*/ 572839 w 871845"/>
              <a:gd name="connsiteY8" fmla="*/ 566719 h 771851"/>
              <a:gd name="connsiteX9" fmla="*/ 656283 w 871845"/>
              <a:gd name="connsiteY9" fmla="*/ 632779 h 771851"/>
              <a:gd name="connsiteX10" fmla="*/ 711912 w 871845"/>
              <a:gd name="connsiteY10" fmla="*/ 688408 h 771851"/>
              <a:gd name="connsiteX11" fmla="*/ 732772 w 871845"/>
              <a:gd name="connsiteY11" fmla="*/ 698838 h 771851"/>
              <a:gd name="connsiteX12" fmla="*/ 764064 w 871845"/>
              <a:gd name="connsiteY12" fmla="*/ 723176 h 771851"/>
              <a:gd name="connsiteX13" fmla="*/ 802308 w 871845"/>
              <a:gd name="connsiteY13" fmla="*/ 740560 h 771851"/>
              <a:gd name="connsiteX14" fmla="*/ 823169 w 871845"/>
              <a:gd name="connsiteY14" fmla="*/ 747513 h 771851"/>
              <a:gd name="connsiteX15" fmla="*/ 844030 w 871845"/>
              <a:gd name="connsiteY15" fmla="*/ 761420 h 771851"/>
              <a:gd name="connsiteX16" fmla="*/ 864891 w 871845"/>
              <a:gd name="connsiteY16" fmla="*/ 768374 h 771851"/>
              <a:gd name="connsiteX17" fmla="*/ 871845 w 871845"/>
              <a:gd name="connsiteY17" fmla="*/ 771851 h 771851"/>
              <a:gd name="connsiteX0" fmla="*/ 9597 w 871845"/>
              <a:gd name="connsiteY0" fmla="*/ 0 h 771851"/>
              <a:gd name="connsiteX1" fmla="*/ 2643 w 871845"/>
              <a:gd name="connsiteY1" fmla="*/ 79966 h 771851"/>
              <a:gd name="connsiteX2" fmla="*/ 33935 w 871845"/>
              <a:gd name="connsiteY2" fmla="*/ 184271 h 771851"/>
              <a:gd name="connsiteX3" fmla="*/ 103470 w 871845"/>
              <a:gd name="connsiteY3" fmla="*/ 222516 h 771851"/>
              <a:gd name="connsiteX4" fmla="*/ 127808 w 871845"/>
              <a:gd name="connsiteY4" fmla="*/ 323343 h 771851"/>
              <a:gd name="connsiteX5" fmla="*/ 287741 w 871845"/>
              <a:gd name="connsiteY5" fmla="*/ 434601 h 771851"/>
              <a:gd name="connsiteX6" fmla="*/ 433767 w 871845"/>
              <a:gd name="connsiteY6" fmla="*/ 511090 h 771851"/>
              <a:gd name="connsiteX7" fmla="*/ 506780 w 871845"/>
              <a:gd name="connsiteY7" fmla="*/ 528474 h 771851"/>
              <a:gd name="connsiteX8" fmla="*/ 572839 w 871845"/>
              <a:gd name="connsiteY8" fmla="*/ 566719 h 771851"/>
              <a:gd name="connsiteX9" fmla="*/ 656283 w 871845"/>
              <a:gd name="connsiteY9" fmla="*/ 632779 h 771851"/>
              <a:gd name="connsiteX10" fmla="*/ 711912 w 871845"/>
              <a:gd name="connsiteY10" fmla="*/ 688408 h 771851"/>
              <a:gd name="connsiteX11" fmla="*/ 764064 w 871845"/>
              <a:gd name="connsiteY11" fmla="*/ 723176 h 771851"/>
              <a:gd name="connsiteX12" fmla="*/ 802308 w 871845"/>
              <a:gd name="connsiteY12" fmla="*/ 740560 h 771851"/>
              <a:gd name="connsiteX13" fmla="*/ 823169 w 871845"/>
              <a:gd name="connsiteY13" fmla="*/ 747513 h 771851"/>
              <a:gd name="connsiteX14" fmla="*/ 844030 w 871845"/>
              <a:gd name="connsiteY14" fmla="*/ 761420 h 771851"/>
              <a:gd name="connsiteX15" fmla="*/ 864891 w 871845"/>
              <a:gd name="connsiteY15" fmla="*/ 768374 h 771851"/>
              <a:gd name="connsiteX16" fmla="*/ 871845 w 871845"/>
              <a:gd name="connsiteY16" fmla="*/ 771851 h 771851"/>
              <a:gd name="connsiteX0" fmla="*/ 9597 w 871845"/>
              <a:gd name="connsiteY0" fmla="*/ 0 h 771851"/>
              <a:gd name="connsiteX1" fmla="*/ 2643 w 871845"/>
              <a:gd name="connsiteY1" fmla="*/ 79966 h 771851"/>
              <a:gd name="connsiteX2" fmla="*/ 33935 w 871845"/>
              <a:gd name="connsiteY2" fmla="*/ 184271 h 771851"/>
              <a:gd name="connsiteX3" fmla="*/ 103470 w 871845"/>
              <a:gd name="connsiteY3" fmla="*/ 222516 h 771851"/>
              <a:gd name="connsiteX4" fmla="*/ 127808 w 871845"/>
              <a:gd name="connsiteY4" fmla="*/ 323343 h 771851"/>
              <a:gd name="connsiteX5" fmla="*/ 287741 w 871845"/>
              <a:gd name="connsiteY5" fmla="*/ 434601 h 771851"/>
              <a:gd name="connsiteX6" fmla="*/ 433767 w 871845"/>
              <a:gd name="connsiteY6" fmla="*/ 511090 h 771851"/>
              <a:gd name="connsiteX7" fmla="*/ 506780 w 871845"/>
              <a:gd name="connsiteY7" fmla="*/ 528474 h 771851"/>
              <a:gd name="connsiteX8" fmla="*/ 572839 w 871845"/>
              <a:gd name="connsiteY8" fmla="*/ 566719 h 771851"/>
              <a:gd name="connsiteX9" fmla="*/ 656283 w 871845"/>
              <a:gd name="connsiteY9" fmla="*/ 632779 h 771851"/>
              <a:gd name="connsiteX10" fmla="*/ 764064 w 871845"/>
              <a:gd name="connsiteY10" fmla="*/ 723176 h 771851"/>
              <a:gd name="connsiteX11" fmla="*/ 802308 w 871845"/>
              <a:gd name="connsiteY11" fmla="*/ 740560 h 771851"/>
              <a:gd name="connsiteX12" fmla="*/ 823169 w 871845"/>
              <a:gd name="connsiteY12" fmla="*/ 747513 h 771851"/>
              <a:gd name="connsiteX13" fmla="*/ 844030 w 871845"/>
              <a:gd name="connsiteY13" fmla="*/ 761420 h 771851"/>
              <a:gd name="connsiteX14" fmla="*/ 864891 w 871845"/>
              <a:gd name="connsiteY14" fmla="*/ 768374 h 771851"/>
              <a:gd name="connsiteX15" fmla="*/ 871845 w 871845"/>
              <a:gd name="connsiteY15" fmla="*/ 771851 h 771851"/>
              <a:gd name="connsiteX0" fmla="*/ 9597 w 871845"/>
              <a:gd name="connsiteY0" fmla="*/ 0 h 771851"/>
              <a:gd name="connsiteX1" fmla="*/ 2643 w 871845"/>
              <a:gd name="connsiteY1" fmla="*/ 79966 h 771851"/>
              <a:gd name="connsiteX2" fmla="*/ 33935 w 871845"/>
              <a:gd name="connsiteY2" fmla="*/ 184271 h 771851"/>
              <a:gd name="connsiteX3" fmla="*/ 103470 w 871845"/>
              <a:gd name="connsiteY3" fmla="*/ 222516 h 771851"/>
              <a:gd name="connsiteX4" fmla="*/ 127808 w 871845"/>
              <a:gd name="connsiteY4" fmla="*/ 323343 h 771851"/>
              <a:gd name="connsiteX5" fmla="*/ 287741 w 871845"/>
              <a:gd name="connsiteY5" fmla="*/ 434601 h 771851"/>
              <a:gd name="connsiteX6" fmla="*/ 433767 w 871845"/>
              <a:gd name="connsiteY6" fmla="*/ 511090 h 771851"/>
              <a:gd name="connsiteX7" fmla="*/ 506780 w 871845"/>
              <a:gd name="connsiteY7" fmla="*/ 528474 h 771851"/>
              <a:gd name="connsiteX8" fmla="*/ 572839 w 871845"/>
              <a:gd name="connsiteY8" fmla="*/ 566719 h 771851"/>
              <a:gd name="connsiteX9" fmla="*/ 656283 w 871845"/>
              <a:gd name="connsiteY9" fmla="*/ 632779 h 771851"/>
              <a:gd name="connsiteX10" fmla="*/ 711912 w 871845"/>
              <a:gd name="connsiteY10" fmla="*/ 674500 h 771851"/>
              <a:gd name="connsiteX11" fmla="*/ 802308 w 871845"/>
              <a:gd name="connsiteY11" fmla="*/ 740560 h 771851"/>
              <a:gd name="connsiteX12" fmla="*/ 823169 w 871845"/>
              <a:gd name="connsiteY12" fmla="*/ 747513 h 771851"/>
              <a:gd name="connsiteX13" fmla="*/ 844030 w 871845"/>
              <a:gd name="connsiteY13" fmla="*/ 761420 h 771851"/>
              <a:gd name="connsiteX14" fmla="*/ 864891 w 871845"/>
              <a:gd name="connsiteY14" fmla="*/ 768374 h 771851"/>
              <a:gd name="connsiteX15" fmla="*/ 871845 w 871845"/>
              <a:gd name="connsiteY15" fmla="*/ 771851 h 771851"/>
              <a:gd name="connsiteX0" fmla="*/ 9597 w 871845"/>
              <a:gd name="connsiteY0" fmla="*/ 0 h 771851"/>
              <a:gd name="connsiteX1" fmla="*/ 2643 w 871845"/>
              <a:gd name="connsiteY1" fmla="*/ 79966 h 771851"/>
              <a:gd name="connsiteX2" fmla="*/ 33935 w 871845"/>
              <a:gd name="connsiteY2" fmla="*/ 184271 h 771851"/>
              <a:gd name="connsiteX3" fmla="*/ 103470 w 871845"/>
              <a:gd name="connsiteY3" fmla="*/ 222516 h 771851"/>
              <a:gd name="connsiteX4" fmla="*/ 127808 w 871845"/>
              <a:gd name="connsiteY4" fmla="*/ 323343 h 771851"/>
              <a:gd name="connsiteX5" fmla="*/ 287741 w 871845"/>
              <a:gd name="connsiteY5" fmla="*/ 434601 h 771851"/>
              <a:gd name="connsiteX6" fmla="*/ 433767 w 871845"/>
              <a:gd name="connsiteY6" fmla="*/ 511090 h 771851"/>
              <a:gd name="connsiteX7" fmla="*/ 506780 w 871845"/>
              <a:gd name="connsiteY7" fmla="*/ 528474 h 771851"/>
              <a:gd name="connsiteX8" fmla="*/ 572839 w 871845"/>
              <a:gd name="connsiteY8" fmla="*/ 566719 h 771851"/>
              <a:gd name="connsiteX9" fmla="*/ 656283 w 871845"/>
              <a:gd name="connsiteY9" fmla="*/ 632779 h 771851"/>
              <a:gd name="connsiteX10" fmla="*/ 802308 w 871845"/>
              <a:gd name="connsiteY10" fmla="*/ 740560 h 771851"/>
              <a:gd name="connsiteX11" fmla="*/ 823169 w 871845"/>
              <a:gd name="connsiteY11" fmla="*/ 747513 h 771851"/>
              <a:gd name="connsiteX12" fmla="*/ 844030 w 871845"/>
              <a:gd name="connsiteY12" fmla="*/ 761420 h 771851"/>
              <a:gd name="connsiteX13" fmla="*/ 864891 w 871845"/>
              <a:gd name="connsiteY13" fmla="*/ 768374 h 771851"/>
              <a:gd name="connsiteX14" fmla="*/ 871845 w 871845"/>
              <a:gd name="connsiteY14" fmla="*/ 771851 h 771851"/>
              <a:gd name="connsiteX0" fmla="*/ 9597 w 871845"/>
              <a:gd name="connsiteY0" fmla="*/ 0 h 771851"/>
              <a:gd name="connsiteX1" fmla="*/ 2643 w 871845"/>
              <a:gd name="connsiteY1" fmla="*/ 79966 h 771851"/>
              <a:gd name="connsiteX2" fmla="*/ 33935 w 871845"/>
              <a:gd name="connsiteY2" fmla="*/ 184271 h 771851"/>
              <a:gd name="connsiteX3" fmla="*/ 103470 w 871845"/>
              <a:gd name="connsiteY3" fmla="*/ 222516 h 771851"/>
              <a:gd name="connsiteX4" fmla="*/ 127808 w 871845"/>
              <a:gd name="connsiteY4" fmla="*/ 323343 h 771851"/>
              <a:gd name="connsiteX5" fmla="*/ 287741 w 871845"/>
              <a:gd name="connsiteY5" fmla="*/ 434601 h 771851"/>
              <a:gd name="connsiteX6" fmla="*/ 433767 w 871845"/>
              <a:gd name="connsiteY6" fmla="*/ 511090 h 771851"/>
              <a:gd name="connsiteX7" fmla="*/ 506780 w 871845"/>
              <a:gd name="connsiteY7" fmla="*/ 528474 h 771851"/>
              <a:gd name="connsiteX8" fmla="*/ 572839 w 871845"/>
              <a:gd name="connsiteY8" fmla="*/ 566719 h 771851"/>
              <a:gd name="connsiteX9" fmla="*/ 656283 w 871845"/>
              <a:gd name="connsiteY9" fmla="*/ 632779 h 771851"/>
              <a:gd name="connsiteX10" fmla="*/ 750156 w 871845"/>
              <a:gd name="connsiteY10" fmla="*/ 688408 h 771851"/>
              <a:gd name="connsiteX11" fmla="*/ 823169 w 871845"/>
              <a:gd name="connsiteY11" fmla="*/ 747513 h 771851"/>
              <a:gd name="connsiteX12" fmla="*/ 844030 w 871845"/>
              <a:gd name="connsiteY12" fmla="*/ 761420 h 771851"/>
              <a:gd name="connsiteX13" fmla="*/ 864891 w 871845"/>
              <a:gd name="connsiteY13" fmla="*/ 768374 h 771851"/>
              <a:gd name="connsiteX14" fmla="*/ 871845 w 871845"/>
              <a:gd name="connsiteY14" fmla="*/ 771851 h 771851"/>
              <a:gd name="connsiteX0" fmla="*/ 9597 w 871845"/>
              <a:gd name="connsiteY0" fmla="*/ 0 h 771851"/>
              <a:gd name="connsiteX1" fmla="*/ 2643 w 871845"/>
              <a:gd name="connsiteY1" fmla="*/ 79966 h 771851"/>
              <a:gd name="connsiteX2" fmla="*/ 33935 w 871845"/>
              <a:gd name="connsiteY2" fmla="*/ 184271 h 771851"/>
              <a:gd name="connsiteX3" fmla="*/ 103470 w 871845"/>
              <a:gd name="connsiteY3" fmla="*/ 222516 h 771851"/>
              <a:gd name="connsiteX4" fmla="*/ 127808 w 871845"/>
              <a:gd name="connsiteY4" fmla="*/ 323343 h 771851"/>
              <a:gd name="connsiteX5" fmla="*/ 287741 w 871845"/>
              <a:gd name="connsiteY5" fmla="*/ 434601 h 771851"/>
              <a:gd name="connsiteX6" fmla="*/ 433767 w 871845"/>
              <a:gd name="connsiteY6" fmla="*/ 511090 h 771851"/>
              <a:gd name="connsiteX7" fmla="*/ 506780 w 871845"/>
              <a:gd name="connsiteY7" fmla="*/ 528474 h 771851"/>
              <a:gd name="connsiteX8" fmla="*/ 572839 w 871845"/>
              <a:gd name="connsiteY8" fmla="*/ 566719 h 771851"/>
              <a:gd name="connsiteX9" fmla="*/ 656283 w 871845"/>
              <a:gd name="connsiteY9" fmla="*/ 632779 h 771851"/>
              <a:gd name="connsiteX10" fmla="*/ 823169 w 871845"/>
              <a:gd name="connsiteY10" fmla="*/ 747513 h 771851"/>
              <a:gd name="connsiteX11" fmla="*/ 844030 w 871845"/>
              <a:gd name="connsiteY11" fmla="*/ 761420 h 771851"/>
              <a:gd name="connsiteX12" fmla="*/ 864891 w 871845"/>
              <a:gd name="connsiteY12" fmla="*/ 768374 h 771851"/>
              <a:gd name="connsiteX13" fmla="*/ 871845 w 871845"/>
              <a:gd name="connsiteY13" fmla="*/ 771851 h 771851"/>
              <a:gd name="connsiteX0" fmla="*/ 9597 w 874937"/>
              <a:gd name="connsiteY0" fmla="*/ 0 h 773770"/>
              <a:gd name="connsiteX1" fmla="*/ 2643 w 874937"/>
              <a:gd name="connsiteY1" fmla="*/ 79966 h 773770"/>
              <a:gd name="connsiteX2" fmla="*/ 33935 w 874937"/>
              <a:gd name="connsiteY2" fmla="*/ 184271 h 773770"/>
              <a:gd name="connsiteX3" fmla="*/ 103470 w 874937"/>
              <a:gd name="connsiteY3" fmla="*/ 222516 h 773770"/>
              <a:gd name="connsiteX4" fmla="*/ 127808 w 874937"/>
              <a:gd name="connsiteY4" fmla="*/ 323343 h 773770"/>
              <a:gd name="connsiteX5" fmla="*/ 287741 w 874937"/>
              <a:gd name="connsiteY5" fmla="*/ 434601 h 773770"/>
              <a:gd name="connsiteX6" fmla="*/ 433767 w 874937"/>
              <a:gd name="connsiteY6" fmla="*/ 511090 h 773770"/>
              <a:gd name="connsiteX7" fmla="*/ 506780 w 874937"/>
              <a:gd name="connsiteY7" fmla="*/ 528474 h 773770"/>
              <a:gd name="connsiteX8" fmla="*/ 572839 w 874937"/>
              <a:gd name="connsiteY8" fmla="*/ 566719 h 773770"/>
              <a:gd name="connsiteX9" fmla="*/ 656283 w 874937"/>
              <a:gd name="connsiteY9" fmla="*/ 632779 h 773770"/>
              <a:gd name="connsiteX10" fmla="*/ 823169 w 874937"/>
              <a:gd name="connsiteY10" fmla="*/ 747513 h 773770"/>
              <a:gd name="connsiteX11" fmla="*/ 757110 w 874937"/>
              <a:gd name="connsiteY11" fmla="*/ 709268 h 773770"/>
              <a:gd name="connsiteX12" fmla="*/ 864891 w 874937"/>
              <a:gd name="connsiteY12" fmla="*/ 768374 h 773770"/>
              <a:gd name="connsiteX13" fmla="*/ 871845 w 874937"/>
              <a:gd name="connsiteY13" fmla="*/ 771851 h 773770"/>
              <a:gd name="connsiteX0" fmla="*/ 9597 w 871845"/>
              <a:gd name="connsiteY0" fmla="*/ 0 h 771851"/>
              <a:gd name="connsiteX1" fmla="*/ 2643 w 871845"/>
              <a:gd name="connsiteY1" fmla="*/ 79966 h 771851"/>
              <a:gd name="connsiteX2" fmla="*/ 33935 w 871845"/>
              <a:gd name="connsiteY2" fmla="*/ 184271 h 771851"/>
              <a:gd name="connsiteX3" fmla="*/ 103470 w 871845"/>
              <a:gd name="connsiteY3" fmla="*/ 222516 h 771851"/>
              <a:gd name="connsiteX4" fmla="*/ 127808 w 871845"/>
              <a:gd name="connsiteY4" fmla="*/ 323343 h 771851"/>
              <a:gd name="connsiteX5" fmla="*/ 287741 w 871845"/>
              <a:gd name="connsiteY5" fmla="*/ 434601 h 771851"/>
              <a:gd name="connsiteX6" fmla="*/ 433767 w 871845"/>
              <a:gd name="connsiteY6" fmla="*/ 511090 h 771851"/>
              <a:gd name="connsiteX7" fmla="*/ 506780 w 871845"/>
              <a:gd name="connsiteY7" fmla="*/ 528474 h 771851"/>
              <a:gd name="connsiteX8" fmla="*/ 572839 w 871845"/>
              <a:gd name="connsiteY8" fmla="*/ 566719 h 771851"/>
              <a:gd name="connsiteX9" fmla="*/ 656283 w 871845"/>
              <a:gd name="connsiteY9" fmla="*/ 632779 h 771851"/>
              <a:gd name="connsiteX10" fmla="*/ 823169 w 871845"/>
              <a:gd name="connsiteY10" fmla="*/ 747513 h 771851"/>
              <a:gd name="connsiteX11" fmla="*/ 864891 w 871845"/>
              <a:gd name="connsiteY11" fmla="*/ 768374 h 771851"/>
              <a:gd name="connsiteX12" fmla="*/ 871845 w 871845"/>
              <a:gd name="connsiteY12" fmla="*/ 771851 h 771851"/>
              <a:gd name="connsiteX0" fmla="*/ 9597 w 876183"/>
              <a:gd name="connsiteY0" fmla="*/ 0 h 774523"/>
              <a:gd name="connsiteX1" fmla="*/ 2643 w 876183"/>
              <a:gd name="connsiteY1" fmla="*/ 79966 h 774523"/>
              <a:gd name="connsiteX2" fmla="*/ 33935 w 876183"/>
              <a:gd name="connsiteY2" fmla="*/ 184271 h 774523"/>
              <a:gd name="connsiteX3" fmla="*/ 103470 w 876183"/>
              <a:gd name="connsiteY3" fmla="*/ 222516 h 774523"/>
              <a:gd name="connsiteX4" fmla="*/ 127808 w 876183"/>
              <a:gd name="connsiteY4" fmla="*/ 323343 h 774523"/>
              <a:gd name="connsiteX5" fmla="*/ 287741 w 876183"/>
              <a:gd name="connsiteY5" fmla="*/ 434601 h 774523"/>
              <a:gd name="connsiteX6" fmla="*/ 433767 w 876183"/>
              <a:gd name="connsiteY6" fmla="*/ 511090 h 774523"/>
              <a:gd name="connsiteX7" fmla="*/ 506780 w 876183"/>
              <a:gd name="connsiteY7" fmla="*/ 528474 h 774523"/>
              <a:gd name="connsiteX8" fmla="*/ 572839 w 876183"/>
              <a:gd name="connsiteY8" fmla="*/ 566719 h 774523"/>
              <a:gd name="connsiteX9" fmla="*/ 656283 w 876183"/>
              <a:gd name="connsiteY9" fmla="*/ 632779 h 774523"/>
              <a:gd name="connsiteX10" fmla="*/ 739726 w 876183"/>
              <a:gd name="connsiteY10" fmla="*/ 698838 h 774523"/>
              <a:gd name="connsiteX11" fmla="*/ 864891 w 876183"/>
              <a:gd name="connsiteY11" fmla="*/ 768374 h 774523"/>
              <a:gd name="connsiteX12" fmla="*/ 871845 w 876183"/>
              <a:gd name="connsiteY12" fmla="*/ 771851 h 774523"/>
              <a:gd name="connsiteX0" fmla="*/ 9597 w 882270"/>
              <a:gd name="connsiteY0" fmla="*/ 0 h 779366"/>
              <a:gd name="connsiteX1" fmla="*/ 2643 w 882270"/>
              <a:gd name="connsiteY1" fmla="*/ 79966 h 779366"/>
              <a:gd name="connsiteX2" fmla="*/ 33935 w 882270"/>
              <a:gd name="connsiteY2" fmla="*/ 184271 h 779366"/>
              <a:gd name="connsiteX3" fmla="*/ 103470 w 882270"/>
              <a:gd name="connsiteY3" fmla="*/ 222516 h 779366"/>
              <a:gd name="connsiteX4" fmla="*/ 127808 w 882270"/>
              <a:gd name="connsiteY4" fmla="*/ 323343 h 779366"/>
              <a:gd name="connsiteX5" fmla="*/ 287741 w 882270"/>
              <a:gd name="connsiteY5" fmla="*/ 434601 h 779366"/>
              <a:gd name="connsiteX6" fmla="*/ 433767 w 882270"/>
              <a:gd name="connsiteY6" fmla="*/ 511090 h 779366"/>
              <a:gd name="connsiteX7" fmla="*/ 506780 w 882270"/>
              <a:gd name="connsiteY7" fmla="*/ 528474 h 779366"/>
              <a:gd name="connsiteX8" fmla="*/ 572839 w 882270"/>
              <a:gd name="connsiteY8" fmla="*/ 566719 h 779366"/>
              <a:gd name="connsiteX9" fmla="*/ 656283 w 882270"/>
              <a:gd name="connsiteY9" fmla="*/ 632779 h 779366"/>
              <a:gd name="connsiteX10" fmla="*/ 864891 w 882270"/>
              <a:gd name="connsiteY10" fmla="*/ 768374 h 779366"/>
              <a:gd name="connsiteX11" fmla="*/ 871845 w 882270"/>
              <a:gd name="connsiteY11" fmla="*/ 771851 h 779366"/>
              <a:gd name="connsiteX0" fmla="*/ 9597 w 934427"/>
              <a:gd name="connsiteY0" fmla="*/ 0 h 782362"/>
              <a:gd name="connsiteX1" fmla="*/ 2643 w 934427"/>
              <a:gd name="connsiteY1" fmla="*/ 79966 h 782362"/>
              <a:gd name="connsiteX2" fmla="*/ 33935 w 934427"/>
              <a:gd name="connsiteY2" fmla="*/ 184271 h 782362"/>
              <a:gd name="connsiteX3" fmla="*/ 103470 w 934427"/>
              <a:gd name="connsiteY3" fmla="*/ 222516 h 782362"/>
              <a:gd name="connsiteX4" fmla="*/ 127808 w 934427"/>
              <a:gd name="connsiteY4" fmla="*/ 323343 h 782362"/>
              <a:gd name="connsiteX5" fmla="*/ 287741 w 934427"/>
              <a:gd name="connsiteY5" fmla="*/ 434601 h 782362"/>
              <a:gd name="connsiteX6" fmla="*/ 433767 w 934427"/>
              <a:gd name="connsiteY6" fmla="*/ 511090 h 782362"/>
              <a:gd name="connsiteX7" fmla="*/ 506780 w 934427"/>
              <a:gd name="connsiteY7" fmla="*/ 528474 h 782362"/>
              <a:gd name="connsiteX8" fmla="*/ 572839 w 934427"/>
              <a:gd name="connsiteY8" fmla="*/ 566719 h 782362"/>
              <a:gd name="connsiteX9" fmla="*/ 656283 w 934427"/>
              <a:gd name="connsiteY9" fmla="*/ 632779 h 782362"/>
              <a:gd name="connsiteX10" fmla="*/ 864891 w 934427"/>
              <a:gd name="connsiteY10" fmla="*/ 768374 h 782362"/>
              <a:gd name="connsiteX11" fmla="*/ 934427 w 934427"/>
              <a:gd name="connsiteY11" fmla="*/ 778804 h 782362"/>
              <a:gd name="connsiteX0" fmla="*/ 9597 w 934427"/>
              <a:gd name="connsiteY0" fmla="*/ 0 h 778804"/>
              <a:gd name="connsiteX1" fmla="*/ 2643 w 934427"/>
              <a:gd name="connsiteY1" fmla="*/ 79966 h 778804"/>
              <a:gd name="connsiteX2" fmla="*/ 33935 w 934427"/>
              <a:gd name="connsiteY2" fmla="*/ 184271 h 778804"/>
              <a:gd name="connsiteX3" fmla="*/ 103470 w 934427"/>
              <a:gd name="connsiteY3" fmla="*/ 222516 h 778804"/>
              <a:gd name="connsiteX4" fmla="*/ 127808 w 934427"/>
              <a:gd name="connsiteY4" fmla="*/ 323343 h 778804"/>
              <a:gd name="connsiteX5" fmla="*/ 287741 w 934427"/>
              <a:gd name="connsiteY5" fmla="*/ 434601 h 778804"/>
              <a:gd name="connsiteX6" fmla="*/ 433767 w 934427"/>
              <a:gd name="connsiteY6" fmla="*/ 511090 h 778804"/>
              <a:gd name="connsiteX7" fmla="*/ 506780 w 934427"/>
              <a:gd name="connsiteY7" fmla="*/ 528474 h 778804"/>
              <a:gd name="connsiteX8" fmla="*/ 572839 w 934427"/>
              <a:gd name="connsiteY8" fmla="*/ 566719 h 778804"/>
              <a:gd name="connsiteX9" fmla="*/ 656283 w 934427"/>
              <a:gd name="connsiteY9" fmla="*/ 632779 h 778804"/>
              <a:gd name="connsiteX10" fmla="*/ 722342 w 934427"/>
              <a:gd name="connsiteY10" fmla="*/ 667547 h 778804"/>
              <a:gd name="connsiteX11" fmla="*/ 934427 w 934427"/>
              <a:gd name="connsiteY11" fmla="*/ 778804 h 778804"/>
              <a:gd name="connsiteX0" fmla="*/ 9597 w 868368"/>
              <a:gd name="connsiteY0" fmla="*/ 0 h 764897"/>
              <a:gd name="connsiteX1" fmla="*/ 2643 w 868368"/>
              <a:gd name="connsiteY1" fmla="*/ 79966 h 764897"/>
              <a:gd name="connsiteX2" fmla="*/ 33935 w 868368"/>
              <a:gd name="connsiteY2" fmla="*/ 184271 h 764897"/>
              <a:gd name="connsiteX3" fmla="*/ 103470 w 868368"/>
              <a:gd name="connsiteY3" fmla="*/ 222516 h 764897"/>
              <a:gd name="connsiteX4" fmla="*/ 127808 w 868368"/>
              <a:gd name="connsiteY4" fmla="*/ 323343 h 764897"/>
              <a:gd name="connsiteX5" fmla="*/ 287741 w 868368"/>
              <a:gd name="connsiteY5" fmla="*/ 434601 h 764897"/>
              <a:gd name="connsiteX6" fmla="*/ 433767 w 868368"/>
              <a:gd name="connsiteY6" fmla="*/ 511090 h 764897"/>
              <a:gd name="connsiteX7" fmla="*/ 506780 w 868368"/>
              <a:gd name="connsiteY7" fmla="*/ 528474 h 764897"/>
              <a:gd name="connsiteX8" fmla="*/ 572839 w 868368"/>
              <a:gd name="connsiteY8" fmla="*/ 566719 h 764897"/>
              <a:gd name="connsiteX9" fmla="*/ 656283 w 868368"/>
              <a:gd name="connsiteY9" fmla="*/ 632779 h 764897"/>
              <a:gd name="connsiteX10" fmla="*/ 722342 w 868368"/>
              <a:gd name="connsiteY10" fmla="*/ 667547 h 764897"/>
              <a:gd name="connsiteX11" fmla="*/ 868368 w 868368"/>
              <a:gd name="connsiteY11" fmla="*/ 764897 h 764897"/>
              <a:gd name="connsiteX0" fmla="*/ 9597 w 833600"/>
              <a:gd name="connsiteY0" fmla="*/ 0 h 778804"/>
              <a:gd name="connsiteX1" fmla="*/ 2643 w 833600"/>
              <a:gd name="connsiteY1" fmla="*/ 79966 h 778804"/>
              <a:gd name="connsiteX2" fmla="*/ 33935 w 833600"/>
              <a:gd name="connsiteY2" fmla="*/ 184271 h 778804"/>
              <a:gd name="connsiteX3" fmla="*/ 103470 w 833600"/>
              <a:gd name="connsiteY3" fmla="*/ 222516 h 778804"/>
              <a:gd name="connsiteX4" fmla="*/ 127808 w 833600"/>
              <a:gd name="connsiteY4" fmla="*/ 323343 h 778804"/>
              <a:gd name="connsiteX5" fmla="*/ 287741 w 833600"/>
              <a:gd name="connsiteY5" fmla="*/ 434601 h 778804"/>
              <a:gd name="connsiteX6" fmla="*/ 433767 w 833600"/>
              <a:gd name="connsiteY6" fmla="*/ 511090 h 778804"/>
              <a:gd name="connsiteX7" fmla="*/ 506780 w 833600"/>
              <a:gd name="connsiteY7" fmla="*/ 528474 h 778804"/>
              <a:gd name="connsiteX8" fmla="*/ 572839 w 833600"/>
              <a:gd name="connsiteY8" fmla="*/ 566719 h 778804"/>
              <a:gd name="connsiteX9" fmla="*/ 656283 w 833600"/>
              <a:gd name="connsiteY9" fmla="*/ 632779 h 778804"/>
              <a:gd name="connsiteX10" fmla="*/ 722342 w 833600"/>
              <a:gd name="connsiteY10" fmla="*/ 667547 h 778804"/>
              <a:gd name="connsiteX11" fmla="*/ 833600 w 833600"/>
              <a:gd name="connsiteY11" fmla="*/ 778804 h 778804"/>
              <a:gd name="connsiteX0" fmla="*/ 9597 w 833600"/>
              <a:gd name="connsiteY0" fmla="*/ 0 h 785061"/>
              <a:gd name="connsiteX1" fmla="*/ 2643 w 833600"/>
              <a:gd name="connsiteY1" fmla="*/ 79966 h 785061"/>
              <a:gd name="connsiteX2" fmla="*/ 33935 w 833600"/>
              <a:gd name="connsiteY2" fmla="*/ 184271 h 785061"/>
              <a:gd name="connsiteX3" fmla="*/ 103470 w 833600"/>
              <a:gd name="connsiteY3" fmla="*/ 222516 h 785061"/>
              <a:gd name="connsiteX4" fmla="*/ 127808 w 833600"/>
              <a:gd name="connsiteY4" fmla="*/ 323343 h 785061"/>
              <a:gd name="connsiteX5" fmla="*/ 287741 w 833600"/>
              <a:gd name="connsiteY5" fmla="*/ 434601 h 785061"/>
              <a:gd name="connsiteX6" fmla="*/ 433767 w 833600"/>
              <a:gd name="connsiteY6" fmla="*/ 511090 h 785061"/>
              <a:gd name="connsiteX7" fmla="*/ 506780 w 833600"/>
              <a:gd name="connsiteY7" fmla="*/ 528474 h 785061"/>
              <a:gd name="connsiteX8" fmla="*/ 572839 w 833600"/>
              <a:gd name="connsiteY8" fmla="*/ 566719 h 785061"/>
              <a:gd name="connsiteX9" fmla="*/ 656283 w 833600"/>
              <a:gd name="connsiteY9" fmla="*/ 632779 h 785061"/>
              <a:gd name="connsiteX10" fmla="*/ 663236 w 833600"/>
              <a:gd name="connsiteY10" fmla="*/ 778805 h 785061"/>
              <a:gd name="connsiteX11" fmla="*/ 833600 w 833600"/>
              <a:gd name="connsiteY11" fmla="*/ 778804 h 785061"/>
              <a:gd name="connsiteX0" fmla="*/ 9597 w 833600"/>
              <a:gd name="connsiteY0" fmla="*/ 0 h 783392"/>
              <a:gd name="connsiteX1" fmla="*/ 2643 w 833600"/>
              <a:gd name="connsiteY1" fmla="*/ 79966 h 783392"/>
              <a:gd name="connsiteX2" fmla="*/ 33935 w 833600"/>
              <a:gd name="connsiteY2" fmla="*/ 184271 h 783392"/>
              <a:gd name="connsiteX3" fmla="*/ 103470 w 833600"/>
              <a:gd name="connsiteY3" fmla="*/ 222516 h 783392"/>
              <a:gd name="connsiteX4" fmla="*/ 127808 w 833600"/>
              <a:gd name="connsiteY4" fmla="*/ 323343 h 783392"/>
              <a:gd name="connsiteX5" fmla="*/ 287741 w 833600"/>
              <a:gd name="connsiteY5" fmla="*/ 434601 h 783392"/>
              <a:gd name="connsiteX6" fmla="*/ 433767 w 833600"/>
              <a:gd name="connsiteY6" fmla="*/ 511090 h 783392"/>
              <a:gd name="connsiteX7" fmla="*/ 506780 w 833600"/>
              <a:gd name="connsiteY7" fmla="*/ 528474 h 783392"/>
              <a:gd name="connsiteX8" fmla="*/ 572839 w 833600"/>
              <a:gd name="connsiteY8" fmla="*/ 566719 h 783392"/>
              <a:gd name="connsiteX9" fmla="*/ 611084 w 833600"/>
              <a:gd name="connsiteY9" fmla="*/ 660593 h 783392"/>
              <a:gd name="connsiteX10" fmla="*/ 663236 w 833600"/>
              <a:gd name="connsiteY10" fmla="*/ 778805 h 783392"/>
              <a:gd name="connsiteX11" fmla="*/ 833600 w 833600"/>
              <a:gd name="connsiteY11" fmla="*/ 778804 h 783392"/>
              <a:gd name="connsiteX0" fmla="*/ 9597 w 833600"/>
              <a:gd name="connsiteY0" fmla="*/ 0 h 783392"/>
              <a:gd name="connsiteX1" fmla="*/ 2643 w 833600"/>
              <a:gd name="connsiteY1" fmla="*/ 79966 h 783392"/>
              <a:gd name="connsiteX2" fmla="*/ 33935 w 833600"/>
              <a:gd name="connsiteY2" fmla="*/ 184271 h 783392"/>
              <a:gd name="connsiteX3" fmla="*/ 103470 w 833600"/>
              <a:gd name="connsiteY3" fmla="*/ 222516 h 783392"/>
              <a:gd name="connsiteX4" fmla="*/ 127808 w 833600"/>
              <a:gd name="connsiteY4" fmla="*/ 323343 h 783392"/>
              <a:gd name="connsiteX5" fmla="*/ 287741 w 833600"/>
              <a:gd name="connsiteY5" fmla="*/ 434601 h 783392"/>
              <a:gd name="connsiteX6" fmla="*/ 433767 w 833600"/>
              <a:gd name="connsiteY6" fmla="*/ 511090 h 783392"/>
              <a:gd name="connsiteX7" fmla="*/ 506780 w 833600"/>
              <a:gd name="connsiteY7" fmla="*/ 528474 h 783392"/>
              <a:gd name="connsiteX8" fmla="*/ 572839 w 833600"/>
              <a:gd name="connsiteY8" fmla="*/ 566719 h 783392"/>
              <a:gd name="connsiteX9" fmla="*/ 611084 w 833600"/>
              <a:gd name="connsiteY9" fmla="*/ 660593 h 783392"/>
              <a:gd name="connsiteX10" fmla="*/ 663236 w 833600"/>
              <a:gd name="connsiteY10" fmla="*/ 778805 h 783392"/>
              <a:gd name="connsiteX11" fmla="*/ 833600 w 833600"/>
              <a:gd name="connsiteY11" fmla="*/ 778804 h 783392"/>
              <a:gd name="connsiteX0" fmla="*/ 9597 w 833600"/>
              <a:gd name="connsiteY0" fmla="*/ 0 h 789323"/>
              <a:gd name="connsiteX1" fmla="*/ 2643 w 833600"/>
              <a:gd name="connsiteY1" fmla="*/ 79966 h 789323"/>
              <a:gd name="connsiteX2" fmla="*/ 33935 w 833600"/>
              <a:gd name="connsiteY2" fmla="*/ 184271 h 789323"/>
              <a:gd name="connsiteX3" fmla="*/ 103470 w 833600"/>
              <a:gd name="connsiteY3" fmla="*/ 222516 h 789323"/>
              <a:gd name="connsiteX4" fmla="*/ 127808 w 833600"/>
              <a:gd name="connsiteY4" fmla="*/ 323343 h 789323"/>
              <a:gd name="connsiteX5" fmla="*/ 287741 w 833600"/>
              <a:gd name="connsiteY5" fmla="*/ 434601 h 789323"/>
              <a:gd name="connsiteX6" fmla="*/ 433767 w 833600"/>
              <a:gd name="connsiteY6" fmla="*/ 511090 h 789323"/>
              <a:gd name="connsiteX7" fmla="*/ 506780 w 833600"/>
              <a:gd name="connsiteY7" fmla="*/ 528474 h 789323"/>
              <a:gd name="connsiteX8" fmla="*/ 572839 w 833600"/>
              <a:gd name="connsiteY8" fmla="*/ 566719 h 789323"/>
              <a:gd name="connsiteX9" fmla="*/ 663236 w 833600"/>
              <a:gd name="connsiteY9" fmla="*/ 778805 h 789323"/>
              <a:gd name="connsiteX10" fmla="*/ 833600 w 833600"/>
              <a:gd name="connsiteY10" fmla="*/ 778804 h 789323"/>
              <a:gd name="connsiteX0" fmla="*/ 9597 w 833600"/>
              <a:gd name="connsiteY0" fmla="*/ 0 h 783299"/>
              <a:gd name="connsiteX1" fmla="*/ 2643 w 833600"/>
              <a:gd name="connsiteY1" fmla="*/ 79966 h 783299"/>
              <a:gd name="connsiteX2" fmla="*/ 33935 w 833600"/>
              <a:gd name="connsiteY2" fmla="*/ 184271 h 783299"/>
              <a:gd name="connsiteX3" fmla="*/ 103470 w 833600"/>
              <a:gd name="connsiteY3" fmla="*/ 222516 h 783299"/>
              <a:gd name="connsiteX4" fmla="*/ 127808 w 833600"/>
              <a:gd name="connsiteY4" fmla="*/ 323343 h 783299"/>
              <a:gd name="connsiteX5" fmla="*/ 287741 w 833600"/>
              <a:gd name="connsiteY5" fmla="*/ 434601 h 783299"/>
              <a:gd name="connsiteX6" fmla="*/ 433767 w 833600"/>
              <a:gd name="connsiteY6" fmla="*/ 511090 h 783299"/>
              <a:gd name="connsiteX7" fmla="*/ 506780 w 833600"/>
              <a:gd name="connsiteY7" fmla="*/ 528474 h 783299"/>
              <a:gd name="connsiteX8" fmla="*/ 572839 w 833600"/>
              <a:gd name="connsiteY8" fmla="*/ 566719 h 783299"/>
              <a:gd name="connsiteX9" fmla="*/ 642375 w 833600"/>
              <a:gd name="connsiteY9" fmla="*/ 771852 h 783299"/>
              <a:gd name="connsiteX10" fmla="*/ 833600 w 833600"/>
              <a:gd name="connsiteY10" fmla="*/ 778804 h 783299"/>
              <a:gd name="connsiteX0" fmla="*/ 9597 w 833600"/>
              <a:gd name="connsiteY0" fmla="*/ 0 h 778804"/>
              <a:gd name="connsiteX1" fmla="*/ 2643 w 833600"/>
              <a:gd name="connsiteY1" fmla="*/ 79966 h 778804"/>
              <a:gd name="connsiteX2" fmla="*/ 33935 w 833600"/>
              <a:gd name="connsiteY2" fmla="*/ 184271 h 778804"/>
              <a:gd name="connsiteX3" fmla="*/ 103470 w 833600"/>
              <a:gd name="connsiteY3" fmla="*/ 222516 h 778804"/>
              <a:gd name="connsiteX4" fmla="*/ 127808 w 833600"/>
              <a:gd name="connsiteY4" fmla="*/ 323343 h 778804"/>
              <a:gd name="connsiteX5" fmla="*/ 287741 w 833600"/>
              <a:gd name="connsiteY5" fmla="*/ 434601 h 778804"/>
              <a:gd name="connsiteX6" fmla="*/ 433767 w 833600"/>
              <a:gd name="connsiteY6" fmla="*/ 511090 h 778804"/>
              <a:gd name="connsiteX7" fmla="*/ 506780 w 833600"/>
              <a:gd name="connsiteY7" fmla="*/ 528474 h 778804"/>
              <a:gd name="connsiteX8" fmla="*/ 572839 w 833600"/>
              <a:gd name="connsiteY8" fmla="*/ 566719 h 778804"/>
              <a:gd name="connsiteX9" fmla="*/ 642375 w 833600"/>
              <a:gd name="connsiteY9" fmla="*/ 771852 h 778804"/>
              <a:gd name="connsiteX10" fmla="*/ 833600 w 833600"/>
              <a:gd name="connsiteY10" fmla="*/ 778804 h 778804"/>
              <a:gd name="connsiteX0" fmla="*/ 9597 w 833600"/>
              <a:gd name="connsiteY0" fmla="*/ 0 h 778804"/>
              <a:gd name="connsiteX1" fmla="*/ 2643 w 833600"/>
              <a:gd name="connsiteY1" fmla="*/ 79966 h 778804"/>
              <a:gd name="connsiteX2" fmla="*/ 33935 w 833600"/>
              <a:gd name="connsiteY2" fmla="*/ 184271 h 778804"/>
              <a:gd name="connsiteX3" fmla="*/ 103470 w 833600"/>
              <a:gd name="connsiteY3" fmla="*/ 222516 h 778804"/>
              <a:gd name="connsiteX4" fmla="*/ 127808 w 833600"/>
              <a:gd name="connsiteY4" fmla="*/ 323343 h 778804"/>
              <a:gd name="connsiteX5" fmla="*/ 287741 w 833600"/>
              <a:gd name="connsiteY5" fmla="*/ 434601 h 778804"/>
              <a:gd name="connsiteX6" fmla="*/ 433767 w 833600"/>
              <a:gd name="connsiteY6" fmla="*/ 511090 h 778804"/>
              <a:gd name="connsiteX7" fmla="*/ 506780 w 833600"/>
              <a:gd name="connsiteY7" fmla="*/ 528474 h 778804"/>
              <a:gd name="connsiteX8" fmla="*/ 572839 w 833600"/>
              <a:gd name="connsiteY8" fmla="*/ 566719 h 778804"/>
              <a:gd name="connsiteX9" fmla="*/ 642375 w 833600"/>
              <a:gd name="connsiteY9" fmla="*/ 771852 h 778804"/>
              <a:gd name="connsiteX10" fmla="*/ 833600 w 833600"/>
              <a:gd name="connsiteY10" fmla="*/ 778804 h 778804"/>
              <a:gd name="connsiteX0" fmla="*/ 9597 w 833600"/>
              <a:gd name="connsiteY0" fmla="*/ 0 h 780912"/>
              <a:gd name="connsiteX1" fmla="*/ 2643 w 833600"/>
              <a:gd name="connsiteY1" fmla="*/ 79966 h 780912"/>
              <a:gd name="connsiteX2" fmla="*/ 33935 w 833600"/>
              <a:gd name="connsiteY2" fmla="*/ 184271 h 780912"/>
              <a:gd name="connsiteX3" fmla="*/ 103470 w 833600"/>
              <a:gd name="connsiteY3" fmla="*/ 222516 h 780912"/>
              <a:gd name="connsiteX4" fmla="*/ 127808 w 833600"/>
              <a:gd name="connsiteY4" fmla="*/ 323343 h 780912"/>
              <a:gd name="connsiteX5" fmla="*/ 287741 w 833600"/>
              <a:gd name="connsiteY5" fmla="*/ 434601 h 780912"/>
              <a:gd name="connsiteX6" fmla="*/ 433767 w 833600"/>
              <a:gd name="connsiteY6" fmla="*/ 511090 h 780912"/>
              <a:gd name="connsiteX7" fmla="*/ 506780 w 833600"/>
              <a:gd name="connsiteY7" fmla="*/ 528474 h 780912"/>
              <a:gd name="connsiteX8" fmla="*/ 586746 w 833600"/>
              <a:gd name="connsiteY8" fmla="*/ 601487 h 780912"/>
              <a:gd name="connsiteX9" fmla="*/ 642375 w 833600"/>
              <a:gd name="connsiteY9" fmla="*/ 771852 h 780912"/>
              <a:gd name="connsiteX10" fmla="*/ 833600 w 833600"/>
              <a:gd name="connsiteY10" fmla="*/ 778804 h 780912"/>
              <a:gd name="connsiteX0" fmla="*/ 9597 w 833600"/>
              <a:gd name="connsiteY0" fmla="*/ 0 h 778804"/>
              <a:gd name="connsiteX1" fmla="*/ 2643 w 833600"/>
              <a:gd name="connsiteY1" fmla="*/ 79966 h 778804"/>
              <a:gd name="connsiteX2" fmla="*/ 33935 w 833600"/>
              <a:gd name="connsiteY2" fmla="*/ 184271 h 778804"/>
              <a:gd name="connsiteX3" fmla="*/ 103470 w 833600"/>
              <a:gd name="connsiteY3" fmla="*/ 222516 h 778804"/>
              <a:gd name="connsiteX4" fmla="*/ 127808 w 833600"/>
              <a:gd name="connsiteY4" fmla="*/ 323343 h 778804"/>
              <a:gd name="connsiteX5" fmla="*/ 287741 w 833600"/>
              <a:gd name="connsiteY5" fmla="*/ 434601 h 778804"/>
              <a:gd name="connsiteX6" fmla="*/ 433767 w 833600"/>
              <a:gd name="connsiteY6" fmla="*/ 511090 h 778804"/>
              <a:gd name="connsiteX7" fmla="*/ 506780 w 833600"/>
              <a:gd name="connsiteY7" fmla="*/ 528474 h 778804"/>
              <a:gd name="connsiteX8" fmla="*/ 586746 w 833600"/>
              <a:gd name="connsiteY8" fmla="*/ 601487 h 778804"/>
              <a:gd name="connsiteX9" fmla="*/ 642375 w 833600"/>
              <a:gd name="connsiteY9" fmla="*/ 771852 h 778804"/>
              <a:gd name="connsiteX10" fmla="*/ 833600 w 833600"/>
              <a:gd name="connsiteY10" fmla="*/ 778804 h 778804"/>
              <a:gd name="connsiteX0" fmla="*/ 9597 w 861414"/>
              <a:gd name="connsiteY0" fmla="*/ 0 h 780248"/>
              <a:gd name="connsiteX1" fmla="*/ 2643 w 861414"/>
              <a:gd name="connsiteY1" fmla="*/ 79966 h 780248"/>
              <a:gd name="connsiteX2" fmla="*/ 33935 w 861414"/>
              <a:gd name="connsiteY2" fmla="*/ 184271 h 780248"/>
              <a:gd name="connsiteX3" fmla="*/ 103470 w 861414"/>
              <a:gd name="connsiteY3" fmla="*/ 222516 h 780248"/>
              <a:gd name="connsiteX4" fmla="*/ 127808 w 861414"/>
              <a:gd name="connsiteY4" fmla="*/ 323343 h 780248"/>
              <a:gd name="connsiteX5" fmla="*/ 287741 w 861414"/>
              <a:gd name="connsiteY5" fmla="*/ 434601 h 780248"/>
              <a:gd name="connsiteX6" fmla="*/ 433767 w 861414"/>
              <a:gd name="connsiteY6" fmla="*/ 511090 h 780248"/>
              <a:gd name="connsiteX7" fmla="*/ 506780 w 861414"/>
              <a:gd name="connsiteY7" fmla="*/ 528474 h 780248"/>
              <a:gd name="connsiteX8" fmla="*/ 586746 w 861414"/>
              <a:gd name="connsiteY8" fmla="*/ 601487 h 780248"/>
              <a:gd name="connsiteX9" fmla="*/ 642375 w 861414"/>
              <a:gd name="connsiteY9" fmla="*/ 771852 h 780248"/>
              <a:gd name="connsiteX10" fmla="*/ 861414 w 861414"/>
              <a:gd name="connsiteY10" fmla="*/ 775327 h 78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1414" h="780248">
                <a:moveTo>
                  <a:pt x="9597" y="0"/>
                </a:moveTo>
                <a:cubicBezTo>
                  <a:pt x="-1992" y="21006"/>
                  <a:pt x="-1413" y="49254"/>
                  <a:pt x="2643" y="79966"/>
                </a:cubicBezTo>
                <a:cubicBezTo>
                  <a:pt x="6699" y="110678"/>
                  <a:pt x="17131" y="160513"/>
                  <a:pt x="33935" y="184271"/>
                </a:cubicBezTo>
                <a:cubicBezTo>
                  <a:pt x="50739" y="208029"/>
                  <a:pt x="87825" y="199337"/>
                  <a:pt x="103470" y="222516"/>
                </a:cubicBezTo>
                <a:cubicBezTo>
                  <a:pt x="119115" y="245695"/>
                  <a:pt x="91302" y="293211"/>
                  <a:pt x="127808" y="323343"/>
                </a:cubicBezTo>
                <a:cubicBezTo>
                  <a:pt x="164314" y="353475"/>
                  <a:pt x="236748" y="403310"/>
                  <a:pt x="287741" y="434601"/>
                </a:cubicBezTo>
                <a:cubicBezTo>
                  <a:pt x="338734" y="465892"/>
                  <a:pt x="397261" y="495445"/>
                  <a:pt x="433767" y="511090"/>
                </a:cubicBezTo>
                <a:cubicBezTo>
                  <a:pt x="470273" y="526735"/>
                  <a:pt x="491134" y="524418"/>
                  <a:pt x="506780" y="528474"/>
                </a:cubicBezTo>
                <a:cubicBezTo>
                  <a:pt x="529959" y="537746"/>
                  <a:pt x="560670" y="559765"/>
                  <a:pt x="586746" y="601487"/>
                </a:cubicBezTo>
                <a:cubicBezTo>
                  <a:pt x="612822" y="643209"/>
                  <a:pt x="596597" y="742879"/>
                  <a:pt x="642375" y="771852"/>
                </a:cubicBezTo>
                <a:cubicBezTo>
                  <a:pt x="688153" y="800825"/>
                  <a:pt x="812739" y="742877"/>
                  <a:pt x="861414" y="775327"/>
                </a:cubicBezTo>
              </a:path>
            </a:pathLst>
          </a:custGeom>
          <a:noFill/>
          <a:ln w="381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/>
          </a:p>
        </p:txBody>
      </p:sp>
      <p:sp>
        <p:nvSpPr>
          <p:cNvPr id="43" name="Овал 42"/>
          <p:cNvSpPr/>
          <p:nvPr/>
        </p:nvSpPr>
        <p:spPr bwMode="auto">
          <a:xfrm>
            <a:off x="6374540" y="4327188"/>
            <a:ext cx="143825" cy="131387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44" name="Овал 43"/>
          <p:cNvSpPr/>
          <p:nvPr/>
        </p:nvSpPr>
        <p:spPr bwMode="auto">
          <a:xfrm>
            <a:off x="6891150" y="4782466"/>
            <a:ext cx="143825" cy="131387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45" name="Овал 44"/>
          <p:cNvSpPr/>
          <p:nvPr/>
        </p:nvSpPr>
        <p:spPr bwMode="auto">
          <a:xfrm>
            <a:off x="4892303" y="4838821"/>
            <a:ext cx="143825" cy="131387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46" name="Содержимое 2"/>
          <p:cNvSpPr txBox="1">
            <a:spLocks/>
          </p:cNvSpPr>
          <p:nvPr/>
        </p:nvSpPr>
        <p:spPr bwMode="auto">
          <a:xfrm>
            <a:off x="5707761" y="1429728"/>
            <a:ext cx="3122187" cy="173044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/>
          <a:lstStyle>
            <a:lvl1pPr marL="179388" indent="-17938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Clr>
                <a:srgbClr val="C00000"/>
              </a:buClr>
              <a:buSzPct val="120000"/>
            </a:pP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Chengdu –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Lodz, 10-13 days</a:t>
            </a:r>
            <a:endParaRPr lang="ru-RU" altLang="ru-RU" sz="140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>
              <a:lnSpc>
                <a:spcPct val="120000"/>
              </a:lnSpc>
              <a:spcBef>
                <a:spcPct val="0"/>
              </a:spcBef>
              <a:buClr>
                <a:srgbClr val="C00000"/>
              </a:buClr>
              <a:buSzPct val="120000"/>
            </a:pP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Suzhou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 –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Warsaw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,  13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days</a:t>
            </a:r>
          </a:p>
          <a:p>
            <a:pPr>
              <a:lnSpc>
                <a:spcPct val="120000"/>
              </a:lnSpc>
              <a:spcBef>
                <a:spcPct val="0"/>
              </a:spcBef>
              <a:buClr>
                <a:srgbClr val="C00000"/>
              </a:buClr>
              <a:buSzPct val="120000"/>
            </a:pP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Chongqing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 –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Duisburg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14-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16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days</a:t>
            </a:r>
            <a:endParaRPr lang="ru-RU" altLang="ru-RU" sz="140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>
              <a:lnSpc>
                <a:spcPct val="120000"/>
              </a:lnSpc>
              <a:spcBef>
                <a:spcPct val="0"/>
              </a:spcBef>
              <a:buClr>
                <a:srgbClr val="C00000"/>
              </a:buClr>
              <a:buSzPct val="120000"/>
            </a:pP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Zhengzhou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 –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Hamburg, 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15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days</a:t>
            </a:r>
          </a:p>
          <a:p>
            <a:pPr>
              <a:lnSpc>
                <a:spcPct val="120000"/>
              </a:lnSpc>
              <a:spcBef>
                <a:spcPct val="0"/>
              </a:spcBef>
              <a:buClr>
                <a:srgbClr val="C00000"/>
              </a:buClr>
              <a:buSzPct val="120000"/>
            </a:pP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Wuhan – Pardubice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16 days</a:t>
            </a:r>
            <a:endParaRPr lang="ru-RU" altLang="ru-RU" sz="140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>
              <a:lnSpc>
                <a:spcPct val="120000"/>
              </a:lnSpc>
              <a:spcBef>
                <a:spcPct val="0"/>
              </a:spcBef>
              <a:buClr>
                <a:srgbClr val="C00000"/>
              </a:buClr>
              <a:buSzPct val="120000"/>
            </a:pPr>
            <a:r>
              <a:rPr lang="en-US" altLang="ru-RU" sz="1400" dirty="0" err="1">
                <a:solidFill>
                  <a:srgbClr val="000000"/>
                </a:solidFill>
                <a:latin typeface="Calibri" panose="020F0502020204030204" pitchFamily="34" charset="0"/>
              </a:rPr>
              <a:t>Yiwu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ru-RU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– </a:t>
            </a:r>
            <a:r>
              <a:rPr lang="en-US" altLang="ru-RU" sz="1400" dirty="0">
                <a:solidFill>
                  <a:srgbClr val="000000"/>
                </a:solidFill>
                <a:latin typeface="Calibri" panose="020F0502020204030204" pitchFamily="34" charset="0"/>
              </a:rPr>
              <a:t>Madrid, 21 days</a:t>
            </a:r>
            <a:endParaRPr lang="ru-RU" altLang="ru-RU" sz="140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>
              <a:lnSpc>
                <a:spcPct val="120000"/>
              </a:lnSpc>
              <a:spcBef>
                <a:spcPct val="0"/>
              </a:spcBef>
              <a:buClr>
                <a:srgbClr val="C00000"/>
              </a:buClr>
              <a:buSzPct val="120000"/>
            </a:pPr>
            <a:endParaRPr lang="en-US" altLang="ru-RU" sz="14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7" name="Полилиния 46"/>
          <p:cNvSpPr/>
          <p:nvPr/>
        </p:nvSpPr>
        <p:spPr bwMode="auto">
          <a:xfrm>
            <a:off x="1504338" y="2202692"/>
            <a:ext cx="5545137" cy="3878262"/>
          </a:xfrm>
          <a:custGeom>
            <a:avLst/>
            <a:gdLst>
              <a:gd name="connsiteX0" fmla="*/ 4826228 w 4934792"/>
              <a:gd name="connsiteY0" fmla="*/ 3149144 h 3149144"/>
              <a:gd name="connsiteX1" fmla="*/ 4834429 w 4934792"/>
              <a:gd name="connsiteY1" fmla="*/ 3079437 h 3149144"/>
              <a:gd name="connsiteX2" fmla="*/ 4842630 w 4934792"/>
              <a:gd name="connsiteY2" fmla="*/ 3054834 h 3149144"/>
              <a:gd name="connsiteX3" fmla="*/ 4850831 w 4934792"/>
              <a:gd name="connsiteY3" fmla="*/ 3009729 h 3149144"/>
              <a:gd name="connsiteX4" fmla="*/ 4859031 w 4934792"/>
              <a:gd name="connsiteY4" fmla="*/ 2985126 h 3149144"/>
              <a:gd name="connsiteX5" fmla="*/ 4867232 w 4934792"/>
              <a:gd name="connsiteY5" fmla="*/ 2972825 h 3149144"/>
              <a:gd name="connsiteX6" fmla="*/ 4871333 w 4934792"/>
              <a:gd name="connsiteY6" fmla="*/ 2960524 h 3149144"/>
              <a:gd name="connsiteX7" fmla="*/ 4883634 w 4934792"/>
              <a:gd name="connsiteY7" fmla="*/ 2944122 h 3149144"/>
              <a:gd name="connsiteX8" fmla="*/ 4900036 w 4934792"/>
              <a:gd name="connsiteY8" fmla="*/ 2907218 h 3149144"/>
              <a:gd name="connsiteX9" fmla="*/ 4916438 w 4934792"/>
              <a:gd name="connsiteY9" fmla="*/ 2858012 h 3149144"/>
              <a:gd name="connsiteX10" fmla="*/ 4924639 w 4934792"/>
              <a:gd name="connsiteY10" fmla="*/ 2845711 h 3149144"/>
              <a:gd name="connsiteX11" fmla="*/ 4928739 w 4934792"/>
              <a:gd name="connsiteY11" fmla="*/ 2833410 h 3149144"/>
              <a:gd name="connsiteX12" fmla="*/ 4928739 w 4934792"/>
              <a:gd name="connsiteY12" fmla="*/ 2743200 h 3149144"/>
              <a:gd name="connsiteX13" fmla="*/ 4908237 w 4934792"/>
              <a:gd name="connsiteY13" fmla="*/ 2710396 h 3149144"/>
              <a:gd name="connsiteX14" fmla="*/ 4879534 w 4934792"/>
              <a:gd name="connsiteY14" fmla="*/ 2718597 h 3149144"/>
              <a:gd name="connsiteX15" fmla="*/ 4809826 w 4934792"/>
              <a:gd name="connsiteY15" fmla="*/ 2722698 h 3149144"/>
              <a:gd name="connsiteX16" fmla="*/ 4690913 w 4934792"/>
              <a:gd name="connsiteY16" fmla="*/ 2718597 h 3149144"/>
              <a:gd name="connsiteX17" fmla="*/ 4666310 w 4934792"/>
              <a:gd name="connsiteY17" fmla="*/ 2710396 h 3149144"/>
              <a:gd name="connsiteX18" fmla="*/ 4654009 w 4934792"/>
              <a:gd name="connsiteY18" fmla="*/ 2706296 h 3149144"/>
              <a:gd name="connsiteX19" fmla="*/ 4641708 w 4934792"/>
              <a:gd name="connsiteY19" fmla="*/ 2702195 h 3149144"/>
              <a:gd name="connsiteX20" fmla="*/ 4629406 w 4934792"/>
              <a:gd name="connsiteY20" fmla="*/ 2698095 h 3149144"/>
              <a:gd name="connsiteX21" fmla="*/ 4617105 w 4934792"/>
              <a:gd name="connsiteY21" fmla="*/ 2689894 h 3149144"/>
              <a:gd name="connsiteX22" fmla="*/ 4604804 w 4934792"/>
              <a:gd name="connsiteY22" fmla="*/ 2685794 h 3149144"/>
              <a:gd name="connsiteX23" fmla="*/ 4592502 w 4934792"/>
              <a:gd name="connsiteY23" fmla="*/ 2673492 h 3149144"/>
              <a:gd name="connsiteX24" fmla="*/ 4580201 w 4934792"/>
              <a:gd name="connsiteY24" fmla="*/ 2665291 h 3149144"/>
              <a:gd name="connsiteX25" fmla="*/ 4563799 w 4934792"/>
              <a:gd name="connsiteY25" fmla="*/ 2640689 h 3149144"/>
              <a:gd name="connsiteX26" fmla="*/ 4539196 w 4934792"/>
              <a:gd name="connsiteY26" fmla="*/ 2616086 h 3149144"/>
              <a:gd name="connsiteX27" fmla="*/ 4526895 w 4934792"/>
              <a:gd name="connsiteY27" fmla="*/ 2591483 h 3149144"/>
              <a:gd name="connsiteX28" fmla="*/ 4502292 w 4934792"/>
              <a:gd name="connsiteY28" fmla="*/ 2575081 h 3149144"/>
              <a:gd name="connsiteX29" fmla="*/ 4489991 w 4934792"/>
              <a:gd name="connsiteY29" fmla="*/ 2562780 h 3149144"/>
              <a:gd name="connsiteX30" fmla="*/ 4481790 w 4934792"/>
              <a:gd name="connsiteY30" fmla="*/ 2550479 h 3149144"/>
              <a:gd name="connsiteX31" fmla="*/ 4469489 w 4934792"/>
              <a:gd name="connsiteY31" fmla="*/ 2546378 h 3149144"/>
              <a:gd name="connsiteX32" fmla="*/ 4457188 w 4934792"/>
              <a:gd name="connsiteY32" fmla="*/ 2538177 h 3149144"/>
              <a:gd name="connsiteX33" fmla="*/ 4432585 w 4934792"/>
              <a:gd name="connsiteY33" fmla="*/ 2529976 h 3149144"/>
              <a:gd name="connsiteX34" fmla="*/ 4420283 w 4934792"/>
              <a:gd name="connsiteY34" fmla="*/ 2525876 h 3149144"/>
              <a:gd name="connsiteX35" fmla="*/ 4407982 w 4934792"/>
              <a:gd name="connsiteY35" fmla="*/ 2517675 h 3149144"/>
              <a:gd name="connsiteX36" fmla="*/ 4383379 w 4934792"/>
              <a:gd name="connsiteY36" fmla="*/ 2509474 h 3149144"/>
              <a:gd name="connsiteX37" fmla="*/ 4358777 w 4934792"/>
              <a:gd name="connsiteY37" fmla="*/ 2501273 h 3149144"/>
              <a:gd name="connsiteX38" fmla="*/ 4338275 w 4934792"/>
              <a:gd name="connsiteY38" fmla="*/ 2497173 h 3149144"/>
              <a:gd name="connsiteX39" fmla="*/ 4313672 w 4934792"/>
              <a:gd name="connsiteY39" fmla="*/ 2488972 h 3149144"/>
              <a:gd name="connsiteX40" fmla="*/ 4289069 w 4934792"/>
              <a:gd name="connsiteY40" fmla="*/ 2476671 h 3149144"/>
              <a:gd name="connsiteX41" fmla="*/ 4272667 w 4934792"/>
              <a:gd name="connsiteY41" fmla="*/ 2468470 h 3149144"/>
              <a:gd name="connsiteX42" fmla="*/ 4248065 w 4934792"/>
              <a:gd name="connsiteY42" fmla="*/ 2460269 h 3149144"/>
              <a:gd name="connsiteX43" fmla="*/ 4170156 w 4934792"/>
              <a:gd name="connsiteY43" fmla="*/ 2447968 h 3149144"/>
              <a:gd name="connsiteX44" fmla="*/ 3985636 w 4934792"/>
              <a:gd name="connsiteY44" fmla="*/ 2419264 h 3149144"/>
              <a:gd name="connsiteX45" fmla="*/ 3846221 w 4934792"/>
              <a:gd name="connsiteY45" fmla="*/ 2365959 h 3149144"/>
              <a:gd name="connsiteX46" fmla="*/ 3801116 w 4934792"/>
              <a:gd name="connsiteY46" fmla="*/ 2349557 h 3149144"/>
              <a:gd name="connsiteX47" fmla="*/ 3756011 w 4934792"/>
              <a:gd name="connsiteY47" fmla="*/ 2324954 h 3149144"/>
              <a:gd name="connsiteX48" fmla="*/ 3694504 w 4934792"/>
              <a:gd name="connsiteY48" fmla="*/ 2300351 h 3149144"/>
              <a:gd name="connsiteX49" fmla="*/ 3637098 w 4934792"/>
              <a:gd name="connsiteY49" fmla="*/ 2255246 h 3149144"/>
              <a:gd name="connsiteX50" fmla="*/ 3620696 w 4934792"/>
              <a:gd name="connsiteY50" fmla="*/ 2238845 h 3149144"/>
              <a:gd name="connsiteX51" fmla="*/ 3604294 w 4934792"/>
              <a:gd name="connsiteY51" fmla="*/ 2230644 h 3149144"/>
              <a:gd name="connsiteX52" fmla="*/ 3579692 w 4934792"/>
              <a:gd name="connsiteY52" fmla="*/ 2214242 h 3149144"/>
              <a:gd name="connsiteX53" fmla="*/ 3567390 w 4934792"/>
              <a:gd name="connsiteY53" fmla="*/ 2206041 h 3149144"/>
              <a:gd name="connsiteX54" fmla="*/ 3555089 w 4934792"/>
              <a:gd name="connsiteY54" fmla="*/ 2201941 h 3149144"/>
              <a:gd name="connsiteX55" fmla="*/ 3542788 w 4934792"/>
              <a:gd name="connsiteY55" fmla="*/ 2193740 h 3149144"/>
              <a:gd name="connsiteX56" fmla="*/ 3514084 w 4934792"/>
              <a:gd name="connsiteY56" fmla="*/ 2185539 h 3149144"/>
              <a:gd name="connsiteX57" fmla="*/ 3501783 w 4934792"/>
              <a:gd name="connsiteY57" fmla="*/ 2177338 h 3149144"/>
              <a:gd name="connsiteX58" fmla="*/ 3452578 w 4934792"/>
              <a:gd name="connsiteY58" fmla="*/ 2169137 h 3149144"/>
              <a:gd name="connsiteX59" fmla="*/ 3407473 w 4934792"/>
              <a:gd name="connsiteY59" fmla="*/ 2148635 h 3149144"/>
              <a:gd name="connsiteX60" fmla="*/ 3374669 w 4934792"/>
              <a:gd name="connsiteY60" fmla="*/ 2132233 h 3149144"/>
              <a:gd name="connsiteX61" fmla="*/ 3358267 w 4934792"/>
              <a:gd name="connsiteY61" fmla="*/ 2128133 h 3149144"/>
              <a:gd name="connsiteX62" fmla="*/ 3345966 w 4934792"/>
              <a:gd name="connsiteY62" fmla="*/ 2124032 h 3149144"/>
              <a:gd name="connsiteX63" fmla="*/ 3309062 w 4934792"/>
              <a:gd name="connsiteY63" fmla="*/ 2107630 h 3149144"/>
              <a:gd name="connsiteX64" fmla="*/ 3276258 w 4934792"/>
              <a:gd name="connsiteY64" fmla="*/ 2095329 h 3149144"/>
              <a:gd name="connsiteX65" fmla="*/ 3263957 w 4934792"/>
              <a:gd name="connsiteY65" fmla="*/ 2087128 h 3149144"/>
              <a:gd name="connsiteX66" fmla="*/ 3251656 w 4934792"/>
              <a:gd name="connsiteY66" fmla="*/ 2083028 h 3149144"/>
              <a:gd name="connsiteX67" fmla="*/ 3210651 w 4934792"/>
              <a:gd name="connsiteY67" fmla="*/ 2066626 h 3149144"/>
              <a:gd name="connsiteX68" fmla="*/ 3198350 w 4934792"/>
              <a:gd name="connsiteY68" fmla="*/ 2058425 h 3149144"/>
              <a:gd name="connsiteX69" fmla="*/ 3173747 w 4934792"/>
              <a:gd name="connsiteY69" fmla="*/ 2054324 h 3149144"/>
              <a:gd name="connsiteX70" fmla="*/ 3149144 w 4934792"/>
              <a:gd name="connsiteY70" fmla="*/ 2042023 h 3149144"/>
              <a:gd name="connsiteX71" fmla="*/ 3136843 w 4934792"/>
              <a:gd name="connsiteY71" fmla="*/ 2033822 h 3149144"/>
              <a:gd name="connsiteX72" fmla="*/ 3112240 w 4934792"/>
              <a:gd name="connsiteY72" fmla="*/ 2025621 h 3149144"/>
              <a:gd name="connsiteX73" fmla="*/ 3083537 w 4934792"/>
              <a:gd name="connsiteY73" fmla="*/ 2009220 h 3149144"/>
              <a:gd name="connsiteX74" fmla="*/ 3071236 w 4934792"/>
              <a:gd name="connsiteY74" fmla="*/ 2005119 h 3149144"/>
              <a:gd name="connsiteX75" fmla="*/ 3067135 w 4934792"/>
              <a:gd name="connsiteY75" fmla="*/ 1992818 h 3149144"/>
              <a:gd name="connsiteX76" fmla="*/ 3054834 w 4934792"/>
              <a:gd name="connsiteY76" fmla="*/ 1988717 h 3149144"/>
              <a:gd name="connsiteX77" fmla="*/ 3042533 w 4934792"/>
              <a:gd name="connsiteY77" fmla="*/ 1980516 h 3149144"/>
              <a:gd name="connsiteX78" fmla="*/ 3013830 w 4934792"/>
              <a:gd name="connsiteY78" fmla="*/ 1972315 h 3149144"/>
              <a:gd name="connsiteX79" fmla="*/ 2985127 w 4934792"/>
              <a:gd name="connsiteY79" fmla="*/ 1960014 h 3149144"/>
              <a:gd name="connsiteX80" fmla="*/ 2972825 w 4934792"/>
              <a:gd name="connsiteY80" fmla="*/ 1955914 h 3149144"/>
              <a:gd name="connsiteX81" fmla="*/ 2956423 w 4934792"/>
              <a:gd name="connsiteY81" fmla="*/ 1947713 h 3149144"/>
              <a:gd name="connsiteX82" fmla="*/ 2944122 w 4934792"/>
              <a:gd name="connsiteY82" fmla="*/ 1943612 h 3149144"/>
              <a:gd name="connsiteX83" fmla="*/ 2919519 w 4934792"/>
              <a:gd name="connsiteY83" fmla="*/ 1931311 h 3149144"/>
              <a:gd name="connsiteX84" fmla="*/ 2866214 w 4934792"/>
              <a:gd name="connsiteY84" fmla="*/ 1927211 h 3149144"/>
              <a:gd name="connsiteX85" fmla="*/ 2853912 w 4934792"/>
              <a:gd name="connsiteY85" fmla="*/ 1923110 h 3149144"/>
              <a:gd name="connsiteX86" fmla="*/ 2849812 w 4934792"/>
              <a:gd name="connsiteY86" fmla="*/ 1935411 h 3149144"/>
              <a:gd name="connsiteX87" fmla="*/ 2833410 w 4934792"/>
              <a:gd name="connsiteY87" fmla="*/ 1960014 h 3149144"/>
              <a:gd name="connsiteX88" fmla="*/ 2825209 w 4934792"/>
              <a:gd name="connsiteY88" fmla="*/ 1972315 h 3149144"/>
              <a:gd name="connsiteX89" fmla="*/ 2829309 w 4934792"/>
              <a:gd name="connsiteY89" fmla="*/ 1931311 h 3149144"/>
              <a:gd name="connsiteX90" fmla="*/ 2837510 w 4934792"/>
              <a:gd name="connsiteY90" fmla="*/ 1919010 h 3149144"/>
              <a:gd name="connsiteX91" fmla="*/ 2845711 w 4934792"/>
              <a:gd name="connsiteY91" fmla="*/ 1894407 h 3149144"/>
              <a:gd name="connsiteX92" fmla="*/ 2849812 w 4934792"/>
              <a:gd name="connsiteY92" fmla="*/ 1882106 h 3149144"/>
              <a:gd name="connsiteX93" fmla="*/ 2858013 w 4934792"/>
              <a:gd name="connsiteY93" fmla="*/ 1869804 h 3149144"/>
              <a:gd name="connsiteX94" fmla="*/ 2866214 w 4934792"/>
              <a:gd name="connsiteY94" fmla="*/ 1845202 h 3149144"/>
              <a:gd name="connsiteX95" fmla="*/ 2874414 w 4934792"/>
              <a:gd name="connsiteY95" fmla="*/ 1832900 h 3149144"/>
              <a:gd name="connsiteX96" fmla="*/ 2882615 w 4934792"/>
              <a:gd name="connsiteY96" fmla="*/ 1808298 h 3149144"/>
              <a:gd name="connsiteX97" fmla="*/ 2878515 w 4934792"/>
              <a:gd name="connsiteY97" fmla="*/ 1759092 h 3149144"/>
              <a:gd name="connsiteX98" fmla="*/ 2866214 w 4934792"/>
              <a:gd name="connsiteY98" fmla="*/ 1746791 h 3149144"/>
              <a:gd name="connsiteX99" fmla="*/ 2829309 w 4934792"/>
              <a:gd name="connsiteY99" fmla="*/ 1726289 h 3149144"/>
              <a:gd name="connsiteX100" fmla="*/ 2706296 w 4934792"/>
              <a:gd name="connsiteY100" fmla="*/ 1730389 h 3149144"/>
              <a:gd name="connsiteX101" fmla="*/ 2685794 w 4934792"/>
              <a:gd name="connsiteY101" fmla="*/ 1722188 h 3149144"/>
              <a:gd name="connsiteX102" fmla="*/ 2673492 w 4934792"/>
              <a:gd name="connsiteY102" fmla="*/ 1718088 h 3149144"/>
              <a:gd name="connsiteX103" fmla="*/ 2632488 w 4934792"/>
              <a:gd name="connsiteY103" fmla="*/ 1697585 h 3149144"/>
              <a:gd name="connsiteX104" fmla="*/ 2607885 w 4934792"/>
              <a:gd name="connsiteY104" fmla="*/ 1693485 h 3149144"/>
              <a:gd name="connsiteX105" fmla="*/ 2595584 w 4934792"/>
              <a:gd name="connsiteY105" fmla="*/ 1685284 h 3149144"/>
              <a:gd name="connsiteX106" fmla="*/ 2583283 w 4934792"/>
              <a:gd name="connsiteY106" fmla="*/ 1681184 h 3149144"/>
              <a:gd name="connsiteX107" fmla="*/ 2579182 w 4934792"/>
              <a:gd name="connsiteY107" fmla="*/ 1656581 h 3149144"/>
              <a:gd name="connsiteX108" fmla="*/ 2575082 w 4934792"/>
              <a:gd name="connsiteY108" fmla="*/ 1644280 h 3149144"/>
              <a:gd name="connsiteX109" fmla="*/ 2554579 w 4934792"/>
              <a:gd name="connsiteY109" fmla="*/ 1615576 h 3149144"/>
              <a:gd name="connsiteX110" fmla="*/ 2542278 w 4934792"/>
              <a:gd name="connsiteY110" fmla="*/ 1603275 h 3149144"/>
              <a:gd name="connsiteX111" fmla="*/ 2525876 w 4934792"/>
              <a:gd name="connsiteY111" fmla="*/ 1578672 h 3149144"/>
              <a:gd name="connsiteX112" fmla="*/ 2509475 w 4934792"/>
              <a:gd name="connsiteY112" fmla="*/ 1554070 h 3149144"/>
              <a:gd name="connsiteX113" fmla="*/ 2501274 w 4934792"/>
              <a:gd name="connsiteY113" fmla="*/ 1529467 h 3149144"/>
              <a:gd name="connsiteX114" fmla="*/ 2497173 w 4934792"/>
              <a:gd name="connsiteY114" fmla="*/ 1517166 h 3149144"/>
              <a:gd name="connsiteX115" fmla="*/ 2488972 w 4934792"/>
              <a:gd name="connsiteY115" fmla="*/ 1480262 h 3149144"/>
              <a:gd name="connsiteX116" fmla="*/ 2480771 w 4934792"/>
              <a:gd name="connsiteY116" fmla="*/ 1455659 h 3149144"/>
              <a:gd name="connsiteX117" fmla="*/ 2476671 w 4934792"/>
              <a:gd name="connsiteY117" fmla="*/ 1443358 h 3149144"/>
              <a:gd name="connsiteX118" fmla="*/ 2472570 w 4934792"/>
              <a:gd name="connsiteY118" fmla="*/ 1426956 h 3149144"/>
              <a:gd name="connsiteX119" fmla="*/ 2464370 w 4934792"/>
              <a:gd name="connsiteY119" fmla="*/ 1414655 h 3149144"/>
              <a:gd name="connsiteX120" fmla="*/ 2456169 w 4934792"/>
              <a:gd name="connsiteY120" fmla="*/ 1385951 h 3149144"/>
              <a:gd name="connsiteX121" fmla="*/ 2439767 w 4934792"/>
              <a:gd name="connsiteY121" fmla="*/ 1361349 h 3149144"/>
              <a:gd name="connsiteX122" fmla="*/ 2435666 w 4934792"/>
              <a:gd name="connsiteY122" fmla="*/ 1349047 h 3149144"/>
              <a:gd name="connsiteX123" fmla="*/ 2398762 w 4934792"/>
              <a:gd name="connsiteY123" fmla="*/ 1320344 h 3149144"/>
              <a:gd name="connsiteX124" fmla="*/ 2361858 w 4934792"/>
              <a:gd name="connsiteY124" fmla="*/ 1295741 h 3149144"/>
              <a:gd name="connsiteX125" fmla="*/ 2349557 w 4934792"/>
              <a:gd name="connsiteY125" fmla="*/ 1287541 h 3149144"/>
              <a:gd name="connsiteX126" fmla="*/ 2341356 w 4934792"/>
              <a:gd name="connsiteY126" fmla="*/ 1275239 h 3149144"/>
              <a:gd name="connsiteX127" fmla="*/ 2324954 w 4934792"/>
              <a:gd name="connsiteY127" fmla="*/ 1271139 h 3149144"/>
              <a:gd name="connsiteX128" fmla="*/ 2312653 w 4934792"/>
              <a:gd name="connsiteY128" fmla="*/ 1262938 h 3149144"/>
              <a:gd name="connsiteX129" fmla="*/ 2288050 w 4934792"/>
              <a:gd name="connsiteY129" fmla="*/ 1254737 h 3149144"/>
              <a:gd name="connsiteX130" fmla="*/ 2271649 w 4934792"/>
              <a:gd name="connsiteY130" fmla="*/ 1246536 h 3149144"/>
              <a:gd name="connsiteX131" fmla="*/ 2201941 w 4934792"/>
              <a:gd name="connsiteY131" fmla="*/ 1234235 h 3149144"/>
              <a:gd name="connsiteX132" fmla="*/ 2169137 w 4934792"/>
              <a:gd name="connsiteY132" fmla="*/ 1230134 h 3149144"/>
              <a:gd name="connsiteX133" fmla="*/ 1906709 w 4934792"/>
              <a:gd name="connsiteY133" fmla="*/ 1226034 h 3149144"/>
              <a:gd name="connsiteX134" fmla="*/ 1882106 w 4934792"/>
              <a:gd name="connsiteY134" fmla="*/ 1221933 h 3149144"/>
              <a:gd name="connsiteX135" fmla="*/ 1857503 w 4934792"/>
              <a:gd name="connsiteY135" fmla="*/ 1213733 h 3149144"/>
              <a:gd name="connsiteX136" fmla="*/ 1832901 w 4934792"/>
              <a:gd name="connsiteY136" fmla="*/ 1197331 h 3149144"/>
              <a:gd name="connsiteX137" fmla="*/ 1816499 w 4934792"/>
              <a:gd name="connsiteY137" fmla="*/ 1172728 h 3149144"/>
              <a:gd name="connsiteX138" fmla="*/ 1808298 w 4934792"/>
              <a:gd name="connsiteY138" fmla="*/ 1160427 h 3149144"/>
              <a:gd name="connsiteX139" fmla="*/ 1795996 w 4934792"/>
              <a:gd name="connsiteY139" fmla="*/ 1144025 h 3149144"/>
              <a:gd name="connsiteX140" fmla="*/ 1783695 w 4934792"/>
              <a:gd name="connsiteY140" fmla="*/ 1135824 h 3149144"/>
              <a:gd name="connsiteX141" fmla="*/ 1759092 w 4934792"/>
              <a:gd name="connsiteY141" fmla="*/ 1115322 h 3149144"/>
              <a:gd name="connsiteX142" fmla="*/ 1750892 w 4934792"/>
              <a:gd name="connsiteY142" fmla="*/ 1103020 h 3149144"/>
              <a:gd name="connsiteX143" fmla="*/ 1738590 w 4934792"/>
              <a:gd name="connsiteY143" fmla="*/ 1098920 h 3149144"/>
              <a:gd name="connsiteX144" fmla="*/ 1730389 w 4934792"/>
              <a:gd name="connsiteY144" fmla="*/ 1074317 h 3149144"/>
              <a:gd name="connsiteX145" fmla="*/ 1722188 w 4934792"/>
              <a:gd name="connsiteY145" fmla="*/ 1062016 h 3149144"/>
              <a:gd name="connsiteX146" fmla="*/ 1713988 w 4934792"/>
              <a:gd name="connsiteY146" fmla="*/ 1037413 h 3149144"/>
              <a:gd name="connsiteX147" fmla="*/ 1705787 w 4934792"/>
              <a:gd name="connsiteY147" fmla="*/ 1025112 h 3149144"/>
              <a:gd name="connsiteX148" fmla="*/ 1693485 w 4934792"/>
              <a:gd name="connsiteY148" fmla="*/ 1000509 h 3149144"/>
              <a:gd name="connsiteX149" fmla="*/ 1689385 w 4934792"/>
              <a:gd name="connsiteY149" fmla="*/ 988208 h 3149144"/>
              <a:gd name="connsiteX150" fmla="*/ 1668883 w 4934792"/>
              <a:gd name="connsiteY150" fmla="*/ 963605 h 3149144"/>
              <a:gd name="connsiteX151" fmla="*/ 1656581 w 4934792"/>
              <a:gd name="connsiteY151" fmla="*/ 930802 h 3149144"/>
              <a:gd name="connsiteX152" fmla="*/ 1636079 w 4934792"/>
              <a:gd name="connsiteY152" fmla="*/ 893898 h 3149144"/>
              <a:gd name="connsiteX153" fmla="*/ 1619677 w 4934792"/>
              <a:gd name="connsiteY153" fmla="*/ 865194 h 3149144"/>
              <a:gd name="connsiteX154" fmla="*/ 1595075 w 4934792"/>
              <a:gd name="connsiteY154" fmla="*/ 828290 h 3149144"/>
              <a:gd name="connsiteX155" fmla="*/ 1582773 w 4934792"/>
              <a:gd name="connsiteY155" fmla="*/ 820089 h 3149144"/>
              <a:gd name="connsiteX156" fmla="*/ 1578673 w 4934792"/>
              <a:gd name="connsiteY156" fmla="*/ 807788 h 3149144"/>
              <a:gd name="connsiteX157" fmla="*/ 1566371 w 4934792"/>
              <a:gd name="connsiteY157" fmla="*/ 795487 h 3149144"/>
              <a:gd name="connsiteX158" fmla="*/ 1558170 w 4934792"/>
              <a:gd name="connsiteY158" fmla="*/ 783185 h 3149144"/>
              <a:gd name="connsiteX159" fmla="*/ 1545869 w 4934792"/>
              <a:gd name="connsiteY159" fmla="*/ 770884 h 3149144"/>
              <a:gd name="connsiteX160" fmla="*/ 1537668 w 4934792"/>
              <a:gd name="connsiteY160" fmla="*/ 758583 h 3149144"/>
              <a:gd name="connsiteX161" fmla="*/ 1525367 w 4934792"/>
              <a:gd name="connsiteY161" fmla="*/ 746281 h 3149144"/>
              <a:gd name="connsiteX162" fmla="*/ 1517166 w 4934792"/>
              <a:gd name="connsiteY162" fmla="*/ 733980 h 3149144"/>
              <a:gd name="connsiteX163" fmla="*/ 1504865 w 4934792"/>
              <a:gd name="connsiteY163" fmla="*/ 729880 h 3149144"/>
              <a:gd name="connsiteX164" fmla="*/ 1492563 w 4934792"/>
              <a:gd name="connsiteY164" fmla="*/ 705277 h 3149144"/>
              <a:gd name="connsiteX165" fmla="*/ 1488463 w 4934792"/>
              <a:gd name="connsiteY165" fmla="*/ 692976 h 3149144"/>
              <a:gd name="connsiteX166" fmla="*/ 1472061 w 4934792"/>
              <a:gd name="connsiteY166" fmla="*/ 668373 h 3149144"/>
              <a:gd name="connsiteX167" fmla="*/ 1463860 w 4934792"/>
              <a:gd name="connsiteY167" fmla="*/ 656072 h 3149144"/>
              <a:gd name="connsiteX168" fmla="*/ 1455659 w 4934792"/>
              <a:gd name="connsiteY168" fmla="*/ 643770 h 3149144"/>
              <a:gd name="connsiteX169" fmla="*/ 1439257 w 4934792"/>
              <a:gd name="connsiteY169" fmla="*/ 619168 h 3149144"/>
              <a:gd name="connsiteX170" fmla="*/ 1422856 w 4934792"/>
              <a:gd name="connsiteY170" fmla="*/ 594565 h 3149144"/>
              <a:gd name="connsiteX171" fmla="*/ 1410554 w 4934792"/>
              <a:gd name="connsiteY171" fmla="*/ 582263 h 3149144"/>
              <a:gd name="connsiteX172" fmla="*/ 1394153 w 4934792"/>
              <a:gd name="connsiteY172" fmla="*/ 557661 h 3149144"/>
              <a:gd name="connsiteX173" fmla="*/ 1369550 w 4934792"/>
              <a:gd name="connsiteY173" fmla="*/ 537159 h 3149144"/>
              <a:gd name="connsiteX174" fmla="*/ 1357249 w 4934792"/>
              <a:gd name="connsiteY174" fmla="*/ 524857 h 3149144"/>
              <a:gd name="connsiteX175" fmla="*/ 1320344 w 4934792"/>
              <a:gd name="connsiteY175" fmla="*/ 500255 h 3149144"/>
              <a:gd name="connsiteX176" fmla="*/ 1308043 w 4934792"/>
              <a:gd name="connsiteY176" fmla="*/ 492054 h 3149144"/>
              <a:gd name="connsiteX177" fmla="*/ 1295742 w 4934792"/>
              <a:gd name="connsiteY177" fmla="*/ 479752 h 3149144"/>
              <a:gd name="connsiteX178" fmla="*/ 1258838 w 4934792"/>
              <a:gd name="connsiteY178" fmla="*/ 455150 h 3149144"/>
              <a:gd name="connsiteX179" fmla="*/ 1246536 w 4934792"/>
              <a:gd name="connsiteY179" fmla="*/ 442848 h 3149144"/>
              <a:gd name="connsiteX180" fmla="*/ 1205532 w 4934792"/>
              <a:gd name="connsiteY180" fmla="*/ 418246 h 3149144"/>
              <a:gd name="connsiteX181" fmla="*/ 1176829 w 4934792"/>
              <a:gd name="connsiteY181" fmla="*/ 405944 h 3149144"/>
              <a:gd name="connsiteX182" fmla="*/ 1135824 w 4934792"/>
              <a:gd name="connsiteY182" fmla="*/ 385442 h 3149144"/>
              <a:gd name="connsiteX183" fmla="*/ 1115322 w 4934792"/>
              <a:gd name="connsiteY183" fmla="*/ 381341 h 3149144"/>
              <a:gd name="connsiteX184" fmla="*/ 1082518 w 4934792"/>
              <a:gd name="connsiteY184" fmla="*/ 360839 h 3149144"/>
              <a:gd name="connsiteX185" fmla="*/ 1070217 w 4934792"/>
              <a:gd name="connsiteY185" fmla="*/ 352638 h 3149144"/>
              <a:gd name="connsiteX186" fmla="*/ 1045614 w 4934792"/>
              <a:gd name="connsiteY186" fmla="*/ 344437 h 3149144"/>
              <a:gd name="connsiteX187" fmla="*/ 1016911 w 4934792"/>
              <a:gd name="connsiteY187" fmla="*/ 336237 h 3149144"/>
              <a:gd name="connsiteX188" fmla="*/ 992309 w 4934792"/>
              <a:gd name="connsiteY188" fmla="*/ 332136 h 3149144"/>
              <a:gd name="connsiteX189" fmla="*/ 971806 w 4934792"/>
              <a:gd name="connsiteY189" fmla="*/ 328036 h 3149144"/>
              <a:gd name="connsiteX190" fmla="*/ 939003 w 4934792"/>
              <a:gd name="connsiteY190" fmla="*/ 323935 h 3149144"/>
              <a:gd name="connsiteX191" fmla="*/ 910300 w 4934792"/>
              <a:gd name="connsiteY191" fmla="*/ 315734 h 3149144"/>
              <a:gd name="connsiteX192" fmla="*/ 881596 w 4934792"/>
              <a:gd name="connsiteY192" fmla="*/ 307533 h 3149144"/>
              <a:gd name="connsiteX193" fmla="*/ 869295 w 4934792"/>
              <a:gd name="connsiteY193" fmla="*/ 303433 h 3149144"/>
              <a:gd name="connsiteX194" fmla="*/ 824190 w 4934792"/>
              <a:gd name="connsiteY194" fmla="*/ 295232 h 3149144"/>
              <a:gd name="connsiteX195" fmla="*/ 770884 w 4934792"/>
              <a:gd name="connsiteY195" fmla="*/ 274730 h 3149144"/>
              <a:gd name="connsiteX196" fmla="*/ 750382 w 4934792"/>
              <a:gd name="connsiteY196" fmla="*/ 266529 h 3149144"/>
              <a:gd name="connsiteX197" fmla="*/ 721679 w 4934792"/>
              <a:gd name="connsiteY197" fmla="*/ 258328 h 3149144"/>
              <a:gd name="connsiteX198" fmla="*/ 709378 w 4934792"/>
              <a:gd name="connsiteY198" fmla="*/ 250127 h 3149144"/>
              <a:gd name="connsiteX199" fmla="*/ 692976 w 4934792"/>
              <a:gd name="connsiteY199" fmla="*/ 246027 h 3149144"/>
              <a:gd name="connsiteX200" fmla="*/ 651971 w 4934792"/>
              <a:gd name="connsiteY200" fmla="*/ 237826 h 3149144"/>
              <a:gd name="connsiteX201" fmla="*/ 610967 w 4934792"/>
              <a:gd name="connsiteY201" fmla="*/ 225524 h 3149144"/>
              <a:gd name="connsiteX202" fmla="*/ 590465 w 4934792"/>
              <a:gd name="connsiteY202" fmla="*/ 217324 h 3149144"/>
              <a:gd name="connsiteX203" fmla="*/ 578163 w 4934792"/>
              <a:gd name="connsiteY203" fmla="*/ 209123 h 3149144"/>
              <a:gd name="connsiteX204" fmla="*/ 561762 w 4934792"/>
              <a:gd name="connsiteY204" fmla="*/ 205022 h 3149144"/>
              <a:gd name="connsiteX205" fmla="*/ 537159 w 4934792"/>
              <a:gd name="connsiteY205" fmla="*/ 192721 h 3149144"/>
              <a:gd name="connsiteX206" fmla="*/ 483853 w 4934792"/>
              <a:gd name="connsiteY206" fmla="*/ 172219 h 3149144"/>
              <a:gd name="connsiteX207" fmla="*/ 463351 w 4934792"/>
              <a:gd name="connsiteY207" fmla="*/ 159917 h 3149144"/>
              <a:gd name="connsiteX208" fmla="*/ 434648 w 4934792"/>
              <a:gd name="connsiteY208" fmla="*/ 151716 h 3149144"/>
              <a:gd name="connsiteX209" fmla="*/ 422346 w 4934792"/>
              <a:gd name="connsiteY209" fmla="*/ 143515 h 3149144"/>
              <a:gd name="connsiteX210" fmla="*/ 397744 w 4934792"/>
              <a:gd name="connsiteY210" fmla="*/ 135315 h 3149144"/>
              <a:gd name="connsiteX211" fmla="*/ 369040 w 4934792"/>
              <a:gd name="connsiteY211" fmla="*/ 127114 h 3149144"/>
              <a:gd name="connsiteX212" fmla="*/ 344438 w 4934792"/>
              <a:gd name="connsiteY212" fmla="*/ 123013 h 3149144"/>
              <a:gd name="connsiteX213" fmla="*/ 323935 w 4934792"/>
              <a:gd name="connsiteY213" fmla="*/ 118913 h 3149144"/>
              <a:gd name="connsiteX214" fmla="*/ 274730 w 4934792"/>
              <a:gd name="connsiteY214" fmla="*/ 110712 h 3149144"/>
              <a:gd name="connsiteX215" fmla="*/ 221424 w 4934792"/>
              <a:gd name="connsiteY215" fmla="*/ 98411 h 3149144"/>
              <a:gd name="connsiteX216" fmla="*/ 209123 w 4934792"/>
              <a:gd name="connsiteY216" fmla="*/ 94310 h 3149144"/>
              <a:gd name="connsiteX217" fmla="*/ 196822 w 4934792"/>
              <a:gd name="connsiteY217" fmla="*/ 86109 h 3149144"/>
              <a:gd name="connsiteX218" fmla="*/ 168118 w 4934792"/>
              <a:gd name="connsiteY218" fmla="*/ 77908 h 3149144"/>
              <a:gd name="connsiteX219" fmla="*/ 147616 w 4934792"/>
              <a:gd name="connsiteY219" fmla="*/ 65607 h 3149144"/>
              <a:gd name="connsiteX220" fmla="*/ 110712 w 4934792"/>
              <a:gd name="connsiteY220" fmla="*/ 53306 h 3149144"/>
              <a:gd name="connsiteX221" fmla="*/ 98411 w 4934792"/>
              <a:gd name="connsiteY221" fmla="*/ 45105 h 3149144"/>
              <a:gd name="connsiteX222" fmla="*/ 82009 w 4934792"/>
              <a:gd name="connsiteY222" fmla="*/ 41004 h 3149144"/>
              <a:gd name="connsiteX223" fmla="*/ 69708 w 4934792"/>
              <a:gd name="connsiteY223" fmla="*/ 36904 h 3149144"/>
              <a:gd name="connsiteX224" fmla="*/ 36904 w 4934792"/>
              <a:gd name="connsiteY224" fmla="*/ 24602 h 3149144"/>
              <a:gd name="connsiteX225" fmla="*/ 24603 w 4934792"/>
              <a:gd name="connsiteY225" fmla="*/ 16402 h 3149144"/>
              <a:gd name="connsiteX226" fmla="*/ 0 w 4934792"/>
              <a:gd name="connsiteY226" fmla="*/ 0 h 3149144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51972 w 5504755"/>
              <a:gd name="connsiteY222" fmla="*/ 1189130 h 4297270"/>
              <a:gd name="connsiteX223" fmla="*/ 639671 w 5504755"/>
              <a:gd name="connsiteY223" fmla="*/ 1185030 h 4297270"/>
              <a:gd name="connsiteX224" fmla="*/ 606867 w 5504755"/>
              <a:gd name="connsiteY224" fmla="*/ 1172728 h 4297270"/>
              <a:gd name="connsiteX225" fmla="*/ 594566 w 5504755"/>
              <a:gd name="connsiteY225" fmla="*/ 1164528 h 4297270"/>
              <a:gd name="connsiteX226" fmla="*/ 0 w 5504755"/>
              <a:gd name="connsiteY22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51972 w 5504755"/>
              <a:gd name="connsiteY222" fmla="*/ 1189130 h 4297270"/>
              <a:gd name="connsiteX223" fmla="*/ 639671 w 5504755"/>
              <a:gd name="connsiteY223" fmla="*/ 1185030 h 4297270"/>
              <a:gd name="connsiteX224" fmla="*/ 606867 w 5504755"/>
              <a:gd name="connsiteY224" fmla="*/ 1172728 h 4297270"/>
              <a:gd name="connsiteX225" fmla="*/ 291133 w 5504755"/>
              <a:gd name="connsiteY225" fmla="*/ 602767 h 4297270"/>
              <a:gd name="connsiteX226" fmla="*/ 0 w 5504755"/>
              <a:gd name="connsiteY22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51972 w 5504755"/>
              <a:gd name="connsiteY222" fmla="*/ 1189130 h 4297270"/>
              <a:gd name="connsiteX223" fmla="*/ 639671 w 5504755"/>
              <a:gd name="connsiteY223" fmla="*/ 1185030 h 4297270"/>
              <a:gd name="connsiteX224" fmla="*/ 451050 w 5504755"/>
              <a:gd name="connsiteY224" fmla="*/ 766784 h 4297270"/>
              <a:gd name="connsiteX225" fmla="*/ 291133 w 5504755"/>
              <a:gd name="connsiteY225" fmla="*/ 602767 h 4297270"/>
              <a:gd name="connsiteX226" fmla="*/ 0 w 5504755"/>
              <a:gd name="connsiteY22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51972 w 5504755"/>
              <a:gd name="connsiteY222" fmla="*/ 1189130 h 4297270"/>
              <a:gd name="connsiteX223" fmla="*/ 606868 w 5504755"/>
              <a:gd name="connsiteY223" fmla="*/ 1144025 h 4297270"/>
              <a:gd name="connsiteX224" fmla="*/ 451050 w 5504755"/>
              <a:gd name="connsiteY224" fmla="*/ 766784 h 4297270"/>
              <a:gd name="connsiteX225" fmla="*/ 291133 w 5504755"/>
              <a:gd name="connsiteY225" fmla="*/ 602767 h 4297270"/>
              <a:gd name="connsiteX226" fmla="*/ 0 w 5504755"/>
              <a:gd name="connsiteY22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606868 w 5504755"/>
              <a:gd name="connsiteY223" fmla="*/ 1144025 h 4297270"/>
              <a:gd name="connsiteX224" fmla="*/ 451050 w 5504755"/>
              <a:gd name="connsiteY224" fmla="*/ 766784 h 4297270"/>
              <a:gd name="connsiteX225" fmla="*/ 291133 w 5504755"/>
              <a:gd name="connsiteY225" fmla="*/ 602767 h 4297270"/>
              <a:gd name="connsiteX226" fmla="*/ 0 w 5504755"/>
              <a:gd name="connsiteY22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606868 w 5504755"/>
              <a:gd name="connsiteY223" fmla="*/ 1144025 h 4297270"/>
              <a:gd name="connsiteX224" fmla="*/ 451050 w 5504755"/>
              <a:gd name="connsiteY224" fmla="*/ 766784 h 4297270"/>
              <a:gd name="connsiteX225" fmla="*/ 291133 w 5504755"/>
              <a:gd name="connsiteY225" fmla="*/ 602767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606868 w 5504755"/>
              <a:gd name="connsiteY223" fmla="*/ 1144025 h 4297270"/>
              <a:gd name="connsiteX224" fmla="*/ 451050 w 5504755"/>
              <a:gd name="connsiteY224" fmla="*/ 766784 h 4297270"/>
              <a:gd name="connsiteX225" fmla="*/ 291133 w 5504755"/>
              <a:gd name="connsiteY225" fmla="*/ 602767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606868 w 5504755"/>
              <a:gd name="connsiteY223" fmla="*/ 1144025 h 4297270"/>
              <a:gd name="connsiteX224" fmla="*/ 451050 w 5504755"/>
              <a:gd name="connsiteY224" fmla="*/ 766784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606868 w 5504755"/>
              <a:gd name="connsiteY223" fmla="*/ 1144025 h 4297270"/>
              <a:gd name="connsiteX224" fmla="*/ 311634 w 5504755"/>
              <a:gd name="connsiteY224" fmla="*/ 651971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606868 w 5504755"/>
              <a:gd name="connsiteY223" fmla="*/ 1144025 h 4297270"/>
              <a:gd name="connsiteX224" fmla="*/ 311634 w 5504755"/>
              <a:gd name="connsiteY224" fmla="*/ 651971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606868 w 5504755"/>
              <a:gd name="connsiteY223" fmla="*/ 1144025 h 4297270"/>
              <a:gd name="connsiteX224" fmla="*/ 311634 w 5504755"/>
              <a:gd name="connsiteY224" fmla="*/ 651971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606868 w 5504755"/>
              <a:gd name="connsiteY223" fmla="*/ 1144025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549461 w 5504755"/>
              <a:gd name="connsiteY223" fmla="*/ 1021011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549461 w 5504755"/>
              <a:gd name="connsiteY223" fmla="*/ 1021011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549461 w 5504755"/>
              <a:gd name="connsiteY223" fmla="*/ 1021011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627369 w 5504755"/>
              <a:gd name="connsiteY222" fmla="*/ 1189130 h 4297270"/>
              <a:gd name="connsiteX223" fmla="*/ 471553 w 5504755"/>
              <a:gd name="connsiteY223" fmla="*/ 787285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668374 w 5504755"/>
              <a:gd name="connsiteY221" fmla="*/ 1193231 h 4297270"/>
              <a:gd name="connsiteX222" fmla="*/ 549461 w 5504755"/>
              <a:gd name="connsiteY222" fmla="*/ 885697 h 4297270"/>
              <a:gd name="connsiteX223" fmla="*/ 471553 w 5504755"/>
              <a:gd name="connsiteY223" fmla="*/ 787285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80675 w 5504755"/>
              <a:gd name="connsiteY220" fmla="*/ 1201432 h 4297270"/>
              <a:gd name="connsiteX221" fmla="*/ 578164 w 5504755"/>
              <a:gd name="connsiteY221" fmla="*/ 1021012 h 4297270"/>
              <a:gd name="connsiteX222" fmla="*/ 549461 w 5504755"/>
              <a:gd name="connsiteY222" fmla="*/ 885697 h 4297270"/>
              <a:gd name="connsiteX223" fmla="*/ 471553 w 5504755"/>
              <a:gd name="connsiteY223" fmla="*/ 787285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717579 w 5504755"/>
              <a:gd name="connsiteY219" fmla="*/ 1213733 h 4297270"/>
              <a:gd name="connsiteX220" fmla="*/ 602767 w 5504755"/>
              <a:gd name="connsiteY220" fmla="*/ 1123524 h 4297270"/>
              <a:gd name="connsiteX221" fmla="*/ 578164 w 5504755"/>
              <a:gd name="connsiteY221" fmla="*/ 1021012 h 4297270"/>
              <a:gd name="connsiteX222" fmla="*/ 549461 w 5504755"/>
              <a:gd name="connsiteY222" fmla="*/ 885697 h 4297270"/>
              <a:gd name="connsiteX223" fmla="*/ 471553 w 5504755"/>
              <a:gd name="connsiteY223" fmla="*/ 787285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738081 w 5504755"/>
              <a:gd name="connsiteY218" fmla="*/ 1226034 h 4297270"/>
              <a:gd name="connsiteX219" fmla="*/ 627369 w 5504755"/>
              <a:gd name="connsiteY219" fmla="*/ 1209633 h 4297270"/>
              <a:gd name="connsiteX220" fmla="*/ 602767 w 5504755"/>
              <a:gd name="connsiteY220" fmla="*/ 1123524 h 4297270"/>
              <a:gd name="connsiteX221" fmla="*/ 578164 w 5504755"/>
              <a:gd name="connsiteY221" fmla="*/ 1021012 h 4297270"/>
              <a:gd name="connsiteX222" fmla="*/ 549461 w 5504755"/>
              <a:gd name="connsiteY222" fmla="*/ 885697 h 4297270"/>
              <a:gd name="connsiteX223" fmla="*/ 471553 w 5504755"/>
              <a:gd name="connsiteY223" fmla="*/ 787285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66785 w 5504755"/>
              <a:gd name="connsiteY217" fmla="*/ 1234235 h 4297270"/>
              <a:gd name="connsiteX218" fmla="*/ 692976 w 5504755"/>
              <a:gd name="connsiteY218" fmla="*/ 1250636 h 4297270"/>
              <a:gd name="connsiteX219" fmla="*/ 627369 w 5504755"/>
              <a:gd name="connsiteY219" fmla="*/ 1209633 h 4297270"/>
              <a:gd name="connsiteX220" fmla="*/ 602767 w 5504755"/>
              <a:gd name="connsiteY220" fmla="*/ 1123524 h 4297270"/>
              <a:gd name="connsiteX221" fmla="*/ 578164 w 5504755"/>
              <a:gd name="connsiteY221" fmla="*/ 1021012 h 4297270"/>
              <a:gd name="connsiteX222" fmla="*/ 549461 w 5504755"/>
              <a:gd name="connsiteY222" fmla="*/ 885697 h 4297270"/>
              <a:gd name="connsiteX223" fmla="*/ 471553 w 5504755"/>
              <a:gd name="connsiteY223" fmla="*/ 787285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738081 w 5504755"/>
              <a:gd name="connsiteY217" fmla="*/ 1271139 h 4297270"/>
              <a:gd name="connsiteX218" fmla="*/ 692976 w 5504755"/>
              <a:gd name="connsiteY218" fmla="*/ 1250636 h 4297270"/>
              <a:gd name="connsiteX219" fmla="*/ 627369 w 5504755"/>
              <a:gd name="connsiteY219" fmla="*/ 1209633 h 4297270"/>
              <a:gd name="connsiteX220" fmla="*/ 602767 w 5504755"/>
              <a:gd name="connsiteY220" fmla="*/ 1123524 h 4297270"/>
              <a:gd name="connsiteX221" fmla="*/ 578164 w 5504755"/>
              <a:gd name="connsiteY221" fmla="*/ 1021012 h 4297270"/>
              <a:gd name="connsiteX222" fmla="*/ 549461 w 5504755"/>
              <a:gd name="connsiteY222" fmla="*/ 885697 h 4297270"/>
              <a:gd name="connsiteX223" fmla="*/ 471553 w 5504755"/>
              <a:gd name="connsiteY223" fmla="*/ 787285 h 4297270"/>
              <a:gd name="connsiteX224" fmla="*/ 299333 w 5504755"/>
              <a:gd name="connsiteY224" fmla="*/ 623268 h 4297270"/>
              <a:gd name="connsiteX225" fmla="*/ 246028 w 5504755"/>
              <a:gd name="connsiteY225" fmla="*/ 508456 h 4297270"/>
              <a:gd name="connsiteX226" fmla="*/ 151718 w 5504755"/>
              <a:gd name="connsiteY226" fmla="*/ 266529 h 4297270"/>
              <a:gd name="connsiteX227" fmla="*/ 0 w 5504755"/>
              <a:gd name="connsiteY2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79086 w 5504755"/>
              <a:gd name="connsiteY216" fmla="*/ 1242436 h 4297270"/>
              <a:gd name="connsiteX217" fmla="*/ 692976 w 5504755"/>
              <a:gd name="connsiteY217" fmla="*/ 1250636 h 4297270"/>
              <a:gd name="connsiteX218" fmla="*/ 627369 w 5504755"/>
              <a:gd name="connsiteY218" fmla="*/ 1209633 h 4297270"/>
              <a:gd name="connsiteX219" fmla="*/ 602767 w 5504755"/>
              <a:gd name="connsiteY219" fmla="*/ 1123524 h 4297270"/>
              <a:gd name="connsiteX220" fmla="*/ 578164 w 5504755"/>
              <a:gd name="connsiteY220" fmla="*/ 1021012 h 4297270"/>
              <a:gd name="connsiteX221" fmla="*/ 549461 w 5504755"/>
              <a:gd name="connsiteY221" fmla="*/ 885697 h 4297270"/>
              <a:gd name="connsiteX222" fmla="*/ 471553 w 5504755"/>
              <a:gd name="connsiteY222" fmla="*/ 787285 h 4297270"/>
              <a:gd name="connsiteX223" fmla="*/ 299333 w 5504755"/>
              <a:gd name="connsiteY223" fmla="*/ 623268 h 4297270"/>
              <a:gd name="connsiteX224" fmla="*/ 246028 w 5504755"/>
              <a:gd name="connsiteY224" fmla="*/ 508456 h 4297270"/>
              <a:gd name="connsiteX225" fmla="*/ 151718 w 5504755"/>
              <a:gd name="connsiteY225" fmla="*/ 266529 h 4297270"/>
              <a:gd name="connsiteX226" fmla="*/ 0 w 5504755"/>
              <a:gd name="connsiteY22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758584 w 5504755"/>
              <a:gd name="connsiteY216" fmla="*/ 1279340 h 4297270"/>
              <a:gd name="connsiteX217" fmla="*/ 692976 w 5504755"/>
              <a:gd name="connsiteY217" fmla="*/ 1250636 h 4297270"/>
              <a:gd name="connsiteX218" fmla="*/ 627369 w 5504755"/>
              <a:gd name="connsiteY218" fmla="*/ 1209633 h 4297270"/>
              <a:gd name="connsiteX219" fmla="*/ 602767 w 5504755"/>
              <a:gd name="connsiteY219" fmla="*/ 1123524 h 4297270"/>
              <a:gd name="connsiteX220" fmla="*/ 578164 w 5504755"/>
              <a:gd name="connsiteY220" fmla="*/ 1021012 h 4297270"/>
              <a:gd name="connsiteX221" fmla="*/ 549461 w 5504755"/>
              <a:gd name="connsiteY221" fmla="*/ 885697 h 4297270"/>
              <a:gd name="connsiteX222" fmla="*/ 471553 w 5504755"/>
              <a:gd name="connsiteY222" fmla="*/ 787285 h 4297270"/>
              <a:gd name="connsiteX223" fmla="*/ 299333 w 5504755"/>
              <a:gd name="connsiteY223" fmla="*/ 623268 h 4297270"/>
              <a:gd name="connsiteX224" fmla="*/ 246028 w 5504755"/>
              <a:gd name="connsiteY224" fmla="*/ 508456 h 4297270"/>
              <a:gd name="connsiteX225" fmla="*/ 151718 w 5504755"/>
              <a:gd name="connsiteY225" fmla="*/ 266529 h 4297270"/>
              <a:gd name="connsiteX226" fmla="*/ 0 w 5504755"/>
              <a:gd name="connsiteY22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91387 w 5504755"/>
              <a:gd name="connsiteY215" fmla="*/ 1246537 h 4297270"/>
              <a:gd name="connsiteX216" fmla="*/ 692976 w 5504755"/>
              <a:gd name="connsiteY216" fmla="*/ 1250636 h 4297270"/>
              <a:gd name="connsiteX217" fmla="*/ 627369 w 5504755"/>
              <a:gd name="connsiteY217" fmla="*/ 1209633 h 4297270"/>
              <a:gd name="connsiteX218" fmla="*/ 602767 w 5504755"/>
              <a:gd name="connsiteY218" fmla="*/ 1123524 h 4297270"/>
              <a:gd name="connsiteX219" fmla="*/ 578164 w 5504755"/>
              <a:gd name="connsiteY219" fmla="*/ 1021012 h 4297270"/>
              <a:gd name="connsiteX220" fmla="*/ 549461 w 5504755"/>
              <a:gd name="connsiteY220" fmla="*/ 885697 h 4297270"/>
              <a:gd name="connsiteX221" fmla="*/ 471553 w 5504755"/>
              <a:gd name="connsiteY221" fmla="*/ 787285 h 4297270"/>
              <a:gd name="connsiteX222" fmla="*/ 299333 w 5504755"/>
              <a:gd name="connsiteY222" fmla="*/ 623268 h 4297270"/>
              <a:gd name="connsiteX223" fmla="*/ 246028 w 5504755"/>
              <a:gd name="connsiteY223" fmla="*/ 508456 h 4297270"/>
              <a:gd name="connsiteX224" fmla="*/ 151718 w 5504755"/>
              <a:gd name="connsiteY224" fmla="*/ 266529 h 4297270"/>
              <a:gd name="connsiteX225" fmla="*/ 0 w 5504755"/>
              <a:gd name="connsiteY22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44693 w 5504755"/>
              <a:gd name="connsiteY214" fmla="*/ 1258838 h 4297270"/>
              <a:gd name="connsiteX215" fmla="*/ 754483 w 5504755"/>
              <a:gd name="connsiteY215" fmla="*/ 1299843 h 4297270"/>
              <a:gd name="connsiteX216" fmla="*/ 692976 w 5504755"/>
              <a:gd name="connsiteY216" fmla="*/ 1250636 h 4297270"/>
              <a:gd name="connsiteX217" fmla="*/ 627369 w 5504755"/>
              <a:gd name="connsiteY217" fmla="*/ 1209633 h 4297270"/>
              <a:gd name="connsiteX218" fmla="*/ 602767 w 5504755"/>
              <a:gd name="connsiteY218" fmla="*/ 1123524 h 4297270"/>
              <a:gd name="connsiteX219" fmla="*/ 578164 w 5504755"/>
              <a:gd name="connsiteY219" fmla="*/ 1021012 h 4297270"/>
              <a:gd name="connsiteX220" fmla="*/ 549461 w 5504755"/>
              <a:gd name="connsiteY220" fmla="*/ 885697 h 4297270"/>
              <a:gd name="connsiteX221" fmla="*/ 471553 w 5504755"/>
              <a:gd name="connsiteY221" fmla="*/ 787285 h 4297270"/>
              <a:gd name="connsiteX222" fmla="*/ 299333 w 5504755"/>
              <a:gd name="connsiteY222" fmla="*/ 623268 h 4297270"/>
              <a:gd name="connsiteX223" fmla="*/ 246028 w 5504755"/>
              <a:gd name="connsiteY223" fmla="*/ 508456 h 4297270"/>
              <a:gd name="connsiteX224" fmla="*/ 151718 w 5504755"/>
              <a:gd name="connsiteY224" fmla="*/ 266529 h 4297270"/>
              <a:gd name="connsiteX225" fmla="*/ 0 w 5504755"/>
              <a:gd name="connsiteY22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24191 w 5504755"/>
              <a:gd name="connsiteY214" fmla="*/ 1312144 h 4297270"/>
              <a:gd name="connsiteX215" fmla="*/ 754483 w 5504755"/>
              <a:gd name="connsiteY215" fmla="*/ 1299843 h 4297270"/>
              <a:gd name="connsiteX216" fmla="*/ 692976 w 5504755"/>
              <a:gd name="connsiteY216" fmla="*/ 1250636 h 4297270"/>
              <a:gd name="connsiteX217" fmla="*/ 627369 w 5504755"/>
              <a:gd name="connsiteY217" fmla="*/ 1209633 h 4297270"/>
              <a:gd name="connsiteX218" fmla="*/ 602767 w 5504755"/>
              <a:gd name="connsiteY218" fmla="*/ 1123524 h 4297270"/>
              <a:gd name="connsiteX219" fmla="*/ 578164 w 5504755"/>
              <a:gd name="connsiteY219" fmla="*/ 1021012 h 4297270"/>
              <a:gd name="connsiteX220" fmla="*/ 549461 w 5504755"/>
              <a:gd name="connsiteY220" fmla="*/ 885697 h 4297270"/>
              <a:gd name="connsiteX221" fmla="*/ 471553 w 5504755"/>
              <a:gd name="connsiteY221" fmla="*/ 787285 h 4297270"/>
              <a:gd name="connsiteX222" fmla="*/ 299333 w 5504755"/>
              <a:gd name="connsiteY222" fmla="*/ 623268 h 4297270"/>
              <a:gd name="connsiteX223" fmla="*/ 246028 w 5504755"/>
              <a:gd name="connsiteY223" fmla="*/ 508456 h 4297270"/>
              <a:gd name="connsiteX224" fmla="*/ 151718 w 5504755"/>
              <a:gd name="connsiteY224" fmla="*/ 266529 h 4297270"/>
              <a:gd name="connsiteX225" fmla="*/ 0 w 5504755"/>
              <a:gd name="connsiteY22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93898 w 5504755"/>
              <a:gd name="connsiteY213" fmla="*/ 1267039 h 4297270"/>
              <a:gd name="connsiteX214" fmla="*/ 824191 w 5504755"/>
              <a:gd name="connsiteY214" fmla="*/ 1312144 h 4297270"/>
              <a:gd name="connsiteX215" fmla="*/ 754483 w 5504755"/>
              <a:gd name="connsiteY215" fmla="*/ 1299843 h 4297270"/>
              <a:gd name="connsiteX216" fmla="*/ 692976 w 5504755"/>
              <a:gd name="connsiteY216" fmla="*/ 1250636 h 4297270"/>
              <a:gd name="connsiteX217" fmla="*/ 627369 w 5504755"/>
              <a:gd name="connsiteY217" fmla="*/ 1209633 h 4297270"/>
              <a:gd name="connsiteX218" fmla="*/ 602767 w 5504755"/>
              <a:gd name="connsiteY218" fmla="*/ 1123524 h 4297270"/>
              <a:gd name="connsiteX219" fmla="*/ 578164 w 5504755"/>
              <a:gd name="connsiteY219" fmla="*/ 1021012 h 4297270"/>
              <a:gd name="connsiteX220" fmla="*/ 549461 w 5504755"/>
              <a:gd name="connsiteY220" fmla="*/ 885697 h 4297270"/>
              <a:gd name="connsiteX221" fmla="*/ 471553 w 5504755"/>
              <a:gd name="connsiteY221" fmla="*/ 787285 h 4297270"/>
              <a:gd name="connsiteX222" fmla="*/ 299333 w 5504755"/>
              <a:gd name="connsiteY222" fmla="*/ 623268 h 4297270"/>
              <a:gd name="connsiteX223" fmla="*/ 246028 w 5504755"/>
              <a:gd name="connsiteY223" fmla="*/ 508456 h 4297270"/>
              <a:gd name="connsiteX224" fmla="*/ 151718 w 5504755"/>
              <a:gd name="connsiteY224" fmla="*/ 266529 h 4297270"/>
              <a:gd name="connsiteX225" fmla="*/ 0 w 5504755"/>
              <a:gd name="connsiteY22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914401 w 5504755"/>
              <a:gd name="connsiteY212" fmla="*/ 1271139 h 4297270"/>
              <a:gd name="connsiteX213" fmla="*/ 824191 w 5504755"/>
              <a:gd name="connsiteY213" fmla="*/ 1312144 h 4297270"/>
              <a:gd name="connsiteX214" fmla="*/ 754483 w 5504755"/>
              <a:gd name="connsiteY214" fmla="*/ 1299843 h 4297270"/>
              <a:gd name="connsiteX215" fmla="*/ 692976 w 5504755"/>
              <a:gd name="connsiteY215" fmla="*/ 1250636 h 4297270"/>
              <a:gd name="connsiteX216" fmla="*/ 627369 w 5504755"/>
              <a:gd name="connsiteY216" fmla="*/ 1209633 h 4297270"/>
              <a:gd name="connsiteX217" fmla="*/ 602767 w 5504755"/>
              <a:gd name="connsiteY217" fmla="*/ 1123524 h 4297270"/>
              <a:gd name="connsiteX218" fmla="*/ 578164 w 5504755"/>
              <a:gd name="connsiteY218" fmla="*/ 1021012 h 4297270"/>
              <a:gd name="connsiteX219" fmla="*/ 549461 w 5504755"/>
              <a:gd name="connsiteY219" fmla="*/ 885697 h 4297270"/>
              <a:gd name="connsiteX220" fmla="*/ 471553 w 5504755"/>
              <a:gd name="connsiteY220" fmla="*/ 787285 h 4297270"/>
              <a:gd name="connsiteX221" fmla="*/ 299333 w 5504755"/>
              <a:gd name="connsiteY221" fmla="*/ 623268 h 4297270"/>
              <a:gd name="connsiteX222" fmla="*/ 246028 w 5504755"/>
              <a:gd name="connsiteY222" fmla="*/ 508456 h 4297270"/>
              <a:gd name="connsiteX223" fmla="*/ 151718 w 5504755"/>
              <a:gd name="connsiteY223" fmla="*/ 266529 h 4297270"/>
              <a:gd name="connsiteX224" fmla="*/ 0 w 5504755"/>
              <a:gd name="connsiteY22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939003 w 5504755"/>
              <a:gd name="connsiteY211" fmla="*/ 1275240 h 4297270"/>
              <a:gd name="connsiteX212" fmla="*/ 824191 w 5504755"/>
              <a:gd name="connsiteY212" fmla="*/ 1312144 h 4297270"/>
              <a:gd name="connsiteX213" fmla="*/ 754483 w 5504755"/>
              <a:gd name="connsiteY213" fmla="*/ 1299843 h 4297270"/>
              <a:gd name="connsiteX214" fmla="*/ 692976 w 5504755"/>
              <a:gd name="connsiteY214" fmla="*/ 1250636 h 4297270"/>
              <a:gd name="connsiteX215" fmla="*/ 627369 w 5504755"/>
              <a:gd name="connsiteY215" fmla="*/ 1209633 h 4297270"/>
              <a:gd name="connsiteX216" fmla="*/ 602767 w 5504755"/>
              <a:gd name="connsiteY216" fmla="*/ 1123524 h 4297270"/>
              <a:gd name="connsiteX217" fmla="*/ 578164 w 5504755"/>
              <a:gd name="connsiteY217" fmla="*/ 1021012 h 4297270"/>
              <a:gd name="connsiteX218" fmla="*/ 549461 w 5504755"/>
              <a:gd name="connsiteY218" fmla="*/ 885697 h 4297270"/>
              <a:gd name="connsiteX219" fmla="*/ 471553 w 5504755"/>
              <a:gd name="connsiteY219" fmla="*/ 787285 h 4297270"/>
              <a:gd name="connsiteX220" fmla="*/ 299333 w 5504755"/>
              <a:gd name="connsiteY220" fmla="*/ 623268 h 4297270"/>
              <a:gd name="connsiteX221" fmla="*/ 246028 w 5504755"/>
              <a:gd name="connsiteY221" fmla="*/ 508456 h 4297270"/>
              <a:gd name="connsiteX222" fmla="*/ 151718 w 5504755"/>
              <a:gd name="connsiteY222" fmla="*/ 266529 h 4297270"/>
              <a:gd name="connsiteX223" fmla="*/ 0 w 5504755"/>
              <a:gd name="connsiteY22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967707 w 5504755"/>
              <a:gd name="connsiteY210" fmla="*/ 1283441 h 4297270"/>
              <a:gd name="connsiteX211" fmla="*/ 824191 w 5504755"/>
              <a:gd name="connsiteY211" fmla="*/ 1312144 h 4297270"/>
              <a:gd name="connsiteX212" fmla="*/ 754483 w 5504755"/>
              <a:gd name="connsiteY212" fmla="*/ 1299843 h 4297270"/>
              <a:gd name="connsiteX213" fmla="*/ 692976 w 5504755"/>
              <a:gd name="connsiteY213" fmla="*/ 1250636 h 4297270"/>
              <a:gd name="connsiteX214" fmla="*/ 627369 w 5504755"/>
              <a:gd name="connsiteY214" fmla="*/ 1209633 h 4297270"/>
              <a:gd name="connsiteX215" fmla="*/ 602767 w 5504755"/>
              <a:gd name="connsiteY215" fmla="*/ 1123524 h 4297270"/>
              <a:gd name="connsiteX216" fmla="*/ 578164 w 5504755"/>
              <a:gd name="connsiteY216" fmla="*/ 1021012 h 4297270"/>
              <a:gd name="connsiteX217" fmla="*/ 549461 w 5504755"/>
              <a:gd name="connsiteY217" fmla="*/ 885697 h 4297270"/>
              <a:gd name="connsiteX218" fmla="*/ 471553 w 5504755"/>
              <a:gd name="connsiteY218" fmla="*/ 787285 h 4297270"/>
              <a:gd name="connsiteX219" fmla="*/ 299333 w 5504755"/>
              <a:gd name="connsiteY219" fmla="*/ 623268 h 4297270"/>
              <a:gd name="connsiteX220" fmla="*/ 246028 w 5504755"/>
              <a:gd name="connsiteY220" fmla="*/ 508456 h 4297270"/>
              <a:gd name="connsiteX221" fmla="*/ 151718 w 5504755"/>
              <a:gd name="connsiteY221" fmla="*/ 266529 h 4297270"/>
              <a:gd name="connsiteX222" fmla="*/ 0 w 5504755"/>
              <a:gd name="connsiteY22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92309 w 5504755"/>
              <a:gd name="connsiteY209" fmla="*/ 1291641 h 4297270"/>
              <a:gd name="connsiteX210" fmla="*/ 897999 w 5504755"/>
              <a:gd name="connsiteY210" fmla="*/ 1344948 h 4297270"/>
              <a:gd name="connsiteX211" fmla="*/ 824191 w 5504755"/>
              <a:gd name="connsiteY211" fmla="*/ 1312144 h 4297270"/>
              <a:gd name="connsiteX212" fmla="*/ 754483 w 5504755"/>
              <a:gd name="connsiteY212" fmla="*/ 1299843 h 4297270"/>
              <a:gd name="connsiteX213" fmla="*/ 692976 w 5504755"/>
              <a:gd name="connsiteY213" fmla="*/ 1250636 h 4297270"/>
              <a:gd name="connsiteX214" fmla="*/ 627369 w 5504755"/>
              <a:gd name="connsiteY214" fmla="*/ 1209633 h 4297270"/>
              <a:gd name="connsiteX215" fmla="*/ 602767 w 5504755"/>
              <a:gd name="connsiteY215" fmla="*/ 1123524 h 4297270"/>
              <a:gd name="connsiteX216" fmla="*/ 578164 w 5504755"/>
              <a:gd name="connsiteY216" fmla="*/ 1021012 h 4297270"/>
              <a:gd name="connsiteX217" fmla="*/ 549461 w 5504755"/>
              <a:gd name="connsiteY217" fmla="*/ 885697 h 4297270"/>
              <a:gd name="connsiteX218" fmla="*/ 471553 w 5504755"/>
              <a:gd name="connsiteY218" fmla="*/ 787285 h 4297270"/>
              <a:gd name="connsiteX219" fmla="*/ 299333 w 5504755"/>
              <a:gd name="connsiteY219" fmla="*/ 623268 h 4297270"/>
              <a:gd name="connsiteX220" fmla="*/ 246028 w 5504755"/>
              <a:gd name="connsiteY220" fmla="*/ 508456 h 4297270"/>
              <a:gd name="connsiteX221" fmla="*/ 151718 w 5504755"/>
              <a:gd name="connsiteY221" fmla="*/ 266529 h 4297270"/>
              <a:gd name="connsiteX222" fmla="*/ 0 w 5504755"/>
              <a:gd name="connsiteY22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1004611 w 5504755"/>
              <a:gd name="connsiteY208" fmla="*/ 1299842 h 4297270"/>
              <a:gd name="connsiteX209" fmla="*/ 951305 w 5504755"/>
              <a:gd name="connsiteY209" fmla="*/ 1377751 h 4297270"/>
              <a:gd name="connsiteX210" fmla="*/ 897999 w 5504755"/>
              <a:gd name="connsiteY210" fmla="*/ 1344948 h 4297270"/>
              <a:gd name="connsiteX211" fmla="*/ 824191 w 5504755"/>
              <a:gd name="connsiteY211" fmla="*/ 1312144 h 4297270"/>
              <a:gd name="connsiteX212" fmla="*/ 754483 w 5504755"/>
              <a:gd name="connsiteY212" fmla="*/ 1299843 h 4297270"/>
              <a:gd name="connsiteX213" fmla="*/ 692976 w 5504755"/>
              <a:gd name="connsiteY213" fmla="*/ 1250636 h 4297270"/>
              <a:gd name="connsiteX214" fmla="*/ 627369 w 5504755"/>
              <a:gd name="connsiteY214" fmla="*/ 1209633 h 4297270"/>
              <a:gd name="connsiteX215" fmla="*/ 602767 w 5504755"/>
              <a:gd name="connsiteY215" fmla="*/ 1123524 h 4297270"/>
              <a:gd name="connsiteX216" fmla="*/ 578164 w 5504755"/>
              <a:gd name="connsiteY216" fmla="*/ 1021012 h 4297270"/>
              <a:gd name="connsiteX217" fmla="*/ 549461 w 5504755"/>
              <a:gd name="connsiteY217" fmla="*/ 885697 h 4297270"/>
              <a:gd name="connsiteX218" fmla="*/ 471553 w 5504755"/>
              <a:gd name="connsiteY218" fmla="*/ 787285 h 4297270"/>
              <a:gd name="connsiteX219" fmla="*/ 299333 w 5504755"/>
              <a:gd name="connsiteY219" fmla="*/ 623268 h 4297270"/>
              <a:gd name="connsiteX220" fmla="*/ 246028 w 5504755"/>
              <a:gd name="connsiteY220" fmla="*/ 508456 h 4297270"/>
              <a:gd name="connsiteX221" fmla="*/ 151718 w 5504755"/>
              <a:gd name="connsiteY221" fmla="*/ 266529 h 4297270"/>
              <a:gd name="connsiteX222" fmla="*/ 0 w 5504755"/>
              <a:gd name="connsiteY22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1033314 w 5504755"/>
              <a:gd name="connsiteY207" fmla="*/ 1308043 h 4297270"/>
              <a:gd name="connsiteX208" fmla="*/ 951305 w 5504755"/>
              <a:gd name="connsiteY208" fmla="*/ 1377751 h 4297270"/>
              <a:gd name="connsiteX209" fmla="*/ 897999 w 5504755"/>
              <a:gd name="connsiteY209" fmla="*/ 1344948 h 4297270"/>
              <a:gd name="connsiteX210" fmla="*/ 824191 w 5504755"/>
              <a:gd name="connsiteY210" fmla="*/ 1312144 h 4297270"/>
              <a:gd name="connsiteX211" fmla="*/ 754483 w 5504755"/>
              <a:gd name="connsiteY211" fmla="*/ 1299843 h 4297270"/>
              <a:gd name="connsiteX212" fmla="*/ 692976 w 5504755"/>
              <a:gd name="connsiteY212" fmla="*/ 1250636 h 4297270"/>
              <a:gd name="connsiteX213" fmla="*/ 627369 w 5504755"/>
              <a:gd name="connsiteY213" fmla="*/ 1209633 h 4297270"/>
              <a:gd name="connsiteX214" fmla="*/ 602767 w 5504755"/>
              <a:gd name="connsiteY214" fmla="*/ 1123524 h 4297270"/>
              <a:gd name="connsiteX215" fmla="*/ 578164 w 5504755"/>
              <a:gd name="connsiteY215" fmla="*/ 1021012 h 4297270"/>
              <a:gd name="connsiteX216" fmla="*/ 549461 w 5504755"/>
              <a:gd name="connsiteY216" fmla="*/ 885697 h 4297270"/>
              <a:gd name="connsiteX217" fmla="*/ 471553 w 5504755"/>
              <a:gd name="connsiteY217" fmla="*/ 787285 h 4297270"/>
              <a:gd name="connsiteX218" fmla="*/ 299333 w 5504755"/>
              <a:gd name="connsiteY218" fmla="*/ 623268 h 4297270"/>
              <a:gd name="connsiteX219" fmla="*/ 246028 w 5504755"/>
              <a:gd name="connsiteY219" fmla="*/ 508456 h 4297270"/>
              <a:gd name="connsiteX220" fmla="*/ 151718 w 5504755"/>
              <a:gd name="connsiteY220" fmla="*/ 266529 h 4297270"/>
              <a:gd name="connsiteX221" fmla="*/ 0 w 5504755"/>
              <a:gd name="connsiteY22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1053816 w 5504755"/>
              <a:gd name="connsiteY206" fmla="*/ 1320345 h 4297270"/>
              <a:gd name="connsiteX207" fmla="*/ 951305 w 5504755"/>
              <a:gd name="connsiteY207" fmla="*/ 1377751 h 4297270"/>
              <a:gd name="connsiteX208" fmla="*/ 897999 w 5504755"/>
              <a:gd name="connsiteY208" fmla="*/ 1344948 h 4297270"/>
              <a:gd name="connsiteX209" fmla="*/ 824191 w 5504755"/>
              <a:gd name="connsiteY209" fmla="*/ 1312144 h 4297270"/>
              <a:gd name="connsiteX210" fmla="*/ 754483 w 5504755"/>
              <a:gd name="connsiteY210" fmla="*/ 1299843 h 4297270"/>
              <a:gd name="connsiteX211" fmla="*/ 692976 w 5504755"/>
              <a:gd name="connsiteY211" fmla="*/ 1250636 h 4297270"/>
              <a:gd name="connsiteX212" fmla="*/ 627369 w 5504755"/>
              <a:gd name="connsiteY212" fmla="*/ 1209633 h 4297270"/>
              <a:gd name="connsiteX213" fmla="*/ 602767 w 5504755"/>
              <a:gd name="connsiteY213" fmla="*/ 1123524 h 4297270"/>
              <a:gd name="connsiteX214" fmla="*/ 578164 w 5504755"/>
              <a:gd name="connsiteY214" fmla="*/ 1021012 h 4297270"/>
              <a:gd name="connsiteX215" fmla="*/ 549461 w 5504755"/>
              <a:gd name="connsiteY215" fmla="*/ 885697 h 4297270"/>
              <a:gd name="connsiteX216" fmla="*/ 471553 w 5504755"/>
              <a:gd name="connsiteY216" fmla="*/ 787285 h 4297270"/>
              <a:gd name="connsiteX217" fmla="*/ 299333 w 5504755"/>
              <a:gd name="connsiteY217" fmla="*/ 623268 h 4297270"/>
              <a:gd name="connsiteX218" fmla="*/ 246028 w 5504755"/>
              <a:gd name="connsiteY218" fmla="*/ 508456 h 4297270"/>
              <a:gd name="connsiteX219" fmla="*/ 151718 w 5504755"/>
              <a:gd name="connsiteY219" fmla="*/ 266529 h 4297270"/>
              <a:gd name="connsiteX220" fmla="*/ 0 w 5504755"/>
              <a:gd name="connsiteY22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107122 w 5504755"/>
              <a:gd name="connsiteY205" fmla="*/ 1340847 h 4297270"/>
              <a:gd name="connsiteX206" fmla="*/ 951305 w 5504755"/>
              <a:gd name="connsiteY206" fmla="*/ 1377751 h 4297270"/>
              <a:gd name="connsiteX207" fmla="*/ 897999 w 5504755"/>
              <a:gd name="connsiteY207" fmla="*/ 1344948 h 4297270"/>
              <a:gd name="connsiteX208" fmla="*/ 824191 w 5504755"/>
              <a:gd name="connsiteY208" fmla="*/ 1312144 h 4297270"/>
              <a:gd name="connsiteX209" fmla="*/ 754483 w 5504755"/>
              <a:gd name="connsiteY209" fmla="*/ 1299843 h 4297270"/>
              <a:gd name="connsiteX210" fmla="*/ 692976 w 5504755"/>
              <a:gd name="connsiteY210" fmla="*/ 1250636 h 4297270"/>
              <a:gd name="connsiteX211" fmla="*/ 627369 w 5504755"/>
              <a:gd name="connsiteY211" fmla="*/ 1209633 h 4297270"/>
              <a:gd name="connsiteX212" fmla="*/ 602767 w 5504755"/>
              <a:gd name="connsiteY212" fmla="*/ 1123524 h 4297270"/>
              <a:gd name="connsiteX213" fmla="*/ 578164 w 5504755"/>
              <a:gd name="connsiteY213" fmla="*/ 1021012 h 4297270"/>
              <a:gd name="connsiteX214" fmla="*/ 549461 w 5504755"/>
              <a:gd name="connsiteY214" fmla="*/ 885697 h 4297270"/>
              <a:gd name="connsiteX215" fmla="*/ 471553 w 5504755"/>
              <a:gd name="connsiteY215" fmla="*/ 787285 h 4297270"/>
              <a:gd name="connsiteX216" fmla="*/ 299333 w 5504755"/>
              <a:gd name="connsiteY216" fmla="*/ 623268 h 4297270"/>
              <a:gd name="connsiteX217" fmla="*/ 246028 w 5504755"/>
              <a:gd name="connsiteY217" fmla="*/ 508456 h 4297270"/>
              <a:gd name="connsiteX218" fmla="*/ 151718 w 5504755"/>
              <a:gd name="connsiteY218" fmla="*/ 266529 h 4297270"/>
              <a:gd name="connsiteX219" fmla="*/ 0 w 5504755"/>
              <a:gd name="connsiteY21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31725 w 5504755"/>
              <a:gd name="connsiteY204" fmla="*/ 1353148 h 4297270"/>
              <a:gd name="connsiteX205" fmla="*/ 1041515 w 5504755"/>
              <a:gd name="connsiteY205" fmla="*/ 1426957 h 4297270"/>
              <a:gd name="connsiteX206" fmla="*/ 951305 w 5504755"/>
              <a:gd name="connsiteY206" fmla="*/ 1377751 h 4297270"/>
              <a:gd name="connsiteX207" fmla="*/ 897999 w 5504755"/>
              <a:gd name="connsiteY207" fmla="*/ 1344948 h 4297270"/>
              <a:gd name="connsiteX208" fmla="*/ 824191 w 5504755"/>
              <a:gd name="connsiteY208" fmla="*/ 1312144 h 4297270"/>
              <a:gd name="connsiteX209" fmla="*/ 754483 w 5504755"/>
              <a:gd name="connsiteY209" fmla="*/ 1299843 h 4297270"/>
              <a:gd name="connsiteX210" fmla="*/ 692976 w 5504755"/>
              <a:gd name="connsiteY210" fmla="*/ 1250636 h 4297270"/>
              <a:gd name="connsiteX211" fmla="*/ 627369 w 5504755"/>
              <a:gd name="connsiteY211" fmla="*/ 1209633 h 4297270"/>
              <a:gd name="connsiteX212" fmla="*/ 602767 w 5504755"/>
              <a:gd name="connsiteY212" fmla="*/ 1123524 h 4297270"/>
              <a:gd name="connsiteX213" fmla="*/ 578164 w 5504755"/>
              <a:gd name="connsiteY213" fmla="*/ 1021012 h 4297270"/>
              <a:gd name="connsiteX214" fmla="*/ 549461 w 5504755"/>
              <a:gd name="connsiteY214" fmla="*/ 885697 h 4297270"/>
              <a:gd name="connsiteX215" fmla="*/ 471553 w 5504755"/>
              <a:gd name="connsiteY215" fmla="*/ 787285 h 4297270"/>
              <a:gd name="connsiteX216" fmla="*/ 299333 w 5504755"/>
              <a:gd name="connsiteY216" fmla="*/ 623268 h 4297270"/>
              <a:gd name="connsiteX217" fmla="*/ 246028 w 5504755"/>
              <a:gd name="connsiteY217" fmla="*/ 508456 h 4297270"/>
              <a:gd name="connsiteX218" fmla="*/ 151718 w 5504755"/>
              <a:gd name="connsiteY218" fmla="*/ 266529 h 4297270"/>
              <a:gd name="connsiteX219" fmla="*/ 0 w 5504755"/>
              <a:gd name="connsiteY21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48126 w 5504755"/>
              <a:gd name="connsiteY203" fmla="*/ 1357249 h 4297270"/>
              <a:gd name="connsiteX204" fmla="*/ 1123524 w 5504755"/>
              <a:gd name="connsiteY204" fmla="*/ 1455659 h 4297270"/>
              <a:gd name="connsiteX205" fmla="*/ 1041515 w 5504755"/>
              <a:gd name="connsiteY205" fmla="*/ 1426957 h 4297270"/>
              <a:gd name="connsiteX206" fmla="*/ 951305 w 5504755"/>
              <a:gd name="connsiteY206" fmla="*/ 1377751 h 4297270"/>
              <a:gd name="connsiteX207" fmla="*/ 897999 w 5504755"/>
              <a:gd name="connsiteY207" fmla="*/ 1344948 h 4297270"/>
              <a:gd name="connsiteX208" fmla="*/ 824191 w 5504755"/>
              <a:gd name="connsiteY208" fmla="*/ 1312144 h 4297270"/>
              <a:gd name="connsiteX209" fmla="*/ 754483 w 5504755"/>
              <a:gd name="connsiteY209" fmla="*/ 1299843 h 4297270"/>
              <a:gd name="connsiteX210" fmla="*/ 692976 w 5504755"/>
              <a:gd name="connsiteY210" fmla="*/ 1250636 h 4297270"/>
              <a:gd name="connsiteX211" fmla="*/ 627369 w 5504755"/>
              <a:gd name="connsiteY211" fmla="*/ 1209633 h 4297270"/>
              <a:gd name="connsiteX212" fmla="*/ 602767 w 5504755"/>
              <a:gd name="connsiteY212" fmla="*/ 1123524 h 4297270"/>
              <a:gd name="connsiteX213" fmla="*/ 578164 w 5504755"/>
              <a:gd name="connsiteY213" fmla="*/ 1021012 h 4297270"/>
              <a:gd name="connsiteX214" fmla="*/ 549461 w 5504755"/>
              <a:gd name="connsiteY214" fmla="*/ 885697 h 4297270"/>
              <a:gd name="connsiteX215" fmla="*/ 471553 w 5504755"/>
              <a:gd name="connsiteY215" fmla="*/ 787285 h 4297270"/>
              <a:gd name="connsiteX216" fmla="*/ 299333 w 5504755"/>
              <a:gd name="connsiteY216" fmla="*/ 623268 h 4297270"/>
              <a:gd name="connsiteX217" fmla="*/ 246028 w 5504755"/>
              <a:gd name="connsiteY217" fmla="*/ 508456 h 4297270"/>
              <a:gd name="connsiteX218" fmla="*/ 151718 w 5504755"/>
              <a:gd name="connsiteY218" fmla="*/ 266529 h 4297270"/>
              <a:gd name="connsiteX219" fmla="*/ 0 w 5504755"/>
              <a:gd name="connsiteY21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60428 w 5504755"/>
              <a:gd name="connsiteY202" fmla="*/ 1365450 h 4297270"/>
              <a:gd name="connsiteX203" fmla="*/ 1123524 w 5504755"/>
              <a:gd name="connsiteY203" fmla="*/ 1455659 h 4297270"/>
              <a:gd name="connsiteX204" fmla="*/ 1041515 w 5504755"/>
              <a:gd name="connsiteY204" fmla="*/ 1426957 h 4297270"/>
              <a:gd name="connsiteX205" fmla="*/ 951305 w 5504755"/>
              <a:gd name="connsiteY205" fmla="*/ 1377751 h 4297270"/>
              <a:gd name="connsiteX206" fmla="*/ 897999 w 5504755"/>
              <a:gd name="connsiteY206" fmla="*/ 1344948 h 4297270"/>
              <a:gd name="connsiteX207" fmla="*/ 824191 w 5504755"/>
              <a:gd name="connsiteY207" fmla="*/ 1312144 h 4297270"/>
              <a:gd name="connsiteX208" fmla="*/ 754483 w 5504755"/>
              <a:gd name="connsiteY208" fmla="*/ 1299843 h 4297270"/>
              <a:gd name="connsiteX209" fmla="*/ 692976 w 5504755"/>
              <a:gd name="connsiteY209" fmla="*/ 1250636 h 4297270"/>
              <a:gd name="connsiteX210" fmla="*/ 627369 w 5504755"/>
              <a:gd name="connsiteY210" fmla="*/ 1209633 h 4297270"/>
              <a:gd name="connsiteX211" fmla="*/ 602767 w 5504755"/>
              <a:gd name="connsiteY211" fmla="*/ 1123524 h 4297270"/>
              <a:gd name="connsiteX212" fmla="*/ 578164 w 5504755"/>
              <a:gd name="connsiteY212" fmla="*/ 1021012 h 4297270"/>
              <a:gd name="connsiteX213" fmla="*/ 549461 w 5504755"/>
              <a:gd name="connsiteY213" fmla="*/ 885697 h 4297270"/>
              <a:gd name="connsiteX214" fmla="*/ 471553 w 5504755"/>
              <a:gd name="connsiteY214" fmla="*/ 787285 h 4297270"/>
              <a:gd name="connsiteX215" fmla="*/ 299333 w 5504755"/>
              <a:gd name="connsiteY215" fmla="*/ 623268 h 4297270"/>
              <a:gd name="connsiteX216" fmla="*/ 246028 w 5504755"/>
              <a:gd name="connsiteY216" fmla="*/ 508456 h 4297270"/>
              <a:gd name="connsiteX217" fmla="*/ 151718 w 5504755"/>
              <a:gd name="connsiteY217" fmla="*/ 266529 h 4297270"/>
              <a:gd name="connsiteX218" fmla="*/ 0 w 5504755"/>
              <a:gd name="connsiteY21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80930 w 5504755"/>
              <a:gd name="connsiteY201" fmla="*/ 1373650 h 4297270"/>
              <a:gd name="connsiteX202" fmla="*/ 1123524 w 5504755"/>
              <a:gd name="connsiteY202" fmla="*/ 1455659 h 4297270"/>
              <a:gd name="connsiteX203" fmla="*/ 1041515 w 5504755"/>
              <a:gd name="connsiteY203" fmla="*/ 1426957 h 4297270"/>
              <a:gd name="connsiteX204" fmla="*/ 951305 w 5504755"/>
              <a:gd name="connsiteY204" fmla="*/ 1377751 h 4297270"/>
              <a:gd name="connsiteX205" fmla="*/ 897999 w 5504755"/>
              <a:gd name="connsiteY205" fmla="*/ 1344948 h 4297270"/>
              <a:gd name="connsiteX206" fmla="*/ 824191 w 5504755"/>
              <a:gd name="connsiteY206" fmla="*/ 1312144 h 4297270"/>
              <a:gd name="connsiteX207" fmla="*/ 754483 w 5504755"/>
              <a:gd name="connsiteY207" fmla="*/ 1299843 h 4297270"/>
              <a:gd name="connsiteX208" fmla="*/ 692976 w 5504755"/>
              <a:gd name="connsiteY208" fmla="*/ 1250636 h 4297270"/>
              <a:gd name="connsiteX209" fmla="*/ 627369 w 5504755"/>
              <a:gd name="connsiteY209" fmla="*/ 1209633 h 4297270"/>
              <a:gd name="connsiteX210" fmla="*/ 602767 w 5504755"/>
              <a:gd name="connsiteY210" fmla="*/ 1123524 h 4297270"/>
              <a:gd name="connsiteX211" fmla="*/ 578164 w 5504755"/>
              <a:gd name="connsiteY211" fmla="*/ 1021012 h 4297270"/>
              <a:gd name="connsiteX212" fmla="*/ 549461 w 5504755"/>
              <a:gd name="connsiteY212" fmla="*/ 885697 h 4297270"/>
              <a:gd name="connsiteX213" fmla="*/ 471553 w 5504755"/>
              <a:gd name="connsiteY213" fmla="*/ 787285 h 4297270"/>
              <a:gd name="connsiteX214" fmla="*/ 299333 w 5504755"/>
              <a:gd name="connsiteY214" fmla="*/ 623268 h 4297270"/>
              <a:gd name="connsiteX215" fmla="*/ 246028 w 5504755"/>
              <a:gd name="connsiteY215" fmla="*/ 508456 h 4297270"/>
              <a:gd name="connsiteX216" fmla="*/ 151718 w 5504755"/>
              <a:gd name="connsiteY216" fmla="*/ 266529 h 4297270"/>
              <a:gd name="connsiteX217" fmla="*/ 0 w 5504755"/>
              <a:gd name="connsiteY21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221934 w 5504755"/>
              <a:gd name="connsiteY200" fmla="*/ 1385952 h 4297270"/>
              <a:gd name="connsiteX201" fmla="*/ 1123524 w 5504755"/>
              <a:gd name="connsiteY201" fmla="*/ 1455659 h 4297270"/>
              <a:gd name="connsiteX202" fmla="*/ 1041515 w 5504755"/>
              <a:gd name="connsiteY202" fmla="*/ 1426957 h 4297270"/>
              <a:gd name="connsiteX203" fmla="*/ 951305 w 5504755"/>
              <a:gd name="connsiteY203" fmla="*/ 1377751 h 4297270"/>
              <a:gd name="connsiteX204" fmla="*/ 897999 w 5504755"/>
              <a:gd name="connsiteY204" fmla="*/ 1344948 h 4297270"/>
              <a:gd name="connsiteX205" fmla="*/ 824191 w 5504755"/>
              <a:gd name="connsiteY205" fmla="*/ 1312144 h 4297270"/>
              <a:gd name="connsiteX206" fmla="*/ 754483 w 5504755"/>
              <a:gd name="connsiteY206" fmla="*/ 1299843 h 4297270"/>
              <a:gd name="connsiteX207" fmla="*/ 692976 w 5504755"/>
              <a:gd name="connsiteY207" fmla="*/ 1250636 h 4297270"/>
              <a:gd name="connsiteX208" fmla="*/ 627369 w 5504755"/>
              <a:gd name="connsiteY208" fmla="*/ 1209633 h 4297270"/>
              <a:gd name="connsiteX209" fmla="*/ 602767 w 5504755"/>
              <a:gd name="connsiteY209" fmla="*/ 1123524 h 4297270"/>
              <a:gd name="connsiteX210" fmla="*/ 578164 w 5504755"/>
              <a:gd name="connsiteY210" fmla="*/ 1021012 h 4297270"/>
              <a:gd name="connsiteX211" fmla="*/ 549461 w 5504755"/>
              <a:gd name="connsiteY211" fmla="*/ 885697 h 4297270"/>
              <a:gd name="connsiteX212" fmla="*/ 471553 w 5504755"/>
              <a:gd name="connsiteY212" fmla="*/ 787285 h 4297270"/>
              <a:gd name="connsiteX213" fmla="*/ 299333 w 5504755"/>
              <a:gd name="connsiteY213" fmla="*/ 623268 h 4297270"/>
              <a:gd name="connsiteX214" fmla="*/ 246028 w 5504755"/>
              <a:gd name="connsiteY214" fmla="*/ 508456 h 4297270"/>
              <a:gd name="connsiteX215" fmla="*/ 151718 w 5504755"/>
              <a:gd name="connsiteY215" fmla="*/ 266529 h 4297270"/>
              <a:gd name="connsiteX216" fmla="*/ 0 w 5504755"/>
              <a:gd name="connsiteY21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62939 w 5504755"/>
              <a:gd name="connsiteY199" fmla="*/ 1394153 h 4297270"/>
              <a:gd name="connsiteX200" fmla="*/ 1123524 w 5504755"/>
              <a:gd name="connsiteY200" fmla="*/ 1455659 h 4297270"/>
              <a:gd name="connsiteX201" fmla="*/ 1041515 w 5504755"/>
              <a:gd name="connsiteY201" fmla="*/ 1426957 h 4297270"/>
              <a:gd name="connsiteX202" fmla="*/ 951305 w 5504755"/>
              <a:gd name="connsiteY202" fmla="*/ 1377751 h 4297270"/>
              <a:gd name="connsiteX203" fmla="*/ 897999 w 5504755"/>
              <a:gd name="connsiteY203" fmla="*/ 1344948 h 4297270"/>
              <a:gd name="connsiteX204" fmla="*/ 824191 w 5504755"/>
              <a:gd name="connsiteY204" fmla="*/ 1312144 h 4297270"/>
              <a:gd name="connsiteX205" fmla="*/ 754483 w 5504755"/>
              <a:gd name="connsiteY205" fmla="*/ 1299843 h 4297270"/>
              <a:gd name="connsiteX206" fmla="*/ 692976 w 5504755"/>
              <a:gd name="connsiteY206" fmla="*/ 1250636 h 4297270"/>
              <a:gd name="connsiteX207" fmla="*/ 627369 w 5504755"/>
              <a:gd name="connsiteY207" fmla="*/ 1209633 h 4297270"/>
              <a:gd name="connsiteX208" fmla="*/ 602767 w 5504755"/>
              <a:gd name="connsiteY208" fmla="*/ 1123524 h 4297270"/>
              <a:gd name="connsiteX209" fmla="*/ 578164 w 5504755"/>
              <a:gd name="connsiteY209" fmla="*/ 1021012 h 4297270"/>
              <a:gd name="connsiteX210" fmla="*/ 549461 w 5504755"/>
              <a:gd name="connsiteY210" fmla="*/ 885697 h 4297270"/>
              <a:gd name="connsiteX211" fmla="*/ 471553 w 5504755"/>
              <a:gd name="connsiteY211" fmla="*/ 787285 h 4297270"/>
              <a:gd name="connsiteX212" fmla="*/ 299333 w 5504755"/>
              <a:gd name="connsiteY212" fmla="*/ 623268 h 4297270"/>
              <a:gd name="connsiteX213" fmla="*/ 246028 w 5504755"/>
              <a:gd name="connsiteY213" fmla="*/ 508456 h 4297270"/>
              <a:gd name="connsiteX214" fmla="*/ 151718 w 5504755"/>
              <a:gd name="connsiteY214" fmla="*/ 266529 h 4297270"/>
              <a:gd name="connsiteX215" fmla="*/ 0 w 5504755"/>
              <a:gd name="connsiteY21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79341 w 5504755"/>
              <a:gd name="connsiteY198" fmla="*/ 1398253 h 4297270"/>
              <a:gd name="connsiteX199" fmla="*/ 1217834 w 5504755"/>
              <a:gd name="connsiteY199" fmla="*/ 1472062 h 4297270"/>
              <a:gd name="connsiteX200" fmla="*/ 1123524 w 5504755"/>
              <a:gd name="connsiteY200" fmla="*/ 1455659 h 4297270"/>
              <a:gd name="connsiteX201" fmla="*/ 1041515 w 5504755"/>
              <a:gd name="connsiteY201" fmla="*/ 1426957 h 4297270"/>
              <a:gd name="connsiteX202" fmla="*/ 951305 w 5504755"/>
              <a:gd name="connsiteY202" fmla="*/ 1377751 h 4297270"/>
              <a:gd name="connsiteX203" fmla="*/ 897999 w 5504755"/>
              <a:gd name="connsiteY203" fmla="*/ 1344948 h 4297270"/>
              <a:gd name="connsiteX204" fmla="*/ 824191 w 5504755"/>
              <a:gd name="connsiteY204" fmla="*/ 1312144 h 4297270"/>
              <a:gd name="connsiteX205" fmla="*/ 754483 w 5504755"/>
              <a:gd name="connsiteY205" fmla="*/ 1299843 h 4297270"/>
              <a:gd name="connsiteX206" fmla="*/ 692976 w 5504755"/>
              <a:gd name="connsiteY206" fmla="*/ 1250636 h 4297270"/>
              <a:gd name="connsiteX207" fmla="*/ 627369 w 5504755"/>
              <a:gd name="connsiteY207" fmla="*/ 1209633 h 4297270"/>
              <a:gd name="connsiteX208" fmla="*/ 602767 w 5504755"/>
              <a:gd name="connsiteY208" fmla="*/ 1123524 h 4297270"/>
              <a:gd name="connsiteX209" fmla="*/ 578164 w 5504755"/>
              <a:gd name="connsiteY209" fmla="*/ 1021012 h 4297270"/>
              <a:gd name="connsiteX210" fmla="*/ 549461 w 5504755"/>
              <a:gd name="connsiteY210" fmla="*/ 885697 h 4297270"/>
              <a:gd name="connsiteX211" fmla="*/ 471553 w 5504755"/>
              <a:gd name="connsiteY211" fmla="*/ 787285 h 4297270"/>
              <a:gd name="connsiteX212" fmla="*/ 299333 w 5504755"/>
              <a:gd name="connsiteY212" fmla="*/ 623268 h 4297270"/>
              <a:gd name="connsiteX213" fmla="*/ 246028 w 5504755"/>
              <a:gd name="connsiteY213" fmla="*/ 508456 h 4297270"/>
              <a:gd name="connsiteX214" fmla="*/ 151718 w 5504755"/>
              <a:gd name="connsiteY214" fmla="*/ 266529 h 4297270"/>
              <a:gd name="connsiteX215" fmla="*/ 0 w 5504755"/>
              <a:gd name="connsiteY21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91642 w 5504755"/>
              <a:gd name="connsiteY197" fmla="*/ 1406454 h 4297270"/>
              <a:gd name="connsiteX198" fmla="*/ 1217834 w 5504755"/>
              <a:gd name="connsiteY198" fmla="*/ 1472062 h 4297270"/>
              <a:gd name="connsiteX199" fmla="*/ 1123524 w 5504755"/>
              <a:gd name="connsiteY199" fmla="*/ 1455659 h 4297270"/>
              <a:gd name="connsiteX200" fmla="*/ 1041515 w 5504755"/>
              <a:gd name="connsiteY200" fmla="*/ 1426957 h 4297270"/>
              <a:gd name="connsiteX201" fmla="*/ 951305 w 5504755"/>
              <a:gd name="connsiteY201" fmla="*/ 1377751 h 4297270"/>
              <a:gd name="connsiteX202" fmla="*/ 897999 w 5504755"/>
              <a:gd name="connsiteY202" fmla="*/ 1344948 h 4297270"/>
              <a:gd name="connsiteX203" fmla="*/ 824191 w 5504755"/>
              <a:gd name="connsiteY203" fmla="*/ 1312144 h 4297270"/>
              <a:gd name="connsiteX204" fmla="*/ 754483 w 5504755"/>
              <a:gd name="connsiteY204" fmla="*/ 1299843 h 4297270"/>
              <a:gd name="connsiteX205" fmla="*/ 692976 w 5504755"/>
              <a:gd name="connsiteY205" fmla="*/ 1250636 h 4297270"/>
              <a:gd name="connsiteX206" fmla="*/ 627369 w 5504755"/>
              <a:gd name="connsiteY206" fmla="*/ 1209633 h 4297270"/>
              <a:gd name="connsiteX207" fmla="*/ 602767 w 5504755"/>
              <a:gd name="connsiteY207" fmla="*/ 1123524 h 4297270"/>
              <a:gd name="connsiteX208" fmla="*/ 578164 w 5504755"/>
              <a:gd name="connsiteY208" fmla="*/ 1021012 h 4297270"/>
              <a:gd name="connsiteX209" fmla="*/ 549461 w 5504755"/>
              <a:gd name="connsiteY209" fmla="*/ 885697 h 4297270"/>
              <a:gd name="connsiteX210" fmla="*/ 471553 w 5504755"/>
              <a:gd name="connsiteY210" fmla="*/ 787285 h 4297270"/>
              <a:gd name="connsiteX211" fmla="*/ 299333 w 5504755"/>
              <a:gd name="connsiteY211" fmla="*/ 623268 h 4297270"/>
              <a:gd name="connsiteX212" fmla="*/ 246028 w 5504755"/>
              <a:gd name="connsiteY212" fmla="*/ 508456 h 4297270"/>
              <a:gd name="connsiteX213" fmla="*/ 151718 w 5504755"/>
              <a:gd name="connsiteY213" fmla="*/ 266529 h 4297270"/>
              <a:gd name="connsiteX214" fmla="*/ 0 w 5504755"/>
              <a:gd name="connsiteY21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320345 w 5504755"/>
              <a:gd name="connsiteY196" fmla="*/ 1414655 h 4297270"/>
              <a:gd name="connsiteX197" fmla="*/ 1217834 w 5504755"/>
              <a:gd name="connsiteY197" fmla="*/ 1472062 h 4297270"/>
              <a:gd name="connsiteX198" fmla="*/ 1123524 w 5504755"/>
              <a:gd name="connsiteY198" fmla="*/ 1455659 h 4297270"/>
              <a:gd name="connsiteX199" fmla="*/ 1041515 w 5504755"/>
              <a:gd name="connsiteY199" fmla="*/ 1426957 h 4297270"/>
              <a:gd name="connsiteX200" fmla="*/ 951305 w 5504755"/>
              <a:gd name="connsiteY200" fmla="*/ 1377751 h 4297270"/>
              <a:gd name="connsiteX201" fmla="*/ 897999 w 5504755"/>
              <a:gd name="connsiteY201" fmla="*/ 1344948 h 4297270"/>
              <a:gd name="connsiteX202" fmla="*/ 824191 w 5504755"/>
              <a:gd name="connsiteY202" fmla="*/ 1312144 h 4297270"/>
              <a:gd name="connsiteX203" fmla="*/ 754483 w 5504755"/>
              <a:gd name="connsiteY203" fmla="*/ 1299843 h 4297270"/>
              <a:gd name="connsiteX204" fmla="*/ 692976 w 5504755"/>
              <a:gd name="connsiteY204" fmla="*/ 1250636 h 4297270"/>
              <a:gd name="connsiteX205" fmla="*/ 627369 w 5504755"/>
              <a:gd name="connsiteY205" fmla="*/ 1209633 h 4297270"/>
              <a:gd name="connsiteX206" fmla="*/ 602767 w 5504755"/>
              <a:gd name="connsiteY206" fmla="*/ 1123524 h 4297270"/>
              <a:gd name="connsiteX207" fmla="*/ 578164 w 5504755"/>
              <a:gd name="connsiteY207" fmla="*/ 1021012 h 4297270"/>
              <a:gd name="connsiteX208" fmla="*/ 549461 w 5504755"/>
              <a:gd name="connsiteY208" fmla="*/ 885697 h 4297270"/>
              <a:gd name="connsiteX209" fmla="*/ 471553 w 5504755"/>
              <a:gd name="connsiteY209" fmla="*/ 787285 h 4297270"/>
              <a:gd name="connsiteX210" fmla="*/ 299333 w 5504755"/>
              <a:gd name="connsiteY210" fmla="*/ 623268 h 4297270"/>
              <a:gd name="connsiteX211" fmla="*/ 246028 w 5504755"/>
              <a:gd name="connsiteY211" fmla="*/ 508456 h 4297270"/>
              <a:gd name="connsiteX212" fmla="*/ 151718 w 5504755"/>
              <a:gd name="connsiteY212" fmla="*/ 266529 h 4297270"/>
              <a:gd name="connsiteX213" fmla="*/ 0 w 5504755"/>
              <a:gd name="connsiteY21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340847 w 5504755"/>
              <a:gd name="connsiteY195" fmla="*/ 1422856 h 4297270"/>
              <a:gd name="connsiteX196" fmla="*/ 1217834 w 5504755"/>
              <a:gd name="connsiteY196" fmla="*/ 1472062 h 4297270"/>
              <a:gd name="connsiteX197" fmla="*/ 1123524 w 5504755"/>
              <a:gd name="connsiteY197" fmla="*/ 1455659 h 4297270"/>
              <a:gd name="connsiteX198" fmla="*/ 1041515 w 5504755"/>
              <a:gd name="connsiteY198" fmla="*/ 1426957 h 4297270"/>
              <a:gd name="connsiteX199" fmla="*/ 951305 w 5504755"/>
              <a:gd name="connsiteY199" fmla="*/ 1377751 h 4297270"/>
              <a:gd name="connsiteX200" fmla="*/ 897999 w 5504755"/>
              <a:gd name="connsiteY200" fmla="*/ 1344948 h 4297270"/>
              <a:gd name="connsiteX201" fmla="*/ 824191 w 5504755"/>
              <a:gd name="connsiteY201" fmla="*/ 1312144 h 4297270"/>
              <a:gd name="connsiteX202" fmla="*/ 754483 w 5504755"/>
              <a:gd name="connsiteY202" fmla="*/ 1299843 h 4297270"/>
              <a:gd name="connsiteX203" fmla="*/ 692976 w 5504755"/>
              <a:gd name="connsiteY203" fmla="*/ 1250636 h 4297270"/>
              <a:gd name="connsiteX204" fmla="*/ 627369 w 5504755"/>
              <a:gd name="connsiteY204" fmla="*/ 1209633 h 4297270"/>
              <a:gd name="connsiteX205" fmla="*/ 602767 w 5504755"/>
              <a:gd name="connsiteY205" fmla="*/ 1123524 h 4297270"/>
              <a:gd name="connsiteX206" fmla="*/ 578164 w 5504755"/>
              <a:gd name="connsiteY206" fmla="*/ 1021012 h 4297270"/>
              <a:gd name="connsiteX207" fmla="*/ 549461 w 5504755"/>
              <a:gd name="connsiteY207" fmla="*/ 885697 h 4297270"/>
              <a:gd name="connsiteX208" fmla="*/ 471553 w 5504755"/>
              <a:gd name="connsiteY208" fmla="*/ 787285 h 4297270"/>
              <a:gd name="connsiteX209" fmla="*/ 299333 w 5504755"/>
              <a:gd name="connsiteY209" fmla="*/ 623268 h 4297270"/>
              <a:gd name="connsiteX210" fmla="*/ 246028 w 5504755"/>
              <a:gd name="connsiteY210" fmla="*/ 508456 h 4297270"/>
              <a:gd name="connsiteX211" fmla="*/ 151718 w 5504755"/>
              <a:gd name="connsiteY211" fmla="*/ 266529 h 4297270"/>
              <a:gd name="connsiteX212" fmla="*/ 0 w 5504755"/>
              <a:gd name="connsiteY21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94153 w 5504755"/>
              <a:gd name="connsiteY194" fmla="*/ 1443358 h 4297270"/>
              <a:gd name="connsiteX195" fmla="*/ 1217834 w 5504755"/>
              <a:gd name="connsiteY195" fmla="*/ 1472062 h 4297270"/>
              <a:gd name="connsiteX196" fmla="*/ 1123524 w 5504755"/>
              <a:gd name="connsiteY196" fmla="*/ 1455659 h 4297270"/>
              <a:gd name="connsiteX197" fmla="*/ 1041515 w 5504755"/>
              <a:gd name="connsiteY197" fmla="*/ 1426957 h 4297270"/>
              <a:gd name="connsiteX198" fmla="*/ 951305 w 5504755"/>
              <a:gd name="connsiteY198" fmla="*/ 1377751 h 4297270"/>
              <a:gd name="connsiteX199" fmla="*/ 897999 w 5504755"/>
              <a:gd name="connsiteY199" fmla="*/ 1344948 h 4297270"/>
              <a:gd name="connsiteX200" fmla="*/ 824191 w 5504755"/>
              <a:gd name="connsiteY200" fmla="*/ 1312144 h 4297270"/>
              <a:gd name="connsiteX201" fmla="*/ 754483 w 5504755"/>
              <a:gd name="connsiteY201" fmla="*/ 1299843 h 4297270"/>
              <a:gd name="connsiteX202" fmla="*/ 692976 w 5504755"/>
              <a:gd name="connsiteY202" fmla="*/ 1250636 h 4297270"/>
              <a:gd name="connsiteX203" fmla="*/ 627369 w 5504755"/>
              <a:gd name="connsiteY203" fmla="*/ 1209633 h 4297270"/>
              <a:gd name="connsiteX204" fmla="*/ 602767 w 5504755"/>
              <a:gd name="connsiteY204" fmla="*/ 1123524 h 4297270"/>
              <a:gd name="connsiteX205" fmla="*/ 578164 w 5504755"/>
              <a:gd name="connsiteY205" fmla="*/ 1021012 h 4297270"/>
              <a:gd name="connsiteX206" fmla="*/ 549461 w 5504755"/>
              <a:gd name="connsiteY206" fmla="*/ 885697 h 4297270"/>
              <a:gd name="connsiteX207" fmla="*/ 471553 w 5504755"/>
              <a:gd name="connsiteY207" fmla="*/ 787285 h 4297270"/>
              <a:gd name="connsiteX208" fmla="*/ 299333 w 5504755"/>
              <a:gd name="connsiteY208" fmla="*/ 623268 h 4297270"/>
              <a:gd name="connsiteX209" fmla="*/ 246028 w 5504755"/>
              <a:gd name="connsiteY209" fmla="*/ 508456 h 4297270"/>
              <a:gd name="connsiteX210" fmla="*/ 151718 w 5504755"/>
              <a:gd name="connsiteY210" fmla="*/ 266529 h 4297270"/>
              <a:gd name="connsiteX211" fmla="*/ 0 w 5504755"/>
              <a:gd name="connsiteY21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439258 w 5504755"/>
              <a:gd name="connsiteY193" fmla="*/ 1451559 h 4297270"/>
              <a:gd name="connsiteX194" fmla="*/ 1336746 w 5504755"/>
              <a:gd name="connsiteY194" fmla="*/ 1476162 h 4297270"/>
              <a:gd name="connsiteX195" fmla="*/ 1217834 w 5504755"/>
              <a:gd name="connsiteY195" fmla="*/ 1472062 h 4297270"/>
              <a:gd name="connsiteX196" fmla="*/ 1123524 w 5504755"/>
              <a:gd name="connsiteY196" fmla="*/ 1455659 h 4297270"/>
              <a:gd name="connsiteX197" fmla="*/ 1041515 w 5504755"/>
              <a:gd name="connsiteY197" fmla="*/ 1426957 h 4297270"/>
              <a:gd name="connsiteX198" fmla="*/ 951305 w 5504755"/>
              <a:gd name="connsiteY198" fmla="*/ 1377751 h 4297270"/>
              <a:gd name="connsiteX199" fmla="*/ 897999 w 5504755"/>
              <a:gd name="connsiteY199" fmla="*/ 1344948 h 4297270"/>
              <a:gd name="connsiteX200" fmla="*/ 824191 w 5504755"/>
              <a:gd name="connsiteY200" fmla="*/ 1312144 h 4297270"/>
              <a:gd name="connsiteX201" fmla="*/ 754483 w 5504755"/>
              <a:gd name="connsiteY201" fmla="*/ 1299843 h 4297270"/>
              <a:gd name="connsiteX202" fmla="*/ 692976 w 5504755"/>
              <a:gd name="connsiteY202" fmla="*/ 1250636 h 4297270"/>
              <a:gd name="connsiteX203" fmla="*/ 627369 w 5504755"/>
              <a:gd name="connsiteY203" fmla="*/ 1209633 h 4297270"/>
              <a:gd name="connsiteX204" fmla="*/ 602767 w 5504755"/>
              <a:gd name="connsiteY204" fmla="*/ 1123524 h 4297270"/>
              <a:gd name="connsiteX205" fmla="*/ 578164 w 5504755"/>
              <a:gd name="connsiteY205" fmla="*/ 1021012 h 4297270"/>
              <a:gd name="connsiteX206" fmla="*/ 549461 w 5504755"/>
              <a:gd name="connsiteY206" fmla="*/ 885697 h 4297270"/>
              <a:gd name="connsiteX207" fmla="*/ 471553 w 5504755"/>
              <a:gd name="connsiteY207" fmla="*/ 787285 h 4297270"/>
              <a:gd name="connsiteX208" fmla="*/ 299333 w 5504755"/>
              <a:gd name="connsiteY208" fmla="*/ 623268 h 4297270"/>
              <a:gd name="connsiteX209" fmla="*/ 246028 w 5504755"/>
              <a:gd name="connsiteY209" fmla="*/ 508456 h 4297270"/>
              <a:gd name="connsiteX210" fmla="*/ 151718 w 5504755"/>
              <a:gd name="connsiteY210" fmla="*/ 266529 h 4297270"/>
              <a:gd name="connsiteX211" fmla="*/ 0 w 5504755"/>
              <a:gd name="connsiteY21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451559 w 5504755"/>
              <a:gd name="connsiteY192" fmla="*/ 1455659 h 4297270"/>
              <a:gd name="connsiteX193" fmla="*/ 1336746 w 5504755"/>
              <a:gd name="connsiteY193" fmla="*/ 1476162 h 4297270"/>
              <a:gd name="connsiteX194" fmla="*/ 1217834 w 5504755"/>
              <a:gd name="connsiteY194" fmla="*/ 1472062 h 4297270"/>
              <a:gd name="connsiteX195" fmla="*/ 1123524 w 5504755"/>
              <a:gd name="connsiteY195" fmla="*/ 1455659 h 4297270"/>
              <a:gd name="connsiteX196" fmla="*/ 1041515 w 5504755"/>
              <a:gd name="connsiteY196" fmla="*/ 1426957 h 4297270"/>
              <a:gd name="connsiteX197" fmla="*/ 951305 w 5504755"/>
              <a:gd name="connsiteY197" fmla="*/ 1377751 h 4297270"/>
              <a:gd name="connsiteX198" fmla="*/ 897999 w 5504755"/>
              <a:gd name="connsiteY198" fmla="*/ 1344948 h 4297270"/>
              <a:gd name="connsiteX199" fmla="*/ 824191 w 5504755"/>
              <a:gd name="connsiteY199" fmla="*/ 1312144 h 4297270"/>
              <a:gd name="connsiteX200" fmla="*/ 754483 w 5504755"/>
              <a:gd name="connsiteY200" fmla="*/ 1299843 h 4297270"/>
              <a:gd name="connsiteX201" fmla="*/ 692976 w 5504755"/>
              <a:gd name="connsiteY201" fmla="*/ 1250636 h 4297270"/>
              <a:gd name="connsiteX202" fmla="*/ 627369 w 5504755"/>
              <a:gd name="connsiteY202" fmla="*/ 1209633 h 4297270"/>
              <a:gd name="connsiteX203" fmla="*/ 602767 w 5504755"/>
              <a:gd name="connsiteY203" fmla="*/ 1123524 h 4297270"/>
              <a:gd name="connsiteX204" fmla="*/ 578164 w 5504755"/>
              <a:gd name="connsiteY204" fmla="*/ 1021012 h 4297270"/>
              <a:gd name="connsiteX205" fmla="*/ 549461 w 5504755"/>
              <a:gd name="connsiteY205" fmla="*/ 885697 h 4297270"/>
              <a:gd name="connsiteX206" fmla="*/ 471553 w 5504755"/>
              <a:gd name="connsiteY206" fmla="*/ 787285 h 4297270"/>
              <a:gd name="connsiteX207" fmla="*/ 299333 w 5504755"/>
              <a:gd name="connsiteY207" fmla="*/ 623268 h 4297270"/>
              <a:gd name="connsiteX208" fmla="*/ 246028 w 5504755"/>
              <a:gd name="connsiteY208" fmla="*/ 508456 h 4297270"/>
              <a:gd name="connsiteX209" fmla="*/ 151718 w 5504755"/>
              <a:gd name="connsiteY209" fmla="*/ 266529 h 4297270"/>
              <a:gd name="connsiteX210" fmla="*/ 0 w 5504755"/>
              <a:gd name="connsiteY21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480263 w 5504755"/>
              <a:gd name="connsiteY191" fmla="*/ 1463860 h 4297270"/>
              <a:gd name="connsiteX192" fmla="*/ 1336746 w 5504755"/>
              <a:gd name="connsiteY192" fmla="*/ 1476162 h 4297270"/>
              <a:gd name="connsiteX193" fmla="*/ 1217834 w 5504755"/>
              <a:gd name="connsiteY193" fmla="*/ 1472062 h 4297270"/>
              <a:gd name="connsiteX194" fmla="*/ 1123524 w 5504755"/>
              <a:gd name="connsiteY194" fmla="*/ 1455659 h 4297270"/>
              <a:gd name="connsiteX195" fmla="*/ 1041515 w 5504755"/>
              <a:gd name="connsiteY195" fmla="*/ 1426957 h 4297270"/>
              <a:gd name="connsiteX196" fmla="*/ 951305 w 5504755"/>
              <a:gd name="connsiteY196" fmla="*/ 1377751 h 4297270"/>
              <a:gd name="connsiteX197" fmla="*/ 897999 w 5504755"/>
              <a:gd name="connsiteY197" fmla="*/ 1344948 h 4297270"/>
              <a:gd name="connsiteX198" fmla="*/ 824191 w 5504755"/>
              <a:gd name="connsiteY198" fmla="*/ 1312144 h 4297270"/>
              <a:gd name="connsiteX199" fmla="*/ 754483 w 5504755"/>
              <a:gd name="connsiteY199" fmla="*/ 1299843 h 4297270"/>
              <a:gd name="connsiteX200" fmla="*/ 692976 w 5504755"/>
              <a:gd name="connsiteY200" fmla="*/ 1250636 h 4297270"/>
              <a:gd name="connsiteX201" fmla="*/ 627369 w 5504755"/>
              <a:gd name="connsiteY201" fmla="*/ 1209633 h 4297270"/>
              <a:gd name="connsiteX202" fmla="*/ 602767 w 5504755"/>
              <a:gd name="connsiteY202" fmla="*/ 1123524 h 4297270"/>
              <a:gd name="connsiteX203" fmla="*/ 578164 w 5504755"/>
              <a:gd name="connsiteY203" fmla="*/ 1021012 h 4297270"/>
              <a:gd name="connsiteX204" fmla="*/ 549461 w 5504755"/>
              <a:gd name="connsiteY204" fmla="*/ 885697 h 4297270"/>
              <a:gd name="connsiteX205" fmla="*/ 471553 w 5504755"/>
              <a:gd name="connsiteY205" fmla="*/ 787285 h 4297270"/>
              <a:gd name="connsiteX206" fmla="*/ 299333 w 5504755"/>
              <a:gd name="connsiteY206" fmla="*/ 623268 h 4297270"/>
              <a:gd name="connsiteX207" fmla="*/ 246028 w 5504755"/>
              <a:gd name="connsiteY207" fmla="*/ 508456 h 4297270"/>
              <a:gd name="connsiteX208" fmla="*/ 151718 w 5504755"/>
              <a:gd name="connsiteY208" fmla="*/ 266529 h 4297270"/>
              <a:gd name="connsiteX209" fmla="*/ 0 w 5504755"/>
              <a:gd name="connsiteY20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508966 w 5504755"/>
              <a:gd name="connsiteY190" fmla="*/ 1472061 h 4297270"/>
              <a:gd name="connsiteX191" fmla="*/ 1336746 w 5504755"/>
              <a:gd name="connsiteY191" fmla="*/ 1476162 h 4297270"/>
              <a:gd name="connsiteX192" fmla="*/ 1217834 w 5504755"/>
              <a:gd name="connsiteY192" fmla="*/ 1472062 h 4297270"/>
              <a:gd name="connsiteX193" fmla="*/ 1123524 w 5504755"/>
              <a:gd name="connsiteY193" fmla="*/ 1455659 h 4297270"/>
              <a:gd name="connsiteX194" fmla="*/ 1041515 w 5504755"/>
              <a:gd name="connsiteY194" fmla="*/ 1426957 h 4297270"/>
              <a:gd name="connsiteX195" fmla="*/ 951305 w 5504755"/>
              <a:gd name="connsiteY195" fmla="*/ 1377751 h 4297270"/>
              <a:gd name="connsiteX196" fmla="*/ 897999 w 5504755"/>
              <a:gd name="connsiteY196" fmla="*/ 1344948 h 4297270"/>
              <a:gd name="connsiteX197" fmla="*/ 824191 w 5504755"/>
              <a:gd name="connsiteY197" fmla="*/ 1312144 h 4297270"/>
              <a:gd name="connsiteX198" fmla="*/ 754483 w 5504755"/>
              <a:gd name="connsiteY198" fmla="*/ 1299843 h 4297270"/>
              <a:gd name="connsiteX199" fmla="*/ 692976 w 5504755"/>
              <a:gd name="connsiteY199" fmla="*/ 1250636 h 4297270"/>
              <a:gd name="connsiteX200" fmla="*/ 627369 w 5504755"/>
              <a:gd name="connsiteY200" fmla="*/ 1209633 h 4297270"/>
              <a:gd name="connsiteX201" fmla="*/ 602767 w 5504755"/>
              <a:gd name="connsiteY201" fmla="*/ 1123524 h 4297270"/>
              <a:gd name="connsiteX202" fmla="*/ 578164 w 5504755"/>
              <a:gd name="connsiteY202" fmla="*/ 1021012 h 4297270"/>
              <a:gd name="connsiteX203" fmla="*/ 549461 w 5504755"/>
              <a:gd name="connsiteY203" fmla="*/ 885697 h 4297270"/>
              <a:gd name="connsiteX204" fmla="*/ 471553 w 5504755"/>
              <a:gd name="connsiteY204" fmla="*/ 787285 h 4297270"/>
              <a:gd name="connsiteX205" fmla="*/ 299333 w 5504755"/>
              <a:gd name="connsiteY205" fmla="*/ 623268 h 4297270"/>
              <a:gd name="connsiteX206" fmla="*/ 246028 w 5504755"/>
              <a:gd name="connsiteY206" fmla="*/ 508456 h 4297270"/>
              <a:gd name="connsiteX207" fmla="*/ 151718 w 5504755"/>
              <a:gd name="connsiteY207" fmla="*/ 266529 h 4297270"/>
              <a:gd name="connsiteX208" fmla="*/ 0 w 5504755"/>
              <a:gd name="connsiteY20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541769 w 5504755"/>
              <a:gd name="connsiteY189" fmla="*/ 1476162 h 4297270"/>
              <a:gd name="connsiteX190" fmla="*/ 1476162 w 5504755"/>
              <a:gd name="connsiteY190" fmla="*/ 1463860 h 4297270"/>
              <a:gd name="connsiteX191" fmla="*/ 1336746 w 5504755"/>
              <a:gd name="connsiteY191" fmla="*/ 1476162 h 4297270"/>
              <a:gd name="connsiteX192" fmla="*/ 1217834 w 5504755"/>
              <a:gd name="connsiteY192" fmla="*/ 1472062 h 4297270"/>
              <a:gd name="connsiteX193" fmla="*/ 1123524 w 5504755"/>
              <a:gd name="connsiteY193" fmla="*/ 1455659 h 4297270"/>
              <a:gd name="connsiteX194" fmla="*/ 1041515 w 5504755"/>
              <a:gd name="connsiteY194" fmla="*/ 1426957 h 4297270"/>
              <a:gd name="connsiteX195" fmla="*/ 951305 w 5504755"/>
              <a:gd name="connsiteY195" fmla="*/ 1377751 h 4297270"/>
              <a:gd name="connsiteX196" fmla="*/ 897999 w 5504755"/>
              <a:gd name="connsiteY196" fmla="*/ 1344948 h 4297270"/>
              <a:gd name="connsiteX197" fmla="*/ 824191 w 5504755"/>
              <a:gd name="connsiteY197" fmla="*/ 1312144 h 4297270"/>
              <a:gd name="connsiteX198" fmla="*/ 754483 w 5504755"/>
              <a:gd name="connsiteY198" fmla="*/ 1299843 h 4297270"/>
              <a:gd name="connsiteX199" fmla="*/ 692976 w 5504755"/>
              <a:gd name="connsiteY199" fmla="*/ 1250636 h 4297270"/>
              <a:gd name="connsiteX200" fmla="*/ 627369 w 5504755"/>
              <a:gd name="connsiteY200" fmla="*/ 1209633 h 4297270"/>
              <a:gd name="connsiteX201" fmla="*/ 602767 w 5504755"/>
              <a:gd name="connsiteY201" fmla="*/ 1123524 h 4297270"/>
              <a:gd name="connsiteX202" fmla="*/ 578164 w 5504755"/>
              <a:gd name="connsiteY202" fmla="*/ 1021012 h 4297270"/>
              <a:gd name="connsiteX203" fmla="*/ 549461 w 5504755"/>
              <a:gd name="connsiteY203" fmla="*/ 885697 h 4297270"/>
              <a:gd name="connsiteX204" fmla="*/ 471553 w 5504755"/>
              <a:gd name="connsiteY204" fmla="*/ 787285 h 4297270"/>
              <a:gd name="connsiteX205" fmla="*/ 299333 w 5504755"/>
              <a:gd name="connsiteY205" fmla="*/ 623268 h 4297270"/>
              <a:gd name="connsiteX206" fmla="*/ 246028 w 5504755"/>
              <a:gd name="connsiteY206" fmla="*/ 508456 h 4297270"/>
              <a:gd name="connsiteX207" fmla="*/ 151718 w 5504755"/>
              <a:gd name="connsiteY207" fmla="*/ 266529 h 4297270"/>
              <a:gd name="connsiteX208" fmla="*/ 0 w 5504755"/>
              <a:gd name="connsiteY20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562272 w 5504755"/>
              <a:gd name="connsiteY188" fmla="*/ 1480262 h 4297270"/>
              <a:gd name="connsiteX189" fmla="*/ 1476162 w 5504755"/>
              <a:gd name="connsiteY189" fmla="*/ 1463860 h 4297270"/>
              <a:gd name="connsiteX190" fmla="*/ 1336746 w 5504755"/>
              <a:gd name="connsiteY190" fmla="*/ 1476162 h 4297270"/>
              <a:gd name="connsiteX191" fmla="*/ 1217834 w 5504755"/>
              <a:gd name="connsiteY191" fmla="*/ 1472062 h 4297270"/>
              <a:gd name="connsiteX192" fmla="*/ 1123524 w 5504755"/>
              <a:gd name="connsiteY192" fmla="*/ 1455659 h 4297270"/>
              <a:gd name="connsiteX193" fmla="*/ 1041515 w 5504755"/>
              <a:gd name="connsiteY193" fmla="*/ 1426957 h 4297270"/>
              <a:gd name="connsiteX194" fmla="*/ 951305 w 5504755"/>
              <a:gd name="connsiteY194" fmla="*/ 1377751 h 4297270"/>
              <a:gd name="connsiteX195" fmla="*/ 897999 w 5504755"/>
              <a:gd name="connsiteY195" fmla="*/ 1344948 h 4297270"/>
              <a:gd name="connsiteX196" fmla="*/ 824191 w 5504755"/>
              <a:gd name="connsiteY196" fmla="*/ 1312144 h 4297270"/>
              <a:gd name="connsiteX197" fmla="*/ 754483 w 5504755"/>
              <a:gd name="connsiteY197" fmla="*/ 1299843 h 4297270"/>
              <a:gd name="connsiteX198" fmla="*/ 692976 w 5504755"/>
              <a:gd name="connsiteY198" fmla="*/ 1250636 h 4297270"/>
              <a:gd name="connsiteX199" fmla="*/ 627369 w 5504755"/>
              <a:gd name="connsiteY199" fmla="*/ 1209633 h 4297270"/>
              <a:gd name="connsiteX200" fmla="*/ 602767 w 5504755"/>
              <a:gd name="connsiteY200" fmla="*/ 1123524 h 4297270"/>
              <a:gd name="connsiteX201" fmla="*/ 578164 w 5504755"/>
              <a:gd name="connsiteY201" fmla="*/ 1021012 h 4297270"/>
              <a:gd name="connsiteX202" fmla="*/ 549461 w 5504755"/>
              <a:gd name="connsiteY202" fmla="*/ 885697 h 4297270"/>
              <a:gd name="connsiteX203" fmla="*/ 471553 w 5504755"/>
              <a:gd name="connsiteY203" fmla="*/ 787285 h 4297270"/>
              <a:gd name="connsiteX204" fmla="*/ 299333 w 5504755"/>
              <a:gd name="connsiteY204" fmla="*/ 623268 h 4297270"/>
              <a:gd name="connsiteX205" fmla="*/ 246028 w 5504755"/>
              <a:gd name="connsiteY205" fmla="*/ 508456 h 4297270"/>
              <a:gd name="connsiteX206" fmla="*/ 151718 w 5504755"/>
              <a:gd name="connsiteY206" fmla="*/ 266529 h 4297270"/>
              <a:gd name="connsiteX207" fmla="*/ 0 w 5504755"/>
              <a:gd name="connsiteY20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86874 w 5504755"/>
              <a:gd name="connsiteY187" fmla="*/ 1484363 h 4297270"/>
              <a:gd name="connsiteX188" fmla="*/ 1476162 w 5504755"/>
              <a:gd name="connsiteY188" fmla="*/ 1463860 h 4297270"/>
              <a:gd name="connsiteX189" fmla="*/ 1336746 w 5504755"/>
              <a:gd name="connsiteY189" fmla="*/ 1476162 h 4297270"/>
              <a:gd name="connsiteX190" fmla="*/ 1217834 w 5504755"/>
              <a:gd name="connsiteY190" fmla="*/ 1472062 h 4297270"/>
              <a:gd name="connsiteX191" fmla="*/ 1123524 w 5504755"/>
              <a:gd name="connsiteY191" fmla="*/ 1455659 h 4297270"/>
              <a:gd name="connsiteX192" fmla="*/ 1041515 w 5504755"/>
              <a:gd name="connsiteY192" fmla="*/ 1426957 h 4297270"/>
              <a:gd name="connsiteX193" fmla="*/ 951305 w 5504755"/>
              <a:gd name="connsiteY193" fmla="*/ 1377751 h 4297270"/>
              <a:gd name="connsiteX194" fmla="*/ 897999 w 5504755"/>
              <a:gd name="connsiteY194" fmla="*/ 1344948 h 4297270"/>
              <a:gd name="connsiteX195" fmla="*/ 824191 w 5504755"/>
              <a:gd name="connsiteY195" fmla="*/ 1312144 h 4297270"/>
              <a:gd name="connsiteX196" fmla="*/ 754483 w 5504755"/>
              <a:gd name="connsiteY196" fmla="*/ 1299843 h 4297270"/>
              <a:gd name="connsiteX197" fmla="*/ 692976 w 5504755"/>
              <a:gd name="connsiteY197" fmla="*/ 1250636 h 4297270"/>
              <a:gd name="connsiteX198" fmla="*/ 627369 w 5504755"/>
              <a:gd name="connsiteY198" fmla="*/ 1209633 h 4297270"/>
              <a:gd name="connsiteX199" fmla="*/ 602767 w 5504755"/>
              <a:gd name="connsiteY199" fmla="*/ 1123524 h 4297270"/>
              <a:gd name="connsiteX200" fmla="*/ 578164 w 5504755"/>
              <a:gd name="connsiteY200" fmla="*/ 1021012 h 4297270"/>
              <a:gd name="connsiteX201" fmla="*/ 549461 w 5504755"/>
              <a:gd name="connsiteY201" fmla="*/ 885697 h 4297270"/>
              <a:gd name="connsiteX202" fmla="*/ 471553 w 5504755"/>
              <a:gd name="connsiteY202" fmla="*/ 787285 h 4297270"/>
              <a:gd name="connsiteX203" fmla="*/ 299333 w 5504755"/>
              <a:gd name="connsiteY203" fmla="*/ 623268 h 4297270"/>
              <a:gd name="connsiteX204" fmla="*/ 246028 w 5504755"/>
              <a:gd name="connsiteY204" fmla="*/ 508456 h 4297270"/>
              <a:gd name="connsiteX205" fmla="*/ 151718 w 5504755"/>
              <a:gd name="connsiteY205" fmla="*/ 266529 h 4297270"/>
              <a:gd name="connsiteX206" fmla="*/ 0 w 5504755"/>
              <a:gd name="connsiteY20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40180 w 5504755"/>
              <a:gd name="connsiteY185" fmla="*/ 1500764 h 4297270"/>
              <a:gd name="connsiteX186" fmla="*/ 1615577 w 5504755"/>
              <a:gd name="connsiteY186" fmla="*/ 1492563 h 4297270"/>
              <a:gd name="connsiteX187" fmla="*/ 1595075 w 5504755"/>
              <a:gd name="connsiteY187" fmla="*/ 1451559 h 4297270"/>
              <a:gd name="connsiteX188" fmla="*/ 1476162 w 5504755"/>
              <a:gd name="connsiteY188" fmla="*/ 1463860 h 4297270"/>
              <a:gd name="connsiteX189" fmla="*/ 1336746 w 5504755"/>
              <a:gd name="connsiteY189" fmla="*/ 1476162 h 4297270"/>
              <a:gd name="connsiteX190" fmla="*/ 1217834 w 5504755"/>
              <a:gd name="connsiteY190" fmla="*/ 1472062 h 4297270"/>
              <a:gd name="connsiteX191" fmla="*/ 1123524 w 5504755"/>
              <a:gd name="connsiteY191" fmla="*/ 1455659 h 4297270"/>
              <a:gd name="connsiteX192" fmla="*/ 1041515 w 5504755"/>
              <a:gd name="connsiteY192" fmla="*/ 1426957 h 4297270"/>
              <a:gd name="connsiteX193" fmla="*/ 951305 w 5504755"/>
              <a:gd name="connsiteY193" fmla="*/ 1377751 h 4297270"/>
              <a:gd name="connsiteX194" fmla="*/ 897999 w 5504755"/>
              <a:gd name="connsiteY194" fmla="*/ 1344948 h 4297270"/>
              <a:gd name="connsiteX195" fmla="*/ 824191 w 5504755"/>
              <a:gd name="connsiteY195" fmla="*/ 1312144 h 4297270"/>
              <a:gd name="connsiteX196" fmla="*/ 754483 w 5504755"/>
              <a:gd name="connsiteY196" fmla="*/ 1299843 h 4297270"/>
              <a:gd name="connsiteX197" fmla="*/ 692976 w 5504755"/>
              <a:gd name="connsiteY197" fmla="*/ 1250636 h 4297270"/>
              <a:gd name="connsiteX198" fmla="*/ 627369 w 5504755"/>
              <a:gd name="connsiteY198" fmla="*/ 1209633 h 4297270"/>
              <a:gd name="connsiteX199" fmla="*/ 602767 w 5504755"/>
              <a:gd name="connsiteY199" fmla="*/ 1123524 h 4297270"/>
              <a:gd name="connsiteX200" fmla="*/ 578164 w 5504755"/>
              <a:gd name="connsiteY200" fmla="*/ 1021012 h 4297270"/>
              <a:gd name="connsiteX201" fmla="*/ 549461 w 5504755"/>
              <a:gd name="connsiteY201" fmla="*/ 885697 h 4297270"/>
              <a:gd name="connsiteX202" fmla="*/ 471553 w 5504755"/>
              <a:gd name="connsiteY202" fmla="*/ 787285 h 4297270"/>
              <a:gd name="connsiteX203" fmla="*/ 299333 w 5504755"/>
              <a:gd name="connsiteY203" fmla="*/ 623268 h 4297270"/>
              <a:gd name="connsiteX204" fmla="*/ 246028 w 5504755"/>
              <a:gd name="connsiteY204" fmla="*/ 508456 h 4297270"/>
              <a:gd name="connsiteX205" fmla="*/ 151718 w 5504755"/>
              <a:gd name="connsiteY205" fmla="*/ 266529 h 4297270"/>
              <a:gd name="connsiteX206" fmla="*/ 0 w 5504755"/>
              <a:gd name="connsiteY20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615577 w 5504755"/>
              <a:gd name="connsiteY185" fmla="*/ 1492563 h 4297270"/>
              <a:gd name="connsiteX186" fmla="*/ 1595075 w 5504755"/>
              <a:gd name="connsiteY186" fmla="*/ 1451559 h 4297270"/>
              <a:gd name="connsiteX187" fmla="*/ 1476162 w 5504755"/>
              <a:gd name="connsiteY187" fmla="*/ 1463860 h 4297270"/>
              <a:gd name="connsiteX188" fmla="*/ 1336746 w 5504755"/>
              <a:gd name="connsiteY188" fmla="*/ 1476162 h 4297270"/>
              <a:gd name="connsiteX189" fmla="*/ 1217834 w 5504755"/>
              <a:gd name="connsiteY189" fmla="*/ 1472062 h 4297270"/>
              <a:gd name="connsiteX190" fmla="*/ 1123524 w 5504755"/>
              <a:gd name="connsiteY190" fmla="*/ 1455659 h 4297270"/>
              <a:gd name="connsiteX191" fmla="*/ 1041515 w 5504755"/>
              <a:gd name="connsiteY191" fmla="*/ 1426957 h 4297270"/>
              <a:gd name="connsiteX192" fmla="*/ 951305 w 5504755"/>
              <a:gd name="connsiteY192" fmla="*/ 1377751 h 4297270"/>
              <a:gd name="connsiteX193" fmla="*/ 897999 w 5504755"/>
              <a:gd name="connsiteY193" fmla="*/ 1344948 h 4297270"/>
              <a:gd name="connsiteX194" fmla="*/ 824191 w 5504755"/>
              <a:gd name="connsiteY194" fmla="*/ 1312144 h 4297270"/>
              <a:gd name="connsiteX195" fmla="*/ 754483 w 5504755"/>
              <a:gd name="connsiteY195" fmla="*/ 1299843 h 4297270"/>
              <a:gd name="connsiteX196" fmla="*/ 692976 w 5504755"/>
              <a:gd name="connsiteY196" fmla="*/ 1250636 h 4297270"/>
              <a:gd name="connsiteX197" fmla="*/ 627369 w 5504755"/>
              <a:gd name="connsiteY197" fmla="*/ 1209633 h 4297270"/>
              <a:gd name="connsiteX198" fmla="*/ 602767 w 5504755"/>
              <a:gd name="connsiteY198" fmla="*/ 1123524 h 4297270"/>
              <a:gd name="connsiteX199" fmla="*/ 578164 w 5504755"/>
              <a:gd name="connsiteY199" fmla="*/ 1021012 h 4297270"/>
              <a:gd name="connsiteX200" fmla="*/ 549461 w 5504755"/>
              <a:gd name="connsiteY200" fmla="*/ 885697 h 4297270"/>
              <a:gd name="connsiteX201" fmla="*/ 471553 w 5504755"/>
              <a:gd name="connsiteY201" fmla="*/ 787285 h 4297270"/>
              <a:gd name="connsiteX202" fmla="*/ 299333 w 5504755"/>
              <a:gd name="connsiteY202" fmla="*/ 623268 h 4297270"/>
              <a:gd name="connsiteX203" fmla="*/ 246028 w 5504755"/>
              <a:gd name="connsiteY203" fmla="*/ 508456 h 4297270"/>
              <a:gd name="connsiteX204" fmla="*/ 151718 w 5504755"/>
              <a:gd name="connsiteY204" fmla="*/ 266529 h 4297270"/>
              <a:gd name="connsiteX205" fmla="*/ 0 w 5504755"/>
              <a:gd name="connsiteY20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652481 w 5504755"/>
              <a:gd name="connsiteY184" fmla="*/ 1508965 h 4297270"/>
              <a:gd name="connsiteX185" fmla="*/ 1595075 w 5504755"/>
              <a:gd name="connsiteY185" fmla="*/ 1451559 h 4297270"/>
              <a:gd name="connsiteX186" fmla="*/ 1476162 w 5504755"/>
              <a:gd name="connsiteY186" fmla="*/ 1463860 h 4297270"/>
              <a:gd name="connsiteX187" fmla="*/ 1336746 w 5504755"/>
              <a:gd name="connsiteY187" fmla="*/ 1476162 h 4297270"/>
              <a:gd name="connsiteX188" fmla="*/ 1217834 w 5504755"/>
              <a:gd name="connsiteY188" fmla="*/ 1472062 h 4297270"/>
              <a:gd name="connsiteX189" fmla="*/ 1123524 w 5504755"/>
              <a:gd name="connsiteY189" fmla="*/ 1455659 h 4297270"/>
              <a:gd name="connsiteX190" fmla="*/ 1041515 w 5504755"/>
              <a:gd name="connsiteY190" fmla="*/ 1426957 h 4297270"/>
              <a:gd name="connsiteX191" fmla="*/ 951305 w 5504755"/>
              <a:gd name="connsiteY191" fmla="*/ 1377751 h 4297270"/>
              <a:gd name="connsiteX192" fmla="*/ 897999 w 5504755"/>
              <a:gd name="connsiteY192" fmla="*/ 1344948 h 4297270"/>
              <a:gd name="connsiteX193" fmla="*/ 824191 w 5504755"/>
              <a:gd name="connsiteY193" fmla="*/ 1312144 h 4297270"/>
              <a:gd name="connsiteX194" fmla="*/ 754483 w 5504755"/>
              <a:gd name="connsiteY194" fmla="*/ 1299843 h 4297270"/>
              <a:gd name="connsiteX195" fmla="*/ 692976 w 5504755"/>
              <a:gd name="connsiteY195" fmla="*/ 1250636 h 4297270"/>
              <a:gd name="connsiteX196" fmla="*/ 627369 w 5504755"/>
              <a:gd name="connsiteY196" fmla="*/ 1209633 h 4297270"/>
              <a:gd name="connsiteX197" fmla="*/ 602767 w 5504755"/>
              <a:gd name="connsiteY197" fmla="*/ 1123524 h 4297270"/>
              <a:gd name="connsiteX198" fmla="*/ 578164 w 5504755"/>
              <a:gd name="connsiteY198" fmla="*/ 1021012 h 4297270"/>
              <a:gd name="connsiteX199" fmla="*/ 549461 w 5504755"/>
              <a:gd name="connsiteY199" fmla="*/ 885697 h 4297270"/>
              <a:gd name="connsiteX200" fmla="*/ 471553 w 5504755"/>
              <a:gd name="connsiteY200" fmla="*/ 787285 h 4297270"/>
              <a:gd name="connsiteX201" fmla="*/ 299333 w 5504755"/>
              <a:gd name="connsiteY201" fmla="*/ 623268 h 4297270"/>
              <a:gd name="connsiteX202" fmla="*/ 246028 w 5504755"/>
              <a:gd name="connsiteY202" fmla="*/ 508456 h 4297270"/>
              <a:gd name="connsiteX203" fmla="*/ 151718 w 5504755"/>
              <a:gd name="connsiteY203" fmla="*/ 266529 h 4297270"/>
              <a:gd name="connsiteX204" fmla="*/ 0 w 5504755"/>
              <a:gd name="connsiteY20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685285 w 5504755"/>
              <a:gd name="connsiteY183" fmla="*/ 1529467 h 4297270"/>
              <a:gd name="connsiteX184" fmla="*/ 1595075 w 5504755"/>
              <a:gd name="connsiteY184" fmla="*/ 1451559 h 4297270"/>
              <a:gd name="connsiteX185" fmla="*/ 1476162 w 5504755"/>
              <a:gd name="connsiteY185" fmla="*/ 1463860 h 4297270"/>
              <a:gd name="connsiteX186" fmla="*/ 1336746 w 5504755"/>
              <a:gd name="connsiteY186" fmla="*/ 1476162 h 4297270"/>
              <a:gd name="connsiteX187" fmla="*/ 1217834 w 5504755"/>
              <a:gd name="connsiteY187" fmla="*/ 1472062 h 4297270"/>
              <a:gd name="connsiteX188" fmla="*/ 1123524 w 5504755"/>
              <a:gd name="connsiteY188" fmla="*/ 1455659 h 4297270"/>
              <a:gd name="connsiteX189" fmla="*/ 1041515 w 5504755"/>
              <a:gd name="connsiteY189" fmla="*/ 1426957 h 4297270"/>
              <a:gd name="connsiteX190" fmla="*/ 951305 w 5504755"/>
              <a:gd name="connsiteY190" fmla="*/ 1377751 h 4297270"/>
              <a:gd name="connsiteX191" fmla="*/ 897999 w 5504755"/>
              <a:gd name="connsiteY191" fmla="*/ 1344948 h 4297270"/>
              <a:gd name="connsiteX192" fmla="*/ 824191 w 5504755"/>
              <a:gd name="connsiteY192" fmla="*/ 1312144 h 4297270"/>
              <a:gd name="connsiteX193" fmla="*/ 754483 w 5504755"/>
              <a:gd name="connsiteY193" fmla="*/ 1299843 h 4297270"/>
              <a:gd name="connsiteX194" fmla="*/ 692976 w 5504755"/>
              <a:gd name="connsiteY194" fmla="*/ 1250636 h 4297270"/>
              <a:gd name="connsiteX195" fmla="*/ 627369 w 5504755"/>
              <a:gd name="connsiteY195" fmla="*/ 1209633 h 4297270"/>
              <a:gd name="connsiteX196" fmla="*/ 602767 w 5504755"/>
              <a:gd name="connsiteY196" fmla="*/ 1123524 h 4297270"/>
              <a:gd name="connsiteX197" fmla="*/ 578164 w 5504755"/>
              <a:gd name="connsiteY197" fmla="*/ 1021012 h 4297270"/>
              <a:gd name="connsiteX198" fmla="*/ 549461 w 5504755"/>
              <a:gd name="connsiteY198" fmla="*/ 885697 h 4297270"/>
              <a:gd name="connsiteX199" fmla="*/ 471553 w 5504755"/>
              <a:gd name="connsiteY199" fmla="*/ 787285 h 4297270"/>
              <a:gd name="connsiteX200" fmla="*/ 299333 w 5504755"/>
              <a:gd name="connsiteY200" fmla="*/ 623268 h 4297270"/>
              <a:gd name="connsiteX201" fmla="*/ 246028 w 5504755"/>
              <a:gd name="connsiteY201" fmla="*/ 508456 h 4297270"/>
              <a:gd name="connsiteX202" fmla="*/ 151718 w 5504755"/>
              <a:gd name="connsiteY202" fmla="*/ 266529 h 4297270"/>
              <a:gd name="connsiteX203" fmla="*/ 0 w 5504755"/>
              <a:gd name="connsiteY20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5787 w 5504755"/>
              <a:gd name="connsiteY182" fmla="*/ 1533568 h 4297270"/>
              <a:gd name="connsiteX183" fmla="*/ 1595075 w 5504755"/>
              <a:gd name="connsiteY183" fmla="*/ 1451559 h 4297270"/>
              <a:gd name="connsiteX184" fmla="*/ 1476162 w 5504755"/>
              <a:gd name="connsiteY184" fmla="*/ 1463860 h 4297270"/>
              <a:gd name="connsiteX185" fmla="*/ 1336746 w 5504755"/>
              <a:gd name="connsiteY185" fmla="*/ 1476162 h 4297270"/>
              <a:gd name="connsiteX186" fmla="*/ 1217834 w 5504755"/>
              <a:gd name="connsiteY186" fmla="*/ 1472062 h 4297270"/>
              <a:gd name="connsiteX187" fmla="*/ 1123524 w 5504755"/>
              <a:gd name="connsiteY187" fmla="*/ 1455659 h 4297270"/>
              <a:gd name="connsiteX188" fmla="*/ 1041515 w 5504755"/>
              <a:gd name="connsiteY188" fmla="*/ 1426957 h 4297270"/>
              <a:gd name="connsiteX189" fmla="*/ 951305 w 5504755"/>
              <a:gd name="connsiteY189" fmla="*/ 1377751 h 4297270"/>
              <a:gd name="connsiteX190" fmla="*/ 897999 w 5504755"/>
              <a:gd name="connsiteY190" fmla="*/ 1344948 h 4297270"/>
              <a:gd name="connsiteX191" fmla="*/ 824191 w 5504755"/>
              <a:gd name="connsiteY191" fmla="*/ 1312144 h 4297270"/>
              <a:gd name="connsiteX192" fmla="*/ 754483 w 5504755"/>
              <a:gd name="connsiteY192" fmla="*/ 1299843 h 4297270"/>
              <a:gd name="connsiteX193" fmla="*/ 692976 w 5504755"/>
              <a:gd name="connsiteY193" fmla="*/ 1250636 h 4297270"/>
              <a:gd name="connsiteX194" fmla="*/ 627369 w 5504755"/>
              <a:gd name="connsiteY194" fmla="*/ 1209633 h 4297270"/>
              <a:gd name="connsiteX195" fmla="*/ 602767 w 5504755"/>
              <a:gd name="connsiteY195" fmla="*/ 1123524 h 4297270"/>
              <a:gd name="connsiteX196" fmla="*/ 578164 w 5504755"/>
              <a:gd name="connsiteY196" fmla="*/ 1021012 h 4297270"/>
              <a:gd name="connsiteX197" fmla="*/ 549461 w 5504755"/>
              <a:gd name="connsiteY197" fmla="*/ 885697 h 4297270"/>
              <a:gd name="connsiteX198" fmla="*/ 471553 w 5504755"/>
              <a:gd name="connsiteY198" fmla="*/ 787285 h 4297270"/>
              <a:gd name="connsiteX199" fmla="*/ 299333 w 5504755"/>
              <a:gd name="connsiteY199" fmla="*/ 623268 h 4297270"/>
              <a:gd name="connsiteX200" fmla="*/ 246028 w 5504755"/>
              <a:gd name="connsiteY200" fmla="*/ 508456 h 4297270"/>
              <a:gd name="connsiteX201" fmla="*/ 151718 w 5504755"/>
              <a:gd name="connsiteY201" fmla="*/ 266529 h 4297270"/>
              <a:gd name="connsiteX202" fmla="*/ 0 w 5504755"/>
              <a:gd name="connsiteY20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701686 w 5504755"/>
              <a:gd name="connsiteY182" fmla="*/ 1459760 h 4297270"/>
              <a:gd name="connsiteX183" fmla="*/ 1595075 w 5504755"/>
              <a:gd name="connsiteY183" fmla="*/ 1451559 h 4297270"/>
              <a:gd name="connsiteX184" fmla="*/ 1476162 w 5504755"/>
              <a:gd name="connsiteY184" fmla="*/ 1463860 h 4297270"/>
              <a:gd name="connsiteX185" fmla="*/ 1336746 w 5504755"/>
              <a:gd name="connsiteY185" fmla="*/ 1476162 h 4297270"/>
              <a:gd name="connsiteX186" fmla="*/ 1217834 w 5504755"/>
              <a:gd name="connsiteY186" fmla="*/ 1472062 h 4297270"/>
              <a:gd name="connsiteX187" fmla="*/ 1123524 w 5504755"/>
              <a:gd name="connsiteY187" fmla="*/ 1455659 h 4297270"/>
              <a:gd name="connsiteX188" fmla="*/ 1041515 w 5504755"/>
              <a:gd name="connsiteY188" fmla="*/ 1426957 h 4297270"/>
              <a:gd name="connsiteX189" fmla="*/ 951305 w 5504755"/>
              <a:gd name="connsiteY189" fmla="*/ 1377751 h 4297270"/>
              <a:gd name="connsiteX190" fmla="*/ 897999 w 5504755"/>
              <a:gd name="connsiteY190" fmla="*/ 1344948 h 4297270"/>
              <a:gd name="connsiteX191" fmla="*/ 824191 w 5504755"/>
              <a:gd name="connsiteY191" fmla="*/ 1312144 h 4297270"/>
              <a:gd name="connsiteX192" fmla="*/ 754483 w 5504755"/>
              <a:gd name="connsiteY192" fmla="*/ 1299843 h 4297270"/>
              <a:gd name="connsiteX193" fmla="*/ 692976 w 5504755"/>
              <a:gd name="connsiteY193" fmla="*/ 1250636 h 4297270"/>
              <a:gd name="connsiteX194" fmla="*/ 627369 w 5504755"/>
              <a:gd name="connsiteY194" fmla="*/ 1209633 h 4297270"/>
              <a:gd name="connsiteX195" fmla="*/ 602767 w 5504755"/>
              <a:gd name="connsiteY195" fmla="*/ 1123524 h 4297270"/>
              <a:gd name="connsiteX196" fmla="*/ 578164 w 5504755"/>
              <a:gd name="connsiteY196" fmla="*/ 1021012 h 4297270"/>
              <a:gd name="connsiteX197" fmla="*/ 549461 w 5504755"/>
              <a:gd name="connsiteY197" fmla="*/ 885697 h 4297270"/>
              <a:gd name="connsiteX198" fmla="*/ 471553 w 5504755"/>
              <a:gd name="connsiteY198" fmla="*/ 787285 h 4297270"/>
              <a:gd name="connsiteX199" fmla="*/ 299333 w 5504755"/>
              <a:gd name="connsiteY199" fmla="*/ 623268 h 4297270"/>
              <a:gd name="connsiteX200" fmla="*/ 246028 w 5504755"/>
              <a:gd name="connsiteY200" fmla="*/ 508456 h 4297270"/>
              <a:gd name="connsiteX201" fmla="*/ 151718 w 5504755"/>
              <a:gd name="connsiteY201" fmla="*/ 266529 h 4297270"/>
              <a:gd name="connsiteX202" fmla="*/ 0 w 5504755"/>
              <a:gd name="connsiteY20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595075 w 5504755"/>
              <a:gd name="connsiteY182" fmla="*/ 1451559 h 4297270"/>
              <a:gd name="connsiteX183" fmla="*/ 1476162 w 5504755"/>
              <a:gd name="connsiteY183" fmla="*/ 1463860 h 4297270"/>
              <a:gd name="connsiteX184" fmla="*/ 1336746 w 5504755"/>
              <a:gd name="connsiteY184" fmla="*/ 1476162 h 4297270"/>
              <a:gd name="connsiteX185" fmla="*/ 1217834 w 5504755"/>
              <a:gd name="connsiteY185" fmla="*/ 1472062 h 4297270"/>
              <a:gd name="connsiteX186" fmla="*/ 1123524 w 5504755"/>
              <a:gd name="connsiteY186" fmla="*/ 1455659 h 4297270"/>
              <a:gd name="connsiteX187" fmla="*/ 1041515 w 5504755"/>
              <a:gd name="connsiteY187" fmla="*/ 1426957 h 4297270"/>
              <a:gd name="connsiteX188" fmla="*/ 951305 w 5504755"/>
              <a:gd name="connsiteY188" fmla="*/ 1377751 h 4297270"/>
              <a:gd name="connsiteX189" fmla="*/ 897999 w 5504755"/>
              <a:gd name="connsiteY189" fmla="*/ 1344948 h 4297270"/>
              <a:gd name="connsiteX190" fmla="*/ 824191 w 5504755"/>
              <a:gd name="connsiteY190" fmla="*/ 1312144 h 4297270"/>
              <a:gd name="connsiteX191" fmla="*/ 754483 w 5504755"/>
              <a:gd name="connsiteY191" fmla="*/ 1299843 h 4297270"/>
              <a:gd name="connsiteX192" fmla="*/ 692976 w 5504755"/>
              <a:gd name="connsiteY192" fmla="*/ 1250636 h 4297270"/>
              <a:gd name="connsiteX193" fmla="*/ 627369 w 5504755"/>
              <a:gd name="connsiteY193" fmla="*/ 1209633 h 4297270"/>
              <a:gd name="connsiteX194" fmla="*/ 602767 w 5504755"/>
              <a:gd name="connsiteY194" fmla="*/ 1123524 h 4297270"/>
              <a:gd name="connsiteX195" fmla="*/ 578164 w 5504755"/>
              <a:gd name="connsiteY195" fmla="*/ 1021012 h 4297270"/>
              <a:gd name="connsiteX196" fmla="*/ 549461 w 5504755"/>
              <a:gd name="connsiteY196" fmla="*/ 885697 h 4297270"/>
              <a:gd name="connsiteX197" fmla="*/ 471553 w 5504755"/>
              <a:gd name="connsiteY197" fmla="*/ 787285 h 4297270"/>
              <a:gd name="connsiteX198" fmla="*/ 299333 w 5504755"/>
              <a:gd name="connsiteY198" fmla="*/ 623268 h 4297270"/>
              <a:gd name="connsiteX199" fmla="*/ 246028 w 5504755"/>
              <a:gd name="connsiteY199" fmla="*/ 508456 h 4297270"/>
              <a:gd name="connsiteX200" fmla="*/ 151718 w 5504755"/>
              <a:gd name="connsiteY200" fmla="*/ 266529 h 4297270"/>
              <a:gd name="connsiteX201" fmla="*/ 0 w 5504755"/>
              <a:gd name="connsiteY20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504865 w 5504755"/>
              <a:gd name="connsiteY182" fmla="*/ 1726289 h 4297270"/>
              <a:gd name="connsiteX183" fmla="*/ 1476162 w 5504755"/>
              <a:gd name="connsiteY183" fmla="*/ 1463860 h 4297270"/>
              <a:gd name="connsiteX184" fmla="*/ 1336746 w 5504755"/>
              <a:gd name="connsiteY184" fmla="*/ 1476162 h 4297270"/>
              <a:gd name="connsiteX185" fmla="*/ 1217834 w 5504755"/>
              <a:gd name="connsiteY185" fmla="*/ 1472062 h 4297270"/>
              <a:gd name="connsiteX186" fmla="*/ 1123524 w 5504755"/>
              <a:gd name="connsiteY186" fmla="*/ 1455659 h 4297270"/>
              <a:gd name="connsiteX187" fmla="*/ 1041515 w 5504755"/>
              <a:gd name="connsiteY187" fmla="*/ 1426957 h 4297270"/>
              <a:gd name="connsiteX188" fmla="*/ 951305 w 5504755"/>
              <a:gd name="connsiteY188" fmla="*/ 1377751 h 4297270"/>
              <a:gd name="connsiteX189" fmla="*/ 897999 w 5504755"/>
              <a:gd name="connsiteY189" fmla="*/ 1344948 h 4297270"/>
              <a:gd name="connsiteX190" fmla="*/ 824191 w 5504755"/>
              <a:gd name="connsiteY190" fmla="*/ 1312144 h 4297270"/>
              <a:gd name="connsiteX191" fmla="*/ 754483 w 5504755"/>
              <a:gd name="connsiteY191" fmla="*/ 1299843 h 4297270"/>
              <a:gd name="connsiteX192" fmla="*/ 692976 w 5504755"/>
              <a:gd name="connsiteY192" fmla="*/ 1250636 h 4297270"/>
              <a:gd name="connsiteX193" fmla="*/ 627369 w 5504755"/>
              <a:gd name="connsiteY193" fmla="*/ 1209633 h 4297270"/>
              <a:gd name="connsiteX194" fmla="*/ 602767 w 5504755"/>
              <a:gd name="connsiteY194" fmla="*/ 1123524 h 4297270"/>
              <a:gd name="connsiteX195" fmla="*/ 578164 w 5504755"/>
              <a:gd name="connsiteY195" fmla="*/ 1021012 h 4297270"/>
              <a:gd name="connsiteX196" fmla="*/ 549461 w 5504755"/>
              <a:gd name="connsiteY196" fmla="*/ 885697 h 4297270"/>
              <a:gd name="connsiteX197" fmla="*/ 471553 w 5504755"/>
              <a:gd name="connsiteY197" fmla="*/ 787285 h 4297270"/>
              <a:gd name="connsiteX198" fmla="*/ 299333 w 5504755"/>
              <a:gd name="connsiteY198" fmla="*/ 623268 h 4297270"/>
              <a:gd name="connsiteX199" fmla="*/ 246028 w 5504755"/>
              <a:gd name="connsiteY199" fmla="*/ 508456 h 4297270"/>
              <a:gd name="connsiteX200" fmla="*/ 151718 w 5504755"/>
              <a:gd name="connsiteY200" fmla="*/ 266529 h 4297270"/>
              <a:gd name="connsiteX201" fmla="*/ 0 w 5504755"/>
              <a:gd name="connsiteY20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504865 w 5504755"/>
              <a:gd name="connsiteY182" fmla="*/ 1726289 h 4297270"/>
              <a:gd name="connsiteX183" fmla="*/ 1357249 w 5504755"/>
              <a:gd name="connsiteY183" fmla="*/ 1615577 h 4297270"/>
              <a:gd name="connsiteX184" fmla="*/ 1336746 w 5504755"/>
              <a:gd name="connsiteY184" fmla="*/ 1476162 h 4297270"/>
              <a:gd name="connsiteX185" fmla="*/ 1217834 w 5504755"/>
              <a:gd name="connsiteY185" fmla="*/ 1472062 h 4297270"/>
              <a:gd name="connsiteX186" fmla="*/ 1123524 w 5504755"/>
              <a:gd name="connsiteY186" fmla="*/ 1455659 h 4297270"/>
              <a:gd name="connsiteX187" fmla="*/ 1041515 w 5504755"/>
              <a:gd name="connsiteY187" fmla="*/ 1426957 h 4297270"/>
              <a:gd name="connsiteX188" fmla="*/ 951305 w 5504755"/>
              <a:gd name="connsiteY188" fmla="*/ 1377751 h 4297270"/>
              <a:gd name="connsiteX189" fmla="*/ 897999 w 5504755"/>
              <a:gd name="connsiteY189" fmla="*/ 1344948 h 4297270"/>
              <a:gd name="connsiteX190" fmla="*/ 824191 w 5504755"/>
              <a:gd name="connsiteY190" fmla="*/ 1312144 h 4297270"/>
              <a:gd name="connsiteX191" fmla="*/ 754483 w 5504755"/>
              <a:gd name="connsiteY191" fmla="*/ 1299843 h 4297270"/>
              <a:gd name="connsiteX192" fmla="*/ 692976 w 5504755"/>
              <a:gd name="connsiteY192" fmla="*/ 1250636 h 4297270"/>
              <a:gd name="connsiteX193" fmla="*/ 627369 w 5504755"/>
              <a:gd name="connsiteY193" fmla="*/ 1209633 h 4297270"/>
              <a:gd name="connsiteX194" fmla="*/ 602767 w 5504755"/>
              <a:gd name="connsiteY194" fmla="*/ 1123524 h 4297270"/>
              <a:gd name="connsiteX195" fmla="*/ 578164 w 5504755"/>
              <a:gd name="connsiteY195" fmla="*/ 1021012 h 4297270"/>
              <a:gd name="connsiteX196" fmla="*/ 549461 w 5504755"/>
              <a:gd name="connsiteY196" fmla="*/ 885697 h 4297270"/>
              <a:gd name="connsiteX197" fmla="*/ 471553 w 5504755"/>
              <a:gd name="connsiteY197" fmla="*/ 787285 h 4297270"/>
              <a:gd name="connsiteX198" fmla="*/ 299333 w 5504755"/>
              <a:gd name="connsiteY198" fmla="*/ 623268 h 4297270"/>
              <a:gd name="connsiteX199" fmla="*/ 246028 w 5504755"/>
              <a:gd name="connsiteY199" fmla="*/ 508456 h 4297270"/>
              <a:gd name="connsiteX200" fmla="*/ 151718 w 5504755"/>
              <a:gd name="connsiteY200" fmla="*/ 266529 h 4297270"/>
              <a:gd name="connsiteX201" fmla="*/ 0 w 5504755"/>
              <a:gd name="connsiteY20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746792 w 5504755"/>
              <a:gd name="connsiteY181" fmla="*/ 1554070 h 4297270"/>
              <a:gd name="connsiteX182" fmla="*/ 1504865 w 5504755"/>
              <a:gd name="connsiteY182" fmla="*/ 1726289 h 4297270"/>
              <a:gd name="connsiteX183" fmla="*/ 1357249 w 5504755"/>
              <a:gd name="connsiteY183" fmla="*/ 1615577 h 4297270"/>
              <a:gd name="connsiteX184" fmla="*/ 1295742 w 5504755"/>
              <a:gd name="connsiteY184" fmla="*/ 1488464 h 4297270"/>
              <a:gd name="connsiteX185" fmla="*/ 1217834 w 5504755"/>
              <a:gd name="connsiteY185" fmla="*/ 1472062 h 4297270"/>
              <a:gd name="connsiteX186" fmla="*/ 1123524 w 5504755"/>
              <a:gd name="connsiteY186" fmla="*/ 1455659 h 4297270"/>
              <a:gd name="connsiteX187" fmla="*/ 1041515 w 5504755"/>
              <a:gd name="connsiteY187" fmla="*/ 1426957 h 4297270"/>
              <a:gd name="connsiteX188" fmla="*/ 951305 w 5504755"/>
              <a:gd name="connsiteY188" fmla="*/ 1377751 h 4297270"/>
              <a:gd name="connsiteX189" fmla="*/ 897999 w 5504755"/>
              <a:gd name="connsiteY189" fmla="*/ 1344948 h 4297270"/>
              <a:gd name="connsiteX190" fmla="*/ 824191 w 5504755"/>
              <a:gd name="connsiteY190" fmla="*/ 1312144 h 4297270"/>
              <a:gd name="connsiteX191" fmla="*/ 754483 w 5504755"/>
              <a:gd name="connsiteY191" fmla="*/ 1299843 h 4297270"/>
              <a:gd name="connsiteX192" fmla="*/ 692976 w 5504755"/>
              <a:gd name="connsiteY192" fmla="*/ 1250636 h 4297270"/>
              <a:gd name="connsiteX193" fmla="*/ 627369 w 5504755"/>
              <a:gd name="connsiteY193" fmla="*/ 1209633 h 4297270"/>
              <a:gd name="connsiteX194" fmla="*/ 602767 w 5504755"/>
              <a:gd name="connsiteY194" fmla="*/ 1123524 h 4297270"/>
              <a:gd name="connsiteX195" fmla="*/ 578164 w 5504755"/>
              <a:gd name="connsiteY195" fmla="*/ 1021012 h 4297270"/>
              <a:gd name="connsiteX196" fmla="*/ 549461 w 5504755"/>
              <a:gd name="connsiteY196" fmla="*/ 885697 h 4297270"/>
              <a:gd name="connsiteX197" fmla="*/ 471553 w 5504755"/>
              <a:gd name="connsiteY197" fmla="*/ 787285 h 4297270"/>
              <a:gd name="connsiteX198" fmla="*/ 299333 w 5504755"/>
              <a:gd name="connsiteY198" fmla="*/ 623268 h 4297270"/>
              <a:gd name="connsiteX199" fmla="*/ 246028 w 5504755"/>
              <a:gd name="connsiteY199" fmla="*/ 508456 h 4297270"/>
              <a:gd name="connsiteX200" fmla="*/ 151718 w 5504755"/>
              <a:gd name="connsiteY200" fmla="*/ 266529 h 4297270"/>
              <a:gd name="connsiteX201" fmla="*/ 0 w 5504755"/>
              <a:gd name="connsiteY20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775495 w 5504755"/>
              <a:gd name="connsiteY180" fmla="*/ 1566372 h 4297270"/>
              <a:gd name="connsiteX181" fmla="*/ 1504865 w 5504755"/>
              <a:gd name="connsiteY181" fmla="*/ 1726289 h 4297270"/>
              <a:gd name="connsiteX182" fmla="*/ 1357249 w 5504755"/>
              <a:gd name="connsiteY182" fmla="*/ 1615577 h 4297270"/>
              <a:gd name="connsiteX183" fmla="*/ 1295742 w 5504755"/>
              <a:gd name="connsiteY183" fmla="*/ 1488464 h 4297270"/>
              <a:gd name="connsiteX184" fmla="*/ 1217834 w 5504755"/>
              <a:gd name="connsiteY184" fmla="*/ 1472062 h 4297270"/>
              <a:gd name="connsiteX185" fmla="*/ 1123524 w 5504755"/>
              <a:gd name="connsiteY185" fmla="*/ 1455659 h 4297270"/>
              <a:gd name="connsiteX186" fmla="*/ 1041515 w 5504755"/>
              <a:gd name="connsiteY186" fmla="*/ 1426957 h 4297270"/>
              <a:gd name="connsiteX187" fmla="*/ 951305 w 5504755"/>
              <a:gd name="connsiteY187" fmla="*/ 1377751 h 4297270"/>
              <a:gd name="connsiteX188" fmla="*/ 897999 w 5504755"/>
              <a:gd name="connsiteY188" fmla="*/ 1344948 h 4297270"/>
              <a:gd name="connsiteX189" fmla="*/ 824191 w 5504755"/>
              <a:gd name="connsiteY189" fmla="*/ 1312144 h 4297270"/>
              <a:gd name="connsiteX190" fmla="*/ 754483 w 5504755"/>
              <a:gd name="connsiteY190" fmla="*/ 1299843 h 4297270"/>
              <a:gd name="connsiteX191" fmla="*/ 692976 w 5504755"/>
              <a:gd name="connsiteY191" fmla="*/ 1250636 h 4297270"/>
              <a:gd name="connsiteX192" fmla="*/ 627369 w 5504755"/>
              <a:gd name="connsiteY192" fmla="*/ 1209633 h 4297270"/>
              <a:gd name="connsiteX193" fmla="*/ 602767 w 5504755"/>
              <a:gd name="connsiteY193" fmla="*/ 1123524 h 4297270"/>
              <a:gd name="connsiteX194" fmla="*/ 578164 w 5504755"/>
              <a:gd name="connsiteY194" fmla="*/ 1021012 h 4297270"/>
              <a:gd name="connsiteX195" fmla="*/ 549461 w 5504755"/>
              <a:gd name="connsiteY195" fmla="*/ 885697 h 4297270"/>
              <a:gd name="connsiteX196" fmla="*/ 471553 w 5504755"/>
              <a:gd name="connsiteY196" fmla="*/ 787285 h 4297270"/>
              <a:gd name="connsiteX197" fmla="*/ 299333 w 5504755"/>
              <a:gd name="connsiteY197" fmla="*/ 623268 h 4297270"/>
              <a:gd name="connsiteX198" fmla="*/ 246028 w 5504755"/>
              <a:gd name="connsiteY198" fmla="*/ 508456 h 4297270"/>
              <a:gd name="connsiteX199" fmla="*/ 151718 w 5504755"/>
              <a:gd name="connsiteY199" fmla="*/ 266529 h 4297270"/>
              <a:gd name="connsiteX200" fmla="*/ 0 w 5504755"/>
              <a:gd name="connsiteY20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816499 w 5504755"/>
              <a:gd name="connsiteY179" fmla="*/ 1590974 h 4297270"/>
              <a:gd name="connsiteX180" fmla="*/ 1668883 w 5504755"/>
              <a:gd name="connsiteY180" fmla="*/ 1763194 h 4297270"/>
              <a:gd name="connsiteX181" fmla="*/ 1504865 w 5504755"/>
              <a:gd name="connsiteY181" fmla="*/ 1726289 h 4297270"/>
              <a:gd name="connsiteX182" fmla="*/ 1357249 w 5504755"/>
              <a:gd name="connsiteY182" fmla="*/ 1615577 h 4297270"/>
              <a:gd name="connsiteX183" fmla="*/ 1295742 w 5504755"/>
              <a:gd name="connsiteY183" fmla="*/ 1488464 h 4297270"/>
              <a:gd name="connsiteX184" fmla="*/ 1217834 w 5504755"/>
              <a:gd name="connsiteY184" fmla="*/ 1472062 h 4297270"/>
              <a:gd name="connsiteX185" fmla="*/ 1123524 w 5504755"/>
              <a:gd name="connsiteY185" fmla="*/ 1455659 h 4297270"/>
              <a:gd name="connsiteX186" fmla="*/ 1041515 w 5504755"/>
              <a:gd name="connsiteY186" fmla="*/ 1426957 h 4297270"/>
              <a:gd name="connsiteX187" fmla="*/ 951305 w 5504755"/>
              <a:gd name="connsiteY187" fmla="*/ 1377751 h 4297270"/>
              <a:gd name="connsiteX188" fmla="*/ 897999 w 5504755"/>
              <a:gd name="connsiteY188" fmla="*/ 1344948 h 4297270"/>
              <a:gd name="connsiteX189" fmla="*/ 824191 w 5504755"/>
              <a:gd name="connsiteY189" fmla="*/ 1312144 h 4297270"/>
              <a:gd name="connsiteX190" fmla="*/ 754483 w 5504755"/>
              <a:gd name="connsiteY190" fmla="*/ 1299843 h 4297270"/>
              <a:gd name="connsiteX191" fmla="*/ 692976 w 5504755"/>
              <a:gd name="connsiteY191" fmla="*/ 1250636 h 4297270"/>
              <a:gd name="connsiteX192" fmla="*/ 627369 w 5504755"/>
              <a:gd name="connsiteY192" fmla="*/ 1209633 h 4297270"/>
              <a:gd name="connsiteX193" fmla="*/ 602767 w 5504755"/>
              <a:gd name="connsiteY193" fmla="*/ 1123524 h 4297270"/>
              <a:gd name="connsiteX194" fmla="*/ 578164 w 5504755"/>
              <a:gd name="connsiteY194" fmla="*/ 1021012 h 4297270"/>
              <a:gd name="connsiteX195" fmla="*/ 549461 w 5504755"/>
              <a:gd name="connsiteY195" fmla="*/ 885697 h 4297270"/>
              <a:gd name="connsiteX196" fmla="*/ 471553 w 5504755"/>
              <a:gd name="connsiteY196" fmla="*/ 787285 h 4297270"/>
              <a:gd name="connsiteX197" fmla="*/ 299333 w 5504755"/>
              <a:gd name="connsiteY197" fmla="*/ 623268 h 4297270"/>
              <a:gd name="connsiteX198" fmla="*/ 246028 w 5504755"/>
              <a:gd name="connsiteY198" fmla="*/ 508456 h 4297270"/>
              <a:gd name="connsiteX199" fmla="*/ 151718 w 5504755"/>
              <a:gd name="connsiteY199" fmla="*/ 266529 h 4297270"/>
              <a:gd name="connsiteX200" fmla="*/ 0 w 5504755"/>
              <a:gd name="connsiteY20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713988 w 5504755"/>
              <a:gd name="connsiteY179" fmla="*/ 1705787 h 4297270"/>
              <a:gd name="connsiteX180" fmla="*/ 1668883 w 5504755"/>
              <a:gd name="connsiteY180" fmla="*/ 1763194 h 4297270"/>
              <a:gd name="connsiteX181" fmla="*/ 1504865 w 5504755"/>
              <a:gd name="connsiteY181" fmla="*/ 1726289 h 4297270"/>
              <a:gd name="connsiteX182" fmla="*/ 1357249 w 5504755"/>
              <a:gd name="connsiteY182" fmla="*/ 1615577 h 4297270"/>
              <a:gd name="connsiteX183" fmla="*/ 1295742 w 5504755"/>
              <a:gd name="connsiteY183" fmla="*/ 1488464 h 4297270"/>
              <a:gd name="connsiteX184" fmla="*/ 1217834 w 5504755"/>
              <a:gd name="connsiteY184" fmla="*/ 1472062 h 4297270"/>
              <a:gd name="connsiteX185" fmla="*/ 1123524 w 5504755"/>
              <a:gd name="connsiteY185" fmla="*/ 1455659 h 4297270"/>
              <a:gd name="connsiteX186" fmla="*/ 1041515 w 5504755"/>
              <a:gd name="connsiteY186" fmla="*/ 1426957 h 4297270"/>
              <a:gd name="connsiteX187" fmla="*/ 951305 w 5504755"/>
              <a:gd name="connsiteY187" fmla="*/ 1377751 h 4297270"/>
              <a:gd name="connsiteX188" fmla="*/ 897999 w 5504755"/>
              <a:gd name="connsiteY188" fmla="*/ 1344948 h 4297270"/>
              <a:gd name="connsiteX189" fmla="*/ 824191 w 5504755"/>
              <a:gd name="connsiteY189" fmla="*/ 1312144 h 4297270"/>
              <a:gd name="connsiteX190" fmla="*/ 754483 w 5504755"/>
              <a:gd name="connsiteY190" fmla="*/ 1299843 h 4297270"/>
              <a:gd name="connsiteX191" fmla="*/ 692976 w 5504755"/>
              <a:gd name="connsiteY191" fmla="*/ 1250636 h 4297270"/>
              <a:gd name="connsiteX192" fmla="*/ 627369 w 5504755"/>
              <a:gd name="connsiteY192" fmla="*/ 1209633 h 4297270"/>
              <a:gd name="connsiteX193" fmla="*/ 602767 w 5504755"/>
              <a:gd name="connsiteY193" fmla="*/ 1123524 h 4297270"/>
              <a:gd name="connsiteX194" fmla="*/ 578164 w 5504755"/>
              <a:gd name="connsiteY194" fmla="*/ 1021012 h 4297270"/>
              <a:gd name="connsiteX195" fmla="*/ 549461 w 5504755"/>
              <a:gd name="connsiteY195" fmla="*/ 885697 h 4297270"/>
              <a:gd name="connsiteX196" fmla="*/ 471553 w 5504755"/>
              <a:gd name="connsiteY196" fmla="*/ 787285 h 4297270"/>
              <a:gd name="connsiteX197" fmla="*/ 299333 w 5504755"/>
              <a:gd name="connsiteY197" fmla="*/ 623268 h 4297270"/>
              <a:gd name="connsiteX198" fmla="*/ 246028 w 5504755"/>
              <a:gd name="connsiteY198" fmla="*/ 508456 h 4297270"/>
              <a:gd name="connsiteX199" fmla="*/ 151718 w 5504755"/>
              <a:gd name="connsiteY199" fmla="*/ 266529 h 4297270"/>
              <a:gd name="connsiteX200" fmla="*/ 0 w 5504755"/>
              <a:gd name="connsiteY20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828801 w 5504755"/>
              <a:gd name="connsiteY178" fmla="*/ 1603276 h 4297270"/>
              <a:gd name="connsiteX179" fmla="*/ 1668883 w 5504755"/>
              <a:gd name="connsiteY179" fmla="*/ 1763194 h 4297270"/>
              <a:gd name="connsiteX180" fmla="*/ 1504865 w 5504755"/>
              <a:gd name="connsiteY180" fmla="*/ 1726289 h 4297270"/>
              <a:gd name="connsiteX181" fmla="*/ 1357249 w 5504755"/>
              <a:gd name="connsiteY181" fmla="*/ 1615577 h 4297270"/>
              <a:gd name="connsiteX182" fmla="*/ 1295742 w 5504755"/>
              <a:gd name="connsiteY182" fmla="*/ 1488464 h 4297270"/>
              <a:gd name="connsiteX183" fmla="*/ 1217834 w 5504755"/>
              <a:gd name="connsiteY183" fmla="*/ 1472062 h 4297270"/>
              <a:gd name="connsiteX184" fmla="*/ 1123524 w 5504755"/>
              <a:gd name="connsiteY184" fmla="*/ 1455659 h 4297270"/>
              <a:gd name="connsiteX185" fmla="*/ 1041515 w 5504755"/>
              <a:gd name="connsiteY185" fmla="*/ 1426957 h 4297270"/>
              <a:gd name="connsiteX186" fmla="*/ 951305 w 5504755"/>
              <a:gd name="connsiteY186" fmla="*/ 1377751 h 4297270"/>
              <a:gd name="connsiteX187" fmla="*/ 897999 w 5504755"/>
              <a:gd name="connsiteY187" fmla="*/ 1344948 h 4297270"/>
              <a:gd name="connsiteX188" fmla="*/ 824191 w 5504755"/>
              <a:gd name="connsiteY188" fmla="*/ 1312144 h 4297270"/>
              <a:gd name="connsiteX189" fmla="*/ 754483 w 5504755"/>
              <a:gd name="connsiteY189" fmla="*/ 1299843 h 4297270"/>
              <a:gd name="connsiteX190" fmla="*/ 692976 w 5504755"/>
              <a:gd name="connsiteY190" fmla="*/ 1250636 h 4297270"/>
              <a:gd name="connsiteX191" fmla="*/ 627369 w 5504755"/>
              <a:gd name="connsiteY191" fmla="*/ 1209633 h 4297270"/>
              <a:gd name="connsiteX192" fmla="*/ 602767 w 5504755"/>
              <a:gd name="connsiteY192" fmla="*/ 1123524 h 4297270"/>
              <a:gd name="connsiteX193" fmla="*/ 578164 w 5504755"/>
              <a:gd name="connsiteY193" fmla="*/ 1021012 h 4297270"/>
              <a:gd name="connsiteX194" fmla="*/ 549461 w 5504755"/>
              <a:gd name="connsiteY194" fmla="*/ 885697 h 4297270"/>
              <a:gd name="connsiteX195" fmla="*/ 471553 w 5504755"/>
              <a:gd name="connsiteY195" fmla="*/ 787285 h 4297270"/>
              <a:gd name="connsiteX196" fmla="*/ 299333 w 5504755"/>
              <a:gd name="connsiteY196" fmla="*/ 623268 h 4297270"/>
              <a:gd name="connsiteX197" fmla="*/ 246028 w 5504755"/>
              <a:gd name="connsiteY197" fmla="*/ 508456 h 4297270"/>
              <a:gd name="connsiteX198" fmla="*/ 151718 w 5504755"/>
              <a:gd name="connsiteY198" fmla="*/ 266529 h 4297270"/>
              <a:gd name="connsiteX199" fmla="*/ 0 w 5504755"/>
              <a:gd name="connsiteY19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865705 w 5504755"/>
              <a:gd name="connsiteY177" fmla="*/ 1627878 h 4297270"/>
              <a:gd name="connsiteX178" fmla="*/ 1759094 w 5504755"/>
              <a:gd name="connsiteY178" fmla="*/ 1730390 h 4297270"/>
              <a:gd name="connsiteX179" fmla="*/ 1668883 w 5504755"/>
              <a:gd name="connsiteY179" fmla="*/ 1763194 h 4297270"/>
              <a:gd name="connsiteX180" fmla="*/ 1504865 w 5504755"/>
              <a:gd name="connsiteY180" fmla="*/ 1726289 h 4297270"/>
              <a:gd name="connsiteX181" fmla="*/ 1357249 w 5504755"/>
              <a:gd name="connsiteY181" fmla="*/ 1615577 h 4297270"/>
              <a:gd name="connsiteX182" fmla="*/ 1295742 w 5504755"/>
              <a:gd name="connsiteY182" fmla="*/ 1488464 h 4297270"/>
              <a:gd name="connsiteX183" fmla="*/ 1217834 w 5504755"/>
              <a:gd name="connsiteY183" fmla="*/ 1472062 h 4297270"/>
              <a:gd name="connsiteX184" fmla="*/ 1123524 w 5504755"/>
              <a:gd name="connsiteY184" fmla="*/ 1455659 h 4297270"/>
              <a:gd name="connsiteX185" fmla="*/ 1041515 w 5504755"/>
              <a:gd name="connsiteY185" fmla="*/ 1426957 h 4297270"/>
              <a:gd name="connsiteX186" fmla="*/ 951305 w 5504755"/>
              <a:gd name="connsiteY186" fmla="*/ 1377751 h 4297270"/>
              <a:gd name="connsiteX187" fmla="*/ 897999 w 5504755"/>
              <a:gd name="connsiteY187" fmla="*/ 1344948 h 4297270"/>
              <a:gd name="connsiteX188" fmla="*/ 824191 w 5504755"/>
              <a:gd name="connsiteY188" fmla="*/ 1312144 h 4297270"/>
              <a:gd name="connsiteX189" fmla="*/ 754483 w 5504755"/>
              <a:gd name="connsiteY189" fmla="*/ 1299843 h 4297270"/>
              <a:gd name="connsiteX190" fmla="*/ 692976 w 5504755"/>
              <a:gd name="connsiteY190" fmla="*/ 1250636 h 4297270"/>
              <a:gd name="connsiteX191" fmla="*/ 627369 w 5504755"/>
              <a:gd name="connsiteY191" fmla="*/ 1209633 h 4297270"/>
              <a:gd name="connsiteX192" fmla="*/ 602767 w 5504755"/>
              <a:gd name="connsiteY192" fmla="*/ 1123524 h 4297270"/>
              <a:gd name="connsiteX193" fmla="*/ 578164 w 5504755"/>
              <a:gd name="connsiteY193" fmla="*/ 1021012 h 4297270"/>
              <a:gd name="connsiteX194" fmla="*/ 549461 w 5504755"/>
              <a:gd name="connsiteY194" fmla="*/ 885697 h 4297270"/>
              <a:gd name="connsiteX195" fmla="*/ 471553 w 5504755"/>
              <a:gd name="connsiteY195" fmla="*/ 787285 h 4297270"/>
              <a:gd name="connsiteX196" fmla="*/ 299333 w 5504755"/>
              <a:gd name="connsiteY196" fmla="*/ 623268 h 4297270"/>
              <a:gd name="connsiteX197" fmla="*/ 246028 w 5504755"/>
              <a:gd name="connsiteY197" fmla="*/ 508456 h 4297270"/>
              <a:gd name="connsiteX198" fmla="*/ 151718 w 5504755"/>
              <a:gd name="connsiteY198" fmla="*/ 266529 h 4297270"/>
              <a:gd name="connsiteX199" fmla="*/ 0 w 5504755"/>
              <a:gd name="connsiteY19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878006 w 5504755"/>
              <a:gd name="connsiteY176" fmla="*/ 1640180 h 4297270"/>
              <a:gd name="connsiteX177" fmla="*/ 1759094 w 5504755"/>
              <a:gd name="connsiteY177" fmla="*/ 1730390 h 4297270"/>
              <a:gd name="connsiteX178" fmla="*/ 1668883 w 5504755"/>
              <a:gd name="connsiteY178" fmla="*/ 1763194 h 4297270"/>
              <a:gd name="connsiteX179" fmla="*/ 1504865 w 5504755"/>
              <a:gd name="connsiteY179" fmla="*/ 1726289 h 4297270"/>
              <a:gd name="connsiteX180" fmla="*/ 1357249 w 5504755"/>
              <a:gd name="connsiteY180" fmla="*/ 1615577 h 4297270"/>
              <a:gd name="connsiteX181" fmla="*/ 1295742 w 5504755"/>
              <a:gd name="connsiteY181" fmla="*/ 1488464 h 4297270"/>
              <a:gd name="connsiteX182" fmla="*/ 1217834 w 5504755"/>
              <a:gd name="connsiteY182" fmla="*/ 1472062 h 4297270"/>
              <a:gd name="connsiteX183" fmla="*/ 1123524 w 5504755"/>
              <a:gd name="connsiteY183" fmla="*/ 1455659 h 4297270"/>
              <a:gd name="connsiteX184" fmla="*/ 1041515 w 5504755"/>
              <a:gd name="connsiteY184" fmla="*/ 1426957 h 4297270"/>
              <a:gd name="connsiteX185" fmla="*/ 951305 w 5504755"/>
              <a:gd name="connsiteY185" fmla="*/ 1377751 h 4297270"/>
              <a:gd name="connsiteX186" fmla="*/ 897999 w 5504755"/>
              <a:gd name="connsiteY186" fmla="*/ 1344948 h 4297270"/>
              <a:gd name="connsiteX187" fmla="*/ 824191 w 5504755"/>
              <a:gd name="connsiteY187" fmla="*/ 1312144 h 4297270"/>
              <a:gd name="connsiteX188" fmla="*/ 754483 w 5504755"/>
              <a:gd name="connsiteY188" fmla="*/ 1299843 h 4297270"/>
              <a:gd name="connsiteX189" fmla="*/ 692976 w 5504755"/>
              <a:gd name="connsiteY189" fmla="*/ 1250636 h 4297270"/>
              <a:gd name="connsiteX190" fmla="*/ 627369 w 5504755"/>
              <a:gd name="connsiteY190" fmla="*/ 1209633 h 4297270"/>
              <a:gd name="connsiteX191" fmla="*/ 602767 w 5504755"/>
              <a:gd name="connsiteY191" fmla="*/ 1123524 h 4297270"/>
              <a:gd name="connsiteX192" fmla="*/ 578164 w 5504755"/>
              <a:gd name="connsiteY192" fmla="*/ 1021012 h 4297270"/>
              <a:gd name="connsiteX193" fmla="*/ 549461 w 5504755"/>
              <a:gd name="connsiteY193" fmla="*/ 885697 h 4297270"/>
              <a:gd name="connsiteX194" fmla="*/ 471553 w 5504755"/>
              <a:gd name="connsiteY194" fmla="*/ 787285 h 4297270"/>
              <a:gd name="connsiteX195" fmla="*/ 299333 w 5504755"/>
              <a:gd name="connsiteY195" fmla="*/ 623268 h 4297270"/>
              <a:gd name="connsiteX196" fmla="*/ 246028 w 5504755"/>
              <a:gd name="connsiteY196" fmla="*/ 508456 h 4297270"/>
              <a:gd name="connsiteX197" fmla="*/ 151718 w 5504755"/>
              <a:gd name="connsiteY197" fmla="*/ 266529 h 4297270"/>
              <a:gd name="connsiteX198" fmla="*/ 0 w 5504755"/>
              <a:gd name="connsiteY19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890307 w 5504755"/>
              <a:gd name="connsiteY175" fmla="*/ 1648381 h 4297270"/>
              <a:gd name="connsiteX176" fmla="*/ 1759094 w 5504755"/>
              <a:gd name="connsiteY176" fmla="*/ 1730390 h 4297270"/>
              <a:gd name="connsiteX177" fmla="*/ 1668883 w 5504755"/>
              <a:gd name="connsiteY177" fmla="*/ 1763194 h 4297270"/>
              <a:gd name="connsiteX178" fmla="*/ 1504865 w 5504755"/>
              <a:gd name="connsiteY178" fmla="*/ 1726289 h 4297270"/>
              <a:gd name="connsiteX179" fmla="*/ 1357249 w 5504755"/>
              <a:gd name="connsiteY179" fmla="*/ 1615577 h 4297270"/>
              <a:gd name="connsiteX180" fmla="*/ 1295742 w 5504755"/>
              <a:gd name="connsiteY180" fmla="*/ 1488464 h 4297270"/>
              <a:gd name="connsiteX181" fmla="*/ 1217834 w 5504755"/>
              <a:gd name="connsiteY181" fmla="*/ 1472062 h 4297270"/>
              <a:gd name="connsiteX182" fmla="*/ 1123524 w 5504755"/>
              <a:gd name="connsiteY182" fmla="*/ 1455659 h 4297270"/>
              <a:gd name="connsiteX183" fmla="*/ 1041515 w 5504755"/>
              <a:gd name="connsiteY183" fmla="*/ 1426957 h 4297270"/>
              <a:gd name="connsiteX184" fmla="*/ 951305 w 5504755"/>
              <a:gd name="connsiteY184" fmla="*/ 1377751 h 4297270"/>
              <a:gd name="connsiteX185" fmla="*/ 897999 w 5504755"/>
              <a:gd name="connsiteY185" fmla="*/ 1344948 h 4297270"/>
              <a:gd name="connsiteX186" fmla="*/ 824191 w 5504755"/>
              <a:gd name="connsiteY186" fmla="*/ 1312144 h 4297270"/>
              <a:gd name="connsiteX187" fmla="*/ 754483 w 5504755"/>
              <a:gd name="connsiteY187" fmla="*/ 1299843 h 4297270"/>
              <a:gd name="connsiteX188" fmla="*/ 692976 w 5504755"/>
              <a:gd name="connsiteY188" fmla="*/ 1250636 h 4297270"/>
              <a:gd name="connsiteX189" fmla="*/ 627369 w 5504755"/>
              <a:gd name="connsiteY189" fmla="*/ 1209633 h 4297270"/>
              <a:gd name="connsiteX190" fmla="*/ 602767 w 5504755"/>
              <a:gd name="connsiteY190" fmla="*/ 1123524 h 4297270"/>
              <a:gd name="connsiteX191" fmla="*/ 578164 w 5504755"/>
              <a:gd name="connsiteY191" fmla="*/ 1021012 h 4297270"/>
              <a:gd name="connsiteX192" fmla="*/ 549461 w 5504755"/>
              <a:gd name="connsiteY192" fmla="*/ 885697 h 4297270"/>
              <a:gd name="connsiteX193" fmla="*/ 471553 w 5504755"/>
              <a:gd name="connsiteY193" fmla="*/ 787285 h 4297270"/>
              <a:gd name="connsiteX194" fmla="*/ 299333 w 5504755"/>
              <a:gd name="connsiteY194" fmla="*/ 623268 h 4297270"/>
              <a:gd name="connsiteX195" fmla="*/ 246028 w 5504755"/>
              <a:gd name="connsiteY195" fmla="*/ 508456 h 4297270"/>
              <a:gd name="connsiteX196" fmla="*/ 151718 w 5504755"/>
              <a:gd name="connsiteY196" fmla="*/ 266529 h 4297270"/>
              <a:gd name="connsiteX197" fmla="*/ 0 w 5504755"/>
              <a:gd name="connsiteY19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927212 w 5504755"/>
              <a:gd name="connsiteY174" fmla="*/ 1672983 h 4297270"/>
              <a:gd name="connsiteX175" fmla="*/ 1759094 w 5504755"/>
              <a:gd name="connsiteY175" fmla="*/ 1730390 h 4297270"/>
              <a:gd name="connsiteX176" fmla="*/ 1668883 w 5504755"/>
              <a:gd name="connsiteY176" fmla="*/ 1763194 h 4297270"/>
              <a:gd name="connsiteX177" fmla="*/ 1504865 w 5504755"/>
              <a:gd name="connsiteY177" fmla="*/ 1726289 h 4297270"/>
              <a:gd name="connsiteX178" fmla="*/ 1357249 w 5504755"/>
              <a:gd name="connsiteY178" fmla="*/ 1615577 h 4297270"/>
              <a:gd name="connsiteX179" fmla="*/ 1295742 w 5504755"/>
              <a:gd name="connsiteY179" fmla="*/ 1488464 h 4297270"/>
              <a:gd name="connsiteX180" fmla="*/ 1217834 w 5504755"/>
              <a:gd name="connsiteY180" fmla="*/ 1472062 h 4297270"/>
              <a:gd name="connsiteX181" fmla="*/ 1123524 w 5504755"/>
              <a:gd name="connsiteY181" fmla="*/ 1455659 h 4297270"/>
              <a:gd name="connsiteX182" fmla="*/ 1041515 w 5504755"/>
              <a:gd name="connsiteY182" fmla="*/ 1426957 h 4297270"/>
              <a:gd name="connsiteX183" fmla="*/ 951305 w 5504755"/>
              <a:gd name="connsiteY183" fmla="*/ 1377751 h 4297270"/>
              <a:gd name="connsiteX184" fmla="*/ 897999 w 5504755"/>
              <a:gd name="connsiteY184" fmla="*/ 1344948 h 4297270"/>
              <a:gd name="connsiteX185" fmla="*/ 824191 w 5504755"/>
              <a:gd name="connsiteY185" fmla="*/ 1312144 h 4297270"/>
              <a:gd name="connsiteX186" fmla="*/ 754483 w 5504755"/>
              <a:gd name="connsiteY186" fmla="*/ 1299843 h 4297270"/>
              <a:gd name="connsiteX187" fmla="*/ 692976 w 5504755"/>
              <a:gd name="connsiteY187" fmla="*/ 1250636 h 4297270"/>
              <a:gd name="connsiteX188" fmla="*/ 627369 w 5504755"/>
              <a:gd name="connsiteY188" fmla="*/ 1209633 h 4297270"/>
              <a:gd name="connsiteX189" fmla="*/ 602767 w 5504755"/>
              <a:gd name="connsiteY189" fmla="*/ 1123524 h 4297270"/>
              <a:gd name="connsiteX190" fmla="*/ 578164 w 5504755"/>
              <a:gd name="connsiteY190" fmla="*/ 1021012 h 4297270"/>
              <a:gd name="connsiteX191" fmla="*/ 549461 w 5504755"/>
              <a:gd name="connsiteY191" fmla="*/ 885697 h 4297270"/>
              <a:gd name="connsiteX192" fmla="*/ 471553 w 5504755"/>
              <a:gd name="connsiteY192" fmla="*/ 787285 h 4297270"/>
              <a:gd name="connsiteX193" fmla="*/ 299333 w 5504755"/>
              <a:gd name="connsiteY193" fmla="*/ 623268 h 4297270"/>
              <a:gd name="connsiteX194" fmla="*/ 246028 w 5504755"/>
              <a:gd name="connsiteY194" fmla="*/ 508456 h 4297270"/>
              <a:gd name="connsiteX195" fmla="*/ 151718 w 5504755"/>
              <a:gd name="connsiteY195" fmla="*/ 266529 h 4297270"/>
              <a:gd name="connsiteX196" fmla="*/ 0 w 5504755"/>
              <a:gd name="connsiteY19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865705 w 5504755"/>
              <a:gd name="connsiteY174" fmla="*/ 1734489 h 4297270"/>
              <a:gd name="connsiteX175" fmla="*/ 1759094 w 5504755"/>
              <a:gd name="connsiteY175" fmla="*/ 1730390 h 4297270"/>
              <a:gd name="connsiteX176" fmla="*/ 1668883 w 5504755"/>
              <a:gd name="connsiteY176" fmla="*/ 1763194 h 4297270"/>
              <a:gd name="connsiteX177" fmla="*/ 1504865 w 5504755"/>
              <a:gd name="connsiteY177" fmla="*/ 1726289 h 4297270"/>
              <a:gd name="connsiteX178" fmla="*/ 1357249 w 5504755"/>
              <a:gd name="connsiteY178" fmla="*/ 1615577 h 4297270"/>
              <a:gd name="connsiteX179" fmla="*/ 1295742 w 5504755"/>
              <a:gd name="connsiteY179" fmla="*/ 1488464 h 4297270"/>
              <a:gd name="connsiteX180" fmla="*/ 1217834 w 5504755"/>
              <a:gd name="connsiteY180" fmla="*/ 1472062 h 4297270"/>
              <a:gd name="connsiteX181" fmla="*/ 1123524 w 5504755"/>
              <a:gd name="connsiteY181" fmla="*/ 1455659 h 4297270"/>
              <a:gd name="connsiteX182" fmla="*/ 1041515 w 5504755"/>
              <a:gd name="connsiteY182" fmla="*/ 1426957 h 4297270"/>
              <a:gd name="connsiteX183" fmla="*/ 951305 w 5504755"/>
              <a:gd name="connsiteY183" fmla="*/ 1377751 h 4297270"/>
              <a:gd name="connsiteX184" fmla="*/ 897999 w 5504755"/>
              <a:gd name="connsiteY184" fmla="*/ 1344948 h 4297270"/>
              <a:gd name="connsiteX185" fmla="*/ 824191 w 5504755"/>
              <a:gd name="connsiteY185" fmla="*/ 1312144 h 4297270"/>
              <a:gd name="connsiteX186" fmla="*/ 754483 w 5504755"/>
              <a:gd name="connsiteY186" fmla="*/ 1299843 h 4297270"/>
              <a:gd name="connsiteX187" fmla="*/ 692976 w 5504755"/>
              <a:gd name="connsiteY187" fmla="*/ 1250636 h 4297270"/>
              <a:gd name="connsiteX188" fmla="*/ 627369 w 5504755"/>
              <a:gd name="connsiteY188" fmla="*/ 1209633 h 4297270"/>
              <a:gd name="connsiteX189" fmla="*/ 602767 w 5504755"/>
              <a:gd name="connsiteY189" fmla="*/ 1123524 h 4297270"/>
              <a:gd name="connsiteX190" fmla="*/ 578164 w 5504755"/>
              <a:gd name="connsiteY190" fmla="*/ 1021012 h 4297270"/>
              <a:gd name="connsiteX191" fmla="*/ 549461 w 5504755"/>
              <a:gd name="connsiteY191" fmla="*/ 885697 h 4297270"/>
              <a:gd name="connsiteX192" fmla="*/ 471553 w 5504755"/>
              <a:gd name="connsiteY192" fmla="*/ 787285 h 4297270"/>
              <a:gd name="connsiteX193" fmla="*/ 299333 w 5504755"/>
              <a:gd name="connsiteY193" fmla="*/ 623268 h 4297270"/>
              <a:gd name="connsiteX194" fmla="*/ 246028 w 5504755"/>
              <a:gd name="connsiteY194" fmla="*/ 508456 h 4297270"/>
              <a:gd name="connsiteX195" fmla="*/ 151718 w 5504755"/>
              <a:gd name="connsiteY195" fmla="*/ 266529 h 4297270"/>
              <a:gd name="connsiteX196" fmla="*/ 0 w 5504755"/>
              <a:gd name="connsiteY19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939513 w 5504755"/>
              <a:gd name="connsiteY173" fmla="*/ 1685285 h 4297270"/>
              <a:gd name="connsiteX174" fmla="*/ 1759094 w 5504755"/>
              <a:gd name="connsiteY174" fmla="*/ 1730390 h 4297270"/>
              <a:gd name="connsiteX175" fmla="*/ 1668883 w 5504755"/>
              <a:gd name="connsiteY175" fmla="*/ 1763194 h 4297270"/>
              <a:gd name="connsiteX176" fmla="*/ 1504865 w 5504755"/>
              <a:gd name="connsiteY176" fmla="*/ 1726289 h 4297270"/>
              <a:gd name="connsiteX177" fmla="*/ 1357249 w 5504755"/>
              <a:gd name="connsiteY177" fmla="*/ 1615577 h 4297270"/>
              <a:gd name="connsiteX178" fmla="*/ 1295742 w 5504755"/>
              <a:gd name="connsiteY178" fmla="*/ 1488464 h 4297270"/>
              <a:gd name="connsiteX179" fmla="*/ 1217834 w 5504755"/>
              <a:gd name="connsiteY179" fmla="*/ 1472062 h 4297270"/>
              <a:gd name="connsiteX180" fmla="*/ 1123524 w 5504755"/>
              <a:gd name="connsiteY180" fmla="*/ 1455659 h 4297270"/>
              <a:gd name="connsiteX181" fmla="*/ 1041515 w 5504755"/>
              <a:gd name="connsiteY181" fmla="*/ 1426957 h 4297270"/>
              <a:gd name="connsiteX182" fmla="*/ 951305 w 5504755"/>
              <a:gd name="connsiteY182" fmla="*/ 1377751 h 4297270"/>
              <a:gd name="connsiteX183" fmla="*/ 897999 w 5504755"/>
              <a:gd name="connsiteY183" fmla="*/ 1344948 h 4297270"/>
              <a:gd name="connsiteX184" fmla="*/ 824191 w 5504755"/>
              <a:gd name="connsiteY184" fmla="*/ 1312144 h 4297270"/>
              <a:gd name="connsiteX185" fmla="*/ 754483 w 5504755"/>
              <a:gd name="connsiteY185" fmla="*/ 1299843 h 4297270"/>
              <a:gd name="connsiteX186" fmla="*/ 692976 w 5504755"/>
              <a:gd name="connsiteY186" fmla="*/ 1250636 h 4297270"/>
              <a:gd name="connsiteX187" fmla="*/ 627369 w 5504755"/>
              <a:gd name="connsiteY187" fmla="*/ 1209633 h 4297270"/>
              <a:gd name="connsiteX188" fmla="*/ 602767 w 5504755"/>
              <a:gd name="connsiteY188" fmla="*/ 1123524 h 4297270"/>
              <a:gd name="connsiteX189" fmla="*/ 578164 w 5504755"/>
              <a:gd name="connsiteY189" fmla="*/ 1021012 h 4297270"/>
              <a:gd name="connsiteX190" fmla="*/ 549461 w 5504755"/>
              <a:gd name="connsiteY190" fmla="*/ 885697 h 4297270"/>
              <a:gd name="connsiteX191" fmla="*/ 471553 w 5504755"/>
              <a:gd name="connsiteY191" fmla="*/ 787285 h 4297270"/>
              <a:gd name="connsiteX192" fmla="*/ 299333 w 5504755"/>
              <a:gd name="connsiteY192" fmla="*/ 623268 h 4297270"/>
              <a:gd name="connsiteX193" fmla="*/ 246028 w 5504755"/>
              <a:gd name="connsiteY193" fmla="*/ 508456 h 4297270"/>
              <a:gd name="connsiteX194" fmla="*/ 151718 w 5504755"/>
              <a:gd name="connsiteY194" fmla="*/ 266529 h 4297270"/>
              <a:gd name="connsiteX195" fmla="*/ 0 w 5504755"/>
              <a:gd name="connsiteY19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964116 w 5504755"/>
              <a:gd name="connsiteY172" fmla="*/ 1705787 h 4297270"/>
              <a:gd name="connsiteX173" fmla="*/ 1759094 w 5504755"/>
              <a:gd name="connsiteY173" fmla="*/ 1730390 h 4297270"/>
              <a:gd name="connsiteX174" fmla="*/ 1668883 w 5504755"/>
              <a:gd name="connsiteY174" fmla="*/ 1763194 h 4297270"/>
              <a:gd name="connsiteX175" fmla="*/ 1504865 w 5504755"/>
              <a:gd name="connsiteY175" fmla="*/ 1726289 h 4297270"/>
              <a:gd name="connsiteX176" fmla="*/ 1357249 w 5504755"/>
              <a:gd name="connsiteY176" fmla="*/ 1615577 h 4297270"/>
              <a:gd name="connsiteX177" fmla="*/ 1295742 w 5504755"/>
              <a:gd name="connsiteY177" fmla="*/ 1488464 h 4297270"/>
              <a:gd name="connsiteX178" fmla="*/ 1217834 w 5504755"/>
              <a:gd name="connsiteY178" fmla="*/ 1472062 h 4297270"/>
              <a:gd name="connsiteX179" fmla="*/ 1123524 w 5504755"/>
              <a:gd name="connsiteY179" fmla="*/ 1455659 h 4297270"/>
              <a:gd name="connsiteX180" fmla="*/ 1041515 w 5504755"/>
              <a:gd name="connsiteY180" fmla="*/ 1426957 h 4297270"/>
              <a:gd name="connsiteX181" fmla="*/ 951305 w 5504755"/>
              <a:gd name="connsiteY181" fmla="*/ 1377751 h 4297270"/>
              <a:gd name="connsiteX182" fmla="*/ 897999 w 5504755"/>
              <a:gd name="connsiteY182" fmla="*/ 1344948 h 4297270"/>
              <a:gd name="connsiteX183" fmla="*/ 824191 w 5504755"/>
              <a:gd name="connsiteY183" fmla="*/ 1312144 h 4297270"/>
              <a:gd name="connsiteX184" fmla="*/ 754483 w 5504755"/>
              <a:gd name="connsiteY184" fmla="*/ 1299843 h 4297270"/>
              <a:gd name="connsiteX185" fmla="*/ 692976 w 5504755"/>
              <a:gd name="connsiteY185" fmla="*/ 1250636 h 4297270"/>
              <a:gd name="connsiteX186" fmla="*/ 627369 w 5504755"/>
              <a:gd name="connsiteY186" fmla="*/ 1209633 h 4297270"/>
              <a:gd name="connsiteX187" fmla="*/ 602767 w 5504755"/>
              <a:gd name="connsiteY187" fmla="*/ 1123524 h 4297270"/>
              <a:gd name="connsiteX188" fmla="*/ 578164 w 5504755"/>
              <a:gd name="connsiteY188" fmla="*/ 1021012 h 4297270"/>
              <a:gd name="connsiteX189" fmla="*/ 549461 w 5504755"/>
              <a:gd name="connsiteY189" fmla="*/ 885697 h 4297270"/>
              <a:gd name="connsiteX190" fmla="*/ 471553 w 5504755"/>
              <a:gd name="connsiteY190" fmla="*/ 787285 h 4297270"/>
              <a:gd name="connsiteX191" fmla="*/ 299333 w 5504755"/>
              <a:gd name="connsiteY191" fmla="*/ 623268 h 4297270"/>
              <a:gd name="connsiteX192" fmla="*/ 246028 w 5504755"/>
              <a:gd name="connsiteY192" fmla="*/ 508456 h 4297270"/>
              <a:gd name="connsiteX193" fmla="*/ 151718 w 5504755"/>
              <a:gd name="connsiteY193" fmla="*/ 266529 h 4297270"/>
              <a:gd name="connsiteX194" fmla="*/ 0 w 5504755"/>
              <a:gd name="connsiteY19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980517 w 5504755"/>
              <a:gd name="connsiteY171" fmla="*/ 1730389 h 4297270"/>
              <a:gd name="connsiteX172" fmla="*/ 1759094 w 5504755"/>
              <a:gd name="connsiteY172" fmla="*/ 1730390 h 4297270"/>
              <a:gd name="connsiteX173" fmla="*/ 1668883 w 5504755"/>
              <a:gd name="connsiteY173" fmla="*/ 1763194 h 4297270"/>
              <a:gd name="connsiteX174" fmla="*/ 1504865 w 5504755"/>
              <a:gd name="connsiteY174" fmla="*/ 1726289 h 4297270"/>
              <a:gd name="connsiteX175" fmla="*/ 1357249 w 5504755"/>
              <a:gd name="connsiteY175" fmla="*/ 1615577 h 4297270"/>
              <a:gd name="connsiteX176" fmla="*/ 1295742 w 5504755"/>
              <a:gd name="connsiteY176" fmla="*/ 1488464 h 4297270"/>
              <a:gd name="connsiteX177" fmla="*/ 1217834 w 5504755"/>
              <a:gd name="connsiteY177" fmla="*/ 1472062 h 4297270"/>
              <a:gd name="connsiteX178" fmla="*/ 1123524 w 5504755"/>
              <a:gd name="connsiteY178" fmla="*/ 1455659 h 4297270"/>
              <a:gd name="connsiteX179" fmla="*/ 1041515 w 5504755"/>
              <a:gd name="connsiteY179" fmla="*/ 1426957 h 4297270"/>
              <a:gd name="connsiteX180" fmla="*/ 951305 w 5504755"/>
              <a:gd name="connsiteY180" fmla="*/ 1377751 h 4297270"/>
              <a:gd name="connsiteX181" fmla="*/ 897999 w 5504755"/>
              <a:gd name="connsiteY181" fmla="*/ 1344948 h 4297270"/>
              <a:gd name="connsiteX182" fmla="*/ 824191 w 5504755"/>
              <a:gd name="connsiteY182" fmla="*/ 1312144 h 4297270"/>
              <a:gd name="connsiteX183" fmla="*/ 754483 w 5504755"/>
              <a:gd name="connsiteY183" fmla="*/ 1299843 h 4297270"/>
              <a:gd name="connsiteX184" fmla="*/ 692976 w 5504755"/>
              <a:gd name="connsiteY184" fmla="*/ 1250636 h 4297270"/>
              <a:gd name="connsiteX185" fmla="*/ 627369 w 5504755"/>
              <a:gd name="connsiteY185" fmla="*/ 1209633 h 4297270"/>
              <a:gd name="connsiteX186" fmla="*/ 602767 w 5504755"/>
              <a:gd name="connsiteY186" fmla="*/ 1123524 h 4297270"/>
              <a:gd name="connsiteX187" fmla="*/ 578164 w 5504755"/>
              <a:gd name="connsiteY187" fmla="*/ 1021012 h 4297270"/>
              <a:gd name="connsiteX188" fmla="*/ 549461 w 5504755"/>
              <a:gd name="connsiteY188" fmla="*/ 885697 h 4297270"/>
              <a:gd name="connsiteX189" fmla="*/ 471553 w 5504755"/>
              <a:gd name="connsiteY189" fmla="*/ 787285 h 4297270"/>
              <a:gd name="connsiteX190" fmla="*/ 299333 w 5504755"/>
              <a:gd name="connsiteY190" fmla="*/ 623268 h 4297270"/>
              <a:gd name="connsiteX191" fmla="*/ 246028 w 5504755"/>
              <a:gd name="connsiteY191" fmla="*/ 508456 h 4297270"/>
              <a:gd name="connsiteX192" fmla="*/ 151718 w 5504755"/>
              <a:gd name="connsiteY192" fmla="*/ 266529 h 4297270"/>
              <a:gd name="connsiteX193" fmla="*/ 0 w 5504755"/>
              <a:gd name="connsiteY19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992819 w 5504755"/>
              <a:gd name="connsiteY170" fmla="*/ 1742691 h 4297270"/>
              <a:gd name="connsiteX171" fmla="*/ 1759094 w 5504755"/>
              <a:gd name="connsiteY171" fmla="*/ 1730390 h 4297270"/>
              <a:gd name="connsiteX172" fmla="*/ 1668883 w 5504755"/>
              <a:gd name="connsiteY172" fmla="*/ 1763194 h 4297270"/>
              <a:gd name="connsiteX173" fmla="*/ 1504865 w 5504755"/>
              <a:gd name="connsiteY173" fmla="*/ 1726289 h 4297270"/>
              <a:gd name="connsiteX174" fmla="*/ 1357249 w 5504755"/>
              <a:gd name="connsiteY174" fmla="*/ 1615577 h 4297270"/>
              <a:gd name="connsiteX175" fmla="*/ 1295742 w 5504755"/>
              <a:gd name="connsiteY175" fmla="*/ 1488464 h 4297270"/>
              <a:gd name="connsiteX176" fmla="*/ 1217834 w 5504755"/>
              <a:gd name="connsiteY176" fmla="*/ 1472062 h 4297270"/>
              <a:gd name="connsiteX177" fmla="*/ 1123524 w 5504755"/>
              <a:gd name="connsiteY177" fmla="*/ 1455659 h 4297270"/>
              <a:gd name="connsiteX178" fmla="*/ 1041515 w 5504755"/>
              <a:gd name="connsiteY178" fmla="*/ 1426957 h 4297270"/>
              <a:gd name="connsiteX179" fmla="*/ 951305 w 5504755"/>
              <a:gd name="connsiteY179" fmla="*/ 1377751 h 4297270"/>
              <a:gd name="connsiteX180" fmla="*/ 897999 w 5504755"/>
              <a:gd name="connsiteY180" fmla="*/ 1344948 h 4297270"/>
              <a:gd name="connsiteX181" fmla="*/ 824191 w 5504755"/>
              <a:gd name="connsiteY181" fmla="*/ 1312144 h 4297270"/>
              <a:gd name="connsiteX182" fmla="*/ 754483 w 5504755"/>
              <a:gd name="connsiteY182" fmla="*/ 1299843 h 4297270"/>
              <a:gd name="connsiteX183" fmla="*/ 692976 w 5504755"/>
              <a:gd name="connsiteY183" fmla="*/ 1250636 h 4297270"/>
              <a:gd name="connsiteX184" fmla="*/ 627369 w 5504755"/>
              <a:gd name="connsiteY184" fmla="*/ 1209633 h 4297270"/>
              <a:gd name="connsiteX185" fmla="*/ 602767 w 5504755"/>
              <a:gd name="connsiteY185" fmla="*/ 1123524 h 4297270"/>
              <a:gd name="connsiteX186" fmla="*/ 578164 w 5504755"/>
              <a:gd name="connsiteY186" fmla="*/ 1021012 h 4297270"/>
              <a:gd name="connsiteX187" fmla="*/ 549461 w 5504755"/>
              <a:gd name="connsiteY187" fmla="*/ 885697 h 4297270"/>
              <a:gd name="connsiteX188" fmla="*/ 471553 w 5504755"/>
              <a:gd name="connsiteY188" fmla="*/ 787285 h 4297270"/>
              <a:gd name="connsiteX189" fmla="*/ 299333 w 5504755"/>
              <a:gd name="connsiteY189" fmla="*/ 623268 h 4297270"/>
              <a:gd name="connsiteX190" fmla="*/ 246028 w 5504755"/>
              <a:gd name="connsiteY190" fmla="*/ 508456 h 4297270"/>
              <a:gd name="connsiteX191" fmla="*/ 151718 w 5504755"/>
              <a:gd name="connsiteY191" fmla="*/ 266529 h 4297270"/>
              <a:gd name="connsiteX192" fmla="*/ 0 w 5504755"/>
              <a:gd name="connsiteY19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2009220 w 5504755"/>
              <a:gd name="connsiteY169" fmla="*/ 1767294 h 4297270"/>
              <a:gd name="connsiteX170" fmla="*/ 1759094 w 5504755"/>
              <a:gd name="connsiteY170" fmla="*/ 1730390 h 4297270"/>
              <a:gd name="connsiteX171" fmla="*/ 1668883 w 5504755"/>
              <a:gd name="connsiteY171" fmla="*/ 1763194 h 4297270"/>
              <a:gd name="connsiteX172" fmla="*/ 1504865 w 5504755"/>
              <a:gd name="connsiteY172" fmla="*/ 1726289 h 4297270"/>
              <a:gd name="connsiteX173" fmla="*/ 1357249 w 5504755"/>
              <a:gd name="connsiteY173" fmla="*/ 1615577 h 4297270"/>
              <a:gd name="connsiteX174" fmla="*/ 1295742 w 5504755"/>
              <a:gd name="connsiteY174" fmla="*/ 1488464 h 4297270"/>
              <a:gd name="connsiteX175" fmla="*/ 1217834 w 5504755"/>
              <a:gd name="connsiteY175" fmla="*/ 1472062 h 4297270"/>
              <a:gd name="connsiteX176" fmla="*/ 1123524 w 5504755"/>
              <a:gd name="connsiteY176" fmla="*/ 1455659 h 4297270"/>
              <a:gd name="connsiteX177" fmla="*/ 1041515 w 5504755"/>
              <a:gd name="connsiteY177" fmla="*/ 1426957 h 4297270"/>
              <a:gd name="connsiteX178" fmla="*/ 951305 w 5504755"/>
              <a:gd name="connsiteY178" fmla="*/ 1377751 h 4297270"/>
              <a:gd name="connsiteX179" fmla="*/ 897999 w 5504755"/>
              <a:gd name="connsiteY179" fmla="*/ 1344948 h 4297270"/>
              <a:gd name="connsiteX180" fmla="*/ 824191 w 5504755"/>
              <a:gd name="connsiteY180" fmla="*/ 1312144 h 4297270"/>
              <a:gd name="connsiteX181" fmla="*/ 754483 w 5504755"/>
              <a:gd name="connsiteY181" fmla="*/ 1299843 h 4297270"/>
              <a:gd name="connsiteX182" fmla="*/ 692976 w 5504755"/>
              <a:gd name="connsiteY182" fmla="*/ 1250636 h 4297270"/>
              <a:gd name="connsiteX183" fmla="*/ 627369 w 5504755"/>
              <a:gd name="connsiteY183" fmla="*/ 1209633 h 4297270"/>
              <a:gd name="connsiteX184" fmla="*/ 602767 w 5504755"/>
              <a:gd name="connsiteY184" fmla="*/ 1123524 h 4297270"/>
              <a:gd name="connsiteX185" fmla="*/ 578164 w 5504755"/>
              <a:gd name="connsiteY185" fmla="*/ 1021012 h 4297270"/>
              <a:gd name="connsiteX186" fmla="*/ 549461 w 5504755"/>
              <a:gd name="connsiteY186" fmla="*/ 885697 h 4297270"/>
              <a:gd name="connsiteX187" fmla="*/ 471553 w 5504755"/>
              <a:gd name="connsiteY187" fmla="*/ 787285 h 4297270"/>
              <a:gd name="connsiteX188" fmla="*/ 299333 w 5504755"/>
              <a:gd name="connsiteY188" fmla="*/ 623268 h 4297270"/>
              <a:gd name="connsiteX189" fmla="*/ 246028 w 5504755"/>
              <a:gd name="connsiteY189" fmla="*/ 508456 h 4297270"/>
              <a:gd name="connsiteX190" fmla="*/ 151718 w 5504755"/>
              <a:gd name="connsiteY190" fmla="*/ 266529 h 4297270"/>
              <a:gd name="connsiteX191" fmla="*/ 0 w 5504755"/>
              <a:gd name="connsiteY19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1820600 w 5504755"/>
              <a:gd name="connsiteY169" fmla="*/ 1816499 h 4297270"/>
              <a:gd name="connsiteX170" fmla="*/ 1759094 w 5504755"/>
              <a:gd name="connsiteY170" fmla="*/ 1730390 h 4297270"/>
              <a:gd name="connsiteX171" fmla="*/ 1668883 w 5504755"/>
              <a:gd name="connsiteY171" fmla="*/ 1763194 h 4297270"/>
              <a:gd name="connsiteX172" fmla="*/ 1504865 w 5504755"/>
              <a:gd name="connsiteY172" fmla="*/ 1726289 h 4297270"/>
              <a:gd name="connsiteX173" fmla="*/ 1357249 w 5504755"/>
              <a:gd name="connsiteY173" fmla="*/ 1615577 h 4297270"/>
              <a:gd name="connsiteX174" fmla="*/ 1295742 w 5504755"/>
              <a:gd name="connsiteY174" fmla="*/ 1488464 h 4297270"/>
              <a:gd name="connsiteX175" fmla="*/ 1217834 w 5504755"/>
              <a:gd name="connsiteY175" fmla="*/ 1472062 h 4297270"/>
              <a:gd name="connsiteX176" fmla="*/ 1123524 w 5504755"/>
              <a:gd name="connsiteY176" fmla="*/ 1455659 h 4297270"/>
              <a:gd name="connsiteX177" fmla="*/ 1041515 w 5504755"/>
              <a:gd name="connsiteY177" fmla="*/ 1426957 h 4297270"/>
              <a:gd name="connsiteX178" fmla="*/ 951305 w 5504755"/>
              <a:gd name="connsiteY178" fmla="*/ 1377751 h 4297270"/>
              <a:gd name="connsiteX179" fmla="*/ 897999 w 5504755"/>
              <a:gd name="connsiteY179" fmla="*/ 1344948 h 4297270"/>
              <a:gd name="connsiteX180" fmla="*/ 824191 w 5504755"/>
              <a:gd name="connsiteY180" fmla="*/ 1312144 h 4297270"/>
              <a:gd name="connsiteX181" fmla="*/ 754483 w 5504755"/>
              <a:gd name="connsiteY181" fmla="*/ 1299843 h 4297270"/>
              <a:gd name="connsiteX182" fmla="*/ 692976 w 5504755"/>
              <a:gd name="connsiteY182" fmla="*/ 1250636 h 4297270"/>
              <a:gd name="connsiteX183" fmla="*/ 627369 w 5504755"/>
              <a:gd name="connsiteY183" fmla="*/ 1209633 h 4297270"/>
              <a:gd name="connsiteX184" fmla="*/ 602767 w 5504755"/>
              <a:gd name="connsiteY184" fmla="*/ 1123524 h 4297270"/>
              <a:gd name="connsiteX185" fmla="*/ 578164 w 5504755"/>
              <a:gd name="connsiteY185" fmla="*/ 1021012 h 4297270"/>
              <a:gd name="connsiteX186" fmla="*/ 549461 w 5504755"/>
              <a:gd name="connsiteY186" fmla="*/ 885697 h 4297270"/>
              <a:gd name="connsiteX187" fmla="*/ 471553 w 5504755"/>
              <a:gd name="connsiteY187" fmla="*/ 787285 h 4297270"/>
              <a:gd name="connsiteX188" fmla="*/ 299333 w 5504755"/>
              <a:gd name="connsiteY188" fmla="*/ 623268 h 4297270"/>
              <a:gd name="connsiteX189" fmla="*/ 246028 w 5504755"/>
              <a:gd name="connsiteY189" fmla="*/ 508456 h 4297270"/>
              <a:gd name="connsiteX190" fmla="*/ 151718 w 5504755"/>
              <a:gd name="connsiteY190" fmla="*/ 266529 h 4297270"/>
              <a:gd name="connsiteX191" fmla="*/ 0 w 5504755"/>
              <a:gd name="connsiteY19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1759094 w 5504755"/>
              <a:gd name="connsiteY169" fmla="*/ 1730390 h 4297270"/>
              <a:gd name="connsiteX170" fmla="*/ 1668883 w 5504755"/>
              <a:gd name="connsiteY170" fmla="*/ 1763194 h 4297270"/>
              <a:gd name="connsiteX171" fmla="*/ 1504865 w 5504755"/>
              <a:gd name="connsiteY171" fmla="*/ 1726289 h 4297270"/>
              <a:gd name="connsiteX172" fmla="*/ 1357249 w 5504755"/>
              <a:gd name="connsiteY172" fmla="*/ 1615577 h 4297270"/>
              <a:gd name="connsiteX173" fmla="*/ 1295742 w 5504755"/>
              <a:gd name="connsiteY173" fmla="*/ 1488464 h 4297270"/>
              <a:gd name="connsiteX174" fmla="*/ 1217834 w 5504755"/>
              <a:gd name="connsiteY174" fmla="*/ 1472062 h 4297270"/>
              <a:gd name="connsiteX175" fmla="*/ 1123524 w 5504755"/>
              <a:gd name="connsiteY175" fmla="*/ 1455659 h 4297270"/>
              <a:gd name="connsiteX176" fmla="*/ 1041515 w 5504755"/>
              <a:gd name="connsiteY176" fmla="*/ 1426957 h 4297270"/>
              <a:gd name="connsiteX177" fmla="*/ 951305 w 5504755"/>
              <a:gd name="connsiteY177" fmla="*/ 1377751 h 4297270"/>
              <a:gd name="connsiteX178" fmla="*/ 897999 w 5504755"/>
              <a:gd name="connsiteY178" fmla="*/ 1344948 h 4297270"/>
              <a:gd name="connsiteX179" fmla="*/ 824191 w 5504755"/>
              <a:gd name="connsiteY179" fmla="*/ 1312144 h 4297270"/>
              <a:gd name="connsiteX180" fmla="*/ 754483 w 5504755"/>
              <a:gd name="connsiteY180" fmla="*/ 1299843 h 4297270"/>
              <a:gd name="connsiteX181" fmla="*/ 692976 w 5504755"/>
              <a:gd name="connsiteY181" fmla="*/ 1250636 h 4297270"/>
              <a:gd name="connsiteX182" fmla="*/ 627369 w 5504755"/>
              <a:gd name="connsiteY182" fmla="*/ 1209633 h 4297270"/>
              <a:gd name="connsiteX183" fmla="*/ 602767 w 5504755"/>
              <a:gd name="connsiteY183" fmla="*/ 1123524 h 4297270"/>
              <a:gd name="connsiteX184" fmla="*/ 578164 w 5504755"/>
              <a:gd name="connsiteY184" fmla="*/ 1021012 h 4297270"/>
              <a:gd name="connsiteX185" fmla="*/ 549461 w 5504755"/>
              <a:gd name="connsiteY185" fmla="*/ 885697 h 4297270"/>
              <a:gd name="connsiteX186" fmla="*/ 471553 w 5504755"/>
              <a:gd name="connsiteY186" fmla="*/ 787285 h 4297270"/>
              <a:gd name="connsiteX187" fmla="*/ 299333 w 5504755"/>
              <a:gd name="connsiteY187" fmla="*/ 623268 h 4297270"/>
              <a:gd name="connsiteX188" fmla="*/ 246028 w 5504755"/>
              <a:gd name="connsiteY188" fmla="*/ 508456 h 4297270"/>
              <a:gd name="connsiteX189" fmla="*/ 151718 w 5504755"/>
              <a:gd name="connsiteY189" fmla="*/ 266529 h 4297270"/>
              <a:gd name="connsiteX190" fmla="*/ 0 w 5504755"/>
              <a:gd name="connsiteY19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2025622 w 5504755"/>
              <a:gd name="connsiteY168" fmla="*/ 1791896 h 4297270"/>
              <a:gd name="connsiteX169" fmla="*/ 1742692 w 5504755"/>
              <a:gd name="connsiteY169" fmla="*/ 1808298 h 4297270"/>
              <a:gd name="connsiteX170" fmla="*/ 1668883 w 5504755"/>
              <a:gd name="connsiteY170" fmla="*/ 1763194 h 4297270"/>
              <a:gd name="connsiteX171" fmla="*/ 1504865 w 5504755"/>
              <a:gd name="connsiteY171" fmla="*/ 1726289 h 4297270"/>
              <a:gd name="connsiteX172" fmla="*/ 1357249 w 5504755"/>
              <a:gd name="connsiteY172" fmla="*/ 1615577 h 4297270"/>
              <a:gd name="connsiteX173" fmla="*/ 1295742 w 5504755"/>
              <a:gd name="connsiteY173" fmla="*/ 1488464 h 4297270"/>
              <a:gd name="connsiteX174" fmla="*/ 1217834 w 5504755"/>
              <a:gd name="connsiteY174" fmla="*/ 1472062 h 4297270"/>
              <a:gd name="connsiteX175" fmla="*/ 1123524 w 5504755"/>
              <a:gd name="connsiteY175" fmla="*/ 1455659 h 4297270"/>
              <a:gd name="connsiteX176" fmla="*/ 1041515 w 5504755"/>
              <a:gd name="connsiteY176" fmla="*/ 1426957 h 4297270"/>
              <a:gd name="connsiteX177" fmla="*/ 951305 w 5504755"/>
              <a:gd name="connsiteY177" fmla="*/ 1377751 h 4297270"/>
              <a:gd name="connsiteX178" fmla="*/ 897999 w 5504755"/>
              <a:gd name="connsiteY178" fmla="*/ 1344948 h 4297270"/>
              <a:gd name="connsiteX179" fmla="*/ 824191 w 5504755"/>
              <a:gd name="connsiteY179" fmla="*/ 1312144 h 4297270"/>
              <a:gd name="connsiteX180" fmla="*/ 754483 w 5504755"/>
              <a:gd name="connsiteY180" fmla="*/ 1299843 h 4297270"/>
              <a:gd name="connsiteX181" fmla="*/ 692976 w 5504755"/>
              <a:gd name="connsiteY181" fmla="*/ 1250636 h 4297270"/>
              <a:gd name="connsiteX182" fmla="*/ 627369 w 5504755"/>
              <a:gd name="connsiteY182" fmla="*/ 1209633 h 4297270"/>
              <a:gd name="connsiteX183" fmla="*/ 602767 w 5504755"/>
              <a:gd name="connsiteY183" fmla="*/ 1123524 h 4297270"/>
              <a:gd name="connsiteX184" fmla="*/ 578164 w 5504755"/>
              <a:gd name="connsiteY184" fmla="*/ 1021012 h 4297270"/>
              <a:gd name="connsiteX185" fmla="*/ 549461 w 5504755"/>
              <a:gd name="connsiteY185" fmla="*/ 885697 h 4297270"/>
              <a:gd name="connsiteX186" fmla="*/ 471553 w 5504755"/>
              <a:gd name="connsiteY186" fmla="*/ 787285 h 4297270"/>
              <a:gd name="connsiteX187" fmla="*/ 299333 w 5504755"/>
              <a:gd name="connsiteY187" fmla="*/ 623268 h 4297270"/>
              <a:gd name="connsiteX188" fmla="*/ 246028 w 5504755"/>
              <a:gd name="connsiteY188" fmla="*/ 508456 h 4297270"/>
              <a:gd name="connsiteX189" fmla="*/ 151718 w 5504755"/>
              <a:gd name="connsiteY189" fmla="*/ 266529 h 4297270"/>
              <a:gd name="connsiteX190" fmla="*/ 0 w 5504755"/>
              <a:gd name="connsiteY19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2033823 w 5504755"/>
              <a:gd name="connsiteY167" fmla="*/ 1804198 h 4297270"/>
              <a:gd name="connsiteX168" fmla="*/ 1742692 w 5504755"/>
              <a:gd name="connsiteY168" fmla="*/ 1808298 h 4297270"/>
              <a:gd name="connsiteX169" fmla="*/ 1668883 w 5504755"/>
              <a:gd name="connsiteY169" fmla="*/ 1763194 h 4297270"/>
              <a:gd name="connsiteX170" fmla="*/ 1504865 w 5504755"/>
              <a:gd name="connsiteY170" fmla="*/ 1726289 h 4297270"/>
              <a:gd name="connsiteX171" fmla="*/ 1357249 w 5504755"/>
              <a:gd name="connsiteY171" fmla="*/ 1615577 h 4297270"/>
              <a:gd name="connsiteX172" fmla="*/ 1295742 w 5504755"/>
              <a:gd name="connsiteY172" fmla="*/ 1488464 h 4297270"/>
              <a:gd name="connsiteX173" fmla="*/ 1217834 w 5504755"/>
              <a:gd name="connsiteY173" fmla="*/ 1472062 h 4297270"/>
              <a:gd name="connsiteX174" fmla="*/ 1123524 w 5504755"/>
              <a:gd name="connsiteY174" fmla="*/ 1455659 h 4297270"/>
              <a:gd name="connsiteX175" fmla="*/ 1041515 w 5504755"/>
              <a:gd name="connsiteY175" fmla="*/ 1426957 h 4297270"/>
              <a:gd name="connsiteX176" fmla="*/ 951305 w 5504755"/>
              <a:gd name="connsiteY176" fmla="*/ 1377751 h 4297270"/>
              <a:gd name="connsiteX177" fmla="*/ 897999 w 5504755"/>
              <a:gd name="connsiteY177" fmla="*/ 1344948 h 4297270"/>
              <a:gd name="connsiteX178" fmla="*/ 824191 w 5504755"/>
              <a:gd name="connsiteY178" fmla="*/ 1312144 h 4297270"/>
              <a:gd name="connsiteX179" fmla="*/ 754483 w 5504755"/>
              <a:gd name="connsiteY179" fmla="*/ 1299843 h 4297270"/>
              <a:gd name="connsiteX180" fmla="*/ 692976 w 5504755"/>
              <a:gd name="connsiteY180" fmla="*/ 1250636 h 4297270"/>
              <a:gd name="connsiteX181" fmla="*/ 627369 w 5504755"/>
              <a:gd name="connsiteY181" fmla="*/ 1209633 h 4297270"/>
              <a:gd name="connsiteX182" fmla="*/ 602767 w 5504755"/>
              <a:gd name="connsiteY182" fmla="*/ 1123524 h 4297270"/>
              <a:gd name="connsiteX183" fmla="*/ 578164 w 5504755"/>
              <a:gd name="connsiteY183" fmla="*/ 1021012 h 4297270"/>
              <a:gd name="connsiteX184" fmla="*/ 549461 w 5504755"/>
              <a:gd name="connsiteY184" fmla="*/ 885697 h 4297270"/>
              <a:gd name="connsiteX185" fmla="*/ 471553 w 5504755"/>
              <a:gd name="connsiteY185" fmla="*/ 787285 h 4297270"/>
              <a:gd name="connsiteX186" fmla="*/ 299333 w 5504755"/>
              <a:gd name="connsiteY186" fmla="*/ 623268 h 4297270"/>
              <a:gd name="connsiteX187" fmla="*/ 246028 w 5504755"/>
              <a:gd name="connsiteY187" fmla="*/ 508456 h 4297270"/>
              <a:gd name="connsiteX188" fmla="*/ 151718 w 5504755"/>
              <a:gd name="connsiteY188" fmla="*/ 266529 h 4297270"/>
              <a:gd name="connsiteX189" fmla="*/ 0 w 5504755"/>
              <a:gd name="connsiteY18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2042024 w 5504755"/>
              <a:gd name="connsiteY166" fmla="*/ 1816499 h 4297270"/>
              <a:gd name="connsiteX167" fmla="*/ 1742692 w 5504755"/>
              <a:gd name="connsiteY167" fmla="*/ 1808298 h 4297270"/>
              <a:gd name="connsiteX168" fmla="*/ 1668883 w 5504755"/>
              <a:gd name="connsiteY168" fmla="*/ 1763194 h 4297270"/>
              <a:gd name="connsiteX169" fmla="*/ 1504865 w 5504755"/>
              <a:gd name="connsiteY169" fmla="*/ 1726289 h 4297270"/>
              <a:gd name="connsiteX170" fmla="*/ 1357249 w 5504755"/>
              <a:gd name="connsiteY170" fmla="*/ 1615577 h 4297270"/>
              <a:gd name="connsiteX171" fmla="*/ 1295742 w 5504755"/>
              <a:gd name="connsiteY171" fmla="*/ 1488464 h 4297270"/>
              <a:gd name="connsiteX172" fmla="*/ 1217834 w 5504755"/>
              <a:gd name="connsiteY172" fmla="*/ 1472062 h 4297270"/>
              <a:gd name="connsiteX173" fmla="*/ 1123524 w 5504755"/>
              <a:gd name="connsiteY173" fmla="*/ 1455659 h 4297270"/>
              <a:gd name="connsiteX174" fmla="*/ 1041515 w 5504755"/>
              <a:gd name="connsiteY174" fmla="*/ 1426957 h 4297270"/>
              <a:gd name="connsiteX175" fmla="*/ 951305 w 5504755"/>
              <a:gd name="connsiteY175" fmla="*/ 1377751 h 4297270"/>
              <a:gd name="connsiteX176" fmla="*/ 897999 w 5504755"/>
              <a:gd name="connsiteY176" fmla="*/ 1344948 h 4297270"/>
              <a:gd name="connsiteX177" fmla="*/ 824191 w 5504755"/>
              <a:gd name="connsiteY177" fmla="*/ 1312144 h 4297270"/>
              <a:gd name="connsiteX178" fmla="*/ 754483 w 5504755"/>
              <a:gd name="connsiteY178" fmla="*/ 1299843 h 4297270"/>
              <a:gd name="connsiteX179" fmla="*/ 692976 w 5504755"/>
              <a:gd name="connsiteY179" fmla="*/ 1250636 h 4297270"/>
              <a:gd name="connsiteX180" fmla="*/ 627369 w 5504755"/>
              <a:gd name="connsiteY180" fmla="*/ 1209633 h 4297270"/>
              <a:gd name="connsiteX181" fmla="*/ 602767 w 5504755"/>
              <a:gd name="connsiteY181" fmla="*/ 1123524 h 4297270"/>
              <a:gd name="connsiteX182" fmla="*/ 578164 w 5504755"/>
              <a:gd name="connsiteY182" fmla="*/ 1021012 h 4297270"/>
              <a:gd name="connsiteX183" fmla="*/ 549461 w 5504755"/>
              <a:gd name="connsiteY183" fmla="*/ 885697 h 4297270"/>
              <a:gd name="connsiteX184" fmla="*/ 471553 w 5504755"/>
              <a:gd name="connsiteY184" fmla="*/ 787285 h 4297270"/>
              <a:gd name="connsiteX185" fmla="*/ 299333 w 5504755"/>
              <a:gd name="connsiteY185" fmla="*/ 623268 h 4297270"/>
              <a:gd name="connsiteX186" fmla="*/ 246028 w 5504755"/>
              <a:gd name="connsiteY186" fmla="*/ 508456 h 4297270"/>
              <a:gd name="connsiteX187" fmla="*/ 151718 w 5504755"/>
              <a:gd name="connsiteY187" fmla="*/ 266529 h 4297270"/>
              <a:gd name="connsiteX188" fmla="*/ 0 w 5504755"/>
              <a:gd name="connsiteY18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1742692 w 5504755"/>
              <a:gd name="connsiteY166" fmla="*/ 1808298 h 4297270"/>
              <a:gd name="connsiteX167" fmla="*/ 1668883 w 5504755"/>
              <a:gd name="connsiteY167" fmla="*/ 1763194 h 4297270"/>
              <a:gd name="connsiteX168" fmla="*/ 1504865 w 5504755"/>
              <a:gd name="connsiteY168" fmla="*/ 1726289 h 4297270"/>
              <a:gd name="connsiteX169" fmla="*/ 1357249 w 5504755"/>
              <a:gd name="connsiteY169" fmla="*/ 1615577 h 4297270"/>
              <a:gd name="connsiteX170" fmla="*/ 1295742 w 5504755"/>
              <a:gd name="connsiteY170" fmla="*/ 1488464 h 4297270"/>
              <a:gd name="connsiteX171" fmla="*/ 1217834 w 5504755"/>
              <a:gd name="connsiteY171" fmla="*/ 1472062 h 4297270"/>
              <a:gd name="connsiteX172" fmla="*/ 1123524 w 5504755"/>
              <a:gd name="connsiteY172" fmla="*/ 1455659 h 4297270"/>
              <a:gd name="connsiteX173" fmla="*/ 1041515 w 5504755"/>
              <a:gd name="connsiteY173" fmla="*/ 1426957 h 4297270"/>
              <a:gd name="connsiteX174" fmla="*/ 951305 w 5504755"/>
              <a:gd name="connsiteY174" fmla="*/ 1377751 h 4297270"/>
              <a:gd name="connsiteX175" fmla="*/ 897999 w 5504755"/>
              <a:gd name="connsiteY175" fmla="*/ 1344948 h 4297270"/>
              <a:gd name="connsiteX176" fmla="*/ 824191 w 5504755"/>
              <a:gd name="connsiteY176" fmla="*/ 1312144 h 4297270"/>
              <a:gd name="connsiteX177" fmla="*/ 754483 w 5504755"/>
              <a:gd name="connsiteY177" fmla="*/ 1299843 h 4297270"/>
              <a:gd name="connsiteX178" fmla="*/ 692976 w 5504755"/>
              <a:gd name="connsiteY178" fmla="*/ 1250636 h 4297270"/>
              <a:gd name="connsiteX179" fmla="*/ 627369 w 5504755"/>
              <a:gd name="connsiteY179" fmla="*/ 1209633 h 4297270"/>
              <a:gd name="connsiteX180" fmla="*/ 602767 w 5504755"/>
              <a:gd name="connsiteY180" fmla="*/ 1123524 h 4297270"/>
              <a:gd name="connsiteX181" fmla="*/ 578164 w 5504755"/>
              <a:gd name="connsiteY181" fmla="*/ 1021012 h 4297270"/>
              <a:gd name="connsiteX182" fmla="*/ 549461 w 5504755"/>
              <a:gd name="connsiteY182" fmla="*/ 885697 h 4297270"/>
              <a:gd name="connsiteX183" fmla="*/ 471553 w 5504755"/>
              <a:gd name="connsiteY183" fmla="*/ 787285 h 4297270"/>
              <a:gd name="connsiteX184" fmla="*/ 299333 w 5504755"/>
              <a:gd name="connsiteY184" fmla="*/ 623268 h 4297270"/>
              <a:gd name="connsiteX185" fmla="*/ 246028 w 5504755"/>
              <a:gd name="connsiteY185" fmla="*/ 508456 h 4297270"/>
              <a:gd name="connsiteX186" fmla="*/ 151718 w 5504755"/>
              <a:gd name="connsiteY186" fmla="*/ 266529 h 4297270"/>
              <a:gd name="connsiteX187" fmla="*/ 0 w 5504755"/>
              <a:gd name="connsiteY18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2058426 w 5504755"/>
              <a:gd name="connsiteY165" fmla="*/ 1841102 h 4297270"/>
              <a:gd name="connsiteX166" fmla="*/ 1742692 w 5504755"/>
              <a:gd name="connsiteY166" fmla="*/ 1808298 h 4297270"/>
              <a:gd name="connsiteX167" fmla="*/ 1668883 w 5504755"/>
              <a:gd name="connsiteY167" fmla="*/ 1763194 h 4297270"/>
              <a:gd name="connsiteX168" fmla="*/ 1504865 w 5504755"/>
              <a:gd name="connsiteY168" fmla="*/ 1726289 h 4297270"/>
              <a:gd name="connsiteX169" fmla="*/ 1357249 w 5504755"/>
              <a:gd name="connsiteY169" fmla="*/ 1615577 h 4297270"/>
              <a:gd name="connsiteX170" fmla="*/ 1295742 w 5504755"/>
              <a:gd name="connsiteY170" fmla="*/ 1488464 h 4297270"/>
              <a:gd name="connsiteX171" fmla="*/ 1217834 w 5504755"/>
              <a:gd name="connsiteY171" fmla="*/ 1472062 h 4297270"/>
              <a:gd name="connsiteX172" fmla="*/ 1123524 w 5504755"/>
              <a:gd name="connsiteY172" fmla="*/ 1455659 h 4297270"/>
              <a:gd name="connsiteX173" fmla="*/ 1041515 w 5504755"/>
              <a:gd name="connsiteY173" fmla="*/ 1426957 h 4297270"/>
              <a:gd name="connsiteX174" fmla="*/ 951305 w 5504755"/>
              <a:gd name="connsiteY174" fmla="*/ 1377751 h 4297270"/>
              <a:gd name="connsiteX175" fmla="*/ 897999 w 5504755"/>
              <a:gd name="connsiteY175" fmla="*/ 1344948 h 4297270"/>
              <a:gd name="connsiteX176" fmla="*/ 824191 w 5504755"/>
              <a:gd name="connsiteY176" fmla="*/ 1312144 h 4297270"/>
              <a:gd name="connsiteX177" fmla="*/ 754483 w 5504755"/>
              <a:gd name="connsiteY177" fmla="*/ 1299843 h 4297270"/>
              <a:gd name="connsiteX178" fmla="*/ 692976 w 5504755"/>
              <a:gd name="connsiteY178" fmla="*/ 1250636 h 4297270"/>
              <a:gd name="connsiteX179" fmla="*/ 627369 w 5504755"/>
              <a:gd name="connsiteY179" fmla="*/ 1209633 h 4297270"/>
              <a:gd name="connsiteX180" fmla="*/ 602767 w 5504755"/>
              <a:gd name="connsiteY180" fmla="*/ 1123524 h 4297270"/>
              <a:gd name="connsiteX181" fmla="*/ 578164 w 5504755"/>
              <a:gd name="connsiteY181" fmla="*/ 1021012 h 4297270"/>
              <a:gd name="connsiteX182" fmla="*/ 549461 w 5504755"/>
              <a:gd name="connsiteY182" fmla="*/ 885697 h 4297270"/>
              <a:gd name="connsiteX183" fmla="*/ 471553 w 5504755"/>
              <a:gd name="connsiteY183" fmla="*/ 787285 h 4297270"/>
              <a:gd name="connsiteX184" fmla="*/ 299333 w 5504755"/>
              <a:gd name="connsiteY184" fmla="*/ 623268 h 4297270"/>
              <a:gd name="connsiteX185" fmla="*/ 246028 w 5504755"/>
              <a:gd name="connsiteY185" fmla="*/ 508456 h 4297270"/>
              <a:gd name="connsiteX186" fmla="*/ 151718 w 5504755"/>
              <a:gd name="connsiteY186" fmla="*/ 266529 h 4297270"/>
              <a:gd name="connsiteX187" fmla="*/ 0 w 5504755"/>
              <a:gd name="connsiteY18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1849303 w 5504755"/>
              <a:gd name="connsiteY165" fmla="*/ 1841102 h 4297270"/>
              <a:gd name="connsiteX166" fmla="*/ 1742692 w 5504755"/>
              <a:gd name="connsiteY166" fmla="*/ 1808298 h 4297270"/>
              <a:gd name="connsiteX167" fmla="*/ 1668883 w 5504755"/>
              <a:gd name="connsiteY167" fmla="*/ 1763194 h 4297270"/>
              <a:gd name="connsiteX168" fmla="*/ 1504865 w 5504755"/>
              <a:gd name="connsiteY168" fmla="*/ 1726289 h 4297270"/>
              <a:gd name="connsiteX169" fmla="*/ 1357249 w 5504755"/>
              <a:gd name="connsiteY169" fmla="*/ 1615577 h 4297270"/>
              <a:gd name="connsiteX170" fmla="*/ 1295742 w 5504755"/>
              <a:gd name="connsiteY170" fmla="*/ 1488464 h 4297270"/>
              <a:gd name="connsiteX171" fmla="*/ 1217834 w 5504755"/>
              <a:gd name="connsiteY171" fmla="*/ 1472062 h 4297270"/>
              <a:gd name="connsiteX172" fmla="*/ 1123524 w 5504755"/>
              <a:gd name="connsiteY172" fmla="*/ 1455659 h 4297270"/>
              <a:gd name="connsiteX173" fmla="*/ 1041515 w 5504755"/>
              <a:gd name="connsiteY173" fmla="*/ 1426957 h 4297270"/>
              <a:gd name="connsiteX174" fmla="*/ 951305 w 5504755"/>
              <a:gd name="connsiteY174" fmla="*/ 1377751 h 4297270"/>
              <a:gd name="connsiteX175" fmla="*/ 897999 w 5504755"/>
              <a:gd name="connsiteY175" fmla="*/ 1344948 h 4297270"/>
              <a:gd name="connsiteX176" fmla="*/ 824191 w 5504755"/>
              <a:gd name="connsiteY176" fmla="*/ 1312144 h 4297270"/>
              <a:gd name="connsiteX177" fmla="*/ 754483 w 5504755"/>
              <a:gd name="connsiteY177" fmla="*/ 1299843 h 4297270"/>
              <a:gd name="connsiteX178" fmla="*/ 692976 w 5504755"/>
              <a:gd name="connsiteY178" fmla="*/ 1250636 h 4297270"/>
              <a:gd name="connsiteX179" fmla="*/ 627369 w 5504755"/>
              <a:gd name="connsiteY179" fmla="*/ 1209633 h 4297270"/>
              <a:gd name="connsiteX180" fmla="*/ 602767 w 5504755"/>
              <a:gd name="connsiteY180" fmla="*/ 1123524 h 4297270"/>
              <a:gd name="connsiteX181" fmla="*/ 578164 w 5504755"/>
              <a:gd name="connsiteY181" fmla="*/ 1021012 h 4297270"/>
              <a:gd name="connsiteX182" fmla="*/ 549461 w 5504755"/>
              <a:gd name="connsiteY182" fmla="*/ 885697 h 4297270"/>
              <a:gd name="connsiteX183" fmla="*/ 471553 w 5504755"/>
              <a:gd name="connsiteY183" fmla="*/ 787285 h 4297270"/>
              <a:gd name="connsiteX184" fmla="*/ 299333 w 5504755"/>
              <a:gd name="connsiteY184" fmla="*/ 623268 h 4297270"/>
              <a:gd name="connsiteX185" fmla="*/ 246028 w 5504755"/>
              <a:gd name="connsiteY185" fmla="*/ 508456 h 4297270"/>
              <a:gd name="connsiteX186" fmla="*/ 151718 w 5504755"/>
              <a:gd name="connsiteY186" fmla="*/ 266529 h 4297270"/>
              <a:gd name="connsiteX187" fmla="*/ 0 w 5504755"/>
              <a:gd name="connsiteY18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2062526 w 5504755"/>
              <a:gd name="connsiteY164" fmla="*/ 1853403 h 4297270"/>
              <a:gd name="connsiteX165" fmla="*/ 1849303 w 5504755"/>
              <a:gd name="connsiteY165" fmla="*/ 1841102 h 4297270"/>
              <a:gd name="connsiteX166" fmla="*/ 1742692 w 5504755"/>
              <a:gd name="connsiteY166" fmla="*/ 1808298 h 4297270"/>
              <a:gd name="connsiteX167" fmla="*/ 1668883 w 5504755"/>
              <a:gd name="connsiteY167" fmla="*/ 1763194 h 4297270"/>
              <a:gd name="connsiteX168" fmla="*/ 1504865 w 5504755"/>
              <a:gd name="connsiteY168" fmla="*/ 1726289 h 4297270"/>
              <a:gd name="connsiteX169" fmla="*/ 1357249 w 5504755"/>
              <a:gd name="connsiteY169" fmla="*/ 1615577 h 4297270"/>
              <a:gd name="connsiteX170" fmla="*/ 1295742 w 5504755"/>
              <a:gd name="connsiteY170" fmla="*/ 1488464 h 4297270"/>
              <a:gd name="connsiteX171" fmla="*/ 1217834 w 5504755"/>
              <a:gd name="connsiteY171" fmla="*/ 1472062 h 4297270"/>
              <a:gd name="connsiteX172" fmla="*/ 1123524 w 5504755"/>
              <a:gd name="connsiteY172" fmla="*/ 1455659 h 4297270"/>
              <a:gd name="connsiteX173" fmla="*/ 1041515 w 5504755"/>
              <a:gd name="connsiteY173" fmla="*/ 1426957 h 4297270"/>
              <a:gd name="connsiteX174" fmla="*/ 951305 w 5504755"/>
              <a:gd name="connsiteY174" fmla="*/ 1377751 h 4297270"/>
              <a:gd name="connsiteX175" fmla="*/ 897999 w 5504755"/>
              <a:gd name="connsiteY175" fmla="*/ 1344948 h 4297270"/>
              <a:gd name="connsiteX176" fmla="*/ 824191 w 5504755"/>
              <a:gd name="connsiteY176" fmla="*/ 1312144 h 4297270"/>
              <a:gd name="connsiteX177" fmla="*/ 754483 w 5504755"/>
              <a:gd name="connsiteY177" fmla="*/ 1299843 h 4297270"/>
              <a:gd name="connsiteX178" fmla="*/ 692976 w 5504755"/>
              <a:gd name="connsiteY178" fmla="*/ 1250636 h 4297270"/>
              <a:gd name="connsiteX179" fmla="*/ 627369 w 5504755"/>
              <a:gd name="connsiteY179" fmla="*/ 1209633 h 4297270"/>
              <a:gd name="connsiteX180" fmla="*/ 602767 w 5504755"/>
              <a:gd name="connsiteY180" fmla="*/ 1123524 h 4297270"/>
              <a:gd name="connsiteX181" fmla="*/ 578164 w 5504755"/>
              <a:gd name="connsiteY181" fmla="*/ 1021012 h 4297270"/>
              <a:gd name="connsiteX182" fmla="*/ 549461 w 5504755"/>
              <a:gd name="connsiteY182" fmla="*/ 885697 h 4297270"/>
              <a:gd name="connsiteX183" fmla="*/ 471553 w 5504755"/>
              <a:gd name="connsiteY183" fmla="*/ 787285 h 4297270"/>
              <a:gd name="connsiteX184" fmla="*/ 299333 w 5504755"/>
              <a:gd name="connsiteY184" fmla="*/ 623268 h 4297270"/>
              <a:gd name="connsiteX185" fmla="*/ 246028 w 5504755"/>
              <a:gd name="connsiteY185" fmla="*/ 508456 h 4297270"/>
              <a:gd name="connsiteX186" fmla="*/ 151718 w 5504755"/>
              <a:gd name="connsiteY186" fmla="*/ 266529 h 4297270"/>
              <a:gd name="connsiteX187" fmla="*/ 0 w 5504755"/>
              <a:gd name="connsiteY18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2074828 w 5504755"/>
              <a:gd name="connsiteY163" fmla="*/ 1878006 h 4297270"/>
              <a:gd name="connsiteX164" fmla="*/ 1849303 w 5504755"/>
              <a:gd name="connsiteY164" fmla="*/ 1841102 h 4297270"/>
              <a:gd name="connsiteX165" fmla="*/ 1742692 w 5504755"/>
              <a:gd name="connsiteY165" fmla="*/ 1808298 h 4297270"/>
              <a:gd name="connsiteX166" fmla="*/ 1668883 w 5504755"/>
              <a:gd name="connsiteY166" fmla="*/ 1763194 h 4297270"/>
              <a:gd name="connsiteX167" fmla="*/ 1504865 w 5504755"/>
              <a:gd name="connsiteY167" fmla="*/ 1726289 h 4297270"/>
              <a:gd name="connsiteX168" fmla="*/ 1357249 w 5504755"/>
              <a:gd name="connsiteY168" fmla="*/ 1615577 h 4297270"/>
              <a:gd name="connsiteX169" fmla="*/ 1295742 w 5504755"/>
              <a:gd name="connsiteY169" fmla="*/ 1488464 h 4297270"/>
              <a:gd name="connsiteX170" fmla="*/ 1217834 w 5504755"/>
              <a:gd name="connsiteY170" fmla="*/ 1472062 h 4297270"/>
              <a:gd name="connsiteX171" fmla="*/ 1123524 w 5504755"/>
              <a:gd name="connsiteY171" fmla="*/ 1455659 h 4297270"/>
              <a:gd name="connsiteX172" fmla="*/ 1041515 w 5504755"/>
              <a:gd name="connsiteY172" fmla="*/ 1426957 h 4297270"/>
              <a:gd name="connsiteX173" fmla="*/ 951305 w 5504755"/>
              <a:gd name="connsiteY173" fmla="*/ 1377751 h 4297270"/>
              <a:gd name="connsiteX174" fmla="*/ 897999 w 5504755"/>
              <a:gd name="connsiteY174" fmla="*/ 1344948 h 4297270"/>
              <a:gd name="connsiteX175" fmla="*/ 824191 w 5504755"/>
              <a:gd name="connsiteY175" fmla="*/ 1312144 h 4297270"/>
              <a:gd name="connsiteX176" fmla="*/ 754483 w 5504755"/>
              <a:gd name="connsiteY176" fmla="*/ 1299843 h 4297270"/>
              <a:gd name="connsiteX177" fmla="*/ 692976 w 5504755"/>
              <a:gd name="connsiteY177" fmla="*/ 1250636 h 4297270"/>
              <a:gd name="connsiteX178" fmla="*/ 627369 w 5504755"/>
              <a:gd name="connsiteY178" fmla="*/ 1209633 h 4297270"/>
              <a:gd name="connsiteX179" fmla="*/ 602767 w 5504755"/>
              <a:gd name="connsiteY179" fmla="*/ 1123524 h 4297270"/>
              <a:gd name="connsiteX180" fmla="*/ 578164 w 5504755"/>
              <a:gd name="connsiteY180" fmla="*/ 1021012 h 4297270"/>
              <a:gd name="connsiteX181" fmla="*/ 549461 w 5504755"/>
              <a:gd name="connsiteY181" fmla="*/ 885697 h 4297270"/>
              <a:gd name="connsiteX182" fmla="*/ 471553 w 5504755"/>
              <a:gd name="connsiteY182" fmla="*/ 787285 h 4297270"/>
              <a:gd name="connsiteX183" fmla="*/ 299333 w 5504755"/>
              <a:gd name="connsiteY183" fmla="*/ 623268 h 4297270"/>
              <a:gd name="connsiteX184" fmla="*/ 246028 w 5504755"/>
              <a:gd name="connsiteY184" fmla="*/ 508456 h 4297270"/>
              <a:gd name="connsiteX185" fmla="*/ 151718 w 5504755"/>
              <a:gd name="connsiteY185" fmla="*/ 266529 h 4297270"/>
              <a:gd name="connsiteX186" fmla="*/ 0 w 5504755"/>
              <a:gd name="connsiteY18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2087129 w 5504755"/>
              <a:gd name="connsiteY162" fmla="*/ 1882106 h 4297270"/>
              <a:gd name="connsiteX163" fmla="*/ 1849303 w 5504755"/>
              <a:gd name="connsiteY163" fmla="*/ 1841102 h 4297270"/>
              <a:gd name="connsiteX164" fmla="*/ 1742692 w 5504755"/>
              <a:gd name="connsiteY164" fmla="*/ 1808298 h 4297270"/>
              <a:gd name="connsiteX165" fmla="*/ 1668883 w 5504755"/>
              <a:gd name="connsiteY165" fmla="*/ 1763194 h 4297270"/>
              <a:gd name="connsiteX166" fmla="*/ 1504865 w 5504755"/>
              <a:gd name="connsiteY166" fmla="*/ 1726289 h 4297270"/>
              <a:gd name="connsiteX167" fmla="*/ 1357249 w 5504755"/>
              <a:gd name="connsiteY167" fmla="*/ 1615577 h 4297270"/>
              <a:gd name="connsiteX168" fmla="*/ 1295742 w 5504755"/>
              <a:gd name="connsiteY168" fmla="*/ 1488464 h 4297270"/>
              <a:gd name="connsiteX169" fmla="*/ 1217834 w 5504755"/>
              <a:gd name="connsiteY169" fmla="*/ 1472062 h 4297270"/>
              <a:gd name="connsiteX170" fmla="*/ 1123524 w 5504755"/>
              <a:gd name="connsiteY170" fmla="*/ 1455659 h 4297270"/>
              <a:gd name="connsiteX171" fmla="*/ 1041515 w 5504755"/>
              <a:gd name="connsiteY171" fmla="*/ 1426957 h 4297270"/>
              <a:gd name="connsiteX172" fmla="*/ 951305 w 5504755"/>
              <a:gd name="connsiteY172" fmla="*/ 1377751 h 4297270"/>
              <a:gd name="connsiteX173" fmla="*/ 897999 w 5504755"/>
              <a:gd name="connsiteY173" fmla="*/ 1344948 h 4297270"/>
              <a:gd name="connsiteX174" fmla="*/ 824191 w 5504755"/>
              <a:gd name="connsiteY174" fmla="*/ 1312144 h 4297270"/>
              <a:gd name="connsiteX175" fmla="*/ 754483 w 5504755"/>
              <a:gd name="connsiteY175" fmla="*/ 1299843 h 4297270"/>
              <a:gd name="connsiteX176" fmla="*/ 692976 w 5504755"/>
              <a:gd name="connsiteY176" fmla="*/ 1250636 h 4297270"/>
              <a:gd name="connsiteX177" fmla="*/ 627369 w 5504755"/>
              <a:gd name="connsiteY177" fmla="*/ 1209633 h 4297270"/>
              <a:gd name="connsiteX178" fmla="*/ 602767 w 5504755"/>
              <a:gd name="connsiteY178" fmla="*/ 1123524 h 4297270"/>
              <a:gd name="connsiteX179" fmla="*/ 578164 w 5504755"/>
              <a:gd name="connsiteY179" fmla="*/ 1021012 h 4297270"/>
              <a:gd name="connsiteX180" fmla="*/ 549461 w 5504755"/>
              <a:gd name="connsiteY180" fmla="*/ 885697 h 4297270"/>
              <a:gd name="connsiteX181" fmla="*/ 471553 w 5504755"/>
              <a:gd name="connsiteY181" fmla="*/ 787285 h 4297270"/>
              <a:gd name="connsiteX182" fmla="*/ 299333 w 5504755"/>
              <a:gd name="connsiteY182" fmla="*/ 623268 h 4297270"/>
              <a:gd name="connsiteX183" fmla="*/ 246028 w 5504755"/>
              <a:gd name="connsiteY183" fmla="*/ 508456 h 4297270"/>
              <a:gd name="connsiteX184" fmla="*/ 151718 w 5504755"/>
              <a:gd name="connsiteY184" fmla="*/ 266529 h 4297270"/>
              <a:gd name="connsiteX185" fmla="*/ 0 w 5504755"/>
              <a:gd name="connsiteY18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1976417 w 5504755"/>
              <a:gd name="connsiteY162" fmla="*/ 1861603 h 4297270"/>
              <a:gd name="connsiteX163" fmla="*/ 1849303 w 5504755"/>
              <a:gd name="connsiteY163" fmla="*/ 1841102 h 4297270"/>
              <a:gd name="connsiteX164" fmla="*/ 1742692 w 5504755"/>
              <a:gd name="connsiteY164" fmla="*/ 1808298 h 4297270"/>
              <a:gd name="connsiteX165" fmla="*/ 1668883 w 5504755"/>
              <a:gd name="connsiteY165" fmla="*/ 1763194 h 4297270"/>
              <a:gd name="connsiteX166" fmla="*/ 1504865 w 5504755"/>
              <a:gd name="connsiteY166" fmla="*/ 1726289 h 4297270"/>
              <a:gd name="connsiteX167" fmla="*/ 1357249 w 5504755"/>
              <a:gd name="connsiteY167" fmla="*/ 1615577 h 4297270"/>
              <a:gd name="connsiteX168" fmla="*/ 1295742 w 5504755"/>
              <a:gd name="connsiteY168" fmla="*/ 1488464 h 4297270"/>
              <a:gd name="connsiteX169" fmla="*/ 1217834 w 5504755"/>
              <a:gd name="connsiteY169" fmla="*/ 1472062 h 4297270"/>
              <a:gd name="connsiteX170" fmla="*/ 1123524 w 5504755"/>
              <a:gd name="connsiteY170" fmla="*/ 1455659 h 4297270"/>
              <a:gd name="connsiteX171" fmla="*/ 1041515 w 5504755"/>
              <a:gd name="connsiteY171" fmla="*/ 1426957 h 4297270"/>
              <a:gd name="connsiteX172" fmla="*/ 951305 w 5504755"/>
              <a:gd name="connsiteY172" fmla="*/ 1377751 h 4297270"/>
              <a:gd name="connsiteX173" fmla="*/ 897999 w 5504755"/>
              <a:gd name="connsiteY173" fmla="*/ 1344948 h 4297270"/>
              <a:gd name="connsiteX174" fmla="*/ 824191 w 5504755"/>
              <a:gd name="connsiteY174" fmla="*/ 1312144 h 4297270"/>
              <a:gd name="connsiteX175" fmla="*/ 754483 w 5504755"/>
              <a:gd name="connsiteY175" fmla="*/ 1299843 h 4297270"/>
              <a:gd name="connsiteX176" fmla="*/ 692976 w 5504755"/>
              <a:gd name="connsiteY176" fmla="*/ 1250636 h 4297270"/>
              <a:gd name="connsiteX177" fmla="*/ 627369 w 5504755"/>
              <a:gd name="connsiteY177" fmla="*/ 1209633 h 4297270"/>
              <a:gd name="connsiteX178" fmla="*/ 602767 w 5504755"/>
              <a:gd name="connsiteY178" fmla="*/ 1123524 h 4297270"/>
              <a:gd name="connsiteX179" fmla="*/ 578164 w 5504755"/>
              <a:gd name="connsiteY179" fmla="*/ 1021012 h 4297270"/>
              <a:gd name="connsiteX180" fmla="*/ 549461 w 5504755"/>
              <a:gd name="connsiteY180" fmla="*/ 885697 h 4297270"/>
              <a:gd name="connsiteX181" fmla="*/ 471553 w 5504755"/>
              <a:gd name="connsiteY181" fmla="*/ 787285 h 4297270"/>
              <a:gd name="connsiteX182" fmla="*/ 299333 w 5504755"/>
              <a:gd name="connsiteY182" fmla="*/ 623268 h 4297270"/>
              <a:gd name="connsiteX183" fmla="*/ 246028 w 5504755"/>
              <a:gd name="connsiteY183" fmla="*/ 508456 h 4297270"/>
              <a:gd name="connsiteX184" fmla="*/ 151718 w 5504755"/>
              <a:gd name="connsiteY184" fmla="*/ 266529 h 4297270"/>
              <a:gd name="connsiteX185" fmla="*/ 0 w 5504755"/>
              <a:gd name="connsiteY18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1976417 w 5504755"/>
              <a:gd name="connsiteY162" fmla="*/ 1861603 h 4297270"/>
              <a:gd name="connsiteX163" fmla="*/ 1849303 w 5504755"/>
              <a:gd name="connsiteY163" fmla="*/ 1841102 h 4297270"/>
              <a:gd name="connsiteX164" fmla="*/ 1742692 w 5504755"/>
              <a:gd name="connsiteY164" fmla="*/ 1808298 h 4297270"/>
              <a:gd name="connsiteX165" fmla="*/ 1668883 w 5504755"/>
              <a:gd name="connsiteY165" fmla="*/ 1763194 h 4297270"/>
              <a:gd name="connsiteX166" fmla="*/ 1504865 w 5504755"/>
              <a:gd name="connsiteY166" fmla="*/ 1726289 h 4297270"/>
              <a:gd name="connsiteX167" fmla="*/ 1357249 w 5504755"/>
              <a:gd name="connsiteY167" fmla="*/ 1615577 h 4297270"/>
              <a:gd name="connsiteX168" fmla="*/ 1295742 w 5504755"/>
              <a:gd name="connsiteY168" fmla="*/ 1488464 h 4297270"/>
              <a:gd name="connsiteX169" fmla="*/ 1217834 w 5504755"/>
              <a:gd name="connsiteY169" fmla="*/ 1472062 h 4297270"/>
              <a:gd name="connsiteX170" fmla="*/ 1123524 w 5504755"/>
              <a:gd name="connsiteY170" fmla="*/ 1455659 h 4297270"/>
              <a:gd name="connsiteX171" fmla="*/ 1041515 w 5504755"/>
              <a:gd name="connsiteY171" fmla="*/ 1426957 h 4297270"/>
              <a:gd name="connsiteX172" fmla="*/ 951305 w 5504755"/>
              <a:gd name="connsiteY172" fmla="*/ 1377751 h 4297270"/>
              <a:gd name="connsiteX173" fmla="*/ 897999 w 5504755"/>
              <a:gd name="connsiteY173" fmla="*/ 1344948 h 4297270"/>
              <a:gd name="connsiteX174" fmla="*/ 824191 w 5504755"/>
              <a:gd name="connsiteY174" fmla="*/ 1312144 h 4297270"/>
              <a:gd name="connsiteX175" fmla="*/ 754483 w 5504755"/>
              <a:gd name="connsiteY175" fmla="*/ 1299843 h 4297270"/>
              <a:gd name="connsiteX176" fmla="*/ 692976 w 5504755"/>
              <a:gd name="connsiteY176" fmla="*/ 1250636 h 4297270"/>
              <a:gd name="connsiteX177" fmla="*/ 627369 w 5504755"/>
              <a:gd name="connsiteY177" fmla="*/ 1209633 h 4297270"/>
              <a:gd name="connsiteX178" fmla="*/ 602767 w 5504755"/>
              <a:gd name="connsiteY178" fmla="*/ 1123524 h 4297270"/>
              <a:gd name="connsiteX179" fmla="*/ 578164 w 5504755"/>
              <a:gd name="connsiteY179" fmla="*/ 1021012 h 4297270"/>
              <a:gd name="connsiteX180" fmla="*/ 549461 w 5504755"/>
              <a:gd name="connsiteY180" fmla="*/ 885697 h 4297270"/>
              <a:gd name="connsiteX181" fmla="*/ 471553 w 5504755"/>
              <a:gd name="connsiteY181" fmla="*/ 787285 h 4297270"/>
              <a:gd name="connsiteX182" fmla="*/ 299333 w 5504755"/>
              <a:gd name="connsiteY182" fmla="*/ 623268 h 4297270"/>
              <a:gd name="connsiteX183" fmla="*/ 246028 w 5504755"/>
              <a:gd name="connsiteY183" fmla="*/ 508456 h 4297270"/>
              <a:gd name="connsiteX184" fmla="*/ 151718 w 5504755"/>
              <a:gd name="connsiteY184" fmla="*/ 266529 h 4297270"/>
              <a:gd name="connsiteX185" fmla="*/ 0 w 5504755"/>
              <a:gd name="connsiteY18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2095330 w 5504755"/>
              <a:gd name="connsiteY161" fmla="*/ 1894407 h 4297270"/>
              <a:gd name="connsiteX162" fmla="*/ 1849303 w 5504755"/>
              <a:gd name="connsiteY162" fmla="*/ 1841102 h 4297270"/>
              <a:gd name="connsiteX163" fmla="*/ 1742692 w 5504755"/>
              <a:gd name="connsiteY163" fmla="*/ 1808298 h 4297270"/>
              <a:gd name="connsiteX164" fmla="*/ 1668883 w 5504755"/>
              <a:gd name="connsiteY164" fmla="*/ 1763194 h 4297270"/>
              <a:gd name="connsiteX165" fmla="*/ 1504865 w 5504755"/>
              <a:gd name="connsiteY165" fmla="*/ 1726289 h 4297270"/>
              <a:gd name="connsiteX166" fmla="*/ 1357249 w 5504755"/>
              <a:gd name="connsiteY166" fmla="*/ 1615577 h 4297270"/>
              <a:gd name="connsiteX167" fmla="*/ 1295742 w 5504755"/>
              <a:gd name="connsiteY167" fmla="*/ 1488464 h 4297270"/>
              <a:gd name="connsiteX168" fmla="*/ 1217834 w 5504755"/>
              <a:gd name="connsiteY168" fmla="*/ 1472062 h 4297270"/>
              <a:gd name="connsiteX169" fmla="*/ 1123524 w 5504755"/>
              <a:gd name="connsiteY169" fmla="*/ 1455659 h 4297270"/>
              <a:gd name="connsiteX170" fmla="*/ 1041515 w 5504755"/>
              <a:gd name="connsiteY170" fmla="*/ 1426957 h 4297270"/>
              <a:gd name="connsiteX171" fmla="*/ 951305 w 5504755"/>
              <a:gd name="connsiteY171" fmla="*/ 1377751 h 4297270"/>
              <a:gd name="connsiteX172" fmla="*/ 897999 w 5504755"/>
              <a:gd name="connsiteY172" fmla="*/ 1344948 h 4297270"/>
              <a:gd name="connsiteX173" fmla="*/ 824191 w 5504755"/>
              <a:gd name="connsiteY173" fmla="*/ 1312144 h 4297270"/>
              <a:gd name="connsiteX174" fmla="*/ 754483 w 5504755"/>
              <a:gd name="connsiteY174" fmla="*/ 1299843 h 4297270"/>
              <a:gd name="connsiteX175" fmla="*/ 692976 w 5504755"/>
              <a:gd name="connsiteY175" fmla="*/ 1250636 h 4297270"/>
              <a:gd name="connsiteX176" fmla="*/ 627369 w 5504755"/>
              <a:gd name="connsiteY176" fmla="*/ 1209633 h 4297270"/>
              <a:gd name="connsiteX177" fmla="*/ 602767 w 5504755"/>
              <a:gd name="connsiteY177" fmla="*/ 1123524 h 4297270"/>
              <a:gd name="connsiteX178" fmla="*/ 578164 w 5504755"/>
              <a:gd name="connsiteY178" fmla="*/ 1021012 h 4297270"/>
              <a:gd name="connsiteX179" fmla="*/ 549461 w 5504755"/>
              <a:gd name="connsiteY179" fmla="*/ 885697 h 4297270"/>
              <a:gd name="connsiteX180" fmla="*/ 471553 w 5504755"/>
              <a:gd name="connsiteY180" fmla="*/ 787285 h 4297270"/>
              <a:gd name="connsiteX181" fmla="*/ 299333 w 5504755"/>
              <a:gd name="connsiteY181" fmla="*/ 623268 h 4297270"/>
              <a:gd name="connsiteX182" fmla="*/ 246028 w 5504755"/>
              <a:gd name="connsiteY182" fmla="*/ 508456 h 4297270"/>
              <a:gd name="connsiteX183" fmla="*/ 151718 w 5504755"/>
              <a:gd name="connsiteY183" fmla="*/ 266529 h 4297270"/>
              <a:gd name="connsiteX184" fmla="*/ 0 w 5504755"/>
              <a:gd name="connsiteY18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107631 w 5504755"/>
              <a:gd name="connsiteY160" fmla="*/ 1906709 h 4297270"/>
              <a:gd name="connsiteX161" fmla="*/ 1968217 w 5504755"/>
              <a:gd name="connsiteY161" fmla="*/ 1882106 h 4297270"/>
              <a:gd name="connsiteX162" fmla="*/ 1849303 w 5504755"/>
              <a:gd name="connsiteY162" fmla="*/ 1841102 h 4297270"/>
              <a:gd name="connsiteX163" fmla="*/ 1742692 w 5504755"/>
              <a:gd name="connsiteY163" fmla="*/ 1808298 h 4297270"/>
              <a:gd name="connsiteX164" fmla="*/ 1668883 w 5504755"/>
              <a:gd name="connsiteY164" fmla="*/ 1763194 h 4297270"/>
              <a:gd name="connsiteX165" fmla="*/ 1504865 w 5504755"/>
              <a:gd name="connsiteY165" fmla="*/ 1726289 h 4297270"/>
              <a:gd name="connsiteX166" fmla="*/ 1357249 w 5504755"/>
              <a:gd name="connsiteY166" fmla="*/ 1615577 h 4297270"/>
              <a:gd name="connsiteX167" fmla="*/ 1295742 w 5504755"/>
              <a:gd name="connsiteY167" fmla="*/ 1488464 h 4297270"/>
              <a:gd name="connsiteX168" fmla="*/ 1217834 w 5504755"/>
              <a:gd name="connsiteY168" fmla="*/ 1472062 h 4297270"/>
              <a:gd name="connsiteX169" fmla="*/ 1123524 w 5504755"/>
              <a:gd name="connsiteY169" fmla="*/ 1455659 h 4297270"/>
              <a:gd name="connsiteX170" fmla="*/ 1041515 w 5504755"/>
              <a:gd name="connsiteY170" fmla="*/ 1426957 h 4297270"/>
              <a:gd name="connsiteX171" fmla="*/ 951305 w 5504755"/>
              <a:gd name="connsiteY171" fmla="*/ 1377751 h 4297270"/>
              <a:gd name="connsiteX172" fmla="*/ 897999 w 5504755"/>
              <a:gd name="connsiteY172" fmla="*/ 1344948 h 4297270"/>
              <a:gd name="connsiteX173" fmla="*/ 824191 w 5504755"/>
              <a:gd name="connsiteY173" fmla="*/ 1312144 h 4297270"/>
              <a:gd name="connsiteX174" fmla="*/ 754483 w 5504755"/>
              <a:gd name="connsiteY174" fmla="*/ 1299843 h 4297270"/>
              <a:gd name="connsiteX175" fmla="*/ 692976 w 5504755"/>
              <a:gd name="connsiteY175" fmla="*/ 1250636 h 4297270"/>
              <a:gd name="connsiteX176" fmla="*/ 627369 w 5504755"/>
              <a:gd name="connsiteY176" fmla="*/ 1209633 h 4297270"/>
              <a:gd name="connsiteX177" fmla="*/ 602767 w 5504755"/>
              <a:gd name="connsiteY177" fmla="*/ 1123524 h 4297270"/>
              <a:gd name="connsiteX178" fmla="*/ 578164 w 5504755"/>
              <a:gd name="connsiteY178" fmla="*/ 1021012 h 4297270"/>
              <a:gd name="connsiteX179" fmla="*/ 549461 w 5504755"/>
              <a:gd name="connsiteY179" fmla="*/ 885697 h 4297270"/>
              <a:gd name="connsiteX180" fmla="*/ 471553 w 5504755"/>
              <a:gd name="connsiteY180" fmla="*/ 787285 h 4297270"/>
              <a:gd name="connsiteX181" fmla="*/ 299333 w 5504755"/>
              <a:gd name="connsiteY181" fmla="*/ 623268 h 4297270"/>
              <a:gd name="connsiteX182" fmla="*/ 246028 w 5504755"/>
              <a:gd name="connsiteY182" fmla="*/ 508456 h 4297270"/>
              <a:gd name="connsiteX183" fmla="*/ 151718 w 5504755"/>
              <a:gd name="connsiteY183" fmla="*/ 266529 h 4297270"/>
              <a:gd name="connsiteX184" fmla="*/ 0 w 5504755"/>
              <a:gd name="connsiteY18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2005119 w 5504755"/>
              <a:gd name="connsiteY160" fmla="*/ 1902608 h 4297270"/>
              <a:gd name="connsiteX161" fmla="*/ 1968217 w 5504755"/>
              <a:gd name="connsiteY161" fmla="*/ 1882106 h 4297270"/>
              <a:gd name="connsiteX162" fmla="*/ 1849303 w 5504755"/>
              <a:gd name="connsiteY162" fmla="*/ 1841102 h 4297270"/>
              <a:gd name="connsiteX163" fmla="*/ 1742692 w 5504755"/>
              <a:gd name="connsiteY163" fmla="*/ 1808298 h 4297270"/>
              <a:gd name="connsiteX164" fmla="*/ 1668883 w 5504755"/>
              <a:gd name="connsiteY164" fmla="*/ 1763194 h 4297270"/>
              <a:gd name="connsiteX165" fmla="*/ 1504865 w 5504755"/>
              <a:gd name="connsiteY165" fmla="*/ 1726289 h 4297270"/>
              <a:gd name="connsiteX166" fmla="*/ 1357249 w 5504755"/>
              <a:gd name="connsiteY166" fmla="*/ 1615577 h 4297270"/>
              <a:gd name="connsiteX167" fmla="*/ 1295742 w 5504755"/>
              <a:gd name="connsiteY167" fmla="*/ 1488464 h 4297270"/>
              <a:gd name="connsiteX168" fmla="*/ 1217834 w 5504755"/>
              <a:gd name="connsiteY168" fmla="*/ 1472062 h 4297270"/>
              <a:gd name="connsiteX169" fmla="*/ 1123524 w 5504755"/>
              <a:gd name="connsiteY169" fmla="*/ 1455659 h 4297270"/>
              <a:gd name="connsiteX170" fmla="*/ 1041515 w 5504755"/>
              <a:gd name="connsiteY170" fmla="*/ 1426957 h 4297270"/>
              <a:gd name="connsiteX171" fmla="*/ 951305 w 5504755"/>
              <a:gd name="connsiteY171" fmla="*/ 1377751 h 4297270"/>
              <a:gd name="connsiteX172" fmla="*/ 897999 w 5504755"/>
              <a:gd name="connsiteY172" fmla="*/ 1344948 h 4297270"/>
              <a:gd name="connsiteX173" fmla="*/ 824191 w 5504755"/>
              <a:gd name="connsiteY173" fmla="*/ 1312144 h 4297270"/>
              <a:gd name="connsiteX174" fmla="*/ 754483 w 5504755"/>
              <a:gd name="connsiteY174" fmla="*/ 1299843 h 4297270"/>
              <a:gd name="connsiteX175" fmla="*/ 692976 w 5504755"/>
              <a:gd name="connsiteY175" fmla="*/ 1250636 h 4297270"/>
              <a:gd name="connsiteX176" fmla="*/ 627369 w 5504755"/>
              <a:gd name="connsiteY176" fmla="*/ 1209633 h 4297270"/>
              <a:gd name="connsiteX177" fmla="*/ 602767 w 5504755"/>
              <a:gd name="connsiteY177" fmla="*/ 1123524 h 4297270"/>
              <a:gd name="connsiteX178" fmla="*/ 578164 w 5504755"/>
              <a:gd name="connsiteY178" fmla="*/ 1021012 h 4297270"/>
              <a:gd name="connsiteX179" fmla="*/ 549461 w 5504755"/>
              <a:gd name="connsiteY179" fmla="*/ 885697 h 4297270"/>
              <a:gd name="connsiteX180" fmla="*/ 471553 w 5504755"/>
              <a:gd name="connsiteY180" fmla="*/ 787285 h 4297270"/>
              <a:gd name="connsiteX181" fmla="*/ 299333 w 5504755"/>
              <a:gd name="connsiteY181" fmla="*/ 623268 h 4297270"/>
              <a:gd name="connsiteX182" fmla="*/ 246028 w 5504755"/>
              <a:gd name="connsiteY182" fmla="*/ 508456 h 4297270"/>
              <a:gd name="connsiteX183" fmla="*/ 151718 w 5504755"/>
              <a:gd name="connsiteY183" fmla="*/ 266529 h 4297270"/>
              <a:gd name="connsiteX184" fmla="*/ 0 w 5504755"/>
              <a:gd name="connsiteY18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115832 w 5504755"/>
              <a:gd name="connsiteY159" fmla="*/ 1919010 h 4297270"/>
              <a:gd name="connsiteX160" fmla="*/ 1968217 w 5504755"/>
              <a:gd name="connsiteY160" fmla="*/ 1882106 h 4297270"/>
              <a:gd name="connsiteX161" fmla="*/ 1849303 w 5504755"/>
              <a:gd name="connsiteY161" fmla="*/ 1841102 h 4297270"/>
              <a:gd name="connsiteX162" fmla="*/ 1742692 w 5504755"/>
              <a:gd name="connsiteY162" fmla="*/ 1808298 h 4297270"/>
              <a:gd name="connsiteX163" fmla="*/ 1668883 w 5504755"/>
              <a:gd name="connsiteY163" fmla="*/ 1763194 h 4297270"/>
              <a:gd name="connsiteX164" fmla="*/ 1504865 w 5504755"/>
              <a:gd name="connsiteY164" fmla="*/ 1726289 h 4297270"/>
              <a:gd name="connsiteX165" fmla="*/ 1357249 w 5504755"/>
              <a:gd name="connsiteY165" fmla="*/ 1615577 h 4297270"/>
              <a:gd name="connsiteX166" fmla="*/ 1295742 w 5504755"/>
              <a:gd name="connsiteY166" fmla="*/ 1488464 h 4297270"/>
              <a:gd name="connsiteX167" fmla="*/ 1217834 w 5504755"/>
              <a:gd name="connsiteY167" fmla="*/ 1472062 h 4297270"/>
              <a:gd name="connsiteX168" fmla="*/ 1123524 w 5504755"/>
              <a:gd name="connsiteY168" fmla="*/ 1455659 h 4297270"/>
              <a:gd name="connsiteX169" fmla="*/ 1041515 w 5504755"/>
              <a:gd name="connsiteY169" fmla="*/ 1426957 h 4297270"/>
              <a:gd name="connsiteX170" fmla="*/ 951305 w 5504755"/>
              <a:gd name="connsiteY170" fmla="*/ 1377751 h 4297270"/>
              <a:gd name="connsiteX171" fmla="*/ 897999 w 5504755"/>
              <a:gd name="connsiteY171" fmla="*/ 1344948 h 4297270"/>
              <a:gd name="connsiteX172" fmla="*/ 824191 w 5504755"/>
              <a:gd name="connsiteY172" fmla="*/ 1312144 h 4297270"/>
              <a:gd name="connsiteX173" fmla="*/ 754483 w 5504755"/>
              <a:gd name="connsiteY173" fmla="*/ 1299843 h 4297270"/>
              <a:gd name="connsiteX174" fmla="*/ 692976 w 5504755"/>
              <a:gd name="connsiteY174" fmla="*/ 1250636 h 4297270"/>
              <a:gd name="connsiteX175" fmla="*/ 627369 w 5504755"/>
              <a:gd name="connsiteY175" fmla="*/ 1209633 h 4297270"/>
              <a:gd name="connsiteX176" fmla="*/ 602767 w 5504755"/>
              <a:gd name="connsiteY176" fmla="*/ 1123524 h 4297270"/>
              <a:gd name="connsiteX177" fmla="*/ 578164 w 5504755"/>
              <a:gd name="connsiteY177" fmla="*/ 1021012 h 4297270"/>
              <a:gd name="connsiteX178" fmla="*/ 549461 w 5504755"/>
              <a:gd name="connsiteY178" fmla="*/ 885697 h 4297270"/>
              <a:gd name="connsiteX179" fmla="*/ 471553 w 5504755"/>
              <a:gd name="connsiteY179" fmla="*/ 787285 h 4297270"/>
              <a:gd name="connsiteX180" fmla="*/ 299333 w 5504755"/>
              <a:gd name="connsiteY180" fmla="*/ 623268 h 4297270"/>
              <a:gd name="connsiteX181" fmla="*/ 246028 w 5504755"/>
              <a:gd name="connsiteY181" fmla="*/ 508456 h 4297270"/>
              <a:gd name="connsiteX182" fmla="*/ 151718 w 5504755"/>
              <a:gd name="connsiteY182" fmla="*/ 266529 h 4297270"/>
              <a:gd name="connsiteX183" fmla="*/ 0 w 5504755"/>
              <a:gd name="connsiteY18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36334 w 5504755"/>
              <a:gd name="connsiteY157" fmla="*/ 1943613 h 4297270"/>
              <a:gd name="connsiteX158" fmla="*/ 2128133 w 5504755"/>
              <a:gd name="connsiteY158" fmla="*/ 1931311 h 4297270"/>
              <a:gd name="connsiteX159" fmla="*/ 2017421 w 5504755"/>
              <a:gd name="connsiteY159" fmla="*/ 1906708 h 4297270"/>
              <a:gd name="connsiteX160" fmla="*/ 1968217 w 5504755"/>
              <a:gd name="connsiteY160" fmla="*/ 1882106 h 4297270"/>
              <a:gd name="connsiteX161" fmla="*/ 1849303 w 5504755"/>
              <a:gd name="connsiteY161" fmla="*/ 1841102 h 4297270"/>
              <a:gd name="connsiteX162" fmla="*/ 1742692 w 5504755"/>
              <a:gd name="connsiteY162" fmla="*/ 1808298 h 4297270"/>
              <a:gd name="connsiteX163" fmla="*/ 1668883 w 5504755"/>
              <a:gd name="connsiteY163" fmla="*/ 1763194 h 4297270"/>
              <a:gd name="connsiteX164" fmla="*/ 1504865 w 5504755"/>
              <a:gd name="connsiteY164" fmla="*/ 1726289 h 4297270"/>
              <a:gd name="connsiteX165" fmla="*/ 1357249 w 5504755"/>
              <a:gd name="connsiteY165" fmla="*/ 1615577 h 4297270"/>
              <a:gd name="connsiteX166" fmla="*/ 1295742 w 5504755"/>
              <a:gd name="connsiteY166" fmla="*/ 1488464 h 4297270"/>
              <a:gd name="connsiteX167" fmla="*/ 1217834 w 5504755"/>
              <a:gd name="connsiteY167" fmla="*/ 1472062 h 4297270"/>
              <a:gd name="connsiteX168" fmla="*/ 1123524 w 5504755"/>
              <a:gd name="connsiteY168" fmla="*/ 1455659 h 4297270"/>
              <a:gd name="connsiteX169" fmla="*/ 1041515 w 5504755"/>
              <a:gd name="connsiteY169" fmla="*/ 1426957 h 4297270"/>
              <a:gd name="connsiteX170" fmla="*/ 951305 w 5504755"/>
              <a:gd name="connsiteY170" fmla="*/ 1377751 h 4297270"/>
              <a:gd name="connsiteX171" fmla="*/ 897999 w 5504755"/>
              <a:gd name="connsiteY171" fmla="*/ 1344948 h 4297270"/>
              <a:gd name="connsiteX172" fmla="*/ 824191 w 5504755"/>
              <a:gd name="connsiteY172" fmla="*/ 1312144 h 4297270"/>
              <a:gd name="connsiteX173" fmla="*/ 754483 w 5504755"/>
              <a:gd name="connsiteY173" fmla="*/ 1299843 h 4297270"/>
              <a:gd name="connsiteX174" fmla="*/ 692976 w 5504755"/>
              <a:gd name="connsiteY174" fmla="*/ 1250636 h 4297270"/>
              <a:gd name="connsiteX175" fmla="*/ 627369 w 5504755"/>
              <a:gd name="connsiteY175" fmla="*/ 1209633 h 4297270"/>
              <a:gd name="connsiteX176" fmla="*/ 602767 w 5504755"/>
              <a:gd name="connsiteY176" fmla="*/ 1123524 h 4297270"/>
              <a:gd name="connsiteX177" fmla="*/ 578164 w 5504755"/>
              <a:gd name="connsiteY177" fmla="*/ 1021012 h 4297270"/>
              <a:gd name="connsiteX178" fmla="*/ 549461 w 5504755"/>
              <a:gd name="connsiteY178" fmla="*/ 885697 h 4297270"/>
              <a:gd name="connsiteX179" fmla="*/ 471553 w 5504755"/>
              <a:gd name="connsiteY179" fmla="*/ 787285 h 4297270"/>
              <a:gd name="connsiteX180" fmla="*/ 299333 w 5504755"/>
              <a:gd name="connsiteY180" fmla="*/ 623268 h 4297270"/>
              <a:gd name="connsiteX181" fmla="*/ 246028 w 5504755"/>
              <a:gd name="connsiteY181" fmla="*/ 508456 h 4297270"/>
              <a:gd name="connsiteX182" fmla="*/ 151718 w 5504755"/>
              <a:gd name="connsiteY182" fmla="*/ 266529 h 4297270"/>
              <a:gd name="connsiteX183" fmla="*/ 0 w 5504755"/>
              <a:gd name="connsiteY18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128133 w 5504755"/>
              <a:gd name="connsiteY157" fmla="*/ 1931311 h 4297270"/>
              <a:gd name="connsiteX158" fmla="*/ 2017421 w 5504755"/>
              <a:gd name="connsiteY158" fmla="*/ 1906708 h 4297270"/>
              <a:gd name="connsiteX159" fmla="*/ 1968217 w 5504755"/>
              <a:gd name="connsiteY159" fmla="*/ 1882106 h 4297270"/>
              <a:gd name="connsiteX160" fmla="*/ 1849303 w 5504755"/>
              <a:gd name="connsiteY160" fmla="*/ 1841102 h 4297270"/>
              <a:gd name="connsiteX161" fmla="*/ 1742692 w 5504755"/>
              <a:gd name="connsiteY161" fmla="*/ 1808298 h 4297270"/>
              <a:gd name="connsiteX162" fmla="*/ 1668883 w 5504755"/>
              <a:gd name="connsiteY162" fmla="*/ 1763194 h 4297270"/>
              <a:gd name="connsiteX163" fmla="*/ 1504865 w 5504755"/>
              <a:gd name="connsiteY163" fmla="*/ 1726289 h 4297270"/>
              <a:gd name="connsiteX164" fmla="*/ 1357249 w 5504755"/>
              <a:gd name="connsiteY164" fmla="*/ 1615577 h 4297270"/>
              <a:gd name="connsiteX165" fmla="*/ 1295742 w 5504755"/>
              <a:gd name="connsiteY165" fmla="*/ 1488464 h 4297270"/>
              <a:gd name="connsiteX166" fmla="*/ 1217834 w 5504755"/>
              <a:gd name="connsiteY166" fmla="*/ 1472062 h 4297270"/>
              <a:gd name="connsiteX167" fmla="*/ 1123524 w 5504755"/>
              <a:gd name="connsiteY167" fmla="*/ 1455659 h 4297270"/>
              <a:gd name="connsiteX168" fmla="*/ 1041515 w 5504755"/>
              <a:gd name="connsiteY168" fmla="*/ 1426957 h 4297270"/>
              <a:gd name="connsiteX169" fmla="*/ 951305 w 5504755"/>
              <a:gd name="connsiteY169" fmla="*/ 1377751 h 4297270"/>
              <a:gd name="connsiteX170" fmla="*/ 897999 w 5504755"/>
              <a:gd name="connsiteY170" fmla="*/ 1344948 h 4297270"/>
              <a:gd name="connsiteX171" fmla="*/ 824191 w 5504755"/>
              <a:gd name="connsiteY171" fmla="*/ 1312144 h 4297270"/>
              <a:gd name="connsiteX172" fmla="*/ 754483 w 5504755"/>
              <a:gd name="connsiteY172" fmla="*/ 1299843 h 4297270"/>
              <a:gd name="connsiteX173" fmla="*/ 692976 w 5504755"/>
              <a:gd name="connsiteY173" fmla="*/ 1250636 h 4297270"/>
              <a:gd name="connsiteX174" fmla="*/ 627369 w 5504755"/>
              <a:gd name="connsiteY174" fmla="*/ 1209633 h 4297270"/>
              <a:gd name="connsiteX175" fmla="*/ 602767 w 5504755"/>
              <a:gd name="connsiteY175" fmla="*/ 1123524 h 4297270"/>
              <a:gd name="connsiteX176" fmla="*/ 578164 w 5504755"/>
              <a:gd name="connsiteY176" fmla="*/ 1021012 h 4297270"/>
              <a:gd name="connsiteX177" fmla="*/ 549461 w 5504755"/>
              <a:gd name="connsiteY177" fmla="*/ 885697 h 4297270"/>
              <a:gd name="connsiteX178" fmla="*/ 471553 w 5504755"/>
              <a:gd name="connsiteY178" fmla="*/ 787285 h 4297270"/>
              <a:gd name="connsiteX179" fmla="*/ 299333 w 5504755"/>
              <a:gd name="connsiteY179" fmla="*/ 623268 h 4297270"/>
              <a:gd name="connsiteX180" fmla="*/ 246028 w 5504755"/>
              <a:gd name="connsiteY180" fmla="*/ 508456 h 4297270"/>
              <a:gd name="connsiteX181" fmla="*/ 151718 w 5504755"/>
              <a:gd name="connsiteY181" fmla="*/ 266529 h 4297270"/>
              <a:gd name="connsiteX182" fmla="*/ 0 w 5504755"/>
              <a:gd name="connsiteY18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148636 w 5504755"/>
              <a:gd name="connsiteY156" fmla="*/ 1955914 h 4297270"/>
              <a:gd name="connsiteX157" fmla="*/ 2017421 w 5504755"/>
              <a:gd name="connsiteY157" fmla="*/ 1906708 h 4297270"/>
              <a:gd name="connsiteX158" fmla="*/ 1968217 w 5504755"/>
              <a:gd name="connsiteY158" fmla="*/ 1882106 h 4297270"/>
              <a:gd name="connsiteX159" fmla="*/ 1849303 w 5504755"/>
              <a:gd name="connsiteY159" fmla="*/ 1841102 h 4297270"/>
              <a:gd name="connsiteX160" fmla="*/ 1742692 w 5504755"/>
              <a:gd name="connsiteY160" fmla="*/ 1808298 h 4297270"/>
              <a:gd name="connsiteX161" fmla="*/ 1668883 w 5504755"/>
              <a:gd name="connsiteY161" fmla="*/ 1763194 h 4297270"/>
              <a:gd name="connsiteX162" fmla="*/ 1504865 w 5504755"/>
              <a:gd name="connsiteY162" fmla="*/ 1726289 h 4297270"/>
              <a:gd name="connsiteX163" fmla="*/ 1357249 w 5504755"/>
              <a:gd name="connsiteY163" fmla="*/ 1615577 h 4297270"/>
              <a:gd name="connsiteX164" fmla="*/ 1295742 w 5504755"/>
              <a:gd name="connsiteY164" fmla="*/ 1488464 h 4297270"/>
              <a:gd name="connsiteX165" fmla="*/ 1217834 w 5504755"/>
              <a:gd name="connsiteY165" fmla="*/ 1472062 h 4297270"/>
              <a:gd name="connsiteX166" fmla="*/ 1123524 w 5504755"/>
              <a:gd name="connsiteY166" fmla="*/ 1455659 h 4297270"/>
              <a:gd name="connsiteX167" fmla="*/ 1041515 w 5504755"/>
              <a:gd name="connsiteY167" fmla="*/ 1426957 h 4297270"/>
              <a:gd name="connsiteX168" fmla="*/ 951305 w 5504755"/>
              <a:gd name="connsiteY168" fmla="*/ 1377751 h 4297270"/>
              <a:gd name="connsiteX169" fmla="*/ 897999 w 5504755"/>
              <a:gd name="connsiteY169" fmla="*/ 1344948 h 4297270"/>
              <a:gd name="connsiteX170" fmla="*/ 824191 w 5504755"/>
              <a:gd name="connsiteY170" fmla="*/ 1312144 h 4297270"/>
              <a:gd name="connsiteX171" fmla="*/ 754483 w 5504755"/>
              <a:gd name="connsiteY171" fmla="*/ 1299843 h 4297270"/>
              <a:gd name="connsiteX172" fmla="*/ 692976 w 5504755"/>
              <a:gd name="connsiteY172" fmla="*/ 1250636 h 4297270"/>
              <a:gd name="connsiteX173" fmla="*/ 627369 w 5504755"/>
              <a:gd name="connsiteY173" fmla="*/ 1209633 h 4297270"/>
              <a:gd name="connsiteX174" fmla="*/ 602767 w 5504755"/>
              <a:gd name="connsiteY174" fmla="*/ 1123524 h 4297270"/>
              <a:gd name="connsiteX175" fmla="*/ 578164 w 5504755"/>
              <a:gd name="connsiteY175" fmla="*/ 1021012 h 4297270"/>
              <a:gd name="connsiteX176" fmla="*/ 549461 w 5504755"/>
              <a:gd name="connsiteY176" fmla="*/ 885697 h 4297270"/>
              <a:gd name="connsiteX177" fmla="*/ 471553 w 5504755"/>
              <a:gd name="connsiteY177" fmla="*/ 787285 h 4297270"/>
              <a:gd name="connsiteX178" fmla="*/ 299333 w 5504755"/>
              <a:gd name="connsiteY178" fmla="*/ 623268 h 4297270"/>
              <a:gd name="connsiteX179" fmla="*/ 246028 w 5504755"/>
              <a:gd name="connsiteY179" fmla="*/ 508456 h 4297270"/>
              <a:gd name="connsiteX180" fmla="*/ 151718 w 5504755"/>
              <a:gd name="connsiteY180" fmla="*/ 266529 h 4297270"/>
              <a:gd name="connsiteX181" fmla="*/ 0 w 5504755"/>
              <a:gd name="connsiteY18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058426 w 5504755"/>
              <a:gd name="connsiteY156" fmla="*/ 1927211 h 4297270"/>
              <a:gd name="connsiteX157" fmla="*/ 2017421 w 5504755"/>
              <a:gd name="connsiteY157" fmla="*/ 1906708 h 4297270"/>
              <a:gd name="connsiteX158" fmla="*/ 1968217 w 5504755"/>
              <a:gd name="connsiteY158" fmla="*/ 1882106 h 4297270"/>
              <a:gd name="connsiteX159" fmla="*/ 1849303 w 5504755"/>
              <a:gd name="connsiteY159" fmla="*/ 1841102 h 4297270"/>
              <a:gd name="connsiteX160" fmla="*/ 1742692 w 5504755"/>
              <a:gd name="connsiteY160" fmla="*/ 1808298 h 4297270"/>
              <a:gd name="connsiteX161" fmla="*/ 1668883 w 5504755"/>
              <a:gd name="connsiteY161" fmla="*/ 1763194 h 4297270"/>
              <a:gd name="connsiteX162" fmla="*/ 1504865 w 5504755"/>
              <a:gd name="connsiteY162" fmla="*/ 1726289 h 4297270"/>
              <a:gd name="connsiteX163" fmla="*/ 1357249 w 5504755"/>
              <a:gd name="connsiteY163" fmla="*/ 1615577 h 4297270"/>
              <a:gd name="connsiteX164" fmla="*/ 1295742 w 5504755"/>
              <a:gd name="connsiteY164" fmla="*/ 1488464 h 4297270"/>
              <a:gd name="connsiteX165" fmla="*/ 1217834 w 5504755"/>
              <a:gd name="connsiteY165" fmla="*/ 1472062 h 4297270"/>
              <a:gd name="connsiteX166" fmla="*/ 1123524 w 5504755"/>
              <a:gd name="connsiteY166" fmla="*/ 1455659 h 4297270"/>
              <a:gd name="connsiteX167" fmla="*/ 1041515 w 5504755"/>
              <a:gd name="connsiteY167" fmla="*/ 1426957 h 4297270"/>
              <a:gd name="connsiteX168" fmla="*/ 951305 w 5504755"/>
              <a:gd name="connsiteY168" fmla="*/ 1377751 h 4297270"/>
              <a:gd name="connsiteX169" fmla="*/ 897999 w 5504755"/>
              <a:gd name="connsiteY169" fmla="*/ 1344948 h 4297270"/>
              <a:gd name="connsiteX170" fmla="*/ 824191 w 5504755"/>
              <a:gd name="connsiteY170" fmla="*/ 1312144 h 4297270"/>
              <a:gd name="connsiteX171" fmla="*/ 754483 w 5504755"/>
              <a:gd name="connsiteY171" fmla="*/ 1299843 h 4297270"/>
              <a:gd name="connsiteX172" fmla="*/ 692976 w 5504755"/>
              <a:gd name="connsiteY172" fmla="*/ 1250636 h 4297270"/>
              <a:gd name="connsiteX173" fmla="*/ 627369 w 5504755"/>
              <a:gd name="connsiteY173" fmla="*/ 1209633 h 4297270"/>
              <a:gd name="connsiteX174" fmla="*/ 602767 w 5504755"/>
              <a:gd name="connsiteY174" fmla="*/ 1123524 h 4297270"/>
              <a:gd name="connsiteX175" fmla="*/ 578164 w 5504755"/>
              <a:gd name="connsiteY175" fmla="*/ 1021012 h 4297270"/>
              <a:gd name="connsiteX176" fmla="*/ 549461 w 5504755"/>
              <a:gd name="connsiteY176" fmla="*/ 885697 h 4297270"/>
              <a:gd name="connsiteX177" fmla="*/ 471553 w 5504755"/>
              <a:gd name="connsiteY177" fmla="*/ 787285 h 4297270"/>
              <a:gd name="connsiteX178" fmla="*/ 299333 w 5504755"/>
              <a:gd name="connsiteY178" fmla="*/ 623268 h 4297270"/>
              <a:gd name="connsiteX179" fmla="*/ 246028 w 5504755"/>
              <a:gd name="connsiteY179" fmla="*/ 508456 h 4297270"/>
              <a:gd name="connsiteX180" fmla="*/ 151718 w 5504755"/>
              <a:gd name="connsiteY180" fmla="*/ 266529 h 4297270"/>
              <a:gd name="connsiteX181" fmla="*/ 0 w 5504755"/>
              <a:gd name="connsiteY18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152736 w 5504755"/>
              <a:gd name="connsiteY155" fmla="*/ 1968215 h 4297270"/>
              <a:gd name="connsiteX156" fmla="*/ 2058426 w 5504755"/>
              <a:gd name="connsiteY156" fmla="*/ 1927211 h 4297270"/>
              <a:gd name="connsiteX157" fmla="*/ 2017421 w 5504755"/>
              <a:gd name="connsiteY157" fmla="*/ 1906708 h 4297270"/>
              <a:gd name="connsiteX158" fmla="*/ 1968217 w 5504755"/>
              <a:gd name="connsiteY158" fmla="*/ 1882106 h 4297270"/>
              <a:gd name="connsiteX159" fmla="*/ 1849303 w 5504755"/>
              <a:gd name="connsiteY159" fmla="*/ 1841102 h 4297270"/>
              <a:gd name="connsiteX160" fmla="*/ 1742692 w 5504755"/>
              <a:gd name="connsiteY160" fmla="*/ 1808298 h 4297270"/>
              <a:gd name="connsiteX161" fmla="*/ 1668883 w 5504755"/>
              <a:gd name="connsiteY161" fmla="*/ 1763194 h 4297270"/>
              <a:gd name="connsiteX162" fmla="*/ 1504865 w 5504755"/>
              <a:gd name="connsiteY162" fmla="*/ 1726289 h 4297270"/>
              <a:gd name="connsiteX163" fmla="*/ 1357249 w 5504755"/>
              <a:gd name="connsiteY163" fmla="*/ 1615577 h 4297270"/>
              <a:gd name="connsiteX164" fmla="*/ 1295742 w 5504755"/>
              <a:gd name="connsiteY164" fmla="*/ 1488464 h 4297270"/>
              <a:gd name="connsiteX165" fmla="*/ 1217834 w 5504755"/>
              <a:gd name="connsiteY165" fmla="*/ 1472062 h 4297270"/>
              <a:gd name="connsiteX166" fmla="*/ 1123524 w 5504755"/>
              <a:gd name="connsiteY166" fmla="*/ 1455659 h 4297270"/>
              <a:gd name="connsiteX167" fmla="*/ 1041515 w 5504755"/>
              <a:gd name="connsiteY167" fmla="*/ 1426957 h 4297270"/>
              <a:gd name="connsiteX168" fmla="*/ 951305 w 5504755"/>
              <a:gd name="connsiteY168" fmla="*/ 1377751 h 4297270"/>
              <a:gd name="connsiteX169" fmla="*/ 897999 w 5504755"/>
              <a:gd name="connsiteY169" fmla="*/ 1344948 h 4297270"/>
              <a:gd name="connsiteX170" fmla="*/ 824191 w 5504755"/>
              <a:gd name="connsiteY170" fmla="*/ 1312144 h 4297270"/>
              <a:gd name="connsiteX171" fmla="*/ 754483 w 5504755"/>
              <a:gd name="connsiteY171" fmla="*/ 1299843 h 4297270"/>
              <a:gd name="connsiteX172" fmla="*/ 692976 w 5504755"/>
              <a:gd name="connsiteY172" fmla="*/ 1250636 h 4297270"/>
              <a:gd name="connsiteX173" fmla="*/ 627369 w 5504755"/>
              <a:gd name="connsiteY173" fmla="*/ 1209633 h 4297270"/>
              <a:gd name="connsiteX174" fmla="*/ 602767 w 5504755"/>
              <a:gd name="connsiteY174" fmla="*/ 1123524 h 4297270"/>
              <a:gd name="connsiteX175" fmla="*/ 578164 w 5504755"/>
              <a:gd name="connsiteY175" fmla="*/ 1021012 h 4297270"/>
              <a:gd name="connsiteX176" fmla="*/ 549461 w 5504755"/>
              <a:gd name="connsiteY176" fmla="*/ 885697 h 4297270"/>
              <a:gd name="connsiteX177" fmla="*/ 471553 w 5504755"/>
              <a:gd name="connsiteY177" fmla="*/ 787285 h 4297270"/>
              <a:gd name="connsiteX178" fmla="*/ 299333 w 5504755"/>
              <a:gd name="connsiteY178" fmla="*/ 623268 h 4297270"/>
              <a:gd name="connsiteX179" fmla="*/ 246028 w 5504755"/>
              <a:gd name="connsiteY179" fmla="*/ 508456 h 4297270"/>
              <a:gd name="connsiteX180" fmla="*/ 151718 w 5504755"/>
              <a:gd name="connsiteY180" fmla="*/ 266529 h 4297270"/>
              <a:gd name="connsiteX181" fmla="*/ 0 w 5504755"/>
              <a:gd name="connsiteY18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165038 w 5504755"/>
              <a:gd name="connsiteY154" fmla="*/ 1976416 h 4297270"/>
              <a:gd name="connsiteX155" fmla="*/ 2058426 w 5504755"/>
              <a:gd name="connsiteY155" fmla="*/ 1927211 h 4297270"/>
              <a:gd name="connsiteX156" fmla="*/ 2017421 w 5504755"/>
              <a:gd name="connsiteY156" fmla="*/ 1906708 h 4297270"/>
              <a:gd name="connsiteX157" fmla="*/ 1968217 w 5504755"/>
              <a:gd name="connsiteY157" fmla="*/ 1882106 h 4297270"/>
              <a:gd name="connsiteX158" fmla="*/ 1849303 w 5504755"/>
              <a:gd name="connsiteY158" fmla="*/ 1841102 h 4297270"/>
              <a:gd name="connsiteX159" fmla="*/ 1742692 w 5504755"/>
              <a:gd name="connsiteY159" fmla="*/ 1808298 h 4297270"/>
              <a:gd name="connsiteX160" fmla="*/ 1668883 w 5504755"/>
              <a:gd name="connsiteY160" fmla="*/ 1763194 h 4297270"/>
              <a:gd name="connsiteX161" fmla="*/ 1504865 w 5504755"/>
              <a:gd name="connsiteY161" fmla="*/ 1726289 h 4297270"/>
              <a:gd name="connsiteX162" fmla="*/ 1357249 w 5504755"/>
              <a:gd name="connsiteY162" fmla="*/ 1615577 h 4297270"/>
              <a:gd name="connsiteX163" fmla="*/ 1295742 w 5504755"/>
              <a:gd name="connsiteY163" fmla="*/ 1488464 h 4297270"/>
              <a:gd name="connsiteX164" fmla="*/ 1217834 w 5504755"/>
              <a:gd name="connsiteY164" fmla="*/ 1472062 h 4297270"/>
              <a:gd name="connsiteX165" fmla="*/ 1123524 w 5504755"/>
              <a:gd name="connsiteY165" fmla="*/ 1455659 h 4297270"/>
              <a:gd name="connsiteX166" fmla="*/ 1041515 w 5504755"/>
              <a:gd name="connsiteY166" fmla="*/ 1426957 h 4297270"/>
              <a:gd name="connsiteX167" fmla="*/ 951305 w 5504755"/>
              <a:gd name="connsiteY167" fmla="*/ 1377751 h 4297270"/>
              <a:gd name="connsiteX168" fmla="*/ 897999 w 5504755"/>
              <a:gd name="connsiteY168" fmla="*/ 1344948 h 4297270"/>
              <a:gd name="connsiteX169" fmla="*/ 824191 w 5504755"/>
              <a:gd name="connsiteY169" fmla="*/ 1312144 h 4297270"/>
              <a:gd name="connsiteX170" fmla="*/ 754483 w 5504755"/>
              <a:gd name="connsiteY170" fmla="*/ 1299843 h 4297270"/>
              <a:gd name="connsiteX171" fmla="*/ 692976 w 5504755"/>
              <a:gd name="connsiteY171" fmla="*/ 1250636 h 4297270"/>
              <a:gd name="connsiteX172" fmla="*/ 627369 w 5504755"/>
              <a:gd name="connsiteY172" fmla="*/ 1209633 h 4297270"/>
              <a:gd name="connsiteX173" fmla="*/ 602767 w 5504755"/>
              <a:gd name="connsiteY173" fmla="*/ 1123524 h 4297270"/>
              <a:gd name="connsiteX174" fmla="*/ 578164 w 5504755"/>
              <a:gd name="connsiteY174" fmla="*/ 1021012 h 4297270"/>
              <a:gd name="connsiteX175" fmla="*/ 549461 w 5504755"/>
              <a:gd name="connsiteY175" fmla="*/ 885697 h 4297270"/>
              <a:gd name="connsiteX176" fmla="*/ 471553 w 5504755"/>
              <a:gd name="connsiteY176" fmla="*/ 787285 h 4297270"/>
              <a:gd name="connsiteX177" fmla="*/ 299333 w 5504755"/>
              <a:gd name="connsiteY177" fmla="*/ 623268 h 4297270"/>
              <a:gd name="connsiteX178" fmla="*/ 246028 w 5504755"/>
              <a:gd name="connsiteY178" fmla="*/ 508456 h 4297270"/>
              <a:gd name="connsiteX179" fmla="*/ 151718 w 5504755"/>
              <a:gd name="connsiteY179" fmla="*/ 266529 h 4297270"/>
              <a:gd name="connsiteX180" fmla="*/ 0 w 5504755"/>
              <a:gd name="connsiteY18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89640 w 5504755"/>
              <a:gd name="connsiteY153" fmla="*/ 2013320 h 4297270"/>
              <a:gd name="connsiteX154" fmla="*/ 2058426 w 5504755"/>
              <a:gd name="connsiteY154" fmla="*/ 1927211 h 4297270"/>
              <a:gd name="connsiteX155" fmla="*/ 2017421 w 5504755"/>
              <a:gd name="connsiteY155" fmla="*/ 1906708 h 4297270"/>
              <a:gd name="connsiteX156" fmla="*/ 1968217 w 5504755"/>
              <a:gd name="connsiteY156" fmla="*/ 1882106 h 4297270"/>
              <a:gd name="connsiteX157" fmla="*/ 1849303 w 5504755"/>
              <a:gd name="connsiteY157" fmla="*/ 1841102 h 4297270"/>
              <a:gd name="connsiteX158" fmla="*/ 1742692 w 5504755"/>
              <a:gd name="connsiteY158" fmla="*/ 1808298 h 4297270"/>
              <a:gd name="connsiteX159" fmla="*/ 1668883 w 5504755"/>
              <a:gd name="connsiteY159" fmla="*/ 1763194 h 4297270"/>
              <a:gd name="connsiteX160" fmla="*/ 1504865 w 5504755"/>
              <a:gd name="connsiteY160" fmla="*/ 1726289 h 4297270"/>
              <a:gd name="connsiteX161" fmla="*/ 1357249 w 5504755"/>
              <a:gd name="connsiteY161" fmla="*/ 1615577 h 4297270"/>
              <a:gd name="connsiteX162" fmla="*/ 1295742 w 5504755"/>
              <a:gd name="connsiteY162" fmla="*/ 1488464 h 4297270"/>
              <a:gd name="connsiteX163" fmla="*/ 1217834 w 5504755"/>
              <a:gd name="connsiteY163" fmla="*/ 1472062 h 4297270"/>
              <a:gd name="connsiteX164" fmla="*/ 1123524 w 5504755"/>
              <a:gd name="connsiteY164" fmla="*/ 1455659 h 4297270"/>
              <a:gd name="connsiteX165" fmla="*/ 1041515 w 5504755"/>
              <a:gd name="connsiteY165" fmla="*/ 1426957 h 4297270"/>
              <a:gd name="connsiteX166" fmla="*/ 951305 w 5504755"/>
              <a:gd name="connsiteY166" fmla="*/ 1377751 h 4297270"/>
              <a:gd name="connsiteX167" fmla="*/ 897999 w 5504755"/>
              <a:gd name="connsiteY167" fmla="*/ 1344948 h 4297270"/>
              <a:gd name="connsiteX168" fmla="*/ 824191 w 5504755"/>
              <a:gd name="connsiteY168" fmla="*/ 1312144 h 4297270"/>
              <a:gd name="connsiteX169" fmla="*/ 754483 w 5504755"/>
              <a:gd name="connsiteY169" fmla="*/ 1299843 h 4297270"/>
              <a:gd name="connsiteX170" fmla="*/ 692976 w 5504755"/>
              <a:gd name="connsiteY170" fmla="*/ 1250636 h 4297270"/>
              <a:gd name="connsiteX171" fmla="*/ 627369 w 5504755"/>
              <a:gd name="connsiteY171" fmla="*/ 1209633 h 4297270"/>
              <a:gd name="connsiteX172" fmla="*/ 602767 w 5504755"/>
              <a:gd name="connsiteY172" fmla="*/ 1123524 h 4297270"/>
              <a:gd name="connsiteX173" fmla="*/ 578164 w 5504755"/>
              <a:gd name="connsiteY173" fmla="*/ 1021012 h 4297270"/>
              <a:gd name="connsiteX174" fmla="*/ 549461 w 5504755"/>
              <a:gd name="connsiteY174" fmla="*/ 885697 h 4297270"/>
              <a:gd name="connsiteX175" fmla="*/ 471553 w 5504755"/>
              <a:gd name="connsiteY175" fmla="*/ 787285 h 4297270"/>
              <a:gd name="connsiteX176" fmla="*/ 299333 w 5504755"/>
              <a:gd name="connsiteY176" fmla="*/ 623268 h 4297270"/>
              <a:gd name="connsiteX177" fmla="*/ 246028 w 5504755"/>
              <a:gd name="connsiteY177" fmla="*/ 508456 h 4297270"/>
              <a:gd name="connsiteX178" fmla="*/ 151718 w 5504755"/>
              <a:gd name="connsiteY178" fmla="*/ 266529 h 4297270"/>
              <a:gd name="connsiteX179" fmla="*/ 0 w 5504755"/>
              <a:gd name="connsiteY17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144535 w 5504755"/>
              <a:gd name="connsiteY153" fmla="*/ 1996919 h 4297270"/>
              <a:gd name="connsiteX154" fmla="*/ 2058426 w 5504755"/>
              <a:gd name="connsiteY154" fmla="*/ 1927211 h 4297270"/>
              <a:gd name="connsiteX155" fmla="*/ 2017421 w 5504755"/>
              <a:gd name="connsiteY155" fmla="*/ 1906708 h 4297270"/>
              <a:gd name="connsiteX156" fmla="*/ 1968217 w 5504755"/>
              <a:gd name="connsiteY156" fmla="*/ 1882106 h 4297270"/>
              <a:gd name="connsiteX157" fmla="*/ 1849303 w 5504755"/>
              <a:gd name="connsiteY157" fmla="*/ 1841102 h 4297270"/>
              <a:gd name="connsiteX158" fmla="*/ 1742692 w 5504755"/>
              <a:gd name="connsiteY158" fmla="*/ 1808298 h 4297270"/>
              <a:gd name="connsiteX159" fmla="*/ 1668883 w 5504755"/>
              <a:gd name="connsiteY159" fmla="*/ 1763194 h 4297270"/>
              <a:gd name="connsiteX160" fmla="*/ 1504865 w 5504755"/>
              <a:gd name="connsiteY160" fmla="*/ 1726289 h 4297270"/>
              <a:gd name="connsiteX161" fmla="*/ 1357249 w 5504755"/>
              <a:gd name="connsiteY161" fmla="*/ 1615577 h 4297270"/>
              <a:gd name="connsiteX162" fmla="*/ 1295742 w 5504755"/>
              <a:gd name="connsiteY162" fmla="*/ 1488464 h 4297270"/>
              <a:gd name="connsiteX163" fmla="*/ 1217834 w 5504755"/>
              <a:gd name="connsiteY163" fmla="*/ 1472062 h 4297270"/>
              <a:gd name="connsiteX164" fmla="*/ 1123524 w 5504755"/>
              <a:gd name="connsiteY164" fmla="*/ 1455659 h 4297270"/>
              <a:gd name="connsiteX165" fmla="*/ 1041515 w 5504755"/>
              <a:gd name="connsiteY165" fmla="*/ 1426957 h 4297270"/>
              <a:gd name="connsiteX166" fmla="*/ 951305 w 5504755"/>
              <a:gd name="connsiteY166" fmla="*/ 1377751 h 4297270"/>
              <a:gd name="connsiteX167" fmla="*/ 897999 w 5504755"/>
              <a:gd name="connsiteY167" fmla="*/ 1344948 h 4297270"/>
              <a:gd name="connsiteX168" fmla="*/ 824191 w 5504755"/>
              <a:gd name="connsiteY168" fmla="*/ 1312144 h 4297270"/>
              <a:gd name="connsiteX169" fmla="*/ 754483 w 5504755"/>
              <a:gd name="connsiteY169" fmla="*/ 1299843 h 4297270"/>
              <a:gd name="connsiteX170" fmla="*/ 692976 w 5504755"/>
              <a:gd name="connsiteY170" fmla="*/ 1250636 h 4297270"/>
              <a:gd name="connsiteX171" fmla="*/ 627369 w 5504755"/>
              <a:gd name="connsiteY171" fmla="*/ 1209633 h 4297270"/>
              <a:gd name="connsiteX172" fmla="*/ 602767 w 5504755"/>
              <a:gd name="connsiteY172" fmla="*/ 1123524 h 4297270"/>
              <a:gd name="connsiteX173" fmla="*/ 578164 w 5504755"/>
              <a:gd name="connsiteY173" fmla="*/ 1021012 h 4297270"/>
              <a:gd name="connsiteX174" fmla="*/ 549461 w 5504755"/>
              <a:gd name="connsiteY174" fmla="*/ 885697 h 4297270"/>
              <a:gd name="connsiteX175" fmla="*/ 471553 w 5504755"/>
              <a:gd name="connsiteY175" fmla="*/ 787285 h 4297270"/>
              <a:gd name="connsiteX176" fmla="*/ 299333 w 5504755"/>
              <a:gd name="connsiteY176" fmla="*/ 623268 h 4297270"/>
              <a:gd name="connsiteX177" fmla="*/ 246028 w 5504755"/>
              <a:gd name="connsiteY177" fmla="*/ 508456 h 4297270"/>
              <a:gd name="connsiteX178" fmla="*/ 151718 w 5504755"/>
              <a:gd name="connsiteY178" fmla="*/ 266529 h 4297270"/>
              <a:gd name="connsiteX179" fmla="*/ 0 w 5504755"/>
              <a:gd name="connsiteY17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206042 w 5504755"/>
              <a:gd name="connsiteY152" fmla="*/ 2042024 h 4297270"/>
              <a:gd name="connsiteX153" fmla="*/ 2058426 w 5504755"/>
              <a:gd name="connsiteY153" fmla="*/ 1927211 h 4297270"/>
              <a:gd name="connsiteX154" fmla="*/ 2017421 w 5504755"/>
              <a:gd name="connsiteY154" fmla="*/ 1906708 h 4297270"/>
              <a:gd name="connsiteX155" fmla="*/ 1968217 w 5504755"/>
              <a:gd name="connsiteY155" fmla="*/ 1882106 h 4297270"/>
              <a:gd name="connsiteX156" fmla="*/ 1849303 w 5504755"/>
              <a:gd name="connsiteY156" fmla="*/ 1841102 h 4297270"/>
              <a:gd name="connsiteX157" fmla="*/ 1742692 w 5504755"/>
              <a:gd name="connsiteY157" fmla="*/ 1808298 h 4297270"/>
              <a:gd name="connsiteX158" fmla="*/ 1668883 w 5504755"/>
              <a:gd name="connsiteY158" fmla="*/ 1763194 h 4297270"/>
              <a:gd name="connsiteX159" fmla="*/ 1504865 w 5504755"/>
              <a:gd name="connsiteY159" fmla="*/ 1726289 h 4297270"/>
              <a:gd name="connsiteX160" fmla="*/ 1357249 w 5504755"/>
              <a:gd name="connsiteY160" fmla="*/ 1615577 h 4297270"/>
              <a:gd name="connsiteX161" fmla="*/ 1295742 w 5504755"/>
              <a:gd name="connsiteY161" fmla="*/ 1488464 h 4297270"/>
              <a:gd name="connsiteX162" fmla="*/ 1217834 w 5504755"/>
              <a:gd name="connsiteY162" fmla="*/ 1472062 h 4297270"/>
              <a:gd name="connsiteX163" fmla="*/ 1123524 w 5504755"/>
              <a:gd name="connsiteY163" fmla="*/ 1455659 h 4297270"/>
              <a:gd name="connsiteX164" fmla="*/ 1041515 w 5504755"/>
              <a:gd name="connsiteY164" fmla="*/ 1426957 h 4297270"/>
              <a:gd name="connsiteX165" fmla="*/ 951305 w 5504755"/>
              <a:gd name="connsiteY165" fmla="*/ 1377751 h 4297270"/>
              <a:gd name="connsiteX166" fmla="*/ 897999 w 5504755"/>
              <a:gd name="connsiteY166" fmla="*/ 1344948 h 4297270"/>
              <a:gd name="connsiteX167" fmla="*/ 824191 w 5504755"/>
              <a:gd name="connsiteY167" fmla="*/ 1312144 h 4297270"/>
              <a:gd name="connsiteX168" fmla="*/ 754483 w 5504755"/>
              <a:gd name="connsiteY168" fmla="*/ 1299843 h 4297270"/>
              <a:gd name="connsiteX169" fmla="*/ 692976 w 5504755"/>
              <a:gd name="connsiteY169" fmla="*/ 1250636 h 4297270"/>
              <a:gd name="connsiteX170" fmla="*/ 627369 w 5504755"/>
              <a:gd name="connsiteY170" fmla="*/ 1209633 h 4297270"/>
              <a:gd name="connsiteX171" fmla="*/ 602767 w 5504755"/>
              <a:gd name="connsiteY171" fmla="*/ 1123524 h 4297270"/>
              <a:gd name="connsiteX172" fmla="*/ 578164 w 5504755"/>
              <a:gd name="connsiteY172" fmla="*/ 1021012 h 4297270"/>
              <a:gd name="connsiteX173" fmla="*/ 549461 w 5504755"/>
              <a:gd name="connsiteY173" fmla="*/ 885697 h 4297270"/>
              <a:gd name="connsiteX174" fmla="*/ 471553 w 5504755"/>
              <a:gd name="connsiteY174" fmla="*/ 787285 h 4297270"/>
              <a:gd name="connsiteX175" fmla="*/ 299333 w 5504755"/>
              <a:gd name="connsiteY175" fmla="*/ 623268 h 4297270"/>
              <a:gd name="connsiteX176" fmla="*/ 246028 w 5504755"/>
              <a:gd name="connsiteY176" fmla="*/ 508456 h 4297270"/>
              <a:gd name="connsiteX177" fmla="*/ 151718 w 5504755"/>
              <a:gd name="connsiteY177" fmla="*/ 266529 h 4297270"/>
              <a:gd name="connsiteX178" fmla="*/ 0 w 5504755"/>
              <a:gd name="connsiteY17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128133 w 5504755"/>
              <a:gd name="connsiteY152" fmla="*/ 2005120 h 4297270"/>
              <a:gd name="connsiteX153" fmla="*/ 2058426 w 5504755"/>
              <a:gd name="connsiteY153" fmla="*/ 1927211 h 4297270"/>
              <a:gd name="connsiteX154" fmla="*/ 2017421 w 5504755"/>
              <a:gd name="connsiteY154" fmla="*/ 1906708 h 4297270"/>
              <a:gd name="connsiteX155" fmla="*/ 1968217 w 5504755"/>
              <a:gd name="connsiteY155" fmla="*/ 1882106 h 4297270"/>
              <a:gd name="connsiteX156" fmla="*/ 1849303 w 5504755"/>
              <a:gd name="connsiteY156" fmla="*/ 1841102 h 4297270"/>
              <a:gd name="connsiteX157" fmla="*/ 1742692 w 5504755"/>
              <a:gd name="connsiteY157" fmla="*/ 1808298 h 4297270"/>
              <a:gd name="connsiteX158" fmla="*/ 1668883 w 5504755"/>
              <a:gd name="connsiteY158" fmla="*/ 1763194 h 4297270"/>
              <a:gd name="connsiteX159" fmla="*/ 1504865 w 5504755"/>
              <a:gd name="connsiteY159" fmla="*/ 1726289 h 4297270"/>
              <a:gd name="connsiteX160" fmla="*/ 1357249 w 5504755"/>
              <a:gd name="connsiteY160" fmla="*/ 1615577 h 4297270"/>
              <a:gd name="connsiteX161" fmla="*/ 1295742 w 5504755"/>
              <a:gd name="connsiteY161" fmla="*/ 1488464 h 4297270"/>
              <a:gd name="connsiteX162" fmla="*/ 1217834 w 5504755"/>
              <a:gd name="connsiteY162" fmla="*/ 1472062 h 4297270"/>
              <a:gd name="connsiteX163" fmla="*/ 1123524 w 5504755"/>
              <a:gd name="connsiteY163" fmla="*/ 1455659 h 4297270"/>
              <a:gd name="connsiteX164" fmla="*/ 1041515 w 5504755"/>
              <a:gd name="connsiteY164" fmla="*/ 1426957 h 4297270"/>
              <a:gd name="connsiteX165" fmla="*/ 951305 w 5504755"/>
              <a:gd name="connsiteY165" fmla="*/ 1377751 h 4297270"/>
              <a:gd name="connsiteX166" fmla="*/ 897999 w 5504755"/>
              <a:gd name="connsiteY166" fmla="*/ 1344948 h 4297270"/>
              <a:gd name="connsiteX167" fmla="*/ 824191 w 5504755"/>
              <a:gd name="connsiteY167" fmla="*/ 1312144 h 4297270"/>
              <a:gd name="connsiteX168" fmla="*/ 754483 w 5504755"/>
              <a:gd name="connsiteY168" fmla="*/ 1299843 h 4297270"/>
              <a:gd name="connsiteX169" fmla="*/ 692976 w 5504755"/>
              <a:gd name="connsiteY169" fmla="*/ 1250636 h 4297270"/>
              <a:gd name="connsiteX170" fmla="*/ 627369 w 5504755"/>
              <a:gd name="connsiteY170" fmla="*/ 1209633 h 4297270"/>
              <a:gd name="connsiteX171" fmla="*/ 602767 w 5504755"/>
              <a:gd name="connsiteY171" fmla="*/ 1123524 h 4297270"/>
              <a:gd name="connsiteX172" fmla="*/ 578164 w 5504755"/>
              <a:gd name="connsiteY172" fmla="*/ 1021012 h 4297270"/>
              <a:gd name="connsiteX173" fmla="*/ 549461 w 5504755"/>
              <a:gd name="connsiteY173" fmla="*/ 885697 h 4297270"/>
              <a:gd name="connsiteX174" fmla="*/ 471553 w 5504755"/>
              <a:gd name="connsiteY174" fmla="*/ 787285 h 4297270"/>
              <a:gd name="connsiteX175" fmla="*/ 299333 w 5504755"/>
              <a:gd name="connsiteY175" fmla="*/ 623268 h 4297270"/>
              <a:gd name="connsiteX176" fmla="*/ 246028 w 5504755"/>
              <a:gd name="connsiteY176" fmla="*/ 508456 h 4297270"/>
              <a:gd name="connsiteX177" fmla="*/ 151718 w 5504755"/>
              <a:gd name="connsiteY177" fmla="*/ 266529 h 4297270"/>
              <a:gd name="connsiteX178" fmla="*/ 0 w 5504755"/>
              <a:gd name="connsiteY17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226544 w 5504755"/>
              <a:gd name="connsiteY151" fmla="*/ 2078928 h 4297270"/>
              <a:gd name="connsiteX152" fmla="*/ 2128133 w 5504755"/>
              <a:gd name="connsiteY152" fmla="*/ 2005120 h 4297270"/>
              <a:gd name="connsiteX153" fmla="*/ 2058426 w 5504755"/>
              <a:gd name="connsiteY153" fmla="*/ 1927211 h 4297270"/>
              <a:gd name="connsiteX154" fmla="*/ 2017421 w 5504755"/>
              <a:gd name="connsiteY154" fmla="*/ 1906708 h 4297270"/>
              <a:gd name="connsiteX155" fmla="*/ 1968217 w 5504755"/>
              <a:gd name="connsiteY155" fmla="*/ 1882106 h 4297270"/>
              <a:gd name="connsiteX156" fmla="*/ 1849303 w 5504755"/>
              <a:gd name="connsiteY156" fmla="*/ 1841102 h 4297270"/>
              <a:gd name="connsiteX157" fmla="*/ 1742692 w 5504755"/>
              <a:gd name="connsiteY157" fmla="*/ 1808298 h 4297270"/>
              <a:gd name="connsiteX158" fmla="*/ 1668883 w 5504755"/>
              <a:gd name="connsiteY158" fmla="*/ 1763194 h 4297270"/>
              <a:gd name="connsiteX159" fmla="*/ 1504865 w 5504755"/>
              <a:gd name="connsiteY159" fmla="*/ 1726289 h 4297270"/>
              <a:gd name="connsiteX160" fmla="*/ 1357249 w 5504755"/>
              <a:gd name="connsiteY160" fmla="*/ 1615577 h 4297270"/>
              <a:gd name="connsiteX161" fmla="*/ 1295742 w 5504755"/>
              <a:gd name="connsiteY161" fmla="*/ 1488464 h 4297270"/>
              <a:gd name="connsiteX162" fmla="*/ 1217834 w 5504755"/>
              <a:gd name="connsiteY162" fmla="*/ 1472062 h 4297270"/>
              <a:gd name="connsiteX163" fmla="*/ 1123524 w 5504755"/>
              <a:gd name="connsiteY163" fmla="*/ 1455659 h 4297270"/>
              <a:gd name="connsiteX164" fmla="*/ 1041515 w 5504755"/>
              <a:gd name="connsiteY164" fmla="*/ 1426957 h 4297270"/>
              <a:gd name="connsiteX165" fmla="*/ 951305 w 5504755"/>
              <a:gd name="connsiteY165" fmla="*/ 1377751 h 4297270"/>
              <a:gd name="connsiteX166" fmla="*/ 897999 w 5504755"/>
              <a:gd name="connsiteY166" fmla="*/ 1344948 h 4297270"/>
              <a:gd name="connsiteX167" fmla="*/ 824191 w 5504755"/>
              <a:gd name="connsiteY167" fmla="*/ 1312144 h 4297270"/>
              <a:gd name="connsiteX168" fmla="*/ 754483 w 5504755"/>
              <a:gd name="connsiteY168" fmla="*/ 1299843 h 4297270"/>
              <a:gd name="connsiteX169" fmla="*/ 692976 w 5504755"/>
              <a:gd name="connsiteY169" fmla="*/ 1250636 h 4297270"/>
              <a:gd name="connsiteX170" fmla="*/ 627369 w 5504755"/>
              <a:gd name="connsiteY170" fmla="*/ 1209633 h 4297270"/>
              <a:gd name="connsiteX171" fmla="*/ 602767 w 5504755"/>
              <a:gd name="connsiteY171" fmla="*/ 1123524 h 4297270"/>
              <a:gd name="connsiteX172" fmla="*/ 578164 w 5504755"/>
              <a:gd name="connsiteY172" fmla="*/ 1021012 h 4297270"/>
              <a:gd name="connsiteX173" fmla="*/ 549461 w 5504755"/>
              <a:gd name="connsiteY173" fmla="*/ 885697 h 4297270"/>
              <a:gd name="connsiteX174" fmla="*/ 471553 w 5504755"/>
              <a:gd name="connsiteY174" fmla="*/ 787285 h 4297270"/>
              <a:gd name="connsiteX175" fmla="*/ 299333 w 5504755"/>
              <a:gd name="connsiteY175" fmla="*/ 623268 h 4297270"/>
              <a:gd name="connsiteX176" fmla="*/ 246028 w 5504755"/>
              <a:gd name="connsiteY176" fmla="*/ 508456 h 4297270"/>
              <a:gd name="connsiteX177" fmla="*/ 151718 w 5504755"/>
              <a:gd name="connsiteY177" fmla="*/ 266529 h 4297270"/>
              <a:gd name="connsiteX178" fmla="*/ 0 w 5504755"/>
              <a:gd name="connsiteY17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238846 w 5504755"/>
              <a:gd name="connsiteY150" fmla="*/ 2111731 h 4297270"/>
              <a:gd name="connsiteX151" fmla="*/ 2128133 w 5504755"/>
              <a:gd name="connsiteY151" fmla="*/ 2005120 h 4297270"/>
              <a:gd name="connsiteX152" fmla="*/ 2058426 w 5504755"/>
              <a:gd name="connsiteY152" fmla="*/ 1927211 h 4297270"/>
              <a:gd name="connsiteX153" fmla="*/ 2017421 w 5504755"/>
              <a:gd name="connsiteY153" fmla="*/ 1906708 h 4297270"/>
              <a:gd name="connsiteX154" fmla="*/ 1968217 w 5504755"/>
              <a:gd name="connsiteY154" fmla="*/ 1882106 h 4297270"/>
              <a:gd name="connsiteX155" fmla="*/ 1849303 w 5504755"/>
              <a:gd name="connsiteY155" fmla="*/ 1841102 h 4297270"/>
              <a:gd name="connsiteX156" fmla="*/ 1742692 w 5504755"/>
              <a:gd name="connsiteY156" fmla="*/ 1808298 h 4297270"/>
              <a:gd name="connsiteX157" fmla="*/ 1668883 w 5504755"/>
              <a:gd name="connsiteY157" fmla="*/ 1763194 h 4297270"/>
              <a:gd name="connsiteX158" fmla="*/ 1504865 w 5504755"/>
              <a:gd name="connsiteY158" fmla="*/ 1726289 h 4297270"/>
              <a:gd name="connsiteX159" fmla="*/ 1357249 w 5504755"/>
              <a:gd name="connsiteY159" fmla="*/ 1615577 h 4297270"/>
              <a:gd name="connsiteX160" fmla="*/ 1295742 w 5504755"/>
              <a:gd name="connsiteY160" fmla="*/ 1488464 h 4297270"/>
              <a:gd name="connsiteX161" fmla="*/ 1217834 w 5504755"/>
              <a:gd name="connsiteY161" fmla="*/ 1472062 h 4297270"/>
              <a:gd name="connsiteX162" fmla="*/ 1123524 w 5504755"/>
              <a:gd name="connsiteY162" fmla="*/ 1455659 h 4297270"/>
              <a:gd name="connsiteX163" fmla="*/ 1041515 w 5504755"/>
              <a:gd name="connsiteY163" fmla="*/ 1426957 h 4297270"/>
              <a:gd name="connsiteX164" fmla="*/ 951305 w 5504755"/>
              <a:gd name="connsiteY164" fmla="*/ 1377751 h 4297270"/>
              <a:gd name="connsiteX165" fmla="*/ 897999 w 5504755"/>
              <a:gd name="connsiteY165" fmla="*/ 1344948 h 4297270"/>
              <a:gd name="connsiteX166" fmla="*/ 824191 w 5504755"/>
              <a:gd name="connsiteY166" fmla="*/ 1312144 h 4297270"/>
              <a:gd name="connsiteX167" fmla="*/ 754483 w 5504755"/>
              <a:gd name="connsiteY167" fmla="*/ 1299843 h 4297270"/>
              <a:gd name="connsiteX168" fmla="*/ 692976 w 5504755"/>
              <a:gd name="connsiteY168" fmla="*/ 1250636 h 4297270"/>
              <a:gd name="connsiteX169" fmla="*/ 627369 w 5504755"/>
              <a:gd name="connsiteY169" fmla="*/ 1209633 h 4297270"/>
              <a:gd name="connsiteX170" fmla="*/ 602767 w 5504755"/>
              <a:gd name="connsiteY170" fmla="*/ 1123524 h 4297270"/>
              <a:gd name="connsiteX171" fmla="*/ 578164 w 5504755"/>
              <a:gd name="connsiteY171" fmla="*/ 1021012 h 4297270"/>
              <a:gd name="connsiteX172" fmla="*/ 549461 w 5504755"/>
              <a:gd name="connsiteY172" fmla="*/ 885697 h 4297270"/>
              <a:gd name="connsiteX173" fmla="*/ 471553 w 5504755"/>
              <a:gd name="connsiteY173" fmla="*/ 787285 h 4297270"/>
              <a:gd name="connsiteX174" fmla="*/ 299333 w 5504755"/>
              <a:gd name="connsiteY174" fmla="*/ 623268 h 4297270"/>
              <a:gd name="connsiteX175" fmla="*/ 246028 w 5504755"/>
              <a:gd name="connsiteY175" fmla="*/ 508456 h 4297270"/>
              <a:gd name="connsiteX176" fmla="*/ 151718 w 5504755"/>
              <a:gd name="connsiteY176" fmla="*/ 266529 h 4297270"/>
              <a:gd name="connsiteX177" fmla="*/ 0 w 5504755"/>
              <a:gd name="connsiteY17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63448 w 5504755"/>
              <a:gd name="connsiteY148" fmla="*/ 2148635 h 4297270"/>
              <a:gd name="connsiteX149" fmla="*/ 2259348 w 5504755"/>
              <a:gd name="connsiteY149" fmla="*/ 2136334 h 4297270"/>
              <a:gd name="connsiteX150" fmla="*/ 2181440 w 5504755"/>
              <a:gd name="connsiteY150" fmla="*/ 2066626 h 4297270"/>
              <a:gd name="connsiteX151" fmla="*/ 2128133 w 5504755"/>
              <a:gd name="connsiteY151" fmla="*/ 2005120 h 4297270"/>
              <a:gd name="connsiteX152" fmla="*/ 2058426 w 5504755"/>
              <a:gd name="connsiteY152" fmla="*/ 1927211 h 4297270"/>
              <a:gd name="connsiteX153" fmla="*/ 2017421 w 5504755"/>
              <a:gd name="connsiteY153" fmla="*/ 1906708 h 4297270"/>
              <a:gd name="connsiteX154" fmla="*/ 1968217 w 5504755"/>
              <a:gd name="connsiteY154" fmla="*/ 1882106 h 4297270"/>
              <a:gd name="connsiteX155" fmla="*/ 1849303 w 5504755"/>
              <a:gd name="connsiteY155" fmla="*/ 1841102 h 4297270"/>
              <a:gd name="connsiteX156" fmla="*/ 1742692 w 5504755"/>
              <a:gd name="connsiteY156" fmla="*/ 1808298 h 4297270"/>
              <a:gd name="connsiteX157" fmla="*/ 1668883 w 5504755"/>
              <a:gd name="connsiteY157" fmla="*/ 1763194 h 4297270"/>
              <a:gd name="connsiteX158" fmla="*/ 1504865 w 5504755"/>
              <a:gd name="connsiteY158" fmla="*/ 1726289 h 4297270"/>
              <a:gd name="connsiteX159" fmla="*/ 1357249 w 5504755"/>
              <a:gd name="connsiteY159" fmla="*/ 1615577 h 4297270"/>
              <a:gd name="connsiteX160" fmla="*/ 1295742 w 5504755"/>
              <a:gd name="connsiteY160" fmla="*/ 1488464 h 4297270"/>
              <a:gd name="connsiteX161" fmla="*/ 1217834 w 5504755"/>
              <a:gd name="connsiteY161" fmla="*/ 1472062 h 4297270"/>
              <a:gd name="connsiteX162" fmla="*/ 1123524 w 5504755"/>
              <a:gd name="connsiteY162" fmla="*/ 1455659 h 4297270"/>
              <a:gd name="connsiteX163" fmla="*/ 1041515 w 5504755"/>
              <a:gd name="connsiteY163" fmla="*/ 1426957 h 4297270"/>
              <a:gd name="connsiteX164" fmla="*/ 951305 w 5504755"/>
              <a:gd name="connsiteY164" fmla="*/ 1377751 h 4297270"/>
              <a:gd name="connsiteX165" fmla="*/ 897999 w 5504755"/>
              <a:gd name="connsiteY165" fmla="*/ 1344948 h 4297270"/>
              <a:gd name="connsiteX166" fmla="*/ 824191 w 5504755"/>
              <a:gd name="connsiteY166" fmla="*/ 1312144 h 4297270"/>
              <a:gd name="connsiteX167" fmla="*/ 754483 w 5504755"/>
              <a:gd name="connsiteY167" fmla="*/ 1299843 h 4297270"/>
              <a:gd name="connsiteX168" fmla="*/ 692976 w 5504755"/>
              <a:gd name="connsiteY168" fmla="*/ 1250636 h 4297270"/>
              <a:gd name="connsiteX169" fmla="*/ 627369 w 5504755"/>
              <a:gd name="connsiteY169" fmla="*/ 1209633 h 4297270"/>
              <a:gd name="connsiteX170" fmla="*/ 602767 w 5504755"/>
              <a:gd name="connsiteY170" fmla="*/ 1123524 h 4297270"/>
              <a:gd name="connsiteX171" fmla="*/ 578164 w 5504755"/>
              <a:gd name="connsiteY171" fmla="*/ 1021012 h 4297270"/>
              <a:gd name="connsiteX172" fmla="*/ 549461 w 5504755"/>
              <a:gd name="connsiteY172" fmla="*/ 885697 h 4297270"/>
              <a:gd name="connsiteX173" fmla="*/ 471553 w 5504755"/>
              <a:gd name="connsiteY173" fmla="*/ 787285 h 4297270"/>
              <a:gd name="connsiteX174" fmla="*/ 299333 w 5504755"/>
              <a:gd name="connsiteY174" fmla="*/ 623268 h 4297270"/>
              <a:gd name="connsiteX175" fmla="*/ 246028 w 5504755"/>
              <a:gd name="connsiteY175" fmla="*/ 508456 h 4297270"/>
              <a:gd name="connsiteX176" fmla="*/ 151718 w 5504755"/>
              <a:gd name="connsiteY176" fmla="*/ 266529 h 4297270"/>
              <a:gd name="connsiteX177" fmla="*/ 0 w 5504755"/>
              <a:gd name="connsiteY17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259348 w 5504755"/>
              <a:gd name="connsiteY148" fmla="*/ 2136334 h 4297270"/>
              <a:gd name="connsiteX149" fmla="*/ 2181440 w 5504755"/>
              <a:gd name="connsiteY149" fmla="*/ 2066626 h 4297270"/>
              <a:gd name="connsiteX150" fmla="*/ 2128133 w 5504755"/>
              <a:gd name="connsiteY150" fmla="*/ 2005120 h 4297270"/>
              <a:gd name="connsiteX151" fmla="*/ 2058426 w 5504755"/>
              <a:gd name="connsiteY151" fmla="*/ 1927211 h 4297270"/>
              <a:gd name="connsiteX152" fmla="*/ 2017421 w 5504755"/>
              <a:gd name="connsiteY152" fmla="*/ 1906708 h 4297270"/>
              <a:gd name="connsiteX153" fmla="*/ 1968217 w 5504755"/>
              <a:gd name="connsiteY153" fmla="*/ 1882106 h 4297270"/>
              <a:gd name="connsiteX154" fmla="*/ 1849303 w 5504755"/>
              <a:gd name="connsiteY154" fmla="*/ 1841102 h 4297270"/>
              <a:gd name="connsiteX155" fmla="*/ 1742692 w 5504755"/>
              <a:gd name="connsiteY155" fmla="*/ 1808298 h 4297270"/>
              <a:gd name="connsiteX156" fmla="*/ 1668883 w 5504755"/>
              <a:gd name="connsiteY156" fmla="*/ 1763194 h 4297270"/>
              <a:gd name="connsiteX157" fmla="*/ 1504865 w 5504755"/>
              <a:gd name="connsiteY157" fmla="*/ 1726289 h 4297270"/>
              <a:gd name="connsiteX158" fmla="*/ 1357249 w 5504755"/>
              <a:gd name="connsiteY158" fmla="*/ 1615577 h 4297270"/>
              <a:gd name="connsiteX159" fmla="*/ 1295742 w 5504755"/>
              <a:gd name="connsiteY159" fmla="*/ 1488464 h 4297270"/>
              <a:gd name="connsiteX160" fmla="*/ 1217834 w 5504755"/>
              <a:gd name="connsiteY160" fmla="*/ 1472062 h 4297270"/>
              <a:gd name="connsiteX161" fmla="*/ 1123524 w 5504755"/>
              <a:gd name="connsiteY161" fmla="*/ 1455659 h 4297270"/>
              <a:gd name="connsiteX162" fmla="*/ 1041515 w 5504755"/>
              <a:gd name="connsiteY162" fmla="*/ 1426957 h 4297270"/>
              <a:gd name="connsiteX163" fmla="*/ 951305 w 5504755"/>
              <a:gd name="connsiteY163" fmla="*/ 1377751 h 4297270"/>
              <a:gd name="connsiteX164" fmla="*/ 897999 w 5504755"/>
              <a:gd name="connsiteY164" fmla="*/ 1344948 h 4297270"/>
              <a:gd name="connsiteX165" fmla="*/ 824191 w 5504755"/>
              <a:gd name="connsiteY165" fmla="*/ 1312144 h 4297270"/>
              <a:gd name="connsiteX166" fmla="*/ 754483 w 5504755"/>
              <a:gd name="connsiteY166" fmla="*/ 1299843 h 4297270"/>
              <a:gd name="connsiteX167" fmla="*/ 692976 w 5504755"/>
              <a:gd name="connsiteY167" fmla="*/ 1250636 h 4297270"/>
              <a:gd name="connsiteX168" fmla="*/ 627369 w 5504755"/>
              <a:gd name="connsiteY168" fmla="*/ 1209633 h 4297270"/>
              <a:gd name="connsiteX169" fmla="*/ 602767 w 5504755"/>
              <a:gd name="connsiteY169" fmla="*/ 1123524 h 4297270"/>
              <a:gd name="connsiteX170" fmla="*/ 578164 w 5504755"/>
              <a:gd name="connsiteY170" fmla="*/ 1021012 h 4297270"/>
              <a:gd name="connsiteX171" fmla="*/ 549461 w 5504755"/>
              <a:gd name="connsiteY171" fmla="*/ 885697 h 4297270"/>
              <a:gd name="connsiteX172" fmla="*/ 471553 w 5504755"/>
              <a:gd name="connsiteY172" fmla="*/ 787285 h 4297270"/>
              <a:gd name="connsiteX173" fmla="*/ 299333 w 5504755"/>
              <a:gd name="connsiteY173" fmla="*/ 623268 h 4297270"/>
              <a:gd name="connsiteX174" fmla="*/ 246028 w 5504755"/>
              <a:gd name="connsiteY174" fmla="*/ 508456 h 4297270"/>
              <a:gd name="connsiteX175" fmla="*/ 151718 w 5504755"/>
              <a:gd name="connsiteY175" fmla="*/ 266529 h 4297270"/>
              <a:gd name="connsiteX176" fmla="*/ 0 w 5504755"/>
              <a:gd name="connsiteY17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75750 w 5504755"/>
              <a:gd name="connsiteY147" fmla="*/ 2173238 h 4297270"/>
              <a:gd name="connsiteX148" fmla="*/ 2181440 w 5504755"/>
              <a:gd name="connsiteY148" fmla="*/ 2066626 h 4297270"/>
              <a:gd name="connsiteX149" fmla="*/ 2128133 w 5504755"/>
              <a:gd name="connsiteY149" fmla="*/ 2005120 h 4297270"/>
              <a:gd name="connsiteX150" fmla="*/ 2058426 w 5504755"/>
              <a:gd name="connsiteY150" fmla="*/ 1927211 h 4297270"/>
              <a:gd name="connsiteX151" fmla="*/ 2017421 w 5504755"/>
              <a:gd name="connsiteY151" fmla="*/ 1906708 h 4297270"/>
              <a:gd name="connsiteX152" fmla="*/ 1968217 w 5504755"/>
              <a:gd name="connsiteY152" fmla="*/ 1882106 h 4297270"/>
              <a:gd name="connsiteX153" fmla="*/ 1849303 w 5504755"/>
              <a:gd name="connsiteY153" fmla="*/ 1841102 h 4297270"/>
              <a:gd name="connsiteX154" fmla="*/ 1742692 w 5504755"/>
              <a:gd name="connsiteY154" fmla="*/ 1808298 h 4297270"/>
              <a:gd name="connsiteX155" fmla="*/ 1668883 w 5504755"/>
              <a:gd name="connsiteY155" fmla="*/ 1763194 h 4297270"/>
              <a:gd name="connsiteX156" fmla="*/ 1504865 w 5504755"/>
              <a:gd name="connsiteY156" fmla="*/ 1726289 h 4297270"/>
              <a:gd name="connsiteX157" fmla="*/ 1357249 w 5504755"/>
              <a:gd name="connsiteY157" fmla="*/ 1615577 h 4297270"/>
              <a:gd name="connsiteX158" fmla="*/ 1295742 w 5504755"/>
              <a:gd name="connsiteY158" fmla="*/ 1488464 h 4297270"/>
              <a:gd name="connsiteX159" fmla="*/ 1217834 w 5504755"/>
              <a:gd name="connsiteY159" fmla="*/ 1472062 h 4297270"/>
              <a:gd name="connsiteX160" fmla="*/ 1123524 w 5504755"/>
              <a:gd name="connsiteY160" fmla="*/ 1455659 h 4297270"/>
              <a:gd name="connsiteX161" fmla="*/ 1041515 w 5504755"/>
              <a:gd name="connsiteY161" fmla="*/ 1426957 h 4297270"/>
              <a:gd name="connsiteX162" fmla="*/ 951305 w 5504755"/>
              <a:gd name="connsiteY162" fmla="*/ 1377751 h 4297270"/>
              <a:gd name="connsiteX163" fmla="*/ 897999 w 5504755"/>
              <a:gd name="connsiteY163" fmla="*/ 1344948 h 4297270"/>
              <a:gd name="connsiteX164" fmla="*/ 824191 w 5504755"/>
              <a:gd name="connsiteY164" fmla="*/ 1312144 h 4297270"/>
              <a:gd name="connsiteX165" fmla="*/ 754483 w 5504755"/>
              <a:gd name="connsiteY165" fmla="*/ 1299843 h 4297270"/>
              <a:gd name="connsiteX166" fmla="*/ 692976 w 5504755"/>
              <a:gd name="connsiteY166" fmla="*/ 1250636 h 4297270"/>
              <a:gd name="connsiteX167" fmla="*/ 627369 w 5504755"/>
              <a:gd name="connsiteY167" fmla="*/ 1209633 h 4297270"/>
              <a:gd name="connsiteX168" fmla="*/ 602767 w 5504755"/>
              <a:gd name="connsiteY168" fmla="*/ 1123524 h 4297270"/>
              <a:gd name="connsiteX169" fmla="*/ 578164 w 5504755"/>
              <a:gd name="connsiteY169" fmla="*/ 1021012 h 4297270"/>
              <a:gd name="connsiteX170" fmla="*/ 549461 w 5504755"/>
              <a:gd name="connsiteY170" fmla="*/ 885697 h 4297270"/>
              <a:gd name="connsiteX171" fmla="*/ 471553 w 5504755"/>
              <a:gd name="connsiteY171" fmla="*/ 787285 h 4297270"/>
              <a:gd name="connsiteX172" fmla="*/ 299333 w 5504755"/>
              <a:gd name="connsiteY172" fmla="*/ 623268 h 4297270"/>
              <a:gd name="connsiteX173" fmla="*/ 246028 w 5504755"/>
              <a:gd name="connsiteY173" fmla="*/ 508456 h 4297270"/>
              <a:gd name="connsiteX174" fmla="*/ 151718 w 5504755"/>
              <a:gd name="connsiteY174" fmla="*/ 266529 h 4297270"/>
              <a:gd name="connsiteX175" fmla="*/ 0 w 5504755"/>
              <a:gd name="connsiteY17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214243 w 5504755"/>
              <a:gd name="connsiteY147" fmla="*/ 2119932 h 4297270"/>
              <a:gd name="connsiteX148" fmla="*/ 2181440 w 5504755"/>
              <a:gd name="connsiteY148" fmla="*/ 2066626 h 4297270"/>
              <a:gd name="connsiteX149" fmla="*/ 2128133 w 5504755"/>
              <a:gd name="connsiteY149" fmla="*/ 2005120 h 4297270"/>
              <a:gd name="connsiteX150" fmla="*/ 2058426 w 5504755"/>
              <a:gd name="connsiteY150" fmla="*/ 1927211 h 4297270"/>
              <a:gd name="connsiteX151" fmla="*/ 2017421 w 5504755"/>
              <a:gd name="connsiteY151" fmla="*/ 1906708 h 4297270"/>
              <a:gd name="connsiteX152" fmla="*/ 1968217 w 5504755"/>
              <a:gd name="connsiteY152" fmla="*/ 1882106 h 4297270"/>
              <a:gd name="connsiteX153" fmla="*/ 1849303 w 5504755"/>
              <a:gd name="connsiteY153" fmla="*/ 1841102 h 4297270"/>
              <a:gd name="connsiteX154" fmla="*/ 1742692 w 5504755"/>
              <a:gd name="connsiteY154" fmla="*/ 1808298 h 4297270"/>
              <a:gd name="connsiteX155" fmla="*/ 1668883 w 5504755"/>
              <a:gd name="connsiteY155" fmla="*/ 1763194 h 4297270"/>
              <a:gd name="connsiteX156" fmla="*/ 1504865 w 5504755"/>
              <a:gd name="connsiteY156" fmla="*/ 1726289 h 4297270"/>
              <a:gd name="connsiteX157" fmla="*/ 1357249 w 5504755"/>
              <a:gd name="connsiteY157" fmla="*/ 1615577 h 4297270"/>
              <a:gd name="connsiteX158" fmla="*/ 1295742 w 5504755"/>
              <a:gd name="connsiteY158" fmla="*/ 1488464 h 4297270"/>
              <a:gd name="connsiteX159" fmla="*/ 1217834 w 5504755"/>
              <a:gd name="connsiteY159" fmla="*/ 1472062 h 4297270"/>
              <a:gd name="connsiteX160" fmla="*/ 1123524 w 5504755"/>
              <a:gd name="connsiteY160" fmla="*/ 1455659 h 4297270"/>
              <a:gd name="connsiteX161" fmla="*/ 1041515 w 5504755"/>
              <a:gd name="connsiteY161" fmla="*/ 1426957 h 4297270"/>
              <a:gd name="connsiteX162" fmla="*/ 951305 w 5504755"/>
              <a:gd name="connsiteY162" fmla="*/ 1377751 h 4297270"/>
              <a:gd name="connsiteX163" fmla="*/ 897999 w 5504755"/>
              <a:gd name="connsiteY163" fmla="*/ 1344948 h 4297270"/>
              <a:gd name="connsiteX164" fmla="*/ 824191 w 5504755"/>
              <a:gd name="connsiteY164" fmla="*/ 1312144 h 4297270"/>
              <a:gd name="connsiteX165" fmla="*/ 754483 w 5504755"/>
              <a:gd name="connsiteY165" fmla="*/ 1299843 h 4297270"/>
              <a:gd name="connsiteX166" fmla="*/ 692976 w 5504755"/>
              <a:gd name="connsiteY166" fmla="*/ 1250636 h 4297270"/>
              <a:gd name="connsiteX167" fmla="*/ 627369 w 5504755"/>
              <a:gd name="connsiteY167" fmla="*/ 1209633 h 4297270"/>
              <a:gd name="connsiteX168" fmla="*/ 602767 w 5504755"/>
              <a:gd name="connsiteY168" fmla="*/ 1123524 h 4297270"/>
              <a:gd name="connsiteX169" fmla="*/ 578164 w 5504755"/>
              <a:gd name="connsiteY169" fmla="*/ 1021012 h 4297270"/>
              <a:gd name="connsiteX170" fmla="*/ 549461 w 5504755"/>
              <a:gd name="connsiteY170" fmla="*/ 885697 h 4297270"/>
              <a:gd name="connsiteX171" fmla="*/ 471553 w 5504755"/>
              <a:gd name="connsiteY171" fmla="*/ 787285 h 4297270"/>
              <a:gd name="connsiteX172" fmla="*/ 299333 w 5504755"/>
              <a:gd name="connsiteY172" fmla="*/ 623268 h 4297270"/>
              <a:gd name="connsiteX173" fmla="*/ 246028 w 5504755"/>
              <a:gd name="connsiteY173" fmla="*/ 508456 h 4297270"/>
              <a:gd name="connsiteX174" fmla="*/ 151718 w 5504755"/>
              <a:gd name="connsiteY174" fmla="*/ 266529 h 4297270"/>
              <a:gd name="connsiteX175" fmla="*/ 0 w 5504755"/>
              <a:gd name="connsiteY17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83951 w 5504755"/>
              <a:gd name="connsiteY146" fmla="*/ 2185539 h 4297270"/>
              <a:gd name="connsiteX147" fmla="*/ 2181440 w 5504755"/>
              <a:gd name="connsiteY147" fmla="*/ 2066626 h 4297270"/>
              <a:gd name="connsiteX148" fmla="*/ 2128133 w 5504755"/>
              <a:gd name="connsiteY148" fmla="*/ 2005120 h 4297270"/>
              <a:gd name="connsiteX149" fmla="*/ 2058426 w 5504755"/>
              <a:gd name="connsiteY149" fmla="*/ 1927211 h 4297270"/>
              <a:gd name="connsiteX150" fmla="*/ 2017421 w 5504755"/>
              <a:gd name="connsiteY150" fmla="*/ 1906708 h 4297270"/>
              <a:gd name="connsiteX151" fmla="*/ 1968217 w 5504755"/>
              <a:gd name="connsiteY151" fmla="*/ 1882106 h 4297270"/>
              <a:gd name="connsiteX152" fmla="*/ 1849303 w 5504755"/>
              <a:gd name="connsiteY152" fmla="*/ 1841102 h 4297270"/>
              <a:gd name="connsiteX153" fmla="*/ 1742692 w 5504755"/>
              <a:gd name="connsiteY153" fmla="*/ 1808298 h 4297270"/>
              <a:gd name="connsiteX154" fmla="*/ 1668883 w 5504755"/>
              <a:gd name="connsiteY154" fmla="*/ 1763194 h 4297270"/>
              <a:gd name="connsiteX155" fmla="*/ 1504865 w 5504755"/>
              <a:gd name="connsiteY155" fmla="*/ 1726289 h 4297270"/>
              <a:gd name="connsiteX156" fmla="*/ 1357249 w 5504755"/>
              <a:gd name="connsiteY156" fmla="*/ 1615577 h 4297270"/>
              <a:gd name="connsiteX157" fmla="*/ 1295742 w 5504755"/>
              <a:gd name="connsiteY157" fmla="*/ 1488464 h 4297270"/>
              <a:gd name="connsiteX158" fmla="*/ 1217834 w 5504755"/>
              <a:gd name="connsiteY158" fmla="*/ 1472062 h 4297270"/>
              <a:gd name="connsiteX159" fmla="*/ 1123524 w 5504755"/>
              <a:gd name="connsiteY159" fmla="*/ 1455659 h 4297270"/>
              <a:gd name="connsiteX160" fmla="*/ 1041515 w 5504755"/>
              <a:gd name="connsiteY160" fmla="*/ 1426957 h 4297270"/>
              <a:gd name="connsiteX161" fmla="*/ 951305 w 5504755"/>
              <a:gd name="connsiteY161" fmla="*/ 1377751 h 4297270"/>
              <a:gd name="connsiteX162" fmla="*/ 897999 w 5504755"/>
              <a:gd name="connsiteY162" fmla="*/ 1344948 h 4297270"/>
              <a:gd name="connsiteX163" fmla="*/ 824191 w 5504755"/>
              <a:gd name="connsiteY163" fmla="*/ 1312144 h 4297270"/>
              <a:gd name="connsiteX164" fmla="*/ 754483 w 5504755"/>
              <a:gd name="connsiteY164" fmla="*/ 1299843 h 4297270"/>
              <a:gd name="connsiteX165" fmla="*/ 692976 w 5504755"/>
              <a:gd name="connsiteY165" fmla="*/ 1250636 h 4297270"/>
              <a:gd name="connsiteX166" fmla="*/ 627369 w 5504755"/>
              <a:gd name="connsiteY166" fmla="*/ 1209633 h 4297270"/>
              <a:gd name="connsiteX167" fmla="*/ 602767 w 5504755"/>
              <a:gd name="connsiteY167" fmla="*/ 1123524 h 4297270"/>
              <a:gd name="connsiteX168" fmla="*/ 578164 w 5504755"/>
              <a:gd name="connsiteY168" fmla="*/ 1021012 h 4297270"/>
              <a:gd name="connsiteX169" fmla="*/ 549461 w 5504755"/>
              <a:gd name="connsiteY169" fmla="*/ 885697 h 4297270"/>
              <a:gd name="connsiteX170" fmla="*/ 471553 w 5504755"/>
              <a:gd name="connsiteY170" fmla="*/ 787285 h 4297270"/>
              <a:gd name="connsiteX171" fmla="*/ 299333 w 5504755"/>
              <a:gd name="connsiteY171" fmla="*/ 623268 h 4297270"/>
              <a:gd name="connsiteX172" fmla="*/ 246028 w 5504755"/>
              <a:gd name="connsiteY172" fmla="*/ 508456 h 4297270"/>
              <a:gd name="connsiteX173" fmla="*/ 151718 w 5504755"/>
              <a:gd name="connsiteY173" fmla="*/ 266529 h 4297270"/>
              <a:gd name="connsiteX174" fmla="*/ 0 w 5504755"/>
              <a:gd name="connsiteY17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92151 w 5504755"/>
              <a:gd name="connsiteY145" fmla="*/ 2210142 h 4297270"/>
              <a:gd name="connsiteX146" fmla="*/ 2222444 w 5504755"/>
              <a:gd name="connsiteY146" fmla="*/ 2132234 h 4297270"/>
              <a:gd name="connsiteX147" fmla="*/ 2181440 w 5504755"/>
              <a:gd name="connsiteY147" fmla="*/ 2066626 h 4297270"/>
              <a:gd name="connsiteX148" fmla="*/ 2128133 w 5504755"/>
              <a:gd name="connsiteY148" fmla="*/ 2005120 h 4297270"/>
              <a:gd name="connsiteX149" fmla="*/ 2058426 w 5504755"/>
              <a:gd name="connsiteY149" fmla="*/ 1927211 h 4297270"/>
              <a:gd name="connsiteX150" fmla="*/ 2017421 w 5504755"/>
              <a:gd name="connsiteY150" fmla="*/ 1906708 h 4297270"/>
              <a:gd name="connsiteX151" fmla="*/ 1968217 w 5504755"/>
              <a:gd name="connsiteY151" fmla="*/ 1882106 h 4297270"/>
              <a:gd name="connsiteX152" fmla="*/ 1849303 w 5504755"/>
              <a:gd name="connsiteY152" fmla="*/ 1841102 h 4297270"/>
              <a:gd name="connsiteX153" fmla="*/ 1742692 w 5504755"/>
              <a:gd name="connsiteY153" fmla="*/ 1808298 h 4297270"/>
              <a:gd name="connsiteX154" fmla="*/ 1668883 w 5504755"/>
              <a:gd name="connsiteY154" fmla="*/ 1763194 h 4297270"/>
              <a:gd name="connsiteX155" fmla="*/ 1504865 w 5504755"/>
              <a:gd name="connsiteY155" fmla="*/ 1726289 h 4297270"/>
              <a:gd name="connsiteX156" fmla="*/ 1357249 w 5504755"/>
              <a:gd name="connsiteY156" fmla="*/ 1615577 h 4297270"/>
              <a:gd name="connsiteX157" fmla="*/ 1295742 w 5504755"/>
              <a:gd name="connsiteY157" fmla="*/ 1488464 h 4297270"/>
              <a:gd name="connsiteX158" fmla="*/ 1217834 w 5504755"/>
              <a:gd name="connsiteY158" fmla="*/ 1472062 h 4297270"/>
              <a:gd name="connsiteX159" fmla="*/ 1123524 w 5504755"/>
              <a:gd name="connsiteY159" fmla="*/ 1455659 h 4297270"/>
              <a:gd name="connsiteX160" fmla="*/ 1041515 w 5504755"/>
              <a:gd name="connsiteY160" fmla="*/ 1426957 h 4297270"/>
              <a:gd name="connsiteX161" fmla="*/ 951305 w 5504755"/>
              <a:gd name="connsiteY161" fmla="*/ 1377751 h 4297270"/>
              <a:gd name="connsiteX162" fmla="*/ 897999 w 5504755"/>
              <a:gd name="connsiteY162" fmla="*/ 1344948 h 4297270"/>
              <a:gd name="connsiteX163" fmla="*/ 824191 w 5504755"/>
              <a:gd name="connsiteY163" fmla="*/ 1312144 h 4297270"/>
              <a:gd name="connsiteX164" fmla="*/ 754483 w 5504755"/>
              <a:gd name="connsiteY164" fmla="*/ 1299843 h 4297270"/>
              <a:gd name="connsiteX165" fmla="*/ 692976 w 5504755"/>
              <a:gd name="connsiteY165" fmla="*/ 1250636 h 4297270"/>
              <a:gd name="connsiteX166" fmla="*/ 627369 w 5504755"/>
              <a:gd name="connsiteY166" fmla="*/ 1209633 h 4297270"/>
              <a:gd name="connsiteX167" fmla="*/ 602767 w 5504755"/>
              <a:gd name="connsiteY167" fmla="*/ 1123524 h 4297270"/>
              <a:gd name="connsiteX168" fmla="*/ 578164 w 5504755"/>
              <a:gd name="connsiteY168" fmla="*/ 1021012 h 4297270"/>
              <a:gd name="connsiteX169" fmla="*/ 549461 w 5504755"/>
              <a:gd name="connsiteY169" fmla="*/ 885697 h 4297270"/>
              <a:gd name="connsiteX170" fmla="*/ 471553 w 5504755"/>
              <a:gd name="connsiteY170" fmla="*/ 787285 h 4297270"/>
              <a:gd name="connsiteX171" fmla="*/ 299333 w 5504755"/>
              <a:gd name="connsiteY171" fmla="*/ 623268 h 4297270"/>
              <a:gd name="connsiteX172" fmla="*/ 246028 w 5504755"/>
              <a:gd name="connsiteY172" fmla="*/ 508456 h 4297270"/>
              <a:gd name="connsiteX173" fmla="*/ 151718 w 5504755"/>
              <a:gd name="connsiteY173" fmla="*/ 266529 h 4297270"/>
              <a:gd name="connsiteX174" fmla="*/ 0 w 5504755"/>
              <a:gd name="connsiteY17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300352 w 5504755"/>
              <a:gd name="connsiteY144" fmla="*/ 2222443 h 4297270"/>
              <a:gd name="connsiteX145" fmla="*/ 2222444 w 5504755"/>
              <a:gd name="connsiteY145" fmla="*/ 2132234 h 4297270"/>
              <a:gd name="connsiteX146" fmla="*/ 2181440 w 5504755"/>
              <a:gd name="connsiteY146" fmla="*/ 2066626 h 4297270"/>
              <a:gd name="connsiteX147" fmla="*/ 2128133 w 5504755"/>
              <a:gd name="connsiteY147" fmla="*/ 2005120 h 4297270"/>
              <a:gd name="connsiteX148" fmla="*/ 2058426 w 5504755"/>
              <a:gd name="connsiteY148" fmla="*/ 1927211 h 4297270"/>
              <a:gd name="connsiteX149" fmla="*/ 2017421 w 5504755"/>
              <a:gd name="connsiteY149" fmla="*/ 1906708 h 4297270"/>
              <a:gd name="connsiteX150" fmla="*/ 1968217 w 5504755"/>
              <a:gd name="connsiteY150" fmla="*/ 1882106 h 4297270"/>
              <a:gd name="connsiteX151" fmla="*/ 1849303 w 5504755"/>
              <a:gd name="connsiteY151" fmla="*/ 1841102 h 4297270"/>
              <a:gd name="connsiteX152" fmla="*/ 1742692 w 5504755"/>
              <a:gd name="connsiteY152" fmla="*/ 1808298 h 4297270"/>
              <a:gd name="connsiteX153" fmla="*/ 1668883 w 5504755"/>
              <a:gd name="connsiteY153" fmla="*/ 1763194 h 4297270"/>
              <a:gd name="connsiteX154" fmla="*/ 1504865 w 5504755"/>
              <a:gd name="connsiteY154" fmla="*/ 1726289 h 4297270"/>
              <a:gd name="connsiteX155" fmla="*/ 1357249 w 5504755"/>
              <a:gd name="connsiteY155" fmla="*/ 1615577 h 4297270"/>
              <a:gd name="connsiteX156" fmla="*/ 1295742 w 5504755"/>
              <a:gd name="connsiteY156" fmla="*/ 1488464 h 4297270"/>
              <a:gd name="connsiteX157" fmla="*/ 1217834 w 5504755"/>
              <a:gd name="connsiteY157" fmla="*/ 1472062 h 4297270"/>
              <a:gd name="connsiteX158" fmla="*/ 1123524 w 5504755"/>
              <a:gd name="connsiteY158" fmla="*/ 1455659 h 4297270"/>
              <a:gd name="connsiteX159" fmla="*/ 1041515 w 5504755"/>
              <a:gd name="connsiteY159" fmla="*/ 1426957 h 4297270"/>
              <a:gd name="connsiteX160" fmla="*/ 951305 w 5504755"/>
              <a:gd name="connsiteY160" fmla="*/ 1377751 h 4297270"/>
              <a:gd name="connsiteX161" fmla="*/ 897999 w 5504755"/>
              <a:gd name="connsiteY161" fmla="*/ 1344948 h 4297270"/>
              <a:gd name="connsiteX162" fmla="*/ 824191 w 5504755"/>
              <a:gd name="connsiteY162" fmla="*/ 1312144 h 4297270"/>
              <a:gd name="connsiteX163" fmla="*/ 754483 w 5504755"/>
              <a:gd name="connsiteY163" fmla="*/ 1299843 h 4297270"/>
              <a:gd name="connsiteX164" fmla="*/ 692976 w 5504755"/>
              <a:gd name="connsiteY164" fmla="*/ 1250636 h 4297270"/>
              <a:gd name="connsiteX165" fmla="*/ 627369 w 5504755"/>
              <a:gd name="connsiteY165" fmla="*/ 1209633 h 4297270"/>
              <a:gd name="connsiteX166" fmla="*/ 602767 w 5504755"/>
              <a:gd name="connsiteY166" fmla="*/ 1123524 h 4297270"/>
              <a:gd name="connsiteX167" fmla="*/ 578164 w 5504755"/>
              <a:gd name="connsiteY167" fmla="*/ 1021012 h 4297270"/>
              <a:gd name="connsiteX168" fmla="*/ 549461 w 5504755"/>
              <a:gd name="connsiteY168" fmla="*/ 885697 h 4297270"/>
              <a:gd name="connsiteX169" fmla="*/ 471553 w 5504755"/>
              <a:gd name="connsiteY169" fmla="*/ 787285 h 4297270"/>
              <a:gd name="connsiteX170" fmla="*/ 299333 w 5504755"/>
              <a:gd name="connsiteY170" fmla="*/ 623268 h 4297270"/>
              <a:gd name="connsiteX171" fmla="*/ 246028 w 5504755"/>
              <a:gd name="connsiteY171" fmla="*/ 508456 h 4297270"/>
              <a:gd name="connsiteX172" fmla="*/ 151718 w 5504755"/>
              <a:gd name="connsiteY172" fmla="*/ 266529 h 4297270"/>
              <a:gd name="connsiteX173" fmla="*/ 0 w 5504755"/>
              <a:gd name="connsiteY17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255247 w 5504755"/>
              <a:gd name="connsiteY144" fmla="*/ 2177338 h 4297270"/>
              <a:gd name="connsiteX145" fmla="*/ 2222444 w 5504755"/>
              <a:gd name="connsiteY145" fmla="*/ 2132234 h 4297270"/>
              <a:gd name="connsiteX146" fmla="*/ 2181440 w 5504755"/>
              <a:gd name="connsiteY146" fmla="*/ 2066626 h 4297270"/>
              <a:gd name="connsiteX147" fmla="*/ 2128133 w 5504755"/>
              <a:gd name="connsiteY147" fmla="*/ 2005120 h 4297270"/>
              <a:gd name="connsiteX148" fmla="*/ 2058426 w 5504755"/>
              <a:gd name="connsiteY148" fmla="*/ 1927211 h 4297270"/>
              <a:gd name="connsiteX149" fmla="*/ 2017421 w 5504755"/>
              <a:gd name="connsiteY149" fmla="*/ 1906708 h 4297270"/>
              <a:gd name="connsiteX150" fmla="*/ 1968217 w 5504755"/>
              <a:gd name="connsiteY150" fmla="*/ 1882106 h 4297270"/>
              <a:gd name="connsiteX151" fmla="*/ 1849303 w 5504755"/>
              <a:gd name="connsiteY151" fmla="*/ 1841102 h 4297270"/>
              <a:gd name="connsiteX152" fmla="*/ 1742692 w 5504755"/>
              <a:gd name="connsiteY152" fmla="*/ 1808298 h 4297270"/>
              <a:gd name="connsiteX153" fmla="*/ 1668883 w 5504755"/>
              <a:gd name="connsiteY153" fmla="*/ 1763194 h 4297270"/>
              <a:gd name="connsiteX154" fmla="*/ 1504865 w 5504755"/>
              <a:gd name="connsiteY154" fmla="*/ 1726289 h 4297270"/>
              <a:gd name="connsiteX155" fmla="*/ 1357249 w 5504755"/>
              <a:gd name="connsiteY155" fmla="*/ 1615577 h 4297270"/>
              <a:gd name="connsiteX156" fmla="*/ 1295742 w 5504755"/>
              <a:gd name="connsiteY156" fmla="*/ 1488464 h 4297270"/>
              <a:gd name="connsiteX157" fmla="*/ 1217834 w 5504755"/>
              <a:gd name="connsiteY157" fmla="*/ 1472062 h 4297270"/>
              <a:gd name="connsiteX158" fmla="*/ 1123524 w 5504755"/>
              <a:gd name="connsiteY158" fmla="*/ 1455659 h 4297270"/>
              <a:gd name="connsiteX159" fmla="*/ 1041515 w 5504755"/>
              <a:gd name="connsiteY159" fmla="*/ 1426957 h 4297270"/>
              <a:gd name="connsiteX160" fmla="*/ 951305 w 5504755"/>
              <a:gd name="connsiteY160" fmla="*/ 1377751 h 4297270"/>
              <a:gd name="connsiteX161" fmla="*/ 897999 w 5504755"/>
              <a:gd name="connsiteY161" fmla="*/ 1344948 h 4297270"/>
              <a:gd name="connsiteX162" fmla="*/ 824191 w 5504755"/>
              <a:gd name="connsiteY162" fmla="*/ 1312144 h 4297270"/>
              <a:gd name="connsiteX163" fmla="*/ 754483 w 5504755"/>
              <a:gd name="connsiteY163" fmla="*/ 1299843 h 4297270"/>
              <a:gd name="connsiteX164" fmla="*/ 692976 w 5504755"/>
              <a:gd name="connsiteY164" fmla="*/ 1250636 h 4297270"/>
              <a:gd name="connsiteX165" fmla="*/ 627369 w 5504755"/>
              <a:gd name="connsiteY165" fmla="*/ 1209633 h 4297270"/>
              <a:gd name="connsiteX166" fmla="*/ 602767 w 5504755"/>
              <a:gd name="connsiteY166" fmla="*/ 1123524 h 4297270"/>
              <a:gd name="connsiteX167" fmla="*/ 578164 w 5504755"/>
              <a:gd name="connsiteY167" fmla="*/ 1021012 h 4297270"/>
              <a:gd name="connsiteX168" fmla="*/ 549461 w 5504755"/>
              <a:gd name="connsiteY168" fmla="*/ 885697 h 4297270"/>
              <a:gd name="connsiteX169" fmla="*/ 471553 w 5504755"/>
              <a:gd name="connsiteY169" fmla="*/ 787285 h 4297270"/>
              <a:gd name="connsiteX170" fmla="*/ 299333 w 5504755"/>
              <a:gd name="connsiteY170" fmla="*/ 623268 h 4297270"/>
              <a:gd name="connsiteX171" fmla="*/ 246028 w 5504755"/>
              <a:gd name="connsiteY171" fmla="*/ 508456 h 4297270"/>
              <a:gd name="connsiteX172" fmla="*/ 151718 w 5504755"/>
              <a:gd name="connsiteY172" fmla="*/ 266529 h 4297270"/>
              <a:gd name="connsiteX173" fmla="*/ 0 w 5504755"/>
              <a:gd name="connsiteY17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308553 w 5504755"/>
              <a:gd name="connsiteY143" fmla="*/ 2247046 h 4297270"/>
              <a:gd name="connsiteX144" fmla="*/ 2222444 w 5504755"/>
              <a:gd name="connsiteY144" fmla="*/ 2132234 h 4297270"/>
              <a:gd name="connsiteX145" fmla="*/ 2181440 w 5504755"/>
              <a:gd name="connsiteY145" fmla="*/ 2066626 h 4297270"/>
              <a:gd name="connsiteX146" fmla="*/ 2128133 w 5504755"/>
              <a:gd name="connsiteY146" fmla="*/ 2005120 h 4297270"/>
              <a:gd name="connsiteX147" fmla="*/ 2058426 w 5504755"/>
              <a:gd name="connsiteY147" fmla="*/ 1927211 h 4297270"/>
              <a:gd name="connsiteX148" fmla="*/ 2017421 w 5504755"/>
              <a:gd name="connsiteY148" fmla="*/ 1906708 h 4297270"/>
              <a:gd name="connsiteX149" fmla="*/ 1968217 w 5504755"/>
              <a:gd name="connsiteY149" fmla="*/ 1882106 h 4297270"/>
              <a:gd name="connsiteX150" fmla="*/ 1849303 w 5504755"/>
              <a:gd name="connsiteY150" fmla="*/ 1841102 h 4297270"/>
              <a:gd name="connsiteX151" fmla="*/ 1742692 w 5504755"/>
              <a:gd name="connsiteY151" fmla="*/ 1808298 h 4297270"/>
              <a:gd name="connsiteX152" fmla="*/ 1668883 w 5504755"/>
              <a:gd name="connsiteY152" fmla="*/ 1763194 h 4297270"/>
              <a:gd name="connsiteX153" fmla="*/ 1504865 w 5504755"/>
              <a:gd name="connsiteY153" fmla="*/ 1726289 h 4297270"/>
              <a:gd name="connsiteX154" fmla="*/ 1357249 w 5504755"/>
              <a:gd name="connsiteY154" fmla="*/ 1615577 h 4297270"/>
              <a:gd name="connsiteX155" fmla="*/ 1295742 w 5504755"/>
              <a:gd name="connsiteY155" fmla="*/ 1488464 h 4297270"/>
              <a:gd name="connsiteX156" fmla="*/ 1217834 w 5504755"/>
              <a:gd name="connsiteY156" fmla="*/ 1472062 h 4297270"/>
              <a:gd name="connsiteX157" fmla="*/ 1123524 w 5504755"/>
              <a:gd name="connsiteY157" fmla="*/ 1455659 h 4297270"/>
              <a:gd name="connsiteX158" fmla="*/ 1041515 w 5504755"/>
              <a:gd name="connsiteY158" fmla="*/ 1426957 h 4297270"/>
              <a:gd name="connsiteX159" fmla="*/ 951305 w 5504755"/>
              <a:gd name="connsiteY159" fmla="*/ 1377751 h 4297270"/>
              <a:gd name="connsiteX160" fmla="*/ 897999 w 5504755"/>
              <a:gd name="connsiteY160" fmla="*/ 1344948 h 4297270"/>
              <a:gd name="connsiteX161" fmla="*/ 824191 w 5504755"/>
              <a:gd name="connsiteY161" fmla="*/ 1312144 h 4297270"/>
              <a:gd name="connsiteX162" fmla="*/ 754483 w 5504755"/>
              <a:gd name="connsiteY162" fmla="*/ 1299843 h 4297270"/>
              <a:gd name="connsiteX163" fmla="*/ 692976 w 5504755"/>
              <a:gd name="connsiteY163" fmla="*/ 1250636 h 4297270"/>
              <a:gd name="connsiteX164" fmla="*/ 627369 w 5504755"/>
              <a:gd name="connsiteY164" fmla="*/ 1209633 h 4297270"/>
              <a:gd name="connsiteX165" fmla="*/ 602767 w 5504755"/>
              <a:gd name="connsiteY165" fmla="*/ 1123524 h 4297270"/>
              <a:gd name="connsiteX166" fmla="*/ 578164 w 5504755"/>
              <a:gd name="connsiteY166" fmla="*/ 1021012 h 4297270"/>
              <a:gd name="connsiteX167" fmla="*/ 549461 w 5504755"/>
              <a:gd name="connsiteY167" fmla="*/ 885697 h 4297270"/>
              <a:gd name="connsiteX168" fmla="*/ 471553 w 5504755"/>
              <a:gd name="connsiteY168" fmla="*/ 787285 h 4297270"/>
              <a:gd name="connsiteX169" fmla="*/ 299333 w 5504755"/>
              <a:gd name="connsiteY169" fmla="*/ 623268 h 4297270"/>
              <a:gd name="connsiteX170" fmla="*/ 246028 w 5504755"/>
              <a:gd name="connsiteY170" fmla="*/ 508456 h 4297270"/>
              <a:gd name="connsiteX171" fmla="*/ 151718 w 5504755"/>
              <a:gd name="connsiteY171" fmla="*/ 266529 h 4297270"/>
              <a:gd name="connsiteX172" fmla="*/ 0 w 5504755"/>
              <a:gd name="connsiteY17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320855 w 5504755"/>
              <a:gd name="connsiteY142" fmla="*/ 2251146 h 4297270"/>
              <a:gd name="connsiteX143" fmla="*/ 2259347 w 5504755"/>
              <a:gd name="connsiteY143" fmla="*/ 2197841 h 4297270"/>
              <a:gd name="connsiteX144" fmla="*/ 2222444 w 5504755"/>
              <a:gd name="connsiteY144" fmla="*/ 2132234 h 4297270"/>
              <a:gd name="connsiteX145" fmla="*/ 2181440 w 5504755"/>
              <a:gd name="connsiteY145" fmla="*/ 2066626 h 4297270"/>
              <a:gd name="connsiteX146" fmla="*/ 2128133 w 5504755"/>
              <a:gd name="connsiteY146" fmla="*/ 2005120 h 4297270"/>
              <a:gd name="connsiteX147" fmla="*/ 2058426 w 5504755"/>
              <a:gd name="connsiteY147" fmla="*/ 1927211 h 4297270"/>
              <a:gd name="connsiteX148" fmla="*/ 2017421 w 5504755"/>
              <a:gd name="connsiteY148" fmla="*/ 1906708 h 4297270"/>
              <a:gd name="connsiteX149" fmla="*/ 1968217 w 5504755"/>
              <a:gd name="connsiteY149" fmla="*/ 1882106 h 4297270"/>
              <a:gd name="connsiteX150" fmla="*/ 1849303 w 5504755"/>
              <a:gd name="connsiteY150" fmla="*/ 1841102 h 4297270"/>
              <a:gd name="connsiteX151" fmla="*/ 1742692 w 5504755"/>
              <a:gd name="connsiteY151" fmla="*/ 1808298 h 4297270"/>
              <a:gd name="connsiteX152" fmla="*/ 1668883 w 5504755"/>
              <a:gd name="connsiteY152" fmla="*/ 1763194 h 4297270"/>
              <a:gd name="connsiteX153" fmla="*/ 1504865 w 5504755"/>
              <a:gd name="connsiteY153" fmla="*/ 1726289 h 4297270"/>
              <a:gd name="connsiteX154" fmla="*/ 1357249 w 5504755"/>
              <a:gd name="connsiteY154" fmla="*/ 1615577 h 4297270"/>
              <a:gd name="connsiteX155" fmla="*/ 1295742 w 5504755"/>
              <a:gd name="connsiteY155" fmla="*/ 1488464 h 4297270"/>
              <a:gd name="connsiteX156" fmla="*/ 1217834 w 5504755"/>
              <a:gd name="connsiteY156" fmla="*/ 1472062 h 4297270"/>
              <a:gd name="connsiteX157" fmla="*/ 1123524 w 5504755"/>
              <a:gd name="connsiteY157" fmla="*/ 1455659 h 4297270"/>
              <a:gd name="connsiteX158" fmla="*/ 1041515 w 5504755"/>
              <a:gd name="connsiteY158" fmla="*/ 1426957 h 4297270"/>
              <a:gd name="connsiteX159" fmla="*/ 951305 w 5504755"/>
              <a:gd name="connsiteY159" fmla="*/ 1377751 h 4297270"/>
              <a:gd name="connsiteX160" fmla="*/ 897999 w 5504755"/>
              <a:gd name="connsiteY160" fmla="*/ 1344948 h 4297270"/>
              <a:gd name="connsiteX161" fmla="*/ 824191 w 5504755"/>
              <a:gd name="connsiteY161" fmla="*/ 1312144 h 4297270"/>
              <a:gd name="connsiteX162" fmla="*/ 754483 w 5504755"/>
              <a:gd name="connsiteY162" fmla="*/ 1299843 h 4297270"/>
              <a:gd name="connsiteX163" fmla="*/ 692976 w 5504755"/>
              <a:gd name="connsiteY163" fmla="*/ 1250636 h 4297270"/>
              <a:gd name="connsiteX164" fmla="*/ 627369 w 5504755"/>
              <a:gd name="connsiteY164" fmla="*/ 1209633 h 4297270"/>
              <a:gd name="connsiteX165" fmla="*/ 602767 w 5504755"/>
              <a:gd name="connsiteY165" fmla="*/ 1123524 h 4297270"/>
              <a:gd name="connsiteX166" fmla="*/ 578164 w 5504755"/>
              <a:gd name="connsiteY166" fmla="*/ 1021012 h 4297270"/>
              <a:gd name="connsiteX167" fmla="*/ 549461 w 5504755"/>
              <a:gd name="connsiteY167" fmla="*/ 885697 h 4297270"/>
              <a:gd name="connsiteX168" fmla="*/ 471553 w 5504755"/>
              <a:gd name="connsiteY168" fmla="*/ 787285 h 4297270"/>
              <a:gd name="connsiteX169" fmla="*/ 299333 w 5504755"/>
              <a:gd name="connsiteY169" fmla="*/ 623268 h 4297270"/>
              <a:gd name="connsiteX170" fmla="*/ 246028 w 5504755"/>
              <a:gd name="connsiteY170" fmla="*/ 508456 h 4297270"/>
              <a:gd name="connsiteX171" fmla="*/ 151718 w 5504755"/>
              <a:gd name="connsiteY171" fmla="*/ 266529 h 4297270"/>
              <a:gd name="connsiteX172" fmla="*/ 0 w 5504755"/>
              <a:gd name="connsiteY17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259347 w 5504755"/>
              <a:gd name="connsiteY142" fmla="*/ 2197841 h 4297270"/>
              <a:gd name="connsiteX143" fmla="*/ 2222444 w 5504755"/>
              <a:gd name="connsiteY143" fmla="*/ 2132234 h 4297270"/>
              <a:gd name="connsiteX144" fmla="*/ 2181440 w 5504755"/>
              <a:gd name="connsiteY144" fmla="*/ 2066626 h 4297270"/>
              <a:gd name="connsiteX145" fmla="*/ 2128133 w 5504755"/>
              <a:gd name="connsiteY145" fmla="*/ 2005120 h 4297270"/>
              <a:gd name="connsiteX146" fmla="*/ 2058426 w 5504755"/>
              <a:gd name="connsiteY146" fmla="*/ 1927211 h 4297270"/>
              <a:gd name="connsiteX147" fmla="*/ 2017421 w 5504755"/>
              <a:gd name="connsiteY147" fmla="*/ 1906708 h 4297270"/>
              <a:gd name="connsiteX148" fmla="*/ 1968217 w 5504755"/>
              <a:gd name="connsiteY148" fmla="*/ 1882106 h 4297270"/>
              <a:gd name="connsiteX149" fmla="*/ 1849303 w 5504755"/>
              <a:gd name="connsiteY149" fmla="*/ 1841102 h 4297270"/>
              <a:gd name="connsiteX150" fmla="*/ 1742692 w 5504755"/>
              <a:gd name="connsiteY150" fmla="*/ 1808298 h 4297270"/>
              <a:gd name="connsiteX151" fmla="*/ 1668883 w 5504755"/>
              <a:gd name="connsiteY151" fmla="*/ 1763194 h 4297270"/>
              <a:gd name="connsiteX152" fmla="*/ 1504865 w 5504755"/>
              <a:gd name="connsiteY152" fmla="*/ 1726289 h 4297270"/>
              <a:gd name="connsiteX153" fmla="*/ 1357249 w 5504755"/>
              <a:gd name="connsiteY153" fmla="*/ 1615577 h 4297270"/>
              <a:gd name="connsiteX154" fmla="*/ 1295742 w 5504755"/>
              <a:gd name="connsiteY154" fmla="*/ 1488464 h 4297270"/>
              <a:gd name="connsiteX155" fmla="*/ 1217834 w 5504755"/>
              <a:gd name="connsiteY155" fmla="*/ 1472062 h 4297270"/>
              <a:gd name="connsiteX156" fmla="*/ 1123524 w 5504755"/>
              <a:gd name="connsiteY156" fmla="*/ 1455659 h 4297270"/>
              <a:gd name="connsiteX157" fmla="*/ 1041515 w 5504755"/>
              <a:gd name="connsiteY157" fmla="*/ 1426957 h 4297270"/>
              <a:gd name="connsiteX158" fmla="*/ 951305 w 5504755"/>
              <a:gd name="connsiteY158" fmla="*/ 1377751 h 4297270"/>
              <a:gd name="connsiteX159" fmla="*/ 897999 w 5504755"/>
              <a:gd name="connsiteY159" fmla="*/ 1344948 h 4297270"/>
              <a:gd name="connsiteX160" fmla="*/ 824191 w 5504755"/>
              <a:gd name="connsiteY160" fmla="*/ 1312144 h 4297270"/>
              <a:gd name="connsiteX161" fmla="*/ 754483 w 5504755"/>
              <a:gd name="connsiteY161" fmla="*/ 1299843 h 4297270"/>
              <a:gd name="connsiteX162" fmla="*/ 692976 w 5504755"/>
              <a:gd name="connsiteY162" fmla="*/ 1250636 h 4297270"/>
              <a:gd name="connsiteX163" fmla="*/ 627369 w 5504755"/>
              <a:gd name="connsiteY163" fmla="*/ 1209633 h 4297270"/>
              <a:gd name="connsiteX164" fmla="*/ 602767 w 5504755"/>
              <a:gd name="connsiteY164" fmla="*/ 1123524 h 4297270"/>
              <a:gd name="connsiteX165" fmla="*/ 578164 w 5504755"/>
              <a:gd name="connsiteY165" fmla="*/ 1021012 h 4297270"/>
              <a:gd name="connsiteX166" fmla="*/ 549461 w 5504755"/>
              <a:gd name="connsiteY166" fmla="*/ 885697 h 4297270"/>
              <a:gd name="connsiteX167" fmla="*/ 471553 w 5504755"/>
              <a:gd name="connsiteY167" fmla="*/ 787285 h 4297270"/>
              <a:gd name="connsiteX168" fmla="*/ 299333 w 5504755"/>
              <a:gd name="connsiteY168" fmla="*/ 623268 h 4297270"/>
              <a:gd name="connsiteX169" fmla="*/ 246028 w 5504755"/>
              <a:gd name="connsiteY169" fmla="*/ 508456 h 4297270"/>
              <a:gd name="connsiteX170" fmla="*/ 151718 w 5504755"/>
              <a:gd name="connsiteY170" fmla="*/ 266529 h 4297270"/>
              <a:gd name="connsiteX171" fmla="*/ 0 w 5504755"/>
              <a:gd name="connsiteY17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329055 w 5504755"/>
              <a:gd name="connsiteY141" fmla="*/ 2263448 h 4297270"/>
              <a:gd name="connsiteX142" fmla="*/ 2259347 w 5504755"/>
              <a:gd name="connsiteY142" fmla="*/ 2197841 h 4297270"/>
              <a:gd name="connsiteX143" fmla="*/ 2222444 w 5504755"/>
              <a:gd name="connsiteY143" fmla="*/ 2132234 h 4297270"/>
              <a:gd name="connsiteX144" fmla="*/ 2181440 w 5504755"/>
              <a:gd name="connsiteY144" fmla="*/ 2066626 h 4297270"/>
              <a:gd name="connsiteX145" fmla="*/ 2128133 w 5504755"/>
              <a:gd name="connsiteY145" fmla="*/ 2005120 h 4297270"/>
              <a:gd name="connsiteX146" fmla="*/ 2058426 w 5504755"/>
              <a:gd name="connsiteY146" fmla="*/ 1927211 h 4297270"/>
              <a:gd name="connsiteX147" fmla="*/ 2017421 w 5504755"/>
              <a:gd name="connsiteY147" fmla="*/ 1906708 h 4297270"/>
              <a:gd name="connsiteX148" fmla="*/ 1968217 w 5504755"/>
              <a:gd name="connsiteY148" fmla="*/ 1882106 h 4297270"/>
              <a:gd name="connsiteX149" fmla="*/ 1849303 w 5504755"/>
              <a:gd name="connsiteY149" fmla="*/ 1841102 h 4297270"/>
              <a:gd name="connsiteX150" fmla="*/ 1742692 w 5504755"/>
              <a:gd name="connsiteY150" fmla="*/ 1808298 h 4297270"/>
              <a:gd name="connsiteX151" fmla="*/ 1668883 w 5504755"/>
              <a:gd name="connsiteY151" fmla="*/ 1763194 h 4297270"/>
              <a:gd name="connsiteX152" fmla="*/ 1504865 w 5504755"/>
              <a:gd name="connsiteY152" fmla="*/ 1726289 h 4297270"/>
              <a:gd name="connsiteX153" fmla="*/ 1357249 w 5504755"/>
              <a:gd name="connsiteY153" fmla="*/ 1615577 h 4297270"/>
              <a:gd name="connsiteX154" fmla="*/ 1295742 w 5504755"/>
              <a:gd name="connsiteY154" fmla="*/ 1488464 h 4297270"/>
              <a:gd name="connsiteX155" fmla="*/ 1217834 w 5504755"/>
              <a:gd name="connsiteY155" fmla="*/ 1472062 h 4297270"/>
              <a:gd name="connsiteX156" fmla="*/ 1123524 w 5504755"/>
              <a:gd name="connsiteY156" fmla="*/ 1455659 h 4297270"/>
              <a:gd name="connsiteX157" fmla="*/ 1041515 w 5504755"/>
              <a:gd name="connsiteY157" fmla="*/ 1426957 h 4297270"/>
              <a:gd name="connsiteX158" fmla="*/ 951305 w 5504755"/>
              <a:gd name="connsiteY158" fmla="*/ 1377751 h 4297270"/>
              <a:gd name="connsiteX159" fmla="*/ 897999 w 5504755"/>
              <a:gd name="connsiteY159" fmla="*/ 1344948 h 4297270"/>
              <a:gd name="connsiteX160" fmla="*/ 824191 w 5504755"/>
              <a:gd name="connsiteY160" fmla="*/ 1312144 h 4297270"/>
              <a:gd name="connsiteX161" fmla="*/ 754483 w 5504755"/>
              <a:gd name="connsiteY161" fmla="*/ 1299843 h 4297270"/>
              <a:gd name="connsiteX162" fmla="*/ 692976 w 5504755"/>
              <a:gd name="connsiteY162" fmla="*/ 1250636 h 4297270"/>
              <a:gd name="connsiteX163" fmla="*/ 627369 w 5504755"/>
              <a:gd name="connsiteY163" fmla="*/ 1209633 h 4297270"/>
              <a:gd name="connsiteX164" fmla="*/ 602767 w 5504755"/>
              <a:gd name="connsiteY164" fmla="*/ 1123524 h 4297270"/>
              <a:gd name="connsiteX165" fmla="*/ 578164 w 5504755"/>
              <a:gd name="connsiteY165" fmla="*/ 1021012 h 4297270"/>
              <a:gd name="connsiteX166" fmla="*/ 549461 w 5504755"/>
              <a:gd name="connsiteY166" fmla="*/ 885697 h 4297270"/>
              <a:gd name="connsiteX167" fmla="*/ 471553 w 5504755"/>
              <a:gd name="connsiteY167" fmla="*/ 787285 h 4297270"/>
              <a:gd name="connsiteX168" fmla="*/ 299333 w 5504755"/>
              <a:gd name="connsiteY168" fmla="*/ 623268 h 4297270"/>
              <a:gd name="connsiteX169" fmla="*/ 246028 w 5504755"/>
              <a:gd name="connsiteY169" fmla="*/ 508456 h 4297270"/>
              <a:gd name="connsiteX170" fmla="*/ 151718 w 5504755"/>
              <a:gd name="connsiteY170" fmla="*/ 266529 h 4297270"/>
              <a:gd name="connsiteX171" fmla="*/ 0 w 5504755"/>
              <a:gd name="connsiteY17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53658 w 5504755"/>
              <a:gd name="connsiteY140" fmla="*/ 2283950 h 4297270"/>
              <a:gd name="connsiteX141" fmla="*/ 2259347 w 5504755"/>
              <a:gd name="connsiteY141" fmla="*/ 2197841 h 4297270"/>
              <a:gd name="connsiteX142" fmla="*/ 2222444 w 5504755"/>
              <a:gd name="connsiteY142" fmla="*/ 2132234 h 4297270"/>
              <a:gd name="connsiteX143" fmla="*/ 2181440 w 5504755"/>
              <a:gd name="connsiteY143" fmla="*/ 2066626 h 4297270"/>
              <a:gd name="connsiteX144" fmla="*/ 2128133 w 5504755"/>
              <a:gd name="connsiteY144" fmla="*/ 2005120 h 4297270"/>
              <a:gd name="connsiteX145" fmla="*/ 2058426 w 5504755"/>
              <a:gd name="connsiteY145" fmla="*/ 1927211 h 4297270"/>
              <a:gd name="connsiteX146" fmla="*/ 2017421 w 5504755"/>
              <a:gd name="connsiteY146" fmla="*/ 1906708 h 4297270"/>
              <a:gd name="connsiteX147" fmla="*/ 1968217 w 5504755"/>
              <a:gd name="connsiteY147" fmla="*/ 1882106 h 4297270"/>
              <a:gd name="connsiteX148" fmla="*/ 1849303 w 5504755"/>
              <a:gd name="connsiteY148" fmla="*/ 1841102 h 4297270"/>
              <a:gd name="connsiteX149" fmla="*/ 1742692 w 5504755"/>
              <a:gd name="connsiteY149" fmla="*/ 1808298 h 4297270"/>
              <a:gd name="connsiteX150" fmla="*/ 1668883 w 5504755"/>
              <a:gd name="connsiteY150" fmla="*/ 1763194 h 4297270"/>
              <a:gd name="connsiteX151" fmla="*/ 1504865 w 5504755"/>
              <a:gd name="connsiteY151" fmla="*/ 1726289 h 4297270"/>
              <a:gd name="connsiteX152" fmla="*/ 1357249 w 5504755"/>
              <a:gd name="connsiteY152" fmla="*/ 1615577 h 4297270"/>
              <a:gd name="connsiteX153" fmla="*/ 1295742 w 5504755"/>
              <a:gd name="connsiteY153" fmla="*/ 1488464 h 4297270"/>
              <a:gd name="connsiteX154" fmla="*/ 1217834 w 5504755"/>
              <a:gd name="connsiteY154" fmla="*/ 1472062 h 4297270"/>
              <a:gd name="connsiteX155" fmla="*/ 1123524 w 5504755"/>
              <a:gd name="connsiteY155" fmla="*/ 1455659 h 4297270"/>
              <a:gd name="connsiteX156" fmla="*/ 1041515 w 5504755"/>
              <a:gd name="connsiteY156" fmla="*/ 1426957 h 4297270"/>
              <a:gd name="connsiteX157" fmla="*/ 951305 w 5504755"/>
              <a:gd name="connsiteY157" fmla="*/ 1377751 h 4297270"/>
              <a:gd name="connsiteX158" fmla="*/ 897999 w 5504755"/>
              <a:gd name="connsiteY158" fmla="*/ 1344948 h 4297270"/>
              <a:gd name="connsiteX159" fmla="*/ 824191 w 5504755"/>
              <a:gd name="connsiteY159" fmla="*/ 1312144 h 4297270"/>
              <a:gd name="connsiteX160" fmla="*/ 754483 w 5504755"/>
              <a:gd name="connsiteY160" fmla="*/ 1299843 h 4297270"/>
              <a:gd name="connsiteX161" fmla="*/ 692976 w 5504755"/>
              <a:gd name="connsiteY161" fmla="*/ 1250636 h 4297270"/>
              <a:gd name="connsiteX162" fmla="*/ 627369 w 5504755"/>
              <a:gd name="connsiteY162" fmla="*/ 1209633 h 4297270"/>
              <a:gd name="connsiteX163" fmla="*/ 602767 w 5504755"/>
              <a:gd name="connsiteY163" fmla="*/ 1123524 h 4297270"/>
              <a:gd name="connsiteX164" fmla="*/ 578164 w 5504755"/>
              <a:gd name="connsiteY164" fmla="*/ 1021012 h 4297270"/>
              <a:gd name="connsiteX165" fmla="*/ 549461 w 5504755"/>
              <a:gd name="connsiteY165" fmla="*/ 885697 h 4297270"/>
              <a:gd name="connsiteX166" fmla="*/ 471553 w 5504755"/>
              <a:gd name="connsiteY166" fmla="*/ 787285 h 4297270"/>
              <a:gd name="connsiteX167" fmla="*/ 299333 w 5504755"/>
              <a:gd name="connsiteY167" fmla="*/ 623268 h 4297270"/>
              <a:gd name="connsiteX168" fmla="*/ 246028 w 5504755"/>
              <a:gd name="connsiteY168" fmla="*/ 508456 h 4297270"/>
              <a:gd name="connsiteX169" fmla="*/ 151718 w 5504755"/>
              <a:gd name="connsiteY169" fmla="*/ 266529 h 4297270"/>
              <a:gd name="connsiteX170" fmla="*/ 0 w 5504755"/>
              <a:gd name="connsiteY17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320855 w 5504755"/>
              <a:gd name="connsiteY140" fmla="*/ 2259347 h 4297270"/>
              <a:gd name="connsiteX141" fmla="*/ 2259347 w 5504755"/>
              <a:gd name="connsiteY141" fmla="*/ 2197841 h 4297270"/>
              <a:gd name="connsiteX142" fmla="*/ 2222444 w 5504755"/>
              <a:gd name="connsiteY142" fmla="*/ 2132234 h 4297270"/>
              <a:gd name="connsiteX143" fmla="*/ 2181440 w 5504755"/>
              <a:gd name="connsiteY143" fmla="*/ 2066626 h 4297270"/>
              <a:gd name="connsiteX144" fmla="*/ 2128133 w 5504755"/>
              <a:gd name="connsiteY144" fmla="*/ 2005120 h 4297270"/>
              <a:gd name="connsiteX145" fmla="*/ 2058426 w 5504755"/>
              <a:gd name="connsiteY145" fmla="*/ 1927211 h 4297270"/>
              <a:gd name="connsiteX146" fmla="*/ 2017421 w 5504755"/>
              <a:gd name="connsiteY146" fmla="*/ 1906708 h 4297270"/>
              <a:gd name="connsiteX147" fmla="*/ 1968217 w 5504755"/>
              <a:gd name="connsiteY147" fmla="*/ 1882106 h 4297270"/>
              <a:gd name="connsiteX148" fmla="*/ 1849303 w 5504755"/>
              <a:gd name="connsiteY148" fmla="*/ 1841102 h 4297270"/>
              <a:gd name="connsiteX149" fmla="*/ 1742692 w 5504755"/>
              <a:gd name="connsiteY149" fmla="*/ 1808298 h 4297270"/>
              <a:gd name="connsiteX150" fmla="*/ 1668883 w 5504755"/>
              <a:gd name="connsiteY150" fmla="*/ 1763194 h 4297270"/>
              <a:gd name="connsiteX151" fmla="*/ 1504865 w 5504755"/>
              <a:gd name="connsiteY151" fmla="*/ 1726289 h 4297270"/>
              <a:gd name="connsiteX152" fmla="*/ 1357249 w 5504755"/>
              <a:gd name="connsiteY152" fmla="*/ 1615577 h 4297270"/>
              <a:gd name="connsiteX153" fmla="*/ 1295742 w 5504755"/>
              <a:gd name="connsiteY153" fmla="*/ 1488464 h 4297270"/>
              <a:gd name="connsiteX154" fmla="*/ 1217834 w 5504755"/>
              <a:gd name="connsiteY154" fmla="*/ 1472062 h 4297270"/>
              <a:gd name="connsiteX155" fmla="*/ 1123524 w 5504755"/>
              <a:gd name="connsiteY155" fmla="*/ 1455659 h 4297270"/>
              <a:gd name="connsiteX156" fmla="*/ 1041515 w 5504755"/>
              <a:gd name="connsiteY156" fmla="*/ 1426957 h 4297270"/>
              <a:gd name="connsiteX157" fmla="*/ 951305 w 5504755"/>
              <a:gd name="connsiteY157" fmla="*/ 1377751 h 4297270"/>
              <a:gd name="connsiteX158" fmla="*/ 897999 w 5504755"/>
              <a:gd name="connsiteY158" fmla="*/ 1344948 h 4297270"/>
              <a:gd name="connsiteX159" fmla="*/ 824191 w 5504755"/>
              <a:gd name="connsiteY159" fmla="*/ 1312144 h 4297270"/>
              <a:gd name="connsiteX160" fmla="*/ 754483 w 5504755"/>
              <a:gd name="connsiteY160" fmla="*/ 1299843 h 4297270"/>
              <a:gd name="connsiteX161" fmla="*/ 692976 w 5504755"/>
              <a:gd name="connsiteY161" fmla="*/ 1250636 h 4297270"/>
              <a:gd name="connsiteX162" fmla="*/ 627369 w 5504755"/>
              <a:gd name="connsiteY162" fmla="*/ 1209633 h 4297270"/>
              <a:gd name="connsiteX163" fmla="*/ 602767 w 5504755"/>
              <a:gd name="connsiteY163" fmla="*/ 1123524 h 4297270"/>
              <a:gd name="connsiteX164" fmla="*/ 578164 w 5504755"/>
              <a:gd name="connsiteY164" fmla="*/ 1021012 h 4297270"/>
              <a:gd name="connsiteX165" fmla="*/ 549461 w 5504755"/>
              <a:gd name="connsiteY165" fmla="*/ 885697 h 4297270"/>
              <a:gd name="connsiteX166" fmla="*/ 471553 w 5504755"/>
              <a:gd name="connsiteY166" fmla="*/ 787285 h 4297270"/>
              <a:gd name="connsiteX167" fmla="*/ 299333 w 5504755"/>
              <a:gd name="connsiteY167" fmla="*/ 623268 h 4297270"/>
              <a:gd name="connsiteX168" fmla="*/ 246028 w 5504755"/>
              <a:gd name="connsiteY168" fmla="*/ 508456 h 4297270"/>
              <a:gd name="connsiteX169" fmla="*/ 151718 w 5504755"/>
              <a:gd name="connsiteY169" fmla="*/ 266529 h 4297270"/>
              <a:gd name="connsiteX170" fmla="*/ 0 w 5504755"/>
              <a:gd name="connsiteY17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365959 w 5504755"/>
              <a:gd name="connsiteY139" fmla="*/ 2292151 h 4297270"/>
              <a:gd name="connsiteX140" fmla="*/ 2259347 w 5504755"/>
              <a:gd name="connsiteY140" fmla="*/ 2197841 h 4297270"/>
              <a:gd name="connsiteX141" fmla="*/ 2222444 w 5504755"/>
              <a:gd name="connsiteY141" fmla="*/ 2132234 h 4297270"/>
              <a:gd name="connsiteX142" fmla="*/ 2181440 w 5504755"/>
              <a:gd name="connsiteY142" fmla="*/ 2066626 h 4297270"/>
              <a:gd name="connsiteX143" fmla="*/ 2128133 w 5504755"/>
              <a:gd name="connsiteY143" fmla="*/ 2005120 h 4297270"/>
              <a:gd name="connsiteX144" fmla="*/ 2058426 w 5504755"/>
              <a:gd name="connsiteY144" fmla="*/ 1927211 h 4297270"/>
              <a:gd name="connsiteX145" fmla="*/ 2017421 w 5504755"/>
              <a:gd name="connsiteY145" fmla="*/ 1906708 h 4297270"/>
              <a:gd name="connsiteX146" fmla="*/ 1968217 w 5504755"/>
              <a:gd name="connsiteY146" fmla="*/ 1882106 h 4297270"/>
              <a:gd name="connsiteX147" fmla="*/ 1849303 w 5504755"/>
              <a:gd name="connsiteY147" fmla="*/ 1841102 h 4297270"/>
              <a:gd name="connsiteX148" fmla="*/ 1742692 w 5504755"/>
              <a:gd name="connsiteY148" fmla="*/ 1808298 h 4297270"/>
              <a:gd name="connsiteX149" fmla="*/ 1668883 w 5504755"/>
              <a:gd name="connsiteY149" fmla="*/ 1763194 h 4297270"/>
              <a:gd name="connsiteX150" fmla="*/ 1504865 w 5504755"/>
              <a:gd name="connsiteY150" fmla="*/ 1726289 h 4297270"/>
              <a:gd name="connsiteX151" fmla="*/ 1357249 w 5504755"/>
              <a:gd name="connsiteY151" fmla="*/ 1615577 h 4297270"/>
              <a:gd name="connsiteX152" fmla="*/ 1295742 w 5504755"/>
              <a:gd name="connsiteY152" fmla="*/ 1488464 h 4297270"/>
              <a:gd name="connsiteX153" fmla="*/ 1217834 w 5504755"/>
              <a:gd name="connsiteY153" fmla="*/ 1472062 h 4297270"/>
              <a:gd name="connsiteX154" fmla="*/ 1123524 w 5504755"/>
              <a:gd name="connsiteY154" fmla="*/ 1455659 h 4297270"/>
              <a:gd name="connsiteX155" fmla="*/ 1041515 w 5504755"/>
              <a:gd name="connsiteY155" fmla="*/ 1426957 h 4297270"/>
              <a:gd name="connsiteX156" fmla="*/ 951305 w 5504755"/>
              <a:gd name="connsiteY156" fmla="*/ 1377751 h 4297270"/>
              <a:gd name="connsiteX157" fmla="*/ 897999 w 5504755"/>
              <a:gd name="connsiteY157" fmla="*/ 1344948 h 4297270"/>
              <a:gd name="connsiteX158" fmla="*/ 824191 w 5504755"/>
              <a:gd name="connsiteY158" fmla="*/ 1312144 h 4297270"/>
              <a:gd name="connsiteX159" fmla="*/ 754483 w 5504755"/>
              <a:gd name="connsiteY159" fmla="*/ 1299843 h 4297270"/>
              <a:gd name="connsiteX160" fmla="*/ 692976 w 5504755"/>
              <a:gd name="connsiteY160" fmla="*/ 1250636 h 4297270"/>
              <a:gd name="connsiteX161" fmla="*/ 627369 w 5504755"/>
              <a:gd name="connsiteY161" fmla="*/ 1209633 h 4297270"/>
              <a:gd name="connsiteX162" fmla="*/ 602767 w 5504755"/>
              <a:gd name="connsiteY162" fmla="*/ 1123524 h 4297270"/>
              <a:gd name="connsiteX163" fmla="*/ 578164 w 5504755"/>
              <a:gd name="connsiteY163" fmla="*/ 1021012 h 4297270"/>
              <a:gd name="connsiteX164" fmla="*/ 549461 w 5504755"/>
              <a:gd name="connsiteY164" fmla="*/ 885697 h 4297270"/>
              <a:gd name="connsiteX165" fmla="*/ 471553 w 5504755"/>
              <a:gd name="connsiteY165" fmla="*/ 787285 h 4297270"/>
              <a:gd name="connsiteX166" fmla="*/ 299333 w 5504755"/>
              <a:gd name="connsiteY166" fmla="*/ 623268 h 4297270"/>
              <a:gd name="connsiteX167" fmla="*/ 246028 w 5504755"/>
              <a:gd name="connsiteY167" fmla="*/ 508456 h 4297270"/>
              <a:gd name="connsiteX168" fmla="*/ 151718 w 5504755"/>
              <a:gd name="connsiteY168" fmla="*/ 266529 h 4297270"/>
              <a:gd name="connsiteX169" fmla="*/ 0 w 5504755"/>
              <a:gd name="connsiteY16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296251 w 5504755"/>
              <a:gd name="connsiteY139" fmla="*/ 2242946 h 4297270"/>
              <a:gd name="connsiteX140" fmla="*/ 2259347 w 5504755"/>
              <a:gd name="connsiteY140" fmla="*/ 2197841 h 4297270"/>
              <a:gd name="connsiteX141" fmla="*/ 2222444 w 5504755"/>
              <a:gd name="connsiteY141" fmla="*/ 2132234 h 4297270"/>
              <a:gd name="connsiteX142" fmla="*/ 2181440 w 5504755"/>
              <a:gd name="connsiteY142" fmla="*/ 2066626 h 4297270"/>
              <a:gd name="connsiteX143" fmla="*/ 2128133 w 5504755"/>
              <a:gd name="connsiteY143" fmla="*/ 2005120 h 4297270"/>
              <a:gd name="connsiteX144" fmla="*/ 2058426 w 5504755"/>
              <a:gd name="connsiteY144" fmla="*/ 1927211 h 4297270"/>
              <a:gd name="connsiteX145" fmla="*/ 2017421 w 5504755"/>
              <a:gd name="connsiteY145" fmla="*/ 1906708 h 4297270"/>
              <a:gd name="connsiteX146" fmla="*/ 1968217 w 5504755"/>
              <a:gd name="connsiteY146" fmla="*/ 1882106 h 4297270"/>
              <a:gd name="connsiteX147" fmla="*/ 1849303 w 5504755"/>
              <a:gd name="connsiteY147" fmla="*/ 1841102 h 4297270"/>
              <a:gd name="connsiteX148" fmla="*/ 1742692 w 5504755"/>
              <a:gd name="connsiteY148" fmla="*/ 1808298 h 4297270"/>
              <a:gd name="connsiteX149" fmla="*/ 1668883 w 5504755"/>
              <a:gd name="connsiteY149" fmla="*/ 1763194 h 4297270"/>
              <a:gd name="connsiteX150" fmla="*/ 1504865 w 5504755"/>
              <a:gd name="connsiteY150" fmla="*/ 1726289 h 4297270"/>
              <a:gd name="connsiteX151" fmla="*/ 1357249 w 5504755"/>
              <a:gd name="connsiteY151" fmla="*/ 1615577 h 4297270"/>
              <a:gd name="connsiteX152" fmla="*/ 1295742 w 5504755"/>
              <a:gd name="connsiteY152" fmla="*/ 1488464 h 4297270"/>
              <a:gd name="connsiteX153" fmla="*/ 1217834 w 5504755"/>
              <a:gd name="connsiteY153" fmla="*/ 1472062 h 4297270"/>
              <a:gd name="connsiteX154" fmla="*/ 1123524 w 5504755"/>
              <a:gd name="connsiteY154" fmla="*/ 1455659 h 4297270"/>
              <a:gd name="connsiteX155" fmla="*/ 1041515 w 5504755"/>
              <a:gd name="connsiteY155" fmla="*/ 1426957 h 4297270"/>
              <a:gd name="connsiteX156" fmla="*/ 951305 w 5504755"/>
              <a:gd name="connsiteY156" fmla="*/ 1377751 h 4297270"/>
              <a:gd name="connsiteX157" fmla="*/ 897999 w 5504755"/>
              <a:gd name="connsiteY157" fmla="*/ 1344948 h 4297270"/>
              <a:gd name="connsiteX158" fmla="*/ 824191 w 5504755"/>
              <a:gd name="connsiteY158" fmla="*/ 1312144 h 4297270"/>
              <a:gd name="connsiteX159" fmla="*/ 754483 w 5504755"/>
              <a:gd name="connsiteY159" fmla="*/ 1299843 h 4297270"/>
              <a:gd name="connsiteX160" fmla="*/ 692976 w 5504755"/>
              <a:gd name="connsiteY160" fmla="*/ 1250636 h 4297270"/>
              <a:gd name="connsiteX161" fmla="*/ 627369 w 5504755"/>
              <a:gd name="connsiteY161" fmla="*/ 1209633 h 4297270"/>
              <a:gd name="connsiteX162" fmla="*/ 602767 w 5504755"/>
              <a:gd name="connsiteY162" fmla="*/ 1123524 h 4297270"/>
              <a:gd name="connsiteX163" fmla="*/ 578164 w 5504755"/>
              <a:gd name="connsiteY163" fmla="*/ 1021012 h 4297270"/>
              <a:gd name="connsiteX164" fmla="*/ 549461 w 5504755"/>
              <a:gd name="connsiteY164" fmla="*/ 885697 h 4297270"/>
              <a:gd name="connsiteX165" fmla="*/ 471553 w 5504755"/>
              <a:gd name="connsiteY165" fmla="*/ 787285 h 4297270"/>
              <a:gd name="connsiteX166" fmla="*/ 299333 w 5504755"/>
              <a:gd name="connsiteY166" fmla="*/ 623268 h 4297270"/>
              <a:gd name="connsiteX167" fmla="*/ 246028 w 5504755"/>
              <a:gd name="connsiteY167" fmla="*/ 508456 h 4297270"/>
              <a:gd name="connsiteX168" fmla="*/ 151718 w 5504755"/>
              <a:gd name="connsiteY168" fmla="*/ 266529 h 4297270"/>
              <a:gd name="connsiteX169" fmla="*/ 0 w 5504755"/>
              <a:gd name="connsiteY16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296251 w 5504755"/>
              <a:gd name="connsiteY139" fmla="*/ 2242946 h 4297270"/>
              <a:gd name="connsiteX140" fmla="*/ 2259347 w 5504755"/>
              <a:gd name="connsiteY140" fmla="*/ 2197841 h 4297270"/>
              <a:gd name="connsiteX141" fmla="*/ 2222444 w 5504755"/>
              <a:gd name="connsiteY141" fmla="*/ 2132234 h 4297270"/>
              <a:gd name="connsiteX142" fmla="*/ 2181440 w 5504755"/>
              <a:gd name="connsiteY142" fmla="*/ 2066626 h 4297270"/>
              <a:gd name="connsiteX143" fmla="*/ 2128133 w 5504755"/>
              <a:gd name="connsiteY143" fmla="*/ 2005120 h 4297270"/>
              <a:gd name="connsiteX144" fmla="*/ 2058426 w 5504755"/>
              <a:gd name="connsiteY144" fmla="*/ 1927211 h 4297270"/>
              <a:gd name="connsiteX145" fmla="*/ 2017421 w 5504755"/>
              <a:gd name="connsiteY145" fmla="*/ 1906708 h 4297270"/>
              <a:gd name="connsiteX146" fmla="*/ 1968217 w 5504755"/>
              <a:gd name="connsiteY146" fmla="*/ 1882106 h 4297270"/>
              <a:gd name="connsiteX147" fmla="*/ 1849303 w 5504755"/>
              <a:gd name="connsiteY147" fmla="*/ 1841102 h 4297270"/>
              <a:gd name="connsiteX148" fmla="*/ 1742692 w 5504755"/>
              <a:gd name="connsiteY148" fmla="*/ 1808298 h 4297270"/>
              <a:gd name="connsiteX149" fmla="*/ 1668883 w 5504755"/>
              <a:gd name="connsiteY149" fmla="*/ 1763194 h 4297270"/>
              <a:gd name="connsiteX150" fmla="*/ 1504865 w 5504755"/>
              <a:gd name="connsiteY150" fmla="*/ 1726289 h 4297270"/>
              <a:gd name="connsiteX151" fmla="*/ 1357249 w 5504755"/>
              <a:gd name="connsiteY151" fmla="*/ 1615577 h 4297270"/>
              <a:gd name="connsiteX152" fmla="*/ 1295742 w 5504755"/>
              <a:gd name="connsiteY152" fmla="*/ 1488464 h 4297270"/>
              <a:gd name="connsiteX153" fmla="*/ 1217834 w 5504755"/>
              <a:gd name="connsiteY153" fmla="*/ 1472062 h 4297270"/>
              <a:gd name="connsiteX154" fmla="*/ 1123524 w 5504755"/>
              <a:gd name="connsiteY154" fmla="*/ 1455659 h 4297270"/>
              <a:gd name="connsiteX155" fmla="*/ 1041515 w 5504755"/>
              <a:gd name="connsiteY155" fmla="*/ 1426957 h 4297270"/>
              <a:gd name="connsiteX156" fmla="*/ 951305 w 5504755"/>
              <a:gd name="connsiteY156" fmla="*/ 1377751 h 4297270"/>
              <a:gd name="connsiteX157" fmla="*/ 897999 w 5504755"/>
              <a:gd name="connsiteY157" fmla="*/ 1344948 h 4297270"/>
              <a:gd name="connsiteX158" fmla="*/ 824191 w 5504755"/>
              <a:gd name="connsiteY158" fmla="*/ 1312144 h 4297270"/>
              <a:gd name="connsiteX159" fmla="*/ 754483 w 5504755"/>
              <a:gd name="connsiteY159" fmla="*/ 1299843 h 4297270"/>
              <a:gd name="connsiteX160" fmla="*/ 692976 w 5504755"/>
              <a:gd name="connsiteY160" fmla="*/ 1250636 h 4297270"/>
              <a:gd name="connsiteX161" fmla="*/ 627369 w 5504755"/>
              <a:gd name="connsiteY161" fmla="*/ 1209633 h 4297270"/>
              <a:gd name="connsiteX162" fmla="*/ 602767 w 5504755"/>
              <a:gd name="connsiteY162" fmla="*/ 1123524 h 4297270"/>
              <a:gd name="connsiteX163" fmla="*/ 578164 w 5504755"/>
              <a:gd name="connsiteY163" fmla="*/ 1021012 h 4297270"/>
              <a:gd name="connsiteX164" fmla="*/ 549461 w 5504755"/>
              <a:gd name="connsiteY164" fmla="*/ 885697 h 4297270"/>
              <a:gd name="connsiteX165" fmla="*/ 471553 w 5504755"/>
              <a:gd name="connsiteY165" fmla="*/ 787285 h 4297270"/>
              <a:gd name="connsiteX166" fmla="*/ 299333 w 5504755"/>
              <a:gd name="connsiteY166" fmla="*/ 623268 h 4297270"/>
              <a:gd name="connsiteX167" fmla="*/ 246028 w 5504755"/>
              <a:gd name="connsiteY167" fmla="*/ 508456 h 4297270"/>
              <a:gd name="connsiteX168" fmla="*/ 151718 w 5504755"/>
              <a:gd name="connsiteY168" fmla="*/ 266529 h 4297270"/>
              <a:gd name="connsiteX169" fmla="*/ 0 w 5504755"/>
              <a:gd name="connsiteY16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78261 w 5504755"/>
              <a:gd name="connsiteY138" fmla="*/ 2308553 h 4297270"/>
              <a:gd name="connsiteX139" fmla="*/ 2259347 w 5504755"/>
              <a:gd name="connsiteY139" fmla="*/ 2197841 h 4297270"/>
              <a:gd name="connsiteX140" fmla="*/ 2222444 w 5504755"/>
              <a:gd name="connsiteY140" fmla="*/ 2132234 h 4297270"/>
              <a:gd name="connsiteX141" fmla="*/ 2181440 w 5504755"/>
              <a:gd name="connsiteY141" fmla="*/ 2066626 h 4297270"/>
              <a:gd name="connsiteX142" fmla="*/ 2128133 w 5504755"/>
              <a:gd name="connsiteY142" fmla="*/ 2005120 h 4297270"/>
              <a:gd name="connsiteX143" fmla="*/ 2058426 w 5504755"/>
              <a:gd name="connsiteY143" fmla="*/ 1927211 h 4297270"/>
              <a:gd name="connsiteX144" fmla="*/ 2017421 w 5504755"/>
              <a:gd name="connsiteY144" fmla="*/ 1906708 h 4297270"/>
              <a:gd name="connsiteX145" fmla="*/ 1968217 w 5504755"/>
              <a:gd name="connsiteY145" fmla="*/ 1882106 h 4297270"/>
              <a:gd name="connsiteX146" fmla="*/ 1849303 w 5504755"/>
              <a:gd name="connsiteY146" fmla="*/ 1841102 h 4297270"/>
              <a:gd name="connsiteX147" fmla="*/ 1742692 w 5504755"/>
              <a:gd name="connsiteY147" fmla="*/ 1808298 h 4297270"/>
              <a:gd name="connsiteX148" fmla="*/ 1668883 w 5504755"/>
              <a:gd name="connsiteY148" fmla="*/ 1763194 h 4297270"/>
              <a:gd name="connsiteX149" fmla="*/ 1504865 w 5504755"/>
              <a:gd name="connsiteY149" fmla="*/ 1726289 h 4297270"/>
              <a:gd name="connsiteX150" fmla="*/ 1357249 w 5504755"/>
              <a:gd name="connsiteY150" fmla="*/ 1615577 h 4297270"/>
              <a:gd name="connsiteX151" fmla="*/ 1295742 w 5504755"/>
              <a:gd name="connsiteY151" fmla="*/ 1488464 h 4297270"/>
              <a:gd name="connsiteX152" fmla="*/ 1217834 w 5504755"/>
              <a:gd name="connsiteY152" fmla="*/ 1472062 h 4297270"/>
              <a:gd name="connsiteX153" fmla="*/ 1123524 w 5504755"/>
              <a:gd name="connsiteY153" fmla="*/ 1455659 h 4297270"/>
              <a:gd name="connsiteX154" fmla="*/ 1041515 w 5504755"/>
              <a:gd name="connsiteY154" fmla="*/ 1426957 h 4297270"/>
              <a:gd name="connsiteX155" fmla="*/ 951305 w 5504755"/>
              <a:gd name="connsiteY155" fmla="*/ 1377751 h 4297270"/>
              <a:gd name="connsiteX156" fmla="*/ 897999 w 5504755"/>
              <a:gd name="connsiteY156" fmla="*/ 1344948 h 4297270"/>
              <a:gd name="connsiteX157" fmla="*/ 824191 w 5504755"/>
              <a:gd name="connsiteY157" fmla="*/ 1312144 h 4297270"/>
              <a:gd name="connsiteX158" fmla="*/ 754483 w 5504755"/>
              <a:gd name="connsiteY158" fmla="*/ 1299843 h 4297270"/>
              <a:gd name="connsiteX159" fmla="*/ 692976 w 5504755"/>
              <a:gd name="connsiteY159" fmla="*/ 1250636 h 4297270"/>
              <a:gd name="connsiteX160" fmla="*/ 627369 w 5504755"/>
              <a:gd name="connsiteY160" fmla="*/ 1209633 h 4297270"/>
              <a:gd name="connsiteX161" fmla="*/ 602767 w 5504755"/>
              <a:gd name="connsiteY161" fmla="*/ 1123524 h 4297270"/>
              <a:gd name="connsiteX162" fmla="*/ 578164 w 5504755"/>
              <a:gd name="connsiteY162" fmla="*/ 1021012 h 4297270"/>
              <a:gd name="connsiteX163" fmla="*/ 549461 w 5504755"/>
              <a:gd name="connsiteY163" fmla="*/ 885697 h 4297270"/>
              <a:gd name="connsiteX164" fmla="*/ 471553 w 5504755"/>
              <a:gd name="connsiteY164" fmla="*/ 787285 h 4297270"/>
              <a:gd name="connsiteX165" fmla="*/ 299333 w 5504755"/>
              <a:gd name="connsiteY165" fmla="*/ 623268 h 4297270"/>
              <a:gd name="connsiteX166" fmla="*/ 246028 w 5504755"/>
              <a:gd name="connsiteY166" fmla="*/ 508456 h 4297270"/>
              <a:gd name="connsiteX167" fmla="*/ 151718 w 5504755"/>
              <a:gd name="connsiteY167" fmla="*/ 266529 h 4297270"/>
              <a:gd name="connsiteX168" fmla="*/ 0 w 5504755"/>
              <a:gd name="connsiteY16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86462 w 5504755"/>
              <a:gd name="connsiteY137" fmla="*/ 2320854 h 4297270"/>
              <a:gd name="connsiteX138" fmla="*/ 2304453 w 5504755"/>
              <a:gd name="connsiteY138" fmla="*/ 2255247 h 4297270"/>
              <a:gd name="connsiteX139" fmla="*/ 2259347 w 5504755"/>
              <a:gd name="connsiteY139" fmla="*/ 2197841 h 4297270"/>
              <a:gd name="connsiteX140" fmla="*/ 2222444 w 5504755"/>
              <a:gd name="connsiteY140" fmla="*/ 2132234 h 4297270"/>
              <a:gd name="connsiteX141" fmla="*/ 2181440 w 5504755"/>
              <a:gd name="connsiteY141" fmla="*/ 2066626 h 4297270"/>
              <a:gd name="connsiteX142" fmla="*/ 2128133 w 5504755"/>
              <a:gd name="connsiteY142" fmla="*/ 2005120 h 4297270"/>
              <a:gd name="connsiteX143" fmla="*/ 2058426 w 5504755"/>
              <a:gd name="connsiteY143" fmla="*/ 1927211 h 4297270"/>
              <a:gd name="connsiteX144" fmla="*/ 2017421 w 5504755"/>
              <a:gd name="connsiteY144" fmla="*/ 1906708 h 4297270"/>
              <a:gd name="connsiteX145" fmla="*/ 1968217 w 5504755"/>
              <a:gd name="connsiteY145" fmla="*/ 1882106 h 4297270"/>
              <a:gd name="connsiteX146" fmla="*/ 1849303 w 5504755"/>
              <a:gd name="connsiteY146" fmla="*/ 1841102 h 4297270"/>
              <a:gd name="connsiteX147" fmla="*/ 1742692 w 5504755"/>
              <a:gd name="connsiteY147" fmla="*/ 1808298 h 4297270"/>
              <a:gd name="connsiteX148" fmla="*/ 1668883 w 5504755"/>
              <a:gd name="connsiteY148" fmla="*/ 1763194 h 4297270"/>
              <a:gd name="connsiteX149" fmla="*/ 1504865 w 5504755"/>
              <a:gd name="connsiteY149" fmla="*/ 1726289 h 4297270"/>
              <a:gd name="connsiteX150" fmla="*/ 1357249 w 5504755"/>
              <a:gd name="connsiteY150" fmla="*/ 1615577 h 4297270"/>
              <a:gd name="connsiteX151" fmla="*/ 1295742 w 5504755"/>
              <a:gd name="connsiteY151" fmla="*/ 1488464 h 4297270"/>
              <a:gd name="connsiteX152" fmla="*/ 1217834 w 5504755"/>
              <a:gd name="connsiteY152" fmla="*/ 1472062 h 4297270"/>
              <a:gd name="connsiteX153" fmla="*/ 1123524 w 5504755"/>
              <a:gd name="connsiteY153" fmla="*/ 1455659 h 4297270"/>
              <a:gd name="connsiteX154" fmla="*/ 1041515 w 5504755"/>
              <a:gd name="connsiteY154" fmla="*/ 1426957 h 4297270"/>
              <a:gd name="connsiteX155" fmla="*/ 951305 w 5504755"/>
              <a:gd name="connsiteY155" fmla="*/ 1377751 h 4297270"/>
              <a:gd name="connsiteX156" fmla="*/ 897999 w 5504755"/>
              <a:gd name="connsiteY156" fmla="*/ 1344948 h 4297270"/>
              <a:gd name="connsiteX157" fmla="*/ 824191 w 5504755"/>
              <a:gd name="connsiteY157" fmla="*/ 1312144 h 4297270"/>
              <a:gd name="connsiteX158" fmla="*/ 754483 w 5504755"/>
              <a:gd name="connsiteY158" fmla="*/ 1299843 h 4297270"/>
              <a:gd name="connsiteX159" fmla="*/ 692976 w 5504755"/>
              <a:gd name="connsiteY159" fmla="*/ 1250636 h 4297270"/>
              <a:gd name="connsiteX160" fmla="*/ 627369 w 5504755"/>
              <a:gd name="connsiteY160" fmla="*/ 1209633 h 4297270"/>
              <a:gd name="connsiteX161" fmla="*/ 602767 w 5504755"/>
              <a:gd name="connsiteY161" fmla="*/ 1123524 h 4297270"/>
              <a:gd name="connsiteX162" fmla="*/ 578164 w 5504755"/>
              <a:gd name="connsiteY162" fmla="*/ 1021012 h 4297270"/>
              <a:gd name="connsiteX163" fmla="*/ 549461 w 5504755"/>
              <a:gd name="connsiteY163" fmla="*/ 885697 h 4297270"/>
              <a:gd name="connsiteX164" fmla="*/ 471553 w 5504755"/>
              <a:gd name="connsiteY164" fmla="*/ 787285 h 4297270"/>
              <a:gd name="connsiteX165" fmla="*/ 299333 w 5504755"/>
              <a:gd name="connsiteY165" fmla="*/ 623268 h 4297270"/>
              <a:gd name="connsiteX166" fmla="*/ 246028 w 5504755"/>
              <a:gd name="connsiteY166" fmla="*/ 508456 h 4297270"/>
              <a:gd name="connsiteX167" fmla="*/ 151718 w 5504755"/>
              <a:gd name="connsiteY167" fmla="*/ 266529 h 4297270"/>
              <a:gd name="connsiteX168" fmla="*/ 0 w 5504755"/>
              <a:gd name="connsiteY16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402864 w 5504755"/>
              <a:gd name="connsiteY136" fmla="*/ 2345457 h 4297270"/>
              <a:gd name="connsiteX137" fmla="*/ 2304453 w 5504755"/>
              <a:gd name="connsiteY137" fmla="*/ 2255247 h 4297270"/>
              <a:gd name="connsiteX138" fmla="*/ 2259347 w 5504755"/>
              <a:gd name="connsiteY138" fmla="*/ 2197841 h 4297270"/>
              <a:gd name="connsiteX139" fmla="*/ 2222444 w 5504755"/>
              <a:gd name="connsiteY139" fmla="*/ 2132234 h 4297270"/>
              <a:gd name="connsiteX140" fmla="*/ 2181440 w 5504755"/>
              <a:gd name="connsiteY140" fmla="*/ 2066626 h 4297270"/>
              <a:gd name="connsiteX141" fmla="*/ 2128133 w 5504755"/>
              <a:gd name="connsiteY141" fmla="*/ 2005120 h 4297270"/>
              <a:gd name="connsiteX142" fmla="*/ 2058426 w 5504755"/>
              <a:gd name="connsiteY142" fmla="*/ 1927211 h 4297270"/>
              <a:gd name="connsiteX143" fmla="*/ 2017421 w 5504755"/>
              <a:gd name="connsiteY143" fmla="*/ 1906708 h 4297270"/>
              <a:gd name="connsiteX144" fmla="*/ 1968217 w 5504755"/>
              <a:gd name="connsiteY144" fmla="*/ 1882106 h 4297270"/>
              <a:gd name="connsiteX145" fmla="*/ 1849303 w 5504755"/>
              <a:gd name="connsiteY145" fmla="*/ 1841102 h 4297270"/>
              <a:gd name="connsiteX146" fmla="*/ 1742692 w 5504755"/>
              <a:gd name="connsiteY146" fmla="*/ 1808298 h 4297270"/>
              <a:gd name="connsiteX147" fmla="*/ 1668883 w 5504755"/>
              <a:gd name="connsiteY147" fmla="*/ 1763194 h 4297270"/>
              <a:gd name="connsiteX148" fmla="*/ 1504865 w 5504755"/>
              <a:gd name="connsiteY148" fmla="*/ 1726289 h 4297270"/>
              <a:gd name="connsiteX149" fmla="*/ 1357249 w 5504755"/>
              <a:gd name="connsiteY149" fmla="*/ 1615577 h 4297270"/>
              <a:gd name="connsiteX150" fmla="*/ 1295742 w 5504755"/>
              <a:gd name="connsiteY150" fmla="*/ 1488464 h 4297270"/>
              <a:gd name="connsiteX151" fmla="*/ 1217834 w 5504755"/>
              <a:gd name="connsiteY151" fmla="*/ 1472062 h 4297270"/>
              <a:gd name="connsiteX152" fmla="*/ 1123524 w 5504755"/>
              <a:gd name="connsiteY152" fmla="*/ 1455659 h 4297270"/>
              <a:gd name="connsiteX153" fmla="*/ 1041515 w 5504755"/>
              <a:gd name="connsiteY153" fmla="*/ 1426957 h 4297270"/>
              <a:gd name="connsiteX154" fmla="*/ 951305 w 5504755"/>
              <a:gd name="connsiteY154" fmla="*/ 1377751 h 4297270"/>
              <a:gd name="connsiteX155" fmla="*/ 897999 w 5504755"/>
              <a:gd name="connsiteY155" fmla="*/ 1344948 h 4297270"/>
              <a:gd name="connsiteX156" fmla="*/ 824191 w 5504755"/>
              <a:gd name="connsiteY156" fmla="*/ 1312144 h 4297270"/>
              <a:gd name="connsiteX157" fmla="*/ 754483 w 5504755"/>
              <a:gd name="connsiteY157" fmla="*/ 1299843 h 4297270"/>
              <a:gd name="connsiteX158" fmla="*/ 692976 w 5504755"/>
              <a:gd name="connsiteY158" fmla="*/ 1250636 h 4297270"/>
              <a:gd name="connsiteX159" fmla="*/ 627369 w 5504755"/>
              <a:gd name="connsiteY159" fmla="*/ 1209633 h 4297270"/>
              <a:gd name="connsiteX160" fmla="*/ 602767 w 5504755"/>
              <a:gd name="connsiteY160" fmla="*/ 1123524 h 4297270"/>
              <a:gd name="connsiteX161" fmla="*/ 578164 w 5504755"/>
              <a:gd name="connsiteY161" fmla="*/ 1021012 h 4297270"/>
              <a:gd name="connsiteX162" fmla="*/ 549461 w 5504755"/>
              <a:gd name="connsiteY162" fmla="*/ 885697 h 4297270"/>
              <a:gd name="connsiteX163" fmla="*/ 471553 w 5504755"/>
              <a:gd name="connsiteY163" fmla="*/ 787285 h 4297270"/>
              <a:gd name="connsiteX164" fmla="*/ 299333 w 5504755"/>
              <a:gd name="connsiteY164" fmla="*/ 623268 h 4297270"/>
              <a:gd name="connsiteX165" fmla="*/ 246028 w 5504755"/>
              <a:gd name="connsiteY165" fmla="*/ 508456 h 4297270"/>
              <a:gd name="connsiteX166" fmla="*/ 151718 w 5504755"/>
              <a:gd name="connsiteY166" fmla="*/ 266529 h 4297270"/>
              <a:gd name="connsiteX167" fmla="*/ 0 w 5504755"/>
              <a:gd name="connsiteY16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349558 w 5504755"/>
              <a:gd name="connsiteY136" fmla="*/ 2300352 h 4297270"/>
              <a:gd name="connsiteX137" fmla="*/ 2304453 w 5504755"/>
              <a:gd name="connsiteY137" fmla="*/ 2255247 h 4297270"/>
              <a:gd name="connsiteX138" fmla="*/ 2259347 w 5504755"/>
              <a:gd name="connsiteY138" fmla="*/ 2197841 h 4297270"/>
              <a:gd name="connsiteX139" fmla="*/ 2222444 w 5504755"/>
              <a:gd name="connsiteY139" fmla="*/ 2132234 h 4297270"/>
              <a:gd name="connsiteX140" fmla="*/ 2181440 w 5504755"/>
              <a:gd name="connsiteY140" fmla="*/ 2066626 h 4297270"/>
              <a:gd name="connsiteX141" fmla="*/ 2128133 w 5504755"/>
              <a:gd name="connsiteY141" fmla="*/ 2005120 h 4297270"/>
              <a:gd name="connsiteX142" fmla="*/ 2058426 w 5504755"/>
              <a:gd name="connsiteY142" fmla="*/ 1927211 h 4297270"/>
              <a:gd name="connsiteX143" fmla="*/ 2017421 w 5504755"/>
              <a:gd name="connsiteY143" fmla="*/ 1906708 h 4297270"/>
              <a:gd name="connsiteX144" fmla="*/ 1968217 w 5504755"/>
              <a:gd name="connsiteY144" fmla="*/ 1882106 h 4297270"/>
              <a:gd name="connsiteX145" fmla="*/ 1849303 w 5504755"/>
              <a:gd name="connsiteY145" fmla="*/ 1841102 h 4297270"/>
              <a:gd name="connsiteX146" fmla="*/ 1742692 w 5504755"/>
              <a:gd name="connsiteY146" fmla="*/ 1808298 h 4297270"/>
              <a:gd name="connsiteX147" fmla="*/ 1668883 w 5504755"/>
              <a:gd name="connsiteY147" fmla="*/ 1763194 h 4297270"/>
              <a:gd name="connsiteX148" fmla="*/ 1504865 w 5504755"/>
              <a:gd name="connsiteY148" fmla="*/ 1726289 h 4297270"/>
              <a:gd name="connsiteX149" fmla="*/ 1357249 w 5504755"/>
              <a:gd name="connsiteY149" fmla="*/ 1615577 h 4297270"/>
              <a:gd name="connsiteX150" fmla="*/ 1295742 w 5504755"/>
              <a:gd name="connsiteY150" fmla="*/ 1488464 h 4297270"/>
              <a:gd name="connsiteX151" fmla="*/ 1217834 w 5504755"/>
              <a:gd name="connsiteY151" fmla="*/ 1472062 h 4297270"/>
              <a:gd name="connsiteX152" fmla="*/ 1123524 w 5504755"/>
              <a:gd name="connsiteY152" fmla="*/ 1455659 h 4297270"/>
              <a:gd name="connsiteX153" fmla="*/ 1041515 w 5504755"/>
              <a:gd name="connsiteY153" fmla="*/ 1426957 h 4297270"/>
              <a:gd name="connsiteX154" fmla="*/ 951305 w 5504755"/>
              <a:gd name="connsiteY154" fmla="*/ 1377751 h 4297270"/>
              <a:gd name="connsiteX155" fmla="*/ 897999 w 5504755"/>
              <a:gd name="connsiteY155" fmla="*/ 1344948 h 4297270"/>
              <a:gd name="connsiteX156" fmla="*/ 824191 w 5504755"/>
              <a:gd name="connsiteY156" fmla="*/ 1312144 h 4297270"/>
              <a:gd name="connsiteX157" fmla="*/ 754483 w 5504755"/>
              <a:gd name="connsiteY157" fmla="*/ 1299843 h 4297270"/>
              <a:gd name="connsiteX158" fmla="*/ 692976 w 5504755"/>
              <a:gd name="connsiteY158" fmla="*/ 1250636 h 4297270"/>
              <a:gd name="connsiteX159" fmla="*/ 627369 w 5504755"/>
              <a:gd name="connsiteY159" fmla="*/ 1209633 h 4297270"/>
              <a:gd name="connsiteX160" fmla="*/ 602767 w 5504755"/>
              <a:gd name="connsiteY160" fmla="*/ 1123524 h 4297270"/>
              <a:gd name="connsiteX161" fmla="*/ 578164 w 5504755"/>
              <a:gd name="connsiteY161" fmla="*/ 1021012 h 4297270"/>
              <a:gd name="connsiteX162" fmla="*/ 549461 w 5504755"/>
              <a:gd name="connsiteY162" fmla="*/ 885697 h 4297270"/>
              <a:gd name="connsiteX163" fmla="*/ 471553 w 5504755"/>
              <a:gd name="connsiteY163" fmla="*/ 787285 h 4297270"/>
              <a:gd name="connsiteX164" fmla="*/ 299333 w 5504755"/>
              <a:gd name="connsiteY164" fmla="*/ 623268 h 4297270"/>
              <a:gd name="connsiteX165" fmla="*/ 246028 w 5504755"/>
              <a:gd name="connsiteY165" fmla="*/ 508456 h 4297270"/>
              <a:gd name="connsiteX166" fmla="*/ 151718 w 5504755"/>
              <a:gd name="connsiteY166" fmla="*/ 266529 h 4297270"/>
              <a:gd name="connsiteX167" fmla="*/ 0 w 5504755"/>
              <a:gd name="connsiteY16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5172 w 5504755"/>
              <a:gd name="connsiteY88" fmla="*/ 3120441 h 4297270"/>
              <a:gd name="connsiteX89" fmla="*/ 3399272 w 5504755"/>
              <a:gd name="connsiteY89" fmla="*/ 3079437 h 4297270"/>
              <a:gd name="connsiteX90" fmla="*/ 3407473 w 5504755"/>
              <a:gd name="connsiteY90" fmla="*/ 3067136 h 4297270"/>
              <a:gd name="connsiteX91" fmla="*/ 3415674 w 5504755"/>
              <a:gd name="connsiteY91" fmla="*/ 3042533 h 4297270"/>
              <a:gd name="connsiteX92" fmla="*/ 3419775 w 5504755"/>
              <a:gd name="connsiteY92" fmla="*/ 3030232 h 4297270"/>
              <a:gd name="connsiteX93" fmla="*/ 3427976 w 5504755"/>
              <a:gd name="connsiteY93" fmla="*/ 3017930 h 4297270"/>
              <a:gd name="connsiteX94" fmla="*/ 3436177 w 5504755"/>
              <a:gd name="connsiteY94" fmla="*/ 2993328 h 4297270"/>
              <a:gd name="connsiteX95" fmla="*/ 3444377 w 5504755"/>
              <a:gd name="connsiteY95" fmla="*/ 2981026 h 4297270"/>
              <a:gd name="connsiteX96" fmla="*/ 3452578 w 5504755"/>
              <a:gd name="connsiteY96" fmla="*/ 2956424 h 4297270"/>
              <a:gd name="connsiteX97" fmla="*/ 3448478 w 5504755"/>
              <a:gd name="connsiteY97" fmla="*/ 2907218 h 4297270"/>
              <a:gd name="connsiteX98" fmla="*/ 3436177 w 5504755"/>
              <a:gd name="connsiteY98" fmla="*/ 2894917 h 4297270"/>
              <a:gd name="connsiteX99" fmla="*/ 3399272 w 5504755"/>
              <a:gd name="connsiteY99" fmla="*/ 2874415 h 4297270"/>
              <a:gd name="connsiteX100" fmla="*/ 3276259 w 5504755"/>
              <a:gd name="connsiteY100" fmla="*/ 2878515 h 4297270"/>
              <a:gd name="connsiteX101" fmla="*/ 3255757 w 5504755"/>
              <a:gd name="connsiteY101" fmla="*/ 2870314 h 4297270"/>
              <a:gd name="connsiteX102" fmla="*/ 3243455 w 5504755"/>
              <a:gd name="connsiteY102" fmla="*/ 2866214 h 4297270"/>
              <a:gd name="connsiteX103" fmla="*/ 3202451 w 5504755"/>
              <a:gd name="connsiteY103" fmla="*/ 2845711 h 4297270"/>
              <a:gd name="connsiteX104" fmla="*/ 3177848 w 5504755"/>
              <a:gd name="connsiteY104" fmla="*/ 2841611 h 4297270"/>
              <a:gd name="connsiteX105" fmla="*/ 3165547 w 5504755"/>
              <a:gd name="connsiteY105" fmla="*/ 2833410 h 4297270"/>
              <a:gd name="connsiteX106" fmla="*/ 3153246 w 5504755"/>
              <a:gd name="connsiteY106" fmla="*/ 2829310 h 4297270"/>
              <a:gd name="connsiteX107" fmla="*/ 3149145 w 5504755"/>
              <a:gd name="connsiteY107" fmla="*/ 2804707 h 4297270"/>
              <a:gd name="connsiteX108" fmla="*/ 3145045 w 5504755"/>
              <a:gd name="connsiteY108" fmla="*/ 2792406 h 4297270"/>
              <a:gd name="connsiteX109" fmla="*/ 3124542 w 5504755"/>
              <a:gd name="connsiteY109" fmla="*/ 2763702 h 4297270"/>
              <a:gd name="connsiteX110" fmla="*/ 3112241 w 5504755"/>
              <a:gd name="connsiteY110" fmla="*/ 2751401 h 4297270"/>
              <a:gd name="connsiteX111" fmla="*/ 3095839 w 5504755"/>
              <a:gd name="connsiteY111" fmla="*/ 2726798 h 4297270"/>
              <a:gd name="connsiteX112" fmla="*/ 3079438 w 5504755"/>
              <a:gd name="connsiteY112" fmla="*/ 2702196 h 4297270"/>
              <a:gd name="connsiteX113" fmla="*/ 3071237 w 5504755"/>
              <a:gd name="connsiteY113" fmla="*/ 2677593 h 4297270"/>
              <a:gd name="connsiteX114" fmla="*/ 3067136 w 5504755"/>
              <a:gd name="connsiteY114" fmla="*/ 2665292 h 4297270"/>
              <a:gd name="connsiteX115" fmla="*/ 3058935 w 5504755"/>
              <a:gd name="connsiteY115" fmla="*/ 2628388 h 4297270"/>
              <a:gd name="connsiteX116" fmla="*/ 3050734 w 5504755"/>
              <a:gd name="connsiteY116" fmla="*/ 2603785 h 4297270"/>
              <a:gd name="connsiteX117" fmla="*/ 3046634 w 5504755"/>
              <a:gd name="connsiteY117" fmla="*/ 2591484 h 4297270"/>
              <a:gd name="connsiteX118" fmla="*/ 3042533 w 5504755"/>
              <a:gd name="connsiteY118" fmla="*/ 2575082 h 4297270"/>
              <a:gd name="connsiteX119" fmla="*/ 3034333 w 5504755"/>
              <a:gd name="connsiteY119" fmla="*/ 2562781 h 4297270"/>
              <a:gd name="connsiteX120" fmla="*/ 3026132 w 5504755"/>
              <a:gd name="connsiteY120" fmla="*/ 2534077 h 4297270"/>
              <a:gd name="connsiteX121" fmla="*/ 3009730 w 5504755"/>
              <a:gd name="connsiteY121" fmla="*/ 2509475 h 4297270"/>
              <a:gd name="connsiteX122" fmla="*/ 3005629 w 5504755"/>
              <a:gd name="connsiteY122" fmla="*/ 2497173 h 4297270"/>
              <a:gd name="connsiteX123" fmla="*/ 2968725 w 5504755"/>
              <a:gd name="connsiteY123" fmla="*/ 2468470 h 4297270"/>
              <a:gd name="connsiteX124" fmla="*/ 2931821 w 5504755"/>
              <a:gd name="connsiteY124" fmla="*/ 2443867 h 4297270"/>
              <a:gd name="connsiteX125" fmla="*/ 2919520 w 5504755"/>
              <a:gd name="connsiteY125" fmla="*/ 2435667 h 4297270"/>
              <a:gd name="connsiteX126" fmla="*/ 2911319 w 5504755"/>
              <a:gd name="connsiteY126" fmla="*/ 2423365 h 4297270"/>
              <a:gd name="connsiteX127" fmla="*/ 2894917 w 5504755"/>
              <a:gd name="connsiteY127" fmla="*/ 2419265 h 4297270"/>
              <a:gd name="connsiteX128" fmla="*/ 2882616 w 5504755"/>
              <a:gd name="connsiteY128" fmla="*/ 2411064 h 4297270"/>
              <a:gd name="connsiteX129" fmla="*/ 2858013 w 5504755"/>
              <a:gd name="connsiteY129" fmla="*/ 2402863 h 4297270"/>
              <a:gd name="connsiteX130" fmla="*/ 2841612 w 5504755"/>
              <a:gd name="connsiteY130" fmla="*/ 2394662 h 4297270"/>
              <a:gd name="connsiteX131" fmla="*/ 2771904 w 5504755"/>
              <a:gd name="connsiteY131" fmla="*/ 2382361 h 4297270"/>
              <a:gd name="connsiteX132" fmla="*/ 2739100 w 5504755"/>
              <a:gd name="connsiteY132" fmla="*/ 2378260 h 4297270"/>
              <a:gd name="connsiteX133" fmla="*/ 2476672 w 5504755"/>
              <a:gd name="connsiteY133" fmla="*/ 2374160 h 4297270"/>
              <a:gd name="connsiteX134" fmla="*/ 2452069 w 5504755"/>
              <a:gd name="connsiteY134" fmla="*/ 2370059 h 4297270"/>
              <a:gd name="connsiteX135" fmla="*/ 2427466 w 5504755"/>
              <a:gd name="connsiteY135" fmla="*/ 2361859 h 4297270"/>
              <a:gd name="connsiteX136" fmla="*/ 2304453 w 5504755"/>
              <a:gd name="connsiteY136" fmla="*/ 2255247 h 4297270"/>
              <a:gd name="connsiteX137" fmla="*/ 2259347 w 5504755"/>
              <a:gd name="connsiteY137" fmla="*/ 2197841 h 4297270"/>
              <a:gd name="connsiteX138" fmla="*/ 2222444 w 5504755"/>
              <a:gd name="connsiteY138" fmla="*/ 2132234 h 4297270"/>
              <a:gd name="connsiteX139" fmla="*/ 2181440 w 5504755"/>
              <a:gd name="connsiteY139" fmla="*/ 2066626 h 4297270"/>
              <a:gd name="connsiteX140" fmla="*/ 2128133 w 5504755"/>
              <a:gd name="connsiteY140" fmla="*/ 2005120 h 4297270"/>
              <a:gd name="connsiteX141" fmla="*/ 2058426 w 5504755"/>
              <a:gd name="connsiteY141" fmla="*/ 1927211 h 4297270"/>
              <a:gd name="connsiteX142" fmla="*/ 2017421 w 5504755"/>
              <a:gd name="connsiteY142" fmla="*/ 1906708 h 4297270"/>
              <a:gd name="connsiteX143" fmla="*/ 1968217 w 5504755"/>
              <a:gd name="connsiteY143" fmla="*/ 1882106 h 4297270"/>
              <a:gd name="connsiteX144" fmla="*/ 1849303 w 5504755"/>
              <a:gd name="connsiteY144" fmla="*/ 1841102 h 4297270"/>
              <a:gd name="connsiteX145" fmla="*/ 1742692 w 5504755"/>
              <a:gd name="connsiteY145" fmla="*/ 1808298 h 4297270"/>
              <a:gd name="connsiteX146" fmla="*/ 1668883 w 5504755"/>
              <a:gd name="connsiteY146" fmla="*/ 1763194 h 4297270"/>
              <a:gd name="connsiteX147" fmla="*/ 1504865 w 5504755"/>
              <a:gd name="connsiteY147" fmla="*/ 1726289 h 4297270"/>
              <a:gd name="connsiteX148" fmla="*/ 1357249 w 5504755"/>
              <a:gd name="connsiteY148" fmla="*/ 1615577 h 4297270"/>
              <a:gd name="connsiteX149" fmla="*/ 1295742 w 5504755"/>
              <a:gd name="connsiteY149" fmla="*/ 1488464 h 4297270"/>
              <a:gd name="connsiteX150" fmla="*/ 1217834 w 5504755"/>
              <a:gd name="connsiteY150" fmla="*/ 1472062 h 4297270"/>
              <a:gd name="connsiteX151" fmla="*/ 1123524 w 5504755"/>
              <a:gd name="connsiteY151" fmla="*/ 1455659 h 4297270"/>
              <a:gd name="connsiteX152" fmla="*/ 1041515 w 5504755"/>
              <a:gd name="connsiteY152" fmla="*/ 1426957 h 4297270"/>
              <a:gd name="connsiteX153" fmla="*/ 951305 w 5504755"/>
              <a:gd name="connsiteY153" fmla="*/ 1377751 h 4297270"/>
              <a:gd name="connsiteX154" fmla="*/ 897999 w 5504755"/>
              <a:gd name="connsiteY154" fmla="*/ 1344948 h 4297270"/>
              <a:gd name="connsiteX155" fmla="*/ 824191 w 5504755"/>
              <a:gd name="connsiteY155" fmla="*/ 1312144 h 4297270"/>
              <a:gd name="connsiteX156" fmla="*/ 754483 w 5504755"/>
              <a:gd name="connsiteY156" fmla="*/ 1299843 h 4297270"/>
              <a:gd name="connsiteX157" fmla="*/ 692976 w 5504755"/>
              <a:gd name="connsiteY157" fmla="*/ 1250636 h 4297270"/>
              <a:gd name="connsiteX158" fmla="*/ 627369 w 5504755"/>
              <a:gd name="connsiteY158" fmla="*/ 1209633 h 4297270"/>
              <a:gd name="connsiteX159" fmla="*/ 602767 w 5504755"/>
              <a:gd name="connsiteY159" fmla="*/ 1123524 h 4297270"/>
              <a:gd name="connsiteX160" fmla="*/ 578164 w 5504755"/>
              <a:gd name="connsiteY160" fmla="*/ 1021012 h 4297270"/>
              <a:gd name="connsiteX161" fmla="*/ 549461 w 5504755"/>
              <a:gd name="connsiteY161" fmla="*/ 885697 h 4297270"/>
              <a:gd name="connsiteX162" fmla="*/ 471553 w 5504755"/>
              <a:gd name="connsiteY162" fmla="*/ 787285 h 4297270"/>
              <a:gd name="connsiteX163" fmla="*/ 299333 w 5504755"/>
              <a:gd name="connsiteY163" fmla="*/ 623268 h 4297270"/>
              <a:gd name="connsiteX164" fmla="*/ 246028 w 5504755"/>
              <a:gd name="connsiteY164" fmla="*/ 508456 h 4297270"/>
              <a:gd name="connsiteX165" fmla="*/ 151718 w 5504755"/>
              <a:gd name="connsiteY165" fmla="*/ 266529 h 4297270"/>
              <a:gd name="connsiteX166" fmla="*/ 0 w 5504755"/>
              <a:gd name="connsiteY16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03373 w 5504755"/>
              <a:gd name="connsiteY87" fmla="*/ 3108140 h 4297270"/>
              <a:gd name="connsiteX88" fmla="*/ 3399272 w 5504755"/>
              <a:gd name="connsiteY88" fmla="*/ 3079437 h 4297270"/>
              <a:gd name="connsiteX89" fmla="*/ 3407473 w 5504755"/>
              <a:gd name="connsiteY89" fmla="*/ 3067136 h 4297270"/>
              <a:gd name="connsiteX90" fmla="*/ 3415674 w 5504755"/>
              <a:gd name="connsiteY90" fmla="*/ 3042533 h 4297270"/>
              <a:gd name="connsiteX91" fmla="*/ 3419775 w 5504755"/>
              <a:gd name="connsiteY91" fmla="*/ 3030232 h 4297270"/>
              <a:gd name="connsiteX92" fmla="*/ 3427976 w 5504755"/>
              <a:gd name="connsiteY92" fmla="*/ 3017930 h 4297270"/>
              <a:gd name="connsiteX93" fmla="*/ 3436177 w 5504755"/>
              <a:gd name="connsiteY93" fmla="*/ 2993328 h 4297270"/>
              <a:gd name="connsiteX94" fmla="*/ 3444377 w 5504755"/>
              <a:gd name="connsiteY94" fmla="*/ 2981026 h 4297270"/>
              <a:gd name="connsiteX95" fmla="*/ 3452578 w 5504755"/>
              <a:gd name="connsiteY95" fmla="*/ 2956424 h 4297270"/>
              <a:gd name="connsiteX96" fmla="*/ 3448478 w 5504755"/>
              <a:gd name="connsiteY96" fmla="*/ 2907218 h 4297270"/>
              <a:gd name="connsiteX97" fmla="*/ 3436177 w 5504755"/>
              <a:gd name="connsiteY97" fmla="*/ 2894917 h 4297270"/>
              <a:gd name="connsiteX98" fmla="*/ 3399272 w 5504755"/>
              <a:gd name="connsiteY98" fmla="*/ 2874415 h 4297270"/>
              <a:gd name="connsiteX99" fmla="*/ 3276259 w 5504755"/>
              <a:gd name="connsiteY99" fmla="*/ 2878515 h 4297270"/>
              <a:gd name="connsiteX100" fmla="*/ 3255757 w 5504755"/>
              <a:gd name="connsiteY100" fmla="*/ 2870314 h 4297270"/>
              <a:gd name="connsiteX101" fmla="*/ 3243455 w 5504755"/>
              <a:gd name="connsiteY101" fmla="*/ 2866214 h 4297270"/>
              <a:gd name="connsiteX102" fmla="*/ 3202451 w 5504755"/>
              <a:gd name="connsiteY102" fmla="*/ 2845711 h 4297270"/>
              <a:gd name="connsiteX103" fmla="*/ 3177848 w 5504755"/>
              <a:gd name="connsiteY103" fmla="*/ 2841611 h 4297270"/>
              <a:gd name="connsiteX104" fmla="*/ 3165547 w 5504755"/>
              <a:gd name="connsiteY104" fmla="*/ 2833410 h 4297270"/>
              <a:gd name="connsiteX105" fmla="*/ 3153246 w 5504755"/>
              <a:gd name="connsiteY105" fmla="*/ 2829310 h 4297270"/>
              <a:gd name="connsiteX106" fmla="*/ 3149145 w 5504755"/>
              <a:gd name="connsiteY106" fmla="*/ 2804707 h 4297270"/>
              <a:gd name="connsiteX107" fmla="*/ 3145045 w 5504755"/>
              <a:gd name="connsiteY107" fmla="*/ 2792406 h 4297270"/>
              <a:gd name="connsiteX108" fmla="*/ 3124542 w 5504755"/>
              <a:gd name="connsiteY108" fmla="*/ 2763702 h 4297270"/>
              <a:gd name="connsiteX109" fmla="*/ 3112241 w 5504755"/>
              <a:gd name="connsiteY109" fmla="*/ 2751401 h 4297270"/>
              <a:gd name="connsiteX110" fmla="*/ 3095839 w 5504755"/>
              <a:gd name="connsiteY110" fmla="*/ 2726798 h 4297270"/>
              <a:gd name="connsiteX111" fmla="*/ 3079438 w 5504755"/>
              <a:gd name="connsiteY111" fmla="*/ 2702196 h 4297270"/>
              <a:gd name="connsiteX112" fmla="*/ 3071237 w 5504755"/>
              <a:gd name="connsiteY112" fmla="*/ 2677593 h 4297270"/>
              <a:gd name="connsiteX113" fmla="*/ 3067136 w 5504755"/>
              <a:gd name="connsiteY113" fmla="*/ 2665292 h 4297270"/>
              <a:gd name="connsiteX114" fmla="*/ 3058935 w 5504755"/>
              <a:gd name="connsiteY114" fmla="*/ 2628388 h 4297270"/>
              <a:gd name="connsiteX115" fmla="*/ 3050734 w 5504755"/>
              <a:gd name="connsiteY115" fmla="*/ 2603785 h 4297270"/>
              <a:gd name="connsiteX116" fmla="*/ 3046634 w 5504755"/>
              <a:gd name="connsiteY116" fmla="*/ 2591484 h 4297270"/>
              <a:gd name="connsiteX117" fmla="*/ 3042533 w 5504755"/>
              <a:gd name="connsiteY117" fmla="*/ 2575082 h 4297270"/>
              <a:gd name="connsiteX118" fmla="*/ 3034333 w 5504755"/>
              <a:gd name="connsiteY118" fmla="*/ 2562781 h 4297270"/>
              <a:gd name="connsiteX119" fmla="*/ 3026132 w 5504755"/>
              <a:gd name="connsiteY119" fmla="*/ 2534077 h 4297270"/>
              <a:gd name="connsiteX120" fmla="*/ 3009730 w 5504755"/>
              <a:gd name="connsiteY120" fmla="*/ 2509475 h 4297270"/>
              <a:gd name="connsiteX121" fmla="*/ 3005629 w 5504755"/>
              <a:gd name="connsiteY121" fmla="*/ 2497173 h 4297270"/>
              <a:gd name="connsiteX122" fmla="*/ 2968725 w 5504755"/>
              <a:gd name="connsiteY122" fmla="*/ 2468470 h 4297270"/>
              <a:gd name="connsiteX123" fmla="*/ 2931821 w 5504755"/>
              <a:gd name="connsiteY123" fmla="*/ 2443867 h 4297270"/>
              <a:gd name="connsiteX124" fmla="*/ 2919520 w 5504755"/>
              <a:gd name="connsiteY124" fmla="*/ 2435667 h 4297270"/>
              <a:gd name="connsiteX125" fmla="*/ 2911319 w 5504755"/>
              <a:gd name="connsiteY125" fmla="*/ 2423365 h 4297270"/>
              <a:gd name="connsiteX126" fmla="*/ 2894917 w 5504755"/>
              <a:gd name="connsiteY126" fmla="*/ 2419265 h 4297270"/>
              <a:gd name="connsiteX127" fmla="*/ 2882616 w 5504755"/>
              <a:gd name="connsiteY127" fmla="*/ 2411064 h 4297270"/>
              <a:gd name="connsiteX128" fmla="*/ 2858013 w 5504755"/>
              <a:gd name="connsiteY128" fmla="*/ 2402863 h 4297270"/>
              <a:gd name="connsiteX129" fmla="*/ 2841612 w 5504755"/>
              <a:gd name="connsiteY129" fmla="*/ 2394662 h 4297270"/>
              <a:gd name="connsiteX130" fmla="*/ 2771904 w 5504755"/>
              <a:gd name="connsiteY130" fmla="*/ 2382361 h 4297270"/>
              <a:gd name="connsiteX131" fmla="*/ 2739100 w 5504755"/>
              <a:gd name="connsiteY131" fmla="*/ 2378260 h 4297270"/>
              <a:gd name="connsiteX132" fmla="*/ 2476672 w 5504755"/>
              <a:gd name="connsiteY132" fmla="*/ 2374160 h 4297270"/>
              <a:gd name="connsiteX133" fmla="*/ 2452069 w 5504755"/>
              <a:gd name="connsiteY133" fmla="*/ 2370059 h 4297270"/>
              <a:gd name="connsiteX134" fmla="*/ 2427466 w 5504755"/>
              <a:gd name="connsiteY134" fmla="*/ 2361859 h 4297270"/>
              <a:gd name="connsiteX135" fmla="*/ 2304453 w 5504755"/>
              <a:gd name="connsiteY135" fmla="*/ 2255247 h 4297270"/>
              <a:gd name="connsiteX136" fmla="*/ 2259347 w 5504755"/>
              <a:gd name="connsiteY136" fmla="*/ 2197841 h 4297270"/>
              <a:gd name="connsiteX137" fmla="*/ 2222444 w 5504755"/>
              <a:gd name="connsiteY137" fmla="*/ 2132234 h 4297270"/>
              <a:gd name="connsiteX138" fmla="*/ 2181440 w 5504755"/>
              <a:gd name="connsiteY138" fmla="*/ 2066626 h 4297270"/>
              <a:gd name="connsiteX139" fmla="*/ 2128133 w 5504755"/>
              <a:gd name="connsiteY139" fmla="*/ 2005120 h 4297270"/>
              <a:gd name="connsiteX140" fmla="*/ 2058426 w 5504755"/>
              <a:gd name="connsiteY140" fmla="*/ 1927211 h 4297270"/>
              <a:gd name="connsiteX141" fmla="*/ 2017421 w 5504755"/>
              <a:gd name="connsiteY141" fmla="*/ 1906708 h 4297270"/>
              <a:gd name="connsiteX142" fmla="*/ 1968217 w 5504755"/>
              <a:gd name="connsiteY142" fmla="*/ 1882106 h 4297270"/>
              <a:gd name="connsiteX143" fmla="*/ 1849303 w 5504755"/>
              <a:gd name="connsiteY143" fmla="*/ 1841102 h 4297270"/>
              <a:gd name="connsiteX144" fmla="*/ 1742692 w 5504755"/>
              <a:gd name="connsiteY144" fmla="*/ 1808298 h 4297270"/>
              <a:gd name="connsiteX145" fmla="*/ 1668883 w 5504755"/>
              <a:gd name="connsiteY145" fmla="*/ 1763194 h 4297270"/>
              <a:gd name="connsiteX146" fmla="*/ 1504865 w 5504755"/>
              <a:gd name="connsiteY146" fmla="*/ 1726289 h 4297270"/>
              <a:gd name="connsiteX147" fmla="*/ 1357249 w 5504755"/>
              <a:gd name="connsiteY147" fmla="*/ 1615577 h 4297270"/>
              <a:gd name="connsiteX148" fmla="*/ 1295742 w 5504755"/>
              <a:gd name="connsiteY148" fmla="*/ 1488464 h 4297270"/>
              <a:gd name="connsiteX149" fmla="*/ 1217834 w 5504755"/>
              <a:gd name="connsiteY149" fmla="*/ 1472062 h 4297270"/>
              <a:gd name="connsiteX150" fmla="*/ 1123524 w 5504755"/>
              <a:gd name="connsiteY150" fmla="*/ 1455659 h 4297270"/>
              <a:gd name="connsiteX151" fmla="*/ 1041515 w 5504755"/>
              <a:gd name="connsiteY151" fmla="*/ 1426957 h 4297270"/>
              <a:gd name="connsiteX152" fmla="*/ 951305 w 5504755"/>
              <a:gd name="connsiteY152" fmla="*/ 1377751 h 4297270"/>
              <a:gd name="connsiteX153" fmla="*/ 897999 w 5504755"/>
              <a:gd name="connsiteY153" fmla="*/ 1344948 h 4297270"/>
              <a:gd name="connsiteX154" fmla="*/ 824191 w 5504755"/>
              <a:gd name="connsiteY154" fmla="*/ 1312144 h 4297270"/>
              <a:gd name="connsiteX155" fmla="*/ 754483 w 5504755"/>
              <a:gd name="connsiteY155" fmla="*/ 1299843 h 4297270"/>
              <a:gd name="connsiteX156" fmla="*/ 692976 w 5504755"/>
              <a:gd name="connsiteY156" fmla="*/ 1250636 h 4297270"/>
              <a:gd name="connsiteX157" fmla="*/ 627369 w 5504755"/>
              <a:gd name="connsiteY157" fmla="*/ 1209633 h 4297270"/>
              <a:gd name="connsiteX158" fmla="*/ 602767 w 5504755"/>
              <a:gd name="connsiteY158" fmla="*/ 1123524 h 4297270"/>
              <a:gd name="connsiteX159" fmla="*/ 578164 w 5504755"/>
              <a:gd name="connsiteY159" fmla="*/ 1021012 h 4297270"/>
              <a:gd name="connsiteX160" fmla="*/ 549461 w 5504755"/>
              <a:gd name="connsiteY160" fmla="*/ 885697 h 4297270"/>
              <a:gd name="connsiteX161" fmla="*/ 471553 w 5504755"/>
              <a:gd name="connsiteY161" fmla="*/ 787285 h 4297270"/>
              <a:gd name="connsiteX162" fmla="*/ 299333 w 5504755"/>
              <a:gd name="connsiteY162" fmla="*/ 623268 h 4297270"/>
              <a:gd name="connsiteX163" fmla="*/ 246028 w 5504755"/>
              <a:gd name="connsiteY163" fmla="*/ 508456 h 4297270"/>
              <a:gd name="connsiteX164" fmla="*/ 151718 w 5504755"/>
              <a:gd name="connsiteY164" fmla="*/ 266529 h 4297270"/>
              <a:gd name="connsiteX165" fmla="*/ 0 w 5504755"/>
              <a:gd name="connsiteY16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07473 w 5504755"/>
              <a:gd name="connsiteY88" fmla="*/ 3067136 h 4297270"/>
              <a:gd name="connsiteX89" fmla="*/ 3415674 w 5504755"/>
              <a:gd name="connsiteY89" fmla="*/ 3042533 h 4297270"/>
              <a:gd name="connsiteX90" fmla="*/ 3419775 w 5504755"/>
              <a:gd name="connsiteY90" fmla="*/ 3030232 h 4297270"/>
              <a:gd name="connsiteX91" fmla="*/ 3427976 w 5504755"/>
              <a:gd name="connsiteY91" fmla="*/ 3017930 h 4297270"/>
              <a:gd name="connsiteX92" fmla="*/ 3436177 w 5504755"/>
              <a:gd name="connsiteY92" fmla="*/ 2993328 h 4297270"/>
              <a:gd name="connsiteX93" fmla="*/ 3444377 w 5504755"/>
              <a:gd name="connsiteY93" fmla="*/ 2981026 h 4297270"/>
              <a:gd name="connsiteX94" fmla="*/ 3452578 w 5504755"/>
              <a:gd name="connsiteY94" fmla="*/ 2956424 h 4297270"/>
              <a:gd name="connsiteX95" fmla="*/ 3448478 w 5504755"/>
              <a:gd name="connsiteY95" fmla="*/ 2907218 h 4297270"/>
              <a:gd name="connsiteX96" fmla="*/ 3436177 w 5504755"/>
              <a:gd name="connsiteY96" fmla="*/ 2894917 h 4297270"/>
              <a:gd name="connsiteX97" fmla="*/ 3399272 w 5504755"/>
              <a:gd name="connsiteY97" fmla="*/ 2874415 h 4297270"/>
              <a:gd name="connsiteX98" fmla="*/ 3276259 w 5504755"/>
              <a:gd name="connsiteY98" fmla="*/ 2878515 h 4297270"/>
              <a:gd name="connsiteX99" fmla="*/ 3255757 w 5504755"/>
              <a:gd name="connsiteY99" fmla="*/ 2870314 h 4297270"/>
              <a:gd name="connsiteX100" fmla="*/ 3243455 w 5504755"/>
              <a:gd name="connsiteY100" fmla="*/ 2866214 h 4297270"/>
              <a:gd name="connsiteX101" fmla="*/ 3202451 w 5504755"/>
              <a:gd name="connsiteY101" fmla="*/ 2845711 h 4297270"/>
              <a:gd name="connsiteX102" fmla="*/ 3177848 w 5504755"/>
              <a:gd name="connsiteY102" fmla="*/ 2841611 h 4297270"/>
              <a:gd name="connsiteX103" fmla="*/ 3165547 w 5504755"/>
              <a:gd name="connsiteY103" fmla="*/ 2833410 h 4297270"/>
              <a:gd name="connsiteX104" fmla="*/ 3153246 w 5504755"/>
              <a:gd name="connsiteY104" fmla="*/ 2829310 h 4297270"/>
              <a:gd name="connsiteX105" fmla="*/ 3149145 w 5504755"/>
              <a:gd name="connsiteY105" fmla="*/ 2804707 h 4297270"/>
              <a:gd name="connsiteX106" fmla="*/ 3145045 w 5504755"/>
              <a:gd name="connsiteY106" fmla="*/ 2792406 h 4297270"/>
              <a:gd name="connsiteX107" fmla="*/ 3124542 w 5504755"/>
              <a:gd name="connsiteY107" fmla="*/ 2763702 h 4297270"/>
              <a:gd name="connsiteX108" fmla="*/ 3112241 w 5504755"/>
              <a:gd name="connsiteY108" fmla="*/ 2751401 h 4297270"/>
              <a:gd name="connsiteX109" fmla="*/ 3095839 w 5504755"/>
              <a:gd name="connsiteY109" fmla="*/ 2726798 h 4297270"/>
              <a:gd name="connsiteX110" fmla="*/ 3079438 w 5504755"/>
              <a:gd name="connsiteY110" fmla="*/ 2702196 h 4297270"/>
              <a:gd name="connsiteX111" fmla="*/ 3071237 w 5504755"/>
              <a:gd name="connsiteY111" fmla="*/ 2677593 h 4297270"/>
              <a:gd name="connsiteX112" fmla="*/ 3067136 w 5504755"/>
              <a:gd name="connsiteY112" fmla="*/ 2665292 h 4297270"/>
              <a:gd name="connsiteX113" fmla="*/ 3058935 w 5504755"/>
              <a:gd name="connsiteY113" fmla="*/ 2628388 h 4297270"/>
              <a:gd name="connsiteX114" fmla="*/ 3050734 w 5504755"/>
              <a:gd name="connsiteY114" fmla="*/ 2603785 h 4297270"/>
              <a:gd name="connsiteX115" fmla="*/ 3046634 w 5504755"/>
              <a:gd name="connsiteY115" fmla="*/ 2591484 h 4297270"/>
              <a:gd name="connsiteX116" fmla="*/ 3042533 w 5504755"/>
              <a:gd name="connsiteY116" fmla="*/ 2575082 h 4297270"/>
              <a:gd name="connsiteX117" fmla="*/ 3034333 w 5504755"/>
              <a:gd name="connsiteY117" fmla="*/ 2562781 h 4297270"/>
              <a:gd name="connsiteX118" fmla="*/ 3026132 w 5504755"/>
              <a:gd name="connsiteY118" fmla="*/ 2534077 h 4297270"/>
              <a:gd name="connsiteX119" fmla="*/ 3009730 w 5504755"/>
              <a:gd name="connsiteY119" fmla="*/ 2509475 h 4297270"/>
              <a:gd name="connsiteX120" fmla="*/ 3005629 w 5504755"/>
              <a:gd name="connsiteY120" fmla="*/ 2497173 h 4297270"/>
              <a:gd name="connsiteX121" fmla="*/ 2968725 w 5504755"/>
              <a:gd name="connsiteY121" fmla="*/ 2468470 h 4297270"/>
              <a:gd name="connsiteX122" fmla="*/ 2931821 w 5504755"/>
              <a:gd name="connsiteY122" fmla="*/ 2443867 h 4297270"/>
              <a:gd name="connsiteX123" fmla="*/ 2919520 w 5504755"/>
              <a:gd name="connsiteY123" fmla="*/ 2435667 h 4297270"/>
              <a:gd name="connsiteX124" fmla="*/ 2911319 w 5504755"/>
              <a:gd name="connsiteY124" fmla="*/ 2423365 h 4297270"/>
              <a:gd name="connsiteX125" fmla="*/ 2894917 w 5504755"/>
              <a:gd name="connsiteY125" fmla="*/ 2419265 h 4297270"/>
              <a:gd name="connsiteX126" fmla="*/ 2882616 w 5504755"/>
              <a:gd name="connsiteY126" fmla="*/ 2411064 h 4297270"/>
              <a:gd name="connsiteX127" fmla="*/ 2858013 w 5504755"/>
              <a:gd name="connsiteY127" fmla="*/ 2402863 h 4297270"/>
              <a:gd name="connsiteX128" fmla="*/ 2841612 w 5504755"/>
              <a:gd name="connsiteY128" fmla="*/ 2394662 h 4297270"/>
              <a:gd name="connsiteX129" fmla="*/ 2771904 w 5504755"/>
              <a:gd name="connsiteY129" fmla="*/ 2382361 h 4297270"/>
              <a:gd name="connsiteX130" fmla="*/ 2739100 w 5504755"/>
              <a:gd name="connsiteY130" fmla="*/ 2378260 h 4297270"/>
              <a:gd name="connsiteX131" fmla="*/ 2476672 w 5504755"/>
              <a:gd name="connsiteY131" fmla="*/ 2374160 h 4297270"/>
              <a:gd name="connsiteX132" fmla="*/ 2452069 w 5504755"/>
              <a:gd name="connsiteY132" fmla="*/ 2370059 h 4297270"/>
              <a:gd name="connsiteX133" fmla="*/ 2427466 w 5504755"/>
              <a:gd name="connsiteY133" fmla="*/ 2361859 h 4297270"/>
              <a:gd name="connsiteX134" fmla="*/ 2304453 w 5504755"/>
              <a:gd name="connsiteY134" fmla="*/ 2255247 h 4297270"/>
              <a:gd name="connsiteX135" fmla="*/ 2259347 w 5504755"/>
              <a:gd name="connsiteY135" fmla="*/ 2197841 h 4297270"/>
              <a:gd name="connsiteX136" fmla="*/ 2222444 w 5504755"/>
              <a:gd name="connsiteY136" fmla="*/ 2132234 h 4297270"/>
              <a:gd name="connsiteX137" fmla="*/ 2181440 w 5504755"/>
              <a:gd name="connsiteY137" fmla="*/ 2066626 h 4297270"/>
              <a:gd name="connsiteX138" fmla="*/ 2128133 w 5504755"/>
              <a:gd name="connsiteY138" fmla="*/ 2005120 h 4297270"/>
              <a:gd name="connsiteX139" fmla="*/ 2058426 w 5504755"/>
              <a:gd name="connsiteY139" fmla="*/ 1927211 h 4297270"/>
              <a:gd name="connsiteX140" fmla="*/ 2017421 w 5504755"/>
              <a:gd name="connsiteY140" fmla="*/ 1906708 h 4297270"/>
              <a:gd name="connsiteX141" fmla="*/ 1968217 w 5504755"/>
              <a:gd name="connsiteY141" fmla="*/ 1882106 h 4297270"/>
              <a:gd name="connsiteX142" fmla="*/ 1849303 w 5504755"/>
              <a:gd name="connsiteY142" fmla="*/ 1841102 h 4297270"/>
              <a:gd name="connsiteX143" fmla="*/ 1742692 w 5504755"/>
              <a:gd name="connsiteY143" fmla="*/ 1808298 h 4297270"/>
              <a:gd name="connsiteX144" fmla="*/ 1668883 w 5504755"/>
              <a:gd name="connsiteY144" fmla="*/ 1763194 h 4297270"/>
              <a:gd name="connsiteX145" fmla="*/ 1504865 w 5504755"/>
              <a:gd name="connsiteY145" fmla="*/ 1726289 h 4297270"/>
              <a:gd name="connsiteX146" fmla="*/ 1357249 w 5504755"/>
              <a:gd name="connsiteY146" fmla="*/ 1615577 h 4297270"/>
              <a:gd name="connsiteX147" fmla="*/ 1295742 w 5504755"/>
              <a:gd name="connsiteY147" fmla="*/ 1488464 h 4297270"/>
              <a:gd name="connsiteX148" fmla="*/ 1217834 w 5504755"/>
              <a:gd name="connsiteY148" fmla="*/ 1472062 h 4297270"/>
              <a:gd name="connsiteX149" fmla="*/ 1123524 w 5504755"/>
              <a:gd name="connsiteY149" fmla="*/ 1455659 h 4297270"/>
              <a:gd name="connsiteX150" fmla="*/ 1041515 w 5504755"/>
              <a:gd name="connsiteY150" fmla="*/ 1426957 h 4297270"/>
              <a:gd name="connsiteX151" fmla="*/ 951305 w 5504755"/>
              <a:gd name="connsiteY151" fmla="*/ 1377751 h 4297270"/>
              <a:gd name="connsiteX152" fmla="*/ 897999 w 5504755"/>
              <a:gd name="connsiteY152" fmla="*/ 1344948 h 4297270"/>
              <a:gd name="connsiteX153" fmla="*/ 824191 w 5504755"/>
              <a:gd name="connsiteY153" fmla="*/ 1312144 h 4297270"/>
              <a:gd name="connsiteX154" fmla="*/ 754483 w 5504755"/>
              <a:gd name="connsiteY154" fmla="*/ 1299843 h 4297270"/>
              <a:gd name="connsiteX155" fmla="*/ 692976 w 5504755"/>
              <a:gd name="connsiteY155" fmla="*/ 1250636 h 4297270"/>
              <a:gd name="connsiteX156" fmla="*/ 627369 w 5504755"/>
              <a:gd name="connsiteY156" fmla="*/ 1209633 h 4297270"/>
              <a:gd name="connsiteX157" fmla="*/ 602767 w 5504755"/>
              <a:gd name="connsiteY157" fmla="*/ 1123524 h 4297270"/>
              <a:gd name="connsiteX158" fmla="*/ 578164 w 5504755"/>
              <a:gd name="connsiteY158" fmla="*/ 1021012 h 4297270"/>
              <a:gd name="connsiteX159" fmla="*/ 549461 w 5504755"/>
              <a:gd name="connsiteY159" fmla="*/ 885697 h 4297270"/>
              <a:gd name="connsiteX160" fmla="*/ 471553 w 5504755"/>
              <a:gd name="connsiteY160" fmla="*/ 787285 h 4297270"/>
              <a:gd name="connsiteX161" fmla="*/ 299333 w 5504755"/>
              <a:gd name="connsiteY161" fmla="*/ 623268 h 4297270"/>
              <a:gd name="connsiteX162" fmla="*/ 246028 w 5504755"/>
              <a:gd name="connsiteY162" fmla="*/ 508456 h 4297270"/>
              <a:gd name="connsiteX163" fmla="*/ 151718 w 5504755"/>
              <a:gd name="connsiteY163" fmla="*/ 266529 h 4297270"/>
              <a:gd name="connsiteX164" fmla="*/ 0 w 5504755"/>
              <a:gd name="connsiteY16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27976 w 5504755"/>
              <a:gd name="connsiteY90" fmla="*/ 3017930 h 4297270"/>
              <a:gd name="connsiteX91" fmla="*/ 3436177 w 5504755"/>
              <a:gd name="connsiteY91" fmla="*/ 2993328 h 4297270"/>
              <a:gd name="connsiteX92" fmla="*/ 3444377 w 5504755"/>
              <a:gd name="connsiteY92" fmla="*/ 2981026 h 4297270"/>
              <a:gd name="connsiteX93" fmla="*/ 3452578 w 5504755"/>
              <a:gd name="connsiteY93" fmla="*/ 2956424 h 4297270"/>
              <a:gd name="connsiteX94" fmla="*/ 3448478 w 5504755"/>
              <a:gd name="connsiteY94" fmla="*/ 2907218 h 4297270"/>
              <a:gd name="connsiteX95" fmla="*/ 3436177 w 5504755"/>
              <a:gd name="connsiteY95" fmla="*/ 2894917 h 4297270"/>
              <a:gd name="connsiteX96" fmla="*/ 3399272 w 5504755"/>
              <a:gd name="connsiteY96" fmla="*/ 2874415 h 4297270"/>
              <a:gd name="connsiteX97" fmla="*/ 3276259 w 5504755"/>
              <a:gd name="connsiteY97" fmla="*/ 2878515 h 4297270"/>
              <a:gd name="connsiteX98" fmla="*/ 3255757 w 5504755"/>
              <a:gd name="connsiteY98" fmla="*/ 2870314 h 4297270"/>
              <a:gd name="connsiteX99" fmla="*/ 3243455 w 5504755"/>
              <a:gd name="connsiteY99" fmla="*/ 2866214 h 4297270"/>
              <a:gd name="connsiteX100" fmla="*/ 3202451 w 5504755"/>
              <a:gd name="connsiteY100" fmla="*/ 2845711 h 4297270"/>
              <a:gd name="connsiteX101" fmla="*/ 3177848 w 5504755"/>
              <a:gd name="connsiteY101" fmla="*/ 2841611 h 4297270"/>
              <a:gd name="connsiteX102" fmla="*/ 3165547 w 5504755"/>
              <a:gd name="connsiteY102" fmla="*/ 2833410 h 4297270"/>
              <a:gd name="connsiteX103" fmla="*/ 3153246 w 5504755"/>
              <a:gd name="connsiteY103" fmla="*/ 2829310 h 4297270"/>
              <a:gd name="connsiteX104" fmla="*/ 3149145 w 5504755"/>
              <a:gd name="connsiteY104" fmla="*/ 2804707 h 4297270"/>
              <a:gd name="connsiteX105" fmla="*/ 3145045 w 5504755"/>
              <a:gd name="connsiteY105" fmla="*/ 2792406 h 4297270"/>
              <a:gd name="connsiteX106" fmla="*/ 3124542 w 5504755"/>
              <a:gd name="connsiteY106" fmla="*/ 2763702 h 4297270"/>
              <a:gd name="connsiteX107" fmla="*/ 3112241 w 5504755"/>
              <a:gd name="connsiteY107" fmla="*/ 2751401 h 4297270"/>
              <a:gd name="connsiteX108" fmla="*/ 3095839 w 5504755"/>
              <a:gd name="connsiteY108" fmla="*/ 2726798 h 4297270"/>
              <a:gd name="connsiteX109" fmla="*/ 3079438 w 5504755"/>
              <a:gd name="connsiteY109" fmla="*/ 2702196 h 4297270"/>
              <a:gd name="connsiteX110" fmla="*/ 3071237 w 5504755"/>
              <a:gd name="connsiteY110" fmla="*/ 2677593 h 4297270"/>
              <a:gd name="connsiteX111" fmla="*/ 3067136 w 5504755"/>
              <a:gd name="connsiteY111" fmla="*/ 2665292 h 4297270"/>
              <a:gd name="connsiteX112" fmla="*/ 3058935 w 5504755"/>
              <a:gd name="connsiteY112" fmla="*/ 2628388 h 4297270"/>
              <a:gd name="connsiteX113" fmla="*/ 3050734 w 5504755"/>
              <a:gd name="connsiteY113" fmla="*/ 2603785 h 4297270"/>
              <a:gd name="connsiteX114" fmla="*/ 3046634 w 5504755"/>
              <a:gd name="connsiteY114" fmla="*/ 2591484 h 4297270"/>
              <a:gd name="connsiteX115" fmla="*/ 3042533 w 5504755"/>
              <a:gd name="connsiteY115" fmla="*/ 2575082 h 4297270"/>
              <a:gd name="connsiteX116" fmla="*/ 3034333 w 5504755"/>
              <a:gd name="connsiteY116" fmla="*/ 2562781 h 4297270"/>
              <a:gd name="connsiteX117" fmla="*/ 3026132 w 5504755"/>
              <a:gd name="connsiteY117" fmla="*/ 2534077 h 4297270"/>
              <a:gd name="connsiteX118" fmla="*/ 3009730 w 5504755"/>
              <a:gd name="connsiteY118" fmla="*/ 2509475 h 4297270"/>
              <a:gd name="connsiteX119" fmla="*/ 3005629 w 5504755"/>
              <a:gd name="connsiteY119" fmla="*/ 2497173 h 4297270"/>
              <a:gd name="connsiteX120" fmla="*/ 2968725 w 5504755"/>
              <a:gd name="connsiteY120" fmla="*/ 2468470 h 4297270"/>
              <a:gd name="connsiteX121" fmla="*/ 2931821 w 5504755"/>
              <a:gd name="connsiteY121" fmla="*/ 2443867 h 4297270"/>
              <a:gd name="connsiteX122" fmla="*/ 2919520 w 5504755"/>
              <a:gd name="connsiteY122" fmla="*/ 2435667 h 4297270"/>
              <a:gd name="connsiteX123" fmla="*/ 2911319 w 5504755"/>
              <a:gd name="connsiteY123" fmla="*/ 2423365 h 4297270"/>
              <a:gd name="connsiteX124" fmla="*/ 2894917 w 5504755"/>
              <a:gd name="connsiteY124" fmla="*/ 2419265 h 4297270"/>
              <a:gd name="connsiteX125" fmla="*/ 2882616 w 5504755"/>
              <a:gd name="connsiteY125" fmla="*/ 2411064 h 4297270"/>
              <a:gd name="connsiteX126" fmla="*/ 2858013 w 5504755"/>
              <a:gd name="connsiteY126" fmla="*/ 2402863 h 4297270"/>
              <a:gd name="connsiteX127" fmla="*/ 2841612 w 5504755"/>
              <a:gd name="connsiteY127" fmla="*/ 2394662 h 4297270"/>
              <a:gd name="connsiteX128" fmla="*/ 2771904 w 5504755"/>
              <a:gd name="connsiteY128" fmla="*/ 2382361 h 4297270"/>
              <a:gd name="connsiteX129" fmla="*/ 2739100 w 5504755"/>
              <a:gd name="connsiteY129" fmla="*/ 2378260 h 4297270"/>
              <a:gd name="connsiteX130" fmla="*/ 2476672 w 5504755"/>
              <a:gd name="connsiteY130" fmla="*/ 2374160 h 4297270"/>
              <a:gd name="connsiteX131" fmla="*/ 2452069 w 5504755"/>
              <a:gd name="connsiteY131" fmla="*/ 2370059 h 4297270"/>
              <a:gd name="connsiteX132" fmla="*/ 2427466 w 5504755"/>
              <a:gd name="connsiteY132" fmla="*/ 2361859 h 4297270"/>
              <a:gd name="connsiteX133" fmla="*/ 2304453 w 5504755"/>
              <a:gd name="connsiteY133" fmla="*/ 2255247 h 4297270"/>
              <a:gd name="connsiteX134" fmla="*/ 2259347 w 5504755"/>
              <a:gd name="connsiteY134" fmla="*/ 2197841 h 4297270"/>
              <a:gd name="connsiteX135" fmla="*/ 2222444 w 5504755"/>
              <a:gd name="connsiteY135" fmla="*/ 2132234 h 4297270"/>
              <a:gd name="connsiteX136" fmla="*/ 2181440 w 5504755"/>
              <a:gd name="connsiteY136" fmla="*/ 2066626 h 4297270"/>
              <a:gd name="connsiteX137" fmla="*/ 2128133 w 5504755"/>
              <a:gd name="connsiteY137" fmla="*/ 2005120 h 4297270"/>
              <a:gd name="connsiteX138" fmla="*/ 2058426 w 5504755"/>
              <a:gd name="connsiteY138" fmla="*/ 1927211 h 4297270"/>
              <a:gd name="connsiteX139" fmla="*/ 2017421 w 5504755"/>
              <a:gd name="connsiteY139" fmla="*/ 1906708 h 4297270"/>
              <a:gd name="connsiteX140" fmla="*/ 1968217 w 5504755"/>
              <a:gd name="connsiteY140" fmla="*/ 1882106 h 4297270"/>
              <a:gd name="connsiteX141" fmla="*/ 1849303 w 5504755"/>
              <a:gd name="connsiteY141" fmla="*/ 1841102 h 4297270"/>
              <a:gd name="connsiteX142" fmla="*/ 1742692 w 5504755"/>
              <a:gd name="connsiteY142" fmla="*/ 1808298 h 4297270"/>
              <a:gd name="connsiteX143" fmla="*/ 1668883 w 5504755"/>
              <a:gd name="connsiteY143" fmla="*/ 1763194 h 4297270"/>
              <a:gd name="connsiteX144" fmla="*/ 1504865 w 5504755"/>
              <a:gd name="connsiteY144" fmla="*/ 1726289 h 4297270"/>
              <a:gd name="connsiteX145" fmla="*/ 1357249 w 5504755"/>
              <a:gd name="connsiteY145" fmla="*/ 1615577 h 4297270"/>
              <a:gd name="connsiteX146" fmla="*/ 1295742 w 5504755"/>
              <a:gd name="connsiteY146" fmla="*/ 1488464 h 4297270"/>
              <a:gd name="connsiteX147" fmla="*/ 1217834 w 5504755"/>
              <a:gd name="connsiteY147" fmla="*/ 1472062 h 4297270"/>
              <a:gd name="connsiteX148" fmla="*/ 1123524 w 5504755"/>
              <a:gd name="connsiteY148" fmla="*/ 1455659 h 4297270"/>
              <a:gd name="connsiteX149" fmla="*/ 1041515 w 5504755"/>
              <a:gd name="connsiteY149" fmla="*/ 1426957 h 4297270"/>
              <a:gd name="connsiteX150" fmla="*/ 951305 w 5504755"/>
              <a:gd name="connsiteY150" fmla="*/ 1377751 h 4297270"/>
              <a:gd name="connsiteX151" fmla="*/ 897999 w 5504755"/>
              <a:gd name="connsiteY151" fmla="*/ 1344948 h 4297270"/>
              <a:gd name="connsiteX152" fmla="*/ 824191 w 5504755"/>
              <a:gd name="connsiteY152" fmla="*/ 1312144 h 4297270"/>
              <a:gd name="connsiteX153" fmla="*/ 754483 w 5504755"/>
              <a:gd name="connsiteY153" fmla="*/ 1299843 h 4297270"/>
              <a:gd name="connsiteX154" fmla="*/ 692976 w 5504755"/>
              <a:gd name="connsiteY154" fmla="*/ 1250636 h 4297270"/>
              <a:gd name="connsiteX155" fmla="*/ 627369 w 5504755"/>
              <a:gd name="connsiteY155" fmla="*/ 1209633 h 4297270"/>
              <a:gd name="connsiteX156" fmla="*/ 602767 w 5504755"/>
              <a:gd name="connsiteY156" fmla="*/ 1123524 h 4297270"/>
              <a:gd name="connsiteX157" fmla="*/ 578164 w 5504755"/>
              <a:gd name="connsiteY157" fmla="*/ 1021012 h 4297270"/>
              <a:gd name="connsiteX158" fmla="*/ 549461 w 5504755"/>
              <a:gd name="connsiteY158" fmla="*/ 885697 h 4297270"/>
              <a:gd name="connsiteX159" fmla="*/ 471553 w 5504755"/>
              <a:gd name="connsiteY159" fmla="*/ 787285 h 4297270"/>
              <a:gd name="connsiteX160" fmla="*/ 299333 w 5504755"/>
              <a:gd name="connsiteY160" fmla="*/ 623268 h 4297270"/>
              <a:gd name="connsiteX161" fmla="*/ 246028 w 5504755"/>
              <a:gd name="connsiteY161" fmla="*/ 508456 h 4297270"/>
              <a:gd name="connsiteX162" fmla="*/ 151718 w 5504755"/>
              <a:gd name="connsiteY162" fmla="*/ 266529 h 4297270"/>
              <a:gd name="connsiteX163" fmla="*/ 0 w 5504755"/>
              <a:gd name="connsiteY16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4377 w 5504755"/>
              <a:gd name="connsiteY91" fmla="*/ 2981026 h 4297270"/>
              <a:gd name="connsiteX92" fmla="*/ 3452578 w 5504755"/>
              <a:gd name="connsiteY92" fmla="*/ 2956424 h 4297270"/>
              <a:gd name="connsiteX93" fmla="*/ 3448478 w 5504755"/>
              <a:gd name="connsiteY93" fmla="*/ 2907218 h 4297270"/>
              <a:gd name="connsiteX94" fmla="*/ 3436177 w 5504755"/>
              <a:gd name="connsiteY94" fmla="*/ 2894917 h 4297270"/>
              <a:gd name="connsiteX95" fmla="*/ 3399272 w 5504755"/>
              <a:gd name="connsiteY95" fmla="*/ 2874415 h 4297270"/>
              <a:gd name="connsiteX96" fmla="*/ 3276259 w 5504755"/>
              <a:gd name="connsiteY96" fmla="*/ 2878515 h 4297270"/>
              <a:gd name="connsiteX97" fmla="*/ 3255757 w 5504755"/>
              <a:gd name="connsiteY97" fmla="*/ 2870314 h 4297270"/>
              <a:gd name="connsiteX98" fmla="*/ 3243455 w 5504755"/>
              <a:gd name="connsiteY98" fmla="*/ 2866214 h 4297270"/>
              <a:gd name="connsiteX99" fmla="*/ 3202451 w 5504755"/>
              <a:gd name="connsiteY99" fmla="*/ 2845711 h 4297270"/>
              <a:gd name="connsiteX100" fmla="*/ 3177848 w 5504755"/>
              <a:gd name="connsiteY100" fmla="*/ 2841611 h 4297270"/>
              <a:gd name="connsiteX101" fmla="*/ 3165547 w 5504755"/>
              <a:gd name="connsiteY101" fmla="*/ 2833410 h 4297270"/>
              <a:gd name="connsiteX102" fmla="*/ 3153246 w 5504755"/>
              <a:gd name="connsiteY102" fmla="*/ 2829310 h 4297270"/>
              <a:gd name="connsiteX103" fmla="*/ 3149145 w 5504755"/>
              <a:gd name="connsiteY103" fmla="*/ 2804707 h 4297270"/>
              <a:gd name="connsiteX104" fmla="*/ 3145045 w 5504755"/>
              <a:gd name="connsiteY104" fmla="*/ 2792406 h 4297270"/>
              <a:gd name="connsiteX105" fmla="*/ 3124542 w 5504755"/>
              <a:gd name="connsiteY105" fmla="*/ 2763702 h 4297270"/>
              <a:gd name="connsiteX106" fmla="*/ 3112241 w 5504755"/>
              <a:gd name="connsiteY106" fmla="*/ 2751401 h 4297270"/>
              <a:gd name="connsiteX107" fmla="*/ 3095839 w 5504755"/>
              <a:gd name="connsiteY107" fmla="*/ 2726798 h 4297270"/>
              <a:gd name="connsiteX108" fmla="*/ 3079438 w 5504755"/>
              <a:gd name="connsiteY108" fmla="*/ 2702196 h 4297270"/>
              <a:gd name="connsiteX109" fmla="*/ 3071237 w 5504755"/>
              <a:gd name="connsiteY109" fmla="*/ 2677593 h 4297270"/>
              <a:gd name="connsiteX110" fmla="*/ 3067136 w 5504755"/>
              <a:gd name="connsiteY110" fmla="*/ 2665292 h 4297270"/>
              <a:gd name="connsiteX111" fmla="*/ 3058935 w 5504755"/>
              <a:gd name="connsiteY111" fmla="*/ 2628388 h 4297270"/>
              <a:gd name="connsiteX112" fmla="*/ 3050734 w 5504755"/>
              <a:gd name="connsiteY112" fmla="*/ 2603785 h 4297270"/>
              <a:gd name="connsiteX113" fmla="*/ 3046634 w 5504755"/>
              <a:gd name="connsiteY113" fmla="*/ 2591484 h 4297270"/>
              <a:gd name="connsiteX114" fmla="*/ 3042533 w 5504755"/>
              <a:gd name="connsiteY114" fmla="*/ 2575082 h 4297270"/>
              <a:gd name="connsiteX115" fmla="*/ 3034333 w 5504755"/>
              <a:gd name="connsiteY115" fmla="*/ 2562781 h 4297270"/>
              <a:gd name="connsiteX116" fmla="*/ 3026132 w 5504755"/>
              <a:gd name="connsiteY116" fmla="*/ 2534077 h 4297270"/>
              <a:gd name="connsiteX117" fmla="*/ 3009730 w 5504755"/>
              <a:gd name="connsiteY117" fmla="*/ 2509475 h 4297270"/>
              <a:gd name="connsiteX118" fmla="*/ 3005629 w 5504755"/>
              <a:gd name="connsiteY118" fmla="*/ 2497173 h 4297270"/>
              <a:gd name="connsiteX119" fmla="*/ 2968725 w 5504755"/>
              <a:gd name="connsiteY119" fmla="*/ 2468470 h 4297270"/>
              <a:gd name="connsiteX120" fmla="*/ 2931821 w 5504755"/>
              <a:gd name="connsiteY120" fmla="*/ 2443867 h 4297270"/>
              <a:gd name="connsiteX121" fmla="*/ 2919520 w 5504755"/>
              <a:gd name="connsiteY121" fmla="*/ 2435667 h 4297270"/>
              <a:gd name="connsiteX122" fmla="*/ 2911319 w 5504755"/>
              <a:gd name="connsiteY122" fmla="*/ 2423365 h 4297270"/>
              <a:gd name="connsiteX123" fmla="*/ 2894917 w 5504755"/>
              <a:gd name="connsiteY123" fmla="*/ 2419265 h 4297270"/>
              <a:gd name="connsiteX124" fmla="*/ 2882616 w 5504755"/>
              <a:gd name="connsiteY124" fmla="*/ 2411064 h 4297270"/>
              <a:gd name="connsiteX125" fmla="*/ 2858013 w 5504755"/>
              <a:gd name="connsiteY125" fmla="*/ 2402863 h 4297270"/>
              <a:gd name="connsiteX126" fmla="*/ 2841612 w 5504755"/>
              <a:gd name="connsiteY126" fmla="*/ 2394662 h 4297270"/>
              <a:gd name="connsiteX127" fmla="*/ 2771904 w 5504755"/>
              <a:gd name="connsiteY127" fmla="*/ 2382361 h 4297270"/>
              <a:gd name="connsiteX128" fmla="*/ 2739100 w 5504755"/>
              <a:gd name="connsiteY128" fmla="*/ 2378260 h 4297270"/>
              <a:gd name="connsiteX129" fmla="*/ 2476672 w 5504755"/>
              <a:gd name="connsiteY129" fmla="*/ 2374160 h 4297270"/>
              <a:gd name="connsiteX130" fmla="*/ 2452069 w 5504755"/>
              <a:gd name="connsiteY130" fmla="*/ 2370059 h 4297270"/>
              <a:gd name="connsiteX131" fmla="*/ 2427466 w 5504755"/>
              <a:gd name="connsiteY131" fmla="*/ 2361859 h 4297270"/>
              <a:gd name="connsiteX132" fmla="*/ 2304453 w 5504755"/>
              <a:gd name="connsiteY132" fmla="*/ 2255247 h 4297270"/>
              <a:gd name="connsiteX133" fmla="*/ 2259347 w 5504755"/>
              <a:gd name="connsiteY133" fmla="*/ 2197841 h 4297270"/>
              <a:gd name="connsiteX134" fmla="*/ 2222444 w 5504755"/>
              <a:gd name="connsiteY134" fmla="*/ 2132234 h 4297270"/>
              <a:gd name="connsiteX135" fmla="*/ 2181440 w 5504755"/>
              <a:gd name="connsiteY135" fmla="*/ 2066626 h 4297270"/>
              <a:gd name="connsiteX136" fmla="*/ 2128133 w 5504755"/>
              <a:gd name="connsiteY136" fmla="*/ 2005120 h 4297270"/>
              <a:gd name="connsiteX137" fmla="*/ 2058426 w 5504755"/>
              <a:gd name="connsiteY137" fmla="*/ 1927211 h 4297270"/>
              <a:gd name="connsiteX138" fmla="*/ 2017421 w 5504755"/>
              <a:gd name="connsiteY138" fmla="*/ 1906708 h 4297270"/>
              <a:gd name="connsiteX139" fmla="*/ 1968217 w 5504755"/>
              <a:gd name="connsiteY139" fmla="*/ 1882106 h 4297270"/>
              <a:gd name="connsiteX140" fmla="*/ 1849303 w 5504755"/>
              <a:gd name="connsiteY140" fmla="*/ 1841102 h 4297270"/>
              <a:gd name="connsiteX141" fmla="*/ 1742692 w 5504755"/>
              <a:gd name="connsiteY141" fmla="*/ 1808298 h 4297270"/>
              <a:gd name="connsiteX142" fmla="*/ 1668883 w 5504755"/>
              <a:gd name="connsiteY142" fmla="*/ 1763194 h 4297270"/>
              <a:gd name="connsiteX143" fmla="*/ 1504865 w 5504755"/>
              <a:gd name="connsiteY143" fmla="*/ 1726289 h 4297270"/>
              <a:gd name="connsiteX144" fmla="*/ 1357249 w 5504755"/>
              <a:gd name="connsiteY144" fmla="*/ 1615577 h 4297270"/>
              <a:gd name="connsiteX145" fmla="*/ 1295742 w 5504755"/>
              <a:gd name="connsiteY145" fmla="*/ 1488464 h 4297270"/>
              <a:gd name="connsiteX146" fmla="*/ 1217834 w 5504755"/>
              <a:gd name="connsiteY146" fmla="*/ 1472062 h 4297270"/>
              <a:gd name="connsiteX147" fmla="*/ 1123524 w 5504755"/>
              <a:gd name="connsiteY147" fmla="*/ 1455659 h 4297270"/>
              <a:gd name="connsiteX148" fmla="*/ 1041515 w 5504755"/>
              <a:gd name="connsiteY148" fmla="*/ 1426957 h 4297270"/>
              <a:gd name="connsiteX149" fmla="*/ 951305 w 5504755"/>
              <a:gd name="connsiteY149" fmla="*/ 1377751 h 4297270"/>
              <a:gd name="connsiteX150" fmla="*/ 897999 w 5504755"/>
              <a:gd name="connsiteY150" fmla="*/ 1344948 h 4297270"/>
              <a:gd name="connsiteX151" fmla="*/ 824191 w 5504755"/>
              <a:gd name="connsiteY151" fmla="*/ 1312144 h 4297270"/>
              <a:gd name="connsiteX152" fmla="*/ 754483 w 5504755"/>
              <a:gd name="connsiteY152" fmla="*/ 1299843 h 4297270"/>
              <a:gd name="connsiteX153" fmla="*/ 692976 w 5504755"/>
              <a:gd name="connsiteY153" fmla="*/ 1250636 h 4297270"/>
              <a:gd name="connsiteX154" fmla="*/ 627369 w 5504755"/>
              <a:gd name="connsiteY154" fmla="*/ 1209633 h 4297270"/>
              <a:gd name="connsiteX155" fmla="*/ 602767 w 5504755"/>
              <a:gd name="connsiteY155" fmla="*/ 1123524 h 4297270"/>
              <a:gd name="connsiteX156" fmla="*/ 578164 w 5504755"/>
              <a:gd name="connsiteY156" fmla="*/ 1021012 h 4297270"/>
              <a:gd name="connsiteX157" fmla="*/ 549461 w 5504755"/>
              <a:gd name="connsiteY157" fmla="*/ 885697 h 4297270"/>
              <a:gd name="connsiteX158" fmla="*/ 471553 w 5504755"/>
              <a:gd name="connsiteY158" fmla="*/ 787285 h 4297270"/>
              <a:gd name="connsiteX159" fmla="*/ 299333 w 5504755"/>
              <a:gd name="connsiteY159" fmla="*/ 623268 h 4297270"/>
              <a:gd name="connsiteX160" fmla="*/ 246028 w 5504755"/>
              <a:gd name="connsiteY160" fmla="*/ 508456 h 4297270"/>
              <a:gd name="connsiteX161" fmla="*/ 151718 w 5504755"/>
              <a:gd name="connsiteY161" fmla="*/ 266529 h 4297270"/>
              <a:gd name="connsiteX162" fmla="*/ 0 w 5504755"/>
              <a:gd name="connsiteY16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52578 w 5504755"/>
              <a:gd name="connsiteY91" fmla="*/ 2956424 h 4297270"/>
              <a:gd name="connsiteX92" fmla="*/ 3448478 w 5504755"/>
              <a:gd name="connsiteY92" fmla="*/ 2907218 h 4297270"/>
              <a:gd name="connsiteX93" fmla="*/ 3436177 w 5504755"/>
              <a:gd name="connsiteY93" fmla="*/ 2894917 h 4297270"/>
              <a:gd name="connsiteX94" fmla="*/ 3399272 w 5504755"/>
              <a:gd name="connsiteY94" fmla="*/ 2874415 h 4297270"/>
              <a:gd name="connsiteX95" fmla="*/ 3276259 w 5504755"/>
              <a:gd name="connsiteY95" fmla="*/ 2878515 h 4297270"/>
              <a:gd name="connsiteX96" fmla="*/ 3255757 w 5504755"/>
              <a:gd name="connsiteY96" fmla="*/ 2870314 h 4297270"/>
              <a:gd name="connsiteX97" fmla="*/ 3243455 w 5504755"/>
              <a:gd name="connsiteY97" fmla="*/ 2866214 h 4297270"/>
              <a:gd name="connsiteX98" fmla="*/ 3202451 w 5504755"/>
              <a:gd name="connsiteY98" fmla="*/ 2845711 h 4297270"/>
              <a:gd name="connsiteX99" fmla="*/ 3177848 w 5504755"/>
              <a:gd name="connsiteY99" fmla="*/ 2841611 h 4297270"/>
              <a:gd name="connsiteX100" fmla="*/ 3165547 w 5504755"/>
              <a:gd name="connsiteY100" fmla="*/ 2833410 h 4297270"/>
              <a:gd name="connsiteX101" fmla="*/ 3153246 w 5504755"/>
              <a:gd name="connsiteY101" fmla="*/ 2829310 h 4297270"/>
              <a:gd name="connsiteX102" fmla="*/ 3149145 w 5504755"/>
              <a:gd name="connsiteY102" fmla="*/ 2804707 h 4297270"/>
              <a:gd name="connsiteX103" fmla="*/ 3145045 w 5504755"/>
              <a:gd name="connsiteY103" fmla="*/ 2792406 h 4297270"/>
              <a:gd name="connsiteX104" fmla="*/ 3124542 w 5504755"/>
              <a:gd name="connsiteY104" fmla="*/ 2763702 h 4297270"/>
              <a:gd name="connsiteX105" fmla="*/ 3112241 w 5504755"/>
              <a:gd name="connsiteY105" fmla="*/ 2751401 h 4297270"/>
              <a:gd name="connsiteX106" fmla="*/ 3095839 w 5504755"/>
              <a:gd name="connsiteY106" fmla="*/ 2726798 h 4297270"/>
              <a:gd name="connsiteX107" fmla="*/ 3079438 w 5504755"/>
              <a:gd name="connsiteY107" fmla="*/ 2702196 h 4297270"/>
              <a:gd name="connsiteX108" fmla="*/ 3071237 w 5504755"/>
              <a:gd name="connsiteY108" fmla="*/ 2677593 h 4297270"/>
              <a:gd name="connsiteX109" fmla="*/ 3067136 w 5504755"/>
              <a:gd name="connsiteY109" fmla="*/ 2665292 h 4297270"/>
              <a:gd name="connsiteX110" fmla="*/ 3058935 w 5504755"/>
              <a:gd name="connsiteY110" fmla="*/ 2628388 h 4297270"/>
              <a:gd name="connsiteX111" fmla="*/ 3050734 w 5504755"/>
              <a:gd name="connsiteY111" fmla="*/ 2603785 h 4297270"/>
              <a:gd name="connsiteX112" fmla="*/ 3046634 w 5504755"/>
              <a:gd name="connsiteY112" fmla="*/ 2591484 h 4297270"/>
              <a:gd name="connsiteX113" fmla="*/ 3042533 w 5504755"/>
              <a:gd name="connsiteY113" fmla="*/ 2575082 h 4297270"/>
              <a:gd name="connsiteX114" fmla="*/ 3034333 w 5504755"/>
              <a:gd name="connsiteY114" fmla="*/ 2562781 h 4297270"/>
              <a:gd name="connsiteX115" fmla="*/ 3026132 w 5504755"/>
              <a:gd name="connsiteY115" fmla="*/ 2534077 h 4297270"/>
              <a:gd name="connsiteX116" fmla="*/ 3009730 w 5504755"/>
              <a:gd name="connsiteY116" fmla="*/ 2509475 h 4297270"/>
              <a:gd name="connsiteX117" fmla="*/ 3005629 w 5504755"/>
              <a:gd name="connsiteY117" fmla="*/ 2497173 h 4297270"/>
              <a:gd name="connsiteX118" fmla="*/ 2968725 w 5504755"/>
              <a:gd name="connsiteY118" fmla="*/ 2468470 h 4297270"/>
              <a:gd name="connsiteX119" fmla="*/ 2931821 w 5504755"/>
              <a:gd name="connsiteY119" fmla="*/ 2443867 h 4297270"/>
              <a:gd name="connsiteX120" fmla="*/ 2919520 w 5504755"/>
              <a:gd name="connsiteY120" fmla="*/ 2435667 h 4297270"/>
              <a:gd name="connsiteX121" fmla="*/ 2911319 w 5504755"/>
              <a:gd name="connsiteY121" fmla="*/ 2423365 h 4297270"/>
              <a:gd name="connsiteX122" fmla="*/ 2894917 w 5504755"/>
              <a:gd name="connsiteY122" fmla="*/ 2419265 h 4297270"/>
              <a:gd name="connsiteX123" fmla="*/ 2882616 w 5504755"/>
              <a:gd name="connsiteY123" fmla="*/ 2411064 h 4297270"/>
              <a:gd name="connsiteX124" fmla="*/ 2858013 w 5504755"/>
              <a:gd name="connsiteY124" fmla="*/ 2402863 h 4297270"/>
              <a:gd name="connsiteX125" fmla="*/ 2841612 w 5504755"/>
              <a:gd name="connsiteY125" fmla="*/ 2394662 h 4297270"/>
              <a:gd name="connsiteX126" fmla="*/ 2771904 w 5504755"/>
              <a:gd name="connsiteY126" fmla="*/ 2382361 h 4297270"/>
              <a:gd name="connsiteX127" fmla="*/ 2739100 w 5504755"/>
              <a:gd name="connsiteY127" fmla="*/ 2378260 h 4297270"/>
              <a:gd name="connsiteX128" fmla="*/ 2476672 w 5504755"/>
              <a:gd name="connsiteY128" fmla="*/ 2374160 h 4297270"/>
              <a:gd name="connsiteX129" fmla="*/ 2452069 w 5504755"/>
              <a:gd name="connsiteY129" fmla="*/ 2370059 h 4297270"/>
              <a:gd name="connsiteX130" fmla="*/ 2427466 w 5504755"/>
              <a:gd name="connsiteY130" fmla="*/ 2361859 h 4297270"/>
              <a:gd name="connsiteX131" fmla="*/ 2304453 w 5504755"/>
              <a:gd name="connsiteY131" fmla="*/ 2255247 h 4297270"/>
              <a:gd name="connsiteX132" fmla="*/ 2259347 w 5504755"/>
              <a:gd name="connsiteY132" fmla="*/ 2197841 h 4297270"/>
              <a:gd name="connsiteX133" fmla="*/ 2222444 w 5504755"/>
              <a:gd name="connsiteY133" fmla="*/ 2132234 h 4297270"/>
              <a:gd name="connsiteX134" fmla="*/ 2181440 w 5504755"/>
              <a:gd name="connsiteY134" fmla="*/ 2066626 h 4297270"/>
              <a:gd name="connsiteX135" fmla="*/ 2128133 w 5504755"/>
              <a:gd name="connsiteY135" fmla="*/ 2005120 h 4297270"/>
              <a:gd name="connsiteX136" fmla="*/ 2058426 w 5504755"/>
              <a:gd name="connsiteY136" fmla="*/ 1927211 h 4297270"/>
              <a:gd name="connsiteX137" fmla="*/ 2017421 w 5504755"/>
              <a:gd name="connsiteY137" fmla="*/ 1906708 h 4297270"/>
              <a:gd name="connsiteX138" fmla="*/ 1968217 w 5504755"/>
              <a:gd name="connsiteY138" fmla="*/ 1882106 h 4297270"/>
              <a:gd name="connsiteX139" fmla="*/ 1849303 w 5504755"/>
              <a:gd name="connsiteY139" fmla="*/ 1841102 h 4297270"/>
              <a:gd name="connsiteX140" fmla="*/ 1742692 w 5504755"/>
              <a:gd name="connsiteY140" fmla="*/ 1808298 h 4297270"/>
              <a:gd name="connsiteX141" fmla="*/ 1668883 w 5504755"/>
              <a:gd name="connsiteY141" fmla="*/ 1763194 h 4297270"/>
              <a:gd name="connsiteX142" fmla="*/ 1504865 w 5504755"/>
              <a:gd name="connsiteY142" fmla="*/ 1726289 h 4297270"/>
              <a:gd name="connsiteX143" fmla="*/ 1357249 w 5504755"/>
              <a:gd name="connsiteY143" fmla="*/ 1615577 h 4297270"/>
              <a:gd name="connsiteX144" fmla="*/ 1295742 w 5504755"/>
              <a:gd name="connsiteY144" fmla="*/ 1488464 h 4297270"/>
              <a:gd name="connsiteX145" fmla="*/ 1217834 w 5504755"/>
              <a:gd name="connsiteY145" fmla="*/ 1472062 h 4297270"/>
              <a:gd name="connsiteX146" fmla="*/ 1123524 w 5504755"/>
              <a:gd name="connsiteY146" fmla="*/ 1455659 h 4297270"/>
              <a:gd name="connsiteX147" fmla="*/ 1041515 w 5504755"/>
              <a:gd name="connsiteY147" fmla="*/ 1426957 h 4297270"/>
              <a:gd name="connsiteX148" fmla="*/ 951305 w 5504755"/>
              <a:gd name="connsiteY148" fmla="*/ 1377751 h 4297270"/>
              <a:gd name="connsiteX149" fmla="*/ 897999 w 5504755"/>
              <a:gd name="connsiteY149" fmla="*/ 1344948 h 4297270"/>
              <a:gd name="connsiteX150" fmla="*/ 824191 w 5504755"/>
              <a:gd name="connsiteY150" fmla="*/ 1312144 h 4297270"/>
              <a:gd name="connsiteX151" fmla="*/ 754483 w 5504755"/>
              <a:gd name="connsiteY151" fmla="*/ 1299843 h 4297270"/>
              <a:gd name="connsiteX152" fmla="*/ 692976 w 5504755"/>
              <a:gd name="connsiteY152" fmla="*/ 1250636 h 4297270"/>
              <a:gd name="connsiteX153" fmla="*/ 627369 w 5504755"/>
              <a:gd name="connsiteY153" fmla="*/ 1209633 h 4297270"/>
              <a:gd name="connsiteX154" fmla="*/ 602767 w 5504755"/>
              <a:gd name="connsiteY154" fmla="*/ 1123524 h 4297270"/>
              <a:gd name="connsiteX155" fmla="*/ 578164 w 5504755"/>
              <a:gd name="connsiteY155" fmla="*/ 1021012 h 4297270"/>
              <a:gd name="connsiteX156" fmla="*/ 549461 w 5504755"/>
              <a:gd name="connsiteY156" fmla="*/ 885697 h 4297270"/>
              <a:gd name="connsiteX157" fmla="*/ 471553 w 5504755"/>
              <a:gd name="connsiteY157" fmla="*/ 787285 h 4297270"/>
              <a:gd name="connsiteX158" fmla="*/ 299333 w 5504755"/>
              <a:gd name="connsiteY158" fmla="*/ 623268 h 4297270"/>
              <a:gd name="connsiteX159" fmla="*/ 246028 w 5504755"/>
              <a:gd name="connsiteY159" fmla="*/ 508456 h 4297270"/>
              <a:gd name="connsiteX160" fmla="*/ 151718 w 5504755"/>
              <a:gd name="connsiteY160" fmla="*/ 266529 h 4297270"/>
              <a:gd name="connsiteX161" fmla="*/ 0 w 5504755"/>
              <a:gd name="connsiteY16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8478 w 5504755"/>
              <a:gd name="connsiteY91" fmla="*/ 2907218 h 4297270"/>
              <a:gd name="connsiteX92" fmla="*/ 3436177 w 5504755"/>
              <a:gd name="connsiteY92" fmla="*/ 2894917 h 4297270"/>
              <a:gd name="connsiteX93" fmla="*/ 3399272 w 5504755"/>
              <a:gd name="connsiteY93" fmla="*/ 2874415 h 4297270"/>
              <a:gd name="connsiteX94" fmla="*/ 3276259 w 5504755"/>
              <a:gd name="connsiteY94" fmla="*/ 2878515 h 4297270"/>
              <a:gd name="connsiteX95" fmla="*/ 3255757 w 5504755"/>
              <a:gd name="connsiteY95" fmla="*/ 2870314 h 4297270"/>
              <a:gd name="connsiteX96" fmla="*/ 3243455 w 5504755"/>
              <a:gd name="connsiteY96" fmla="*/ 2866214 h 4297270"/>
              <a:gd name="connsiteX97" fmla="*/ 3202451 w 5504755"/>
              <a:gd name="connsiteY97" fmla="*/ 2845711 h 4297270"/>
              <a:gd name="connsiteX98" fmla="*/ 3177848 w 5504755"/>
              <a:gd name="connsiteY98" fmla="*/ 2841611 h 4297270"/>
              <a:gd name="connsiteX99" fmla="*/ 3165547 w 5504755"/>
              <a:gd name="connsiteY99" fmla="*/ 2833410 h 4297270"/>
              <a:gd name="connsiteX100" fmla="*/ 3153246 w 5504755"/>
              <a:gd name="connsiteY100" fmla="*/ 2829310 h 4297270"/>
              <a:gd name="connsiteX101" fmla="*/ 3149145 w 5504755"/>
              <a:gd name="connsiteY101" fmla="*/ 2804707 h 4297270"/>
              <a:gd name="connsiteX102" fmla="*/ 3145045 w 5504755"/>
              <a:gd name="connsiteY102" fmla="*/ 2792406 h 4297270"/>
              <a:gd name="connsiteX103" fmla="*/ 3124542 w 5504755"/>
              <a:gd name="connsiteY103" fmla="*/ 2763702 h 4297270"/>
              <a:gd name="connsiteX104" fmla="*/ 3112241 w 5504755"/>
              <a:gd name="connsiteY104" fmla="*/ 2751401 h 4297270"/>
              <a:gd name="connsiteX105" fmla="*/ 3095839 w 5504755"/>
              <a:gd name="connsiteY105" fmla="*/ 2726798 h 4297270"/>
              <a:gd name="connsiteX106" fmla="*/ 3079438 w 5504755"/>
              <a:gd name="connsiteY106" fmla="*/ 2702196 h 4297270"/>
              <a:gd name="connsiteX107" fmla="*/ 3071237 w 5504755"/>
              <a:gd name="connsiteY107" fmla="*/ 2677593 h 4297270"/>
              <a:gd name="connsiteX108" fmla="*/ 3067136 w 5504755"/>
              <a:gd name="connsiteY108" fmla="*/ 2665292 h 4297270"/>
              <a:gd name="connsiteX109" fmla="*/ 3058935 w 5504755"/>
              <a:gd name="connsiteY109" fmla="*/ 2628388 h 4297270"/>
              <a:gd name="connsiteX110" fmla="*/ 3050734 w 5504755"/>
              <a:gd name="connsiteY110" fmla="*/ 2603785 h 4297270"/>
              <a:gd name="connsiteX111" fmla="*/ 3046634 w 5504755"/>
              <a:gd name="connsiteY111" fmla="*/ 2591484 h 4297270"/>
              <a:gd name="connsiteX112" fmla="*/ 3042533 w 5504755"/>
              <a:gd name="connsiteY112" fmla="*/ 2575082 h 4297270"/>
              <a:gd name="connsiteX113" fmla="*/ 3034333 w 5504755"/>
              <a:gd name="connsiteY113" fmla="*/ 2562781 h 4297270"/>
              <a:gd name="connsiteX114" fmla="*/ 3026132 w 5504755"/>
              <a:gd name="connsiteY114" fmla="*/ 2534077 h 4297270"/>
              <a:gd name="connsiteX115" fmla="*/ 3009730 w 5504755"/>
              <a:gd name="connsiteY115" fmla="*/ 2509475 h 4297270"/>
              <a:gd name="connsiteX116" fmla="*/ 3005629 w 5504755"/>
              <a:gd name="connsiteY116" fmla="*/ 2497173 h 4297270"/>
              <a:gd name="connsiteX117" fmla="*/ 2968725 w 5504755"/>
              <a:gd name="connsiteY117" fmla="*/ 2468470 h 4297270"/>
              <a:gd name="connsiteX118" fmla="*/ 2931821 w 5504755"/>
              <a:gd name="connsiteY118" fmla="*/ 2443867 h 4297270"/>
              <a:gd name="connsiteX119" fmla="*/ 2919520 w 5504755"/>
              <a:gd name="connsiteY119" fmla="*/ 2435667 h 4297270"/>
              <a:gd name="connsiteX120" fmla="*/ 2911319 w 5504755"/>
              <a:gd name="connsiteY120" fmla="*/ 2423365 h 4297270"/>
              <a:gd name="connsiteX121" fmla="*/ 2894917 w 5504755"/>
              <a:gd name="connsiteY121" fmla="*/ 2419265 h 4297270"/>
              <a:gd name="connsiteX122" fmla="*/ 2882616 w 5504755"/>
              <a:gd name="connsiteY122" fmla="*/ 2411064 h 4297270"/>
              <a:gd name="connsiteX123" fmla="*/ 2858013 w 5504755"/>
              <a:gd name="connsiteY123" fmla="*/ 2402863 h 4297270"/>
              <a:gd name="connsiteX124" fmla="*/ 2841612 w 5504755"/>
              <a:gd name="connsiteY124" fmla="*/ 2394662 h 4297270"/>
              <a:gd name="connsiteX125" fmla="*/ 2771904 w 5504755"/>
              <a:gd name="connsiteY125" fmla="*/ 2382361 h 4297270"/>
              <a:gd name="connsiteX126" fmla="*/ 2739100 w 5504755"/>
              <a:gd name="connsiteY126" fmla="*/ 2378260 h 4297270"/>
              <a:gd name="connsiteX127" fmla="*/ 2476672 w 5504755"/>
              <a:gd name="connsiteY127" fmla="*/ 2374160 h 4297270"/>
              <a:gd name="connsiteX128" fmla="*/ 2452069 w 5504755"/>
              <a:gd name="connsiteY128" fmla="*/ 2370059 h 4297270"/>
              <a:gd name="connsiteX129" fmla="*/ 2427466 w 5504755"/>
              <a:gd name="connsiteY129" fmla="*/ 2361859 h 4297270"/>
              <a:gd name="connsiteX130" fmla="*/ 2304453 w 5504755"/>
              <a:gd name="connsiteY130" fmla="*/ 2255247 h 4297270"/>
              <a:gd name="connsiteX131" fmla="*/ 2259347 w 5504755"/>
              <a:gd name="connsiteY131" fmla="*/ 2197841 h 4297270"/>
              <a:gd name="connsiteX132" fmla="*/ 2222444 w 5504755"/>
              <a:gd name="connsiteY132" fmla="*/ 2132234 h 4297270"/>
              <a:gd name="connsiteX133" fmla="*/ 2181440 w 5504755"/>
              <a:gd name="connsiteY133" fmla="*/ 2066626 h 4297270"/>
              <a:gd name="connsiteX134" fmla="*/ 2128133 w 5504755"/>
              <a:gd name="connsiteY134" fmla="*/ 2005120 h 4297270"/>
              <a:gd name="connsiteX135" fmla="*/ 2058426 w 5504755"/>
              <a:gd name="connsiteY135" fmla="*/ 1927211 h 4297270"/>
              <a:gd name="connsiteX136" fmla="*/ 2017421 w 5504755"/>
              <a:gd name="connsiteY136" fmla="*/ 1906708 h 4297270"/>
              <a:gd name="connsiteX137" fmla="*/ 1968217 w 5504755"/>
              <a:gd name="connsiteY137" fmla="*/ 1882106 h 4297270"/>
              <a:gd name="connsiteX138" fmla="*/ 1849303 w 5504755"/>
              <a:gd name="connsiteY138" fmla="*/ 1841102 h 4297270"/>
              <a:gd name="connsiteX139" fmla="*/ 1742692 w 5504755"/>
              <a:gd name="connsiteY139" fmla="*/ 1808298 h 4297270"/>
              <a:gd name="connsiteX140" fmla="*/ 1668883 w 5504755"/>
              <a:gd name="connsiteY140" fmla="*/ 1763194 h 4297270"/>
              <a:gd name="connsiteX141" fmla="*/ 1504865 w 5504755"/>
              <a:gd name="connsiteY141" fmla="*/ 1726289 h 4297270"/>
              <a:gd name="connsiteX142" fmla="*/ 1357249 w 5504755"/>
              <a:gd name="connsiteY142" fmla="*/ 1615577 h 4297270"/>
              <a:gd name="connsiteX143" fmla="*/ 1295742 w 5504755"/>
              <a:gd name="connsiteY143" fmla="*/ 1488464 h 4297270"/>
              <a:gd name="connsiteX144" fmla="*/ 1217834 w 5504755"/>
              <a:gd name="connsiteY144" fmla="*/ 1472062 h 4297270"/>
              <a:gd name="connsiteX145" fmla="*/ 1123524 w 5504755"/>
              <a:gd name="connsiteY145" fmla="*/ 1455659 h 4297270"/>
              <a:gd name="connsiteX146" fmla="*/ 1041515 w 5504755"/>
              <a:gd name="connsiteY146" fmla="*/ 1426957 h 4297270"/>
              <a:gd name="connsiteX147" fmla="*/ 951305 w 5504755"/>
              <a:gd name="connsiteY147" fmla="*/ 1377751 h 4297270"/>
              <a:gd name="connsiteX148" fmla="*/ 897999 w 5504755"/>
              <a:gd name="connsiteY148" fmla="*/ 1344948 h 4297270"/>
              <a:gd name="connsiteX149" fmla="*/ 824191 w 5504755"/>
              <a:gd name="connsiteY149" fmla="*/ 1312144 h 4297270"/>
              <a:gd name="connsiteX150" fmla="*/ 754483 w 5504755"/>
              <a:gd name="connsiteY150" fmla="*/ 1299843 h 4297270"/>
              <a:gd name="connsiteX151" fmla="*/ 692976 w 5504755"/>
              <a:gd name="connsiteY151" fmla="*/ 1250636 h 4297270"/>
              <a:gd name="connsiteX152" fmla="*/ 627369 w 5504755"/>
              <a:gd name="connsiteY152" fmla="*/ 1209633 h 4297270"/>
              <a:gd name="connsiteX153" fmla="*/ 602767 w 5504755"/>
              <a:gd name="connsiteY153" fmla="*/ 1123524 h 4297270"/>
              <a:gd name="connsiteX154" fmla="*/ 578164 w 5504755"/>
              <a:gd name="connsiteY154" fmla="*/ 1021012 h 4297270"/>
              <a:gd name="connsiteX155" fmla="*/ 549461 w 5504755"/>
              <a:gd name="connsiteY155" fmla="*/ 885697 h 4297270"/>
              <a:gd name="connsiteX156" fmla="*/ 471553 w 5504755"/>
              <a:gd name="connsiteY156" fmla="*/ 787285 h 4297270"/>
              <a:gd name="connsiteX157" fmla="*/ 299333 w 5504755"/>
              <a:gd name="connsiteY157" fmla="*/ 623268 h 4297270"/>
              <a:gd name="connsiteX158" fmla="*/ 246028 w 5504755"/>
              <a:gd name="connsiteY158" fmla="*/ 508456 h 4297270"/>
              <a:gd name="connsiteX159" fmla="*/ 151718 w 5504755"/>
              <a:gd name="connsiteY159" fmla="*/ 266529 h 4297270"/>
              <a:gd name="connsiteX160" fmla="*/ 0 w 5504755"/>
              <a:gd name="connsiteY16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8478 w 5504755"/>
              <a:gd name="connsiteY91" fmla="*/ 2907218 h 4297270"/>
              <a:gd name="connsiteX92" fmla="*/ 3436177 w 5504755"/>
              <a:gd name="connsiteY92" fmla="*/ 2894917 h 4297270"/>
              <a:gd name="connsiteX93" fmla="*/ 3399272 w 5504755"/>
              <a:gd name="connsiteY93" fmla="*/ 2874415 h 4297270"/>
              <a:gd name="connsiteX94" fmla="*/ 3276259 w 5504755"/>
              <a:gd name="connsiteY94" fmla="*/ 2878515 h 4297270"/>
              <a:gd name="connsiteX95" fmla="*/ 3255757 w 5504755"/>
              <a:gd name="connsiteY95" fmla="*/ 2870314 h 4297270"/>
              <a:gd name="connsiteX96" fmla="*/ 3243455 w 5504755"/>
              <a:gd name="connsiteY96" fmla="*/ 2866214 h 4297270"/>
              <a:gd name="connsiteX97" fmla="*/ 3202451 w 5504755"/>
              <a:gd name="connsiteY97" fmla="*/ 2845711 h 4297270"/>
              <a:gd name="connsiteX98" fmla="*/ 3177848 w 5504755"/>
              <a:gd name="connsiteY98" fmla="*/ 2841611 h 4297270"/>
              <a:gd name="connsiteX99" fmla="*/ 3165547 w 5504755"/>
              <a:gd name="connsiteY99" fmla="*/ 2833410 h 4297270"/>
              <a:gd name="connsiteX100" fmla="*/ 3149145 w 5504755"/>
              <a:gd name="connsiteY100" fmla="*/ 2804707 h 4297270"/>
              <a:gd name="connsiteX101" fmla="*/ 3145045 w 5504755"/>
              <a:gd name="connsiteY101" fmla="*/ 2792406 h 4297270"/>
              <a:gd name="connsiteX102" fmla="*/ 3124542 w 5504755"/>
              <a:gd name="connsiteY102" fmla="*/ 2763702 h 4297270"/>
              <a:gd name="connsiteX103" fmla="*/ 3112241 w 5504755"/>
              <a:gd name="connsiteY103" fmla="*/ 2751401 h 4297270"/>
              <a:gd name="connsiteX104" fmla="*/ 3095839 w 5504755"/>
              <a:gd name="connsiteY104" fmla="*/ 2726798 h 4297270"/>
              <a:gd name="connsiteX105" fmla="*/ 3079438 w 5504755"/>
              <a:gd name="connsiteY105" fmla="*/ 2702196 h 4297270"/>
              <a:gd name="connsiteX106" fmla="*/ 3071237 w 5504755"/>
              <a:gd name="connsiteY106" fmla="*/ 2677593 h 4297270"/>
              <a:gd name="connsiteX107" fmla="*/ 3067136 w 5504755"/>
              <a:gd name="connsiteY107" fmla="*/ 2665292 h 4297270"/>
              <a:gd name="connsiteX108" fmla="*/ 3058935 w 5504755"/>
              <a:gd name="connsiteY108" fmla="*/ 2628388 h 4297270"/>
              <a:gd name="connsiteX109" fmla="*/ 3050734 w 5504755"/>
              <a:gd name="connsiteY109" fmla="*/ 2603785 h 4297270"/>
              <a:gd name="connsiteX110" fmla="*/ 3046634 w 5504755"/>
              <a:gd name="connsiteY110" fmla="*/ 2591484 h 4297270"/>
              <a:gd name="connsiteX111" fmla="*/ 3042533 w 5504755"/>
              <a:gd name="connsiteY111" fmla="*/ 2575082 h 4297270"/>
              <a:gd name="connsiteX112" fmla="*/ 3034333 w 5504755"/>
              <a:gd name="connsiteY112" fmla="*/ 2562781 h 4297270"/>
              <a:gd name="connsiteX113" fmla="*/ 3026132 w 5504755"/>
              <a:gd name="connsiteY113" fmla="*/ 2534077 h 4297270"/>
              <a:gd name="connsiteX114" fmla="*/ 3009730 w 5504755"/>
              <a:gd name="connsiteY114" fmla="*/ 2509475 h 4297270"/>
              <a:gd name="connsiteX115" fmla="*/ 3005629 w 5504755"/>
              <a:gd name="connsiteY115" fmla="*/ 2497173 h 4297270"/>
              <a:gd name="connsiteX116" fmla="*/ 2968725 w 5504755"/>
              <a:gd name="connsiteY116" fmla="*/ 2468470 h 4297270"/>
              <a:gd name="connsiteX117" fmla="*/ 2931821 w 5504755"/>
              <a:gd name="connsiteY117" fmla="*/ 2443867 h 4297270"/>
              <a:gd name="connsiteX118" fmla="*/ 2919520 w 5504755"/>
              <a:gd name="connsiteY118" fmla="*/ 2435667 h 4297270"/>
              <a:gd name="connsiteX119" fmla="*/ 2911319 w 5504755"/>
              <a:gd name="connsiteY119" fmla="*/ 2423365 h 4297270"/>
              <a:gd name="connsiteX120" fmla="*/ 2894917 w 5504755"/>
              <a:gd name="connsiteY120" fmla="*/ 2419265 h 4297270"/>
              <a:gd name="connsiteX121" fmla="*/ 2882616 w 5504755"/>
              <a:gd name="connsiteY121" fmla="*/ 2411064 h 4297270"/>
              <a:gd name="connsiteX122" fmla="*/ 2858013 w 5504755"/>
              <a:gd name="connsiteY122" fmla="*/ 2402863 h 4297270"/>
              <a:gd name="connsiteX123" fmla="*/ 2841612 w 5504755"/>
              <a:gd name="connsiteY123" fmla="*/ 2394662 h 4297270"/>
              <a:gd name="connsiteX124" fmla="*/ 2771904 w 5504755"/>
              <a:gd name="connsiteY124" fmla="*/ 2382361 h 4297270"/>
              <a:gd name="connsiteX125" fmla="*/ 2739100 w 5504755"/>
              <a:gd name="connsiteY125" fmla="*/ 2378260 h 4297270"/>
              <a:gd name="connsiteX126" fmla="*/ 2476672 w 5504755"/>
              <a:gd name="connsiteY126" fmla="*/ 2374160 h 4297270"/>
              <a:gd name="connsiteX127" fmla="*/ 2452069 w 5504755"/>
              <a:gd name="connsiteY127" fmla="*/ 2370059 h 4297270"/>
              <a:gd name="connsiteX128" fmla="*/ 2427466 w 5504755"/>
              <a:gd name="connsiteY128" fmla="*/ 2361859 h 4297270"/>
              <a:gd name="connsiteX129" fmla="*/ 2304453 w 5504755"/>
              <a:gd name="connsiteY129" fmla="*/ 2255247 h 4297270"/>
              <a:gd name="connsiteX130" fmla="*/ 2259347 w 5504755"/>
              <a:gd name="connsiteY130" fmla="*/ 2197841 h 4297270"/>
              <a:gd name="connsiteX131" fmla="*/ 2222444 w 5504755"/>
              <a:gd name="connsiteY131" fmla="*/ 2132234 h 4297270"/>
              <a:gd name="connsiteX132" fmla="*/ 2181440 w 5504755"/>
              <a:gd name="connsiteY132" fmla="*/ 2066626 h 4297270"/>
              <a:gd name="connsiteX133" fmla="*/ 2128133 w 5504755"/>
              <a:gd name="connsiteY133" fmla="*/ 2005120 h 4297270"/>
              <a:gd name="connsiteX134" fmla="*/ 2058426 w 5504755"/>
              <a:gd name="connsiteY134" fmla="*/ 1927211 h 4297270"/>
              <a:gd name="connsiteX135" fmla="*/ 2017421 w 5504755"/>
              <a:gd name="connsiteY135" fmla="*/ 1906708 h 4297270"/>
              <a:gd name="connsiteX136" fmla="*/ 1968217 w 5504755"/>
              <a:gd name="connsiteY136" fmla="*/ 1882106 h 4297270"/>
              <a:gd name="connsiteX137" fmla="*/ 1849303 w 5504755"/>
              <a:gd name="connsiteY137" fmla="*/ 1841102 h 4297270"/>
              <a:gd name="connsiteX138" fmla="*/ 1742692 w 5504755"/>
              <a:gd name="connsiteY138" fmla="*/ 1808298 h 4297270"/>
              <a:gd name="connsiteX139" fmla="*/ 1668883 w 5504755"/>
              <a:gd name="connsiteY139" fmla="*/ 1763194 h 4297270"/>
              <a:gd name="connsiteX140" fmla="*/ 1504865 w 5504755"/>
              <a:gd name="connsiteY140" fmla="*/ 1726289 h 4297270"/>
              <a:gd name="connsiteX141" fmla="*/ 1357249 w 5504755"/>
              <a:gd name="connsiteY141" fmla="*/ 1615577 h 4297270"/>
              <a:gd name="connsiteX142" fmla="*/ 1295742 w 5504755"/>
              <a:gd name="connsiteY142" fmla="*/ 1488464 h 4297270"/>
              <a:gd name="connsiteX143" fmla="*/ 1217834 w 5504755"/>
              <a:gd name="connsiteY143" fmla="*/ 1472062 h 4297270"/>
              <a:gd name="connsiteX144" fmla="*/ 1123524 w 5504755"/>
              <a:gd name="connsiteY144" fmla="*/ 1455659 h 4297270"/>
              <a:gd name="connsiteX145" fmla="*/ 1041515 w 5504755"/>
              <a:gd name="connsiteY145" fmla="*/ 1426957 h 4297270"/>
              <a:gd name="connsiteX146" fmla="*/ 951305 w 5504755"/>
              <a:gd name="connsiteY146" fmla="*/ 1377751 h 4297270"/>
              <a:gd name="connsiteX147" fmla="*/ 897999 w 5504755"/>
              <a:gd name="connsiteY147" fmla="*/ 1344948 h 4297270"/>
              <a:gd name="connsiteX148" fmla="*/ 824191 w 5504755"/>
              <a:gd name="connsiteY148" fmla="*/ 1312144 h 4297270"/>
              <a:gd name="connsiteX149" fmla="*/ 754483 w 5504755"/>
              <a:gd name="connsiteY149" fmla="*/ 1299843 h 4297270"/>
              <a:gd name="connsiteX150" fmla="*/ 692976 w 5504755"/>
              <a:gd name="connsiteY150" fmla="*/ 1250636 h 4297270"/>
              <a:gd name="connsiteX151" fmla="*/ 627369 w 5504755"/>
              <a:gd name="connsiteY151" fmla="*/ 1209633 h 4297270"/>
              <a:gd name="connsiteX152" fmla="*/ 602767 w 5504755"/>
              <a:gd name="connsiteY152" fmla="*/ 1123524 h 4297270"/>
              <a:gd name="connsiteX153" fmla="*/ 578164 w 5504755"/>
              <a:gd name="connsiteY153" fmla="*/ 1021012 h 4297270"/>
              <a:gd name="connsiteX154" fmla="*/ 549461 w 5504755"/>
              <a:gd name="connsiteY154" fmla="*/ 885697 h 4297270"/>
              <a:gd name="connsiteX155" fmla="*/ 471553 w 5504755"/>
              <a:gd name="connsiteY155" fmla="*/ 787285 h 4297270"/>
              <a:gd name="connsiteX156" fmla="*/ 299333 w 5504755"/>
              <a:gd name="connsiteY156" fmla="*/ 623268 h 4297270"/>
              <a:gd name="connsiteX157" fmla="*/ 246028 w 5504755"/>
              <a:gd name="connsiteY157" fmla="*/ 508456 h 4297270"/>
              <a:gd name="connsiteX158" fmla="*/ 151718 w 5504755"/>
              <a:gd name="connsiteY158" fmla="*/ 266529 h 4297270"/>
              <a:gd name="connsiteX159" fmla="*/ 0 w 5504755"/>
              <a:gd name="connsiteY15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8478 w 5504755"/>
              <a:gd name="connsiteY91" fmla="*/ 2907218 h 4297270"/>
              <a:gd name="connsiteX92" fmla="*/ 3436177 w 5504755"/>
              <a:gd name="connsiteY92" fmla="*/ 2894917 h 4297270"/>
              <a:gd name="connsiteX93" fmla="*/ 3399272 w 5504755"/>
              <a:gd name="connsiteY93" fmla="*/ 2874415 h 4297270"/>
              <a:gd name="connsiteX94" fmla="*/ 3276259 w 5504755"/>
              <a:gd name="connsiteY94" fmla="*/ 2878515 h 4297270"/>
              <a:gd name="connsiteX95" fmla="*/ 3255757 w 5504755"/>
              <a:gd name="connsiteY95" fmla="*/ 2870314 h 4297270"/>
              <a:gd name="connsiteX96" fmla="*/ 3243455 w 5504755"/>
              <a:gd name="connsiteY96" fmla="*/ 2866214 h 4297270"/>
              <a:gd name="connsiteX97" fmla="*/ 3202451 w 5504755"/>
              <a:gd name="connsiteY97" fmla="*/ 2845711 h 4297270"/>
              <a:gd name="connsiteX98" fmla="*/ 3177848 w 5504755"/>
              <a:gd name="connsiteY98" fmla="*/ 2841611 h 4297270"/>
              <a:gd name="connsiteX99" fmla="*/ 3165547 w 5504755"/>
              <a:gd name="connsiteY99" fmla="*/ 2833410 h 4297270"/>
              <a:gd name="connsiteX100" fmla="*/ 3149145 w 5504755"/>
              <a:gd name="connsiteY100" fmla="*/ 2804707 h 4297270"/>
              <a:gd name="connsiteX101" fmla="*/ 3124542 w 5504755"/>
              <a:gd name="connsiteY101" fmla="*/ 2763702 h 4297270"/>
              <a:gd name="connsiteX102" fmla="*/ 3112241 w 5504755"/>
              <a:gd name="connsiteY102" fmla="*/ 2751401 h 4297270"/>
              <a:gd name="connsiteX103" fmla="*/ 3095839 w 5504755"/>
              <a:gd name="connsiteY103" fmla="*/ 2726798 h 4297270"/>
              <a:gd name="connsiteX104" fmla="*/ 3079438 w 5504755"/>
              <a:gd name="connsiteY104" fmla="*/ 2702196 h 4297270"/>
              <a:gd name="connsiteX105" fmla="*/ 3071237 w 5504755"/>
              <a:gd name="connsiteY105" fmla="*/ 2677593 h 4297270"/>
              <a:gd name="connsiteX106" fmla="*/ 3067136 w 5504755"/>
              <a:gd name="connsiteY106" fmla="*/ 2665292 h 4297270"/>
              <a:gd name="connsiteX107" fmla="*/ 3058935 w 5504755"/>
              <a:gd name="connsiteY107" fmla="*/ 2628388 h 4297270"/>
              <a:gd name="connsiteX108" fmla="*/ 3050734 w 5504755"/>
              <a:gd name="connsiteY108" fmla="*/ 2603785 h 4297270"/>
              <a:gd name="connsiteX109" fmla="*/ 3046634 w 5504755"/>
              <a:gd name="connsiteY109" fmla="*/ 2591484 h 4297270"/>
              <a:gd name="connsiteX110" fmla="*/ 3042533 w 5504755"/>
              <a:gd name="connsiteY110" fmla="*/ 2575082 h 4297270"/>
              <a:gd name="connsiteX111" fmla="*/ 3034333 w 5504755"/>
              <a:gd name="connsiteY111" fmla="*/ 2562781 h 4297270"/>
              <a:gd name="connsiteX112" fmla="*/ 3026132 w 5504755"/>
              <a:gd name="connsiteY112" fmla="*/ 2534077 h 4297270"/>
              <a:gd name="connsiteX113" fmla="*/ 3009730 w 5504755"/>
              <a:gd name="connsiteY113" fmla="*/ 2509475 h 4297270"/>
              <a:gd name="connsiteX114" fmla="*/ 3005629 w 5504755"/>
              <a:gd name="connsiteY114" fmla="*/ 2497173 h 4297270"/>
              <a:gd name="connsiteX115" fmla="*/ 2968725 w 5504755"/>
              <a:gd name="connsiteY115" fmla="*/ 2468470 h 4297270"/>
              <a:gd name="connsiteX116" fmla="*/ 2931821 w 5504755"/>
              <a:gd name="connsiteY116" fmla="*/ 2443867 h 4297270"/>
              <a:gd name="connsiteX117" fmla="*/ 2919520 w 5504755"/>
              <a:gd name="connsiteY117" fmla="*/ 2435667 h 4297270"/>
              <a:gd name="connsiteX118" fmla="*/ 2911319 w 5504755"/>
              <a:gd name="connsiteY118" fmla="*/ 2423365 h 4297270"/>
              <a:gd name="connsiteX119" fmla="*/ 2894917 w 5504755"/>
              <a:gd name="connsiteY119" fmla="*/ 2419265 h 4297270"/>
              <a:gd name="connsiteX120" fmla="*/ 2882616 w 5504755"/>
              <a:gd name="connsiteY120" fmla="*/ 2411064 h 4297270"/>
              <a:gd name="connsiteX121" fmla="*/ 2858013 w 5504755"/>
              <a:gd name="connsiteY121" fmla="*/ 2402863 h 4297270"/>
              <a:gd name="connsiteX122" fmla="*/ 2841612 w 5504755"/>
              <a:gd name="connsiteY122" fmla="*/ 2394662 h 4297270"/>
              <a:gd name="connsiteX123" fmla="*/ 2771904 w 5504755"/>
              <a:gd name="connsiteY123" fmla="*/ 2382361 h 4297270"/>
              <a:gd name="connsiteX124" fmla="*/ 2739100 w 5504755"/>
              <a:gd name="connsiteY124" fmla="*/ 2378260 h 4297270"/>
              <a:gd name="connsiteX125" fmla="*/ 2476672 w 5504755"/>
              <a:gd name="connsiteY125" fmla="*/ 2374160 h 4297270"/>
              <a:gd name="connsiteX126" fmla="*/ 2452069 w 5504755"/>
              <a:gd name="connsiteY126" fmla="*/ 2370059 h 4297270"/>
              <a:gd name="connsiteX127" fmla="*/ 2427466 w 5504755"/>
              <a:gd name="connsiteY127" fmla="*/ 2361859 h 4297270"/>
              <a:gd name="connsiteX128" fmla="*/ 2304453 w 5504755"/>
              <a:gd name="connsiteY128" fmla="*/ 2255247 h 4297270"/>
              <a:gd name="connsiteX129" fmla="*/ 2259347 w 5504755"/>
              <a:gd name="connsiteY129" fmla="*/ 2197841 h 4297270"/>
              <a:gd name="connsiteX130" fmla="*/ 2222444 w 5504755"/>
              <a:gd name="connsiteY130" fmla="*/ 2132234 h 4297270"/>
              <a:gd name="connsiteX131" fmla="*/ 2181440 w 5504755"/>
              <a:gd name="connsiteY131" fmla="*/ 2066626 h 4297270"/>
              <a:gd name="connsiteX132" fmla="*/ 2128133 w 5504755"/>
              <a:gd name="connsiteY132" fmla="*/ 2005120 h 4297270"/>
              <a:gd name="connsiteX133" fmla="*/ 2058426 w 5504755"/>
              <a:gd name="connsiteY133" fmla="*/ 1927211 h 4297270"/>
              <a:gd name="connsiteX134" fmla="*/ 2017421 w 5504755"/>
              <a:gd name="connsiteY134" fmla="*/ 1906708 h 4297270"/>
              <a:gd name="connsiteX135" fmla="*/ 1968217 w 5504755"/>
              <a:gd name="connsiteY135" fmla="*/ 1882106 h 4297270"/>
              <a:gd name="connsiteX136" fmla="*/ 1849303 w 5504755"/>
              <a:gd name="connsiteY136" fmla="*/ 1841102 h 4297270"/>
              <a:gd name="connsiteX137" fmla="*/ 1742692 w 5504755"/>
              <a:gd name="connsiteY137" fmla="*/ 1808298 h 4297270"/>
              <a:gd name="connsiteX138" fmla="*/ 1668883 w 5504755"/>
              <a:gd name="connsiteY138" fmla="*/ 1763194 h 4297270"/>
              <a:gd name="connsiteX139" fmla="*/ 1504865 w 5504755"/>
              <a:gd name="connsiteY139" fmla="*/ 1726289 h 4297270"/>
              <a:gd name="connsiteX140" fmla="*/ 1357249 w 5504755"/>
              <a:gd name="connsiteY140" fmla="*/ 1615577 h 4297270"/>
              <a:gd name="connsiteX141" fmla="*/ 1295742 w 5504755"/>
              <a:gd name="connsiteY141" fmla="*/ 1488464 h 4297270"/>
              <a:gd name="connsiteX142" fmla="*/ 1217834 w 5504755"/>
              <a:gd name="connsiteY142" fmla="*/ 1472062 h 4297270"/>
              <a:gd name="connsiteX143" fmla="*/ 1123524 w 5504755"/>
              <a:gd name="connsiteY143" fmla="*/ 1455659 h 4297270"/>
              <a:gd name="connsiteX144" fmla="*/ 1041515 w 5504755"/>
              <a:gd name="connsiteY144" fmla="*/ 1426957 h 4297270"/>
              <a:gd name="connsiteX145" fmla="*/ 951305 w 5504755"/>
              <a:gd name="connsiteY145" fmla="*/ 1377751 h 4297270"/>
              <a:gd name="connsiteX146" fmla="*/ 897999 w 5504755"/>
              <a:gd name="connsiteY146" fmla="*/ 1344948 h 4297270"/>
              <a:gd name="connsiteX147" fmla="*/ 824191 w 5504755"/>
              <a:gd name="connsiteY147" fmla="*/ 1312144 h 4297270"/>
              <a:gd name="connsiteX148" fmla="*/ 754483 w 5504755"/>
              <a:gd name="connsiteY148" fmla="*/ 1299843 h 4297270"/>
              <a:gd name="connsiteX149" fmla="*/ 692976 w 5504755"/>
              <a:gd name="connsiteY149" fmla="*/ 1250636 h 4297270"/>
              <a:gd name="connsiteX150" fmla="*/ 627369 w 5504755"/>
              <a:gd name="connsiteY150" fmla="*/ 1209633 h 4297270"/>
              <a:gd name="connsiteX151" fmla="*/ 602767 w 5504755"/>
              <a:gd name="connsiteY151" fmla="*/ 1123524 h 4297270"/>
              <a:gd name="connsiteX152" fmla="*/ 578164 w 5504755"/>
              <a:gd name="connsiteY152" fmla="*/ 1021012 h 4297270"/>
              <a:gd name="connsiteX153" fmla="*/ 549461 w 5504755"/>
              <a:gd name="connsiteY153" fmla="*/ 885697 h 4297270"/>
              <a:gd name="connsiteX154" fmla="*/ 471553 w 5504755"/>
              <a:gd name="connsiteY154" fmla="*/ 787285 h 4297270"/>
              <a:gd name="connsiteX155" fmla="*/ 299333 w 5504755"/>
              <a:gd name="connsiteY155" fmla="*/ 623268 h 4297270"/>
              <a:gd name="connsiteX156" fmla="*/ 246028 w 5504755"/>
              <a:gd name="connsiteY156" fmla="*/ 508456 h 4297270"/>
              <a:gd name="connsiteX157" fmla="*/ 151718 w 5504755"/>
              <a:gd name="connsiteY157" fmla="*/ 266529 h 4297270"/>
              <a:gd name="connsiteX158" fmla="*/ 0 w 5504755"/>
              <a:gd name="connsiteY15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8478 w 5504755"/>
              <a:gd name="connsiteY91" fmla="*/ 2907218 h 4297270"/>
              <a:gd name="connsiteX92" fmla="*/ 3436177 w 5504755"/>
              <a:gd name="connsiteY92" fmla="*/ 2894917 h 4297270"/>
              <a:gd name="connsiteX93" fmla="*/ 3399272 w 5504755"/>
              <a:gd name="connsiteY93" fmla="*/ 2874415 h 4297270"/>
              <a:gd name="connsiteX94" fmla="*/ 3276259 w 5504755"/>
              <a:gd name="connsiteY94" fmla="*/ 2878515 h 4297270"/>
              <a:gd name="connsiteX95" fmla="*/ 3255757 w 5504755"/>
              <a:gd name="connsiteY95" fmla="*/ 2870314 h 4297270"/>
              <a:gd name="connsiteX96" fmla="*/ 3243455 w 5504755"/>
              <a:gd name="connsiteY96" fmla="*/ 2866214 h 4297270"/>
              <a:gd name="connsiteX97" fmla="*/ 3202451 w 5504755"/>
              <a:gd name="connsiteY97" fmla="*/ 2845711 h 4297270"/>
              <a:gd name="connsiteX98" fmla="*/ 3177848 w 5504755"/>
              <a:gd name="connsiteY98" fmla="*/ 2841611 h 4297270"/>
              <a:gd name="connsiteX99" fmla="*/ 3165547 w 5504755"/>
              <a:gd name="connsiteY99" fmla="*/ 2833410 h 4297270"/>
              <a:gd name="connsiteX100" fmla="*/ 3124542 w 5504755"/>
              <a:gd name="connsiteY100" fmla="*/ 2763702 h 4297270"/>
              <a:gd name="connsiteX101" fmla="*/ 3112241 w 5504755"/>
              <a:gd name="connsiteY101" fmla="*/ 2751401 h 4297270"/>
              <a:gd name="connsiteX102" fmla="*/ 3095839 w 5504755"/>
              <a:gd name="connsiteY102" fmla="*/ 2726798 h 4297270"/>
              <a:gd name="connsiteX103" fmla="*/ 3079438 w 5504755"/>
              <a:gd name="connsiteY103" fmla="*/ 2702196 h 4297270"/>
              <a:gd name="connsiteX104" fmla="*/ 3071237 w 5504755"/>
              <a:gd name="connsiteY104" fmla="*/ 2677593 h 4297270"/>
              <a:gd name="connsiteX105" fmla="*/ 3067136 w 5504755"/>
              <a:gd name="connsiteY105" fmla="*/ 2665292 h 4297270"/>
              <a:gd name="connsiteX106" fmla="*/ 3058935 w 5504755"/>
              <a:gd name="connsiteY106" fmla="*/ 2628388 h 4297270"/>
              <a:gd name="connsiteX107" fmla="*/ 3050734 w 5504755"/>
              <a:gd name="connsiteY107" fmla="*/ 2603785 h 4297270"/>
              <a:gd name="connsiteX108" fmla="*/ 3046634 w 5504755"/>
              <a:gd name="connsiteY108" fmla="*/ 2591484 h 4297270"/>
              <a:gd name="connsiteX109" fmla="*/ 3042533 w 5504755"/>
              <a:gd name="connsiteY109" fmla="*/ 2575082 h 4297270"/>
              <a:gd name="connsiteX110" fmla="*/ 3034333 w 5504755"/>
              <a:gd name="connsiteY110" fmla="*/ 2562781 h 4297270"/>
              <a:gd name="connsiteX111" fmla="*/ 3026132 w 5504755"/>
              <a:gd name="connsiteY111" fmla="*/ 2534077 h 4297270"/>
              <a:gd name="connsiteX112" fmla="*/ 3009730 w 5504755"/>
              <a:gd name="connsiteY112" fmla="*/ 2509475 h 4297270"/>
              <a:gd name="connsiteX113" fmla="*/ 3005629 w 5504755"/>
              <a:gd name="connsiteY113" fmla="*/ 2497173 h 4297270"/>
              <a:gd name="connsiteX114" fmla="*/ 2968725 w 5504755"/>
              <a:gd name="connsiteY114" fmla="*/ 2468470 h 4297270"/>
              <a:gd name="connsiteX115" fmla="*/ 2931821 w 5504755"/>
              <a:gd name="connsiteY115" fmla="*/ 2443867 h 4297270"/>
              <a:gd name="connsiteX116" fmla="*/ 2919520 w 5504755"/>
              <a:gd name="connsiteY116" fmla="*/ 2435667 h 4297270"/>
              <a:gd name="connsiteX117" fmla="*/ 2911319 w 5504755"/>
              <a:gd name="connsiteY117" fmla="*/ 2423365 h 4297270"/>
              <a:gd name="connsiteX118" fmla="*/ 2894917 w 5504755"/>
              <a:gd name="connsiteY118" fmla="*/ 2419265 h 4297270"/>
              <a:gd name="connsiteX119" fmla="*/ 2882616 w 5504755"/>
              <a:gd name="connsiteY119" fmla="*/ 2411064 h 4297270"/>
              <a:gd name="connsiteX120" fmla="*/ 2858013 w 5504755"/>
              <a:gd name="connsiteY120" fmla="*/ 2402863 h 4297270"/>
              <a:gd name="connsiteX121" fmla="*/ 2841612 w 5504755"/>
              <a:gd name="connsiteY121" fmla="*/ 2394662 h 4297270"/>
              <a:gd name="connsiteX122" fmla="*/ 2771904 w 5504755"/>
              <a:gd name="connsiteY122" fmla="*/ 2382361 h 4297270"/>
              <a:gd name="connsiteX123" fmla="*/ 2739100 w 5504755"/>
              <a:gd name="connsiteY123" fmla="*/ 2378260 h 4297270"/>
              <a:gd name="connsiteX124" fmla="*/ 2476672 w 5504755"/>
              <a:gd name="connsiteY124" fmla="*/ 2374160 h 4297270"/>
              <a:gd name="connsiteX125" fmla="*/ 2452069 w 5504755"/>
              <a:gd name="connsiteY125" fmla="*/ 2370059 h 4297270"/>
              <a:gd name="connsiteX126" fmla="*/ 2427466 w 5504755"/>
              <a:gd name="connsiteY126" fmla="*/ 2361859 h 4297270"/>
              <a:gd name="connsiteX127" fmla="*/ 2304453 w 5504755"/>
              <a:gd name="connsiteY127" fmla="*/ 2255247 h 4297270"/>
              <a:gd name="connsiteX128" fmla="*/ 2259347 w 5504755"/>
              <a:gd name="connsiteY128" fmla="*/ 2197841 h 4297270"/>
              <a:gd name="connsiteX129" fmla="*/ 2222444 w 5504755"/>
              <a:gd name="connsiteY129" fmla="*/ 2132234 h 4297270"/>
              <a:gd name="connsiteX130" fmla="*/ 2181440 w 5504755"/>
              <a:gd name="connsiteY130" fmla="*/ 2066626 h 4297270"/>
              <a:gd name="connsiteX131" fmla="*/ 2128133 w 5504755"/>
              <a:gd name="connsiteY131" fmla="*/ 2005120 h 4297270"/>
              <a:gd name="connsiteX132" fmla="*/ 2058426 w 5504755"/>
              <a:gd name="connsiteY132" fmla="*/ 1927211 h 4297270"/>
              <a:gd name="connsiteX133" fmla="*/ 2017421 w 5504755"/>
              <a:gd name="connsiteY133" fmla="*/ 1906708 h 4297270"/>
              <a:gd name="connsiteX134" fmla="*/ 1968217 w 5504755"/>
              <a:gd name="connsiteY134" fmla="*/ 1882106 h 4297270"/>
              <a:gd name="connsiteX135" fmla="*/ 1849303 w 5504755"/>
              <a:gd name="connsiteY135" fmla="*/ 1841102 h 4297270"/>
              <a:gd name="connsiteX136" fmla="*/ 1742692 w 5504755"/>
              <a:gd name="connsiteY136" fmla="*/ 1808298 h 4297270"/>
              <a:gd name="connsiteX137" fmla="*/ 1668883 w 5504755"/>
              <a:gd name="connsiteY137" fmla="*/ 1763194 h 4297270"/>
              <a:gd name="connsiteX138" fmla="*/ 1504865 w 5504755"/>
              <a:gd name="connsiteY138" fmla="*/ 1726289 h 4297270"/>
              <a:gd name="connsiteX139" fmla="*/ 1357249 w 5504755"/>
              <a:gd name="connsiteY139" fmla="*/ 1615577 h 4297270"/>
              <a:gd name="connsiteX140" fmla="*/ 1295742 w 5504755"/>
              <a:gd name="connsiteY140" fmla="*/ 1488464 h 4297270"/>
              <a:gd name="connsiteX141" fmla="*/ 1217834 w 5504755"/>
              <a:gd name="connsiteY141" fmla="*/ 1472062 h 4297270"/>
              <a:gd name="connsiteX142" fmla="*/ 1123524 w 5504755"/>
              <a:gd name="connsiteY142" fmla="*/ 1455659 h 4297270"/>
              <a:gd name="connsiteX143" fmla="*/ 1041515 w 5504755"/>
              <a:gd name="connsiteY143" fmla="*/ 1426957 h 4297270"/>
              <a:gd name="connsiteX144" fmla="*/ 951305 w 5504755"/>
              <a:gd name="connsiteY144" fmla="*/ 1377751 h 4297270"/>
              <a:gd name="connsiteX145" fmla="*/ 897999 w 5504755"/>
              <a:gd name="connsiteY145" fmla="*/ 1344948 h 4297270"/>
              <a:gd name="connsiteX146" fmla="*/ 824191 w 5504755"/>
              <a:gd name="connsiteY146" fmla="*/ 1312144 h 4297270"/>
              <a:gd name="connsiteX147" fmla="*/ 754483 w 5504755"/>
              <a:gd name="connsiteY147" fmla="*/ 1299843 h 4297270"/>
              <a:gd name="connsiteX148" fmla="*/ 692976 w 5504755"/>
              <a:gd name="connsiteY148" fmla="*/ 1250636 h 4297270"/>
              <a:gd name="connsiteX149" fmla="*/ 627369 w 5504755"/>
              <a:gd name="connsiteY149" fmla="*/ 1209633 h 4297270"/>
              <a:gd name="connsiteX150" fmla="*/ 602767 w 5504755"/>
              <a:gd name="connsiteY150" fmla="*/ 1123524 h 4297270"/>
              <a:gd name="connsiteX151" fmla="*/ 578164 w 5504755"/>
              <a:gd name="connsiteY151" fmla="*/ 1021012 h 4297270"/>
              <a:gd name="connsiteX152" fmla="*/ 549461 w 5504755"/>
              <a:gd name="connsiteY152" fmla="*/ 885697 h 4297270"/>
              <a:gd name="connsiteX153" fmla="*/ 471553 w 5504755"/>
              <a:gd name="connsiteY153" fmla="*/ 787285 h 4297270"/>
              <a:gd name="connsiteX154" fmla="*/ 299333 w 5504755"/>
              <a:gd name="connsiteY154" fmla="*/ 623268 h 4297270"/>
              <a:gd name="connsiteX155" fmla="*/ 246028 w 5504755"/>
              <a:gd name="connsiteY155" fmla="*/ 508456 h 4297270"/>
              <a:gd name="connsiteX156" fmla="*/ 151718 w 5504755"/>
              <a:gd name="connsiteY156" fmla="*/ 266529 h 4297270"/>
              <a:gd name="connsiteX157" fmla="*/ 0 w 5504755"/>
              <a:gd name="connsiteY15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8478 w 5504755"/>
              <a:gd name="connsiteY91" fmla="*/ 2907218 h 4297270"/>
              <a:gd name="connsiteX92" fmla="*/ 3436177 w 5504755"/>
              <a:gd name="connsiteY92" fmla="*/ 2894917 h 4297270"/>
              <a:gd name="connsiteX93" fmla="*/ 3399272 w 5504755"/>
              <a:gd name="connsiteY93" fmla="*/ 2874415 h 4297270"/>
              <a:gd name="connsiteX94" fmla="*/ 3276259 w 5504755"/>
              <a:gd name="connsiteY94" fmla="*/ 2878515 h 4297270"/>
              <a:gd name="connsiteX95" fmla="*/ 3255757 w 5504755"/>
              <a:gd name="connsiteY95" fmla="*/ 2870314 h 4297270"/>
              <a:gd name="connsiteX96" fmla="*/ 3243455 w 5504755"/>
              <a:gd name="connsiteY96" fmla="*/ 2866214 h 4297270"/>
              <a:gd name="connsiteX97" fmla="*/ 3202451 w 5504755"/>
              <a:gd name="connsiteY97" fmla="*/ 2845711 h 4297270"/>
              <a:gd name="connsiteX98" fmla="*/ 3177848 w 5504755"/>
              <a:gd name="connsiteY98" fmla="*/ 2841611 h 4297270"/>
              <a:gd name="connsiteX99" fmla="*/ 3124542 w 5504755"/>
              <a:gd name="connsiteY99" fmla="*/ 2763702 h 4297270"/>
              <a:gd name="connsiteX100" fmla="*/ 3112241 w 5504755"/>
              <a:gd name="connsiteY100" fmla="*/ 2751401 h 4297270"/>
              <a:gd name="connsiteX101" fmla="*/ 3095839 w 5504755"/>
              <a:gd name="connsiteY101" fmla="*/ 2726798 h 4297270"/>
              <a:gd name="connsiteX102" fmla="*/ 3079438 w 5504755"/>
              <a:gd name="connsiteY102" fmla="*/ 2702196 h 4297270"/>
              <a:gd name="connsiteX103" fmla="*/ 3071237 w 5504755"/>
              <a:gd name="connsiteY103" fmla="*/ 2677593 h 4297270"/>
              <a:gd name="connsiteX104" fmla="*/ 3067136 w 5504755"/>
              <a:gd name="connsiteY104" fmla="*/ 2665292 h 4297270"/>
              <a:gd name="connsiteX105" fmla="*/ 3058935 w 5504755"/>
              <a:gd name="connsiteY105" fmla="*/ 2628388 h 4297270"/>
              <a:gd name="connsiteX106" fmla="*/ 3050734 w 5504755"/>
              <a:gd name="connsiteY106" fmla="*/ 2603785 h 4297270"/>
              <a:gd name="connsiteX107" fmla="*/ 3046634 w 5504755"/>
              <a:gd name="connsiteY107" fmla="*/ 2591484 h 4297270"/>
              <a:gd name="connsiteX108" fmla="*/ 3042533 w 5504755"/>
              <a:gd name="connsiteY108" fmla="*/ 2575082 h 4297270"/>
              <a:gd name="connsiteX109" fmla="*/ 3034333 w 5504755"/>
              <a:gd name="connsiteY109" fmla="*/ 2562781 h 4297270"/>
              <a:gd name="connsiteX110" fmla="*/ 3026132 w 5504755"/>
              <a:gd name="connsiteY110" fmla="*/ 2534077 h 4297270"/>
              <a:gd name="connsiteX111" fmla="*/ 3009730 w 5504755"/>
              <a:gd name="connsiteY111" fmla="*/ 2509475 h 4297270"/>
              <a:gd name="connsiteX112" fmla="*/ 3005629 w 5504755"/>
              <a:gd name="connsiteY112" fmla="*/ 2497173 h 4297270"/>
              <a:gd name="connsiteX113" fmla="*/ 2968725 w 5504755"/>
              <a:gd name="connsiteY113" fmla="*/ 2468470 h 4297270"/>
              <a:gd name="connsiteX114" fmla="*/ 2931821 w 5504755"/>
              <a:gd name="connsiteY114" fmla="*/ 2443867 h 4297270"/>
              <a:gd name="connsiteX115" fmla="*/ 2919520 w 5504755"/>
              <a:gd name="connsiteY115" fmla="*/ 2435667 h 4297270"/>
              <a:gd name="connsiteX116" fmla="*/ 2911319 w 5504755"/>
              <a:gd name="connsiteY116" fmla="*/ 2423365 h 4297270"/>
              <a:gd name="connsiteX117" fmla="*/ 2894917 w 5504755"/>
              <a:gd name="connsiteY117" fmla="*/ 2419265 h 4297270"/>
              <a:gd name="connsiteX118" fmla="*/ 2882616 w 5504755"/>
              <a:gd name="connsiteY118" fmla="*/ 2411064 h 4297270"/>
              <a:gd name="connsiteX119" fmla="*/ 2858013 w 5504755"/>
              <a:gd name="connsiteY119" fmla="*/ 2402863 h 4297270"/>
              <a:gd name="connsiteX120" fmla="*/ 2841612 w 5504755"/>
              <a:gd name="connsiteY120" fmla="*/ 2394662 h 4297270"/>
              <a:gd name="connsiteX121" fmla="*/ 2771904 w 5504755"/>
              <a:gd name="connsiteY121" fmla="*/ 2382361 h 4297270"/>
              <a:gd name="connsiteX122" fmla="*/ 2739100 w 5504755"/>
              <a:gd name="connsiteY122" fmla="*/ 2378260 h 4297270"/>
              <a:gd name="connsiteX123" fmla="*/ 2476672 w 5504755"/>
              <a:gd name="connsiteY123" fmla="*/ 2374160 h 4297270"/>
              <a:gd name="connsiteX124" fmla="*/ 2452069 w 5504755"/>
              <a:gd name="connsiteY124" fmla="*/ 2370059 h 4297270"/>
              <a:gd name="connsiteX125" fmla="*/ 2427466 w 5504755"/>
              <a:gd name="connsiteY125" fmla="*/ 2361859 h 4297270"/>
              <a:gd name="connsiteX126" fmla="*/ 2304453 w 5504755"/>
              <a:gd name="connsiteY126" fmla="*/ 2255247 h 4297270"/>
              <a:gd name="connsiteX127" fmla="*/ 2259347 w 5504755"/>
              <a:gd name="connsiteY127" fmla="*/ 2197841 h 4297270"/>
              <a:gd name="connsiteX128" fmla="*/ 2222444 w 5504755"/>
              <a:gd name="connsiteY128" fmla="*/ 2132234 h 4297270"/>
              <a:gd name="connsiteX129" fmla="*/ 2181440 w 5504755"/>
              <a:gd name="connsiteY129" fmla="*/ 2066626 h 4297270"/>
              <a:gd name="connsiteX130" fmla="*/ 2128133 w 5504755"/>
              <a:gd name="connsiteY130" fmla="*/ 2005120 h 4297270"/>
              <a:gd name="connsiteX131" fmla="*/ 2058426 w 5504755"/>
              <a:gd name="connsiteY131" fmla="*/ 1927211 h 4297270"/>
              <a:gd name="connsiteX132" fmla="*/ 2017421 w 5504755"/>
              <a:gd name="connsiteY132" fmla="*/ 1906708 h 4297270"/>
              <a:gd name="connsiteX133" fmla="*/ 1968217 w 5504755"/>
              <a:gd name="connsiteY133" fmla="*/ 1882106 h 4297270"/>
              <a:gd name="connsiteX134" fmla="*/ 1849303 w 5504755"/>
              <a:gd name="connsiteY134" fmla="*/ 1841102 h 4297270"/>
              <a:gd name="connsiteX135" fmla="*/ 1742692 w 5504755"/>
              <a:gd name="connsiteY135" fmla="*/ 1808298 h 4297270"/>
              <a:gd name="connsiteX136" fmla="*/ 1668883 w 5504755"/>
              <a:gd name="connsiteY136" fmla="*/ 1763194 h 4297270"/>
              <a:gd name="connsiteX137" fmla="*/ 1504865 w 5504755"/>
              <a:gd name="connsiteY137" fmla="*/ 1726289 h 4297270"/>
              <a:gd name="connsiteX138" fmla="*/ 1357249 w 5504755"/>
              <a:gd name="connsiteY138" fmla="*/ 1615577 h 4297270"/>
              <a:gd name="connsiteX139" fmla="*/ 1295742 w 5504755"/>
              <a:gd name="connsiteY139" fmla="*/ 1488464 h 4297270"/>
              <a:gd name="connsiteX140" fmla="*/ 1217834 w 5504755"/>
              <a:gd name="connsiteY140" fmla="*/ 1472062 h 4297270"/>
              <a:gd name="connsiteX141" fmla="*/ 1123524 w 5504755"/>
              <a:gd name="connsiteY141" fmla="*/ 1455659 h 4297270"/>
              <a:gd name="connsiteX142" fmla="*/ 1041515 w 5504755"/>
              <a:gd name="connsiteY142" fmla="*/ 1426957 h 4297270"/>
              <a:gd name="connsiteX143" fmla="*/ 951305 w 5504755"/>
              <a:gd name="connsiteY143" fmla="*/ 1377751 h 4297270"/>
              <a:gd name="connsiteX144" fmla="*/ 897999 w 5504755"/>
              <a:gd name="connsiteY144" fmla="*/ 1344948 h 4297270"/>
              <a:gd name="connsiteX145" fmla="*/ 824191 w 5504755"/>
              <a:gd name="connsiteY145" fmla="*/ 1312144 h 4297270"/>
              <a:gd name="connsiteX146" fmla="*/ 754483 w 5504755"/>
              <a:gd name="connsiteY146" fmla="*/ 1299843 h 4297270"/>
              <a:gd name="connsiteX147" fmla="*/ 692976 w 5504755"/>
              <a:gd name="connsiteY147" fmla="*/ 1250636 h 4297270"/>
              <a:gd name="connsiteX148" fmla="*/ 627369 w 5504755"/>
              <a:gd name="connsiteY148" fmla="*/ 1209633 h 4297270"/>
              <a:gd name="connsiteX149" fmla="*/ 602767 w 5504755"/>
              <a:gd name="connsiteY149" fmla="*/ 1123524 h 4297270"/>
              <a:gd name="connsiteX150" fmla="*/ 578164 w 5504755"/>
              <a:gd name="connsiteY150" fmla="*/ 1021012 h 4297270"/>
              <a:gd name="connsiteX151" fmla="*/ 549461 w 5504755"/>
              <a:gd name="connsiteY151" fmla="*/ 885697 h 4297270"/>
              <a:gd name="connsiteX152" fmla="*/ 471553 w 5504755"/>
              <a:gd name="connsiteY152" fmla="*/ 787285 h 4297270"/>
              <a:gd name="connsiteX153" fmla="*/ 299333 w 5504755"/>
              <a:gd name="connsiteY153" fmla="*/ 623268 h 4297270"/>
              <a:gd name="connsiteX154" fmla="*/ 246028 w 5504755"/>
              <a:gd name="connsiteY154" fmla="*/ 508456 h 4297270"/>
              <a:gd name="connsiteX155" fmla="*/ 151718 w 5504755"/>
              <a:gd name="connsiteY155" fmla="*/ 266529 h 4297270"/>
              <a:gd name="connsiteX156" fmla="*/ 0 w 5504755"/>
              <a:gd name="connsiteY15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8478 w 5504755"/>
              <a:gd name="connsiteY91" fmla="*/ 2907218 h 4297270"/>
              <a:gd name="connsiteX92" fmla="*/ 3436177 w 5504755"/>
              <a:gd name="connsiteY92" fmla="*/ 2894917 h 4297270"/>
              <a:gd name="connsiteX93" fmla="*/ 3399272 w 5504755"/>
              <a:gd name="connsiteY93" fmla="*/ 2874415 h 4297270"/>
              <a:gd name="connsiteX94" fmla="*/ 3276259 w 5504755"/>
              <a:gd name="connsiteY94" fmla="*/ 2878515 h 4297270"/>
              <a:gd name="connsiteX95" fmla="*/ 3255757 w 5504755"/>
              <a:gd name="connsiteY95" fmla="*/ 2870314 h 4297270"/>
              <a:gd name="connsiteX96" fmla="*/ 3243455 w 5504755"/>
              <a:gd name="connsiteY96" fmla="*/ 2866214 h 4297270"/>
              <a:gd name="connsiteX97" fmla="*/ 3202451 w 5504755"/>
              <a:gd name="connsiteY97" fmla="*/ 2845711 h 4297270"/>
              <a:gd name="connsiteX98" fmla="*/ 3157345 w 5504755"/>
              <a:gd name="connsiteY98" fmla="*/ 2821109 h 4297270"/>
              <a:gd name="connsiteX99" fmla="*/ 3124542 w 5504755"/>
              <a:gd name="connsiteY99" fmla="*/ 2763702 h 4297270"/>
              <a:gd name="connsiteX100" fmla="*/ 3112241 w 5504755"/>
              <a:gd name="connsiteY100" fmla="*/ 2751401 h 4297270"/>
              <a:gd name="connsiteX101" fmla="*/ 3095839 w 5504755"/>
              <a:gd name="connsiteY101" fmla="*/ 2726798 h 4297270"/>
              <a:gd name="connsiteX102" fmla="*/ 3079438 w 5504755"/>
              <a:gd name="connsiteY102" fmla="*/ 2702196 h 4297270"/>
              <a:gd name="connsiteX103" fmla="*/ 3071237 w 5504755"/>
              <a:gd name="connsiteY103" fmla="*/ 2677593 h 4297270"/>
              <a:gd name="connsiteX104" fmla="*/ 3067136 w 5504755"/>
              <a:gd name="connsiteY104" fmla="*/ 2665292 h 4297270"/>
              <a:gd name="connsiteX105" fmla="*/ 3058935 w 5504755"/>
              <a:gd name="connsiteY105" fmla="*/ 2628388 h 4297270"/>
              <a:gd name="connsiteX106" fmla="*/ 3050734 w 5504755"/>
              <a:gd name="connsiteY106" fmla="*/ 2603785 h 4297270"/>
              <a:gd name="connsiteX107" fmla="*/ 3046634 w 5504755"/>
              <a:gd name="connsiteY107" fmla="*/ 2591484 h 4297270"/>
              <a:gd name="connsiteX108" fmla="*/ 3042533 w 5504755"/>
              <a:gd name="connsiteY108" fmla="*/ 2575082 h 4297270"/>
              <a:gd name="connsiteX109" fmla="*/ 3034333 w 5504755"/>
              <a:gd name="connsiteY109" fmla="*/ 2562781 h 4297270"/>
              <a:gd name="connsiteX110" fmla="*/ 3026132 w 5504755"/>
              <a:gd name="connsiteY110" fmla="*/ 2534077 h 4297270"/>
              <a:gd name="connsiteX111" fmla="*/ 3009730 w 5504755"/>
              <a:gd name="connsiteY111" fmla="*/ 2509475 h 4297270"/>
              <a:gd name="connsiteX112" fmla="*/ 3005629 w 5504755"/>
              <a:gd name="connsiteY112" fmla="*/ 2497173 h 4297270"/>
              <a:gd name="connsiteX113" fmla="*/ 2968725 w 5504755"/>
              <a:gd name="connsiteY113" fmla="*/ 2468470 h 4297270"/>
              <a:gd name="connsiteX114" fmla="*/ 2931821 w 5504755"/>
              <a:gd name="connsiteY114" fmla="*/ 2443867 h 4297270"/>
              <a:gd name="connsiteX115" fmla="*/ 2919520 w 5504755"/>
              <a:gd name="connsiteY115" fmla="*/ 2435667 h 4297270"/>
              <a:gd name="connsiteX116" fmla="*/ 2911319 w 5504755"/>
              <a:gd name="connsiteY116" fmla="*/ 2423365 h 4297270"/>
              <a:gd name="connsiteX117" fmla="*/ 2894917 w 5504755"/>
              <a:gd name="connsiteY117" fmla="*/ 2419265 h 4297270"/>
              <a:gd name="connsiteX118" fmla="*/ 2882616 w 5504755"/>
              <a:gd name="connsiteY118" fmla="*/ 2411064 h 4297270"/>
              <a:gd name="connsiteX119" fmla="*/ 2858013 w 5504755"/>
              <a:gd name="connsiteY119" fmla="*/ 2402863 h 4297270"/>
              <a:gd name="connsiteX120" fmla="*/ 2841612 w 5504755"/>
              <a:gd name="connsiteY120" fmla="*/ 2394662 h 4297270"/>
              <a:gd name="connsiteX121" fmla="*/ 2771904 w 5504755"/>
              <a:gd name="connsiteY121" fmla="*/ 2382361 h 4297270"/>
              <a:gd name="connsiteX122" fmla="*/ 2739100 w 5504755"/>
              <a:gd name="connsiteY122" fmla="*/ 2378260 h 4297270"/>
              <a:gd name="connsiteX123" fmla="*/ 2476672 w 5504755"/>
              <a:gd name="connsiteY123" fmla="*/ 2374160 h 4297270"/>
              <a:gd name="connsiteX124" fmla="*/ 2452069 w 5504755"/>
              <a:gd name="connsiteY124" fmla="*/ 2370059 h 4297270"/>
              <a:gd name="connsiteX125" fmla="*/ 2427466 w 5504755"/>
              <a:gd name="connsiteY125" fmla="*/ 2361859 h 4297270"/>
              <a:gd name="connsiteX126" fmla="*/ 2304453 w 5504755"/>
              <a:gd name="connsiteY126" fmla="*/ 2255247 h 4297270"/>
              <a:gd name="connsiteX127" fmla="*/ 2259347 w 5504755"/>
              <a:gd name="connsiteY127" fmla="*/ 2197841 h 4297270"/>
              <a:gd name="connsiteX128" fmla="*/ 2222444 w 5504755"/>
              <a:gd name="connsiteY128" fmla="*/ 2132234 h 4297270"/>
              <a:gd name="connsiteX129" fmla="*/ 2181440 w 5504755"/>
              <a:gd name="connsiteY129" fmla="*/ 2066626 h 4297270"/>
              <a:gd name="connsiteX130" fmla="*/ 2128133 w 5504755"/>
              <a:gd name="connsiteY130" fmla="*/ 2005120 h 4297270"/>
              <a:gd name="connsiteX131" fmla="*/ 2058426 w 5504755"/>
              <a:gd name="connsiteY131" fmla="*/ 1927211 h 4297270"/>
              <a:gd name="connsiteX132" fmla="*/ 2017421 w 5504755"/>
              <a:gd name="connsiteY132" fmla="*/ 1906708 h 4297270"/>
              <a:gd name="connsiteX133" fmla="*/ 1968217 w 5504755"/>
              <a:gd name="connsiteY133" fmla="*/ 1882106 h 4297270"/>
              <a:gd name="connsiteX134" fmla="*/ 1849303 w 5504755"/>
              <a:gd name="connsiteY134" fmla="*/ 1841102 h 4297270"/>
              <a:gd name="connsiteX135" fmla="*/ 1742692 w 5504755"/>
              <a:gd name="connsiteY135" fmla="*/ 1808298 h 4297270"/>
              <a:gd name="connsiteX136" fmla="*/ 1668883 w 5504755"/>
              <a:gd name="connsiteY136" fmla="*/ 1763194 h 4297270"/>
              <a:gd name="connsiteX137" fmla="*/ 1504865 w 5504755"/>
              <a:gd name="connsiteY137" fmla="*/ 1726289 h 4297270"/>
              <a:gd name="connsiteX138" fmla="*/ 1357249 w 5504755"/>
              <a:gd name="connsiteY138" fmla="*/ 1615577 h 4297270"/>
              <a:gd name="connsiteX139" fmla="*/ 1295742 w 5504755"/>
              <a:gd name="connsiteY139" fmla="*/ 1488464 h 4297270"/>
              <a:gd name="connsiteX140" fmla="*/ 1217834 w 5504755"/>
              <a:gd name="connsiteY140" fmla="*/ 1472062 h 4297270"/>
              <a:gd name="connsiteX141" fmla="*/ 1123524 w 5504755"/>
              <a:gd name="connsiteY141" fmla="*/ 1455659 h 4297270"/>
              <a:gd name="connsiteX142" fmla="*/ 1041515 w 5504755"/>
              <a:gd name="connsiteY142" fmla="*/ 1426957 h 4297270"/>
              <a:gd name="connsiteX143" fmla="*/ 951305 w 5504755"/>
              <a:gd name="connsiteY143" fmla="*/ 1377751 h 4297270"/>
              <a:gd name="connsiteX144" fmla="*/ 897999 w 5504755"/>
              <a:gd name="connsiteY144" fmla="*/ 1344948 h 4297270"/>
              <a:gd name="connsiteX145" fmla="*/ 824191 w 5504755"/>
              <a:gd name="connsiteY145" fmla="*/ 1312144 h 4297270"/>
              <a:gd name="connsiteX146" fmla="*/ 754483 w 5504755"/>
              <a:gd name="connsiteY146" fmla="*/ 1299843 h 4297270"/>
              <a:gd name="connsiteX147" fmla="*/ 692976 w 5504755"/>
              <a:gd name="connsiteY147" fmla="*/ 1250636 h 4297270"/>
              <a:gd name="connsiteX148" fmla="*/ 627369 w 5504755"/>
              <a:gd name="connsiteY148" fmla="*/ 1209633 h 4297270"/>
              <a:gd name="connsiteX149" fmla="*/ 602767 w 5504755"/>
              <a:gd name="connsiteY149" fmla="*/ 1123524 h 4297270"/>
              <a:gd name="connsiteX150" fmla="*/ 578164 w 5504755"/>
              <a:gd name="connsiteY150" fmla="*/ 1021012 h 4297270"/>
              <a:gd name="connsiteX151" fmla="*/ 549461 w 5504755"/>
              <a:gd name="connsiteY151" fmla="*/ 885697 h 4297270"/>
              <a:gd name="connsiteX152" fmla="*/ 471553 w 5504755"/>
              <a:gd name="connsiteY152" fmla="*/ 787285 h 4297270"/>
              <a:gd name="connsiteX153" fmla="*/ 299333 w 5504755"/>
              <a:gd name="connsiteY153" fmla="*/ 623268 h 4297270"/>
              <a:gd name="connsiteX154" fmla="*/ 246028 w 5504755"/>
              <a:gd name="connsiteY154" fmla="*/ 508456 h 4297270"/>
              <a:gd name="connsiteX155" fmla="*/ 151718 w 5504755"/>
              <a:gd name="connsiteY155" fmla="*/ 266529 h 4297270"/>
              <a:gd name="connsiteX156" fmla="*/ 0 w 5504755"/>
              <a:gd name="connsiteY15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8478 w 5504755"/>
              <a:gd name="connsiteY91" fmla="*/ 2907218 h 4297270"/>
              <a:gd name="connsiteX92" fmla="*/ 3436177 w 5504755"/>
              <a:gd name="connsiteY92" fmla="*/ 2894917 h 4297270"/>
              <a:gd name="connsiteX93" fmla="*/ 3399272 w 5504755"/>
              <a:gd name="connsiteY93" fmla="*/ 2874415 h 4297270"/>
              <a:gd name="connsiteX94" fmla="*/ 3276259 w 5504755"/>
              <a:gd name="connsiteY94" fmla="*/ 2878515 h 4297270"/>
              <a:gd name="connsiteX95" fmla="*/ 3243455 w 5504755"/>
              <a:gd name="connsiteY95" fmla="*/ 2866214 h 4297270"/>
              <a:gd name="connsiteX96" fmla="*/ 3202451 w 5504755"/>
              <a:gd name="connsiteY96" fmla="*/ 2845711 h 4297270"/>
              <a:gd name="connsiteX97" fmla="*/ 3157345 w 5504755"/>
              <a:gd name="connsiteY97" fmla="*/ 2821109 h 4297270"/>
              <a:gd name="connsiteX98" fmla="*/ 3124542 w 5504755"/>
              <a:gd name="connsiteY98" fmla="*/ 2763702 h 4297270"/>
              <a:gd name="connsiteX99" fmla="*/ 3112241 w 5504755"/>
              <a:gd name="connsiteY99" fmla="*/ 2751401 h 4297270"/>
              <a:gd name="connsiteX100" fmla="*/ 3095839 w 5504755"/>
              <a:gd name="connsiteY100" fmla="*/ 2726798 h 4297270"/>
              <a:gd name="connsiteX101" fmla="*/ 3079438 w 5504755"/>
              <a:gd name="connsiteY101" fmla="*/ 2702196 h 4297270"/>
              <a:gd name="connsiteX102" fmla="*/ 3071237 w 5504755"/>
              <a:gd name="connsiteY102" fmla="*/ 2677593 h 4297270"/>
              <a:gd name="connsiteX103" fmla="*/ 3067136 w 5504755"/>
              <a:gd name="connsiteY103" fmla="*/ 2665292 h 4297270"/>
              <a:gd name="connsiteX104" fmla="*/ 3058935 w 5504755"/>
              <a:gd name="connsiteY104" fmla="*/ 2628388 h 4297270"/>
              <a:gd name="connsiteX105" fmla="*/ 3050734 w 5504755"/>
              <a:gd name="connsiteY105" fmla="*/ 2603785 h 4297270"/>
              <a:gd name="connsiteX106" fmla="*/ 3046634 w 5504755"/>
              <a:gd name="connsiteY106" fmla="*/ 2591484 h 4297270"/>
              <a:gd name="connsiteX107" fmla="*/ 3042533 w 5504755"/>
              <a:gd name="connsiteY107" fmla="*/ 2575082 h 4297270"/>
              <a:gd name="connsiteX108" fmla="*/ 3034333 w 5504755"/>
              <a:gd name="connsiteY108" fmla="*/ 2562781 h 4297270"/>
              <a:gd name="connsiteX109" fmla="*/ 3026132 w 5504755"/>
              <a:gd name="connsiteY109" fmla="*/ 2534077 h 4297270"/>
              <a:gd name="connsiteX110" fmla="*/ 3009730 w 5504755"/>
              <a:gd name="connsiteY110" fmla="*/ 2509475 h 4297270"/>
              <a:gd name="connsiteX111" fmla="*/ 3005629 w 5504755"/>
              <a:gd name="connsiteY111" fmla="*/ 2497173 h 4297270"/>
              <a:gd name="connsiteX112" fmla="*/ 2968725 w 5504755"/>
              <a:gd name="connsiteY112" fmla="*/ 2468470 h 4297270"/>
              <a:gd name="connsiteX113" fmla="*/ 2931821 w 5504755"/>
              <a:gd name="connsiteY113" fmla="*/ 2443867 h 4297270"/>
              <a:gd name="connsiteX114" fmla="*/ 2919520 w 5504755"/>
              <a:gd name="connsiteY114" fmla="*/ 2435667 h 4297270"/>
              <a:gd name="connsiteX115" fmla="*/ 2911319 w 5504755"/>
              <a:gd name="connsiteY115" fmla="*/ 2423365 h 4297270"/>
              <a:gd name="connsiteX116" fmla="*/ 2894917 w 5504755"/>
              <a:gd name="connsiteY116" fmla="*/ 2419265 h 4297270"/>
              <a:gd name="connsiteX117" fmla="*/ 2882616 w 5504755"/>
              <a:gd name="connsiteY117" fmla="*/ 2411064 h 4297270"/>
              <a:gd name="connsiteX118" fmla="*/ 2858013 w 5504755"/>
              <a:gd name="connsiteY118" fmla="*/ 2402863 h 4297270"/>
              <a:gd name="connsiteX119" fmla="*/ 2841612 w 5504755"/>
              <a:gd name="connsiteY119" fmla="*/ 2394662 h 4297270"/>
              <a:gd name="connsiteX120" fmla="*/ 2771904 w 5504755"/>
              <a:gd name="connsiteY120" fmla="*/ 2382361 h 4297270"/>
              <a:gd name="connsiteX121" fmla="*/ 2739100 w 5504755"/>
              <a:gd name="connsiteY121" fmla="*/ 2378260 h 4297270"/>
              <a:gd name="connsiteX122" fmla="*/ 2476672 w 5504755"/>
              <a:gd name="connsiteY122" fmla="*/ 2374160 h 4297270"/>
              <a:gd name="connsiteX123" fmla="*/ 2452069 w 5504755"/>
              <a:gd name="connsiteY123" fmla="*/ 2370059 h 4297270"/>
              <a:gd name="connsiteX124" fmla="*/ 2427466 w 5504755"/>
              <a:gd name="connsiteY124" fmla="*/ 2361859 h 4297270"/>
              <a:gd name="connsiteX125" fmla="*/ 2304453 w 5504755"/>
              <a:gd name="connsiteY125" fmla="*/ 2255247 h 4297270"/>
              <a:gd name="connsiteX126" fmla="*/ 2259347 w 5504755"/>
              <a:gd name="connsiteY126" fmla="*/ 2197841 h 4297270"/>
              <a:gd name="connsiteX127" fmla="*/ 2222444 w 5504755"/>
              <a:gd name="connsiteY127" fmla="*/ 2132234 h 4297270"/>
              <a:gd name="connsiteX128" fmla="*/ 2181440 w 5504755"/>
              <a:gd name="connsiteY128" fmla="*/ 2066626 h 4297270"/>
              <a:gd name="connsiteX129" fmla="*/ 2128133 w 5504755"/>
              <a:gd name="connsiteY129" fmla="*/ 2005120 h 4297270"/>
              <a:gd name="connsiteX130" fmla="*/ 2058426 w 5504755"/>
              <a:gd name="connsiteY130" fmla="*/ 1927211 h 4297270"/>
              <a:gd name="connsiteX131" fmla="*/ 2017421 w 5504755"/>
              <a:gd name="connsiteY131" fmla="*/ 1906708 h 4297270"/>
              <a:gd name="connsiteX132" fmla="*/ 1968217 w 5504755"/>
              <a:gd name="connsiteY132" fmla="*/ 1882106 h 4297270"/>
              <a:gd name="connsiteX133" fmla="*/ 1849303 w 5504755"/>
              <a:gd name="connsiteY133" fmla="*/ 1841102 h 4297270"/>
              <a:gd name="connsiteX134" fmla="*/ 1742692 w 5504755"/>
              <a:gd name="connsiteY134" fmla="*/ 1808298 h 4297270"/>
              <a:gd name="connsiteX135" fmla="*/ 1668883 w 5504755"/>
              <a:gd name="connsiteY135" fmla="*/ 1763194 h 4297270"/>
              <a:gd name="connsiteX136" fmla="*/ 1504865 w 5504755"/>
              <a:gd name="connsiteY136" fmla="*/ 1726289 h 4297270"/>
              <a:gd name="connsiteX137" fmla="*/ 1357249 w 5504755"/>
              <a:gd name="connsiteY137" fmla="*/ 1615577 h 4297270"/>
              <a:gd name="connsiteX138" fmla="*/ 1295742 w 5504755"/>
              <a:gd name="connsiteY138" fmla="*/ 1488464 h 4297270"/>
              <a:gd name="connsiteX139" fmla="*/ 1217834 w 5504755"/>
              <a:gd name="connsiteY139" fmla="*/ 1472062 h 4297270"/>
              <a:gd name="connsiteX140" fmla="*/ 1123524 w 5504755"/>
              <a:gd name="connsiteY140" fmla="*/ 1455659 h 4297270"/>
              <a:gd name="connsiteX141" fmla="*/ 1041515 w 5504755"/>
              <a:gd name="connsiteY141" fmla="*/ 1426957 h 4297270"/>
              <a:gd name="connsiteX142" fmla="*/ 951305 w 5504755"/>
              <a:gd name="connsiteY142" fmla="*/ 1377751 h 4297270"/>
              <a:gd name="connsiteX143" fmla="*/ 897999 w 5504755"/>
              <a:gd name="connsiteY143" fmla="*/ 1344948 h 4297270"/>
              <a:gd name="connsiteX144" fmla="*/ 824191 w 5504755"/>
              <a:gd name="connsiteY144" fmla="*/ 1312144 h 4297270"/>
              <a:gd name="connsiteX145" fmla="*/ 754483 w 5504755"/>
              <a:gd name="connsiteY145" fmla="*/ 1299843 h 4297270"/>
              <a:gd name="connsiteX146" fmla="*/ 692976 w 5504755"/>
              <a:gd name="connsiteY146" fmla="*/ 1250636 h 4297270"/>
              <a:gd name="connsiteX147" fmla="*/ 627369 w 5504755"/>
              <a:gd name="connsiteY147" fmla="*/ 1209633 h 4297270"/>
              <a:gd name="connsiteX148" fmla="*/ 602767 w 5504755"/>
              <a:gd name="connsiteY148" fmla="*/ 1123524 h 4297270"/>
              <a:gd name="connsiteX149" fmla="*/ 578164 w 5504755"/>
              <a:gd name="connsiteY149" fmla="*/ 1021012 h 4297270"/>
              <a:gd name="connsiteX150" fmla="*/ 549461 w 5504755"/>
              <a:gd name="connsiteY150" fmla="*/ 885697 h 4297270"/>
              <a:gd name="connsiteX151" fmla="*/ 471553 w 5504755"/>
              <a:gd name="connsiteY151" fmla="*/ 787285 h 4297270"/>
              <a:gd name="connsiteX152" fmla="*/ 299333 w 5504755"/>
              <a:gd name="connsiteY152" fmla="*/ 623268 h 4297270"/>
              <a:gd name="connsiteX153" fmla="*/ 246028 w 5504755"/>
              <a:gd name="connsiteY153" fmla="*/ 508456 h 4297270"/>
              <a:gd name="connsiteX154" fmla="*/ 151718 w 5504755"/>
              <a:gd name="connsiteY154" fmla="*/ 266529 h 4297270"/>
              <a:gd name="connsiteX155" fmla="*/ 0 w 5504755"/>
              <a:gd name="connsiteY15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8478 w 5504755"/>
              <a:gd name="connsiteY91" fmla="*/ 2907218 h 4297270"/>
              <a:gd name="connsiteX92" fmla="*/ 3436177 w 5504755"/>
              <a:gd name="connsiteY92" fmla="*/ 2894917 h 4297270"/>
              <a:gd name="connsiteX93" fmla="*/ 3399272 w 5504755"/>
              <a:gd name="connsiteY93" fmla="*/ 2874415 h 4297270"/>
              <a:gd name="connsiteX94" fmla="*/ 3276259 w 5504755"/>
              <a:gd name="connsiteY94" fmla="*/ 2878515 h 4297270"/>
              <a:gd name="connsiteX95" fmla="*/ 3202451 w 5504755"/>
              <a:gd name="connsiteY95" fmla="*/ 2845711 h 4297270"/>
              <a:gd name="connsiteX96" fmla="*/ 3157345 w 5504755"/>
              <a:gd name="connsiteY96" fmla="*/ 2821109 h 4297270"/>
              <a:gd name="connsiteX97" fmla="*/ 3124542 w 5504755"/>
              <a:gd name="connsiteY97" fmla="*/ 2763702 h 4297270"/>
              <a:gd name="connsiteX98" fmla="*/ 3112241 w 5504755"/>
              <a:gd name="connsiteY98" fmla="*/ 2751401 h 4297270"/>
              <a:gd name="connsiteX99" fmla="*/ 3095839 w 5504755"/>
              <a:gd name="connsiteY99" fmla="*/ 2726798 h 4297270"/>
              <a:gd name="connsiteX100" fmla="*/ 3079438 w 5504755"/>
              <a:gd name="connsiteY100" fmla="*/ 2702196 h 4297270"/>
              <a:gd name="connsiteX101" fmla="*/ 3071237 w 5504755"/>
              <a:gd name="connsiteY101" fmla="*/ 2677593 h 4297270"/>
              <a:gd name="connsiteX102" fmla="*/ 3067136 w 5504755"/>
              <a:gd name="connsiteY102" fmla="*/ 2665292 h 4297270"/>
              <a:gd name="connsiteX103" fmla="*/ 3058935 w 5504755"/>
              <a:gd name="connsiteY103" fmla="*/ 2628388 h 4297270"/>
              <a:gd name="connsiteX104" fmla="*/ 3050734 w 5504755"/>
              <a:gd name="connsiteY104" fmla="*/ 2603785 h 4297270"/>
              <a:gd name="connsiteX105" fmla="*/ 3046634 w 5504755"/>
              <a:gd name="connsiteY105" fmla="*/ 2591484 h 4297270"/>
              <a:gd name="connsiteX106" fmla="*/ 3042533 w 5504755"/>
              <a:gd name="connsiteY106" fmla="*/ 2575082 h 4297270"/>
              <a:gd name="connsiteX107" fmla="*/ 3034333 w 5504755"/>
              <a:gd name="connsiteY107" fmla="*/ 2562781 h 4297270"/>
              <a:gd name="connsiteX108" fmla="*/ 3026132 w 5504755"/>
              <a:gd name="connsiteY108" fmla="*/ 2534077 h 4297270"/>
              <a:gd name="connsiteX109" fmla="*/ 3009730 w 5504755"/>
              <a:gd name="connsiteY109" fmla="*/ 2509475 h 4297270"/>
              <a:gd name="connsiteX110" fmla="*/ 3005629 w 5504755"/>
              <a:gd name="connsiteY110" fmla="*/ 2497173 h 4297270"/>
              <a:gd name="connsiteX111" fmla="*/ 2968725 w 5504755"/>
              <a:gd name="connsiteY111" fmla="*/ 2468470 h 4297270"/>
              <a:gd name="connsiteX112" fmla="*/ 2931821 w 5504755"/>
              <a:gd name="connsiteY112" fmla="*/ 2443867 h 4297270"/>
              <a:gd name="connsiteX113" fmla="*/ 2919520 w 5504755"/>
              <a:gd name="connsiteY113" fmla="*/ 2435667 h 4297270"/>
              <a:gd name="connsiteX114" fmla="*/ 2911319 w 5504755"/>
              <a:gd name="connsiteY114" fmla="*/ 2423365 h 4297270"/>
              <a:gd name="connsiteX115" fmla="*/ 2894917 w 5504755"/>
              <a:gd name="connsiteY115" fmla="*/ 2419265 h 4297270"/>
              <a:gd name="connsiteX116" fmla="*/ 2882616 w 5504755"/>
              <a:gd name="connsiteY116" fmla="*/ 2411064 h 4297270"/>
              <a:gd name="connsiteX117" fmla="*/ 2858013 w 5504755"/>
              <a:gd name="connsiteY117" fmla="*/ 2402863 h 4297270"/>
              <a:gd name="connsiteX118" fmla="*/ 2841612 w 5504755"/>
              <a:gd name="connsiteY118" fmla="*/ 2394662 h 4297270"/>
              <a:gd name="connsiteX119" fmla="*/ 2771904 w 5504755"/>
              <a:gd name="connsiteY119" fmla="*/ 2382361 h 4297270"/>
              <a:gd name="connsiteX120" fmla="*/ 2739100 w 5504755"/>
              <a:gd name="connsiteY120" fmla="*/ 2378260 h 4297270"/>
              <a:gd name="connsiteX121" fmla="*/ 2476672 w 5504755"/>
              <a:gd name="connsiteY121" fmla="*/ 2374160 h 4297270"/>
              <a:gd name="connsiteX122" fmla="*/ 2452069 w 5504755"/>
              <a:gd name="connsiteY122" fmla="*/ 2370059 h 4297270"/>
              <a:gd name="connsiteX123" fmla="*/ 2427466 w 5504755"/>
              <a:gd name="connsiteY123" fmla="*/ 2361859 h 4297270"/>
              <a:gd name="connsiteX124" fmla="*/ 2304453 w 5504755"/>
              <a:gd name="connsiteY124" fmla="*/ 2255247 h 4297270"/>
              <a:gd name="connsiteX125" fmla="*/ 2259347 w 5504755"/>
              <a:gd name="connsiteY125" fmla="*/ 2197841 h 4297270"/>
              <a:gd name="connsiteX126" fmla="*/ 2222444 w 5504755"/>
              <a:gd name="connsiteY126" fmla="*/ 2132234 h 4297270"/>
              <a:gd name="connsiteX127" fmla="*/ 2181440 w 5504755"/>
              <a:gd name="connsiteY127" fmla="*/ 2066626 h 4297270"/>
              <a:gd name="connsiteX128" fmla="*/ 2128133 w 5504755"/>
              <a:gd name="connsiteY128" fmla="*/ 2005120 h 4297270"/>
              <a:gd name="connsiteX129" fmla="*/ 2058426 w 5504755"/>
              <a:gd name="connsiteY129" fmla="*/ 1927211 h 4297270"/>
              <a:gd name="connsiteX130" fmla="*/ 2017421 w 5504755"/>
              <a:gd name="connsiteY130" fmla="*/ 1906708 h 4297270"/>
              <a:gd name="connsiteX131" fmla="*/ 1968217 w 5504755"/>
              <a:gd name="connsiteY131" fmla="*/ 1882106 h 4297270"/>
              <a:gd name="connsiteX132" fmla="*/ 1849303 w 5504755"/>
              <a:gd name="connsiteY132" fmla="*/ 1841102 h 4297270"/>
              <a:gd name="connsiteX133" fmla="*/ 1742692 w 5504755"/>
              <a:gd name="connsiteY133" fmla="*/ 1808298 h 4297270"/>
              <a:gd name="connsiteX134" fmla="*/ 1668883 w 5504755"/>
              <a:gd name="connsiteY134" fmla="*/ 1763194 h 4297270"/>
              <a:gd name="connsiteX135" fmla="*/ 1504865 w 5504755"/>
              <a:gd name="connsiteY135" fmla="*/ 1726289 h 4297270"/>
              <a:gd name="connsiteX136" fmla="*/ 1357249 w 5504755"/>
              <a:gd name="connsiteY136" fmla="*/ 1615577 h 4297270"/>
              <a:gd name="connsiteX137" fmla="*/ 1295742 w 5504755"/>
              <a:gd name="connsiteY137" fmla="*/ 1488464 h 4297270"/>
              <a:gd name="connsiteX138" fmla="*/ 1217834 w 5504755"/>
              <a:gd name="connsiteY138" fmla="*/ 1472062 h 4297270"/>
              <a:gd name="connsiteX139" fmla="*/ 1123524 w 5504755"/>
              <a:gd name="connsiteY139" fmla="*/ 1455659 h 4297270"/>
              <a:gd name="connsiteX140" fmla="*/ 1041515 w 5504755"/>
              <a:gd name="connsiteY140" fmla="*/ 1426957 h 4297270"/>
              <a:gd name="connsiteX141" fmla="*/ 951305 w 5504755"/>
              <a:gd name="connsiteY141" fmla="*/ 1377751 h 4297270"/>
              <a:gd name="connsiteX142" fmla="*/ 897999 w 5504755"/>
              <a:gd name="connsiteY142" fmla="*/ 1344948 h 4297270"/>
              <a:gd name="connsiteX143" fmla="*/ 824191 w 5504755"/>
              <a:gd name="connsiteY143" fmla="*/ 1312144 h 4297270"/>
              <a:gd name="connsiteX144" fmla="*/ 754483 w 5504755"/>
              <a:gd name="connsiteY144" fmla="*/ 1299843 h 4297270"/>
              <a:gd name="connsiteX145" fmla="*/ 692976 w 5504755"/>
              <a:gd name="connsiteY145" fmla="*/ 1250636 h 4297270"/>
              <a:gd name="connsiteX146" fmla="*/ 627369 w 5504755"/>
              <a:gd name="connsiteY146" fmla="*/ 1209633 h 4297270"/>
              <a:gd name="connsiteX147" fmla="*/ 602767 w 5504755"/>
              <a:gd name="connsiteY147" fmla="*/ 1123524 h 4297270"/>
              <a:gd name="connsiteX148" fmla="*/ 578164 w 5504755"/>
              <a:gd name="connsiteY148" fmla="*/ 1021012 h 4297270"/>
              <a:gd name="connsiteX149" fmla="*/ 549461 w 5504755"/>
              <a:gd name="connsiteY149" fmla="*/ 885697 h 4297270"/>
              <a:gd name="connsiteX150" fmla="*/ 471553 w 5504755"/>
              <a:gd name="connsiteY150" fmla="*/ 787285 h 4297270"/>
              <a:gd name="connsiteX151" fmla="*/ 299333 w 5504755"/>
              <a:gd name="connsiteY151" fmla="*/ 623268 h 4297270"/>
              <a:gd name="connsiteX152" fmla="*/ 246028 w 5504755"/>
              <a:gd name="connsiteY152" fmla="*/ 508456 h 4297270"/>
              <a:gd name="connsiteX153" fmla="*/ 151718 w 5504755"/>
              <a:gd name="connsiteY153" fmla="*/ 266529 h 4297270"/>
              <a:gd name="connsiteX154" fmla="*/ 0 w 5504755"/>
              <a:gd name="connsiteY15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399272 w 5504755"/>
              <a:gd name="connsiteY87" fmla="*/ 3079437 h 4297270"/>
              <a:gd name="connsiteX88" fmla="*/ 3415674 w 5504755"/>
              <a:gd name="connsiteY88" fmla="*/ 3042533 h 4297270"/>
              <a:gd name="connsiteX89" fmla="*/ 3419775 w 5504755"/>
              <a:gd name="connsiteY89" fmla="*/ 3030232 h 4297270"/>
              <a:gd name="connsiteX90" fmla="*/ 3436177 w 5504755"/>
              <a:gd name="connsiteY90" fmla="*/ 2993328 h 4297270"/>
              <a:gd name="connsiteX91" fmla="*/ 3448478 w 5504755"/>
              <a:gd name="connsiteY91" fmla="*/ 2907218 h 4297270"/>
              <a:gd name="connsiteX92" fmla="*/ 3399272 w 5504755"/>
              <a:gd name="connsiteY92" fmla="*/ 2874415 h 4297270"/>
              <a:gd name="connsiteX93" fmla="*/ 3276259 w 5504755"/>
              <a:gd name="connsiteY93" fmla="*/ 2878515 h 4297270"/>
              <a:gd name="connsiteX94" fmla="*/ 3202451 w 5504755"/>
              <a:gd name="connsiteY94" fmla="*/ 2845711 h 4297270"/>
              <a:gd name="connsiteX95" fmla="*/ 3157345 w 5504755"/>
              <a:gd name="connsiteY95" fmla="*/ 2821109 h 4297270"/>
              <a:gd name="connsiteX96" fmla="*/ 3124542 w 5504755"/>
              <a:gd name="connsiteY96" fmla="*/ 2763702 h 4297270"/>
              <a:gd name="connsiteX97" fmla="*/ 3112241 w 5504755"/>
              <a:gd name="connsiteY97" fmla="*/ 2751401 h 4297270"/>
              <a:gd name="connsiteX98" fmla="*/ 3095839 w 5504755"/>
              <a:gd name="connsiteY98" fmla="*/ 2726798 h 4297270"/>
              <a:gd name="connsiteX99" fmla="*/ 3079438 w 5504755"/>
              <a:gd name="connsiteY99" fmla="*/ 2702196 h 4297270"/>
              <a:gd name="connsiteX100" fmla="*/ 3071237 w 5504755"/>
              <a:gd name="connsiteY100" fmla="*/ 2677593 h 4297270"/>
              <a:gd name="connsiteX101" fmla="*/ 3067136 w 5504755"/>
              <a:gd name="connsiteY101" fmla="*/ 2665292 h 4297270"/>
              <a:gd name="connsiteX102" fmla="*/ 3058935 w 5504755"/>
              <a:gd name="connsiteY102" fmla="*/ 2628388 h 4297270"/>
              <a:gd name="connsiteX103" fmla="*/ 3050734 w 5504755"/>
              <a:gd name="connsiteY103" fmla="*/ 2603785 h 4297270"/>
              <a:gd name="connsiteX104" fmla="*/ 3046634 w 5504755"/>
              <a:gd name="connsiteY104" fmla="*/ 2591484 h 4297270"/>
              <a:gd name="connsiteX105" fmla="*/ 3042533 w 5504755"/>
              <a:gd name="connsiteY105" fmla="*/ 2575082 h 4297270"/>
              <a:gd name="connsiteX106" fmla="*/ 3034333 w 5504755"/>
              <a:gd name="connsiteY106" fmla="*/ 2562781 h 4297270"/>
              <a:gd name="connsiteX107" fmla="*/ 3026132 w 5504755"/>
              <a:gd name="connsiteY107" fmla="*/ 2534077 h 4297270"/>
              <a:gd name="connsiteX108" fmla="*/ 3009730 w 5504755"/>
              <a:gd name="connsiteY108" fmla="*/ 2509475 h 4297270"/>
              <a:gd name="connsiteX109" fmla="*/ 3005629 w 5504755"/>
              <a:gd name="connsiteY109" fmla="*/ 2497173 h 4297270"/>
              <a:gd name="connsiteX110" fmla="*/ 2968725 w 5504755"/>
              <a:gd name="connsiteY110" fmla="*/ 2468470 h 4297270"/>
              <a:gd name="connsiteX111" fmla="*/ 2931821 w 5504755"/>
              <a:gd name="connsiteY111" fmla="*/ 2443867 h 4297270"/>
              <a:gd name="connsiteX112" fmla="*/ 2919520 w 5504755"/>
              <a:gd name="connsiteY112" fmla="*/ 2435667 h 4297270"/>
              <a:gd name="connsiteX113" fmla="*/ 2911319 w 5504755"/>
              <a:gd name="connsiteY113" fmla="*/ 2423365 h 4297270"/>
              <a:gd name="connsiteX114" fmla="*/ 2894917 w 5504755"/>
              <a:gd name="connsiteY114" fmla="*/ 2419265 h 4297270"/>
              <a:gd name="connsiteX115" fmla="*/ 2882616 w 5504755"/>
              <a:gd name="connsiteY115" fmla="*/ 2411064 h 4297270"/>
              <a:gd name="connsiteX116" fmla="*/ 2858013 w 5504755"/>
              <a:gd name="connsiteY116" fmla="*/ 2402863 h 4297270"/>
              <a:gd name="connsiteX117" fmla="*/ 2841612 w 5504755"/>
              <a:gd name="connsiteY117" fmla="*/ 2394662 h 4297270"/>
              <a:gd name="connsiteX118" fmla="*/ 2771904 w 5504755"/>
              <a:gd name="connsiteY118" fmla="*/ 2382361 h 4297270"/>
              <a:gd name="connsiteX119" fmla="*/ 2739100 w 5504755"/>
              <a:gd name="connsiteY119" fmla="*/ 2378260 h 4297270"/>
              <a:gd name="connsiteX120" fmla="*/ 2476672 w 5504755"/>
              <a:gd name="connsiteY120" fmla="*/ 2374160 h 4297270"/>
              <a:gd name="connsiteX121" fmla="*/ 2452069 w 5504755"/>
              <a:gd name="connsiteY121" fmla="*/ 2370059 h 4297270"/>
              <a:gd name="connsiteX122" fmla="*/ 2427466 w 5504755"/>
              <a:gd name="connsiteY122" fmla="*/ 2361859 h 4297270"/>
              <a:gd name="connsiteX123" fmla="*/ 2304453 w 5504755"/>
              <a:gd name="connsiteY123" fmla="*/ 2255247 h 4297270"/>
              <a:gd name="connsiteX124" fmla="*/ 2259347 w 5504755"/>
              <a:gd name="connsiteY124" fmla="*/ 2197841 h 4297270"/>
              <a:gd name="connsiteX125" fmla="*/ 2222444 w 5504755"/>
              <a:gd name="connsiteY125" fmla="*/ 2132234 h 4297270"/>
              <a:gd name="connsiteX126" fmla="*/ 2181440 w 5504755"/>
              <a:gd name="connsiteY126" fmla="*/ 2066626 h 4297270"/>
              <a:gd name="connsiteX127" fmla="*/ 2128133 w 5504755"/>
              <a:gd name="connsiteY127" fmla="*/ 2005120 h 4297270"/>
              <a:gd name="connsiteX128" fmla="*/ 2058426 w 5504755"/>
              <a:gd name="connsiteY128" fmla="*/ 1927211 h 4297270"/>
              <a:gd name="connsiteX129" fmla="*/ 2017421 w 5504755"/>
              <a:gd name="connsiteY129" fmla="*/ 1906708 h 4297270"/>
              <a:gd name="connsiteX130" fmla="*/ 1968217 w 5504755"/>
              <a:gd name="connsiteY130" fmla="*/ 1882106 h 4297270"/>
              <a:gd name="connsiteX131" fmla="*/ 1849303 w 5504755"/>
              <a:gd name="connsiteY131" fmla="*/ 1841102 h 4297270"/>
              <a:gd name="connsiteX132" fmla="*/ 1742692 w 5504755"/>
              <a:gd name="connsiteY132" fmla="*/ 1808298 h 4297270"/>
              <a:gd name="connsiteX133" fmla="*/ 1668883 w 5504755"/>
              <a:gd name="connsiteY133" fmla="*/ 1763194 h 4297270"/>
              <a:gd name="connsiteX134" fmla="*/ 1504865 w 5504755"/>
              <a:gd name="connsiteY134" fmla="*/ 1726289 h 4297270"/>
              <a:gd name="connsiteX135" fmla="*/ 1357249 w 5504755"/>
              <a:gd name="connsiteY135" fmla="*/ 1615577 h 4297270"/>
              <a:gd name="connsiteX136" fmla="*/ 1295742 w 5504755"/>
              <a:gd name="connsiteY136" fmla="*/ 1488464 h 4297270"/>
              <a:gd name="connsiteX137" fmla="*/ 1217834 w 5504755"/>
              <a:gd name="connsiteY137" fmla="*/ 1472062 h 4297270"/>
              <a:gd name="connsiteX138" fmla="*/ 1123524 w 5504755"/>
              <a:gd name="connsiteY138" fmla="*/ 1455659 h 4297270"/>
              <a:gd name="connsiteX139" fmla="*/ 1041515 w 5504755"/>
              <a:gd name="connsiteY139" fmla="*/ 1426957 h 4297270"/>
              <a:gd name="connsiteX140" fmla="*/ 951305 w 5504755"/>
              <a:gd name="connsiteY140" fmla="*/ 1377751 h 4297270"/>
              <a:gd name="connsiteX141" fmla="*/ 897999 w 5504755"/>
              <a:gd name="connsiteY141" fmla="*/ 1344948 h 4297270"/>
              <a:gd name="connsiteX142" fmla="*/ 824191 w 5504755"/>
              <a:gd name="connsiteY142" fmla="*/ 1312144 h 4297270"/>
              <a:gd name="connsiteX143" fmla="*/ 754483 w 5504755"/>
              <a:gd name="connsiteY143" fmla="*/ 1299843 h 4297270"/>
              <a:gd name="connsiteX144" fmla="*/ 692976 w 5504755"/>
              <a:gd name="connsiteY144" fmla="*/ 1250636 h 4297270"/>
              <a:gd name="connsiteX145" fmla="*/ 627369 w 5504755"/>
              <a:gd name="connsiteY145" fmla="*/ 1209633 h 4297270"/>
              <a:gd name="connsiteX146" fmla="*/ 602767 w 5504755"/>
              <a:gd name="connsiteY146" fmla="*/ 1123524 h 4297270"/>
              <a:gd name="connsiteX147" fmla="*/ 578164 w 5504755"/>
              <a:gd name="connsiteY147" fmla="*/ 1021012 h 4297270"/>
              <a:gd name="connsiteX148" fmla="*/ 549461 w 5504755"/>
              <a:gd name="connsiteY148" fmla="*/ 885697 h 4297270"/>
              <a:gd name="connsiteX149" fmla="*/ 471553 w 5504755"/>
              <a:gd name="connsiteY149" fmla="*/ 787285 h 4297270"/>
              <a:gd name="connsiteX150" fmla="*/ 299333 w 5504755"/>
              <a:gd name="connsiteY150" fmla="*/ 623268 h 4297270"/>
              <a:gd name="connsiteX151" fmla="*/ 246028 w 5504755"/>
              <a:gd name="connsiteY151" fmla="*/ 508456 h 4297270"/>
              <a:gd name="connsiteX152" fmla="*/ 151718 w 5504755"/>
              <a:gd name="connsiteY152" fmla="*/ 266529 h 4297270"/>
              <a:gd name="connsiteX153" fmla="*/ 0 w 5504755"/>
              <a:gd name="connsiteY15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9775 w 5504755"/>
              <a:gd name="connsiteY86" fmla="*/ 3083537 h 4297270"/>
              <a:gd name="connsiteX87" fmla="*/ 3415674 w 5504755"/>
              <a:gd name="connsiteY87" fmla="*/ 3042533 h 4297270"/>
              <a:gd name="connsiteX88" fmla="*/ 3419775 w 5504755"/>
              <a:gd name="connsiteY88" fmla="*/ 3030232 h 4297270"/>
              <a:gd name="connsiteX89" fmla="*/ 3436177 w 5504755"/>
              <a:gd name="connsiteY89" fmla="*/ 2993328 h 4297270"/>
              <a:gd name="connsiteX90" fmla="*/ 3448478 w 5504755"/>
              <a:gd name="connsiteY90" fmla="*/ 2907218 h 4297270"/>
              <a:gd name="connsiteX91" fmla="*/ 3399272 w 5504755"/>
              <a:gd name="connsiteY91" fmla="*/ 2874415 h 4297270"/>
              <a:gd name="connsiteX92" fmla="*/ 3276259 w 5504755"/>
              <a:gd name="connsiteY92" fmla="*/ 2878515 h 4297270"/>
              <a:gd name="connsiteX93" fmla="*/ 3202451 w 5504755"/>
              <a:gd name="connsiteY93" fmla="*/ 2845711 h 4297270"/>
              <a:gd name="connsiteX94" fmla="*/ 3157345 w 5504755"/>
              <a:gd name="connsiteY94" fmla="*/ 2821109 h 4297270"/>
              <a:gd name="connsiteX95" fmla="*/ 3124542 w 5504755"/>
              <a:gd name="connsiteY95" fmla="*/ 2763702 h 4297270"/>
              <a:gd name="connsiteX96" fmla="*/ 3112241 w 5504755"/>
              <a:gd name="connsiteY96" fmla="*/ 2751401 h 4297270"/>
              <a:gd name="connsiteX97" fmla="*/ 3095839 w 5504755"/>
              <a:gd name="connsiteY97" fmla="*/ 2726798 h 4297270"/>
              <a:gd name="connsiteX98" fmla="*/ 3079438 w 5504755"/>
              <a:gd name="connsiteY98" fmla="*/ 2702196 h 4297270"/>
              <a:gd name="connsiteX99" fmla="*/ 3071237 w 5504755"/>
              <a:gd name="connsiteY99" fmla="*/ 2677593 h 4297270"/>
              <a:gd name="connsiteX100" fmla="*/ 3067136 w 5504755"/>
              <a:gd name="connsiteY100" fmla="*/ 2665292 h 4297270"/>
              <a:gd name="connsiteX101" fmla="*/ 3058935 w 5504755"/>
              <a:gd name="connsiteY101" fmla="*/ 2628388 h 4297270"/>
              <a:gd name="connsiteX102" fmla="*/ 3050734 w 5504755"/>
              <a:gd name="connsiteY102" fmla="*/ 2603785 h 4297270"/>
              <a:gd name="connsiteX103" fmla="*/ 3046634 w 5504755"/>
              <a:gd name="connsiteY103" fmla="*/ 2591484 h 4297270"/>
              <a:gd name="connsiteX104" fmla="*/ 3042533 w 5504755"/>
              <a:gd name="connsiteY104" fmla="*/ 2575082 h 4297270"/>
              <a:gd name="connsiteX105" fmla="*/ 3034333 w 5504755"/>
              <a:gd name="connsiteY105" fmla="*/ 2562781 h 4297270"/>
              <a:gd name="connsiteX106" fmla="*/ 3026132 w 5504755"/>
              <a:gd name="connsiteY106" fmla="*/ 2534077 h 4297270"/>
              <a:gd name="connsiteX107" fmla="*/ 3009730 w 5504755"/>
              <a:gd name="connsiteY107" fmla="*/ 2509475 h 4297270"/>
              <a:gd name="connsiteX108" fmla="*/ 3005629 w 5504755"/>
              <a:gd name="connsiteY108" fmla="*/ 2497173 h 4297270"/>
              <a:gd name="connsiteX109" fmla="*/ 2968725 w 5504755"/>
              <a:gd name="connsiteY109" fmla="*/ 2468470 h 4297270"/>
              <a:gd name="connsiteX110" fmla="*/ 2931821 w 5504755"/>
              <a:gd name="connsiteY110" fmla="*/ 2443867 h 4297270"/>
              <a:gd name="connsiteX111" fmla="*/ 2919520 w 5504755"/>
              <a:gd name="connsiteY111" fmla="*/ 2435667 h 4297270"/>
              <a:gd name="connsiteX112" fmla="*/ 2911319 w 5504755"/>
              <a:gd name="connsiteY112" fmla="*/ 2423365 h 4297270"/>
              <a:gd name="connsiteX113" fmla="*/ 2894917 w 5504755"/>
              <a:gd name="connsiteY113" fmla="*/ 2419265 h 4297270"/>
              <a:gd name="connsiteX114" fmla="*/ 2882616 w 5504755"/>
              <a:gd name="connsiteY114" fmla="*/ 2411064 h 4297270"/>
              <a:gd name="connsiteX115" fmla="*/ 2858013 w 5504755"/>
              <a:gd name="connsiteY115" fmla="*/ 2402863 h 4297270"/>
              <a:gd name="connsiteX116" fmla="*/ 2841612 w 5504755"/>
              <a:gd name="connsiteY116" fmla="*/ 2394662 h 4297270"/>
              <a:gd name="connsiteX117" fmla="*/ 2771904 w 5504755"/>
              <a:gd name="connsiteY117" fmla="*/ 2382361 h 4297270"/>
              <a:gd name="connsiteX118" fmla="*/ 2739100 w 5504755"/>
              <a:gd name="connsiteY118" fmla="*/ 2378260 h 4297270"/>
              <a:gd name="connsiteX119" fmla="*/ 2476672 w 5504755"/>
              <a:gd name="connsiteY119" fmla="*/ 2374160 h 4297270"/>
              <a:gd name="connsiteX120" fmla="*/ 2452069 w 5504755"/>
              <a:gd name="connsiteY120" fmla="*/ 2370059 h 4297270"/>
              <a:gd name="connsiteX121" fmla="*/ 2427466 w 5504755"/>
              <a:gd name="connsiteY121" fmla="*/ 2361859 h 4297270"/>
              <a:gd name="connsiteX122" fmla="*/ 2304453 w 5504755"/>
              <a:gd name="connsiteY122" fmla="*/ 2255247 h 4297270"/>
              <a:gd name="connsiteX123" fmla="*/ 2259347 w 5504755"/>
              <a:gd name="connsiteY123" fmla="*/ 2197841 h 4297270"/>
              <a:gd name="connsiteX124" fmla="*/ 2222444 w 5504755"/>
              <a:gd name="connsiteY124" fmla="*/ 2132234 h 4297270"/>
              <a:gd name="connsiteX125" fmla="*/ 2181440 w 5504755"/>
              <a:gd name="connsiteY125" fmla="*/ 2066626 h 4297270"/>
              <a:gd name="connsiteX126" fmla="*/ 2128133 w 5504755"/>
              <a:gd name="connsiteY126" fmla="*/ 2005120 h 4297270"/>
              <a:gd name="connsiteX127" fmla="*/ 2058426 w 5504755"/>
              <a:gd name="connsiteY127" fmla="*/ 1927211 h 4297270"/>
              <a:gd name="connsiteX128" fmla="*/ 2017421 w 5504755"/>
              <a:gd name="connsiteY128" fmla="*/ 1906708 h 4297270"/>
              <a:gd name="connsiteX129" fmla="*/ 1968217 w 5504755"/>
              <a:gd name="connsiteY129" fmla="*/ 1882106 h 4297270"/>
              <a:gd name="connsiteX130" fmla="*/ 1849303 w 5504755"/>
              <a:gd name="connsiteY130" fmla="*/ 1841102 h 4297270"/>
              <a:gd name="connsiteX131" fmla="*/ 1742692 w 5504755"/>
              <a:gd name="connsiteY131" fmla="*/ 1808298 h 4297270"/>
              <a:gd name="connsiteX132" fmla="*/ 1668883 w 5504755"/>
              <a:gd name="connsiteY132" fmla="*/ 1763194 h 4297270"/>
              <a:gd name="connsiteX133" fmla="*/ 1504865 w 5504755"/>
              <a:gd name="connsiteY133" fmla="*/ 1726289 h 4297270"/>
              <a:gd name="connsiteX134" fmla="*/ 1357249 w 5504755"/>
              <a:gd name="connsiteY134" fmla="*/ 1615577 h 4297270"/>
              <a:gd name="connsiteX135" fmla="*/ 1295742 w 5504755"/>
              <a:gd name="connsiteY135" fmla="*/ 1488464 h 4297270"/>
              <a:gd name="connsiteX136" fmla="*/ 1217834 w 5504755"/>
              <a:gd name="connsiteY136" fmla="*/ 1472062 h 4297270"/>
              <a:gd name="connsiteX137" fmla="*/ 1123524 w 5504755"/>
              <a:gd name="connsiteY137" fmla="*/ 1455659 h 4297270"/>
              <a:gd name="connsiteX138" fmla="*/ 1041515 w 5504755"/>
              <a:gd name="connsiteY138" fmla="*/ 1426957 h 4297270"/>
              <a:gd name="connsiteX139" fmla="*/ 951305 w 5504755"/>
              <a:gd name="connsiteY139" fmla="*/ 1377751 h 4297270"/>
              <a:gd name="connsiteX140" fmla="*/ 897999 w 5504755"/>
              <a:gd name="connsiteY140" fmla="*/ 1344948 h 4297270"/>
              <a:gd name="connsiteX141" fmla="*/ 824191 w 5504755"/>
              <a:gd name="connsiteY141" fmla="*/ 1312144 h 4297270"/>
              <a:gd name="connsiteX142" fmla="*/ 754483 w 5504755"/>
              <a:gd name="connsiteY142" fmla="*/ 1299843 h 4297270"/>
              <a:gd name="connsiteX143" fmla="*/ 692976 w 5504755"/>
              <a:gd name="connsiteY143" fmla="*/ 1250636 h 4297270"/>
              <a:gd name="connsiteX144" fmla="*/ 627369 w 5504755"/>
              <a:gd name="connsiteY144" fmla="*/ 1209633 h 4297270"/>
              <a:gd name="connsiteX145" fmla="*/ 602767 w 5504755"/>
              <a:gd name="connsiteY145" fmla="*/ 1123524 h 4297270"/>
              <a:gd name="connsiteX146" fmla="*/ 578164 w 5504755"/>
              <a:gd name="connsiteY146" fmla="*/ 1021012 h 4297270"/>
              <a:gd name="connsiteX147" fmla="*/ 549461 w 5504755"/>
              <a:gd name="connsiteY147" fmla="*/ 885697 h 4297270"/>
              <a:gd name="connsiteX148" fmla="*/ 471553 w 5504755"/>
              <a:gd name="connsiteY148" fmla="*/ 787285 h 4297270"/>
              <a:gd name="connsiteX149" fmla="*/ 299333 w 5504755"/>
              <a:gd name="connsiteY149" fmla="*/ 623268 h 4297270"/>
              <a:gd name="connsiteX150" fmla="*/ 246028 w 5504755"/>
              <a:gd name="connsiteY150" fmla="*/ 508456 h 4297270"/>
              <a:gd name="connsiteX151" fmla="*/ 151718 w 5504755"/>
              <a:gd name="connsiteY151" fmla="*/ 266529 h 4297270"/>
              <a:gd name="connsiteX152" fmla="*/ 0 w 5504755"/>
              <a:gd name="connsiteY15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23875 w 5504755"/>
              <a:gd name="connsiteY85" fmla="*/ 3071236 h 4297270"/>
              <a:gd name="connsiteX86" fmla="*/ 3415674 w 5504755"/>
              <a:gd name="connsiteY86" fmla="*/ 3042533 h 4297270"/>
              <a:gd name="connsiteX87" fmla="*/ 3419775 w 5504755"/>
              <a:gd name="connsiteY87" fmla="*/ 3030232 h 4297270"/>
              <a:gd name="connsiteX88" fmla="*/ 3436177 w 5504755"/>
              <a:gd name="connsiteY88" fmla="*/ 2993328 h 4297270"/>
              <a:gd name="connsiteX89" fmla="*/ 3448478 w 5504755"/>
              <a:gd name="connsiteY89" fmla="*/ 2907218 h 4297270"/>
              <a:gd name="connsiteX90" fmla="*/ 3399272 w 5504755"/>
              <a:gd name="connsiteY90" fmla="*/ 2874415 h 4297270"/>
              <a:gd name="connsiteX91" fmla="*/ 3276259 w 5504755"/>
              <a:gd name="connsiteY91" fmla="*/ 2878515 h 4297270"/>
              <a:gd name="connsiteX92" fmla="*/ 3202451 w 5504755"/>
              <a:gd name="connsiteY92" fmla="*/ 2845711 h 4297270"/>
              <a:gd name="connsiteX93" fmla="*/ 3157345 w 5504755"/>
              <a:gd name="connsiteY93" fmla="*/ 2821109 h 4297270"/>
              <a:gd name="connsiteX94" fmla="*/ 3124542 w 5504755"/>
              <a:gd name="connsiteY94" fmla="*/ 2763702 h 4297270"/>
              <a:gd name="connsiteX95" fmla="*/ 3112241 w 5504755"/>
              <a:gd name="connsiteY95" fmla="*/ 2751401 h 4297270"/>
              <a:gd name="connsiteX96" fmla="*/ 3095839 w 5504755"/>
              <a:gd name="connsiteY96" fmla="*/ 2726798 h 4297270"/>
              <a:gd name="connsiteX97" fmla="*/ 3079438 w 5504755"/>
              <a:gd name="connsiteY97" fmla="*/ 2702196 h 4297270"/>
              <a:gd name="connsiteX98" fmla="*/ 3071237 w 5504755"/>
              <a:gd name="connsiteY98" fmla="*/ 2677593 h 4297270"/>
              <a:gd name="connsiteX99" fmla="*/ 3067136 w 5504755"/>
              <a:gd name="connsiteY99" fmla="*/ 2665292 h 4297270"/>
              <a:gd name="connsiteX100" fmla="*/ 3058935 w 5504755"/>
              <a:gd name="connsiteY100" fmla="*/ 2628388 h 4297270"/>
              <a:gd name="connsiteX101" fmla="*/ 3050734 w 5504755"/>
              <a:gd name="connsiteY101" fmla="*/ 2603785 h 4297270"/>
              <a:gd name="connsiteX102" fmla="*/ 3046634 w 5504755"/>
              <a:gd name="connsiteY102" fmla="*/ 2591484 h 4297270"/>
              <a:gd name="connsiteX103" fmla="*/ 3042533 w 5504755"/>
              <a:gd name="connsiteY103" fmla="*/ 2575082 h 4297270"/>
              <a:gd name="connsiteX104" fmla="*/ 3034333 w 5504755"/>
              <a:gd name="connsiteY104" fmla="*/ 2562781 h 4297270"/>
              <a:gd name="connsiteX105" fmla="*/ 3026132 w 5504755"/>
              <a:gd name="connsiteY105" fmla="*/ 2534077 h 4297270"/>
              <a:gd name="connsiteX106" fmla="*/ 3009730 w 5504755"/>
              <a:gd name="connsiteY106" fmla="*/ 2509475 h 4297270"/>
              <a:gd name="connsiteX107" fmla="*/ 3005629 w 5504755"/>
              <a:gd name="connsiteY107" fmla="*/ 2497173 h 4297270"/>
              <a:gd name="connsiteX108" fmla="*/ 2968725 w 5504755"/>
              <a:gd name="connsiteY108" fmla="*/ 2468470 h 4297270"/>
              <a:gd name="connsiteX109" fmla="*/ 2931821 w 5504755"/>
              <a:gd name="connsiteY109" fmla="*/ 2443867 h 4297270"/>
              <a:gd name="connsiteX110" fmla="*/ 2919520 w 5504755"/>
              <a:gd name="connsiteY110" fmla="*/ 2435667 h 4297270"/>
              <a:gd name="connsiteX111" fmla="*/ 2911319 w 5504755"/>
              <a:gd name="connsiteY111" fmla="*/ 2423365 h 4297270"/>
              <a:gd name="connsiteX112" fmla="*/ 2894917 w 5504755"/>
              <a:gd name="connsiteY112" fmla="*/ 2419265 h 4297270"/>
              <a:gd name="connsiteX113" fmla="*/ 2882616 w 5504755"/>
              <a:gd name="connsiteY113" fmla="*/ 2411064 h 4297270"/>
              <a:gd name="connsiteX114" fmla="*/ 2858013 w 5504755"/>
              <a:gd name="connsiteY114" fmla="*/ 2402863 h 4297270"/>
              <a:gd name="connsiteX115" fmla="*/ 2841612 w 5504755"/>
              <a:gd name="connsiteY115" fmla="*/ 2394662 h 4297270"/>
              <a:gd name="connsiteX116" fmla="*/ 2771904 w 5504755"/>
              <a:gd name="connsiteY116" fmla="*/ 2382361 h 4297270"/>
              <a:gd name="connsiteX117" fmla="*/ 2739100 w 5504755"/>
              <a:gd name="connsiteY117" fmla="*/ 2378260 h 4297270"/>
              <a:gd name="connsiteX118" fmla="*/ 2476672 w 5504755"/>
              <a:gd name="connsiteY118" fmla="*/ 2374160 h 4297270"/>
              <a:gd name="connsiteX119" fmla="*/ 2452069 w 5504755"/>
              <a:gd name="connsiteY119" fmla="*/ 2370059 h 4297270"/>
              <a:gd name="connsiteX120" fmla="*/ 2427466 w 5504755"/>
              <a:gd name="connsiteY120" fmla="*/ 2361859 h 4297270"/>
              <a:gd name="connsiteX121" fmla="*/ 2304453 w 5504755"/>
              <a:gd name="connsiteY121" fmla="*/ 2255247 h 4297270"/>
              <a:gd name="connsiteX122" fmla="*/ 2259347 w 5504755"/>
              <a:gd name="connsiteY122" fmla="*/ 2197841 h 4297270"/>
              <a:gd name="connsiteX123" fmla="*/ 2222444 w 5504755"/>
              <a:gd name="connsiteY123" fmla="*/ 2132234 h 4297270"/>
              <a:gd name="connsiteX124" fmla="*/ 2181440 w 5504755"/>
              <a:gd name="connsiteY124" fmla="*/ 2066626 h 4297270"/>
              <a:gd name="connsiteX125" fmla="*/ 2128133 w 5504755"/>
              <a:gd name="connsiteY125" fmla="*/ 2005120 h 4297270"/>
              <a:gd name="connsiteX126" fmla="*/ 2058426 w 5504755"/>
              <a:gd name="connsiteY126" fmla="*/ 1927211 h 4297270"/>
              <a:gd name="connsiteX127" fmla="*/ 2017421 w 5504755"/>
              <a:gd name="connsiteY127" fmla="*/ 1906708 h 4297270"/>
              <a:gd name="connsiteX128" fmla="*/ 1968217 w 5504755"/>
              <a:gd name="connsiteY128" fmla="*/ 1882106 h 4297270"/>
              <a:gd name="connsiteX129" fmla="*/ 1849303 w 5504755"/>
              <a:gd name="connsiteY129" fmla="*/ 1841102 h 4297270"/>
              <a:gd name="connsiteX130" fmla="*/ 1742692 w 5504755"/>
              <a:gd name="connsiteY130" fmla="*/ 1808298 h 4297270"/>
              <a:gd name="connsiteX131" fmla="*/ 1668883 w 5504755"/>
              <a:gd name="connsiteY131" fmla="*/ 1763194 h 4297270"/>
              <a:gd name="connsiteX132" fmla="*/ 1504865 w 5504755"/>
              <a:gd name="connsiteY132" fmla="*/ 1726289 h 4297270"/>
              <a:gd name="connsiteX133" fmla="*/ 1357249 w 5504755"/>
              <a:gd name="connsiteY133" fmla="*/ 1615577 h 4297270"/>
              <a:gd name="connsiteX134" fmla="*/ 1295742 w 5504755"/>
              <a:gd name="connsiteY134" fmla="*/ 1488464 h 4297270"/>
              <a:gd name="connsiteX135" fmla="*/ 1217834 w 5504755"/>
              <a:gd name="connsiteY135" fmla="*/ 1472062 h 4297270"/>
              <a:gd name="connsiteX136" fmla="*/ 1123524 w 5504755"/>
              <a:gd name="connsiteY136" fmla="*/ 1455659 h 4297270"/>
              <a:gd name="connsiteX137" fmla="*/ 1041515 w 5504755"/>
              <a:gd name="connsiteY137" fmla="*/ 1426957 h 4297270"/>
              <a:gd name="connsiteX138" fmla="*/ 951305 w 5504755"/>
              <a:gd name="connsiteY138" fmla="*/ 1377751 h 4297270"/>
              <a:gd name="connsiteX139" fmla="*/ 897999 w 5504755"/>
              <a:gd name="connsiteY139" fmla="*/ 1344948 h 4297270"/>
              <a:gd name="connsiteX140" fmla="*/ 824191 w 5504755"/>
              <a:gd name="connsiteY140" fmla="*/ 1312144 h 4297270"/>
              <a:gd name="connsiteX141" fmla="*/ 754483 w 5504755"/>
              <a:gd name="connsiteY141" fmla="*/ 1299843 h 4297270"/>
              <a:gd name="connsiteX142" fmla="*/ 692976 w 5504755"/>
              <a:gd name="connsiteY142" fmla="*/ 1250636 h 4297270"/>
              <a:gd name="connsiteX143" fmla="*/ 627369 w 5504755"/>
              <a:gd name="connsiteY143" fmla="*/ 1209633 h 4297270"/>
              <a:gd name="connsiteX144" fmla="*/ 602767 w 5504755"/>
              <a:gd name="connsiteY144" fmla="*/ 1123524 h 4297270"/>
              <a:gd name="connsiteX145" fmla="*/ 578164 w 5504755"/>
              <a:gd name="connsiteY145" fmla="*/ 1021012 h 4297270"/>
              <a:gd name="connsiteX146" fmla="*/ 549461 w 5504755"/>
              <a:gd name="connsiteY146" fmla="*/ 885697 h 4297270"/>
              <a:gd name="connsiteX147" fmla="*/ 471553 w 5504755"/>
              <a:gd name="connsiteY147" fmla="*/ 787285 h 4297270"/>
              <a:gd name="connsiteX148" fmla="*/ 299333 w 5504755"/>
              <a:gd name="connsiteY148" fmla="*/ 623268 h 4297270"/>
              <a:gd name="connsiteX149" fmla="*/ 246028 w 5504755"/>
              <a:gd name="connsiteY149" fmla="*/ 508456 h 4297270"/>
              <a:gd name="connsiteX150" fmla="*/ 151718 w 5504755"/>
              <a:gd name="connsiteY150" fmla="*/ 266529 h 4297270"/>
              <a:gd name="connsiteX151" fmla="*/ 0 w 5504755"/>
              <a:gd name="connsiteY15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15674 w 5504755"/>
              <a:gd name="connsiteY85" fmla="*/ 3042533 h 4297270"/>
              <a:gd name="connsiteX86" fmla="*/ 3419775 w 5504755"/>
              <a:gd name="connsiteY86" fmla="*/ 3030232 h 4297270"/>
              <a:gd name="connsiteX87" fmla="*/ 3436177 w 5504755"/>
              <a:gd name="connsiteY87" fmla="*/ 2993328 h 4297270"/>
              <a:gd name="connsiteX88" fmla="*/ 3448478 w 5504755"/>
              <a:gd name="connsiteY88" fmla="*/ 2907218 h 4297270"/>
              <a:gd name="connsiteX89" fmla="*/ 3399272 w 5504755"/>
              <a:gd name="connsiteY89" fmla="*/ 2874415 h 4297270"/>
              <a:gd name="connsiteX90" fmla="*/ 3276259 w 5504755"/>
              <a:gd name="connsiteY90" fmla="*/ 2878515 h 4297270"/>
              <a:gd name="connsiteX91" fmla="*/ 3202451 w 5504755"/>
              <a:gd name="connsiteY91" fmla="*/ 2845711 h 4297270"/>
              <a:gd name="connsiteX92" fmla="*/ 3157345 w 5504755"/>
              <a:gd name="connsiteY92" fmla="*/ 2821109 h 4297270"/>
              <a:gd name="connsiteX93" fmla="*/ 3124542 w 5504755"/>
              <a:gd name="connsiteY93" fmla="*/ 2763702 h 4297270"/>
              <a:gd name="connsiteX94" fmla="*/ 3112241 w 5504755"/>
              <a:gd name="connsiteY94" fmla="*/ 2751401 h 4297270"/>
              <a:gd name="connsiteX95" fmla="*/ 3095839 w 5504755"/>
              <a:gd name="connsiteY95" fmla="*/ 2726798 h 4297270"/>
              <a:gd name="connsiteX96" fmla="*/ 3079438 w 5504755"/>
              <a:gd name="connsiteY96" fmla="*/ 2702196 h 4297270"/>
              <a:gd name="connsiteX97" fmla="*/ 3071237 w 5504755"/>
              <a:gd name="connsiteY97" fmla="*/ 2677593 h 4297270"/>
              <a:gd name="connsiteX98" fmla="*/ 3067136 w 5504755"/>
              <a:gd name="connsiteY98" fmla="*/ 2665292 h 4297270"/>
              <a:gd name="connsiteX99" fmla="*/ 3058935 w 5504755"/>
              <a:gd name="connsiteY99" fmla="*/ 2628388 h 4297270"/>
              <a:gd name="connsiteX100" fmla="*/ 3050734 w 5504755"/>
              <a:gd name="connsiteY100" fmla="*/ 2603785 h 4297270"/>
              <a:gd name="connsiteX101" fmla="*/ 3046634 w 5504755"/>
              <a:gd name="connsiteY101" fmla="*/ 2591484 h 4297270"/>
              <a:gd name="connsiteX102" fmla="*/ 3042533 w 5504755"/>
              <a:gd name="connsiteY102" fmla="*/ 2575082 h 4297270"/>
              <a:gd name="connsiteX103" fmla="*/ 3034333 w 5504755"/>
              <a:gd name="connsiteY103" fmla="*/ 2562781 h 4297270"/>
              <a:gd name="connsiteX104" fmla="*/ 3026132 w 5504755"/>
              <a:gd name="connsiteY104" fmla="*/ 2534077 h 4297270"/>
              <a:gd name="connsiteX105" fmla="*/ 3009730 w 5504755"/>
              <a:gd name="connsiteY105" fmla="*/ 2509475 h 4297270"/>
              <a:gd name="connsiteX106" fmla="*/ 3005629 w 5504755"/>
              <a:gd name="connsiteY106" fmla="*/ 2497173 h 4297270"/>
              <a:gd name="connsiteX107" fmla="*/ 2968725 w 5504755"/>
              <a:gd name="connsiteY107" fmla="*/ 2468470 h 4297270"/>
              <a:gd name="connsiteX108" fmla="*/ 2931821 w 5504755"/>
              <a:gd name="connsiteY108" fmla="*/ 2443867 h 4297270"/>
              <a:gd name="connsiteX109" fmla="*/ 2919520 w 5504755"/>
              <a:gd name="connsiteY109" fmla="*/ 2435667 h 4297270"/>
              <a:gd name="connsiteX110" fmla="*/ 2911319 w 5504755"/>
              <a:gd name="connsiteY110" fmla="*/ 2423365 h 4297270"/>
              <a:gd name="connsiteX111" fmla="*/ 2894917 w 5504755"/>
              <a:gd name="connsiteY111" fmla="*/ 2419265 h 4297270"/>
              <a:gd name="connsiteX112" fmla="*/ 2882616 w 5504755"/>
              <a:gd name="connsiteY112" fmla="*/ 2411064 h 4297270"/>
              <a:gd name="connsiteX113" fmla="*/ 2858013 w 5504755"/>
              <a:gd name="connsiteY113" fmla="*/ 2402863 h 4297270"/>
              <a:gd name="connsiteX114" fmla="*/ 2841612 w 5504755"/>
              <a:gd name="connsiteY114" fmla="*/ 2394662 h 4297270"/>
              <a:gd name="connsiteX115" fmla="*/ 2771904 w 5504755"/>
              <a:gd name="connsiteY115" fmla="*/ 2382361 h 4297270"/>
              <a:gd name="connsiteX116" fmla="*/ 2739100 w 5504755"/>
              <a:gd name="connsiteY116" fmla="*/ 2378260 h 4297270"/>
              <a:gd name="connsiteX117" fmla="*/ 2476672 w 5504755"/>
              <a:gd name="connsiteY117" fmla="*/ 2374160 h 4297270"/>
              <a:gd name="connsiteX118" fmla="*/ 2452069 w 5504755"/>
              <a:gd name="connsiteY118" fmla="*/ 2370059 h 4297270"/>
              <a:gd name="connsiteX119" fmla="*/ 2427466 w 5504755"/>
              <a:gd name="connsiteY119" fmla="*/ 2361859 h 4297270"/>
              <a:gd name="connsiteX120" fmla="*/ 2304453 w 5504755"/>
              <a:gd name="connsiteY120" fmla="*/ 2255247 h 4297270"/>
              <a:gd name="connsiteX121" fmla="*/ 2259347 w 5504755"/>
              <a:gd name="connsiteY121" fmla="*/ 2197841 h 4297270"/>
              <a:gd name="connsiteX122" fmla="*/ 2222444 w 5504755"/>
              <a:gd name="connsiteY122" fmla="*/ 2132234 h 4297270"/>
              <a:gd name="connsiteX123" fmla="*/ 2181440 w 5504755"/>
              <a:gd name="connsiteY123" fmla="*/ 2066626 h 4297270"/>
              <a:gd name="connsiteX124" fmla="*/ 2128133 w 5504755"/>
              <a:gd name="connsiteY124" fmla="*/ 2005120 h 4297270"/>
              <a:gd name="connsiteX125" fmla="*/ 2058426 w 5504755"/>
              <a:gd name="connsiteY125" fmla="*/ 1927211 h 4297270"/>
              <a:gd name="connsiteX126" fmla="*/ 2017421 w 5504755"/>
              <a:gd name="connsiteY126" fmla="*/ 1906708 h 4297270"/>
              <a:gd name="connsiteX127" fmla="*/ 1968217 w 5504755"/>
              <a:gd name="connsiteY127" fmla="*/ 1882106 h 4297270"/>
              <a:gd name="connsiteX128" fmla="*/ 1849303 w 5504755"/>
              <a:gd name="connsiteY128" fmla="*/ 1841102 h 4297270"/>
              <a:gd name="connsiteX129" fmla="*/ 1742692 w 5504755"/>
              <a:gd name="connsiteY129" fmla="*/ 1808298 h 4297270"/>
              <a:gd name="connsiteX130" fmla="*/ 1668883 w 5504755"/>
              <a:gd name="connsiteY130" fmla="*/ 1763194 h 4297270"/>
              <a:gd name="connsiteX131" fmla="*/ 1504865 w 5504755"/>
              <a:gd name="connsiteY131" fmla="*/ 1726289 h 4297270"/>
              <a:gd name="connsiteX132" fmla="*/ 1357249 w 5504755"/>
              <a:gd name="connsiteY132" fmla="*/ 1615577 h 4297270"/>
              <a:gd name="connsiteX133" fmla="*/ 1295742 w 5504755"/>
              <a:gd name="connsiteY133" fmla="*/ 1488464 h 4297270"/>
              <a:gd name="connsiteX134" fmla="*/ 1217834 w 5504755"/>
              <a:gd name="connsiteY134" fmla="*/ 1472062 h 4297270"/>
              <a:gd name="connsiteX135" fmla="*/ 1123524 w 5504755"/>
              <a:gd name="connsiteY135" fmla="*/ 1455659 h 4297270"/>
              <a:gd name="connsiteX136" fmla="*/ 1041515 w 5504755"/>
              <a:gd name="connsiteY136" fmla="*/ 1426957 h 4297270"/>
              <a:gd name="connsiteX137" fmla="*/ 951305 w 5504755"/>
              <a:gd name="connsiteY137" fmla="*/ 1377751 h 4297270"/>
              <a:gd name="connsiteX138" fmla="*/ 897999 w 5504755"/>
              <a:gd name="connsiteY138" fmla="*/ 1344948 h 4297270"/>
              <a:gd name="connsiteX139" fmla="*/ 824191 w 5504755"/>
              <a:gd name="connsiteY139" fmla="*/ 1312144 h 4297270"/>
              <a:gd name="connsiteX140" fmla="*/ 754483 w 5504755"/>
              <a:gd name="connsiteY140" fmla="*/ 1299843 h 4297270"/>
              <a:gd name="connsiteX141" fmla="*/ 692976 w 5504755"/>
              <a:gd name="connsiteY141" fmla="*/ 1250636 h 4297270"/>
              <a:gd name="connsiteX142" fmla="*/ 627369 w 5504755"/>
              <a:gd name="connsiteY142" fmla="*/ 1209633 h 4297270"/>
              <a:gd name="connsiteX143" fmla="*/ 602767 w 5504755"/>
              <a:gd name="connsiteY143" fmla="*/ 1123524 h 4297270"/>
              <a:gd name="connsiteX144" fmla="*/ 578164 w 5504755"/>
              <a:gd name="connsiteY144" fmla="*/ 1021012 h 4297270"/>
              <a:gd name="connsiteX145" fmla="*/ 549461 w 5504755"/>
              <a:gd name="connsiteY145" fmla="*/ 885697 h 4297270"/>
              <a:gd name="connsiteX146" fmla="*/ 471553 w 5504755"/>
              <a:gd name="connsiteY146" fmla="*/ 787285 h 4297270"/>
              <a:gd name="connsiteX147" fmla="*/ 299333 w 5504755"/>
              <a:gd name="connsiteY147" fmla="*/ 623268 h 4297270"/>
              <a:gd name="connsiteX148" fmla="*/ 246028 w 5504755"/>
              <a:gd name="connsiteY148" fmla="*/ 508456 h 4297270"/>
              <a:gd name="connsiteX149" fmla="*/ 151718 w 5504755"/>
              <a:gd name="connsiteY149" fmla="*/ 266529 h 4297270"/>
              <a:gd name="connsiteX150" fmla="*/ 0 w 5504755"/>
              <a:gd name="connsiteY15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15674 w 5504755"/>
              <a:gd name="connsiteY85" fmla="*/ 3042533 h 4297270"/>
              <a:gd name="connsiteX86" fmla="*/ 3436177 w 5504755"/>
              <a:gd name="connsiteY86" fmla="*/ 2993328 h 4297270"/>
              <a:gd name="connsiteX87" fmla="*/ 3448478 w 5504755"/>
              <a:gd name="connsiteY87" fmla="*/ 2907218 h 4297270"/>
              <a:gd name="connsiteX88" fmla="*/ 3399272 w 5504755"/>
              <a:gd name="connsiteY88" fmla="*/ 2874415 h 4297270"/>
              <a:gd name="connsiteX89" fmla="*/ 3276259 w 5504755"/>
              <a:gd name="connsiteY89" fmla="*/ 2878515 h 4297270"/>
              <a:gd name="connsiteX90" fmla="*/ 3202451 w 5504755"/>
              <a:gd name="connsiteY90" fmla="*/ 2845711 h 4297270"/>
              <a:gd name="connsiteX91" fmla="*/ 3157345 w 5504755"/>
              <a:gd name="connsiteY91" fmla="*/ 2821109 h 4297270"/>
              <a:gd name="connsiteX92" fmla="*/ 3124542 w 5504755"/>
              <a:gd name="connsiteY92" fmla="*/ 2763702 h 4297270"/>
              <a:gd name="connsiteX93" fmla="*/ 3112241 w 5504755"/>
              <a:gd name="connsiteY93" fmla="*/ 2751401 h 4297270"/>
              <a:gd name="connsiteX94" fmla="*/ 3095839 w 5504755"/>
              <a:gd name="connsiteY94" fmla="*/ 2726798 h 4297270"/>
              <a:gd name="connsiteX95" fmla="*/ 3079438 w 5504755"/>
              <a:gd name="connsiteY95" fmla="*/ 2702196 h 4297270"/>
              <a:gd name="connsiteX96" fmla="*/ 3071237 w 5504755"/>
              <a:gd name="connsiteY96" fmla="*/ 2677593 h 4297270"/>
              <a:gd name="connsiteX97" fmla="*/ 3067136 w 5504755"/>
              <a:gd name="connsiteY97" fmla="*/ 2665292 h 4297270"/>
              <a:gd name="connsiteX98" fmla="*/ 3058935 w 5504755"/>
              <a:gd name="connsiteY98" fmla="*/ 2628388 h 4297270"/>
              <a:gd name="connsiteX99" fmla="*/ 3050734 w 5504755"/>
              <a:gd name="connsiteY99" fmla="*/ 2603785 h 4297270"/>
              <a:gd name="connsiteX100" fmla="*/ 3046634 w 5504755"/>
              <a:gd name="connsiteY100" fmla="*/ 2591484 h 4297270"/>
              <a:gd name="connsiteX101" fmla="*/ 3042533 w 5504755"/>
              <a:gd name="connsiteY101" fmla="*/ 2575082 h 4297270"/>
              <a:gd name="connsiteX102" fmla="*/ 3034333 w 5504755"/>
              <a:gd name="connsiteY102" fmla="*/ 2562781 h 4297270"/>
              <a:gd name="connsiteX103" fmla="*/ 3026132 w 5504755"/>
              <a:gd name="connsiteY103" fmla="*/ 2534077 h 4297270"/>
              <a:gd name="connsiteX104" fmla="*/ 3009730 w 5504755"/>
              <a:gd name="connsiteY104" fmla="*/ 2509475 h 4297270"/>
              <a:gd name="connsiteX105" fmla="*/ 3005629 w 5504755"/>
              <a:gd name="connsiteY105" fmla="*/ 2497173 h 4297270"/>
              <a:gd name="connsiteX106" fmla="*/ 2968725 w 5504755"/>
              <a:gd name="connsiteY106" fmla="*/ 2468470 h 4297270"/>
              <a:gd name="connsiteX107" fmla="*/ 2931821 w 5504755"/>
              <a:gd name="connsiteY107" fmla="*/ 2443867 h 4297270"/>
              <a:gd name="connsiteX108" fmla="*/ 2919520 w 5504755"/>
              <a:gd name="connsiteY108" fmla="*/ 2435667 h 4297270"/>
              <a:gd name="connsiteX109" fmla="*/ 2911319 w 5504755"/>
              <a:gd name="connsiteY109" fmla="*/ 2423365 h 4297270"/>
              <a:gd name="connsiteX110" fmla="*/ 2894917 w 5504755"/>
              <a:gd name="connsiteY110" fmla="*/ 2419265 h 4297270"/>
              <a:gd name="connsiteX111" fmla="*/ 2882616 w 5504755"/>
              <a:gd name="connsiteY111" fmla="*/ 2411064 h 4297270"/>
              <a:gd name="connsiteX112" fmla="*/ 2858013 w 5504755"/>
              <a:gd name="connsiteY112" fmla="*/ 2402863 h 4297270"/>
              <a:gd name="connsiteX113" fmla="*/ 2841612 w 5504755"/>
              <a:gd name="connsiteY113" fmla="*/ 2394662 h 4297270"/>
              <a:gd name="connsiteX114" fmla="*/ 2771904 w 5504755"/>
              <a:gd name="connsiteY114" fmla="*/ 2382361 h 4297270"/>
              <a:gd name="connsiteX115" fmla="*/ 2739100 w 5504755"/>
              <a:gd name="connsiteY115" fmla="*/ 2378260 h 4297270"/>
              <a:gd name="connsiteX116" fmla="*/ 2476672 w 5504755"/>
              <a:gd name="connsiteY116" fmla="*/ 2374160 h 4297270"/>
              <a:gd name="connsiteX117" fmla="*/ 2452069 w 5504755"/>
              <a:gd name="connsiteY117" fmla="*/ 2370059 h 4297270"/>
              <a:gd name="connsiteX118" fmla="*/ 2427466 w 5504755"/>
              <a:gd name="connsiteY118" fmla="*/ 2361859 h 4297270"/>
              <a:gd name="connsiteX119" fmla="*/ 2304453 w 5504755"/>
              <a:gd name="connsiteY119" fmla="*/ 2255247 h 4297270"/>
              <a:gd name="connsiteX120" fmla="*/ 2259347 w 5504755"/>
              <a:gd name="connsiteY120" fmla="*/ 2197841 h 4297270"/>
              <a:gd name="connsiteX121" fmla="*/ 2222444 w 5504755"/>
              <a:gd name="connsiteY121" fmla="*/ 2132234 h 4297270"/>
              <a:gd name="connsiteX122" fmla="*/ 2181440 w 5504755"/>
              <a:gd name="connsiteY122" fmla="*/ 2066626 h 4297270"/>
              <a:gd name="connsiteX123" fmla="*/ 2128133 w 5504755"/>
              <a:gd name="connsiteY123" fmla="*/ 2005120 h 4297270"/>
              <a:gd name="connsiteX124" fmla="*/ 2058426 w 5504755"/>
              <a:gd name="connsiteY124" fmla="*/ 1927211 h 4297270"/>
              <a:gd name="connsiteX125" fmla="*/ 2017421 w 5504755"/>
              <a:gd name="connsiteY125" fmla="*/ 1906708 h 4297270"/>
              <a:gd name="connsiteX126" fmla="*/ 1968217 w 5504755"/>
              <a:gd name="connsiteY126" fmla="*/ 1882106 h 4297270"/>
              <a:gd name="connsiteX127" fmla="*/ 1849303 w 5504755"/>
              <a:gd name="connsiteY127" fmla="*/ 1841102 h 4297270"/>
              <a:gd name="connsiteX128" fmla="*/ 1742692 w 5504755"/>
              <a:gd name="connsiteY128" fmla="*/ 1808298 h 4297270"/>
              <a:gd name="connsiteX129" fmla="*/ 1668883 w 5504755"/>
              <a:gd name="connsiteY129" fmla="*/ 1763194 h 4297270"/>
              <a:gd name="connsiteX130" fmla="*/ 1504865 w 5504755"/>
              <a:gd name="connsiteY130" fmla="*/ 1726289 h 4297270"/>
              <a:gd name="connsiteX131" fmla="*/ 1357249 w 5504755"/>
              <a:gd name="connsiteY131" fmla="*/ 1615577 h 4297270"/>
              <a:gd name="connsiteX132" fmla="*/ 1295742 w 5504755"/>
              <a:gd name="connsiteY132" fmla="*/ 1488464 h 4297270"/>
              <a:gd name="connsiteX133" fmla="*/ 1217834 w 5504755"/>
              <a:gd name="connsiteY133" fmla="*/ 1472062 h 4297270"/>
              <a:gd name="connsiteX134" fmla="*/ 1123524 w 5504755"/>
              <a:gd name="connsiteY134" fmla="*/ 1455659 h 4297270"/>
              <a:gd name="connsiteX135" fmla="*/ 1041515 w 5504755"/>
              <a:gd name="connsiteY135" fmla="*/ 1426957 h 4297270"/>
              <a:gd name="connsiteX136" fmla="*/ 951305 w 5504755"/>
              <a:gd name="connsiteY136" fmla="*/ 1377751 h 4297270"/>
              <a:gd name="connsiteX137" fmla="*/ 897999 w 5504755"/>
              <a:gd name="connsiteY137" fmla="*/ 1344948 h 4297270"/>
              <a:gd name="connsiteX138" fmla="*/ 824191 w 5504755"/>
              <a:gd name="connsiteY138" fmla="*/ 1312144 h 4297270"/>
              <a:gd name="connsiteX139" fmla="*/ 754483 w 5504755"/>
              <a:gd name="connsiteY139" fmla="*/ 1299843 h 4297270"/>
              <a:gd name="connsiteX140" fmla="*/ 692976 w 5504755"/>
              <a:gd name="connsiteY140" fmla="*/ 1250636 h 4297270"/>
              <a:gd name="connsiteX141" fmla="*/ 627369 w 5504755"/>
              <a:gd name="connsiteY141" fmla="*/ 1209633 h 4297270"/>
              <a:gd name="connsiteX142" fmla="*/ 602767 w 5504755"/>
              <a:gd name="connsiteY142" fmla="*/ 1123524 h 4297270"/>
              <a:gd name="connsiteX143" fmla="*/ 578164 w 5504755"/>
              <a:gd name="connsiteY143" fmla="*/ 1021012 h 4297270"/>
              <a:gd name="connsiteX144" fmla="*/ 549461 w 5504755"/>
              <a:gd name="connsiteY144" fmla="*/ 885697 h 4297270"/>
              <a:gd name="connsiteX145" fmla="*/ 471553 w 5504755"/>
              <a:gd name="connsiteY145" fmla="*/ 787285 h 4297270"/>
              <a:gd name="connsiteX146" fmla="*/ 299333 w 5504755"/>
              <a:gd name="connsiteY146" fmla="*/ 623268 h 4297270"/>
              <a:gd name="connsiteX147" fmla="*/ 246028 w 5504755"/>
              <a:gd name="connsiteY147" fmla="*/ 508456 h 4297270"/>
              <a:gd name="connsiteX148" fmla="*/ 151718 w 5504755"/>
              <a:gd name="connsiteY148" fmla="*/ 266529 h 4297270"/>
              <a:gd name="connsiteX149" fmla="*/ 0 w 5504755"/>
              <a:gd name="connsiteY14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3075337 h 4297270"/>
              <a:gd name="connsiteX85" fmla="*/ 3436177 w 5504755"/>
              <a:gd name="connsiteY85" fmla="*/ 2993328 h 4297270"/>
              <a:gd name="connsiteX86" fmla="*/ 3448478 w 5504755"/>
              <a:gd name="connsiteY86" fmla="*/ 2907218 h 4297270"/>
              <a:gd name="connsiteX87" fmla="*/ 3399272 w 5504755"/>
              <a:gd name="connsiteY87" fmla="*/ 2874415 h 4297270"/>
              <a:gd name="connsiteX88" fmla="*/ 3276259 w 5504755"/>
              <a:gd name="connsiteY88" fmla="*/ 2878515 h 4297270"/>
              <a:gd name="connsiteX89" fmla="*/ 3202451 w 5504755"/>
              <a:gd name="connsiteY89" fmla="*/ 2845711 h 4297270"/>
              <a:gd name="connsiteX90" fmla="*/ 3157345 w 5504755"/>
              <a:gd name="connsiteY90" fmla="*/ 2821109 h 4297270"/>
              <a:gd name="connsiteX91" fmla="*/ 3124542 w 5504755"/>
              <a:gd name="connsiteY91" fmla="*/ 2763702 h 4297270"/>
              <a:gd name="connsiteX92" fmla="*/ 3112241 w 5504755"/>
              <a:gd name="connsiteY92" fmla="*/ 2751401 h 4297270"/>
              <a:gd name="connsiteX93" fmla="*/ 3095839 w 5504755"/>
              <a:gd name="connsiteY93" fmla="*/ 2726798 h 4297270"/>
              <a:gd name="connsiteX94" fmla="*/ 3079438 w 5504755"/>
              <a:gd name="connsiteY94" fmla="*/ 2702196 h 4297270"/>
              <a:gd name="connsiteX95" fmla="*/ 3071237 w 5504755"/>
              <a:gd name="connsiteY95" fmla="*/ 2677593 h 4297270"/>
              <a:gd name="connsiteX96" fmla="*/ 3067136 w 5504755"/>
              <a:gd name="connsiteY96" fmla="*/ 2665292 h 4297270"/>
              <a:gd name="connsiteX97" fmla="*/ 3058935 w 5504755"/>
              <a:gd name="connsiteY97" fmla="*/ 2628388 h 4297270"/>
              <a:gd name="connsiteX98" fmla="*/ 3050734 w 5504755"/>
              <a:gd name="connsiteY98" fmla="*/ 2603785 h 4297270"/>
              <a:gd name="connsiteX99" fmla="*/ 3046634 w 5504755"/>
              <a:gd name="connsiteY99" fmla="*/ 2591484 h 4297270"/>
              <a:gd name="connsiteX100" fmla="*/ 3042533 w 5504755"/>
              <a:gd name="connsiteY100" fmla="*/ 2575082 h 4297270"/>
              <a:gd name="connsiteX101" fmla="*/ 3034333 w 5504755"/>
              <a:gd name="connsiteY101" fmla="*/ 2562781 h 4297270"/>
              <a:gd name="connsiteX102" fmla="*/ 3026132 w 5504755"/>
              <a:gd name="connsiteY102" fmla="*/ 2534077 h 4297270"/>
              <a:gd name="connsiteX103" fmla="*/ 3009730 w 5504755"/>
              <a:gd name="connsiteY103" fmla="*/ 2509475 h 4297270"/>
              <a:gd name="connsiteX104" fmla="*/ 3005629 w 5504755"/>
              <a:gd name="connsiteY104" fmla="*/ 2497173 h 4297270"/>
              <a:gd name="connsiteX105" fmla="*/ 2968725 w 5504755"/>
              <a:gd name="connsiteY105" fmla="*/ 2468470 h 4297270"/>
              <a:gd name="connsiteX106" fmla="*/ 2931821 w 5504755"/>
              <a:gd name="connsiteY106" fmla="*/ 2443867 h 4297270"/>
              <a:gd name="connsiteX107" fmla="*/ 2919520 w 5504755"/>
              <a:gd name="connsiteY107" fmla="*/ 2435667 h 4297270"/>
              <a:gd name="connsiteX108" fmla="*/ 2911319 w 5504755"/>
              <a:gd name="connsiteY108" fmla="*/ 2423365 h 4297270"/>
              <a:gd name="connsiteX109" fmla="*/ 2894917 w 5504755"/>
              <a:gd name="connsiteY109" fmla="*/ 2419265 h 4297270"/>
              <a:gd name="connsiteX110" fmla="*/ 2882616 w 5504755"/>
              <a:gd name="connsiteY110" fmla="*/ 2411064 h 4297270"/>
              <a:gd name="connsiteX111" fmla="*/ 2858013 w 5504755"/>
              <a:gd name="connsiteY111" fmla="*/ 2402863 h 4297270"/>
              <a:gd name="connsiteX112" fmla="*/ 2841612 w 5504755"/>
              <a:gd name="connsiteY112" fmla="*/ 2394662 h 4297270"/>
              <a:gd name="connsiteX113" fmla="*/ 2771904 w 5504755"/>
              <a:gd name="connsiteY113" fmla="*/ 2382361 h 4297270"/>
              <a:gd name="connsiteX114" fmla="*/ 2739100 w 5504755"/>
              <a:gd name="connsiteY114" fmla="*/ 2378260 h 4297270"/>
              <a:gd name="connsiteX115" fmla="*/ 2476672 w 5504755"/>
              <a:gd name="connsiteY115" fmla="*/ 2374160 h 4297270"/>
              <a:gd name="connsiteX116" fmla="*/ 2452069 w 5504755"/>
              <a:gd name="connsiteY116" fmla="*/ 2370059 h 4297270"/>
              <a:gd name="connsiteX117" fmla="*/ 2427466 w 5504755"/>
              <a:gd name="connsiteY117" fmla="*/ 2361859 h 4297270"/>
              <a:gd name="connsiteX118" fmla="*/ 2304453 w 5504755"/>
              <a:gd name="connsiteY118" fmla="*/ 2255247 h 4297270"/>
              <a:gd name="connsiteX119" fmla="*/ 2259347 w 5504755"/>
              <a:gd name="connsiteY119" fmla="*/ 2197841 h 4297270"/>
              <a:gd name="connsiteX120" fmla="*/ 2222444 w 5504755"/>
              <a:gd name="connsiteY120" fmla="*/ 2132234 h 4297270"/>
              <a:gd name="connsiteX121" fmla="*/ 2181440 w 5504755"/>
              <a:gd name="connsiteY121" fmla="*/ 2066626 h 4297270"/>
              <a:gd name="connsiteX122" fmla="*/ 2128133 w 5504755"/>
              <a:gd name="connsiteY122" fmla="*/ 2005120 h 4297270"/>
              <a:gd name="connsiteX123" fmla="*/ 2058426 w 5504755"/>
              <a:gd name="connsiteY123" fmla="*/ 1927211 h 4297270"/>
              <a:gd name="connsiteX124" fmla="*/ 2017421 w 5504755"/>
              <a:gd name="connsiteY124" fmla="*/ 1906708 h 4297270"/>
              <a:gd name="connsiteX125" fmla="*/ 1968217 w 5504755"/>
              <a:gd name="connsiteY125" fmla="*/ 1882106 h 4297270"/>
              <a:gd name="connsiteX126" fmla="*/ 1849303 w 5504755"/>
              <a:gd name="connsiteY126" fmla="*/ 1841102 h 4297270"/>
              <a:gd name="connsiteX127" fmla="*/ 1742692 w 5504755"/>
              <a:gd name="connsiteY127" fmla="*/ 1808298 h 4297270"/>
              <a:gd name="connsiteX128" fmla="*/ 1668883 w 5504755"/>
              <a:gd name="connsiteY128" fmla="*/ 1763194 h 4297270"/>
              <a:gd name="connsiteX129" fmla="*/ 1504865 w 5504755"/>
              <a:gd name="connsiteY129" fmla="*/ 1726289 h 4297270"/>
              <a:gd name="connsiteX130" fmla="*/ 1357249 w 5504755"/>
              <a:gd name="connsiteY130" fmla="*/ 1615577 h 4297270"/>
              <a:gd name="connsiteX131" fmla="*/ 1295742 w 5504755"/>
              <a:gd name="connsiteY131" fmla="*/ 1488464 h 4297270"/>
              <a:gd name="connsiteX132" fmla="*/ 1217834 w 5504755"/>
              <a:gd name="connsiteY132" fmla="*/ 1472062 h 4297270"/>
              <a:gd name="connsiteX133" fmla="*/ 1123524 w 5504755"/>
              <a:gd name="connsiteY133" fmla="*/ 1455659 h 4297270"/>
              <a:gd name="connsiteX134" fmla="*/ 1041515 w 5504755"/>
              <a:gd name="connsiteY134" fmla="*/ 1426957 h 4297270"/>
              <a:gd name="connsiteX135" fmla="*/ 951305 w 5504755"/>
              <a:gd name="connsiteY135" fmla="*/ 1377751 h 4297270"/>
              <a:gd name="connsiteX136" fmla="*/ 897999 w 5504755"/>
              <a:gd name="connsiteY136" fmla="*/ 1344948 h 4297270"/>
              <a:gd name="connsiteX137" fmla="*/ 824191 w 5504755"/>
              <a:gd name="connsiteY137" fmla="*/ 1312144 h 4297270"/>
              <a:gd name="connsiteX138" fmla="*/ 754483 w 5504755"/>
              <a:gd name="connsiteY138" fmla="*/ 1299843 h 4297270"/>
              <a:gd name="connsiteX139" fmla="*/ 692976 w 5504755"/>
              <a:gd name="connsiteY139" fmla="*/ 1250636 h 4297270"/>
              <a:gd name="connsiteX140" fmla="*/ 627369 w 5504755"/>
              <a:gd name="connsiteY140" fmla="*/ 1209633 h 4297270"/>
              <a:gd name="connsiteX141" fmla="*/ 602767 w 5504755"/>
              <a:gd name="connsiteY141" fmla="*/ 1123524 h 4297270"/>
              <a:gd name="connsiteX142" fmla="*/ 578164 w 5504755"/>
              <a:gd name="connsiteY142" fmla="*/ 1021012 h 4297270"/>
              <a:gd name="connsiteX143" fmla="*/ 549461 w 5504755"/>
              <a:gd name="connsiteY143" fmla="*/ 885697 h 4297270"/>
              <a:gd name="connsiteX144" fmla="*/ 471553 w 5504755"/>
              <a:gd name="connsiteY144" fmla="*/ 787285 h 4297270"/>
              <a:gd name="connsiteX145" fmla="*/ 299333 w 5504755"/>
              <a:gd name="connsiteY145" fmla="*/ 623268 h 4297270"/>
              <a:gd name="connsiteX146" fmla="*/ 246028 w 5504755"/>
              <a:gd name="connsiteY146" fmla="*/ 508456 h 4297270"/>
              <a:gd name="connsiteX147" fmla="*/ 151718 w 5504755"/>
              <a:gd name="connsiteY147" fmla="*/ 266529 h 4297270"/>
              <a:gd name="connsiteX148" fmla="*/ 0 w 5504755"/>
              <a:gd name="connsiteY14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27977 w 5504755"/>
              <a:gd name="connsiteY84" fmla="*/ 3050734 h 4297270"/>
              <a:gd name="connsiteX85" fmla="*/ 3436177 w 5504755"/>
              <a:gd name="connsiteY85" fmla="*/ 2993328 h 4297270"/>
              <a:gd name="connsiteX86" fmla="*/ 3448478 w 5504755"/>
              <a:gd name="connsiteY86" fmla="*/ 2907218 h 4297270"/>
              <a:gd name="connsiteX87" fmla="*/ 3399272 w 5504755"/>
              <a:gd name="connsiteY87" fmla="*/ 2874415 h 4297270"/>
              <a:gd name="connsiteX88" fmla="*/ 3276259 w 5504755"/>
              <a:gd name="connsiteY88" fmla="*/ 2878515 h 4297270"/>
              <a:gd name="connsiteX89" fmla="*/ 3202451 w 5504755"/>
              <a:gd name="connsiteY89" fmla="*/ 2845711 h 4297270"/>
              <a:gd name="connsiteX90" fmla="*/ 3157345 w 5504755"/>
              <a:gd name="connsiteY90" fmla="*/ 2821109 h 4297270"/>
              <a:gd name="connsiteX91" fmla="*/ 3124542 w 5504755"/>
              <a:gd name="connsiteY91" fmla="*/ 2763702 h 4297270"/>
              <a:gd name="connsiteX92" fmla="*/ 3112241 w 5504755"/>
              <a:gd name="connsiteY92" fmla="*/ 2751401 h 4297270"/>
              <a:gd name="connsiteX93" fmla="*/ 3095839 w 5504755"/>
              <a:gd name="connsiteY93" fmla="*/ 2726798 h 4297270"/>
              <a:gd name="connsiteX94" fmla="*/ 3079438 w 5504755"/>
              <a:gd name="connsiteY94" fmla="*/ 2702196 h 4297270"/>
              <a:gd name="connsiteX95" fmla="*/ 3071237 w 5504755"/>
              <a:gd name="connsiteY95" fmla="*/ 2677593 h 4297270"/>
              <a:gd name="connsiteX96" fmla="*/ 3067136 w 5504755"/>
              <a:gd name="connsiteY96" fmla="*/ 2665292 h 4297270"/>
              <a:gd name="connsiteX97" fmla="*/ 3058935 w 5504755"/>
              <a:gd name="connsiteY97" fmla="*/ 2628388 h 4297270"/>
              <a:gd name="connsiteX98" fmla="*/ 3050734 w 5504755"/>
              <a:gd name="connsiteY98" fmla="*/ 2603785 h 4297270"/>
              <a:gd name="connsiteX99" fmla="*/ 3046634 w 5504755"/>
              <a:gd name="connsiteY99" fmla="*/ 2591484 h 4297270"/>
              <a:gd name="connsiteX100" fmla="*/ 3042533 w 5504755"/>
              <a:gd name="connsiteY100" fmla="*/ 2575082 h 4297270"/>
              <a:gd name="connsiteX101" fmla="*/ 3034333 w 5504755"/>
              <a:gd name="connsiteY101" fmla="*/ 2562781 h 4297270"/>
              <a:gd name="connsiteX102" fmla="*/ 3026132 w 5504755"/>
              <a:gd name="connsiteY102" fmla="*/ 2534077 h 4297270"/>
              <a:gd name="connsiteX103" fmla="*/ 3009730 w 5504755"/>
              <a:gd name="connsiteY103" fmla="*/ 2509475 h 4297270"/>
              <a:gd name="connsiteX104" fmla="*/ 3005629 w 5504755"/>
              <a:gd name="connsiteY104" fmla="*/ 2497173 h 4297270"/>
              <a:gd name="connsiteX105" fmla="*/ 2968725 w 5504755"/>
              <a:gd name="connsiteY105" fmla="*/ 2468470 h 4297270"/>
              <a:gd name="connsiteX106" fmla="*/ 2931821 w 5504755"/>
              <a:gd name="connsiteY106" fmla="*/ 2443867 h 4297270"/>
              <a:gd name="connsiteX107" fmla="*/ 2919520 w 5504755"/>
              <a:gd name="connsiteY107" fmla="*/ 2435667 h 4297270"/>
              <a:gd name="connsiteX108" fmla="*/ 2911319 w 5504755"/>
              <a:gd name="connsiteY108" fmla="*/ 2423365 h 4297270"/>
              <a:gd name="connsiteX109" fmla="*/ 2894917 w 5504755"/>
              <a:gd name="connsiteY109" fmla="*/ 2419265 h 4297270"/>
              <a:gd name="connsiteX110" fmla="*/ 2882616 w 5504755"/>
              <a:gd name="connsiteY110" fmla="*/ 2411064 h 4297270"/>
              <a:gd name="connsiteX111" fmla="*/ 2858013 w 5504755"/>
              <a:gd name="connsiteY111" fmla="*/ 2402863 h 4297270"/>
              <a:gd name="connsiteX112" fmla="*/ 2841612 w 5504755"/>
              <a:gd name="connsiteY112" fmla="*/ 2394662 h 4297270"/>
              <a:gd name="connsiteX113" fmla="*/ 2771904 w 5504755"/>
              <a:gd name="connsiteY113" fmla="*/ 2382361 h 4297270"/>
              <a:gd name="connsiteX114" fmla="*/ 2739100 w 5504755"/>
              <a:gd name="connsiteY114" fmla="*/ 2378260 h 4297270"/>
              <a:gd name="connsiteX115" fmla="*/ 2476672 w 5504755"/>
              <a:gd name="connsiteY115" fmla="*/ 2374160 h 4297270"/>
              <a:gd name="connsiteX116" fmla="*/ 2452069 w 5504755"/>
              <a:gd name="connsiteY116" fmla="*/ 2370059 h 4297270"/>
              <a:gd name="connsiteX117" fmla="*/ 2427466 w 5504755"/>
              <a:gd name="connsiteY117" fmla="*/ 2361859 h 4297270"/>
              <a:gd name="connsiteX118" fmla="*/ 2304453 w 5504755"/>
              <a:gd name="connsiteY118" fmla="*/ 2255247 h 4297270"/>
              <a:gd name="connsiteX119" fmla="*/ 2259347 w 5504755"/>
              <a:gd name="connsiteY119" fmla="*/ 2197841 h 4297270"/>
              <a:gd name="connsiteX120" fmla="*/ 2222444 w 5504755"/>
              <a:gd name="connsiteY120" fmla="*/ 2132234 h 4297270"/>
              <a:gd name="connsiteX121" fmla="*/ 2181440 w 5504755"/>
              <a:gd name="connsiteY121" fmla="*/ 2066626 h 4297270"/>
              <a:gd name="connsiteX122" fmla="*/ 2128133 w 5504755"/>
              <a:gd name="connsiteY122" fmla="*/ 2005120 h 4297270"/>
              <a:gd name="connsiteX123" fmla="*/ 2058426 w 5504755"/>
              <a:gd name="connsiteY123" fmla="*/ 1927211 h 4297270"/>
              <a:gd name="connsiteX124" fmla="*/ 2017421 w 5504755"/>
              <a:gd name="connsiteY124" fmla="*/ 1906708 h 4297270"/>
              <a:gd name="connsiteX125" fmla="*/ 1968217 w 5504755"/>
              <a:gd name="connsiteY125" fmla="*/ 1882106 h 4297270"/>
              <a:gd name="connsiteX126" fmla="*/ 1849303 w 5504755"/>
              <a:gd name="connsiteY126" fmla="*/ 1841102 h 4297270"/>
              <a:gd name="connsiteX127" fmla="*/ 1742692 w 5504755"/>
              <a:gd name="connsiteY127" fmla="*/ 1808298 h 4297270"/>
              <a:gd name="connsiteX128" fmla="*/ 1668883 w 5504755"/>
              <a:gd name="connsiteY128" fmla="*/ 1763194 h 4297270"/>
              <a:gd name="connsiteX129" fmla="*/ 1504865 w 5504755"/>
              <a:gd name="connsiteY129" fmla="*/ 1726289 h 4297270"/>
              <a:gd name="connsiteX130" fmla="*/ 1357249 w 5504755"/>
              <a:gd name="connsiteY130" fmla="*/ 1615577 h 4297270"/>
              <a:gd name="connsiteX131" fmla="*/ 1295742 w 5504755"/>
              <a:gd name="connsiteY131" fmla="*/ 1488464 h 4297270"/>
              <a:gd name="connsiteX132" fmla="*/ 1217834 w 5504755"/>
              <a:gd name="connsiteY132" fmla="*/ 1472062 h 4297270"/>
              <a:gd name="connsiteX133" fmla="*/ 1123524 w 5504755"/>
              <a:gd name="connsiteY133" fmla="*/ 1455659 h 4297270"/>
              <a:gd name="connsiteX134" fmla="*/ 1041515 w 5504755"/>
              <a:gd name="connsiteY134" fmla="*/ 1426957 h 4297270"/>
              <a:gd name="connsiteX135" fmla="*/ 951305 w 5504755"/>
              <a:gd name="connsiteY135" fmla="*/ 1377751 h 4297270"/>
              <a:gd name="connsiteX136" fmla="*/ 897999 w 5504755"/>
              <a:gd name="connsiteY136" fmla="*/ 1344948 h 4297270"/>
              <a:gd name="connsiteX137" fmla="*/ 824191 w 5504755"/>
              <a:gd name="connsiteY137" fmla="*/ 1312144 h 4297270"/>
              <a:gd name="connsiteX138" fmla="*/ 754483 w 5504755"/>
              <a:gd name="connsiteY138" fmla="*/ 1299843 h 4297270"/>
              <a:gd name="connsiteX139" fmla="*/ 692976 w 5504755"/>
              <a:gd name="connsiteY139" fmla="*/ 1250636 h 4297270"/>
              <a:gd name="connsiteX140" fmla="*/ 627369 w 5504755"/>
              <a:gd name="connsiteY140" fmla="*/ 1209633 h 4297270"/>
              <a:gd name="connsiteX141" fmla="*/ 602767 w 5504755"/>
              <a:gd name="connsiteY141" fmla="*/ 1123524 h 4297270"/>
              <a:gd name="connsiteX142" fmla="*/ 578164 w 5504755"/>
              <a:gd name="connsiteY142" fmla="*/ 1021012 h 4297270"/>
              <a:gd name="connsiteX143" fmla="*/ 549461 w 5504755"/>
              <a:gd name="connsiteY143" fmla="*/ 885697 h 4297270"/>
              <a:gd name="connsiteX144" fmla="*/ 471553 w 5504755"/>
              <a:gd name="connsiteY144" fmla="*/ 787285 h 4297270"/>
              <a:gd name="connsiteX145" fmla="*/ 299333 w 5504755"/>
              <a:gd name="connsiteY145" fmla="*/ 623268 h 4297270"/>
              <a:gd name="connsiteX146" fmla="*/ 246028 w 5504755"/>
              <a:gd name="connsiteY146" fmla="*/ 508456 h 4297270"/>
              <a:gd name="connsiteX147" fmla="*/ 151718 w 5504755"/>
              <a:gd name="connsiteY147" fmla="*/ 266529 h 4297270"/>
              <a:gd name="connsiteX148" fmla="*/ 0 w 5504755"/>
              <a:gd name="connsiteY14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27977 w 5504755"/>
              <a:gd name="connsiteY84" fmla="*/ 3050734 h 4297270"/>
              <a:gd name="connsiteX85" fmla="*/ 3436177 w 5504755"/>
              <a:gd name="connsiteY85" fmla="*/ 2993328 h 4297270"/>
              <a:gd name="connsiteX86" fmla="*/ 3448478 w 5504755"/>
              <a:gd name="connsiteY86" fmla="*/ 2907218 h 4297270"/>
              <a:gd name="connsiteX87" fmla="*/ 3399272 w 5504755"/>
              <a:gd name="connsiteY87" fmla="*/ 2874415 h 4297270"/>
              <a:gd name="connsiteX88" fmla="*/ 3276259 w 5504755"/>
              <a:gd name="connsiteY88" fmla="*/ 2878515 h 4297270"/>
              <a:gd name="connsiteX89" fmla="*/ 3202451 w 5504755"/>
              <a:gd name="connsiteY89" fmla="*/ 2845711 h 4297270"/>
              <a:gd name="connsiteX90" fmla="*/ 3157345 w 5504755"/>
              <a:gd name="connsiteY90" fmla="*/ 2821109 h 4297270"/>
              <a:gd name="connsiteX91" fmla="*/ 3124542 w 5504755"/>
              <a:gd name="connsiteY91" fmla="*/ 2763702 h 4297270"/>
              <a:gd name="connsiteX92" fmla="*/ 3112241 w 5504755"/>
              <a:gd name="connsiteY92" fmla="*/ 2751401 h 4297270"/>
              <a:gd name="connsiteX93" fmla="*/ 3095839 w 5504755"/>
              <a:gd name="connsiteY93" fmla="*/ 2726798 h 4297270"/>
              <a:gd name="connsiteX94" fmla="*/ 3079438 w 5504755"/>
              <a:gd name="connsiteY94" fmla="*/ 2702196 h 4297270"/>
              <a:gd name="connsiteX95" fmla="*/ 3071237 w 5504755"/>
              <a:gd name="connsiteY95" fmla="*/ 2677593 h 4297270"/>
              <a:gd name="connsiteX96" fmla="*/ 3067136 w 5504755"/>
              <a:gd name="connsiteY96" fmla="*/ 2665292 h 4297270"/>
              <a:gd name="connsiteX97" fmla="*/ 3058935 w 5504755"/>
              <a:gd name="connsiteY97" fmla="*/ 2628388 h 4297270"/>
              <a:gd name="connsiteX98" fmla="*/ 3050734 w 5504755"/>
              <a:gd name="connsiteY98" fmla="*/ 2603785 h 4297270"/>
              <a:gd name="connsiteX99" fmla="*/ 3046634 w 5504755"/>
              <a:gd name="connsiteY99" fmla="*/ 2591484 h 4297270"/>
              <a:gd name="connsiteX100" fmla="*/ 3042533 w 5504755"/>
              <a:gd name="connsiteY100" fmla="*/ 2575082 h 4297270"/>
              <a:gd name="connsiteX101" fmla="*/ 3034333 w 5504755"/>
              <a:gd name="connsiteY101" fmla="*/ 2562781 h 4297270"/>
              <a:gd name="connsiteX102" fmla="*/ 3026132 w 5504755"/>
              <a:gd name="connsiteY102" fmla="*/ 2534077 h 4297270"/>
              <a:gd name="connsiteX103" fmla="*/ 3009730 w 5504755"/>
              <a:gd name="connsiteY103" fmla="*/ 2509475 h 4297270"/>
              <a:gd name="connsiteX104" fmla="*/ 3005629 w 5504755"/>
              <a:gd name="connsiteY104" fmla="*/ 2497173 h 4297270"/>
              <a:gd name="connsiteX105" fmla="*/ 2968725 w 5504755"/>
              <a:gd name="connsiteY105" fmla="*/ 2468470 h 4297270"/>
              <a:gd name="connsiteX106" fmla="*/ 2931821 w 5504755"/>
              <a:gd name="connsiteY106" fmla="*/ 2443867 h 4297270"/>
              <a:gd name="connsiteX107" fmla="*/ 2919520 w 5504755"/>
              <a:gd name="connsiteY107" fmla="*/ 2435667 h 4297270"/>
              <a:gd name="connsiteX108" fmla="*/ 2911319 w 5504755"/>
              <a:gd name="connsiteY108" fmla="*/ 2423365 h 4297270"/>
              <a:gd name="connsiteX109" fmla="*/ 2894917 w 5504755"/>
              <a:gd name="connsiteY109" fmla="*/ 2419265 h 4297270"/>
              <a:gd name="connsiteX110" fmla="*/ 2882616 w 5504755"/>
              <a:gd name="connsiteY110" fmla="*/ 2411064 h 4297270"/>
              <a:gd name="connsiteX111" fmla="*/ 2858013 w 5504755"/>
              <a:gd name="connsiteY111" fmla="*/ 2402863 h 4297270"/>
              <a:gd name="connsiteX112" fmla="*/ 2841612 w 5504755"/>
              <a:gd name="connsiteY112" fmla="*/ 2394662 h 4297270"/>
              <a:gd name="connsiteX113" fmla="*/ 2771904 w 5504755"/>
              <a:gd name="connsiteY113" fmla="*/ 2382361 h 4297270"/>
              <a:gd name="connsiteX114" fmla="*/ 2739100 w 5504755"/>
              <a:gd name="connsiteY114" fmla="*/ 2378260 h 4297270"/>
              <a:gd name="connsiteX115" fmla="*/ 2476672 w 5504755"/>
              <a:gd name="connsiteY115" fmla="*/ 2374160 h 4297270"/>
              <a:gd name="connsiteX116" fmla="*/ 2452069 w 5504755"/>
              <a:gd name="connsiteY116" fmla="*/ 2370059 h 4297270"/>
              <a:gd name="connsiteX117" fmla="*/ 2427466 w 5504755"/>
              <a:gd name="connsiteY117" fmla="*/ 2361859 h 4297270"/>
              <a:gd name="connsiteX118" fmla="*/ 2304453 w 5504755"/>
              <a:gd name="connsiteY118" fmla="*/ 2255247 h 4297270"/>
              <a:gd name="connsiteX119" fmla="*/ 2259347 w 5504755"/>
              <a:gd name="connsiteY119" fmla="*/ 2197841 h 4297270"/>
              <a:gd name="connsiteX120" fmla="*/ 2222444 w 5504755"/>
              <a:gd name="connsiteY120" fmla="*/ 2132234 h 4297270"/>
              <a:gd name="connsiteX121" fmla="*/ 2181440 w 5504755"/>
              <a:gd name="connsiteY121" fmla="*/ 2066626 h 4297270"/>
              <a:gd name="connsiteX122" fmla="*/ 2128133 w 5504755"/>
              <a:gd name="connsiteY122" fmla="*/ 2005120 h 4297270"/>
              <a:gd name="connsiteX123" fmla="*/ 2058426 w 5504755"/>
              <a:gd name="connsiteY123" fmla="*/ 1927211 h 4297270"/>
              <a:gd name="connsiteX124" fmla="*/ 2017421 w 5504755"/>
              <a:gd name="connsiteY124" fmla="*/ 1906708 h 4297270"/>
              <a:gd name="connsiteX125" fmla="*/ 1968217 w 5504755"/>
              <a:gd name="connsiteY125" fmla="*/ 1882106 h 4297270"/>
              <a:gd name="connsiteX126" fmla="*/ 1849303 w 5504755"/>
              <a:gd name="connsiteY126" fmla="*/ 1841102 h 4297270"/>
              <a:gd name="connsiteX127" fmla="*/ 1742692 w 5504755"/>
              <a:gd name="connsiteY127" fmla="*/ 1808298 h 4297270"/>
              <a:gd name="connsiteX128" fmla="*/ 1668883 w 5504755"/>
              <a:gd name="connsiteY128" fmla="*/ 1763194 h 4297270"/>
              <a:gd name="connsiteX129" fmla="*/ 1504865 w 5504755"/>
              <a:gd name="connsiteY129" fmla="*/ 1726289 h 4297270"/>
              <a:gd name="connsiteX130" fmla="*/ 1357249 w 5504755"/>
              <a:gd name="connsiteY130" fmla="*/ 1615577 h 4297270"/>
              <a:gd name="connsiteX131" fmla="*/ 1295742 w 5504755"/>
              <a:gd name="connsiteY131" fmla="*/ 1488464 h 4297270"/>
              <a:gd name="connsiteX132" fmla="*/ 1217834 w 5504755"/>
              <a:gd name="connsiteY132" fmla="*/ 1472062 h 4297270"/>
              <a:gd name="connsiteX133" fmla="*/ 1123524 w 5504755"/>
              <a:gd name="connsiteY133" fmla="*/ 1455659 h 4297270"/>
              <a:gd name="connsiteX134" fmla="*/ 1041515 w 5504755"/>
              <a:gd name="connsiteY134" fmla="*/ 1426957 h 4297270"/>
              <a:gd name="connsiteX135" fmla="*/ 951305 w 5504755"/>
              <a:gd name="connsiteY135" fmla="*/ 1377751 h 4297270"/>
              <a:gd name="connsiteX136" fmla="*/ 897999 w 5504755"/>
              <a:gd name="connsiteY136" fmla="*/ 1344948 h 4297270"/>
              <a:gd name="connsiteX137" fmla="*/ 824191 w 5504755"/>
              <a:gd name="connsiteY137" fmla="*/ 1312144 h 4297270"/>
              <a:gd name="connsiteX138" fmla="*/ 754483 w 5504755"/>
              <a:gd name="connsiteY138" fmla="*/ 1299843 h 4297270"/>
              <a:gd name="connsiteX139" fmla="*/ 692976 w 5504755"/>
              <a:gd name="connsiteY139" fmla="*/ 1250636 h 4297270"/>
              <a:gd name="connsiteX140" fmla="*/ 627369 w 5504755"/>
              <a:gd name="connsiteY140" fmla="*/ 1209633 h 4297270"/>
              <a:gd name="connsiteX141" fmla="*/ 602767 w 5504755"/>
              <a:gd name="connsiteY141" fmla="*/ 1123524 h 4297270"/>
              <a:gd name="connsiteX142" fmla="*/ 578164 w 5504755"/>
              <a:gd name="connsiteY142" fmla="*/ 1021012 h 4297270"/>
              <a:gd name="connsiteX143" fmla="*/ 549461 w 5504755"/>
              <a:gd name="connsiteY143" fmla="*/ 885697 h 4297270"/>
              <a:gd name="connsiteX144" fmla="*/ 471553 w 5504755"/>
              <a:gd name="connsiteY144" fmla="*/ 787285 h 4297270"/>
              <a:gd name="connsiteX145" fmla="*/ 299333 w 5504755"/>
              <a:gd name="connsiteY145" fmla="*/ 623268 h 4297270"/>
              <a:gd name="connsiteX146" fmla="*/ 246028 w 5504755"/>
              <a:gd name="connsiteY146" fmla="*/ 508456 h 4297270"/>
              <a:gd name="connsiteX147" fmla="*/ 151718 w 5504755"/>
              <a:gd name="connsiteY147" fmla="*/ 266529 h 4297270"/>
              <a:gd name="connsiteX148" fmla="*/ 0 w 5504755"/>
              <a:gd name="connsiteY14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89482 w 5504755"/>
              <a:gd name="connsiteY83" fmla="*/ 3079437 h 4297270"/>
              <a:gd name="connsiteX84" fmla="*/ 3436177 w 5504755"/>
              <a:gd name="connsiteY84" fmla="*/ 2993328 h 4297270"/>
              <a:gd name="connsiteX85" fmla="*/ 3448478 w 5504755"/>
              <a:gd name="connsiteY85" fmla="*/ 2907218 h 4297270"/>
              <a:gd name="connsiteX86" fmla="*/ 3399272 w 5504755"/>
              <a:gd name="connsiteY86" fmla="*/ 2874415 h 4297270"/>
              <a:gd name="connsiteX87" fmla="*/ 3276259 w 5504755"/>
              <a:gd name="connsiteY87" fmla="*/ 2878515 h 4297270"/>
              <a:gd name="connsiteX88" fmla="*/ 3202451 w 5504755"/>
              <a:gd name="connsiteY88" fmla="*/ 2845711 h 4297270"/>
              <a:gd name="connsiteX89" fmla="*/ 3157345 w 5504755"/>
              <a:gd name="connsiteY89" fmla="*/ 2821109 h 4297270"/>
              <a:gd name="connsiteX90" fmla="*/ 3124542 w 5504755"/>
              <a:gd name="connsiteY90" fmla="*/ 2763702 h 4297270"/>
              <a:gd name="connsiteX91" fmla="*/ 3112241 w 5504755"/>
              <a:gd name="connsiteY91" fmla="*/ 2751401 h 4297270"/>
              <a:gd name="connsiteX92" fmla="*/ 3095839 w 5504755"/>
              <a:gd name="connsiteY92" fmla="*/ 2726798 h 4297270"/>
              <a:gd name="connsiteX93" fmla="*/ 3079438 w 5504755"/>
              <a:gd name="connsiteY93" fmla="*/ 2702196 h 4297270"/>
              <a:gd name="connsiteX94" fmla="*/ 3071237 w 5504755"/>
              <a:gd name="connsiteY94" fmla="*/ 2677593 h 4297270"/>
              <a:gd name="connsiteX95" fmla="*/ 3067136 w 5504755"/>
              <a:gd name="connsiteY95" fmla="*/ 2665292 h 4297270"/>
              <a:gd name="connsiteX96" fmla="*/ 3058935 w 5504755"/>
              <a:gd name="connsiteY96" fmla="*/ 2628388 h 4297270"/>
              <a:gd name="connsiteX97" fmla="*/ 3050734 w 5504755"/>
              <a:gd name="connsiteY97" fmla="*/ 2603785 h 4297270"/>
              <a:gd name="connsiteX98" fmla="*/ 3046634 w 5504755"/>
              <a:gd name="connsiteY98" fmla="*/ 2591484 h 4297270"/>
              <a:gd name="connsiteX99" fmla="*/ 3042533 w 5504755"/>
              <a:gd name="connsiteY99" fmla="*/ 2575082 h 4297270"/>
              <a:gd name="connsiteX100" fmla="*/ 3034333 w 5504755"/>
              <a:gd name="connsiteY100" fmla="*/ 2562781 h 4297270"/>
              <a:gd name="connsiteX101" fmla="*/ 3026132 w 5504755"/>
              <a:gd name="connsiteY101" fmla="*/ 2534077 h 4297270"/>
              <a:gd name="connsiteX102" fmla="*/ 3009730 w 5504755"/>
              <a:gd name="connsiteY102" fmla="*/ 2509475 h 4297270"/>
              <a:gd name="connsiteX103" fmla="*/ 3005629 w 5504755"/>
              <a:gd name="connsiteY103" fmla="*/ 2497173 h 4297270"/>
              <a:gd name="connsiteX104" fmla="*/ 2968725 w 5504755"/>
              <a:gd name="connsiteY104" fmla="*/ 2468470 h 4297270"/>
              <a:gd name="connsiteX105" fmla="*/ 2931821 w 5504755"/>
              <a:gd name="connsiteY105" fmla="*/ 2443867 h 4297270"/>
              <a:gd name="connsiteX106" fmla="*/ 2919520 w 5504755"/>
              <a:gd name="connsiteY106" fmla="*/ 2435667 h 4297270"/>
              <a:gd name="connsiteX107" fmla="*/ 2911319 w 5504755"/>
              <a:gd name="connsiteY107" fmla="*/ 2423365 h 4297270"/>
              <a:gd name="connsiteX108" fmla="*/ 2894917 w 5504755"/>
              <a:gd name="connsiteY108" fmla="*/ 2419265 h 4297270"/>
              <a:gd name="connsiteX109" fmla="*/ 2882616 w 5504755"/>
              <a:gd name="connsiteY109" fmla="*/ 2411064 h 4297270"/>
              <a:gd name="connsiteX110" fmla="*/ 2858013 w 5504755"/>
              <a:gd name="connsiteY110" fmla="*/ 2402863 h 4297270"/>
              <a:gd name="connsiteX111" fmla="*/ 2841612 w 5504755"/>
              <a:gd name="connsiteY111" fmla="*/ 2394662 h 4297270"/>
              <a:gd name="connsiteX112" fmla="*/ 2771904 w 5504755"/>
              <a:gd name="connsiteY112" fmla="*/ 2382361 h 4297270"/>
              <a:gd name="connsiteX113" fmla="*/ 2739100 w 5504755"/>
              <a:gd name="connsiteY113" fmla="*/ 2378260 h 4297270"/>
              <a:gd name="connsiteX114" fmla="*/ 2476672 w 5504755"/>
              <a:gd name="connsiteY114" fmla="*/ 2374160 h 4297270"/>
              <a:gd name="connsiteX115" fmla="*/ 2452069 w 5504755"/>
              <a:gd name="connsiteY115" fmla="*/ 2370059 h 4297270"/>
              <a:gd name="connsiteX116" fmla="*/ 2427466 w 5504755"/>
              <a:gd name="connsiteY116" fmla="*/ 2361859 h 4297270"/>
              <a:gd name="connsiteX117" fmla="*/ 2304453 w 5504755"/>
              <a:gd name="connsiteY117" fmla="*/ 2255247 h 4297270"/>
              <a:gd name="connsiteX118" fmla="*/ 2259347 w 5504755"/>
              <a:gd name="connsiteY118" fmla="*/ 2197841 h 4297270"/>
              <a:gd name="connsiteX119" fmla="*/ 2222444 w 5504755"/>
              <a:gd name="connsiteY119" fmla="*/ 2132234 h 4297270"/>
              <a:gd name="connsiteX120" fmla="*/ 2181440 w 5504755"/>
              <a:gd name="connsiteY120" fmla="*/ 2066626 h 4297270"/>
              <a:gd name="connsiteX121" fmla="*/ 2128133 w 5504755"/>
              <a:gd name="connsiteY121" fmla="*/ 2005120 h 4297270"/>
              <a:gd name="connsiteX122" fmla="*/ 2058426 w 5504755"/>
              <a:gd name="connsiteY122" fmla="*/ 1927211 h 4297270"/>
              <a:gd name="connsiteX123" fmla="*/ 2017421 w 5504755"/>
              <a:gd name="connsiteY123" fmla="*/ 1906708 h 4297270"/>
              <a:gd name="connsiteX124" fmla="*/ 1968217 w 5504755"/>
              <a:gd name="connsiteY124" fmla="*/ 1882106 h 4297270"/>
              <a:gd name="connsiteX125" fmla="*/ 1849303 w 5504755"/>
              <a:gd name="connsiteY125" fmla="*/ 1841102 h 4297270"/>
              <a:gd name="connsiteX126" fmla="*/ 1742692 w 5504755"/>
              <a:gd name="connsiteY126" fmla="*/ 1808298 h 4297270"/>
              <a:gd name="connsiteX127" fmla="*/ 1668883 w 5504755"/>
              <a:gd name="connsiteY127" fmla="*/ 1763194 h 4297270"/>
              <a:gd name="connsiteX128" fmla="*/ 1504865 w 5504755"/>
              <a:gd name="connsiteY128" fmla="*/ 1726289 h 4297270"/>
              <a:gd name="connsiteX129" fmla="*/ 1357249 w 5504755"/>
              <a:gd name="connsiteY129" fmla="*/ 1615577 h 4297270"/>
              <a:gd name="connsiteX130" fmla="*/ 1295742 w 5504755"/>
              <a:gd name="connsiteY130" fmla="*/ 1488464 h 4297270"/>
              <a:gd name="connsiteX131" fmla="*/ 1217834 w 5504755"/>
              <a:gd name="connsiteY131" fmla="*/ 1472062 h 4297270"/>
              <a:gd name="connsiteX132" fmla="*/ 1123524 w 5504755"/>
              <a:gd name="connsiteY132" fmla="*/ 1455659 h 4297270"/>
              <a:gd name="connsiteX133" fmla="*/ 1041515 w 5504755"/>
              <a:gd name="connsiteY133" fmla="*/ 1426957 h 4297270"/>
              <a:gd name="connsiteX134" fmla="*/ 951305 w 5504755"/>
              <a:gd name="connsiteY134" fmla="*/ 1377751 h 4297270"/>
              <a:gd name="connsiteX135" fmla="*/ 897999 w 5504755"/>
              <a:gd name="connsiteY135" fmla="*/ 1344948 h 4297270"/>
              <a:gd name="connsiteX136" fmla="*/ 824191 w 5504755"/>
              <a:gd name="connsiteY136" fmla="*/ 1312144 h 4297270"/>
              <a:gd name="connsiteX137" fmla="*/ 754483 w 5504755"/>
              <a:gd name="connsiteY137" fmla="*/ 1299843 h 4297270"/>
              <a:gd name="connsiteX138" fmla="*/ 692976 w 5504755"/>
              <a:gd name="connsiteY138" fmla="*/ 1250636 h 4297270"/>
              <a:gd name="connsiteX139" fmla="*/ 627369 w 5504755"/>
              <a:gd name="connsiteY139" fmla="*/ 1209633 h 4297270"/>
              <a:gd name="connsiteX140" fmla="*/ 602767 w 5504755"/>
              <a:gd name="connsiteY140" fmla="*/ 1123524 h 4297270"/>
              <a:gd name="connsiteX141" fmla="*/ 578164 w 5504755"/>
              <a:gd name="connsiteY141" fmla="*/ 1021012 h 4297270"/>
              <a:gd name="connsiteX142" fmla="*/ 549461 w 5504755"/>
              <a:gd name="connsiteY142" fmla="*/ 885697 h 4297270"/>
              <a:gd name="connsiteX143" fmla="*/ 471553 w 5504755"/>
              <a:gd name="connsiteY143" fmla="*/ 787285 h 4297270"/>
              <a:gd name="connsiteX144" fmla="*/ 299333 w 5504755"/>
              <a:gd name="connsiteY144" fmla="*/ 623268 h 4297270"/>
              <a:gd name="connsiteX145" fmla="*/ 246028 w 5504755"/>
              <a:gd name="connsiteY145" fmla="*/ 508456 h 4297270"/>
              <a:gd name="connsiteX146" fmla="*/ 151718 w 5504755"/>
              <a:gd name="connsiteY146" fmla="*/ 266529 h 4297270"/>
              <a:gd name="connsiteX147" fmla="*/ 0 w 5504755"/>
              <a:gd name="connsiteY14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514085 w 5504755"/>
              <a:gd name="connsiteY82" fmla="*/ 3091738 h 4297270"/>
              <a:gd name="connsiteX83" fmla="*/ 3436177 w 5504755"/>
              <a:gd name="connsiteY83" fmla="*/ 2993328 h 4297270"/>
              <a:gd name="connsiteX84" fmla="*/ 3448478 w 5504755"/>
              <a:gd name="connsiteY84" fmla="*/ 2907218 h 4297270"/>
              <a:gd name="connsiteX85" fmla="*/ 3399272 w 5504755"/>
              <a:gd name="connsiteY85" fmla="*/ 2874415 h 4297270"/>
              <a:gd name="connsiteX86" fmla="*/ 3276259 w 5504755"/>
              <a:gd name="connsiteY86" fmla="*/ 2878515 h 4297270"/>
              <a:gd name="connsiteX87" fmla="*/ 3202451 w 5504755"/>
              <a:gd name="connsiteY87" fmla="*/ 2845711 h 4297270"/>
              <a:gd name="connsiteX88" fmla="*/ 3157345 w 5504755"/>
              <a:gd name="connsiteY88" fmla="*/ 2821109 h 4297270"/>
              <a:gd name="connsiteX89" fmla="*/ 3124542 w 5504755"/>
              <a:gd name="connsiteY89" fmla="*/ 2763702 h 4297270"/>
              <a:gd name="connsiteX90" fmla="*/ 3112241 w 5504755"/>
              <a:gd name="connsiteY90" fmla="*/ 2751401 h 4297270"/>
              <a:gd name="connsiteX91" fmla="*/ 3095839 w 5504755"/>
              <a:gd name="connsiteY91" fmla="*/ 2726798 h 4297270"/>
              <a:gd name="connsiteX92" fmla="*/ 3079438 w 5504755"/>
              <a:gd name="connsiteY92" fmla="*/ 2702196 h 4297270"/>
              <a:gd name="connsiteX93" fmla="*/ 3071237 w 5504755"/>
              <a:gd name="connsiteY93" fmla="*/ 2677593 h 4297270"/>
              <a:gd name="connsiteX94" fmla="*/ 3067136 w 5504755"/>
              <a:gd name="connsiteY94" fmla="*/ 2665292 h 4297270"/>
              <a:gd name="connsiteX95" fmla="*/ 3058935 w 5504755"/>
              <a:gd name="connsiteY95" fmla="*/ 2628388 h 4297270"/>
              <a:gd name="connsiteX96" fmla="*/ 3050734 w 5504755"/>
              <a:gd name="connsiteY96" fmla="*/ 2603785 h 4297270"/>
              <a:gd name="connsiteX97" fmla="*/ 3046634 w 5504755"/>
              <a:gd name="connsiteY97" fmla="*/ 2591484 h 4297270"/>
              <a:gd name="connsiteX98" fmla="*/ 3042533 w 5504755"/>
              <a:gd name="connsiteY98" fmla="*/ 2575082 h 4297270"/>
              <a:gd name="connsiteX99" fmla="*/ 3034333 w 5504755"/>
              <a:gd name="connsiteY99" fmla="*/ 2562781 h 4297270"/>
              <a:gd name="connsiteX100" fmla="*/ 3026132 w 5504755"/>
              <a:gd name="connsiteY100" fmla="*/ 2534077 h 4297270"/>
              <a:gd name="connsiteX101" fmla="*/ 3009730 w 5504755"/>
              <a:gd name="connsiteY101" fmla="*/ 2509475 h 4297270"/>
              <a:gd name="connsiteX102" fmla="*/ 3005629 w 5504755"/>
              <a:gd name="connsiteY102" fmla="*/ 2497173 h 4297270"/>
              <a:gd name="connsiteX103" fmla="*/ 2968725 w 5504755"/>
              <a:gd name="connsiteY103" fmla="*/ 2468470 h 4297270"/>
              <a:gd name="connsiteX104" fmla="*/ 2931821 w 5504755"/>
              <a:gd name="connsiteY104" fmla="*/ 2443867 h 4297270"/>
              <a:gd name="connsiteX105" fmla="*/ 2919520 w 5504755"/>
              <a:gd name="connsiteY105" fmla="*/ 2435667 h 4297270"/>
              <a:gd name="connsiteX106" fmla="*/ 2911319 w 5504755"/>
              <a:gd name="connsiteY106" fmla="*/ 2423365 h 4297270"/>
              <a:gd name="connsiteX107" fmla="*/ 2894917 w 5504755"/>
              <a:gd name="connsiteY107" fmla="*/ 2419265 h 4297270"/>
              <a:gd name="connsiteX108" fmla="*/ 2882616 w 5504755"/>
              <a:gd name="connsiteY108" fmla="*/ 2411064 h 4297270"/>
              <a:gd name="connsiteX109" fmla="*/ 2858013 w 5504755"/>
              <a:gd name="connsiteY109" fmla="*/ 2402863 h 4297270"/>
              <a:gd name="connsiteX110" fmla="*/ 2841612 w 5504755"/>
              <a:gd name="connsiteY110" fmla="*/ 2394662 h 4297270"/>
              <a:gd name="connsiteX111" fmla="*/ 2771904 w 5504755"/>
              <a:gd name="connsiteY111" fmla="*/ 2382361 h 4297270"/>
              <a:gd name="connsiteX112" fmla="*/ 2739100 w 5504755"/>
              <a:gd name="connsiteY112" fmla="*/ 2378260 h 4297270"/>
              <a:gd name="connsiteX113" fmla="*/ 2476672 w 5504755"/>
              <a:gd name="connsiteY113" fmla="*/ 2374160 h 4297270"/>
              <a:gd name="connsiteX114" fmla="*/ 2452069 w 5504755"/>
              <a:gd name="connsiteY114" fmla="*/ 2370059 h 4297270"/>
              <a:gd name="connsiteX115" fmla="*/ 2427466 w 5504755"/>
              <a:gd name="connsiteY115" fmla="*/ 2361859 h 4297270"/>
              <a:gd name="connsiteX116" fmla="*/ 2304453 w 5504755"/>
              <a:gd name="connsiteY116" fmla="*/ 2255247 h 4297270"/>
              <a:gd name="connsiteX117" fmla="*/ 2259347 w 5504755"/>
              <a:gd name="connsiteY117" fmla="*/ 2197841 h 4297270"/>
              <a:gd name="connsiteX118" fmla="*/ 2222444 w 5504755"/>
              <a:gd name="connsiteY118" fmla="*/ 2132234 h 4297270"/>
              <a:gd name="connsiteX119" fmla="*/ 2181440 w 5504755"/>
              <a:gd name="connsiteY119" fmla="*/ 2066626 h 4297270"/>
              <a:gd name="connsiteX120" fmla="*/ 2128133 w 5504755"/>
              <a:gd name="connsiteY120" fmla="*/ 2005120 h 4297270"/>
              <a:gd name="connsiteX121" fmla="*/ 2058426 w 5504755"/>
              <a:gd name="connsiteY121" fmla="*/ 1927211 h 4297270"/>
              <a:gd name="connsiteX122" fmla="*/ 2017421 w 5504755"/>
              <a:gd name="connsiteY122" fmla="*/ 1906708 h 4297270"/>
              <a:gd name="connsiteX123" fmla="*/ 1968217 w 5504755"/>
              <a:gd name="connsiteY123" fmla="*/ 1882106 h 4297270"/>
              <a:gd name="connsiteX124" fmla="*/ 1849303 w 5504755"/>
              <a:gd name="connsiteY124" fmla="*/ 1841102 h 4297270"/>
              <a:gd name="connsiteX125" fmla="*/ 1742692 w 5504755"/>
              <a:gd name="connsiteY125" fmla="*/ 1808298 h 4297270"/>
              <a:gd name="connsiteX126" fmla="*/ 1668883 w 5504755"/>
              <a:gd name="connsiteY126" fmla="*/ 1763194 h 4297270"/>
              <a:gd name="connsiteX127" fmla="*/ 1504865 w 5504755"/>
              <a:gd name="connsiteY127" fmla="*/ 1726289 h 4297270"/>
              <a:gd name="connsiteX128" fmla="*/ 1357249 w 5504755"/>
              <a:gd name="connsiteY128" fmla="*/ 1615577 h 4297270"/>
              <a:gd name="connsiteX129" fmla="*/ 1295742 w 5504755"/>
              <a:gd name="connsiteY129" fmla="*/ 1488464 h 4297270"/>
              <a:gd name="connsiteX130" fmla="*/ 1217834 w 5504755"/>
              <a:gd name="connsiteY130" fmla="*/ 1472062 h 4297270"/>
              <a:gd name="connsiteX131" fmla="*/ 1123524 w 5504755"/>
              <a:gd name="connsiteY131" fmla="*/ 1455659 h 4297270"/>
              <a:gd name="connsiteX132" fmla="*/ 1041515 w 5504755"/>
              <a:gd name="connsiteY132" fmla="*/ 1426957 h 4297270"/>
              <a:gd name="connsiteX133" fmla="*/ 951305 w 5504755"/>
              <a:gd name="connsiteY133" fmla="*/ 1377751 h 4297270"/>
              <a:gd name="connsiteX134" fmla="*/ 897999 w 5504755"/>
              <a:gd name="connsiteY134" fmla="*/ 1344948 h 4297270"/>
              <a:gd name="connsiteX135" fmla="*/ 824191 w 5504755"/>
              <a:gd name="connsiteY135" fmla="*/ 1312144 h 4297270"/>
              <a:gd name="connsiteX136" fmla="*/ 754483 w 5504755"/>
              <a:gd name="connsiteY136" fmla="*/ 1299843 h 4297270"/>
              <a:gd name="connsiteX137" fmla="*/ 692976 w 5504755"/>
              <a:gd name="connsiteY137" fmla="*/ 1250636 h 4297270"/>
              <a:gd name="connsiteX138" fmla="*/ 627369 w 5504755"/>
              <a:gd name="connsiteY138" fmla="*/ 1209633 h 4297270"/>
              <a:gd name="connsiteX139" fmla="*/ 602767 w 5504755"/>
              <a:gd name="connsiteY139" fmla="*/ 1123524 h 4297270"/>
              <a:gd name="connsiteX140" fmla="*/ 578164 w 5504755"/>
              <a:gd name="connsiteY140" fmla="*/ 1021012 h 4297270"/>
              <a:gd name="connsiteX141" fmla="*/ 549461 w 5504755"/>
              <a:gd name="connsiteY141" fmla="*/ 885697 h 4297270"/>
              <a:gd name="connsiteX142" fmla="*/ 471553 w 5504755"/>
              <a:gd name="connsiteY142" fmla="*/ 787285 h 4297270"/>
              <a:gd name="connsiteX143" fmla="*/ 299333 w 5504755"/>
              <a:gd name="connsiteY143" fmla="*/ 623268 h 4297270"/>
              <a:gd name="connsiteX144" fmla="*/ 246028 w 5504755"/>
              <a:gd name="connsiteY144" fmla="*/ 508456 h 4297270"/>
              <a:gd name="connsiteX145" fmla="*/ 151718 w 5504755"/>
              <a:gd name="connsiteY145" fmla="*/ 266529 h 4297270"/>
              <a:gd name="connsiteX146" fmla="*/ 0 w 5504755"/>
              <a:gd name="connsiteY14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42788 w 5504755"/>
              <a:gd name="connsiteY80" fmla="*/ 3104040 h 4297270"/>
              <a:gd name="connsiteX81" fmla="*/ 3526386 w 5504755"/>
              <a:gd name="connsiteY81" fmla="*/ 3095839 h 4297270"/>
              <a:gd name="connsiteX82" fmla="*/ 3481281 w 5504755"/>
              <a:gd name="connsiteY82" fmla="*/ 3046633 h 4297270"/>
              <a:gd name="connsiteX83" fmla="*/ 3436177 w 5504755"/>
              <a:gd name="connsiteY83" fmla="*/ 2993328 h 4297270"/>
              <a:gd name="connsiteX84" fmla="*/ 3448478 w 5504755"/>
              <a:gd name="connsiteY84" fmla="*/ 2907218 h 4297270"/>
              <a:gd name="connsiteX85" fmla="*/ 3399272 w 5504755"/>
              <a:gd name="connsiteY85" fmla="*/ 2874415 h 4297270"/>
              <a:gd name="connsiteX86" fmla="*/ 3276259 w 5504755"/>
              <a:gd name="connsiteY86" fmla="*/ 2878515 h 4297270"/>
              <a:gd name="connsiteX87" fmla="*/ 3202451 w 5504755"/>
              <a:gd name="connsiteY87" fmla="*/ 2845711 h 4297270"/>
              <a:gd name="connsiteX88" fmla="*/ 3157345 w 5504755"/>
              <a:gd name="connsiteY88" fmla="*/ 2821109 h 4297270"/>
              <a:gd name="connsiteX89" fmla="*/ 3124542 w 5504755"/>
              <a:gd name="connsiteY89" fmla="*/ 2763702 h 4297270"/>
              <a:gd name="connsiteX90" fmla="*/ 3112241 w 5504755"/>
              <a:gd name="connsiteY90" fmla="*/ 2751401 h 4297270"/>
              <a:gd name="connsiteX91" fmla="*/ 3095839 w 5504755"/>
              <a:gd name="connsiteY91" fmla="*/ 2726798 h 4297270"/>
              <a:gd name="connsiteX92" fmla="*/ 3079438 w 5504755"/>
              <a:gd name="connsiteY92" fmla="*/ 2702196 h 4297270"/>
              <a:gd name="connsiteX93" fmla="*/ 3071237 w 5504755"/>
              <a:gd name="connsiteY93" fmla="*/ 2677593 h 4297270"/>
              <a:gd name="connsiteX94" fmla="*/ 3067136 w 5504755"/>
              <a:gd name="connsiteY94" fmla="*/ 2665292 h 4297270"/>
              <a:gd name="connsiteX95" fmla="*/ 3058935 w 5504755"/>
              <a:gd name="connsiteY95" fmla="*/ 2628388 h 4297270"/>
              <a:gd name="connsiteX96" fmla="*/ 3050734 w 5504755"/>
              <a:gd name="connsiteY96" fmla="*/ 2603785 h 4297270"/>
              <a:gd name="connsiteX97" fmla="*/ 3046634 w 5504755"/>
              <a:gd name="connsiteY97" fmla="*/ 2591484 h 4297270"/>
              <a:gd name="connsiteX98" fmla="*/ 3042533 w 5504755"/>
              <a:gd name="connsiteY98" fmla="*/ 2575082 h 4297270"/>
              <a:gd name="connsiteX99" fmla="*/ 3034333 w 5504755"/>
              <a:gd name="connsiteY99" fmla="*/ 2562781 h 4297270"/>
              <a:gd name="connsiteX100" fmla="*/ 3026132 w 5504755"/>
              <a:gd name="connsiteY100" fmla="*/ 2534077 h 4297270"/>
              <a:gd name="connsiteX101" fmla="*/ 3009730 w 5504755"/>
              <a:gd name="connsiteY101" fmla="*/ 2509475 h 4297270"/>
              <a:gd name="connsiteX102" fmla="*/ 3005629 w 5504755"/>
              <a:gd name="connsiteY102" fmla="*/ 2497173 h 4297270"/>
              <a:gd name="connsiteX103" fmla="*/ 2968725 w 5504755"/>
              <a:gd name="connsiteY103" fmla="*/ 2468470 h 4297270"/>
              <a:gd name="connsiteX104" fmla="*/ 2931821 w 5504755"/>
              <a:gd name="connsiteY104" fmla="*/ 2443867 h 4297270"/>
              <a:gd name="connsiteX105" fmla="*/ 2919520 w 5504755"/>
              <a:gd name="connsiteY105" fmla="*/ 2435667 h 4297270"/>
              <a:gd name="connsiteX106" fmla="*/ 2911319 w 5504755"/>
              <a:gd name="connsiteY106" fmla="*/ 2423365 h 4297270"/>
              <a:gd name="connsiteX107" fmla="*/ 2894917 w 5504755"/>
              <a:gd name="connsiteY107" fmla="*/ 2419265 h 4297270"/>
              <a:gd name="connsiteX108" fmla="*/ 2882616 w 5504755"/>
              <a:gd name="connsiteY108" fmla="*/ 2411064 h 4297270"/>
              <a:gd name="connsiteX109" fmla="*/ 2858013 w 5504755"/>
              <a:gd name="connsiteY109" fmla="*/ 2402863 h 4297270"/>
              <a:gd name="connsiteX110" fmla="*/ 2841612 w 5504755"/>
              <a:gd name="connsiteY110" fmla="*/ 2394662 h 4297270"/>
              <a:gd name="connsiteX111" fmla="*/ 2771904 w 5504755"/>
              <a:gd name="connsiteY111" fmla="*/ 2382361 h 4297270"/>
              <a:gd name="connsiteX112" fmla="*/ 2739100 w 5504755"/>
              <a:gd name="connsiteY112" fmla="*/ 2378260 h 4297270"/>
              <a:gd name="connsiteX113" fmla="*/ 2476672 w 5504755"/>
              <a:gd name="connsiteY113" fmla="*/ 2374160 h 4297270"/>
              <a:gd name="connsiteX114" fmla="*/ 2452069 w 5504755"/>
              <a:gd name="connsiteY114" fmla="*/ 2370059 h 4297270"/>
              <a:gd name="connsiteX115" fmla="*/ 2427466 w 5504755"/>
              <a:gd name="connsiteY115" fmla="*/ 2361859 h 4297270"/>
              <a:gd name="connsiteX116" fmla="*/ 2304453 w 5504755"/>
              <a:gd name="connsiteY116" fmla="*/ 2255247 h 4297270"/>
              <a:gd name="connsiteX117" fmla="*/ 2259347 w 5504755"/>
              <a:gd name="connsiteY117" fmla="*/ 2197841 h 4297270"/>
              <a:gd name="connsiteX118" fmla="*/ 2222444 w 5504755"/>
              <a:gd name="connsiteY118" fmla="*/ 2132234 h 4297270"/>
              <a:gd name="connsiteX119" fmla="*/ 2181440 w 5504755"/>
              <a:gd name="connsiteY119" fmla="*/ 2066626 h 4297270"/>
              <a:gd name="connsiteX120" fmla="*/ 2128133 w 5504755"/>
              <a:gd name="connsiteY120" fmla="*/ 2005120 h 4297270"/>
              <a:gd name="connsiteX121" fmla="*/ 2058426 w 5504755"/>
              <a:gd name="connsiteY121" fmla="*/ 1927211 h 4297270"/>
              <a:gd name="connsiteX122" fmla="*/ 2017421 w 5504755"/>
              <a:gd name="connsiteY122" fmla="*/ 1906708 h 4297270"/>
              <a:gd name="connsiteX123" fmla="*/ 1968217 w 5504755"/>
              <a:gd name="connsiteY123" fmla="*/ 1882106 h 4297270"/>
              <a:gd name="connsiteX124" fmla="*/ 1849303 w 5504755"/>
              <a:gd name="connsiteY124" fmla="*/ 1841102 h 4297270"/>
              <a:gd name="connsiteX125" fmla="*/ 1742692 w 5504755"/>
              <a:gd name="connsiteY125" fmla="*/ 1808298 h 4297270"/>
              <a:gd name="connsiteX126" fmla="*/ 1668883 w 5504755"/>
              <a:gd name="connsiteY126" fmla="*/ 1763194 h 4297270"/>
              <a:gd name="connsiteX127" fmla="*/ 1504865 w 5504755"/>
              <a:gd name="connsiteY127" fmla="*/ 1726289 h 4297270"/>
              <a:gd name="connsiteX128" fmla="*/ 1357249 w 5504755"/>
              <a:gd name="connsiteY128" fmla="*/ 1615577 h 4297270"/>
              <a:gd name="connsiteX129" fmla="*/ 1295742 w 5504755"/>
              <a:gd name="connsiteY129" fmla="*/ 1488464 h 4297270"/>
              <a:gd name="connsiteX130" fmla="*/ 1217834 w 5504755"/>
              <a:gd name="connsiteY130" fmla="*/ 1472062 h 4297270"/>
              <a:gd name="connsiteX131" fmla="*/ 1123524 w 5504755"/>
              <a:gd name="connsiteY131" fmla="*/ 1455659 h 4297270"/>
              <a:gd name="connsiteX132" fmla="*/ 1041515 w 5504755"/>
              <a:gd name="connsiteY132" fmla="*/ 1426957 h 4297270"/>
              <a:gd name="connsiteX133" fmla="*/ 951305 w 5504755"/>
              <a:gd name="connsiteY133" fmla="*/ 1377751 h 4297270"/>
              <a:gd name="connsiteX134" fmla="*/ 897999 w 5504755"/>
              <a:gd name="connsiteY134" fmla="*/ 1344948 h 4297270"/>
              <a:gd name="connsiteX135" fmla="*/ 824191 w 5504755"/>
              <a:gd name="connsiteY135" fmla="*/ 1312144 h 4297270"/>
              <a:gd name="connsiteX136" fmla="*/ 754483 w 5504755"/>
              <a:gd name="connsiteY136" fmla="*/ 1299843 h 4297270"/>
              <a:gd name="connsiteX137" fmla="*/ 692976 w 5504755"/>
              <a:gd name="connsiteY137" fmla="*/ 1250636 h 4297270"/>
              <a:gd name="connsiteX138" fmla="*/ 627369 w 5504755"/>
              <a:gd name="connsiteY138" fmla="*/ 1209633 h 4297270"/>
              <a:gd name="connsiteX139" fmla="*/ 602767 w 5504755"/>
              <a:gd name="connsiteY139" fmla="*/ 1123524 h 4297270"/>
              <a:gd name="connsiteX140" fmla="*/ 578164 w 5504755"/>
              <a:gd name="connsiteY140" fmla="*/ 1021012 h 4297270"/>
              <a:gd name="connsiteX141" fmla="*/ 549461 w 5504755"/>
              <a:gd name="connsiteY141" fmla="*/ 885697 h 4297270"/>
              <a:gd name="connsiteX142" fmla="*/ 471553 w 5504755"/>
              <a:gd name="connsiteY142" fmla="*/ 787285 h 4297270"/>
              <a:gd name="connsiteX143" fmla="*/ 299333 w 5504755"/>
              <a:gd name="connsiteY143" fmla="*/ 623268 h 4297270"/>
              <a:gd name="connsiteX144" fmla="*/ 246028 w 5504755"/>
              <a:gd name="connsiteY144" fmla="*/ 508456 h 4297270"/>
              <a:gd name="connsiteX145" fmla="*/ 151718 w 5504755"/>
              <a:gd name="connsiteY145" fmla="*/ 266529 h 4297270"/>
              <a:gd name="connsiteX146" fmla="*/ 0 w 5504755"/>
              <a:gd name="connsiteY14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55090 w 5504755"/>
              <a:gd name="connsiteY79" fmla="*/ 3108140 h 4297270"/>
              <a:gd name="connsiteX80" fmla="*/ 3526386 w 5504755"/>
              <a:gd name="connsiteY80" fmla="*/ 3095839 h 4297270"/>
              <a:gd name="connsiteX81" fmla="*/ 3481281 w 5504755"/>
              <a:gd name="connsiteY81" fmla="*/ 3046633 h 4297270"/>
              <a:gd name="connsiteX82" fmla="*/ 3436177 w 5504755"/>
              <a:gd name="connsiteY82" fmla="*/ 2993328 h 4297270"/>
              <a:gd name="connsiteX83" fmla="*/ 3448478 w 5504755"/>
              <a:gd name="connsiteY83" fmla="*/ 2907218 h 4297270"/>
              <a:gd name="connsiteX84" fmla="*/ 3399272 w 5504755"/>
              <a:gd name="connsiteY84" fmla="*/ 2874415 h 4297270"/>
              <a:gd name="connsiteX85" fmla="*/ 3276259 w 5504755"/>
              <a:gd name="connsiteY85" fmla="*/ 2878515 h 4297270"/>
              <a:gd name="connsiteX86" fmla="*/ 3202451 w 5504755"/>
              <a:gd name="connsiteY86" fmla="*/ 2845711 h 4297270"/>
              <a:gd name="connsiteX87" fmla="*/ 3157345 w 5504755"/>
              <a:gd name="connsiteY87" fmla="*/ 2821109 h 4297270"/>
              <a:gd name="connsiteX88" fmla="*/ 3124542 w 5504755"/>
              <a:gd name="connsiteY88" fmla="*/ 2763702 h 4297270"/>
              <a:gd name="connsiteX89" fmla="*/ 3112241 w 5504755"/>
              <a:gd name="connsiteY89" fmla="*/ 2751401 h 4297270"/>
              <a:gd name="connsiteX90" fmla="*/ 3095839 w 5504755"/>
              <a:gd name="connsiteY90" fmla="*/ 2726798 h 4297270"/>
              <a:gd name="connsiteX91" fmla="*/ 3079438 w 5504755"/>
              <a:gd name="connsiteY91" fmla="*/ 2702196 h 4297270"/>
              <a:gd name="connsiteX92" fmla="*/ 3071237 w 5504755"/>
              <a:gd name="connsiteY92" fmla="*/ 2677593 h 4297270"/>
              <a:gd name="connsiteX93" fmla="*/ 3067136 w 5504755"/>
              <a:gd name="connsiteY93" fmla="*/ 2665292 h 4297270"/>
              <a:gd name="connsiteX94" fmla="*/ 3058935 w 5504755"/>
              <a:gd name="connsiteY94" fmla="*/ 2628388 h 4297270"/>
              <a:gd name="connsiteX95" fmla="*/ 3050734 w 5504755"/>
              <a:gd name="connsiteY95" fmla="*/ 2603785 h 4297270"/>
              <a:gd name="connsiteX96" fmla="*/ 3046634 w 5504755"/>
              <a:gd name="connsiteY96" fmla="*/ 2591484 h 4297270"/>
              <a:gd name="connsiteX97" fmla="*/ 3042533 w 5504755"/>
              <a:gd name="connsiteY97" fmla="*/ 2575082 h 4297270"/>
              <a:gd name="connsiteX98" fmla="*/ 3034333 w 5504755"/>
              <a:gd name="connsiteY98" fmla="*/ 2562781 h 4297270"/>
              <a:gd name="connsiteX99" fmla="*/ 3026132 w 5504755"/>
              <a:gd name="connsiteY99" fmla="*/ 2534077 h 4297270"/>
              <a:gd name="connsiteX100" fmla="*/ 3009730 w 5504755"/>
              <a:gd name="connsiteY100" fmla="*/ 2509475 h 4297270"/>
              <a:gd name="connsiteX101" fmla="*/ 3005629 w 5504755"/>
              <a:gd name="connsiteY101" fmla="*/ 2497173 h 4297270"/>
              <a:gd name="connsiteX102" fmla="*/ 2968725 w 5504755"/>
              <a:gd name="connsiteY102" fmla="*/ 2468470 h 4297270"/>
              <a:gd name="connsiteX103" fmla="*/ 2931821 w 5504755"/>
              <a:gd name="connsiteY103" fmla="*/ 2443867 h 4297270"/>
              <a:gd name="connsiteX104" fmla="*/ 2919520 w 5504755"/>
              <a:gd name="connsiteY104" fmla="*/ 2435667 h 4297270"/>
              <a:gd name="connsiteX105" fmla="*/ 2911319 w 5504755"/>
              <a:gd name="connsiteY105" fmla="*/ 2423365 h 4297270"/>
              <a:gd name="connsiteX106" fmla="*/ 2894917 w 5504755"/>
              <a:gd name="connsiteY106" fmla="*/ 2419265 h 4297270"/>
              <a:gd name="connsiteX107" fmla="*/ 2882616 w 5504755"/>
              <a:gd name="connsiteY107" fmla="*/ 2411064 h 4297270"/>
              <a:gd name="connsiteX108" fmla="*/ 2858013 w 5504755"/>
              <a:gd name="connsiteY108" fmla="*/ 2402863 h 4297270"/>
              <a:gd name="connsiteX109" fmla="*/ 2841612 w 5504755"/>
              <a:gd name="connsiteY109" fmla="*/ 2394662 h 4297270"/>
              <a:gd name="connsiteX110" fmla="*/ 2771904 w 5504755"/>
              <a:gd name="connsiteY110" fmla="*/ 2382361 h 4297270"/>
              <a:gd name="connsiteX111" fmla="*/ 2739100 w 5504755"/>
              <a:gd name="connsiteY111" fmla="*/ 2378260 h 4297270"/>
              <a:gd name="connsiteX112" fmla="*/ 2476672 w 5504755"/>
              <a:gd name="connsiteY112" fmla="*/ 2374160 h 4297270"/>
              <a:gd name="connsiteX113" fmla="*/ 2452069 w 5504755"/>
              <a:gd name="connsiteY113" fmla="*/ 2370059 h 4297270"/>
              <a:gd name="connsiteX114" fmla="*/ 2427466 w 5504755"/>
              <a:gd name="connsiteY114" fmla="*/ 2361859 h 4297270"/>
              <a:gd name="connsiteX115" fmla="*/ 2304453 w 5504755"/>
              <a:gd name="connsiteY115" fmla="*/ 2255247 h 4297270"/>
              <a:gd name="connsiteX116" fmla="*/ 2259347 w 5504755"/>
              <a:gd name="connsiteY116" fmla="*/ 2197841 h 4297270"/>
              <a:gd name="connsiteX117" fmla="*/ 2222444 w 5504755"/>
              <a:gd name="connsiteY117" fmla="*/ 2132234 h 4297270"/>
              <a:gd name="connsiteX118" fmla="*/ 2181440 w 5504755"/>
              <a:gd name="connsiteY118" fmla="*/ 2066626 h 4297270"/>
              <a:gd name="connsiteX119" fmla="*/ 2128133 w 5504755"/>
              <a:gd name="connsiteY119" fmla="*/ 2005120 h 4297270"/>
              <a:gd name="connsiteX120" fmla="*/ 2058426 w 5504755"/>
              <a:gd name="connsiteY120" fmla="*/ 1927211 h 4297270"/>
              <a:gd name="connsiteX121" fmla="*/ 2017421 w 5504755"/>
              <a:gd name="connsiteY121" fmla="*/ 1906708 h 4297270"/>
              <a:gd name="connsiteX122" fmla="*/ 1968217 w 5504755"/>
              <a:gd name="connsiteY122" fmla="*/ 1882106 h 4297270"/>
              <a:gd name="connsiteX123" fmla="*/ 1849303 w 5504755"/>
              <a:gd name="connsiteY123" fmla="*/ 1841102 h 4297270"/>
              <a:gd name="connsiteX124" fmla="*/ 1742692 w 5504755"/>
              <a:gd name="connsiteY124" fmla="*/ 1808298 h 4297270"/>
              <a:gd name="connsiteX125" fmla="*/ 1668883 w 5504755"/>
              <a:gd name="connsiteY125" fmla="*/ 1763194 h 4297270"/>
              <a:gd name="connsiteX126" fmla="*/ 1504865 w 5504755"/>
              <a:gd name="connsiteY126" fmla="*/ 1726289 h 4297270"/>
              <a:gd name="connsiteX127" fmla="*/ 1357249 w 5504755"/>
              <a:gd name="connsiteY127" fmla="*/ 1615577 h 4297270"/>
              <a:gd name="connsiteX128" fmla="*/ 1295742 w 5504755"/>
              <a:gd name="connsiteY128" fmla="*/ 1488464 h 4297270"/>
              <a:gd name="connsiteX129" fmla="*/ 1217834 w 5504755"/>
              <a:gd name="connsiteY129" fmla="*/ 1472062 h 4297270"/>
              <a:gd name="connsiteX130" fmla="*/ 1123524 w 5504755"/>
              <a:gd name="connsiteY130" fmla="*/ 1455659 h 4297270"/>
              <a:gd name="connsiteX131" fmla="*/ 1041515 w 5504755"/>
              <a:gd name="connsiteY131" fmla="*/ 1426957 h 4297270"/>
              <a:gd name="connsiteX132" fmla="*/ 951305 w 5504755"/>
              <a:gd name="connsiteY132" fmla="*/ 1377751 h 4297270"/>
              <a:gd name="connsiteX133" fmla="*/ 897999 w 5504755"/>
              <a:gd name="connsiteY133" fmla="*/ 1344948 h 4297270"/>
              <a:gd name="connsiteX134" fmla="*/ 824191 w 5504755"/>
              <a:gd name="connsiteY134" fmla="*/ 1312144 h 4297270"/>
              <a:gd name="connsiteX135" fmla="*/ 754483 w 5504755"/>
              <a:gd name="connsiteY135" fmla="*/ 1299843 h 4297270"/>
              <a:gd name="connsiteX136" fmla="*/ 692976 w 5504755"/>
              <a:gd name="connsiteY136" fmla="*/ 1250636 h 4297270"/>
              <a:gd name="connsiteX137" fmla="*/ 627369 w 5504755"/>
              <a:gd name="connsiteY137" fmla="*/ 1209633 h 4297270"/>
              <a:gd name="connsiteX138" fmla="*/ 602767 w 5504755"/>
              <a:gd name="connsiteY138" fmla="*/ 1123524 h 4297270"/>
              <a:gd name="connsiteX139" fmla="*/ 578164 w 5504755"/>
              <a:gd name="connsiteY139" fmla="*/ 1021012 h 4297270"/>
              <a:gd name="connsiteX140" fmla="*/ 549461 w 5504755"/>
              <a:gd name="connsiteY140" fmla="*/ 885697 h 4297270"/>
              <a:gd name="connsiteX141" fmla="*/ 471553 w 5504755"/>
              <a:gd name="connsiteY141" fmla="*/ 787285 h 4297270"/>
              <a:gd name="connsiteX142" fmla="*/ 299333 w 5504755"/>
              <a:gd name="connsiteY142" fmla="*/ 623268 h 4297270"/>
              <a:gd name="connsiteX143" fmla="*/ 246028 w 5504755"/>
              <a:gd name="connsiteY143" fmla="*/ 508456 h 4297270"/>
              <a:gd name="connsiteX144" fmla="*/ 151718 w 5504755"/>
              <a:gd name="connsiteY144" fmla="*/ 266529 h 4297270"/>
              <a:gd name="connsiteX145" fmla="*/ 0 w 5504755"/>
              <a:gd name="connsiteY14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526386 w 5504755"/>
              <a:gd name="connsiteY79" fmla="*/ 3095839 h 4297270"/>
              <a:gd name="connsiteX80" fmla="*/ 3481281 w 5504755"/>
              <a:gd name="connsiteY80" fmla="*/ 3046633 h 4297270"/>
              <a:gd name="connsiteX81" fmla="*/ 3436177 w 5504755"/>
              <a:gd name="connsiteY81" fmla="*/ 2993328 h 4297270"/>
              <a:gd name="connsiteX82" fmla="*/ 3448478 w 5504755"/>
              <a:gd name="connsiteY82" fmla="*/ 2907218 h 4297270"/>
              <a:gd name="connsiteX83" fmla="*/ 3399272 w 5504755"/>
              <a:gd name="connsiteY83" fmla="*/ 2874415 h 4297270"/>
              <a:gd name="connsiteX84" fmla="*/ 3276259 w 5504755"/>
              <a:gd name="connsiteY84" fmla="*/ 2878515 h 4297270"/>
              <a:gd name="connsiteX85" fmla="*/ 3202451 w 5504755"/>
              <a:gd name="connsiteY85" fmla="*/ 2845711 h 4297270"/>
              <a:gd name="connsiteX86" fmla="*/ 3157345 w 5504755"/>
              <a:gd name="connsiteY86" fmla="*/ 2821109 h 4297270"/>
              <a:gd name="connsiteX87" fmla="*/ 3124542 w 5504755"/>
              <a:gd name="connsiteY87" fmla="*/ 2763702 h 4297270"/>
              <a:gd name="connsiteX88" fmla="*/ 3112241 w 5504755"/>
              <a:gd name="connsiteY88" fmla="*/ 2751401 h 4297270"/>
              <a:gd name="connsiteX89" fmla="*/ 3095839 w 5504755"/>
              <a:gd name="connsiteY89" fmla="*/ 2726798 h 4297270"/>
              <a:gd name="connsiteX90" fmla="*/ 3079438 w 5504755"/>
              <a:gd name="connsiteY90" fmla="*/ 2702196 h 4297270"/>
              <a:gd name="connsiteX91" fmla="*/ 3071237 w 5504755"/>
              <a:gd name="connsiteY91" fmla="*/ 2677593 h 4297270"/>
              <a:gd name="connsiteX92" fmla="*/ 3067136 w 5504755"/>
              <a:gd name="connsiteY92" fmla="*/ 2665292 h 4297270"/>
              <a:gd name="connsiteX93" fmla="*/ 3058935 w 5504755"/>
              <a:gd name="connsiteY93" fmla="*/ 2628388 h 4297270"/>
              <a:gd name="connsiteX94" fmla="*/ 3050734 w 5504755"/>
              <a:gd name="connsiteY94" fmla="*/ 2603785 h 4297270"/>
              <a:gd name="connsiteX95" fmla="*/ 3046634 w 5504755"/>
              <a:gd name="connsiteY95" fmla="*/ 2591484 h 4297270"/>
              <a:gd name="connsiteX96" fmla="*/ 3042533 w 5504755"/>
              <a:gd name="connsiteY96" fmla="*/ 2575082 h 4297270"/>
              <a:gd name="connsiteX97" fmla="*/ 3034333 w 5504755"/>
              <a:gd name="connsiteY97" fmla="*/ 2562781 h 4297270"/>
              <a:gd name="connsiteX98" fmla="*/ 3026132 w 5504755"/>
              <a:gd name="connsiteY98" fmla="*/ 2534077 h 4297270"/>
              <a:gd name="connsiteX99" fmla="*/ 3009730 w 5504755"/>
              <a:gd name="connsiteY99" fmla="*/ 2509475 h 4297270"/>
              <a:gd name="connsiteX100" fmla="*/ 3005629 w 5504755"/>
              <a:gd name="connsiteY100" fmla="*/ 2497173 h 4297270"/>
              <a:gd name="connsiteX101" fmla="*/ 2968725 w 5504755"/>
              <a:gd name="connsiteY101" fmla="*/ 2468470 h 4297270"/>
              <a:gd name="connsiteX102" fmla="*/ 2931821 w 5504755"/>
              <a:gd name="connsiteY102" fmla="*/ 2443867 h 4297270"/>
              <a:gd name="connsiteX103" fmla="*/ 2919520 w 5504755"/>
              <a:gd name="connsiteY103" fmla="*/ 2435667 h 4297270"/>
              <a:gd name="connsiteX104" fmla="*/ 2911319 w 5504755"/>
              <a:gd name="connsiteY104" fmla="*/ 2423365 h 4297270"/>
              <a:gd name="connsiteX105" fmla="*/ 2894917 w 5504755"/>
              <a:gd name="connsiteY105" fmla="*/ 2419265 h 4297270"/>
              <a:gd name="connsiteX106" fmla="*/ 2882616 w 5504755"/>
              <a:gd name="connsiteY106" fmla="*/ 2411064 h 4297270"/>
              <a:gd name="connsiteX107" fmla="*/ 2858013 w 5504755"/>
              <a:gd name="connsiteY107" fmla="*/ 2402863 h 4297270"/>
              <a:gd name="connsiteX108" fmla="*/ 2841612 w 5504755"/>
              <a:gd name="connsiteY108" fmla="*/ 2394662 h 4297270"/>
              <a:gd name="connsiteX109" fmla="*/ 2771904 w 5504755"/>
              <a:gd name="connsiteY109" fmla="*/ 2382361 h 4297270"/>
              <a:gd name="connsiteX110" fmla="*/ 2739100 w 5504755"/>
              <a:gd name="connsiteY110" fmla="*/ 2378260 h 4297270"/>
              <a:gd name="connsiteX111" fmla="*/ 2476672 w 5504755"/>
              <a:gd name="connsiteY111" fmla="*/ 2374160 h 4297270"/>
              <a:gd name="connsiteX112" fmla="*/ 2452069 w 5504755"/>
              <a:gd name="connsiteY112" fmla="*/ 2370059 h 4297270"/>
              <a:gd name="connsiteX113" fmla="*/ 2427466 w 5504755"/>
              <a:gd name="connsiteY113" fmla="*/ 2361859 h 4297270"/>
              <a:gd name="connsiteX114" fmla="*/ 2304453 w 5504755"/>
              <a:gd name="connsiteY114" fmla="*/ 2255247 h 4297270"/>
              <a:gd name="connsiteX115" fmla="*/ 2259347 w 5504755"/>
              <a:gd name="connsiteY115" fmla="*/ 2197841 h 4297270"/>
              <a:gd name="connsiteX116" fmla="*/ 2222444 w 5504755"/>
              <a:gd name="connsiteY116" fmla="*/ 2132234 h 4297270"/>
              <a:gd name="connsiteX117" fmla="*/ 2181440 w 5504755"/>
              <a:gd name="connsiteY117" fmla="*/ 2066626 h 4297270"/>
              <a:gd name="connsiteX118" fmla="*/ 2128133 w 5504755"/>
              <a:gd name="connsiteY118" fmla="*/ 2005120 h 4297270"/>
              <a:gd name="connsiteX119" fmla="*/ 2058426 w 5504755"/>
              <a:gd name="connsiteY119" fmla="*/ 1927211 h 4297270"/>
              <a:gd name="connsiteX120" fmla="*/ 2017421 w 5504755"/>
              <a:gd name="connsiteY120" fmla="*/ 1906708 h 4297270"/>
              <a:gd name="connsiteX121" fmla="*/ 1968217 w 5504755"/>
              <a:gd name="connsiteY121" fmla="*/ 1882106 h 4297270"/>
              <a:gd name="connsiteX122" fmla="*/ 1849303 w 5504755"/>
              <a:gd name="connsiteY122" fmla="*/ 1841102 h 4297270"/>
              <a:gd name="connsiteX123" fmla="*/ 1742692 w 5504755"/>
              <a:gd name="connsiteY123" fmla="*/ 1808298 h 4297270"/>
              <a:gd name="connsiteX124" fmla="*/ 1668883 w 5504755"/>
              <a:gd name="connsiteY124" fmla="*/ 1763194 h 4297270"/>
              <a:gd name="connsiteX125" fmla="*/ 1504865 w 5504755"/>
              <a:gd name="connsiteY125" fmla="*/ 1726289 h 4297270"/>
              <a:gd name="connsiteX126" fmla="*/ 1357249 w 5504755"/>
              <a:gd name="connsiteY126" fmla="*/ 1615577 h 4297270"/>
              <a:gd name="connsiteX127" fmla="*/ 1295742 w 5504755"/>
              <a:gd name="connsiteY127" fmla="*/ 1488464 h 4297270"/>
              <a:gd name="connsiteX128" fmla="*/ 1217834 w 5504755"/>
              <a:gd name="connsiteY128" fmla="*/ 1472062 h 4297270"/>
              <a:gd name="connsiteX129" fmla="*/ 1123524 w 5504755"/>
              <a:gd name="connsiteY129" fmla="*/ 1455659 h 4297270"/>
              <a:gd name="connsiteX130" fmla="*/ 1041515 w 5504755"/>
              <a:gd name="connsiteY130" fmla="*/ 1426957 h 4297270"/>
              <a:gd name="connsiteX131" fmla="*/ 951305 w 5504755"/>
              <a:gd name="connsiteY131" fmla="*/ 1377751 h 4297270"/>
              <a:gd name="connsiteX132" fmla="*/ 897999 w 5504755"/>
              <a:gd name="connsiteY132" fmla="*/ 1344948 h 4297270"/>
              <a:gd name="connsiteX133" fmla="*/ 824191 w 5504755"/>
              <a:gd name="connsiteY133" fmla="*/ 1312144 h 4297270"/>
              <a:gd name="connsiteX134" fmla="*/ 754483 w 5504755"/>
              <a:gd name="connsiteY134" fmla="*/ 1299843 h 4297270"/>
              <a:gd name="connsiteX135" fmla="*/ 692976 w 5504755"/>
              <a:gd name="connsiteY135" fmla="*/ 1250636 h 4297270"/>
              <a:gd name="connsiteX136" fmla="*/ 627369 w 5504755"/>
              <a:gd name="connsiteY136" fmla="*/ 1209633 h 4297270"/>
              <a:gd name="connsiteX137" fmla="*/ 602767 w 5504755"/>
              <a:gd name="connsiteY137" fmla="*/ 1123524 h 4297270"/>
              <a:gd name="connsiteX138" fmla="*/ 578164 w 5504755"/>
              <a:gd name="connsiteY138" fmla="*/ 1021012 h 4297270"/>
              <a:gd name="connsiteX139" fmla="*/ 549461 w 5504755"/>
              <a:gd name="connsiteY139" fmla="*/ 885697 h 4297270"/>
              <a:gd name="connsiteX140" fmla="*/ 471553 w 5504755"/>
              <a:gd name="connsiteY140" fmla="*/ 787285 h 4297270"/>
              <a:gd name="connsiteX141" fmla="*/ 299333 w 5504755"/>
              <a:gd name="connsiteY141" fmla="*/ 623268 h 4297270"/>
              <a:gd name="connsiteX142" fmla="*/ 246028 w 5504755"/>
              <a:gd name="connsiteY142" fmla="*/ 508456 h 4297270"/>
              <a:gd name="connsiteX143" fmla="*/ 151718 w 5504755"/>
              <a:gd name="connsiteY143" fmla="*/ 266529 h 4297270"/>
              <a:gd name="connsiteX144" fmla="*/ 0 w 5504755"/>
              <a:gd name="connsiteY14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9438 w 5504755"/>
              <a:gd name="connsiteY89" fmla="*/ 2702196 h 4297270"/>
              <a:gd name="connsiteX90" fmla="*/ 3071237 w 5504755"/>
              <a:gd name="connsiteY90" fmla="*/ 2677593 h 4297270"/>
              <a:gd name="connsiteX91" fmla="*/ 3067136 w 5504755"/>
              <a:gd name="connsiteY91" fmla="*/ 2665292 h 4297270"/>
              <a:gd name="connsiteX92" fmla="*/ 3058935 w 5504755"/>
              <a:gd name="connsiteY92" fmla="*/ 2628388 h 4297270"/>
              <a:gd name="connsiteX93" fmla="*/ 3050734 w 5504755"/>
              <a:gd name="connsiteY93" fmla="*/ 2603785 h 4297270"/>
              <a:gd name="connsiteX94" fmla="*/ 3046634 w 5504755"/>
              <a:gd name="connsiteY94" fmla="*/ 2591484 h 4297270"/>
              <a:gd name="connsiteX95" fmla="*/ 3042533 w 5504755"/>
              <a:gd name="connsiteY95" fmla="*/ 2575082 h 4297270"/>
              <a:gd name="connsiteX96" fmla="*/ 3034333 w 5504755"/>
              <a:gd name="connsiteY96" fmla="*/ 2562781 h 4297270"/>
              <a:gd name="connsiteX97" fmla="*/ 3026132 w 5504755"/>
              <a:gd name="connsiteY97" fmla="*/ 2534077 h 4297270"/>
              <a:gd name="connsiteX98" fmla="*/ 3009730 w 5504755"/>
              <a:gd name="connsiteY98" fmla="*/ 2509475 h 4297270"/>
              <a:gd name="connsiteX99" fmla="*/ 3005629 w 5504755"/>
              <a:gd name="connsiteY99" fmla="*/ 2497173 h 4297270"/>
              <a:gd name="connsiteX100" fmla="*/ 2968725 w 5504755"/>
              <a:gd name="connsiteY100" fmla="*/ 2468470 h 4297270"/>
              <a:gd name="connsiteX101" fmla="*/ 2931821 w 5504755"/>
              <a:gd name="connsiteY101" fmla="*/ 2443867 h 4297270"/>
              <a:gd name="connsiteX102" fmla="*/ 2919520 w 5504755"/>
              <a:gd name="connsiteY102" fmla="*/ 2435667 h 4297270"/>
              <a:gd name="connsiteX103" fmla="*/ 2911319 w 5504755"/>
              <a:gd name="connsiteY103" fmla="*/ 2423365 h 4297270"/>
              <a:gd name="connsiteX104" fmla="*/ 2894917 w 5504755"/>
              <a:gd name="connsiteY104" fmla="*/ 2419265 h 4297270"/>
              <a:gd name="connsiteX105" fmla="*/ 2882616 w 5504755"/>
              <a:gd name="connsiteY105" fmla="*/ 2411064 h 4297270"/>
              <a:gd name="connsiteX106" fmla="*/ 2858013 w 5504755"/>
              <a:gd name="connsiteY106" fmla="*/ 2402863 h 4297270"/>
              <a:gd name="connsiteX107" fmla="*/ 2841612 w 5504755"/>
              <a:gd name="connsiteY107" fmla="*/ 2394662 h 4297270"/>
              <a:gd name="connsiteX108" fmla="*/ 2771904 w 5504755"/>
              <a:gd name="connsiteY108" fmla="*/ 2382361 h 4297270"/>
              <a:gd name="connsiteX109" fmla="*/ 2739100 w 5504755"/>
              <a:gd name="connsiteY109" fmla="*/ 2378260 h 4297270"/>
              <a:gd name="connsiteX110" fmla="*/ 2476672 w 5504755"/>
              <a:gd name="connsiteY110" fmla="*/ 2374160 h 4297270"/>
              <a:gd name="connsiteX111" fmla="*/ 2452069 w 5504755"/>
              <a:gd name="connsiteY111" fmla="*/ 2370059 h 4297270"/>
              <a:gd name="connsiteX112" fmla="*/ 2427466 w 5504755"/>
              <a:gd name="connsiteY112" fmla="*/ 2361859 h 4297270"/>
              <a:gd name="connsiteX113" fmla="*/ 2304453 w 5504755"/>
              <a:gd name="connsiteY113" fmla="*/ 2255247 h 4297270"/>
              <a:gd name="connsiteX114" fmla="*/ 2259347 w 5504755"/>
              <a:gd name="connsiteY114" fmla="*/ 2197841 h 4297270"/>
              <a:gd name="connsiteX115" fmla="*/ 2222444 w 5504755"/>
              <a:gd name="connsiteY115" fmla="*/ 2132234 h 4297270"/>
              <a:gd name="connsiteX116" fmla="*/ 2181440 w 5504755"/>
              <a:gd name="connsiteY116" fmla="*/ 2066626 h 4297270"/>
              <a:gd name="connsiteX117" fmla="*/ 2128133 w 5504755"/>
              <a:gd name="connsiteY117" fmla="*/ 2005120 h 4297270"/>
              <a:gd name="connsiteX118" fmla="*/ 2058426 w 5504755"/>
              <a:gd name="connsiteY118" fmla="*/ 1927211 h 4297270"/>
              <a:gd name="connsiteX119" fmla="*/ 2017421 w 5504755"/>
              <a:gd name="connsiteY119" fmla="*/ 1906708 h 4297270"/>
              <a:gd name="connsiteX120" fmla="*/ 1968217 w 5504755"/>
              <a:gd name="connsiteY120" fmla="*/ 1882106 h 4297270"/>
              <a:gd name="connsiteX121" fmla="*/ 1849303 w 5504755"/>
              <a:gd name="connsiteY121" fmla="*/ 1841102 h 4297270"/>
              <a:gd name="connsiteX122" fmla="*/ 1742692 w 5504755"/>
              <a:gd name="connsiteY122" fmla="*/ 1808298 h 4297270"/>
              <a:gd name="connsiteX123" fmla="*/ 1668883 w 5504755"/>
              <a:gd name="connsiteY123" fmla="*/ 1763194 h 4297270"/>
              <a:gd name="connsiteX124" fmla="*/ 1504865 w 5504755"/>
              <a:gd name="connsiteY124" fmla="*/ 1726289 h 4297270"/>
              <a:gd name="connsiteX125" fmla="*/ 1357249 w 5504755"/>
              <a:gd name="connsiteY125" fmla="*/ 1615577 h 4297270"/>
              <a:gd name="connsiteX126" fmla="*/ 1295742 w 5504755"/>
              <a:gd name="connsiteY126" fmla="*/ 1488464 h 4297270"/>
              <a:gd name="connsiteX127" fmla="*/ 1217834 w 5504755"/>
              <a:gd name="connsiteY127" fmla="*/ 1472062 h 4297270"/>
              <a:gd name="connsiteX128" fmla="*/ 1123524 w 5504755"/>
              <a:gd name="connsiteY128" fmla="*/ 1455659 h 4297270"/>
              <a:gd name="connsiteX129" fmla="*/ 1041515 w 5504755"/>
              <a:gd name="connsiteY129" fmla="*/ 1426957 h 4297270"/>
              <a:gd name="connsiteX130" fmla="*/ 951305 w 5504755"/>
              <a:gd name="connsiteY130" fmla="*/ 1377751 h 4297270"/>
              <a:gd name="connsiteX131" fmla="*/ 897999 w 5504755"/>
              <a:gd name="connsiteY131" fmla="*/ 1344948 h 4297270"/>
              <a:gd name="connsiteX132" fmla="*/ 824191 w 5504755"/>
              <a:gd name="connsiteY132" fmla="*/ 1312144 h 4297270"/>
              <a:gd name="connsiteX133" fmla="*/ 754483 w 5504755"/>
              <a:gd name="connsiteY133" fmla="*/ 1299843 h 4297270"/>
              <a:gd name="connsiteX134" fmla="*/ 692976 w 5504755"/>
              <a:gd name="connsiteY134" fmla="*/ 1250636 h 4297270"/>
              <a:gd name="connsiteX135" fmla="*/ 627369 w 5504755"/>
              <a:gd name="connsiteY135" fmla="*/ 1209633 h 4297270"/>
              <a:gd name="connsiteX136" fmla="*/ 602767 w 5504755"/>
              <a:gd name="connsiteY136" fmla="*/ 1123524 h 4297270"/>
              <a:gd name="connsiteX137" fmla="*/ 578164 w 5504755"/>
              <a:gd name="connsiteY137" fmla="*/ 1021012 h 4297270"/>
              <a:gd name="connsiteX138" fmla="*/ 549461 w 5504755"/>
              <a:gd name="connsiteY138" fmla="*/ 885697 h 4297270"/>
              <a:gd name="connsiteX139" fmla="*/ 471553 w 5504755"/>
              <a:gd name="connsiteY139" fmla="*/ 787285 h 4297270"/>
              <a:gd name="connsiteX140" fmla="*/ 299333 w 5504755"/>
              <a:gd name="connsiteY140" fmla="*/ 623268 h 4297270"/>
              <a:gd name="connsiteX141" fmla="*/ 246028 w 5504755"/>
              <a:gd name="connsiteY141" fmla="*/ 508456 h 4297270"/>
              <a:gd name="connsiteX142" fmla="*/ 151718 w 5504755"/>
              <a:gd name="connsiteY142" fmla="*/ 266529 h 4297270"/>
              <a:gd name="connsiteX143" fmla="*/ 0 w 5504755"/>
              <a:gd name="connsiteY14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8935 w 5504755"/>
              <a:gd name="connsiteY91" fmla="*/ 2628388 h 4297270"/>
              <a:gd name="connsiteX92" fmla="*/ 3050734 w 5504755"/>
              <a:gd name="connsiteY92" fmla="*/ 2603785 h 4297270"/>
              <a:gd name="connsiteX93" fmla="*/ 3046634 w 5504755"/>
              <a:gd name="connsiteY93" fmla="*/ 2591484 h 4297270"/>
              <a:gd name="connsiteX94" fmla="*/ 3042533 w 5504755"/>
              <a:gd name="connsiteY94" fmla="*/ 2575082 h 4297270"/>
              <a:gd name="connsiteX95" fmla="*/ 3034333 w 5504755"/>
              <a:gd name="connsiteY95" fmla="*/ 2562781 h 4297270"/>
              <a:gd name="connsiteX96" fmla="*/ 3026132 w 5504755"/>
              <a:gd name="connsiteY96" fmla="*/ 2534077 h 4297270"/>
              <a:gd name="connsiteX97" fmla="*/ 3009730 w 5504755"/>
              <a:gd name="connsiteY97" fmla="*/ 2509475 h 4297270"/>
              <a:gd name="connsiteX98" fmla="*/ 3005629 w 5504755"/>
              <a:gd name="connsiteY98" fmla="*/ 2497173 h 4297270"/>
              <a:gd name="connsiteX99" fmla="*/ 2968725 w 5504755"/>
              <a:gd name="connsiteY99" fmla="*/ 2468470 h 4297270"/>
              <a:gd name="connsiteX100" fmla="*/ 2931821 w 5504755"/>
              <a:gd name="connsiteY100" fmla="*/ 2443867 h 4297270"/>
              <a:gd name="connsiteX101" fmla="*/ 2919520 w 5504755"/>
              <a:gd name="connsiteY101" fmla="*/ 2435667 h 4297270"/>
              <a:gd name="connsiteX102" fmla="*/ 2911319 w 5504755"/>
              <a:gd name="connsiteY102" fmla="*/ 2423365 h 4297270"/>
              <a:gd name="connsiteX103" fmla="*/ 2894917 w 5504755"/>
              <a:gd name="connsiteY103" fmla="*/ 2419265 h 4297270"/>
              <a:gd name="connsiteX104" fmla="*/ 2882616 w 5504755"/>
              <a:gd name="connsiteY104" fmla="*/ 2411064 h 4297270"/>
              <a:gd name="connsiteX105" fmla="*/ 2858013 w 5504755"/>
              <a:gd name="connsiteY105" fmla="*/ 2402863 h 4297270"/>
              <a:gd name="connsiteX106" fmla="*/ 2841612 w 5504755"/>
              <a:gd name="connsiteY106" fmla="*/ 2394662 h 4297270"/>
              <a:gd name="connsiteX107" fmla="*/ 2771904 w 5504755"/>
              <a:gd name="connsiteY107" fmla="*/ 2382361 h 4297270"/>
              <a:gd name="connsiteX108" fmla="*/ 2739100 w 5504755"/>
              <a:gd name="connsiteY108" fmla="*/ 2378260 h 4297270"/>
              <a:gd name="connsiteX109" fmla="*/ 2476672 w 5504755"/>
              <a:gd name="connsiteY109" fmla="*/ 2374160 h 4297270"/>
              <a:gd name="connsiteX110" fmla="*/ 2452069 w 5504755"/>
              <a:gd name="connsiteY110" fmla="*/ 2370059 h 4297270"/>
              <a:gd name="connsiteX111" fmla="*/ 2427466 w 5504755"/>
              <a:gd name="connsiteY111" fmla="*/ 2361859 h 4297270"/>
              <a:gd name="connsiteX112" fmla="*/ 2304453 w 5504755"/>
              <a:gd name="connsiteY112" fmla="*/ 2255247 h 4297270"/>
              <a:gd name="connsiteX113" fmla="*/ 2259347 w 5504755"/>
              <a:gd name="connsiteY113" fmla="*/ 2197841 h 4297270"/>
              <a:gd name="connsiteX114" fmla="*/ 2222444 w 5504755"/>
              <a:gd name="connsiteY114" fmla="*/ 2132234 h 4297270"/>
              <a:gd name="connsiteX115" fmla="*/ 2181440 w 5504755"/>
              <a:gd name="connsiteY115" fmla="*/ 2066626 h 4297270"/>
              <a:gd name="connsiteX116" fmla="*/ 2128133 w 5504755"/>
              <a:gd name="connsiteY116" fmla="*/ 2005120 h 4297270"/>
              <a:gd name="connsiteX117" fmla="*/ 2058426 w 5504755"/>
              <a:gd name="connsiteY117" fmla="*/ 1927211 h 4297270"/>
              <a:gd name="connsiteX118" fmla="*/ 2017421 w 5504755"/>
              <a:gd name="connsiteY118" fmla="*/ 1906708 h 4297270"/>
              <a:gd name="connsiteX119" fmla="*/ 1968217 w 5504755"/>
              <a:gd name="connsiteY119" fmla="*/ 1882106 h 4297270"/>
              <a:gd name="connsiteX120" fmla="*/ 1849303 w 5504755"/>
              <a:gd name="connsiteY120" fmla="*/ 1841102 h 4297270"/>
              <a:gd name="connsiteX121" fmla="*/ 1742692 w 5504755"/>
              <a:gd name="connsiteY121" fmla="*/ 1808298 h 4297270"/>
              <a:gd name="connsiteX122" fmla="*/ 1668883 w 5504755"/>
              <a:gd name="connsiteY122" fmla="*/ 1763194 h 4297270"/>
              <a:gd name="connsiteX123" fmla="*/ 1504865 w 5504755"/>
              <a:gd name="connsiteY123" fmla="*/ 1726289 h 4297270"/>
              <a:gd name="connsiteX124" fmla="*/ 1357249 w 5504755"/>
              <a:gd name="connsiteY124" fmla="*/ 1615577 h 4297270"/>
              <a:gd name="connsiteX125" fmla="*/ 1295742 w 5504755"/>
              <a:gd name="connsiteY125" fmla="*/ 1488464 h 4297270"/>
              <a:gd name="connsiteX126" fmla="*/ 1217834 w 5504755"/>
              <a:gd name="connsiteY126" fmla="*/ 1472062 h 4297270"/>
              <a:gd name="connsiteX127" fmla="*/ 1123524 w 5504755"/>
              <a:gd name="connsiteY127" fmla="*/ 1455659 h 4297270"/>
              <a:gd name="connsiteX128" fmla="*/ 1041515 w 5504755"/>
              <a:gd name="connsiteY128" fmla="*/ 1426957 h 4297270"/>
              <a:gd name="connsiteX129" fmla="*/ 951305 w 5504755"/>
              <a:gd name="connsiteY129" fmla="*/ 1377751 h 4297270"/>
              <a:gd name="connsiteX130" fmla="*/ 897999 w 5504755"/>
              <a:gd name="connsiteY130" fmla="*/ 1344948 h 4297270"/>
              <a:gd name="connsiteX131" fmla="*/ 824191 w 5504755"/>
              <a:gd name="connsiteY131" fmla="*/ 1312144 h 4297270"/>
              <a:gd name="connsiteX132" fmla="*/ 754483 w 5504755"/>
              <a:gd name="connsiteY132" fmla="*/ 1299843 h 4297270"/>
              <a:gd name="connsiteX133" fmla="*/ 692976 w 5504755"/>
              <a:gd name="connsiteY133" fmla="*/ 1250636 h 4297270"/>
              <a:gd name="connsiteX134" fmla="*/ 627369 w 5504755"/>
              <a:gd name="connsiteY134" fmla="*/ 1209633 h 4297270"/>
              <a:gd name="connsiteX135" fmla="*/ 602767 w 5504755"/>
              <a:gd name="connsiteY135" fmla="*/ 1123524 h 4297270"/>
              <a:gd name="connsiteX136" fmla="*/ 578164 w 5504755"/>
              <a:gd name="connsiteY136" fmla="*/ 1021012 h 4297270"/>
              <a:gd name="connsiteX137" fmla="*/ 549461 w 5504755"/>
              <a:gd name="connsiteY137" fmla="*/ 885697 h 4297270"/>
              <a:gd name="connsiteX138" fmla="*/ 471553 w 5504755"/>
              <a:gd name="connsiteY138" fmla="*/ 787285 h 4297270"/>
              <a:gd name="connsiteX139" fmla="*/ 299333 w 5504755"/>
              <a:gd name="connsiteY139" fmla="*/ 623268 h 4297270"/>
              <a:gd name="connsiteX140" fmla="*/ 246028 w 5504755"/>
              <a:gd name="connsiteY140" fmla="*/ 508456 h 4297270"/>
              <a:gd name="connsiteX141" fmla="*/ 151718 w 5504755"/>
              <a:gd name="connsiteY141" fmla="*/ 266529 h 4297270"/>
              <a:gd name="connsiteX142" fmla="*/ 0 w 5504755"/>
              <a:gd name="connsiteY14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46634 w 5504755"/>
              <a:gd name="connsiteY92" fmla="*/ 2591484 h 4297270"/>
              <a:gd name="connsiteX93" fmla="*/ 3042533 w 5504755"/>
              <a:gd name="connsiteY93" fmla="*/ 2575082 h 4297270"/>
              <a:gd name="connsiteX94" fmla="*/ 3034333 w 5504755"/>
              <a:gd name="connsiteY94" fmla="*/ 2562781 h 4297270"/>
              <a:gd name="connsiteX95" fmla="*/ 3026132 w 5504755"/>
              <a:gd name="connsiteY95" fmla="*/ 2534077 h 4297270"/>
              <a:gd name="connsiteX96" fmla="*/ 3009730 w 5504755"/>
              <a:gd name="connsiteY96" fmla="*/ 2509475 h 4297270"/>
              <a:gd name="connsiteX97" fmla="*/ 3005629 w 5504755"/>
              <a:gd name="connsiteY97" fmla="*/ 2497173 h 4297270"/>
              <a:gd name="connsiteX98" fmla="*/ 2968725 w 5504755"/>
              <a:gd name="connsiteY98" fmla="*/ 2468470 h 4297270"/>
              <a:gd name="connsiteX99" fmla="*/ 2931821 w 5504755"/>
              <a:gd name="connsiteY99" fmla="*/ 2443867 h 4297270"/>
              <a:gd name="connsiteX100" fmla="*/ 2919520 w 5504755"/>
              <a:gd name="connsiteY100" fmla="*/ 2435667 h 4297270"/>
              <a:gd name="connsiteX101" fmla="*/ 2911319 w 5504755"/>
              <a:gd name="connsiteY101" fmla="*/ 2423365 h 4297270"/>
              <a:gd name="connsiteX102" fmla="*/ 2894917 w 5504755"/>
              <a:gd name="connsiteY102" fmla="*/ 2419265 h 4297270"/>
              <a:gd name="connsiteX103" fmla="*/ 2882616 w 5504755"/>
              <a:gd name="connsiteY103" fmla="*/ 2411064 h 4297270"/>
              <a:gd name="connsiteX104" fmla="*/ 2858013 w 5504755"/>
              <a:gd name="connsiteY104" fmla="*/ 2402863 h 4297270"/>
              <a:gd name="connsiteX105" fmla="*/ 2841612 w 5504755"/>
              <a:gd name="connsiteY105" fmla="*/ 2394662 h 4297270"/>
              <a:gd name="connsiteX106" fmla="*/ 2771904 w 5504755"/>
              <a:gd name="connsiteY106" fmla="*/ 2382361 h 4297270"/>
              <a:gd name="connsiteX107" fmla="*/ 2739100 w 5504755"/>
              <a:gd name="connsiteY107" fmla="*/ 2378260 h 4297270"/>
              <a:gd name="connsiteX108" fmla="*/ 2476672 w 5504755"/>
              <a:gd name="connsiteY108" fmla="*/ 2374160 h 4297270"/>
              <a:gd name="connsiteX109" fmla="*/ 2452069 w 5504755"/>
              <a:gd name="connsiteY109" fmla="*/ 2370059 h 4297270"/>
              <a:gd name="connsiteX110" fmla="*/ 2427466 w 5504755"/>
              <a:gd name="connsiteY110" fmla="*/ 2361859 h 4297270"/>
              <a:gd name="connsiteX111" fmla="*/ 2304453 w 5504755"/>
              <a:gd name="connsiteY111" fmla="*/ 2255247 h 4297270"/>
              <a:gd name="connsiteX112" fmla="*/ 2259347 w 5504755"/>
              <a:gd name="connsiteY112" fmla="*/ 2197841 h 4297270"/>
              <a:gd name="connsiteX113" fmla="*/ 2222444 w 5504755"/>
              <a:gd name="connsiteY113" fmla="*/ 2132234 h 4297270"/>
              <a:gd name="connsiteX114" fmla="*/ 2181440 w 5504755"/>
              <a:gd name="connsiteY114" fmla="*/ 2066626 h 4297270"/>
              <a:gd name="connsiteX115" fmla="*/ 2128133 w 5504755"/>
              <a:gd name="connsiteY115" fmla="*/ 2005120 h 4297270"/>
              <a:gd name="connsiteX116" fmla="*/ 2058426 w 5504755"/>
              <a:gd name="connsiteY116" fmla="*/ 1927211 h 4297270"/>
              <a:gd name="connsiteX117" fmla="*/ 2017421 w 5504755"/>
              <a:gd name="connsiteY117" fmla="*/ 1906708 h 4297270"/>
              <a:gd name="connsiteX118" fmla="*/ 1968217 w 5504755"/>
              <a:gd name="connsiteY118" fmla="*/ 1882106 h 4297270"/>
              <a:gd name="connsiteX119" fmla="*/ 1849303 w 5504755"/>
              <a:gd name="connsiteY119" fmla="*/ 1841102 h 4297270"/>
              <a:gd name="connsiteX120" fmla="*/ 1742692 w 5504755"/>
              <a:gd name="connsiteY120" fmla="*/ 1808298 h 4297270"/>
              <a:gd name="connsiteX121" fmla="*/ 1668883 w 5504755"/>
              <a:gd name="connsiteY121" fmla="*/ 1763194 h 4297270"/>
              <a:gd name="connsiteX122" fmla="*/ 1504865 w 5504755"/>
              <a:gd name="connsiteY122" fmla="*/ 1726289 h 4297270"/>
              <a:gd name="connsiteX123" fmla="*/ 1357249 w 5504755"/>
              <a:gd name="connsiteY123" fmla="*/ 1615577 h 4297270"/>
              <a:gd name="connsiteX124" fmla="*/ 1295742 w 5504755"/>
              <a:gd name="connsiteY124" fmla="*/ 1488464 h 4297270"/>
              <a:gd name="connsiteX125" fmla="*/ 1217834 w 5504755"/>
              <a:gd name="connsiteY125" fmla="*/ 1472062 h 4297270"/>
              <a:gd name="connsiteX126" fmla="*/ 1123524 w 5504755"/>
              <a:gd name="connsiteY126" fmla="*/ 1455659 h 4297270"/>
              <a:gd name="connsiteX127" fmla="*/ 1041515 w 5504755"/>
              <a:gd name="connsiteY127" fmla="*/ 1426957 h 4297270"/>
              <a:gd name="connsiteX128" fmla="*/ 951305 w 5504755"/>
              <a:gd name="connsiteY128" fmla="*/ 1377751 h 4297270"/>
              <a:gd name="connsiteX129" fmla="*/ 897999 w 5504755"/>
              <a:gd name="connsiteY129" fmla="*/ 1344948 h 4297270"/>
              <a:gd name="connsiteX130" fmla="*/ 824191 w 5504755"/>
              <a:gd name="connsiteY130" fmla="*/ 1312144 h 4297270"/>
              <a:gd name="connsiteX131" fmla="*/ 754483 w 5504755"/>
              <a:gd name="connsiteY131" fmla="*/ 1299843 h 4297270"/>
              <a:gd name="connsiteX132" fmla="*/ 692976 w 5504755"/>
              <a:gd name="connsiteY132" fmla="*/ 1250636 h 4297270"/>
              <a:gd name="connsiteX133" fmla="*/ 627369 w 5504755"/>
              <a:gd name="connsiteY133" fmla="*/ 1209633 h 4297270"/>
              <a:gd name="connsiteX134" fmla="*/ 602767 w 5504755"/>
              <a:gd name="connsiteY134" fmla="*/ 1123524 h 4297270"/>
              <a:gd name="connsiteX135" fmla="*/ 578164 w 5504755"/>
              <a:gd name="connsiteY135" fmla="*/ 1021012 h 4297270"/>
              <a:gd name="connsiteX136" fmla="*/ 549461 w 5504755"/>
              <a:gd name="connsiteY136" fmla="*/ 885697 h 4297270"/>
              <a:gd name="connsiteX137" fmla="*/ 471553 w 5504755"/>
              <a:gd name="connsiteY137" fmla="*/ 787285 h 4297270"/>
              <a:gd name="connsiteX138" fmla="*/ 299333 w 5504755"/>
              <a:gd name="connsiteY138" fmla="*/ 623268 h 4297270"/>
              <a:gd name="connsiteX139" fmla="*/ 246028 w 5504755"/>
              <a:gd name="connsiteY139" fmla="*/ 508456 h 4297270"/>
              <a:gd name="connsiteX140" fmla="*/ 151718 w 5504755"/>
              <a:gd name="connsiteY140" fmla="*/ 266529 h 4297270"/>
              <a:gd name="connsiteX141" fmla="*/ 0 w 5504755"/>
              <a:gd name="connsiteY14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42533 w 5504755"/>
              <a:gd name="connsiteY92" fmla="*/ 2575082 h 4297270"/>
              <a:gd name="connsiteX93" fmla="*/ 3034333 w 5504755"/>
              <a:gd name="connsiteY93" fmla="*/ 2562781 h 4297270"/>
              <a:gd name="connsiteX94" fmla="*/ 3026132 w 5504755"/>
              <a:gd name="connsiteY94" fmla="*/ 2534077 h 4297270"/>
              <a:gd name="connsiteX95" fmla="*/ 3009730 w 5504755"/>
              <a:gd name="connsiteY95" fmla="*/ 2509475 h 4297270"/>
              <a:gd name="connsiteX96" fmla="*/ 3005629 w 5504755"/>
              <a:gd name="connsiteY96" fmla="*/ 2497173 h 4297270"/>
              <a:gd name="connsiteX97" fmla="*/ 2968725 w 5504755"/>
              <a:gd name="connsiteY97" fmla="*/ 2468470 h 4297270"/>
              <a:gd name="connsiteX98" fmla="*/ 2931821 w 5504755"/>
              <a:gd name="connsiteY98" fmla="*/ 2443867 h 4297270"/>
              <a:gd name="connsiteX99" fmla="*/ 2919520 w 5504755"/>
              <a:gd name="connsiteY99" fmla="*/ 2435667 h 4297270"/>
              <a:gd name="connsiteX100" fmla="*/ 2911319 w 5504755"/>
              <a:gd name="connsiteY100" fmla="*/ 2423365 h 4297270"/>
              <a:gd name="connsiteX101" fmla="*/ 2894917 w 5504755"/>
              <a:gd name="connsiteY101" fmla="*/ 2419265 h 4297270"/>
              <a:gd name="connsiteX102" fmla="*/ 2882616 w 5504755"/>
              <a:gd name="connsiteY102" fmla="*/ 2411064 h 4297270"/>
              <a:gd name="connsiteX103" fmla="*/ 2858013 w 5504755"/>
              <a:gd name="connsiteY103" fmla="*/ 2402863 h 4297270"/>
              <a:gd name="connsiteX104" fmla="*/ 2841612 w 5504755"/>
              <a:gd name="connsiteY104" fmla="*/ 2394662 h 4297270"/>
              <a:gd name="connsiteX105" fmla="*/ 2771904 w 5504755"/>
              <a:gd name="connsiteY105" fmla="*/ 2382361 h 4297270"/>
              <a:gd name="connsiteX106" fmla="*/ 2739100 w 5504755"/>
              <a:gd name="connsiteY106" fmla="*/ 2378260 h 4297270"/>
              <a:gd name="connsiteX107" fmla="*/ 2476672 w 5504755"/>
              <a:gd name="connsiteY107" fmla="*/ 2374160 h 4297270"/>
              <a:gd name="connsiteX108" fmla="*/ 2452069 w 5504755"/>
              <a:gd name="connsiteY108" fmla="*/ 2370059 h 4297270"/>
              <a:gd name="connsiteX109" fmla="*/ 2427466 w 5504755"/>
              <a:gd name="connsiteY109" fmla="*/ 2361859 h 4297270"/>
              <a:gd name="connsiteX110" fmla="*/ 2304453 w 5504755"/>
              <a:gd name="connsiteY110" fmla="*/ 2255247 h 4297270"/>
              <a:gd name="connsiteX111" fmla="*/ 2259347 w 5504755"/>
              <a:gd name="connsiteY111" fmla="*/ 2197841 h 4297270"/>
              <a:gd name="connsiteX112" fmla="*/ 2222444 w 5504755"/>
              <a:gd name="connsiteY112" fmla="*/ 2132234 h 4297270"/>
              <a:gd name="connsiteX113" fmla="*/ 2181440 w 5504755"/>
              <a:gd name="connsiteY113" fmla="*/ 2066626 h 4297270"/>
              <a:gd name="connsiteX114" fmla="*/ 2128133 w 5504755"/>
              <a:gd name="connsiteY114" fmla="*/ 2005120 h 4297270"/>
              <a:gd name="connsiteX115" fmla="*/ 2058426 w 5504755"/>
              <a:gd name="connsiteY115" fmla="*/ 1927211 h 4297270"/>
              <a:gd name="connsiteX116" fmla="*/ 2017421 w 5504755"/>
              <a:gd name="connsiteY116" fmla="*/ 1906708 h 4297270"/>
              <a:gd name="connsiteX117" fmla="*/ 1968217 w 5504755"/>
              <a:gd name="connsiteY117" fmla="*/ 1882106 h 4297270"/>
              <a:gd name="connsiteX118" fmla="*/ 1849303 w 5504755"/>
              <a:gd name="connsiteY118" fmla="*/ 1841102 h 4297270"/>
              <a:gd name="connsiteX119" fmla="*/ 1742692 w 5504755"/>
              <a:gd name="connsiteY119" fmla="*/ 1808298 h 4297270"/>
              <a:gd name="connsiteX120" fmla="*/ 1668883 w 5504755"/>
              <a:gd name="connsiteY120" fmla="*/ 1763194 h 4297270"/>
              <a:gd name="connsiteX121" fmla="*/ 1504865 w 5504755"/>
              <a:gd name="connsiteY121" fmla="*/ 1726289 h 4297270"/>
              <a:gd name="connsiteX122" fmla="*/ 1357249 w 5504755"/>
              <a:gd name="connsiteY122" fmla="*/ 1615577 h 4297270"/>
              <a:gd name="connsiteX123" fmla="*/ 1295742 w 5504755"/>
              <a:gd name="connsiteY123" fmla="*/ 1488464 h 4297270"/>
              <a:gd name="connsiteX124" fmla="*/ 1217834 w 5504755"/>
              <a:gd name="connsiteY124" fmla="*/ 1472062 h 4297270"/>
              <a:gd name="connsiteX125" fmla="*/ 1123524 w 5504755"/>
              <a:gd name="connsiteY125" fmla="*/ 1455659 h 4297270"/>
              <a:gd name="connsiteX126" fmla="*/ 1041515 w 5504755"/>
              <a:gd name="connsiteY126" fmla="*/ 1426957 h 4297270"/>
              <a:gd name="connsiteX127" fmla="*/ 951305 w 5504755"/>
              <a:gd name="connsiteY127" fmla="*/ 1377751 h 4297270"/>
              <a:gd name="connsiteX128" fmla="*/ 897999 w 5504755"/>
              <a:gd name="connsiteY128" fmla="*/ 1344948 h 4297270"/>
              <a:gd name="connsiteX129" fmla="*/ 824191 w 5504755"/>
              <a:gd name="connsiteY129" fmla="*/ 1312144 h 4297270"/>
              <a:gd name="connsiteX130" fmla="*/ 754483 w 5504755"/>
              <a:gd name="connsiteY130" fmla="*/ 1299843 h 4297270"/>
              <a:gd name="connsiteX131" fmla="*/ 692976 w 5504755"/>
              <a:gd name="connsiteY131" fmla="*/ 1250636 h 4297270"/>
              <a:gd name="connsiteX132" fmla="*/ 627369 w 5504755"/>
              <a:gd name="connsiteY132" fmla="*/ 1209633 h 4297270"/>
              <a:gd name="connsiteX133" fmla="*/ 602767 w 5504755"/>
              <a:gd name="connsiteY133" fmla="*/ 1123524 h 4297270"/>
              <a:gd name="connsiteX134" fmla="*/ 578164 w 5504755"/>
              <a:gd name="connsiteY134" fmla="*/ 1021012 h 4297270"/>
              <a:gd name="connsiteX135" fmla="*/ 549461 w 5504755"/>
              <a:gd name="connsiteY135" fmla="*/ 885697 h 4297270"/>
              <a:gd name="connsiteX136" fmla="*/ 471553 w 5504755"/>
              <a:gd name="connsiteY136" fmla="*/ 787285 h 4297270"/>
              <a:gd name="connsiteX137" fmla="*/ 299333 w 5504755"/>
              <a:gd name="connsiteY137" fmla="*/ 623268 h 4297270"/>
              <a:gd name="connsiteX138" fmla="*/ 246028 w 5504755"/>
              <a:gd name="connsiteY138" fmla="*/ 508456 h 4297270"/>
              <a:gd name="connsiteX139" fmla="*/ 151718 w 5504755"/>
              <a:gd name="connsiteY139" fmla="*/ 266529 h 4297270"/>
              <a:gd name="connsiteX140" fmla="*/ 0 w 5504755"/>
              <a:gd name="connsiteY14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34333 w 5504755"/>
              <a:gd name="connsiteY92" fmla="*/ 2562781 h 4297270"/>
              <a:gd name="connsiteX93" fmla="*/ 3026132 w 5504755"/>
              <a:gd name="connsiteY93" fmla="*/ 2534077 h 4297270"/>
              <a:gd name="connsiteX94" fmla="*/ 3009730 w 5504755"/>
              <a:gd name="connsiteY94" fmla="*/ 2509475 h 4297270"/>
              <a:gd name="connsiteX95" fmla="*/ 3005629 w 5504755"/>
              <a:gd name="connsiteY95" fmla="*/ 2497173 h 4297270"/>
              <a:gd name="connsiteX96" fmla="*/ 2968725 w 5504755"/>
              <a:gd name="connsiteY96" fmla="*/ 2468470 h 4297270"/>
              <a:gd name="connsiteX97" fmla="*/ 2931821 w 5504755"/>
              <a:gd name="connsiteY97" fmla="*/ 2443867 h 4297270"/>
              <a:gd name="connsiteX98" fmla="*/ 2919520 w 5504755"/>
              <a:gd name="connsiteY98" fmla="*/ 2435667 h 4297270"/>
              <a:gd name="connsiteX99" fmla="*/ 2911319 w 5504755"/>
              <a:gd name="connsiteY99" fmla="*/ 2423365 h 4297270"/>
              <a:gd name="connsiteX100" fmla="*/ 2894917 w 5504755"/>
              <a:gd name="connsiteY100" fmla="*/ 2419265 h 4297270"/>
              <a:gd name="connsiteX101" fmla="*/ 2882616 w 5504755"/>
              <a:gd name="connsiteY101" fmla="*/ 2411064 h 4297270"/>
              <a:gd name="connsiteX102" fmla="*/ 2858013 w 5504755"/>
              <a:gd name="connsiteY102" fmla="*/ 2402863 h 4297270"/>
              <a:gd name="connsiteX103" fmla="*/ 2841612 w 5504755"/>
              <a:gd name="connsiteY103" fmla="*/ 2394662 h 4297270"/>
              <a:gd name="connsiteX104" fmla="*/ 2771904 w 5504755"/>
              <a:gd name="connsiteY104" fmla="*/ 2382361 h 4297270"/>
              <a:gd name="connsiteX105" fmla="*/ 2739100 w 5504755"/>
              <a:gd name="connsiteY105" fmla="*/ 2378260 h 4297270"/>
              <a:gd name="connsiteX106" fmla="*/ 2476672 w 5504755"/>
              <a:gd name="connsiteY106" fmla="*/ 2374160 h 4297270"/>
              <a:gd name="connsiteX107" fmla="*/ 2452069 w 5504755"/>
              <a:gd name="connsiteY107" fmla="*/ 2370059 h 4297270"/>
              <a:gd name="connsiteX108" fmla="*/ 2427466 w 5504755"/>
              <a:gd name="connsiteY108" fmla="*/ 2361859 h 4297270"/>
              <a:gd name="connsiteX109" fmla="*/ 2304453 w 5504755"/>
              <a:gd name="connsiteY109" fmla="*/ 2255247 h 4297270"/>
              <a:gd name="connsiteX110" fmla="*/ 2259347 w 5504755"/>
              <a:gd name="connsiteY110" fmla="*/ 2197841 h 4297270"/>
              <a:gd name="connsiteX111" fmla="*/ 2222444 w 5504755"/>
              <a:gd name="connsiteY111" fmla="*/ 2132234 h 4297270"/>
              <a:gd name="connsiteX112" fmla="*/ 2181440 w 5504755"/>
              <a:gd name="connsiteY112" fmla="*/ 2066626 h 4297270"/>
              <a:gd name="connsiteX113" fmla="*/ 2128133 w 5504755"/>
              <a:gd name="connsiteY113" fmla="*/ 2005120 h 4297270"/>
              <a:gd name="connsiteX114" fmla="*/ 2058426 w 5504755"/>
              <a:gd name="connsiteY114" fmla="*/ 1927211 h 4297270"/>
              <a:gd name="connsiteX115" fmla="*/ 2017421 w 5504755"/>
              <a:gd name="connsiteY115" fmla="*/ 1906708 h 4297270"/>
              <a:gd name="connsiteX116" fmla="*/ 1968217 w 5504755"/>
              <a:gd name="connsiteY116" fmla="*/ 1882106 h 4297270"/>
              <a:gd name="connsiteX117" fmla="*/ 1849303 w 5504755"/>
              <a:gd name="connsiteY117" fmla="*/ 1841102 h 4297270"/>
              <a:gd name="connsiteX118" fmla="*/ 1742692 w 5504755"/>
              <a:gd name="connsiteY118" fmla="*/ 1808298 h 4297270"/>
              <a:gd name="connsiteX119" fmla="*/ 1668883 w 5504755"/>
              <a:gd name="connsiteY119" fmla="*/ 1763194 h 4297270"/>
              <a:gd name="connsiteX120" fmla="*/ 1504865 w 5504755"/>
              <a:gd name="connsiteY120" fmla="*/ 1726289 h 4297270"/>
              <a:gd name="connsiteX121" fmla="*/ 1357249 w 5504755"/>
              <a:gd name="connsiteY121" fmla="*/ 1615577 h 4297270"/>
              <a:gd name="connsiteX122" fmla="*/ 1295742 w 5504755"/>
              <a:gd name="connsiteY122" fmla="*/ 1488464 h 4297270"/>
              <a:gd name="connsiteX123" fmla="*/ 1217834 w 5504755"/>
              <a:gd name="connsiteY123" fmla="*/ 1472062 h 4297270"/>
              <a:gd name="connsiteX124" fmla="*/ 1123524 w 5504755"/>
              <a:gd name="connsiteY124" fmla="*/ 1455659 h 4297270"/>
              <a:gd name="connsiteX125" fmla="*/ 1041515 w 5504755"/>
              <a:gd name="connsiteY125" fmla="*/ 1426957 h 4297270"/>
              <a:gd name="connsiteX126" fmla="*/ 951305 w 5504755"/>
              <a:gd name="connsiteY126" fmla="*/ 1377751 h 4297270"/>
              <a:gd name="connsiteX127" fmla="*/ 897999 w 5504755"/>
              <a:gd name="connsiteY127" fmla="*/ 1344948 h 4297270"/>
              <a:gd name="connsiteX128" fmla="*/ 824191 w 5504755"/>
              <a:gd name="connsiteY128" fmla="*/ 1312144 h 4297270"/>
              <a:gd name="connsiteX129" fmla="*/ 754483 w 5504755"/>
              <a:gd name="connsiteY129" fmla="*/ 1299843 h 4297270"/>
              <a:gd name="connsiteX130" fmla="*/ 692976 w 5504755"/>
              <a:gd name="connsiteY130" fmla="*/ 1250636 h 4297270"/>
              <a:gd name="connsiteX131" fmla="*/ 627369 w 5504755"/>
              <a:gd name="connsiteY131" fmla="*/ 1209633 h 4297270"/>
              <a:gd name="connsiteX132" fmla="*/ 602767 w 5504755"/>
              <a:gd name="connsiteY132" fmla="*/ 1123524 h 4297270"/>
              <a:gd name="connsiteX133" fmla="*/ 578164 w 5504755"/>
              <a:gd name="connsiteY133" fmla="*/ 1021012 h 4297270"/>
              <a:gd name="connsiteX134" fmla="*/ 549461 w 5504755"/>
              <a:gd name="connsiteY134" fmla="*/ 885697 h 4297270"/>
              <a:gd name="connsiteX135" fmla="*/ 471553 w 5504755"/>
              <a:gd name="connsiteY135" fmla="*/ 787285 h 4297270"/>
              <a:gd name="connsiteX136" fmla="*/ 299333 w 5504755"/>
              <a:gd name="connsiteY136" fmla="*/ 623268 h 4297270"/>
              <a:gd name="connsiteX137" fmla="*/ 246028 w 5504755"/>
              <a:gd name="connsiteY137" fmla="*/ 508456 h 4297270"/>
              <a:gd name="connsiteX138" fmla="*/ 151718 w 5504755"/>
              <a:gd name="connsiteY138" fmla="*/ 266529 h 4297270"/>
              <a:gd name="connsiteX139" fmla="*/ 0 w 5504755"/>
              <a:gd name="connsiteY13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26132 w 5504755"/>
              <a:gd name="connsiteY92" fmla="*/ 2534077 h 4297270"/>
              <a:gd name="connsiteX93" fmla="*/ 3009730 w 5504755"/>
              <a:gd name="connsiteY93" fmla="*/ 2509475 h 4297270"/>
              <a:gd name="connsiteX94" fmla="*/ 3005629 w 5504755"/>
              <a:gd name="connsiteY94" fmla="*/ 2497173 h 4297270"/>
              <a:gd name="connsiteX95" fmla="*/ 2968725 w 5504755"/>
              <a:gd name="connsiteY95" fmla="*/ 2468470 h 4297270"/>
              <a:gd name="connsiteX96" fmla="*/ 2931821 w 5504755"/>
              <a:gd name="connsiteY96" fmla="*/ 2443867 h 4297270"/>
              <a:gd name="connsiteX97" fmla="*/ 2919520 w 5504755"/>
              <a:gd name="connsiteY97" fmla="*/ 2435667 h 4297270"/>
              <a:gd name="connsiteX98" fmla="*/ 2911319 w 5504755"/>
              <a:gd name="connsiteY98" fmla="*/ 2423365 h 4297270"/>
              <a:gd name="connsiteX99" fmla="*/ 2894917 w 5504755"/>
              <a:gd name="connsiteY99" fmla="*/ 2419265 h 4297270"/>
              <a:gd name="connsiteX100" fmla="*/ 2882616 w 5504755"/>
              <a:gd name="connsiteY100" fmla="*/ 2411064 h 4297270"/>
              <a:gd name="connsiteX101" fmla="*/ 2858013 w 5504755"/>
              <a:gd name="connsiteY101" fmla="*/ 2402863 h 4297270"/>
              <a:gd name="connsiteX102" fmla="*/ 2841612 w 5504755"/>
              <a:gd name="connsiteY102" fmla="*/ 2394662 h 4297270"/>
              <a:gd name="connsiteX103" fmla="*/ 2771904 w 5504755"/>
              <a:gd name="connsiteY103" fmla="*/ 2382361 h 4297270"/>
              <a:gd name="connsiteX104" fmla="*/ 2739100 w 5504755"/>
              <a:gd name="connsiteY104" fmla="*/ 2378260 h 4297270"/>
              <a:gd name="connsiteX105" fmla="*/ 2476672 w 5504755"/>
              <a:gd name="connsiteY105" fmla="*/ 2374160 h 4297270"/>
              <a:gd name="connsiteX106" fmla="*/ 2452069 w 5504755"/>
              <a:gd name="connsiteY106" fmla="*/ 2370059 h 4297270"/>
              <a:gd name="connsiteX107" fmla="*/ 2427466 w 5504755"/>
              <a:gd name="connsiteY107" fmla="*/ 2361859 h 4297270"/>
              <a:gd name="connsiteX108" fmla="*/ 2304453 w 5504755"/>
              <a:gd name="connsiteY108" fmla="*/ 2255247 h 4297270"/>
              <a:gd name="connsiteX109" fmla="*/ 2259347 w 5504755"/>
              <a:gd name="connsiteY109" fmla="*/ 2197841 h 4297270"/>
              <a:gd name="connsiteX110" fmla="*/ 2222444 w 5504755"/>
              <a:gd name="connsiteY110" fmla="*/ 2132234 h 4297270"/>
              <a:gd name="connsiteX111" fmla="*/ 2181440 w 5504755"/>
              <a:gd name="connsiteY111" fmla="*/ 2066626 h 4297270"/>
              <a:gd name="connsiteX112" fmla="*/ 2128133 w 5504755"/>
              <a:gd name="connsiteY112" fmla="*/ 2005120 h 4297270"/>
              <a:gd name="connsiteX113" fmla="*/ 2058426 w 5504755"/>
              <a:gd name="connsiteY113" fmla="*/ 1927211 h 4297270"/>
              <a:gd name="connsiteX114" fmla="*/ 2017421 w 5504755"/>
              <a:gd name="connsiteY114" fmla="*/ 1906708 h 4297270"/>
              <a:gd name="connsiteX115" fmla="*/ 1968217 w 5504755"/>
              <a:gd name="connsiteY115" fmla="*/ 1882106 h 4297270"/>
              <a:gd name="connsiteX116" fmla="*/ 1849303 w 5504755"/>
              <a:gd name="connsiteY116" fmla="*/ 1841102 h 4297270"/>
              <a:gd name="connsiteX117" fmla="*/ 1742692 w 5504755"/>
              <a:gd name="connsiteY117" fmla="*/ 1808298 h 4297270"/>
              <a:gd name="connsiteX118" fmla="*/ 1668883 w 5504755"/>
              <a:gd name="connsiteY118" fmla="*/ 1763194 h 4297270"/>
              <a:gd name="connsiteX119" fmla="*/ 1504865 w 5504755"/>
              <a:gd name="connsiteY119" fmla="*/ 1726289 h 4297270"/>
              <a:gd name="connsiteX120" fmla="*/ 1357249 w 5504755"/>
              <a:gd name="connsiteY120" fmla="*/ 1615577 h 4297270"/>
              <a:gd name="connsiteX121" fmla="*/ 1295742 w 5504755"/>
              <a:gd name="connsiteY121" fmla="*/ 1488464 h 4297270"/>
              <a:gd name="connsiteX122" fmla="*/ 1217834 w 5504755"/>
              <a:gd name="connsiteY122" fmla="*/ 1472062 h 4297270"/>
              <a:gd name="connsiteX123" fmla="*/ 1123524 w 5504755"/>
              <a:gd name="connsiteY123" fmla="*/ 1455659 h 4297270"/>
              <a:gd name="connsiteX124" fmla="*/ 1041515 w 5504755"/>
              <a:gd name="connsiteY124" fmla="*/ 1426957 h 4297270"/>
              <a:gd name="connsiteX125" fmla="*/ 951305 w 5504755"/>
              <a:gd name="connsiteY125" fmla="*/ 1377751 h 4297270"/>
              <a:gd name="connsiteX126" fmla="*/ 897999 w 5504755"/>
              <a:gd name="connsiteY126" fmla="*/ 1344948 h 4297270"/>
              <a:gd name="connsiteX127" fmla="*/ 824191 w 5504755"/>
              <a:gd name="connsiteY127" fmla="*/ 1312144 h 4297270"/>
              <a:gd name="connsiteX128" fmla="*/ 754483 w 5504755"/>
              <a:gd name="connsiteY128" fmla="*/ 1299843 h 4297270"/>
              <a:gd name="connsiteX129" fmla="*/ 692976 w 5504755"/>
              <a:gd name="connsiteY129" fmla="*/ 1250636 h 4297270"/>
              <a:gd name="connsiteX130" fmla="*/ 627369 w 5504755"/>
              <a:gd name="connsiteY130" fmla="*/ 1209633 h 4297270"/>
              <a:gd name="connsiteX131" fmla="*/ 602767 w 5504755"/>
              <a:gd name="connsiteY131" fmla="*/ 1123524 h 4297270"/>
              <a:gd name="connsiteX132" fmla="*/ 578164 w 5504755"/>
              <a:gd name="connsiteY132" fmla="*/ 1021012 h 4297270"/>
              <a:gd name="connsiteX133" fmla="*/ 549461 w 5504755"/>
              <a:gd name="connsiteY133" fmla="*/ 885697 h 4297270"/>
              <a:gd name="connsiteX134" fmla="*/ 471553 w 5504755"/>
              <a:gd name="connsiteY134" fmla="*/ 787285 h 4297270"/>
              <a:gd name="connsiteX135" fmla="*/ 299333 w 5504755"/>
              <a:gd name="connsiteY135" fmla="*/ 623268 h 4297270"/>
              <a:gd name="connsiteX136" fmla="*/ 246028 w 5504755"/>
              <a:gd name="connsiteY136" fmla="*/ 508456 h 4297270"/>
              <a:gd name="connsiteX137" fmla="*/ 151718 w 5504755"/>
              <a:gd name="connsiteY137" fmla="*/ 266529 h 4297270"/>
              <a:gd name="connsiteX138" fmla="*/ 0 w 5504755"/>
              <a:gd name="connsiteY13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3005629 w 5504755"/>
              <a:gd name="connsiteY93" fmla="*/ 2497173 h 4297270"/>
              <a:gd name="connsiteX94" fmla="*/ 2968725 w 5504755"/>
              <a:gd name="connsiteY94" fmla="*/ 2468470 h 4297270"/>
              <a:gd name="connsiteX95" fmla="*/ 2931821 w 5504755"/>
              <a:gd name="connsiteY95" fmla="*/ 2443867 h 4297270"/>
              <a:gd name="connsiteX96" fmla="*/ 2919520 w 5504755"/>
              <a:gd name="connsiteY96" fmla="*/ 2435667 h 4297270"/>
              <a:gd name="connsiteX97" fmla="*/ 2911319 w 5504755"/>
              <a:gd name="connsiteY97" fmla="*/ 2423365 h 4297270"/>
              <a:gd name="connsiteX98" fmla="*/ 2894917 w 5504755"/>
              <a:gd name="connsiteY98" fmla="*/ 2419265 h 4297270"/>
              <a:gd name="connsiteX99" fmla="*/ 2882616 w 5504755"/>
              <a:gd name="connsiteY99" fmla="*/ 2411064 h 4297270"/>
              <a:gd name="connsiteX100" fmla="*/ 2858013 w 5504755"/>
              <a:gd name="connsiteY100" fmla="*/ 2402863 h 4297270"/>
              <a:gd name="connsiteX101" fmla="*/ 2841612 w 5504755"/>
              <a:gd name="connsiteY101" fmla="*/ 2394662 h 4297270"/>
              <a:gd name="connsiteX102" fmla="*/ 2771904 w 5504755"/>
              <a:gd name="connsiteY102" fmla="*/ 2382361 h 4297270"/>
              <a:gd name="connsiteX103" fmla="*/ 2739100 w 5504755"/>
              <a:gd name="connsiteY103" fmla="*/ 2378260 h 4297270"/>
              <a:gd name="connsiteX104" fmla="*/ 2476672 w 5504755"/>
              <a:gd name="connsiteY104" fmla="*/ 2374160 h 4297270"/>
              <a:gd name="connsiteX105" fmla="*/ 2452069 w 5504755"/>
              <a:gd name="connsiteY105" fmla="*/ 2370059 h 4297270"/>
              <a:gd name="connsiteX106" fmla="*/ 2427466 w 5504755"/>
              <a:gd name="connsiteY106" fmla="*/ 2361859 h 4297270"/>
              <a:gd name="connsiteX107" fmla="*/ 2304453 w 5504755"/>
              <a:gd name="connsiteY107" fmla="*/ 2255247 h 4297270"/>
              <a:gd name="connsiteX108" fmla="*/ 2259347 w 5504755"/>
              <a:gd name="connsiteY108" fmla="*/ 2197841 h 4297270"/>
              <a:gd name="connsiteX109" fmla="*/ 2222444 w 5504755"/>
              <a:gd name="connsiteY109" fmla="*/ 2132234 h 4297270"/>
              <a:gd name="connsiteX110" fmla="*/ 2181440 w 5504755"/>
              <a:gd name="connsiteY110" fmla="*/ 2066626 h 4297270"/>
              <a:gd name="connsiteX111" fmla="*/ 2128133 w 5504755"/>
              <a:gd name="connsiteY111" fmla="*/ 2005120 h 4297270"/>
              <a:gd name="connsiteX112" fmla="*/ 2058426 w 5504755"/>
              <a:gd name="connsiteY112" fmla="*/ 1927211 h 4297270"/>
              <a:gd name="connsiteX113" fmla="*/ 2017421 w 5504755"/>
              <a:gd name="connsiteY113" fmla="*/ 1906708 h 4297270"/>
              <a:gd name="connsiteX114" fmla="*/ 1968217 w 5504755"/>
              <a:gd name="connsiteY114" fmla="*/ 1882106 h 4297270"/>
              <a:gd name="connsiteX115" fmla="*/ 1849303 w 5504755"/>
              <a:gd name="connsiteY115" fmla="*/ 1841102 h 4297270"/>
              <a:gd name="connsiteX116" fmla="*/ 1742692 w 5504755"/>
              <a:gd name="connsiteY116" fmla="*/ 1808298 h 4297270"/>
              <a:gd name="connsiteX117" fmla="*/ 1668883 w 5504755"/>
              <a:gd name="connsiteY117" fmla="*/ 1763194 h 4297270"/>
              <a:gd name="connsiteX118" fmla="*/ 1504865 w 5504755"/>
              <a:gd name="connsiteY118" fmla="*/ 1726289 h 4297270"/>
              <a:gd name="connsiteX119" fmla="*/ 1357249 w 5504755"/>
              <a:gd name="connsiteY119" fmla="*/ 1615577 h 4297270"/>
              <a:gd name="connsiteX120" fmla="*/ 1295742 w 5504755"/>
              <a:gd name="connsiteY120" fmla="*/ 1488464 h 4297270"/>
              <a:gd name="connsiteX121" fmla="*/ 1217834 w 5504755"/>
              <a:gd name="connsiteY121" fmla="*/ 1472062 h 4297270"/>
              <a:gd name="connsiteX122" fmla="*/ 1123524 w 5504755"/>
              <a:gd name="connsiteY122" fmla="*/ 1455659 h 4297270"/>
              <a:gd name="connsiteX123" fmla="*/ 1041515 w 5504755"/>
              <a:gd name="connsiteY123" fmla="*/ 1426957 h 4297270"/>
              <a:gd name="connsiteX124" fmla="*/ 951305 w 5504755"/>
              <a:gd name="connsiteY124" fmla="*/ 1377751 h 4297270"/>
              <a:gd name="connsiteX125" fmla="*/ 897999 w 5504755"/>
              <a:gd name="connsiteY125" fmla="*/ 1344948 h 4297270"/>
              <a:gd name="connsiteX126" fmla="*/ 824191 w 5504755"/>
              <a:gd name="connsiteY126" fmla="*/ 1312144 h 4297270"/>
              <a:gd name="connsiteX127" fmla="*/ 754483 w 5504755"/>
              <a:gd name="connsiteY127" fmla="*/ 1299843 h 4297270"/>
              <a:gd name="connsiteX128" fmla="*/ 692976 w 5504755"/>
              <a:gd name="connsiteY128" fmla="*/ 1250636 h 4297270"/>
              <a:gd name="connsiteX129" fmla="*/ 627369 w 5504755"/>
              <a:gd name="connsiteY129" fmla="*/ 1209633 h 4297270"/>
              <a:gd name="connsiteX130" fmla="*/ 602767 w 5504755"/>
              <a:gd name="connsiteY130" fmla="*/ 1123524 h 4297270"/>
              <a:gd name="connsiteX131" fmla="*/ 578164 w 5504755"/>
              <a:gd name="connsiteY131" fmla="*/ 1021012 h 4297270"/>
              <a:gd name="connsiteX132" fmla="*/ 549461 w 5504755"/>
              <a:gd name="connsiteY132" fmla="*/ 885697 h 4297270"/>
              <a:gd name="connsiteX133" fmla="*/ 471553 w 5504755"/>
              <a:gd name="connsiteY133" fmla="*/ 787285 h 4297270"/>
              <a:gd name="connsiteX134" fmla="*/ 299333 w 5504755"/>
              <a:gd name="connsiteY134" fmla="*/ 623268 h 4297270"/>
              <a:gd name="connsiteX135" fmla="*/ 246028 w 5504755"/>
              <a:gd name="connsiteY135" fmla="*/ 508456 h 4297270"/>
              <a:gd name="connsiteX136" fmla="*/ 151718 w 5504755"/>
              <a:gd name="connsiteY136" fmla="*/ 266529 h 4297270"/>
              <a:gd name="connsiteX137" fmla="*/ 0 w 5504755"/>
              <a:gd name="connsiteY13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3005629 w 5504755"/>
              <a:gd name="connsiteY93" fmla="*/ 2497173 h 4297270"/>
              <a:gd name="connsiteX94" fmla="*/ 2968725 w 5504755"/>
              <a:gd name="connsiteY94" fmla="*/ 2468470 h 4297270"/>
              <a:gd name="connsiteX95" fmla="*/ 2931821 w 5504755"/>
              <a:gd name="connsiteY95" fmla="*/ 2443867 h 4297270"/>
              <a:gd name="connsiteX96" fmla="*/ 2919520 w 5504755"/>
              <a:gd name="connsiteY96" fmla="*/ 2435667 h 4297270"/>
              <a:gd name="connsiteX97" fmla="*/ 2911319 w 5504755"/>
              <a:gd name="connsiteY97" fmla="*/ 2423365 h 4297270"/>
              <a:gd name="connsiteX98" fmla="*/ 2894917 w 5504755"/>
              <a:gd name="connsiteY98" fmla="*/ 2419265 h 4297270"/>
              <a:gd name="connsiteX99" fmla="*/ 2882616 w 5504755"/>
              <a:gd name="connsiteY99" fmla="*/ 2411064 h 4297270"/>
              <a:gd name="connsiteX100" fmla="*/ 2858013 w 5504755"/>
              <a:gd name="connsiteY100" fmla="*/ 2402863 h 4297270"/>
              <a:gd name="connsiteX101" fmla="*/ 2841612 w 5504755"/>
              <a:gd name="connsiteY101" fmla="*/ 2394662 h 4297270"/>
              <a:gd name="connsiteX102" fmla="*/ 2771904 w 5504755"/>
              <a:gd name="connsiteY102" fmla="*/ 2382361 h 4297270"/>
              <a:gd name="connsiteX103" fmla="*/ 2739100 w 5504755"/>
              <a:gd name="connsiteY103" fmla="*/ 2378260 h 4297270"/>
              <a:gd name="connsiteX104" fmla="*/ 2476672 w 5504755"/>
              <a:gd name="connsiteY104" fmla="*/ 2374160 h 4297270"/>
              <a:gd name="connsiteX105" fmla="*/ 2452069 w 5504755"/>
              <a:gd name="connsiteY105" fmla="*/ 2370059 h 4297270"/>
              <a:gd name="connsiteX106" fmla="*/ 2427466 w 5504755"/>
              <a:gd name="connsiteY106" fmla="*/ 2361859 h 4297270"/>
              <a:gd name="connsiteX107" fmla="*/ 2304453 w 5504755"/>
              <a:gd name="connsiteY107" fmla="*/ 2255247 h 4297270"/>
              <a:gd name="connsiteX108" fmla="*/ 2259347 w 5504755"/>
              <a:gd name="connsiteY108" fmla="*/ 2197841 h 4297270"/>
              <a:gd name="connsiteX109" fmla="*/ 2222444 w 5504755"/>
              <a:gd name="connsiteY109" fmla="*/ 2132234 h 4297270"/>
              <a:gd name="connsiteX110" fmla="*/ 2181440 w 5504755"/>
              <a:gd name="connsiteY110" fmla="*/ 2066626 h 4297270"/>
              <a:gd name="connsiteX111" fmla="*/ 2128133 w 5504755"/>
              <a:gd name="connsiteY111" fmla="*/ 2005120 h 4297270"/>
              <a:gd name="connsiteX112" fmla="*/ 2058426 w 5504755"/>
              <a:gd name="connsiteY112" fmla="*/ 1927211 h 4297270"/>
              <a:gd name="connsiteX113" fmla="*/ 2017421 w 5504755"/>
              <a:gd name="connsiteY113" fmla="*/ 1906708 h 4297270"/>
              <a:gd name="connsiteX114" fmla="*/ 1968217 w 5504755"/>
              <a:gd name="connsiteY114" fmla="*/ 1882106 h 4297270"/>
              <a:gd name="connsiteX115" fmla="*/ 1849303 w 5504755"/>
              <a:gd name="connsiteY115" fmla="*/ 1841102 h 4297270"/>
              <a:gd name="connsiteX116" fmla="*/ 1742692 w 5504755"/>
              <a:gd name="connsiteY116" fmla="*/ 1808298 h 4297270"/>
              <a:gd name="connsiteX117" fmla="*/ 1668883 w 5504755"/>
              <a:gd name="connsiteY117" fmla="*/ 1763194 h 4297270"/>
              <a:gd name="connsiteX118" fmla="*/ 1504865 w 5504755"/>
              <a:gd name="connsiteY118" fmla="*/ 1726289 h 4297270"/>
              <a:gd name="connsiteX119" fmla="*/ 1357249 w 5504755"/>
              <a:gd name="connsiteY119" fmla="*/ 1615577 h 4297270"/>
              <a:gd name="connsiteX120" fmla="*/ 1295742 w 5504755"/>
              <a:gd name="connsiteY120" fmla="*/ 1488464 h 4297270"/>
              <a:gd name="connsiteX121" fmla="*/ 1217834 w 5504755"/>
              <a:gd name="connsiteY121" fmla="*/ 1472062 h 4297270"/>
              <a:gd name="connsiteX122" fmla="*/ 1123524 w 5504755"/>
              <a:gd name="connsiteY122" fmla="*/ 1455659 h 4297270"/>
              <a:gd name="connsiteX123" fmla="*/ 1041515 w 5504755"/>
              <a:gd name="connsiteY123" fmla="*/ 1426957 h 4297270"/>
              <a:gd name="connsiteX124" fmla="*/ 951305 w 5504755"/>
              <a:gd name="connsiteY124" fmla="*/ 1377751 h 4297270"/>
              <a:gd name="connsiteX125" fmla="*/ 897999 w 5504755"/>
              <a:gd name="connsiteY125" fmla="*/ 1344948 h 4297270"/>
              <a:gd name="connsiteX126" fmla="*/ 824191 w 5504755"/>
              <a:gd name="connsiteY126" fmla="*/ 1312144 h 4297270"/>
              <a:gd name="connsiteX127" fmla="*/ 754483 w 5504755"/>
              <a:gd name="connsiteY127" fmla="*/ 1299843 h 4297270"/>
              <a:gd name="connsiteX128" fmla="*/ 692976 w 5504755"/>
              <a:gd name="connsiteY128" fmla="*/ 1250636 h 4297270"/>
              <a:gd name="connsiteX129" fmla="*/ 627369 w 5504755"/>
              <a:gd name="connsiteY129" fmla="*/ 1209633 h 4297270"/>
              <a:gd name="connsiteX130" fmla="*/ 602767 w 5504755"/>
              <a:gd name="connsiteY130" fmla="*/ 1123524 h 4297270"/>
              <a:gd name="connsiteX131" fmla="*/ 578164 w 5504755"/>
              <a:gd name="connsiteY131" fmla="*/ 1021012 h 4297270"/>
              <a:gd name="connsiteX132" fmla="*/ 549461 w 5504755"/>
              <a:gd name="connsiteY132" fmla="*/ 885697 h 4297270"/>
              <a:gd name="connsiteX133" fmla="*/ 471553 w 5504755"/>
              <a:gd name="connsiteY133" fmla="*/ 787285 h 4297270"/>
              <a:gd name="connsiteX134" fmla="*/ 299333 w 5504755"/>
              <a:gd name="connsiteY134" fmla="*/ 623268 h 4297270"/>
              <a:gd name="connsiteX135" fmla="*/ 246028 w 5504755"/>
              <a:gd name="connsiteY135" fmla="*/ 508456 h 4297270"/>
              <a:gd name="connsiteX136" fmla="*/ 151718 w 5504755"/>
              <a:gd name="connsiteY136" fmla="*/ 266529 h 4297270"/>
              <a:gd name="connsiteX137" fmla="*/ 0 w 5504755"/>
              <a:gd name="connsiteY13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2968725 w 5504755"/>
              <a:gd name="connsiteY93" fmla="*/ 2468470 h 4297270"/>
              <a:gd name="connsiteX94" fmla="*/ 2931821 w 5504755"/>
              <a:gd name="connsiteY94" fmla="*/ 2443867 h 4297270"/>
              <a:gd name="connsiteX95" fmla="*/ 2919520 w 5504755"/>
              <a:gd name="connsiteY95" fmla="*/ 2435667 h 4297270"/>
              <a:gd name="connsiteX96" fmla="*/ 2911319 w 5504755"/>
              <a:gd name="connsiteY96" fmla="*/ 2423365 h 4297270"/>
              <a:gd name="connsiteX97" fmla="*/ 2894917 w 5504755"/>
              <a:gd name="connsiteY97" fmla="*/ 2419265 h 4297270"/>
              <a:gd name="connsiteX98" fmla="*/ 2882616 w 5504755"/>
              <a:gd name="connsiteY98" fmla="*/ 2411064 h 4297270"/>
              <a:gd name="connsiteX99" fmla="*/ 2858013 w 5504755"/>
              <a:gd name="connsiteY99" fmla="*/ 2402863 h 4297270"/>
              <a:gd name="connsiteX100" fmla="*/ 2841612 w 5504755"/>
              <a:gd name="connsiteY100" fmla="*/ 2394662 h 4297270"/>
              <a:gd name="connsiteX101" fmla="*/ 2771904 w 5504755"/>
              <a:gd name="connsiteY101" fmla="*/ 2382361 h 4297270"/>
              <a:gd name="connsiteX102" fmla="*/ 2739100 w 5504755"/>
              <a:gd name="connsiteY102" fmla="*/ 2378260 h 4297270"/>
              <a:gd name="connsiteX103" fmla="*/ 2476672 w 5504755"/>
              <a:gd name="connsiteY103" fmla="*/ 2374160 h 4297270"/>
              <a:gd name="connsiteX104" fmla="*/ 2452069 w 5504755"/>
              <a:gd name="connsiteY104" fmla="*/ 2370059 h 4297270"/>
              <a:gd name="connsiteX105" fmla="*/ 2427466 w 5504755"/>
              <a:gd name="connsiteY105" fmla="*/ 2361859 h 4297270"/>
              <a:gd name="connsiteX106" fmla="*/ 2304453 w 5504755"/>
              <a:gd name="connsiteY106" fmla="*/ 2255247 h 4297270"/>
              <a:gd name="connsiteX107" fmla="*/ 2259347 w 5504755"/>
              <a:gd name="connsiteY107" fmla="*/ 2197841 h 4297270"/>
              <a:gd name="connsiteX108" fmla="*/ 2222444 w 5504755"/>
              <a:gd name="connsiteY108" fmla="*/ 2132234 h 4297270"/>
              <a:gd name="connsiteX109" fmla="*/ 2181440 w 5504755"/>
              <a:gd name="connsiteY109" fmla="*/ 2066626 h 4297270"/>
              <a:gd name="connsiteX110" fmla="*/ 2128133 w 5504755"/>
              <a:gd name="connsiteY110" fmla="*/ 2005120 h 4297270"/>
              <a:gd name="connsiteX111" fmla="*/ 2058426 w 5504755"/>
              <a:gd name="connsiteY111" fmla="*/ 1927211 h 4297270"/>
              <a:gd name="connsiteX112" fmla="*/ 2017421 w 5504755"/>
              <a:gd name="connsiteY112" fmla="*/ 1906708 h 4297270"/>
              <a:gd name="connsiteX113" fmla="*/ 1968217 w 5504755"/>
              <a:gd name="connsiteY113" fmla="*/ 1882106 h 4297270"/>
              <a:gd name="connsiteX114" fmla="*/ 1849303 w 5504755"/>
              <a:gd name="connsiteY114" fmla="*/ 1841102 h 4297270"/>
              <a:gd name="connsiteX115" fmla="*/ 1742692 w 5504755"/>
              <a:gd name="connsiteY115" fmla="*/ 1808298 h 4297270"/>
              <a:gd name="connsiteX116" fmla="*/ 1668883 w 5504755"/>
              <a:gd name="connsiteY116" fmla="*/ 1763194 h 4297270"/>
              <a:gd name="connsiteX117" fmla="*/ 1504865 w 5504755"/>
              <a:gd name="connsiteY117" fmla="*/ 1726289 h 4297270"/>
              <a:gd name="connsiteX118" fmla="*/ 1357249 w 5504755"/>
              <a:gd name="connsiteY118" fmla="*/ 1615577 h 4297270"/>
              <a:gd name="connsiteX119" fmla="*/ 1295742 w 5504755"/>
              <a:gd name="connsiteY119" fmla="*/ 1488464 h 4297270"/>
              <a:gd name="connsiteX120" fmla="*/ 1217834 w 5504755"/>
              <a:gd name="connsiteY120" fmla="*/ 1472062 h 4297270"/>
              <a:gd name="connsiteX121" fmla="*/ 1123524 w 5504755"/>
              <a:gd name="connsiteY121" fmla="*/ 1455659 h 4297270"/>
              <a:gd name="connsiteX122" fmla="*/ 1041515 w 5504755"/>
              <a:gd name="connsiteY122" fmla="*/ 1426957 h 4297270"/>
              <a:gd name="connsiteX123" fmla="*/ 951305 w 5504755"/>
              <a:gd name="connsiteY123" fmla="*/ 1377751 h 4297270"/>
              <a:gd name="connsiteX124" fmla="*/ 897999 w 5504755"/>
              <a:gd name="connsiteY124" fmla="*/ 1344948 h 4297270"/>
              <a:gd name="connsiteX125" fmla="*/ 824191 w 5504755"/>
              <a:gd name="connsiteY125" fmla="*/ 1312144 h 4297270"/>
              <a:gd name="connsiteX126" fmla="*/ 754483 w 5504755"/>
              <a:gd name="connsiteY126" fmla="*/ 1299843 h 4297270"/>
              <a:gd name="connsiteX127" fmla="*/ 692976 w 5504755"/>
              <a:gd name="connsiteY127" fmla="*/ 1250636 h 4297270"/>
              <a:gd name="connsiteX128" fmla="*/ 627369 w 5504755"/>
              <a:gd name="connsiteY128" fmla="*/ 1209633 h 4297270"/>
              <a:gd name="connsiteX129" fmla="*/ 602767 w 5504755"/>
              <a:gd name="connsiteY129" fmla="*/ 1123524 h 4297270"/>
              <a:gd name="connsiteX130" fmla="*/ 578164 w 5504755"/>
              <a:gd name="connsiteY130" fmla="*/ 1021012 h 4297270"/>
              <a:gd name="connsiteX131" fmla="*/ 549461 w 5504755"/>
              <a:gd name="connsiteY131" fmla="*/ 885697 h 4297270"/>
              <a:gd name="connsiteX132" fmla="*/ 471553 w 5504755"/>
              <a:gd name="connsiteY132" fmla="*/ 787285 h 4297270"/>
              <a:gd name="connsiteX133" fmla="*/ 299333 w 5504755"/>
              <a:gd name="connsiteY133" fmla="*/ 623268 h 4297270"/>
              <a:gd name="connsiteX134" fmla="*/ 246028 w 5504755"/>
              <a:gd name="connsiteY134" fmla="*/ 508456 h 4297270"/>
              <a:gd name="connsiteX135" fmla="*/ 151718 w 5504755"/>
              <a:gd name="connsiteY135" fmla="*/ 266529 h 4297270"/>
              <a:gd name="connsiteX136" fmla="*/ 0 w 5504755"/>
              <a:gd name="connsiteY13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2968725 w 5504755"/>
              <a:gd name="connsiteY93" fmla="*/ 2468470 h 4297270"/>
              <a:gd name="connsiteX94" fmla="*/ 2931821 w 5504755"/>
              <a:gd name="connsiteY94" fmla="*/ 2443867 h 4297270"/>
              <a:gd name="connsiteX95" fmla="*/ 2919520 w 5504755"/>
              <a:gd name="connsiteY95" fmla="*/ 2435667 h 4297270"/>
              <a:gd name="connsiteX96" fmla="*/ 2911319 w 5504755"/>
              <a:gd name="connsiteY96" fmla="*/ 2423365 h 4297270"/>
              <a:gd name="connsiteX97" fmla="*/ 2894917 w 5504755"/>
              <a:gd name="connsiteY97" fmla="*/ 2419265 h 4297270"/>
              <a:gd name="connsiteX98" fmla="*/ 2858013 w 5504755"/>
              <a:gd name="connsiteY98" fmla="*/ 2402863 h 4297270"/>
              <a:gd name="connsiteX99" fmla="*/ 2841612 w 5504755"/>
              <a:gd name="connsiteY99" fmla="*/ 2394662 h 4297270"/>
              <a:gd name="connsiteX100" fmla="*/ 2771904 w 5504755"/>
              <a:gd name="connsiteY100" fmla="*/ 2382361 h 4297270"/>
              <a:gd name="connsiteX101" fmla="*/ 2739100 w 5504755"/>
              <a:gd name="connsiteY101" fmla="*/ 2378260 h 4297270"/>
              <a:gd name="connsiteX102" fmla="*/ 2476672 w 5504755"/>
              <a:gd name="connsiteY102" fmla="*/ 2374160 h 4297270"/>
              <a:gd name="connsiteX103" fmla="*/ 2452069 w 5504755"/>
              <a:gd name="connsiteY103" fmla="*/ 2370059 h 4297270"/>
              <a:gd name="connsiteX104" fmla="*/ 2427466 w 5504755"/>
              <a:gd name="connsiteY104" fmla="*/ 2361859 h 4297270"/>
              <a:gd name="connsiteX105" fmla="*/ 2304453 w 5504755"/>
              <a:gd name="connsiteY105" fmla="*/ 2255247 h 4297270"/>
              <a:gd name="connsiteX106" fmla="*/ 2259347 w 5504755"/>
              <a:gd name="connsiteY106" fmla="*/ 2197841 h 4297270"/>
              <a:gd name="connsiteX107" fmla="*/ 2222444 w 5504755"/>
              <a:gd name="connsiteY107" fmla="*/ 2132234 h 4297270"/>
              <a:gd name="connsiteX108" fmla="*/ 2181440 w 5504755"/>
              <a:gd name="connsiteY108" fmla="*/ 2066626 h 4297270"/>
              <a:gd name="connsiteX109" fmla="*/ 2128133 w 5504755"/>
              <a:gd name="connsiteY109" fmla="*/ 2005120 h 4297270"/>
              <a:gd name="connsiteX110" fmla="*/ 2058426 w 5504755"/>
              <a:gd name="connsiteY110" fmla="*/ 1927211 h 4297270"/>
              <a:gd name="connsiteX111" fmla="*/ 2017421 w 5504755"/>
              <a:gd name="connsiteY111" fmla="*/ 1906708 h 4297270"/>
              <a:gd name="connsiteX112" fmla="*/ 1968217 w 5504755"/>
              <a:gd name="connsiteY112" fmla="*/ 1882106 h 4297270"/>
              <a:gd name="connsiteX113" fmla="*/ 1849303 w 5504755"/>
              <a:gd name="connsiteY113" fmla="*/ 1841102 h 4297270"/>
              <a:gd name="connsiteX114" fmla="*/ 1742692 w 5504755"/>
              <a:gd name="connsiteY114" fmla="*/ 1808298 h 4297270"/>
              <a:gd name="connsiteX115" fmla="*/ 1668883 w 5504755"/>
              <a:gd name="connsiteY115" fmla="*/ 1763194 h 4297270"/>
              <a:gd name="connsiteX116" fmla="*/ 1504865 w 5504755"/>
              <a:gd name="connsiteY116" fmla="*/ 1726289 h 4297270"/>
              <a:gd name="connsiteX117" fmla="*/ 1357249 w 5504755"/>
              <a:gd name="connsiteY117" fmla="*/ 1615577 h 4297270"/>
              <a:gd name="connsiteX118" fmla="*/ 1295742 w 5504755"/>
              <a:gd name="connsiteY118" fmla="*/ 1488464 h 4297270"/>
              <a:gd name="connsiteX119" fmla="*/ 1217834 w 5504755"/>
              <a:gd name="connsiteY119" fmla="*/ 1472062 h 4297270"/>
              <a:gd name="connsiteX120" fmla="*/ 1123524 w 5504755"/>
              <a:gd name="connsiteY120" fmla="*/ 1455659 h 4297270"/>
              <a:gd name="connsiteX121" fmla="*/ 1041515 w 5504755"/>
              <a:gd name="connsiteY121" fmla="*/ 1426957 h 4297270"/>
              <a:gd name="connsiteX122" fmla="*/ 951305 w 5504755"/>
              <a:gd name="connsiteY122" fmla="*/ 1377751 h 4297270"/>
              <a:gd name="connsiteX123" fmla="*/ 897999 w 5504755"/>
              <a:gd name="connsiteY123" fmla="*/ 1344948 h 4297270"/>
              <a:gd name="connsiteX124" fmla="*/ 824191 w 5504755"/>
              <a:gd name="connsiteY124" fmla="*/ 1312144 h 4297270"/>
              <a:gd name="connsiteX125" fmla="*/ 754483 w 5504755"/>
              <a:gd name="connsiteY125" fmla="*/ 1299843 h 4297270"/>
              <a:gd name="connsiteX126" fmla="*/ 692976 w 5504755"/>
              <a:gd name="connsiteY126" fmla="*/ 1250636 h 4297270"/>
              <a:gd name="connsiteX127" fmla="*/ 627369 w 5504755"/>
              <a:gd name="connsiteY127" fmla="*/ 1209633 h 4297270"/>
              <a:gd name="connsiteX128" fmla="*/ 602767 w 5504755"/>
              <a:gd name="connsiteY128" fmla="*/ 1123524 h 4297270"/>
              <a:gd name="connsiteX129" fmla="*/ 578164 w 5504755"/>
              <a:gd name="connsiteY129" fmla="*/ 1021012 h 4297270"/>
              <a:gd name="connsiteX130" fmla="*/ 549461 w 5504755"/>
              <a:gd name="connsiteY130" fmla="*/ 885697 h 4297270"/>
              <a:gd name="connsiteX131" fmla="*/ 471553 w 5504755"/>
              <a:gd name="connsiteY131" fmla="*/ 787285 h 4297270"/>
              <a:gd name="connsiteX132" fmla="*/ 299333 w 5504755"/>
              <a:gd name="connsiteY132" fmla="*/ 623268 h 4297270"/>
              <a:gd name="connsiteX133" fmla="*/ 246028 w 5504755"/>
              <a:gd name="connsiteY133" fmla="*/ 508456 h 4297270"/>
              <a:gd name="connsiteX134" fmla="*/ 151718 w 5504755"/>
              <a:gd name="connsiteY134" fmla="*/ 266529 h 4297270"/>
              <a:gd name="connsiteX135" fmla="*/ 0 w 5504755"/>
              <a:gd name="connsiteY13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2968725 w 5504755"/>
              <a:gd name="connsiteY93" fmla="*/ 2468470 h 4297270"/>
              <a:gd name="connsiteX94" fmla="*/ 2931821 w 5504755"/>
              <a:gd name="connsiteY94" fmla="*/ 2443867 h 4297270"/>
              <a:gd name="connsiteX95" fmla="*/ 2919520 w 5504755"/>
              <a:gd name="connsiteY95" fmla="*/ 2435667 h 4297270"/>
              <a:gd name="connsiteX96" fmla="*/ 2894917 w 5504755"/>
              <a:gd name="connsiteY96" fmla="*/ 2419265 h 4297270"/>
              <a:gd name="connsiteX97" fmla="*/ 2858013 w 5504755"/>
              <a:gd name="connsiteY97" fmla="*/ 2402863 h 4297270"/>
              <a:gd name="connsiteX98" fmla="*/ 2841612 w 5504755"/>
              <a:gd name="connsiteY98" fmla="*/ 2394662 h 4297270"/>
              <a:gd name="connsiteX99" fmla="*/ 2771904 w 5504755"/>
              <a:gd name="connsiteY99" fmla="*/ 2382361 h 4297270"/>
              <a:gd name="connsiteX100" fmla="*/ 2739100 w 5504755"/>
              <a:gd name="connsiteY100" fmla="*/ 2378260 h 4297270"/>
              <a:gd name="connsiteX101" fmla="*/ 2476672 w 5504755"/>
              <a:gd name="connsiteY101" fmla="*/ 2374160 h 4297270"/>
              <a:gd name="connsiteX102" fmla="*/ 2452069 w 5504755"/>
              <a:gd name="connsiteY102" fmla="*/ 2370059 h 4297270"/>
              <a:gd name="connsiteX103" fmla="*/ 2427466 w 5504755"/>
              <a:gd name="connsiteY103" fmla="*/ 2361859 h 4297270"/>
              <a:gd name="connsiteX104" fmla="*/ 2304453 w 5504755"/>
              <a:gd name="connsiteY104" fmla="*/ 2255247 h 4297270"/>
              <a:gd name="connsiteX105" fmla="*/ 2259347 w 5504755"/>
              <a:gd name="connsiteY105" fmla="*/ 2197841 h 4297270"/>
              <a:gd name="connsiteX106" fmla="*/ 2222444 w 5504755"/>
              <a:gd name="connsiteY106" fmla="*/ 2132234 h 4297270"/>
              <a:gd name="connsiteX107" fmla="*/ 2181440 w 5504755"/>
              <a:gd name="connsiteY107" fmla="*/ 2066626 h 4297270"/>
              <a:gd name="connsiteX108" fmla="*/ 2128133 w 5504755"/>
              <a:gd name="connsiteY108" fmla="*/ 2005120 h 4297270"/>
              <a:gd name="connsiteX109" fmla="*/ 2058426 w 5504755"/>
              <a:gd name="connsiteY109" fmla="*/ 1927211 h 4297270"/>
              <a:gd name="connsiteX110" fmla="*/ 2017421 w 5504755"/>
              <a:gd name="connsiteY110" fmla="*/ 1906708 h 4297270"/>
              <a:gd name="connsiteX111" fmla="*/ 1968217 w 5504755"/>
              <a:gd name="connsiteY111" fmla="*/ 1882106 h 4297270"/>
              <a:gd name="connsiteX112" fmla="*/ 1849303 w 5504755"/>
              <a:gd name="connsiteY112" fmla="*/ 1841102 h 4297270"/>
              <a:gd name="connsiteX113" fmla="*/ 1742692 w 5504755"/>
              <a:gd name="connsiteY113" fmla="*/ 1808298 h 4297270"/>
              <a:gd name="connsiteX114" fmla="*/ 1668883 w 5504755"/>
              <a:gd name="connsiteY114" fmla="*/ 1763194 h 4297270"/>
              <a:gd name="connsiteX115" fmla="*/ 1504865 w 5504755"/>
              <a:gd name="connsiteY115" fmla="*/ 1726289 h 4297270"/>
              <a:gd name="connsiteX116" fmla="*/ 1357249 w 5504755"/>
              <a:gd name="connsiteY116" fmla="*/ 1615577 h 4297270"/>
              <a:gd name="connsiteX117" fmla="*/ 1295742 w 5504755"/>
              <a:gd name="connsiteY117" fmla="*/ 1488464 h 4297270"/>
              <a:gd name="connsiteX118" fmla="*/ 1217834 w 5504755"/>
              <a:gd name="connsiteY118" fmla="*/ 1472062 h 4297270"/>
              <a:gd name="connsiteX119" fmla="*/ 1123524 w 5504755"/>
              <a:gd name="connsiteY119" fmla="*/ 1455659 h 4297270"/>
              <a:gd name="connsiteX120" fmla="*/ 1041515 w 5504755"/>
              <a:gd name="connsiteY120" fmla="*/ 1426957 h 4297270"/>
              <a:gd name="connsiteX121" fmla="*/ 951305 w 5504755"/>
              <a:gd name="connsiteY121" fmla="*/ 1377751 h 4297270"/>
              <a:gd name="connsiteX122" fmla="*/ 897999 w 5504755"/>
              <a:gd name="connsiteY122" fmla="*/ 1344948 h 4297270"/>
              <a:gd name="connsiteX123" fmla="*/ 824191 w 5504755"/>
              <a:gd name="connsiteY123" fmla="*/ 1312144 h 4297270"/>
              <a:gd name="connsiteX124" fmla="*/ 754483 w 5504755"/>
              <a:gd name="connsiteY124" fmla="*/ 1299843 h 4297270"/>
              <a:gd name="connsiteX125" fmla="*/ 692976 w 5504755"/>
              <a:gd name="connsiteY125" fmla="*/ 1250636 h 4297270"/>
              <a:gd name="connsiteX126" fmla="*/ 627369 w 5504755"/>
              <a:gd name="connsiteY126" fmla="*/ 1209633 h 4297270"/>
              <a:gd name="connsiteX127" fmla="*/ 602767 w 5504755"/>
              <a:gd name="connsiteY127" fmla="*/ 1123524 h 4297270"/>
              <a:gd name="connsiteX128" fmla="*/ 578164 w 5504755"/>
              <a:gd name="connsiteY128" fmla="*/ 1021012 h 4297270"/>
              <a:gd name="connsiteX129" fmla="*/ 549461 w 5504755"/>
              <a:gd name="connsiteY129" fmla="*/ 885697 h 4297270"/>
              <a:gd name="connsiteX130" fmla="*/ 471553 w 5504755"/>
              <a:gd name="connsiteY130" fmla="*/ 787285 h 4297270"/>
              <a:gd name="connsiteX131" fmla="*/ 299333 w 5504755"/>
              <a:gd name="connsiteY131" fmla="*/ 623268 h 4297270"/>
              <a:gd name="connsiteX132" fmla="*/ 246028 w 5504755"/>
              <a:gd name="connsiteY132" fmla="*/ 508456 h 4297270"/>
              <a:gd name="connsiteX133" fmla="*/ 151718 w 5504755"/>
              <a:gd name="connsiteY133" fmla="*/ 266529 h 4297270"/>
              <a:gd name="connsiteX134" fmla="*/ 0 w 5504755"/>
              <a:gd name="connsiteY13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2968725 w 5504755"/>
              <a:gd name="connsiteY93" fmla="*/ 2468470 h 4297270"/>
              <a:gd name="connsiteX94" fmla="*/ 2931821 w 5504755"/>
              <a:gd name="connsiteY94" fmla="*/ 2443867 h 4297270"/>
              <a:gd name="connsiteX95" fmla="*/ 2894917 w 5504755"/>
              <a:gd name="connsiteY95" fmla="*/ 2419265 h 4297270"/>
              <a:gd name="connsiteX96" fmla="*/ 2858013 w 5504755"/>
              <a:gd name="connsiteY96" fmla="*/ 2402863 h 4297270"/>
              <a:gd name="connsiteX97" fmla="*/ 2841612 w 5504755"/>
              <a:gd name="connsiteY97" fmla="*/ 2394662 h 4297270"/>
              <a:gd name="connsiteX98" fmla="*/ 2771904 w 5504755"/>
              <a:gd name="connsiteY98" fmla="*/ 2382361 h 4297270"/>
              <a:gd name="connsiteX99" fmla="*/ 2739100 w 5504755"/>
              <a:gd name="connsiteY99" fmla="*/ 2378260 h 4297270"/>
              <a:gd name="connsiteX100" fmla="*/ 2476672 w 5504755"/>
              <a:gd name="connsiteY100" fmla="*/ 2374160 h 4297270"/>
              <a:gd name="connsiteX101" fmla="*/ 2452069 w 5504755"/>
              <a:gd name="connsiteY101" fmla="*/ 2370059 h 4297270"/>
              <a:gd name="connsiteX102" fmla="*/ 2427466 w 5504755"/>
              <a:gd name="connsiteY102" fmla="*/ 2361859 h 4297270"/>
              <a:gd name="connsiteX103" fmla="*/ 2304453 w 5504755"/>
              <a:gd name="connsiteY103" fmla="*/ 2255247 h 4297270"/>
              <a:gd name="connsiteX104" fmla="*/ 2259347 w 5504755"/>
              <a:gd name="connsiteY104" fmla="*/ 2197841 h 4297270"/>
              <a:gd name="connsiteX105" fmla="*/ 2222444 w 5504755"/>
              <a:gd name="connsiteY105" fmla="*/ 2132234 h 4297270"/>
              <a:gd name="connsiteX106" fmla="*/ 2181440 w 5504755"/>
              <a:gd name="connsiteY106" fmla="*/ 2066626 h 4297270"/>
              <a:gd name="connsiteX107" fmla="*/ 2128133 w 5504755"/>
              <a:gd name="connsiteY107" fmla="*/ 2005120 h 4297270"/>
              <a:gd name="connsiteX108" fmla="*/ 2058426 w 5504755"/>
              <a:gd name="connsiteY108" fmla="*/ 1927211 h 4297270"/>
              <a:gd name="connsiteX109" fmla="*/ 2017421 w 5504755"/>
              <a:gd name="connsiteY109" fmla="*/ 1906708 h 4297270"/>
              <a:gd name="connsiteX110" fmla="*/ 1968217 w 5504755"/>
              <a:gd name="connsiteY110" fmla="*/ 1882106 h 4297270"/>
              <a:gd name="connsiteX111" fmla="*/ 1849303 w 5504755"/>
              <a:gd name="connsiteY111" fmla="*/ 1841102 h 4297270"/>
              <a:gd name="connsiteX112" fmla="*/ 1742692 w 5504755"/>
              <a:gd name="connsiteY112" fmla="*/ 1808298 h 4297270"/>
              <a:gd name="connsiteX113" fmla="*/ 1668883 w 5504755"/>
              <a:gd name="connsiteY113" fmla="*/ 1763194 h 4297270"/>
              <a:gd name="connsiteX114" fmla="*/ 1504865 w 5504755"/>
              <a:gd name="connsiteY114" fmla="*/ 1726289 h 4297270"/>
              <a:gd name="connsiteX115" fmla="*/ 1357249 w 5504755"/>
              <a:gd name="connsiteY115" fmla="*/ 1615577 h 4297270"/>
              <a:gd name="connsiteX116" fmla="*/ 1295742 w 5504755"/>
              <a:gd name="connsiteY116" fmla="*/ 1488464 h 4297270"/>
              <a:gd name="connsiteX117" fmla="*/ 1217834 w 5504755"/>
              <a:gd name="connsiteY117" fmla="*/ 1472062 h 4297270"/>
              <a:gd name="connsiteX118" fmla="*/ 1123524 w 5504755"/>
              <a:gd name="connsiteY118" fmla="*/ 1455659 h 4297270"/>
              <a:gd name="connsiteX119" fmla="*/ 1041515 w 5504755"/>
              <a:gd name="connsiteY119" fmla="*/ 1426957 h 4297270"/>
              <a:gd name="connsiteX120" fmla="*/ 951305 w 5504755"/>
              <a:gd name="connsiteY120" fmla="*/ 1377751 h 4297270"/>
              <a:gd name="connsiteX121" fmla="*/ 897999 w 5504755"/>
              <a:gd name="connsiteY121" fmla="*/ 1344948 h 4297270"/>
              <a:gd name="connsiteX122" fmla="*/ 824191 w 5504755"/>
              <a:gd name="connsiteY122" fmla="*/ 1312144 h 4297270"/>
              <a:gd name="connsiteX123" fmla="*/ 754483 w 5504755"/>
              <a:gd name="connsiteY123" fmla="*/ 1299843 h 4297270"/>
              <a:gd name="connsiteX124" fmla="*/ 692976 w 5504755"/>
              <a:gd name="connsiteY124" fmla="*/ 1250636 h 4297270"/>
              <a:gd name="connsiteX125" fmla="*/ 627369 w 5504755"/>
              <a:gd name="connsiteY125" fmla="*/ 1209633 h 4297270"/>
              <a:gd name="connsiteX126" fmla="*/ 602767 w 5504755"/>
              <a:gd name="connsiteY126" fmla="*/ 1123524 h 4297270"/>
              <a:gd name="connsiteX127" fmla="*/ 578164 w 5504755"/>
              <a:gd name="connsiteY127" fmla="*/ 1021012 h 4297270"/>
              <a:gd name="connsiteX128" fmla="*/ 549461 w 5504755"/>
              <a:gd name="connsiteY128" fmla="*/ 885697 h 4297270"/>
              <a:gd name="connsiteX129" fmla="*/ 471553 w 5504755"/>
              <a:gd name="connsiteY129" fmla="*/ 787285 h 4297270"/>
              <a:gd name="connsiteX130" fmla="*/ 299333 w 5504755"/>
              <a:gd name="connsiteY130" fmla="*/ 623268 h 4297270"/>
              <a:gd name="connsiteX131" fmla="*/ 246028 w 5504755"/>
              <a:gd name="connsiteY131" fmla="*/ 508456 h 4297270"/>
              <a:gd name="connsiteX132" fmla="*/ 151718 w 5504755"/>
              <a:gd name="connsiteY132" fmla="*/ 266529 h 4297270"/>
              <a:gd name="connsiteX133" fmla="*/ 0 w 5504755"/>
              <a:gd name="connsiteY13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2968725 w 5504755"/>
              <a:gd name="connsiteY93" fmla="*/ 2468470 h 4297270"/>
              <a:gd name="connsiteX94" fmla="*/ 2894917 w 5504755"/>
              <a:gd name="connsiteY94" fmla="*/ 2419265 h 4297270"/>
              <a:gd name="connsiteX95" fmla="*/ 2858013 w 5504755"/>
              <a:gd name="connsiteY95" fmla="*/ 2402863 h 4297270"/>
              <a:gd name="connsiteX96" fmla="*/ 2841612 w 5504755"/>
              <a:gd name="connsiteY96" fmla="*/ 2394662 h 4297270"/>
              <a:gd name="connsiteX97" fmla="*/ 2771904 w 5504755"/>
              <a:gd name="connsiteY97" fmla="*/ 2382361 h 4297270"/>
              <a:gd name="connsiteX98" fmla="*/ 2739100 w 5504755"/>
              <a:gd name="connsiteY98" fmla="*/ 2378260 h 4297270"/>
              <a:gd name="connsiteX99" fmla="*/ 2476672 w 5504755"/>
              <a:gd name="connsiteY99" fmla="*/ 2374160 h 4297270"/>
              <a:gd name="connsiteX100" fmla="*/ 2452069 w 5504755"/>
              <a:gd name="connsiteY100" fmla="*/ 2370059 h 4297270"/>
              <a:gd name="connsiteX101" fmla="*/ 2427466 w 5504755"/>
              <a:gd name="connsiteY101" fmla="*/ 2361859 h 4297270"/>
              <a:gd name="connsiteX102" fmla="*/ 2304453 w 5504755"/>
              <a:gd name="connsiteY102" fmla="*/ 2255247 h 4297270"/>
              <a:gd name="connsiteX103" fmla="*/ 2259347 w 5504755"/>
              <a:gd name="connsiteY103" fmla="*/ 2197841 h 4297270"/>
              <a:gd name="connsiteX104" fmla="*/ 2222444 w 5504755"/>
              <a:gd name="connsiteY104" fmla="*/ 2132234 h 4297270"/>
              <a:gd name="connsiteX105" fmla="*/ 2181440 w 5504755"/>
              <a:gd name="connsiteY105" fmla="*/ 2066626 h 4297270"/>
              <a:gd name="connsiteX106" fmla="*/ 2128133 w 5504755"/>
              <a:gd name="connsiteY106" fmla="*/ 2005120 h 4297270"/>
              <a:gd name="connsiteX107" fmla="*/ 2058426 w 5504755"/>
              <a:gd name="connsiteY107" fmla="*/ 1927211 h 4297270"/>
              <a:gd name="connsiteX108" fmla="*/ 2017421 w 5504755"/>
              <a:gd name="connsiteY108" fmla="*/ 1906708 h 4297270"/>
              <a:gd name="connsiteX109" fmla="*/ 1968217 w 5504755"/>
              <a:gd name="connsiteY109" fmla="*/ 1882106 h 4297270"/>
              <a:gd name="connsiteX110" fmla="*/ 1849303 w 5504755"/>
              <a:gd name="connsiteY110" fmla="*/ 1841102 h 4297270"/>
              <a:gd name="connsiteX111" fmla="*/ 1742692 w 5504755"/>
              <a:gd name="connsiteY111" fmla="*/ 1808298 h 4297270"/>
              <a:gd name="connsiteX112" fmla="*/ 1668883 w 5504755"/>
              <a:gd name="connsiteY112" fmla="*/ 1763194 h 4297270"/>
              <a:gd name="connsiteX113" fmla="*/ 1504865 w 5504755"/>
              <a:gd name="connsiteY113" fmla="*/ 1726289 h 4297270"/>
              <a:gd name="connsiteX114" fmla="*/ 1357249 w 5504755"/>
              <a:gd name="connsiteY114" fmla="*/ 1615577 h 4297270"/>
              <a:gd name="connsiteX115" fmla="*/ 1295742 w 5504755"/>
              <a:gd name="connsiteY115" fmla="*/ 1488464 h 4297270"/>
              <a:gd name="connsiteX116" fmla="*/ 1217834 w 5504755"/>
              <a:gd name="connsiteY116" fmla="*/ 1472062 h 4297270"/>
              <a:gd name="connsiteX117" fmla="*/ 1123524 w 5504755"/>
              <a:gd name="connsiteY117" fmla="*/ 1455659 h 4297270"/>
              <a:gd name="connsiteX118" fmla="*/ 1041515 w 5504755"/>
              <a:gd name="connsiteY118" fmla="*/ 1426957 h 4297270"/>
              <a:gd name="connsiteX119" fmla="*/ 951305 w 5504755"/>
              <a:gd name="connsiteY119" fmla="*/ 1377751 h 4297270"/>
              <a:gd name="connsiteX120" fmla="*/ 897999 w 5504755"/>
              <a:gd name="connsiteY120" fmla="*/ 1344948 h 4297270"/>
              <a:gd name="connsiteX121" fmla="*/ 824191 w 5504755"/>
              <a:gd name="connsiteY121" fmla="*/ 1312144 h 4297270"/>
              <a:gd name="connsiteX122" fmla="*/ 754483 w 5504755"/>
              <a:gd name="connsiteY122" fmla="*/ 1299843 h 4297270"/>
              <a:gd name="connsiteX123" fmla="*/ 692976 w 5504755"/>
              <a:gd name="connsiteY123" fmla="*/ 1250636 h 4297270"/>
              <a:gd name="connsiteX124" fmla="*/ 627369 w 5504755"/>
              <a:gd name="connsiteY124" fmla="*/ 1209633 h 4297270"/>
              <a:gd name="connsiteX125" fmla="*/ 602767 w 5504755"/>
              <a:gd name="connsiteY125" fmla="*/ 1123524 h 4297270"/>
              <a:gd name="connsiteX126" fmla="*/ 578164 w 5504755"/>
              <a:gd name="connsiteY126" fmla="*/ 1021012 h 4297270"/>
              <a:gd name="connsiteX127" fmla="*/ 549461 w 5504755"/>
              <a:gd name="connsiteY127" fmla="*/ 885697 h 4297270"/>
              <a:gd name="connsiteX128" fmla="*/ 471553 w 5504755"/>
              <a:gd name="connsiteY128" fmla="*/ 787285 h 4297270"/>
              <a:gd name="connsiteX129" fmla="*/ 299333 w 5504755"/>
              <a:gd name="connsiteY129" fmla="*/ 623268 h 4297270"/>
              <a:gd name="connsiteX130" fmla="*/ 246028 w 5504755"/>
              <a:gd name="connsiteY130" fmla="*/ 508456 h 4297270"/>
              <a:gd name="connsiteX131" fmla="*/ 151718 w 5504755"/>
              <a:gd name="connsiteY131" fmla="*/ 266529 h 4297270"/>
              <a:gd name="connsiteX132" fmla="*/ 0 w 5504755"/>
              <a:gd name="connsiteY13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2968725 w 5504755"/>
              <a:gd name="connsiteY93" fmla="*/ 2468470 h 4297270"/>
              <a:gd name="connsiteX94" fmla="*/ 2894917 w 5504755"/>
              <a:gd name="connsiteY94" fmla="*/ 2419265 h 4297270"/>
              <a:gd name="connsiteX95" fmla="*/ 2858013 w 5504755"/>
              <a:gd name="connsiteY95" fmla="*/ 2402863 h 4297270"/>
              <a:gd name="connsiteX96" fmla="*/ 2771904 w 5504755"/>
              <a:gd name="connsiteY96" fmla="*/ 2382361 h 4297270"/>
              <a:gd name="connsiteX97" fmla="*/ 2739100 w 5504755"/>
              <a:gd name="connsiteY97" fmla="*/ 2378260 h 4297270"/>
              <a:gd name="connsiteX98" fmla="*/ 2476672 w 5504755"/>
              <a:gd name="connsiteY98" fmla="*/ 2374160 h 4297270"/>
              <a:gd name="connsiteX99" fmla="*/ 2452069 w 5504755"/>
              <a:gd name="connsiteY99" fmla="*/ 2370059 h 4297270"/>
              <a:gd name="connsiteX100" fmla="*/ 2427466 w 5504755"/>
              <a:gd name="connsiteY100" fmla="*/ 2361859 h 4297270"/>
              <a:gd name="connsiteX101" fmla="*/ 2304453 w 5504755"/>
              <a:gd name="connsiteY101" fmla="*/ 2255247 h 4297270"/>
              <a:gd name="connsiteX102" fmla="*/ 2259347 w 5504755"/>
              <a:gd name="connsiteY102" fmla="*/ 2197841 h 4297270"/>
              <a:gd name="connsiteX103" fmla="*/ 2222444 w 5504755"/>
              <a:gd name="connsiteY103" fmla="*/ 2132234 h 4297270"/>
              <a:gd name="connsiteX104" fmla="*/ 2181440 w 5504755"/>
              <a:gd name="connsiteY104" fmla="*/ 2066626 h 4297270"/>
              <a:gd name="connsiteX105" fmla="*/ 2128133 w 5504755"/>
              <a:gd name="connsiteY105" fmla="*/ 2005120 h 4297270"/>
              <a:gd name="connsiteX106" fmla="*/ 2058426 w 5504755"/>
              <a:gd name="connsiteY106" fmla="*/ 1927211 h 4297270"/>
              <a:gd name="connsiteX107" fmla="*/ 2017421 w 5504755"/>
              <a:gd name="connsiteY107" fmla="*/ 1906708 h 4297270"/>
              <a:gd name="connsiteX108" fmla="*/ 1968217 w 5504755"/>
              <a:gd name="connsiteY108" fmla="*/ 1882106 h 4297270"/>
              <a:gd name="connsiteX109" fmla="*/ 1849303 w 5504755"/>
              <a:gd name="connsiteY109" fmla="*/ 1841102 h 4297270"/>
              <a:gd name="connsiteX110" fmla="*/ 1742692 w 5504755"/>
              <a:gd name="connsiteY110" fmla="*/ 1808298 h 4297270"/>
              <a:gd name="connsiteX111" fmla="*/ 1668883 w 5504755"/>
              <a:gd name="connsiteY111" fmla="*/ 1763194 h 4297270"/>
              <a:gd name="connsiteX112" fmla="*/ 1504865 w 5504755"/>
              <a:gd name="connsiteY112" fmla="*/ 1726289 h 4297270"/>
              <a:gd name="connsiteX113" fmla="*/ 1357249 w 5504755"/>
              <a:gd name="connsiteY113" fmla="*/ 1615577 h 4297270"/>
              <a:gd name="connsiteX114" fmla="*/ 1295742 w 5504755"/>
              <a:gd name="connsiteY114" fmla="*/ 1488464 h 4297270"/>
              <a:gd name="connsiteX115" fmla="*/ 1217834 w 5504755"/>
              <a:gd name="connsiteY115" fmla="*/ 1472062 h 4297270"/>
              <a:gd name="connsiteX116" fmla="*/ 1123524 w 5504755"/>
              <a:gd name="connsiteY116" fmla="*/ 1455659 h 4297270"/>
              <a:gd name="connsiteX117" fmla="*/ 1041515 w 5504755"/>
              <a:gd name="connsiteY117" fmla="*/ 1426957 h 4297270"/>
              <a:gd name="connsiteX118" fmla="*/ 951305 w 5504755"/>
              <a:gd name="connsiteY118" fmla="*/ 1377751 h 4297270"/>
              <a:gd name="connsiteX119" fmla="*/ 897999 w 5504755"/>
              <a:gd name="connsiteY119" fmla="*/ 1344948 h 4297270"/>
              <a:gd name="connsiteX120" fmla="*/ 824191 w 5504755"/>
              <a:gd name="connsiteY120" fmla="*/ 1312144 h 4297270"/>
              <a:gd name="connsiteX121" fmla="*/ 754483 w 5504755"/>
              <a:gd name="connsiteY121" fmla="*/ 1299843 h 4297270"/>
              <a:gd name="connsiteX122" fmla="*/ 692976 w 5504755"/>
              <a:gd name="connsiteY122" fmla="*/ 1250636 h 4297270"/>
              <a:gd name="connsiteX123" fmla="*/ 627369 w 5504755"/>
              <a:gd name="connsiteY123" fmla="*/ 1209633 h 4297270"/>
              <a:gd name="connsiteX124" fmla="*/ 602767 w 5504755"/>
              <a:gd name="connsiteY124" fmla="*/ 1123524 h 4297270"/>
              <a:gd name="connsiteX125" fmla="*/ 578164 w 5504755"/>
              <a:gd name="connsiteY125" fmla="*/ 1021012 h 4297270"/>
              <a:gd name="connsiteX126" fmla="*/ 549461 w 5504755"/>
              <a:gd name="connsiteY126" fmla="*/ 885697 h 4297270"/>
              <a:gd name="connsiteX127" fmla="*/ 471553 w 5504755"/>
              <a:gd name="connsiteY127" fmla="*/ 787285 h 4297270"/>
              <a:gd name="connsiteX128" fmla="*/ 299333 w 5504755"/>
              <a:gd name="connsiteY128" fmla="*/ 623268 h 4297270"/>
              <a:gd name="connsiteX129" fmla="*/ 246028 w 5504755"/>
              <a:gd name="connsiteY129" fmla="*/ 508456 h 4297270"/>
              <a:gd name="connsiteX130" fmla="*/ 151718 w 5504755"/>
              <a:gd name="connsiteY130" fmla="*/ 266529 h 4297270"/>
              <a:gd name="connsiteX131" fmla="*/ 0 w 5504755"/>
              <a:gd name="connsiteY13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2968725 w 5504755"/>
              <a:gd name="connsiteY93" fmla="*/ 2468470 h 4297270"/>
              <a:gd name="connsiteX94" fmla="*/ 2894917 w 5504755"/>
              <a:gd name="connsiteY94" fmla="*/ 2419265 h 4297270"/>
              <a:gd name="connsiteX95" fmla="*/ 2771904 w 5504755"/>
              <a:gd name="connsiteY95" fmla="*/ 2382361 h 4297270"/>
              <a:gd name="connsiteX96" fmla="*/ 2739100 w 5504755"/>
              <a:gd name="connsiteY96" fmla="*/ 2378260 h 4297270"/>
              <a:gd name="connsiteX97" fmla="*/ 2476672 w 5504755"/>
              <a:gd name="connsiteY97" fmla="*/ 2374160 h 4297270"/>
              <a:gd name="connsiteX98" fmla="*/ 2452069 w 5504755"/>
              <a:gd name="connsiteY98" fmla="*/ 2370059 h 4297270"/>
              <a:gd name="connsiteX99" fmla="*/ 2427466 w 5504755"/>
              <a:gd name="connsiteY99" fmla="*/ 2361859 h 4297270"/>
              <a:gd name="connsiteX100" fmla="*/ 2304453 w 5504755"/>
              <a:gd name="connsiteY100" fmla="*/ 2255247 h 4297270"/>
              <a:gd name="connsiteX101" fmla="*/ 2259347 w 5504755"/>
              <a:gd name="connsiteY101" fmla="*/ 2197841 h 4297270"/>
              <a:gd name="connsiteX102" fmla="*/ 2222444 w 5504755"/>
              <a:gd name="connsiteY102" fmla="*/ 2132234 h 4297270"/>
              <a:gd name="connsiteX103" fmla="*/ 2181440 w 5504755"/>
              <a:gd name="connsiteY103" fmla="*/ 2066626 h 4297270"/>
              <a:gd name="connsiteX104" fmla="*/ 2128133 w 5504755"/>
              <a:gd name="connsiteY104" fmla="*/ 2005120 h 4297270"/>
              <a:gd name="connsiteX105" fmla="*/ 2058426 w 5504755"/>
              <a:gd name="connsiteY105" fmla="*/ 1927211 h 4297270"/>
              <a:gd name="connsiteX106" fmla="*/ 2017421 w 5504755"/>
              <a:gd name="connsiteY106" fmla="*/ 1906708 h 4297270"/>
              <a:gd name="connsiteX107" fmla="*/ 1968217 w 5504755"/>
              <a:gd name="connsiteY107" fmla="*/ 1882106 h 4297270"/>
              <a:gd name="connsiteX108" fmla="*/ 1849303 w 5504755"/>
              <a:gd name="connsiteY108" fmla="*/ 1841102 h 4297270"/>
              <a:gd name="connsiteX109" fmla="*/ 1742692 w 5504755"/>
              <a:gd name="connsiteY109" fmla="*/ 1808298 h 4297270"/>
              <a:gd name="connsiteX110" fmla="*/ 1668883 w 5504755"/>
              <a:gd name="connsiteY110" fmla="*/ 1763194 h 4297270"/>
              <a:gd name="connsiteX111" fmla="*/ 1504865 w 5504755"/>
              <a:gd name="connsiteY111" fmla="*/ 1726289 h 4297270"/>
              <a:gd name="connsiteX112" fmla="*/ 1357249 w 5504755"/>
              <a:gd name="connsiteY112" fmla="*/ 1615577 h 4297270"/>
              <a:gd name="connsiteX113" fmla="*/ 1295742 w 5504755"/>
              <a:gd name="connsiteY113" fmla="*/ 1488464 h 4297270"/>
              <a:gd name="connsiteX114" fmla="*/ 1217834 w 5504755"/>
              <a:gd name="connsiteY114" fmla="*/ 1472062 h 4297270"/>
              <a:gd name="connsiteX115" fmla="*/ 1123524 w 5504755"/>
              <a:gd name="connsiteY115" fmla="*/ 1455659 h 4297270"/>
              <a:gd name="connsiteX116" fmla="*/ 1041515 w 5504755"/>
              <a:gd name="connsiteY116" fmla="*/ 1426957 h 4297270"/>
              <a:gd name="connsiteX117" fmla="*/ 951305 w 5504755"/>
              <a:gd name="connsiteY117" fmla="*/ 1377751 h 4297270"/>
              <a:gd name="connsiteX118" fmla="*/ 897999 w 5504755"/>
              <a:gd name="connsiteY118" fmla="*/ 1344948 h 4297270"/>
              <a:gd name="connsiteX119" fmla="*/ 824191 w 5504755"/>
              <a:gd name="connsiteY119" fmla="*/ 1312144 h 4297270"/>
              <a:gd name="connsiteX120" fmla="*/ 754483 w 5504755"/>
              <a:gd name="connsiteY120" fmla="*/ 1299843 h 4297270"/>
              <a:gd name="connsiteX121" fmla="*/ 692976 w 5504755"/>
              <a:gd name="connsiteY121" fmla="*/ 1250636 h 4297270"/>
              <a:gd name="connsiteX122" fmla="*/ 627369 w 5504755"/>
              <a:gd name="connsiteY122" fmla="*/ 1209633 h 4297270"/>
              <a:gd name="connsiteX123" fmla="*/ 602767 w 5504755"/>
              <a:gd name="connsiteY123" fmla="*/ 1123524 h 4297270"/>
              <a:gd name="connsiteX124" fmla="*/ 578164 w 5504755"/>
              <a:gd name="connsiteY124" fmla="*/ 1021012 h 4297270"/>
              <a:gd name="connsiteX125" fmla="*/ 549461 w 5504755"/>
              <a:gd name="connsiteY125" fmla="*/ 885697 h 4297270"/>
              <a:gd name="connsiteX126" fmla="*/ 471553 w 5504755"/>
              <a:gd name="connsiteY126" fmla="*/ 787285 h 4297270"/>
              <a:gd name="connsiteX127" fmla="*/ 299333 w 5504755"/>
              <a:gd name="connsiteY127" fmla="*/ 623268 h 4297270"/>
              <a:gd name="connsiteX128" fmla="*/ 246028 w 5504755"/>
              <a:gd name="connsiteY128" fmla="*/ 508456 h 4297270"/>
              <a:gd name="connsiteX129" fmla="*/ 151718 w 5504755"/>
              <a:gd name="connsiteY129" fmla="*/ 266529 h 4297270"/>
              <a:gd name="connsiteX130" fmla="*/ 0 w 5504755"/>
              <a:gd name="connsiteY13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95839 w 5504755"/>
              <a:gd name="connsiteY88" fmla="*/ 2726798 h 4297270"/>
              <a:gd name="connsiteX89" fmla="*/ 3071237 w 5504755"/>
              <a:gd name="connsiteY89" fmla="*/ 2677593 h 4297270"/>
              <a:gd name="connsiteX90" fmla="*/ 3067136 w 5504755"/>
              <a:gd name="connsiteY90" fmla="*/ 2665292 h 4297270"/>
              <a:gd name="connsiteX91" fmla="*/ 3050734 w 5504755"/>
              <a:gd name="connsiteY91" fmla="*/ 2603785 h 4297270"/>
              <a:gd name="connsiteX92" fmla="*/ 3009730 w 5504755"/>
              <a:gd name="connsiteY92" fmla="*/ 2509475 h 4297270"/>
              <a:gd name="connsiteX93" fmla="*/ 2968725 w 5504755"/>
              <a:gd name="connsiteY93" fmla="*/ 2468470 h 4297270"/>
              <a:gd name="connsiteX94" fmla="*/ 2894917 w 5504755"/>
              <a:gd name="connsiteY94" fmla="*/ 2419265 h 4297270"/>
              <a:gd name="connsiteX95" fmla="*/ 2771904 w 5504755"/>
              <a:gd name="connsiteY95" fmla="*/ 2382361 h 4297270"/>
              <a:gd name="connsiteX96" fmla="*/ 2739100 w 5504755"/>
              <a:gd name="connsiteY96" fmla="*/ 2378260 h 4297270"/>
              <a:gd name="connsiteX97" fmla="*/ 2476672 w 5504755"/>
              <a:gd name="connsiteY97" fmla="*/ 2374160 h 4297270"/>
              <a:gd name="connsiteX98" fmla="*/ 2427466 w 5504755"/>
              <a:gd name="connsiteY98" fmla="*/ 2361859 h 4297270"/>
              <a:gd name="connsiteX99" fmla="*/ 2304453 w 5504755"/>
              <a:gd name="connsiteY99" fmla="*/ 2255247 h 4297270"/>
              <a:gd name="connsiteX100" fmla="*/ 2259347 w 5504755"/>
              <a:gd name="connsiteY100" fmla="*/ 2197841 h 4297270"/>
              <a:gd name="connsiteX101" fmla="*/ 2222444 w 5504755"/>
              <a:gd name="connsiteY101" fmla="*/ 2132234 h 4297270"/>
              <a:gd name="connsiteX102" fmla="*/ 2181440 w 5504755"/>
              <a:gd name="connsiteY102" fmla="*/ 2066626 h 4297270"/>
              <a:gd name="connsiteX103" fmla="*/ 2128133 w 5504755"/>
              <a:gd name="connsiteY103" fmla="*/ 2005120 h 4297270"/>
              <a:gd name="connsiteX104" fmla="*/ 2058426 w 5504755"/>
              <a:gd name="connsiteY104" fmla="*/ 1927211 h 4297270"/>
              <a:gd name="connsiteX105" fmla="*/ 2017421 w 5504755"/>
              <a:gd name="connsiteY105" fmla="*/ 1906708 h 4297270"/>
              <a:gd name="connsiteX106" fmla="*/ 1968217 w 5504755"/>
              <a:gd name="connsiteY106" fmla="*/ 1882106 h 4297270"/>
              <a:gd name="connsiteX107" fmla="*/ 1849303 w 5504755"/>
              <a:gd name="connsiteY107" fmla="*/ 1841102 h 4297270"/>
              <a:gd name="connsiteX108" fmla="*/ 1742692 w 5504755"/>
              <a:gd name="connsiteY108" fmla="*/ 1808298 h 4297270"/>
              <a:gd name="connsiteX109" fmla="*/ 1668883 w 5504755"/>
              <a:gd name="connsiteY109" fmla="*/ 1763194 h 4297270"/>
              <a:gd name="connsiteX110" fmla="*/ 1504865 w 5504755"/>
              <a:gd name="connsiteY110" fmla="*/ 1726289 h 4297270"/>
              <a:gd name="connsiteX111" fmla="*/ 1357249 w 5504755"/>
              <a:gd name="connsiteY111" fmla="*/ 1615577 h 4297270"/>
              <a:gd name="connsiteX112" fmla="*/ 1295742 w 5504755"/>
              <a:gd name="connsiteY112" fmla="*/ 1488464 h 4297270"/>
              <a:gd name="connsiteX113" fmla="*/ 1217834 w 5504755"/>
              <a:gd name="connsiteY113" fmla="*/ 1472062 h 4297270"/>
              <a:gd name="connsiteX114" fmla="*/ 1123524 w 5504755"/>
              <a:gd name="connsiteY114" fmla="*/ 1455659 h 4297270"/>
              <a:gd name="connsiteX115" fmla="*/ 1041515 w 5504755"/>
              <a:gd name="connsiteY115" fmla="*/ 1426957 h 4297270"/>
              <a:gd name="connsiteX116" fmla="*/ 951305 w 5504755"/>
              <a:gd name="connsiteY116" fmla="*/ 1377751 h 4297270"/>
              <a:gd name="connsiteX117" fmla="*/ 897999 w 5504755"/>
              <a:gd name="connsiteY117" fmla="*/ 1344948 h 4297270"/>
              <a:gd name="connsiteX118" fmla="*/ 824191 w 5504755"/>
              <a:gd name="connsiteY118" fmla="*/ 1312144 h 4297270"/>
              <a:gd name="connsiteX119" fmla="*/ 754483 w 5504755"/>
              <a:gd name="connsiteY119" fmla="*/ 1299843 h 4297270"/>
              <a:gd name="connsiteX120" fmla="*/ 692976 w 5504755"/>
              <a:gd name="connsiteY120" fmla="*/ 1250636 h 4297270"/>
              <a:gd name="connsiteX121" fmla="*/ 627369 w 5504755"/>
              <a:gd name="connsiteY121" fmla="*/ 1209633 h 4297270"/>
              <a:gd name="connsiteX122" fmla="*/ 602767 w 5504755"/>
              <a:gd name="connsiteY122" fmla="*/ 1123524 h 4297270"/>
              <a:gd name="connsiteX123" fmla="*/ 578164 w 5504755"/>
              <a:gd name="connsiteY123" fmla="*/ 1021012 h 4297270"/>
              <a:gd name="connsiteX124" fmla="*/ 549461 w 5504755"/>
              <a:gd name="connsiteY124" fmla="*/ 885697 h 4297270"/>
              <a:gd name="connsiteX125" fmla="*/ 471553 w 5504755"/>
              <a:gd name="connsiteY125" fmla="*/ 787285 h 4297270"/>
              <a:gd name="connsiteX126" fmla="*/ 299333 w 5504755"/>
              <a:gd name="connsiteY126" fmla="*/ 623268 h 4297270"/>
              <a:gd name="connsiteX127" fmla="*/ 246028 w 5504755"/>
              <a:gd name="connsiteY127" fmla="*/ 508456 h 4297270"/>
              <a:gd name="connsiteX128" fmla="*/ 151718 w 5504755"/>
              <a:gd name="connsiteY128" fmla="*/ 266529 h 4297270"/>
              <a:gd name="connsiteX129" fmla="*/ 0 w 5504755"/>
              <a:gd name="connsiteY12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112241 w 5504755"/>
              <a:gd name="connsiteY87" fmla="*/ 2751401 h 4297270"/>
              <a:gd name="connsiteX88" fmla="*/ 3071237 w 5504755"/>
              <a:gd name="connsiteY88" fmla="*/ 2677593 h 4297270"/>
              <a:gd name="connsiteX89" fmla="*/ 3067136 w 5504755"/>
              <a:gd name="connsiteY89" fmla="*/ 2665292 h 4297270"/>
              <a:gd name="connsiteX90" fmla="*/ 3050734 w 5504755"/>
              <a:gd name="connsiteY90" fmla="*/ 2603785 h 4297270"/>
              <a:gd name="connsiteX91" fmla="*/ 3009730 w 5504755"/>
              <a:gd name="connsiteY91" fmla="*/ 2509475 h 4297270"/>
              <a:gd name="connsiteX92" fmla="*/ 2968725 w 5504755"/>
              <a:gd name="connsiteY92" fmla="*/ 2468470 h 4297270"/>
              <a:gd name="connsiteX93" fmla="*/ 2894917 w 5504755"/>
              <a:gd name="connsiteY93" fmla="*/ 2419265 h 4297270"/>
              <a:gd name="connsiteX94" fmla="*/ 2771904 w 5504755"/>
              <a:gd name="connsiteY94" fmla="*/ 2382361 h 4297270"/>
              <a:gd name="connsiteX95" fmla="*/ 2739100 w 5504755"/>
              <a:gd name="connsiteY95" fmla="*/ 2378260 h 4297270"/>
              <a:gd name="connsiteX96" fmla="*/ 2476672 w 5504755"/>
              <a:gd name="connsiteY96" fmla="*/ 2374160 h 4297270"/>
              <a:gd name="connsiteX97" fmla="*/ 2427466 w 5504755"/>
              <a:gd name="connsiteY97" fmla="*/ 2361859 h 4297270"/>
              <a:gd name="connsiteX98" fmla="*/ 2304453 w 5504755"/>
              <a:gd name="connsiteY98" fmla="*/ 2255247 h 4297270"/>
              <a:gd name="connsiteX99" fmla="*/ 2259347 w 5504755"/>
              <a:gd name="connsiteY99" fmla="*/ 2197841 h 4297270"/>
              <a:gd name="connsiteX100" fmla="*/ 2222444 w 5504755"/>
              <a:gd name="connsiteY100" fmla="*/ 2132234 h 4297270"/>
              <a:gd name="connsiteX101" fmla="*/ 2181440 w 5504755"/>
              <a:gd name="connsiteY101" fmla="*/ 2066626 h 4297270"/>
              <a:gd name="connsiteX102" fmla="*/ 2128133 w 5504755"/>
              <a:gd name="connsiteY102" fmla="*/ 2005120 h 4297270"/>
              <a:gd name="connsiteX103" fmla="*/ 2058426 w 5504755"/>
              <a:gd name="connsiteY103" fmla="*/ 1927211 h 4297270"/>
              <a:gd name="connsiteX104" fmla="*/ 2017421 w 5504755"/>
              <a:gd name="connsiteY104" fmla="*/ 1906708 h 4297270"/>
              <a:gd name="connsiteX105" fmla="*/ 1968217 w 5504755"/>
              <a:gd name="connsiteY105" fmla="*/ 1882106 h 4297270"/>
              <a:gd name="connsiteX106" fmla="*/ 1849303 w 5504755"/>
              <a:gd name="connsiteY106" fmla="*/ 1841102 h 4297270"/>
              <a:gd name="connsiteX107" fmla="*/ 1742692 w 5504755"/>
              <a:gd name="connsiteY107" fmla="*/ 1808298 h 4297270"/>
              <a:gd name="connsiteX108" fmla="*/ 1668883 w 5504755"/>
              <a:gd name="connsiteY108" fmla="*/ 1763194 h 4297270"/>
              <a:gd name="connsiteX109" fmla="*/ 1504865 w 5504755"/>
              <a:gd name="connsiteY109" fmla="*/ 1726289 h 4297270"/>
              <a:gd name="connsiteX110" fmla="*/ 1357249 w 5504755"/>
              <a:gd name="connsiteY110" fmla="*/ 1615577 h 4297270"/>
              <a:gd name="connsiteX111" fmla="*/ 1295742 w 5504755"/>
              <a:gd name="connsiteY111" fmla="*/ 1488464 h 4297270"/>
              <a:gd name="connsiteX112" fmla="*/ 1217834 w 5504755"/>
              <a:gd name="connsiteY112" fmla="*/ 1472062 h 4297270"/>
              <a:gd name="connsiteX113" fmla="*/ 1123524 w 5504755"/>
              <a:gd name="connsiteY113" fmla="*/ 1455659 h 4297270"/>
              <a:gd name="connsiteX114" fmla="*/ 1041515 w 5504755"/>
              <a:gd name="connsiteY114" fmla="*/ 1426957 h 4297270"/>
              <a:gd name="connsiteX115" fmla="*/ 951305 w 5504755"/>
              <a:gd name="connsiteY115" fmla="*/ 1377751 h 4297270"/>
              <a:gd name="connsiteX116" fmla="*/ 897999 w 5504755"/>
              <a:gd name="connsiteY116" fmla="*/ 1344948 h 4297270"/>
              <a:gd name="connsiteX117" fmla="*/ 824191 w 5504755"/>
              <a:gd name="connsiteY117" fmla="*/ 1312144 h 4297270"/>
              <a:gd name="connsiteX118" fmla="*/ 754483 w 5504755"/>
              <a:gd name="connsiteY118" fmla="*/ 1299843 h 4297270"/>
              <a:gd name="connsiteX119" fmla="*/ 692976 w 5504755"/>
              <a:gd name="connsiteY119" fmla="*/ 1250636 h 4297270"/>
              <a:gd name="connsiteX120" fmla="*/ 627369 w 5504755"/>
              <a:gd name="connsiteY120" fmla="*/ 1209633 h 4297270"/>
              <a:gd name="connsiteX121" fmla="*/ 602767 w 5504755"/>
              <a:gd name="connsiteY121" fmla="*/ 1123524 h 4297270"/>
              <a:gd name="connsiteX122" fmla="*/ 578164 w 5504755"/>
              <a:gd name="connsiteY122" fmla="*/ 1021012 h 4297270"/>
              <a:gd name="connsiteX123" fmla="*/ 549461 w 5504755"/>
              <a:gd name="connsiteY123" fmla="*/ 885697 h 4297270"/>
              <a:gd name="connsiteX124" fmla="*/ 471553 w 5504755"/>
              <a:gd name="connsiteY124" fmla="*/ 787285 h 4297270"/>
              <a:gd name="connsiteX125" fmla="*/ 299333 w 5504755"/>
              <a:gd name="connsiteY125" fmla="*/ 623268 h 4297270"/>
              <a:gd name="connsiteX126" fmla="*/ 246028 w 5504755"/>
              <a:gd name="connsiteY126" fmla="*/ 508456 h 4297270"/>
              <a:gd name="connsiteX127" fmla="*/ 151718 w 5504755"/>
              <a:gd name="connsiteY127" fmla="*/ 266529 h 4297270"/>
              <a:gd name="connsiteX128" fmla="*/ 0 w 5504755"/>
              <a:gd name="connsiteY12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071237 w 5504755"/>
              <a:gd name="connsiteY87" fmla="*/ 2677593 h 4297270"/>
              <a:gd name="connsiteX88" fmla="*/ 3067136 w 5504755"/>
              <a:gd name="connsiteY88" fmla="*/ 2665292 h 4297270"/>
              <a:gd name="connsiteX89" fmla="*/ 3050734 w 5504755"/>
              <a:gd name="connsiteY89" fmla="*/ 2603785 h 4297270"/>
              <a:gd name="connsiteX90" fmla="*/ 3009730 w 5504755"/>
              <a:gd name="connsiteY90" fmla="*/ 2509475 h 4297270"/>
              <a:gd name="connsiteX91" fmla="*/ 2968725 w 5504755"/>
              <a:gd name="connsiteY91" fmla="*/ 2468470 h 4297270"/>
              <a:gd name="connsiteX92" fmla="*/ 2894917 w 5504755"/>
              <a:gd name="connsiteY92" fmla="*/ 2419265 h 4297270"/>
              <a:gd name="connsiteX93" fmla="*/ 2771904 w 5504755"/>
              <a:gd name="connsiteY93" fmla="*/ 2382361 h 4297270"/>
              <a:gd name="connsiteX94" fmla="*/ 2739100 w 5504755"/>
              <a:gd name="connsiteY94" fmla="*/ 2378260 h 4297270"/>
              <a:gd name="connsiteX95" fmla="*/ 2476672 w 5504755"/>
              <a:gd name="connsiteY95" fmla="*/ 2374160 h 4297270"/>
              <a:gd name="connsiteX96" fmla="*/ 2427466 w 5504755"/>
              <a:gd name="connsiteY96" fmla="*/ 2361859 h 4297270"/>
              <a:gd name="connsiteX97" fmla="*/ 2304453 w 5504755"/>
              <a:gd name="connsiteY97" fmla="*/ 2255247 h 4297270"/>
              <a:gd name="connsiteX98" fmla="*/ 2259347 w 5504755"/>
              <a:gd name="connsiteY98" fmla="*/ 2197841 h 4297270"/>
              <a:gd name="connsiteX99" fmla="*/ 2222444 w 5504755"/>
              <a:gd name="connsiteY99" fmla="*/ 2132234 h 4297270"/>
              <a:gd name="connsiteX100" fmla="*/ 2181440 w 5504755"/>
              <a:gd name="connsiteY100" fmla="*/ 2066626 h 4297270"/>
              <a:gd name="connsiteX101" fmla="*/ 2128133 w 5504755"/>
              <a:gd name="connsiteY101" fmla="*/ 2005120 h 4297270"/>
              <a:gd name="connsiteX102" fmla="*/ 2058426 w 5504755"/>
              <a:gd name="connsiteY102" fmla="*/ 1927211 h 4297270"/>
              <a:gd name="connsiteX103" fmla="*/ 2017421 w 5504755"/>
              <a:gd name="connsiteY103" fmla="*/ 1906708 h 4297270"/>
              <a:gd name="connsiteX104" fmla="*/ 1968217 w 5504755"/>
              <a:gd name="connsiteY104" fmla="*/ 1882106 h 4297270"/>
              <a:gd name="connsiteX105" fmla="*/ 1849303 w 5504755"/>
              <a:gd name="connsiteY105" fmla="*/ 1841102 h 4297270"/>
              <a:gd name="connsiteX106" fmla="*/ 1742692 w 5504755"/>
              <a:gd name="connsiteY106" fmla="*/ 1808298 h 4297270"/>
              <a:gd name="connsiteX107" fmla="*/ 1668883 w 5504755"/>
              <a:gd name="connsiteY107" fmla="*/ 1763194 h 4297270"/>
              <a:gd name="connsiteX108" fmla="*/ 1504865 w 5504755"/>
              <a:gd name="connsiteY108" fmla="*/ 1726289 h 4297270"/>
              <a:gd name="connsiteX109" fmla="*/ 1357249 w 5504755"/>
              <a:gd name="connsiteY109" fmla="*/ 1615577 h 4297270"/>
              <a:gd name="connsiteX110" fmla="*/ 1295742 w 5504755"/>
              <a:gd name="connsiteY110" fmla="*/ 1488464 h 4297270"/>
              <a:gd name="connsiteX111" fmla="*/ 1217834 w 5504755"/>
              <a:gd name="connsiteY111" fmla="*/ 1472062 h 4297270"/>
              <a:gd name="connsiteX112" fmla="*/ 1123524 w 5504755"/>
              <a:gd name="connsiteY112" fmla="*/ 1455659 h 4297270"/>
              <a:gd name="connsiteX113" fmla="*/ 1041515 w 5504755"/>
              <a:gd name="connsiteY113" fmla="*/ 1426957 h 4297270"/>
              <a:gd name="connsiteX114" fmla="*/ 951305 w 5504755"/>
              <a:gd name="connsiteY114" fmla="*/ 1377751 h 4297270"/>
              <a:gd name="connsiteX115" fmla="*/ 897999 w 5504755"/>
              <a:gd name="connsiteY115" fmla="*/ 1344948 h 4297270"/>
              <a:gd name="connsiteX116" fmla="*/ 824191 w 5504755"/>
              <a:gd name="connsiteY116" fmla="*/ 1312144 h 4297270"/>
              <a:gd name="connsiteX117" fmla="*/ 754483 w 5504755"/>
              <a:gd name="connsiteY117" fmla="*/ 1299843 h 4297270"/>
              <a:gd name="connsiteX118" fmla="*/ 692976 w 5504755"/>
              <a:gd name="connsiteY118" fmla="*/ 1250636 h 4297270"/>
              <a:gd name="connsiteX119" fmla="*/ 627369 w 5504755"/>
              <a:gd name="connsiteY119" fmla="*/ 1209633 h 4297270"/>
              <a:gd name="connsiteX120" fmla="*/ 602767 w 5504755"/>
              <a:gd name="connsiteY120" fmla="*/ 1123524 h 4297270"/>
              <a:gd name="connsiteX121" fmla="*/ 578164 w 5504755"/>
              <a:gd name="connsiteY121" fmla="*/ 1021012 h 4297270"/>
              <a:gd name="connsiteX122" fmla="*/ 549461 w 5504755"/>
              <a:gd name="connsiteY122" fmla="*/ 885697 h 4297270"/>
              <a:gd name="connsiteX123" fmla="*/ 471553 w 5504755"/>
              <a:gd name="connsiteY123" fmla="*/ 787285 h 4297270"/>
              <a:gd name="connsiteX124" fmla="*/ 299333 w 5504755"/>
              <a:gd name="connsiteY124" fmla="*/ 623268 h 4297270"/>
              <a:gd name="connsiteX125" fmla="*/ 246028 w 5504755"/>
              <a:gd name="connsiteY125" fmla="*/ 508456 h 4297270"/>
              <a:gd name="connsiteX126" fmla="*/ 151718 w 5504755"/>
              <a:gd name="connsiteY126" fmla="*/ 266529 h 4297270"/>
              <a:gd name="connsiteX127" fmla="*/ 0 w 5504755"/>
              <a:gd name="connsiteY12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612496 w 5504755"/>
              <a:gd name="connsiteY77" fmla="*/ 3128642 h 4297270"/>
              <a:gd name="connsiteX78" fmla="*/ 3583793 w 5504755"/>
              <a:gd name="connsiteY78" fmla="*/ 3120441 h 4297270"/>
              <a:gd name="connsiteX79" fmla="*/ 3481281 w 5504755"/>
              <a:gd name="connsiteY79" fmla="*/ 3046633 h 4297270"/>
              <a:gd name="connsiteX80" fmla="*/ 3436177 w 5504755"/>
              <a:gd name="connsiteY80" fmla="*/ 2993328 h 4297270"/>
              <a:gd name="connsiteX81" fmla="*/ 3448478 w 5504755"/>
              <a:gd name="connsiteY81" fmla="*/ 2907218 h 4297270"/>
              <a:gd name="connsiteX82" fmla="*/ 3399272 w 5504755"/>
              <a:gd name="connsiteY82" fmla="*/ 2874415 h 4297270"/>
              <a:gd name="connsiteX83" fmla="*/ 3276259 w 5504755"/>
              <a:gd name="connsiteY83" fmla="*/ 2878515 h 4297270"/>
              <a:gd name="connsiteX84" fmla="*/ 3202451 w 5504755"/>
              <a:gd name="connsiteY84" fmla="*/ 2845711 h 4297270"/>
              <a:gd name="connsiteX85" fmla="*/ 3157345 w 5504755"/>
              <a:gd name="connsiteY85" fmla="*/ 2821109 h 4297270"/>
              <a:gd name="connsiteX86" fmla="*/ 3124542 w 5504755"/>
              <a:gd name="connsiteY86" fmla="*/ 2763702 h 4297270"/>
              <a:gd name="connsiteX87" fmla="*/ 3071237 w 5504755"/>
              <a:gd name="connsiteY87" fmla="*/ 2677593 h 4297270"/>
              <a:gd name="connsiteX88" fmla="*/ 3050734 w 5504755"/>
              <a:gd name="connsiteY88" fmla="*/ 2603785 h 4297270"/>
              <a:gd name="connsiteX89" fmla="*/ 3009730 w 5504755"/>
              <a:gd name="connsiteY89" fmla="*/ 2509475 h 4297270"/>
              <a:gd name="connsiteX90" fmla="*/ 2968725 w 5504755"/>
              <a:gd name="connsiteY90" fmla="*/ 2468470 h 4297270"/>
              <a:gd name="connsiteX91" fmla="*/ 2894917 w 5504755"/>
              <a:gd name="connsiteY91" fmla="*/ 2419265 h 4297270"/>
              <a:gd name="connsiteX92" fmla="*/ 2771904 w 5504755"/>
              <a:gd name="connsiteY92" fmla="*/ 2382361 h 4297270"/>
              <a:gd name="connsiteX93" fmla="*/ 2739100 w 5504755"/>
              <a:gd name="connsiteY93" fmla="*/ 2378260 h 4297270"/>
              <a:gd name="connsiteX94" fmla="*/ 2476672 w 5504755"/>
              <a:gd name="connsiteY94" fmla="*/ 2374160 h 4297270"/>
              <a:gd name="connsiteX95" fmla="*/ 2427466 w 5504755"/>
              <a:gd name="connsiteY95" fmla="*/ 2361859 h 4297270"/>
              <a:gd name="connsiteX96" fmla="*/ 2304453 w 5504755"/>
              <a:gd name="connsiteY96" fmla="*/ 2255247 h 4297270"/>
              <a:gd name="connsiteX97" fmla="*/ 2259347 w 5504755"/>
              <a:gd name="connsiteY97" fmla="*/ 2197841 h 4297270"/>
              <a:gd name="connsiteX98" fmla="*/ 2222444 w 5504755"/>
              <a:gd name="connsiteY98" fmla="*/ 2132234 h 4297270"/>
              <a:gd name="connsiteX99" fmla="*/ 2181440 w 5504755"/>
              <a:gd name="connsiteY99" fmla="*/ 2066626 h 4297270"/>
              <a:gd name="connsiteX100" fmla="*/ 2128133 w 5504755"/>
              <a:gd name="connsiteY100" fmla="*/ 2005120 h 4297270"/>
              <a:gd name="connsiteX101" fmla="*/ 2058426 w 5504755"/>
              <a:gd name="connsiteY101" fmla="*/ 1927211 h 4297270"/>
              <a:gd name="connsiteX102" fmla="*/ 2017421 w 5504755"/>
              <a:gd name="connsiteY102" fmla="*/ 1906708 h 4297270"/>
              <a:gd name="connsiteX103" fmla="*/ 1968217 w 5504755"/>
              <a:gd name="connsiteY103" fmla="*/ 1882106 h 4297270"/>
              <a:gd name="connsiteX104" fmla="*/ 1849303 w 5504755"/>
              <a:gd name="connsiteY104" fmla="*/ 1841102 h 4297270"/>
              <a:gd name="connsiteX105" fmla="*/ 1742692 w 5504755"/>
              <a:gd name="connsiteY105" fmla="*/ 1808298 h 4297270"/>
              <a:gd name="connsiteX106" fmla="*/ 1668883 w 5504755"/>
              <a:gd name="connsiteY106" fmla="*/ 1763194 h 4297270"/>
              <a:gd name="connsiteX107" fmla="*/ 1504865 w 5504755"/>
              <a:gd name="connsiteY107" fmla="*/ 1726289 h 4297270"/>
              <a:gd name="connsiteX108" fmla="*/ 1357249 w 5504755"/>
              <a:gd name="connsiteY108" fmla="*/ 1615577 h 4297270"/>
              <a:gd name="connsiteX109" fmla="*/ 1295742 w 5504755"/>
              <a:gd name="connsiteY109" fmla="*/ 1488464 h 4297270"/>
              <a:gd name="connsiteX110" fmla="*/ 1217834 w 5504755"/>
              <a:gd name="connsiteY110" fmla="*/ 1472062 h 4297270"/>
              <a:gd name="connsiteX111" fmla="*/ 1123524 w 5504755"/>
              <a:gd name="connsiteY111" fmla="*/ 1455659 h 4297270"/>
              <a:gd name="connsiteX112" fmla="*/ 1041515 w 5504755"/>
              <a:gd name="connsiteY112" fmla="*/ 1426957 h 4297270"/>
              <a:gd name="connsiteX113" fmla="*/ 951305 w 5504755"/>
              <a:gd name="connsiteY113" fmla="*/ 1377751 h 4297270"/>
              <a:gd name="connsiteX114" fmla="*/ 897999 w 5504755"/>
              <a:gd name="connsiteY114" fmla="*/ 1344948 h 4297270"/>
              <a:gd name="connsiteX115" fmla="*/ 824191 w 5504755"/>
              <a:gd name="connsiteY115" fmla="*/ 1312144 h 4297270"/>
              <a:gd name="connsiteX116" fmla="*/ 754483 w 5504755"/>
              <a:gd name="connsiteY116" fmla="*/ 1299843 h 4297270"/>
              <a:gd name="connsiteX117" fmla="*/ 692976 w 5504755"/>
              <a:gd name="connsiteY117" fmla="*/ 1250636 h 4297270"/>
              <a:gd name="connsiteX118" fmla="*/ 627369 w 5504755"/>
              <a:gd name="connsiteY118" fmla="*/ 1209633 h 4297270"/>
              <a:gd name="connsiteX119" fmla="*/ 602767 w 5504755"/>
              <a:gd name="connsiteY119" fmla="*/ 1123524 h 4297270"/>
              <a:gd name="connsiteX120" fmla="*/ 578164 w 5504755"/>
              <a:gd name="connsiteY120" fmla="*/ 1021012 h 4297270"/>
              <a:gd name="connsiteX121" fmla="*/ 549461 w 5504755"/>
              <a:gd name="connsiteY121" fmla="*/ 885697 h 4297270"/>
              <a:gd name="connsiteX122" fmla="*/ 471553 w 5504755"/>
              <a:gd name="connsiteY122" fmla="*/ 787285 h 4297270"/>
              <a:gd name="connsiteX123" fmla="*/ 299333 w 5504755"/>
              <a:gd name="connsiteY123" fmla="*/ 623268 h 4297270"/>
              <a:gd name="connsiteX124" fmla="*/ 246028 w 5504755"/>
              <a:gd name="connsiteY124" fmla="*/ 508456 h 4297270"/>
              <a:gd name="connsiteX125" fmla="*/ 151718 w 5504755"/>
              <a:gd name="connsiteY125" fmla="*/ 266529 h 4297270"/>
              <a:gd name="connsiteX126" fmla="*/ 0 w 5504755"/>
              <a:gd name="connsiteY12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37098 w 5504755"/>
              <a:gd name="connsiteY75" fmla="*/ 3140944 h 4297270"/>
              <a:gd name="connsiteX76" fmla="*/ 3624797 w 5504755"/>
              <a:gd name="connsiteY76" fmla="*/ 3136843 h 4297270"/>
              <a:gd name="connsiteX77" fmla="*/ 3583793 w 5504755"/>
              <a:gd name="connsiteY77" fmla="*/ 3120441 h 4297270"/>
              <a:gd name="connsiteX78" fmla="*/ 3481281 w 5504755"/>
              <a:gd name="connsiteY78" fmla="*/ 3046633 h 4297270"/>
              <a:gd name="connsiteX79" fmla="*/ 3436177 w 5504755"/>
              <a:gd name="connsiteY79" fmla="*/ 2993328 h 4297270"/>
              <a:gd name="connsiteX80" fmla="*/ 3448478 w 5504755"/>
              <a:gd name="connsiteY80" fmla="*/ 2907218 h 4297270"/>
              <a:gd name="connsiteX81" fmla="*/ 3399272 w 5504755"/>
              <a:gd name="connsiteY81" fmla="*/ 2874415 h 4297270"/>
              <a:gd name="connsiteX82" fmla="*/ 3276259 w 5504755"/>
              <a:gd name="connsiteY82" fmla="*/ 2878515 h 4297270"/>
              <a:gd name="connsiteX83" fmla="*/ 3202451 w 5504755"/>
              <a:gd name="connsiteY83" fmla="*/ 2845711 h 4297270"/>
              <a:gd name="connsiteX84" fmla="*/ 3157345 w 5504755"/>
              <a:gd name="connsiteY84" fmla="*/ 2821109 h 4297270"/>
              <a:gd name="connsiteX85" fmla="*/ 3124542 w 5504755"/>
              <a:gd name="connsiteY85" fmla="*/ 2763702 h 4297270"/>
              <a:gd name="connsiteX86" fmla="*/ 3071237 w 5504755"/>
              <a:gd name="connsiteY86" fmla="*/ 2677593 h 4297270"/>
              <a:gd name="connsiteX87" fmla="*/ 3050734 w 5504755"/>
              <a:gd name="connsiteY87" fmla="*/ 2603785 h 4297270"/>
              <a:gd name="connsiteX88" fmla="*/ 3009730 w 5504755"/>
              <a:gd name="connsiteY88" fmla="*/ 2509475 h 4297270"/>
              <a:gd name="connsiteX89" fmla="*/ 2968725 w 5504755"/>
              <a:gd name="connsiteY89" fmla="*/ 2468470 h 4297270"/>
              <a:gd name="connsiteX90" fmla="*/ 2894917 w 5504755"/>
              <a:gd name="connsiteY90" fmla="*/ 2419265 h 4297270"/>
              <a:gd name="connsiteX91" fmla="*/ 2771904 w 5504755"/>
              <a:gd name="connsiteY91" fmla="*/ 2382361 h 4297270"/>
              <a:gd name="connsiteX92" fmla="*/ 2739100 w 5504755"/>
              <a:gd name="connsiteY92" fmla="*/ 2378260 h 4297270"/>
              <a:gd name="connsiteX93" fmla="*/ 2476672 w 5504755"/>
              <a:gd name="connsiteY93" fmla="*/ 2374160 h 4297270"/>
              <a:gd name="connsiteX94" fmla="*/ 2427466 w 5504755"/>
              <a:gd name="connsiteY94" fmla="*/ 2361859 h 4297270"/>
              <a:gd name="connsiteX95" fmla="*/ 2304453 w 5504755"/>
              <a:gd name="connsiteY95" fmla="*/ 2255247 h 4297270"/>
              <a:gd name="connsiteX96" fmla="*/ 2259347 w 5504755"/>
              <a:gd name="connsiteY96" fmla="*/ 2197841 h 4297270"/>
              <a:gd name="connsiteX97" fmla="*/ 2222444 w 5504755"/>
              <a:gd name="connsiteY97" fmla="*/ 2132234 h 4297270"/>
              <a:gd name="connsiteX98" fmla="*/ 2181440 w 5504755"/>
              <a:gd name="connsiteY98" fmla="*/ 2066626 h 4297270"/>
              <a:gd name="connsiteX99" fmla="*/ 2128133 w 5504755"/>
              <a:gd name="connsiteY99" fmla="*/ 2005120 h 4297270"/>
              <a:gd name="connsiteX100" fmla="*/ 2058426 w 5504755"/>
              <a:gd name="connsiteY100" fmla="*/ 1927211 h 4297270"/>
              <a:gd name="connsiteX101" fmla="*/ 2017421 w 5504755"/>
              <a:gd name="connsiteY101" fmla="*/ 1906708 h 4297270"/>
              <a:gd name="connsiteX102" fmla="*/ 1968217 w 5504755"/>
              <a:gd name="connsiteY102" fmla="*/ 1882106 h 4297270"/>
              <a:gd name="connsiteX103" fmla="*/ 1849303 w 5504755"/>
              <a:gd name="connsiteY103" fmla="*/ 1841102 h 4297270"/>
              <a:gd name="connsiteX104" fmla="*/ 1742692 w 5504755"/>
              <a:gd name="connsiteY104" fmla="*/ 1808298 h 4297270"/>
              <a:gd name="connsiteX105" fmla="*/ 1668883 w 5504755"/>
              <a:gd name="connsiteY105" fmla="*/ 1763194 h 4297270"/>
              <a:gd name="connsiteX106" fmla="*/ 1504865 w 5504755"/>
              <a:gd name="connsiteY106" fmla="*/ 1726289 h 4297270"/>
              <a:gd name="connsiteX107" fmla="*/ 1357249 w 5504755"/>
              <a:gd name="connsiteY107" fmla="*/ 1615577 h 4297270"/>
              <a:gd name="connsiteX108" fmla="*/ 1295742 w 5504755"/>
              <a:gd name="connsiteY108" fmla="*/ 1488464 h 4297270"/>
              <a:gd name="connsiteX109" fmla="*/ 1217834 w 5504755"/>
              <a:gd name="connsiteY109" fmla="*/ 1472062 h 4297270"/>
              <a:gd name="connsiteX110" fmla="*/ 1123524 w 5504755"/>
              <a:gd name="connsiteY110" fmla="*/ 1455659 h 4297270"/>
              <a:gd name="connsiteX111" fmla="*/ 1041515 w 5504755"/>
              <a:gd name="connsiteY111" fmla="*/ 1426957 h 4297270"/>
              <a:gd name="connsiteX112" fmla="*/ 951305 w 5504755"/>
              <a:gd name="connsiteY112" fmla="*/ 1377751 h 4297270"/>
              <a:gd name="connsiteX113" fmla="*/ 897999 w 5504755"/>
              <a:gd name="connsiteY113" fmla="*/ 1344948 h 4297270"/>
              <a:gd name="connsiteX114" fmla="*/ 824191 w 5504755"/>
              <a:gd name="connsiteY114" fmla="*/ 1312144 h 4297270"/>
              <a:gd name="connsiteX115" fmla="*/ 754483 w 5504755"/>
              <a:gd name="connsiteY115" fmla="*/ 1299843 h 4297270"/>
              <a:gd name="connsiteX116" fmla="*/ 692976 w 5504755"/>
              <a:gd name="connsiteY116" fmla="*/ 1250636 h 4297270"/>
              <a:gd name="connsiteX117" fmla="*/ 627369 w 5504755"/>
              <a:gd name="connsiteY117" fmla="*/ 1209633 h 4297270"/>
              <a:gd name="connsiteX118" fmla="*/ 602767 w 5504755"/>
              <a:gd name="connsiteY118" fmla="*/ 1123524 h 4297270"/>
              <a:gd name="connsiteX119" fmla="*/ 578164 w 5504755"/>
              <a:gd name="connsiteY119" fmla="*/ 1021012 h 4297270"/>
              <a:gd name="connsiteX120" fmla="*/ 549461 w 5504755"/>
              <a:gd name="connsiteY120" fmla="*/ 885697 h 4297270"/>
              <a:gd name="connsiteX121" fmla="*/ 471553 w 5504755"/>
              <a:gd name="connsiteY121" fmla="*/ 787285 h 4297270"/>
              <a:gd name="connsiteX122" fmla="*/ 299333 w 5504755"/>
              <a:gd name="connsiteY122" fmla="*/ 623268 h 4297270"/>
              <a:gd name="connsiteX123" fmla="*/ 246028 w 5504755"/>
              <a:gd name="connsiteY123" fmla="*/ 508456 h 4297270"/>
              <a:gd name="connsiteX124" fmla="*/ 151718 w 5504755"/>
              <a:gd name="connsiteY124" fmla="*/ 266529 h 4297270"/>
              <a:gd name="connsiteX125" fmla="*/ 0 w 5504755"/>
              <a:gd name="connsiteY12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24797 w 5504755"/>
              <a:gd name="connsiteY75" fmla="*/ 3136843 h 4297270"/>
              <a:gd name="connsiteX76" fmla="*/ 3583793 w 5504755"/>
              <a:gd name="connsiteY76" fmla="*/ 3120441 h 4297270"/>
              <a:gd name="connsiteX77" fmla="*/ 3481281 w 5504755"/>
              <a:gd name="connsiteY77" fmla="*/ 3046633 h 4297270"/>
              <a:gd name="connsiteX78" fmla="*/ 3436177 w 5504755"/>
              <a:gd name="connsiteY78" fmla="*/ 2993328 h 4297270"/>
              <a:gd name="connsiteX79" fmla="*/ 3448478 w 5504755"/>
              <a:gd name="connsiteY79" fmla="*/ 2907218 h 4297270"/>
              <a:gd name="connsiteX80" fmla="*/ 3399272 w 5504755"/>
              <a:gd name="connsiteY80" fmla="*/ 2874415 h 4297270"/>
              <a:gd name="connsiteX81" fmla="*/ 3276259 w 5504755"/>
              <a:gd name="connsiteY81" fmla="*/ 2878515 h 4297270"/>
              <a:gd name="connsiteX82" fmla="*/ 3202451 w 5504755"/>
              <a:gd name="connsiteY82" fmla="*/ 2845711 h 4297270"/>
              <a:gd name="connsiteX83" fmla="*/ 3157345 w 5504755"/>
              <a:gd name="connsiteY83" fmla="*/ 2821109 h 4297270"/>
              <a:gd name="connsiteX84" fmla="*/ 3124542 w 5504755"/>
              <a:gd name="connsiteY84" fmla="*/ 2763702 h 4297270"/>
              <a:gd name="connsiteX85" fmla="*/ 3071237 w 5504755"/>
              <a:gd name="connsiteY85" fmla="*/ 2677593 h 4297270"/>
              <a:gd name="connsiteX86" fmla="*/ 3050734 w 5504755"/>
              <a:gd name="connsiteY86" fmla="*/ 2603785 h 4297270"/>
              <a:gd name="connsiteX87" fmla="*/ 3009730 w 5504755"/>
              <a:gd name="connsiteY87" fmla="*/ 2509475 h 4297270"/>
              <a:gd name="connsiteX88" fmla="*/ 2968725 w 5504755"/>
              <a:gd name="connsiteY88" fmla="*/ 2468470 h 4297270"/>
              <a:gd name="connsiteX89" fmla="*/ 2894917 w 5504755"/>
              <a:gd name="connsiteY89" fmla="*/ 2419265 h 4297270"/>
              <a:gd name="connsiteX90" fmla="*/ 2771904 w 5504755"/>
              <a:gd name="connsiteY90" fmla="*/ 2382361 h 4297270"/>
              <a:gd name="connsiteX91" fmla="*/ 2739100 w 5504755"/>
              <a:gd name="connsiteY91" fmla="*/ 2378260 h 4297270"/>
              <a:gd name="connsiteX92" fmla="*/ 2476672 w 5504755"/>
              <a:gd name="connsiteY92" fmla="*/ 2374160 h 4297270"/>
              <a:gd name="connsiteX93" fmla="*/ 2427466 w 5504755"/>
              <a:gd name="connsiteY93" fmla="*/ 2361859 h 4297270"/>
              <a:gd name="connsiteX94" fmla="*/ 2304453 w 5504755"/>
              <a:gd name="connsiteY94" fmla="*/ 2255247 h 4297270"/>
              <a:gd name="connsiteX95" fmla="*/ 2259347 w 5504755"/>
              <a:gd name="connsiteY95" fmla="*/ 2197841 h 4297270"/>
              <a:gd name="connsiteX96" fmla="*/ 2222444 w 5504755"/>
              <a:gd name="connsiteY96" fmla="*/ 2132234 h 4297270"/>
              <a:gd name="connsiteX97" fmla="*/ 2181440 w 5504755"/>
              <a:gd name="connsiteY97" fmla="*/ 2066626 h 4297270"/>
              <a:gd name="connsiteX98" fmla="*/ 2128133 w 5504755"/>
              <a:gd name="connsiteY98" fmla="*/ 2005120 h 4297270"/>
              <a:gd name="connsiteX99" fmla="*/ 2058426 w 5504755"/>
              <a:gd name="connsiteY99" fmla="*/ 1927211 h 4297270"/>
              <a:gd name="connsiteX100" fmla="*/ 2017421 w 5504755"/>
              <a:gd name="connsiteY100" fmla="*/ 1906708 h 4297270"/>
              <a:gd name="connsiteX101" fmla="*/ 1968217 w 5504755"/>
              <a:gd name="connsiteY101" fmla="*/ 1882106 h 4297270"/>
              <a:gd name="connsiteX102" fmla="*/ 1849303 w 5504755"/>
              <a:gd name="connsiteY102" fmla="*/ 1841102 h 4297270"/>
              <a:gd name="connsiteX103" fmla="*/ 1742692 w 5504755"/>
              <a:gd name="connsiteY103" fmla="*/ 1808298 h 4297270"/>
              <a:gd name="connsiteX104" fmla="*/ 1668883 w 5504755"/>
              <a:gd name="connsiteY104" fmla="*/ 1763194 h 4297270"/>
              <a:gd name="connsiteX105" fmla="*/ 1504865 w 5504755"/>
              <a:gd name="connsiteY105" fmla="*/ 1726289 h 4297270"/>
              <a:gd name="connsiteX106" fmla="*/ 1357249 w 5504755"/>
              <a:gd name="connsiteY106" fmla="*/ 1615577 h 4297270"/>
              <a:gd name="connsiteX107" fmla="*/ 1295742 w 5504755"/>
              <a:gd name="connsiteY107" fmla="*/ 1488464 h 4297270"/>
              <a:gd name="connsiteX108" fmla="*/ 1217834 w 5504755"/>
              <a:gd name="connsiteY108" fmla="*/ 1472062 h 4297270"/>
              <a:gd name="connsiteX109" fmla="*/ 1123524 w 5504755"/>
              <a:gd name="connsiteY109" fmla="*/ 1455659 h 4297270"/>
              <a:gd name="connsiteX110" fmla="*/ 1041515 w 5504755"/>
              <a:gd name="connsiteY110" fmla="*/ 1426957 h 4297270"/>
              <a:gd name="connsiteX111" fmla="*/ 951305 w 5504755"/>
              <a:gd name="connsiteY111" fmla="*/ 1377751 h 4297270"/>
              <a:gd name="connsiteX112" fmla="*/ 897999 w 5504755"/>
              <a:gd name="connsiteY112" fmla="*/ 1344948 h 4297270"/>
              <a:gd name="connsiteX113" fmla="*/ 824191 w 5504755"/>
              <a:gd name="connsiteY113" fmla="*/ 1312144 h 4297270"/>
              <a:gd name="connsiteX114" fmla="*/ 754483 w 5504755"/>
              <a:gd name="connsiteY114" fmla="*/ 1299843 h 4297270"/>
              <a:gd name="connsiteX115" fmla="*/ 692976 w 5504755"/>
              <a:gd name="connsiteY115" fmla="*/ 1250636 h 4297270"/>
              <a:gd name="connsiteX116" fmla="*/ 627369 w 5504755"/>
              <a:gd name="connsiteY116" fmla="*/ 1209633 h 4297270"/>
              <a:gd name="connsiteX117" fmla="*/ 602767 w 5504755"/>
              <a:gd name="connsiteY117" fmla="*/ 1123524 h 4297270"/>
              <a:gd name="connsiteX118" fmla="*/ 578164 w 5504755"/>
              <a:gd name="connsiteY118" fmla="*/ 1021012 h 4297270"/>
              <a:gd name="connsiteX119" fmla="*/ 549461 w 5504755"/>
              <a:gd name="connsiteY119" fmla="*/ 885697 h 4297270"/>
              <a:gd name="connsiteX120" fmla="*/ 471553 w 5504755"/>
              <a:gd name="connsiteY120" fmla="*/ 787285 h 4297270"/>
              <a:gd name="connsiteX121" fmla="*/ 299333 w 5504755"/>
              <a:gd name="connsiteY121" fmla="*/ 623268 h 4297270"/>
              <a:gd name="connsiteX122" fmla="*/ 246028 w 5504755"/>
              <a:gd name="connsiteY122" fmla="*/ 508456 h 4297270"/>
              <a:gd name="connsiteX123" fmla="*/ 151718 w 5504755"/>
              <a:gd name="connsiteY123" fmla="*/ 266529 h 4297270"/>
              <a:gd name="connsiteX124" fmla="*/ 0 w 5504755"/>
              <a:gd name="connsiteY12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583793 w 5504755"/>
              <a:gd name="connsiteY75" fmla="*/ 3120441 h 4297270"/>
              <a:gd name="connsiteX76" fmla="*/ 3481281 w 5504755"/>
              <a:gd name="connsiteY76" fmla="*/ 3046633 h 4297270"/>
              <a:gd name="connsiteX77" fmla="*/ 3436177 w 5504755"/>
              <a:gd name="connsiteY77" fmla="*/ 2993328 h 4297270"/>
              <a:gd name="connsiteX78" fmla="*/ 3448478 w 5504755"/>
              <a:gd name="connsiteY78" fmla="*/ 2907218 h 4297270"/>
              <a:gd name="connsiteX79" fmla="*/ 3399272 w 5504755"/>
              <a:gd name="connsiteY79" fmla="*/ 2874415 h 4297270"/>
              <a:gd name="connsiteX80" fmla="*/ 3276259 w 5504755"/>
              <a:gd name="connsiteY80" fmla="*/ 2878515 h 4297270"/>
              <a:gd name="connsiteX81" fmla="*/ 3202451 w 5504755"/>
              <a:gd name="connsiteY81" fmla="*/ 2845711 h 4297270"/>
              <a:gd name="connsiteX82" fmla="*/ 3157345 w 5504755"/>
              <a:gd name="connsiteY82" fmla="*/ 2821109 h 4297270"/>
              <a:gd name="connsiteX83" fmla="*/ 3124542 w 5504755"/>
              <a:gd name="connsiteY83" fmla="*/ 2763702 h 4297270"/>
              <a:gd name="connsiteX84" fmla="*/ 3071237 w 5504755"/>
              <a:gd name="connsiteY84" fmla="*/ 2677593 h 4297270"/>
              <a:gd name="connsiteX85" fmla="*/ 3050734 w 5504755"/>
              <a:gd name="connsiteY85" fmla="*/ 2603785 h 4297270"/>
              <a:gd name="connsiteX86" fmla="*/ 3009730 w 5504755"/>
              <a:gd name="connsiteY86" fmla="*/ 2509475 h 4297270"/>
              <a:gd name="connsiteX87" fmla="*/ 2968725 w 5504755"/>
              <a:gd name="connsiteY87" fmla="*/ 2468470 h 4297270"/>
              <a:gd name="connsiteX88" fmla="*/ 2894917 w 5504755"/>
              <a:gd name="connsiteY88" fmla="*/ 2419265 h 4297270"/>
              <a:gd name="connsiteX89" fmla="*/ 2771904 w 5504755"/>
              <a:gd name="connsiteY89" fmla="*/ 2382361 h 4297270"/>
              <a:gd name="connsiteX90" fmla="*/ 2739100 w 5504755"/>
              <a:gd name="connsiteY90" fmla="*/ 2378260 h 4297270"/>
              <a:gd name="connsiteX91" fmla="*/ 2476672 w 5504755"/>
              <a:gd name="connsiteY91" fmla="*/ 2374160 h 4297270"/>
              <a:gd name="connsiteX92" fmla="*/ 2427466 w 5504755"/>
              <a:gd name="connsiteY92" fmla="*/ 2361859 h 4297270"/>
              <a:gd name="connsiteX93" fmla="*/ 2304453 w 5504755"/>
              <a:gd name="connsiteY93" fmla="*/ 2255247 h 4297270"/>
              <a:gd name="connsiteX94" fmla="*/ 2259347 w 5504755"/>
              <a:gd name="connsiteY94" fmla="*/ 2197841 h 4297270"/>
              <a:gd name="connsiteX95" fmla="*/ 2222444 w 5504755"/>
              <a:gd name="connsiteY95" fmla="*/ 2132234 h 4297270"/>
              <a:gd name="connsiteX96" fmla="*/ 2181440 w 5504755"/>
              <a:gd name="connsiteY96" fmla="*/ 2066626 h 4297270"/>
              <a:gd name="connsiteX97" fmla="*/ 2128133 w 5504755"/>
              <a:gd name="connsiteY97" fmla="*/ 2005120 h 4297270"/>
              <a:gd name="connsiteX98" fmla="*/ 2058426 w 5504755"/>
              <a:gd name="connsiteY98" fmla="*/ 1927211 h 4297270"/>
              <a:gd name="connsiteX99" fmla="*/ 2017421 w 5504755"/>
              <a:gd name="connsiteY99" fmla="*/ 1906708 h 4297270"/>
              <a:gd name="connsiteX100" fmla="*/ 1968217 w 5504755"/>
              <a:gd name="connsiteY100" fmla="*/ 1882106 h 4297270"/>
              <a:gd name="connsiteX101" fmla="*/ 1849303 w 5504755"/>
              <a:gd name="connsiteY101" fmla="*/ 1841102 h 4297270"/>
              <a:gd name="connsiteX102" fmla="*/ 1742692 w 5504755"/>
              <a:gd name="connsiteY102" fmla="*/ 1808298 h 4297270"/>
              <a:gd name="connsiteX103" fmla="*/ 1668883 w 5504755"/>
              <a:gd name="connsiteY103" fmla="*/ 1763194 h 4297270"/>
              <a:gd name="connsiteX104" fmla="*/ 1504865 w 5504755"/>
              <a:gd name="connsiteY104" fmla="*/ 1726289 h 4297270"/>
              <a:gd name="connsiteX105" fmla="*/ 1357249 w 5504755"/>
              <a:gd name="connsiteY105" fmla="*/ 1615577 h 4297270"/>
              <a:gd name="connsiteX106" fmla="*/ 1295742 w 5504755"/>
              <a:gd name="connsiteY106" fmla="*/ 1488464 h 4297270"/>
              <a:gd name="connsiteX107" fmla="*/ 1217834 w 5504755"/>
              <a:gd name="connsiteY107" fmla="*/ 1472062 h 4297270"/>
              <a:gd name="connsiteX108" fmla="*/ 1123524 w 5504755"/>
              <a:gd name="connsiteY108" fmla="*/ 1455659 h 4297270"/>
              <a:gd name="connsiteX109" fmla="*/ 1041515 w 5504755"/>
              <a:gd name="connsiteY109" fmla="*/ 1426957 h 4297270"/>
              <a:gd name="connsiteX110" fmla="*/ 951305 w 5504755"/>
              <a:gd name="connsiteY110" fmla="*/ 1377751 h 4297270"/>
              <a:gd name="connsiteX111" fmla="*/ 897999 w 5504755"/>
              <a:gd name="connsiteY111" fmla="*/ 1344948 h 4297270"/>
              <a:gd name="connsiteX112" fmla="*/ 824191 w 5504755"/>
              <a:gd name="connsiteY112" fmla="*/ 1312144 h 4297270"/>
              <a:gd name="connsiteX113" fmla="*/ 754483 w 5504755"/>
              <a:gd name="connsiteY113" fmla="*/ 1299843 h 4297270"/>
              <a:gd name="connsiteX114" fmla="*/ 692976 w 5504755"/>
              <a:gd name="connsiteY114" fmla="*/ 1250636 h 4297270"/>
              <a:gd name="connsiteX115" fmla="*/ 627369 w 5504755"/>
              <a:gd name="connsiteY115" fmla="*/ 1209633 h 4297270"/>
              <a:gd name="connsiteX116" fmla="*/ 602767 w 5504755"/>
              <a:gd name="connsiteY116" fmla="*/ 1123524 h 4297270"/>
              <a:gd name="connsiteX117" fmla="*/ 578164 w 5504755"/>
              <a:gd name="connsiteY117" fmla="*/ 1021012 h 4297270"/>
              <a:gd name="connsiteX118" fmla="*/ 549461 w 5504755"/>
              <a:gd name="connsiteY118" fmla="*/ 885697 h 4297270"/>
              <a:gd name="connsiteX119" fmla="*/ 471553 w 5504755"/>
              <a:gd name="connsiteY119" fmla="*/ 787285 h 4297270"/>
              <a:gd name="connsiteX120" fmla="*/ 299333 w 5504755"/>
              <a:gd name="connsiteY120" fmla="*/ 623268 h 4297270"/>
              <a:gd name="connsiteX121" fmla="*/ 246028 w 5504755"/>
              <a:gd name="connsiteY121" fmla="*/ 508456 h 4297270"/>
              <a:gd name="connsiteX122" fmla="*/ 151718 w 5504755"/>
              <a:gd name="connsiteY122" fmla="*/ 266529 h 4297270"/>
              <a:gd name="connsiteX123" fmla="*/ 0 w 5504755"/>
              <a:gd name="connsiteY12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41199 w 5504755"/>
              <a:gd name="connsiteY74" fmla="*/ 3153245 h 4297270"/>
              <a:gd name="connsiteX75" fmla="*/ 3604295 w 5504755"/>
              <a:gd name="connsiteY75" fmla="*/ 3083537 h 4297270"/>
              <a:gd name="connsiteX76" fmla="*/ 3481281 w 5504755"/>
              <a:gd name="connsiteY76" fmla="*/ 3046633 h 4297270"/>
              <a:gd name="connsiteX77" fmla="*/ 3436177 w 5504755"/>
              <a:gd name="connsiteY77" fmla="*/ 2993328 h 4297270"/>
              <a:gd name="connsiteX78" fmla="*/ 3448478 w 5504755"/>
              <a:gd name="connsiteY78" fmla="*/ 2907218 h 4297270"/>
              <a:gd name="connsiteX79" fmla="*/ 3399272 w 5504755"/>
              <a:gd name="connsiteY79" fmla="*/ 2874415 h 4297270"/>
              <a:gd name="connsiteX80" fmla="*/ 3276259 w 5504755"/>
              <a:gd name="connsiteY80" fmla="*/ 2878515 h 4297270"/>
              <a:gd name="connsiteX81" fmla="*/ 3202451 w 5504755"/>
              <a:gd name="connsiteY81" fmla="*/ 2845711 h 4297270"/>
              <a:gd name="connsiteX82" fmla="*/ 3157345 w 5504755"/>
              <a:gd name="connsiteY82" fmla="*/ 2821109 h 4297270"/>
              <a:gd name="connsiteX83" fmla="*/ 3124542 w 5504755"/>
              <a:gd name="connsiteY83" fmla="*/ 2763702 h 4297270"/>
              <a:gd name="connsiteX84" fmla="*/ 3071237 w 5504755"/>
              <a:gd name="connsiteY84" fmla="*/ 2677593 h 4297270"/>
              <a:gd name="connsiteX85" fmla="*/ 3050734 w 5504755"/>
              <a:gd name="connsiteY85" fmla="*/ 2603785 h 4297270"/>
              <a:gd name="connsiteX86" fmla="*/ 3009730 w 5504755"/>
              <a:gd name="connsiteY86" fmla="*/ 2509475 h 4297270"/>
              <a:gd name="connsiteX87" fmla="*/ 2968725 w 5504755"/>
              <a:gd name="connsiteY87" fmla="*/ 2468470 h 4297270"/>
              <a:gd name="connsiteX88" fmla="*/ 2894917 w 5504755"/>
              <a:gd name="connsiteY88" fmla="*/ 2419265 h 4297270"/>
              <a:gd name="connsiteX89" fmla="*/ 2771904 w 5504755"/>
              <a:gd name="connsiteY89" fmla="*/ 2382361 h 4297270"/>
              <a:gd name="connsiteX90" fmla="*/ 2739100 w 5504755"/>
              <a:gd name="connsiteY90" fmla="*/ 2378260 h 4297270"/>
              <a:gd name="connsiteX91" fmla="*/ 2476672 w 5504755"/>
              <a:gd name="connsiteY91" fmla="*/ 2374160 h 4297270"/>
              <a:gd name="connsiteX92" fmla="*/ 2427466 w 5504755"/>
              <a:gd name="connsiteY92" fmla="*/ 2361859 h 4297270"/>
              <a:gd name="connsiteX93" fmla="*/ 2304453 w 5504755"/>
              <a:gd name="connsiteY93" fmla="*/ 2255247 h 4297270"/>
              <a:gd name="connsiteX94" fmla="*/ 2259347 w 5504755"/>
              <a:gd name="connsiteY94" fmla="*/ 2197841 h 4297270"/>
              <a:gd name="connsiteX95" fmla="*/ 2222444 w 5504755"/>
              <a:gd name="connsiteY95" fmla="*/ 2132234 h 4297270"/>
              <a:gd name="connsiteX96" fmla="*/ 2181440 w 5504755"/>
              <a:gd name="connsiteY96" fmla="*/ 2066626 h 4297270"/>
              <a:gd name="connsiteX97" fmla="*/ 2128133 w 5504755"/>
              <a:gd name="connsiteY97" fmla="*/ 2005120 h 4297270"/>
              <a:gd name="connsiteX98" fmla="*/ 2058426 w 5504755"/>
              <a:gd name="connsiteY98" fmla="*/ 1927211 h 4297270"/>
              <a:gd name="connsiteX99" fmla="*/ 2017421 w 5504755"/>
              <a:gd name="connsiteY99" fmla="*/ 1906708 h 4297270"/>
              <a:gd name="connsiteX100" fmla="*/ 1968217 w 5504755"/>
              <a:gd name="connsiteY100" fmla="*/ 1882106 h 4297270"/>
              <a:gd name="connsiteX101" fmla="*/ 1849303 w 5504755"/>
              <a:gd name="connsiteY101" fmla="*/ 1841102 h 4297270"/>
              <a:gd name="connsiteX102" fmla="*/ 1742692 w 5504755"/>
              <a:gd name="connsiteY102" fmla="*/ 1808298 h 4297270"/>
              <a:gd name="connsiteX103" fmla="*/ 1668883 w 5504755"/>
              <a:gd name="connsiteY103" fmla="*/ 1763194 h 4297270"/>
              <a:gd name="connsiteX104" fmla="*/ 1504865 w 5504755"/>
              <a:gd name="connsiteY104" fmla="*/ 1726289 h 4297270"/>
              <a:gd name="connsiteX105" fmla="*/ 1357249 w 5504755"/>
              <a:gd name="connsiteY105" fmla="*/ 1615577 h 4297270"/>
              <a:gd name="connsiteX106" fmla="*/ 1295742 w 5504755"/>
              <a:gd name="connsiteY106" fmla="*/ 1488464 h 4297270"/>
              <a:gd name="connsiteX107" fmla="*/ 1217834 w 5504755"/>
              <a:gd name="connsiteY107" fmla="*/ 1472062 h 4297270"/>
              <a:gd name="connsiteX108" fmla="*/ 1123524 w 5504755"/>
              <a:gd name="connsiteY108" fmla="*/ 1455659 h 4297270"/>
              <a:gd name="connsiteX109" fmla="*/ 1041515 w 5504755"/>
              <a:gd name="connsiteY109" fmla="*/ 1426957 h 4297270"/>
              <a:gd name="connsiteX110" fmla="*/ 951305 w 5504755"/>
              <a:gd name="connsiteY110" fmla="*/ 1377751 h 4297270"/>
              <a:gd name="connsiteX111" fmla="*/ 897999 w 5504755"/>
              <a:gd name="connsiteY111" fmla="*/ 1344948 h 4297270"/>
              <a:gd name="connsiteX112" fmla="*/ 824191 w 5504755"/>
              <a:gd name="connsiteY112" fmla="*/ 1312144 h 4297270"/>
              <a:gd name="connsiteX113" fmla="*/ 754483 w 5504755"/>
              <a:gd name="connsiteY113" fmla="*/ 1299843 h 4297270"/>
              <a:gd name="connsiteX114" fmla="*/ 692976 w 5504755"/>
              <a:gd name="connsiteY114" fmla="*/ 1250636 h 4297270"/>
              <a:gd name="connsiteX115" fmla="*/ 627369 w 5504755"/>
              <a:gd name="connsiteY115" fmla="*/ 1209633 h 4297270"/>
              <a:gd name="connsiteX116" fmla="*/ 602767 w 5504755"/>
              <a:gd name="connsiteY116" fmla="*/ 1123524 h 4297270"/>
              <a:gd name="connsiteX117" fmla="*/ 578164 w 5504755"/>
              <a:gd name="connsiteY117" fmla="*/ 1021012 h 4297270"/>
              <a:gd name="connsiteX118" fmla="*/ 549461 w 5504755"/>
              <a:gd name="connsiteY118" fmla="*/ 885697 h 4297270"/>
              <a:gd name="connsiteX119" fmla="*/ 471553 w 5504755"/>
              <a:gd name="connsiteY119" fmla="*/ 787285 h 4297270"/>
              <a:gd name="connsiteX120" fmla="*/ 299333 w 5504755"/>
              <a:gd name="connsiteY120" fmla="*/ 623268 h 4297270"/>
              <a:gd name="connsiteX121" fmla="*/ 246028 w 5504755"/>
              <a:gd name="connsiteY121" fmla="*/ 508456 h 4297270"/>
              <a:gd name="connsiteX122" fmla="*/ 151718 w 5504755"/>
              <a:gd name="connsiteY122" fmla="*/ 266529 h 4297270"/>
              <a:gd name="connsiteX123" fmla="*/ 0 w 5504755"/>
              <a:gd name="connsiteY12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53500 w 5504755"/>
              <a:gd name="connsiteY73" fmla="*/ 3157346 h 4297270"/>
              <a:gd name="connsiteX74" fmla="*/ 3604295 w 5504755"/>
              <a:gd name="connsiteY74" fmla="*/ 3083537 h 4297270"/>
              <a:gd name="connsiteX75" fmla="*/ 3481281 w 5504755"/>
              <a:gd name="connsiteY75" fmla="*/ 3046633 h 4297270"/>
              <a:gd name="connsiteX76" fmla="*/ 3436177 w 5504755"/>
              <a:gd name="connsiteY76" fmla="*/ 2993328 h 4297270"/>
              <a:gd name="connsiteX77" fmla="*/ 3448478 w 5504755"/>
              <a:gd name="connsiteY77" fmla="*/ 2907218 h 4297270"/>
              <a:gd name="connsiteX78" fmla="*/ 3399272 w 5504755"/>
              <a:gd name="connsiteY78" fmla="*/ 2874415 h 4297270"/>
              <a:gd name="connsiteX79" fmla="*/ 3276259 w 5504755"/>
              <a:gd name="connsiteY79" fmla="*/ 2878515 h 4297270"/>
              <a:gd name="connsiteX80" fmla="*/ 3202451 w 5504755"/>
              <a:gd name="connsiteY80" fmla="*/ 2845711 h 4297270"/>
              <a:gd name="connsiteX81" fmla="*/ 3157345 w 5504755"/>
              <a:gd name="connsiteY81" fmla="*/ 2821109 h 4297270"/>
              <a:gd name="connsiteX82" fmla="*/ 3124542 w 5504755"/>
              <a:gd name="connsiteY82" fmla="*/ 2763702 h 4297270"/>
              <a:gd name="connsiteX83" fmla="*/ 3071237 w 5504755"/>
              <a:gd name="connsiteY83" fmla="*/ 2677593 h 4297270"/>
              <a:gd name="connsiteX84" fmla="*/ 3050734 w 5504755"/>
              <a:gd name="connsiteY84" fmla="*/ 2603785 h 4297270"/>
              <a:gd name="connsiteX85" fmla="*/ 3009730 w 5504755"/>
              <a:gd name="connsiteY85" fmla="*/ 2509475 h 4297270"/>
              <a:gd name="connsiteX86" fmla="*/ 2968725 w 5504755"/>
              <a:gd name="connsiteY86" fmla="*/ 2468470 h 4297270"/>
              <a:gd name="connsiteX87" fmla="*/ 2894917 w 5504755"/>
              <a:gd name="connsiteY87" fmla="*/ 2419265 h 4297270"/>
              <a:gd name="connsiteX88" fmla="*/ 2771904 w 5504755"/>
              <a:gd name="connsiteY88" fmla="*/ 2382361 h 4297270"/>
              <a:gd name="connsiteX89" fmla="*/ 2739100 w 5504755"/>
              <a:gd name="connsiteY89" fmla="*/ 2378260 h 4297270"/>
              <a:gd name="connsiteX90" fmla="*/ 2476672 w 5504755"/>
              <a:gd name="connsiteY90" fmla="*/ 2374160 h 4297270"/>
              <a:gd name="connsiteX91" fmla="*/ 2427466 w 5504755"/>
              <a:gd name="connsiteY91" fmla="*/ 2361859 h 4297270"/>
              <a:gd name="connsiteX92" fmla="*/ 2304453 w 5504755"/>
              <a:gd name="connsiteY92" fmla="*/ 2255247 h 4297270"/>
              <a:gd name="connsiteX93" fmla="*/ 2259347 w 5504755"/>
              <a:gd name="connsiteY93" fmla="*/ 2197841 h 4297270"/>
              <a:gd name="connsiteX94" fmla="*/ 2222444 w 5504755"/>
              <a:gd name="connsiteY94" fmla="*/ 2132234 h 4297270"/>
              <a:gd name="connsiteX95" fmla="*/ 2181440 w 5504755"/>
              <a:gd name="connsiteY95" fmla="*/ 2066626 h 4297270"/>
              <a:gd name="connsiteX96" fmla="*/ 2128133 w 5504755"/>
              <a:gd name="connsiteY96" fmla="*/ 2005120 h 4297270"/>
              <a:gd name="connsiteX97" fmla="*/ 2058426 w 5504755"/>
              <a:gd name="connsiteY97" fmla="*/ 1927211 h 4297270"/>
              <a:gd name="connsiteX98" fmla="*/ 2017421 w 5504755"/>
              <a:gd name="connsiteY98" fmla="*/ 1906708 h 4297270"/>
              <a:gd name="connsiteX99" fmla="*/ 1968217 w 5504755"/>
              <a:gd name="connsiteY99" fmla="*/ 1882106 h 4297270"/>
              <a:gd name="connsiteX100" fmla="*/ 1849303 w 5504755"/>
              <a:gd name="connsiteY100" fmla="*/ 1841102 h 4297270"/>
              <a:gd name="connsiteX101" fmla="*/ 1742692 w 5504755"/>
              <a:gd name="connsiteY101" fmla="*/ 1808298 h 4297270"/>
              <a:gd name="connsiteX102" fmla="*/ 1668883 w 5504755"/>
              <a:gd name="connsiteY102" fmla="*/ 1763194 h 4297270"/>
              <a:gd name="connsiteX103" fmla="*/ 1504865 w 5504755"/>
              <a:gd name="connsiteY103" fmla="*/ 1726289 h 4297270"/>
              <a:gd name="connsiteX104" fmla="*/ 1357249 w 5504755"/>
              <a:gd name="connsiteY104" fmla="*/ 1615577 h 4297270"/>
              <a:gd name="connsiteX105" fmla="*/ 1295742 w 5504755"/>
              <a:gd name="connsiteY105" fmla="*/ 1488464 h 4297270"/>
              <a:gd name="connsiteX106" fmla="*/ 1217834 w 5504755"/>
              <a:gd name="connsiteY106" fmla="*/ 1472062 h 4297270"/>
              <a:gd name="connsiteX107" fmla="*/ 1123524 w 5504755"/>
              <a:gd name="connsiteY107" fmla="*/ 1455659 h 4297270"/>
              <a:gd name="connsiteX108" fmla="*/ 1041515 w 5504755"/>
              <a:gd name="connsiteY108" fmla="*/ 1426957 h 4297270"/>
              <a:gd name="connsiteX109" fmla="*/ 951305 w 5504755"/>
              <a:gd name="connsiteY109" fmla="*/ 1377751 h 4297270"/>
              <a:gd name="connsiteX110" fmla="*/ 897999 w 5504755"/>
              <a:gd name="connsiteY110" fmla="*/ 1344948 h 4297270"/>
              <a:gd name="connsiteX111" fmla="*/ 824191 w 5504755"/>
              <a:gd name="connsiteY111" fmla="*/ 1312144 h 4297270"/>
              <a:gd name="connsiteX112" fmla="*/ 754483 w 5504755"/>
              <a:gd name="connsiteY112" fmla="*/ 1299843 h 4297270"/>
              <a:gd name="connsiteX113" fmla="*/ 692976 w 5504755"/>
              <a:gd name="connsiteY113" fmla="*/ 1250636 h 4297270"/>
              <a:gd name="connsiteX114" fmla="*/ 627369 w 5504755"/>
              <a:gd name="connsiteY114" fmla="*/ 1209633 h 4297270"/>
              <a:gd name="connsiteX115" fmla="*/ 602767 w 5504755"/>
              <a:gd name="connsiteY115" fmla="*/ 1123524 h 4297270"/>
              <a:gd name="connsiteX116" fmla="*/ 578164 w 5504755"/>
              <a:gd name="connsiteY116" fmla="*/ 1021012 h 4297270"/>
              <a:gd name="connsiteX117" fmla="*/ 549461 w 5504755"/>
              <a:gd name="connsiteY117" fmla="*/ 885697 h 4297270"/>
              <a:gd name="connsiteX118" fmla="*/ 471553 w 5504755"/>
              <a:gd name="connsiteY118" fmla="*/ 787285 h 4297270"/>
              <a:gd name="connsiteX119" fmla="*/ 299333 w 5504755"/>
              <a:gd name="connsiteY119" fmla="*/ 623268 h 4297270"/>
              <a:gd name="connsiteX120" fmla="*/ 246028 w 5504755"/>
              <a:gd name="connsiteY120" fmla="*/ 508456 h 4297270"/>
              <a:gd name="connsiteX121" fmla="*/ 151718 w 5504755"/>
              <a:gd name="connsiteY121" fmla="*/ 266529 h 4297270"/>
              <a:gd name="connsiteX122" fmla="*/ 0 w 5504755"/>
              <a:gd name="connsiteY12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82203 w 5504755"/>
              <a:gd name="connsiteY72" fmla="*/ 3173747 h 4297270"/>
              <a:gd name="connsiteX73" fmla="*/ 3604295 w 5504755"/>
              <a:gd name="connsiteY73" fmla="*/ 3083537 h 4297270"/>
              <a:gd name="connsiteX74" fmla="*/ 3481281 w 5504755"/>
              <a:gd name="connsiteY74" fmla="*/ 3046633 h 4297270"/>
              <a:gd name="connsiteX75" fmla="*/ 3436177 w 5504755"/>
              <a:gd name="connsiteY75" fmla="*/ 2993328 h 4297270"/>
              <a:gd name="connsiteX76" fmla="*/ 3448478 w 5504755"/>
              <a:gd name="connsiteY76" fmla="*/ 2907218 h 4297270"/>
              <a:gd name="connsiteX77" fmla="*/ 3399272 w 5504755"/>
              <a:gd name="connsiteY77" fmla="*/ 2874415 h 4297270"/>
              <a:gd name="connsiteX78" fmla="*/ 3276259 w 5504755"/>
              <a:gd name="connsiteY78" fmla="*/ 2878515 h 4297270"/>
              <a:gd name="connsiteX79" fmla="*/ 3202451 w 5504755"/>
              <a:gd name="connsiteY79" fmla="*/ 2845711 h 4297270"/>
              <a:gd name="connsiteX80" fmla="*/ 3157345 w 5504755"/>
              <a:gd name="connsiteY80" fmla="*/ 2821109 h 4297270"/>
              <a:gd name="connsiteX81" fmla="*/ 3124542 w 5504755"/>
              <a:gd name="connsiteY81" fmla="*/ 2763702 h 4297270"/>
              <a:gd name="connsiteX82" fmla="*/ 3071237 w 5504755"/>
              <a:gd name="connsiteY82" fmla="*/ 2677593 h 4297270"/>
              <a:gd name="connsiteX83" fmla="*/ 3050734 w 5504755"/>
              <a:gd name="connsiteY83" fmla="*/ 2603785 h 4297270"/>
              <a:gd name="connsiteX84" fmla="*/ 3009730 w 5504755"/>
              <a:gd name="connsiteY84" fmla="*/ 2509475 h 4297270"/>
              <a:gd name="connsiteX85" fmla="*/ 2968725 w 5504755"/>
              <a:gd name="connsiteY85" fmla="*/ 2468470 h 4297270"/>
              <a:gd name="connsiteX86" fmla="*/ 2894917 w 5504755"/>
              <a:gd name="connsiteY86" fmla="*/ 2419265 h 4297270"/>
              <a:gd name="connsiteX87" fmla="*/ 2771904 w 5504755"/>
              <a:gd name="connsiteY87" fmla="*/ 2382361 h 4297270"/>
              <a:gd name="connsiteX88" fmla="*/ 2739100 w 5504755"/>
              <a:gd name="connsiteY88" fmla="*/ 2378260 h 4297270"/>
              <a:gd name="connsiteX89" fmla="*/ 2476672 w 5504755"/>
              <a:gd name="connsiteY89" fmla="*/ 2374160 h 4297270"/>
              <a:gd name="connsiteX90" fmla="*/ 2427466 w 5504755"/>
              <a:gd name="connsiteY90" fmla="*/ 2361859 h 4297270"/>
              <a:gd name="connsiteX91" fmla="*/ 2304453 w 5504755"/>
              <a:gd name="connsiteY91" fmla="*/ 2255247 h 4297270"/>
              <a:gd name="connsiteX92" fmla="*/ 2259347 w 5504755"/>
              <a:gd name="connsiteY92" fmla="*/ 2197841 h 4297270"/>
              <a:gd name="connsiteX93" fmla="*/ 2222444 w 5504755"/>
              <a:gd name="connsiteY93" fmla="*/ 2132234 h 4297270"/>
              <a:gd name="connsiteX94" fmla="*/ 2181440 w 5504755"/>
              <a:gd name="connsiteY94" fmla="*/ 2066626 h 4297270"/>
              <a:gd name="connsiteX95" fmla="*/ 2128133 w 5504755"/>
              <a:gd name="connsiteY95" fmla="*/ 2005120 h 4297270"/>
              <a:gd name="connsiteX96" fmla="*/ 2058426 w 5504755"/>
              <a:gd name="connsiteY96" fmla="*/ 1927211 h 4297270"/>
              <a:gd name="connsiteX97" fmla="*/ 2017421 w 5504755"/>
              <a:gd name="connsiteY97" fmla="*/ 1906708 h 4297270"/>
              <a:gd name="connsiteX98" fmla="*/ 1968217 w 5504755"/>
              <a:gd name="connsiteY98" fmla="*/ 1882106 h 4297270"/>
              <a:gd name="connsiteX99" fmla="*/ 1849303 w 5504755"/>
              <a:gd name="connsiteY99" fmla="*/ 1841102 h 4297270"/>
              <a:gd name="connsiteX100" fmla="*/ 1742692 w 5504755"/>
              <a:gd name="connsiteY100" fmla="*/ 1808298 h 4297270"/>
              <a:gd name="connsiteX101" fmla="*/ 1668883 w 5504755"/>
              <a:gd name="connsiteY101" fmla="*/ 1763194 h 4297270"/>
              <a:gd name="connsiteX102" fmla="*/ 1504865 w 5504755"/>
              <a:gd name="connsiteY102" fmla="*/ 1726289 h 4297270"/>
              <a:gd name="connsiteX103" fmla="*/ 1357249 w 5504755"/>
              <a:gd name="connsiteY103" fmla="*/ 1615577 h 4297270"/>
              <a:gd name="connsiteX104" fmla="*/ 1295742 w 5504755"/>
              <a:gd name="connsiteY104" fmla="*/ 1488464 h 4297270"/>
              <a:gd name="connsiteX105" fmla="*/ 1217834 w 5504755"/>
              <a:gd name="connsiteY105" fmla="*/ 1472062 h 4297270"/>
              <a:gd name="connsiteX106" fmla="*/ 1123524 w 5504755"/>
              <a:gd name="connsiteY106" fmla="*/ 1455659 h 4297270"/>
              <a:gd name="connsiteX107" fmla="*/ 1041515 w 5504755"/>
              <a:gd name="connsiteY107" fmla="*/ 1426957 h 4297270"/>
              <a:gd name="connsiteX108" fmla="*/ 951305 w 5504755"/>
              <a:gd name="connsiteY108" fmla="*/ 1377751 h 4297270"/>
              <a:gd name="connsiteX109" fmla="*/ 897999 w 5504755"/>
              <a:gd name="connsiteY109" fmla="*/ 1344948 h 4297270"/>
              <a:gd name="connsiteX110" fmla="*/ 824191 w 5504755"/>
              <a:gd name="connsiteY110" fmla="*/ 1312144 h 4297270"/>
              <a:gd name="connsiteX111" fmla="*/ 754483 w 5504755"/>
              <a:gd name="connsiteY111" fmla="*/ 1299843 h 4297270"/>
              <a:gd name="connsiteX112" fmla="*/ 692976 w 5504755"/>
              <a:gd name="connsiteY112" fmla="*/ 1250636 h 4297270"/>
              <a:gd name="connsiteX113" fmla="*/ 627369 w 5504755"/>
              <a:gd name="connsiteY113" fmla="*/ 1209633 h 4297270"/>
              <a:gd name="connsiteX114" fmla="*/ 602767 w 5504755"/>
              <a:gd name="connsiteY114" fmla="*/ 1123524 h 4297270"/>
              <a:gd name="connsiteX115" fmla="*/ 578164 w 5504755"/>
              <a:gd name="connsiteY115" fmla="*/ 1021012 h 4297270"/>
              <a:gd name="connsiteX116" fmla="*/ 549461 w 5504755"/>
              <a:gd name="connsiteY116" fmla="*/ 885697 h 4297270"/>
              <a:gd name="connsiteX117" fmla="*/ 471553 w 5504755"/>
              <a:gd name="connsiteY117" fmla="*/ 787285 h 4297270"/>
              <a:gd name="connsiteX118" fmla="*/ 299333 w 5504755"/>
              <a:gd name="connsiteY118" fmla="*/ 623268 h 4297270"/>
              <a:gd name="connsiteX119" fmla="*/ 246028 w 5504755"/>
              <a:gd name="connsiteY119" fmla="*/ 508456 h 4297270"/>
              <a:gd name="connsiteX120" fmla="*/ 151718 w 5504755"/>
              <a:gd name="connsiteY120" fmla="*/ 266529 h 4297270"/>
              <a:gd name="connsiteX121" fmla="*/ 0 w 5504755"/>
              <a:gd name="connsiteY12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706806 w 5504755"/>
              <a:gd name="connsiteY71" fmla="*/ 3181948 h 4297270"/>
              <a:gd name="connsiteX72" fmla="*/ 3604295 w 5504755"/>
              <a:gd name="connsiteY72" fmla="*/ 3083537 h 4297270"/>
              <a:gd name="connsiteX73" fmla="*/ 3481281 w 5504755"/>
              <a:gd name="connsiteY73" fmla="*/ 3046633 h 4297270"/>
              <a:gd name="connsiteX74" fmla="*/ 3436177 w 5504755"/>
              <a:gd name="connsiteY74" fmla="*/ 2993328 h 4297270"/>
              <a:gd name="connsiteX75" fmla="*/ 3448478 w 5504755"/>
              <a:gd name="connsiteY75" fmla="*/ 2907218 h 4297270"/>
              <a:gd name="connsiteX76" fmla="*/ 3399272 w 5504755"/>
              <a:gd name="connsiteY76" fmla="*/ 2874415 h 4297270"/>
              <a:gd name="connsiteX77" fmla="*/ 3276259 w 5504755"/>
              <a:gd name="connsiteY77" fmla="*/ 2878515 h 4297270"/>
              <a:gd name="connsiteX78" fmla="*/ 3202451 w 5504755"/>
              <a:gd name="connsiteY78" fmla="*/ 2845711 h 4297270"/>
              <a:gd name="connsiteX79" fmla="*/ 3157345 w 5504755"/>
              <a:gd name="connsiteY79" fmla="*/ 2821109 h 4297270"/>
              <a:gd name="connsiteX80" fmla="*/ 3124542 w 5504755"/>
              <a:gd name="connsiteY80" fmla="*/ 2763702 h 4297270"/>
              <a:gd name="connsiteX81" fmla="*/ 3071237 w 5504755"/>
              <a:gd name="connsiteY81" fmla="*/ 2677593 h 4297270"/>
              <a:gd name="connsiteX82" fmla="*/ 3050734 w 5504755"/>
              <a:gd name="connsiteY82" fmla="*/ 2603785 h 4297270"/>
              <a:gd name="connsiteX83" fmla="*/ 3009730 w 5504755"/>
              <a:gd name="connsiteY83" fmla="*/ 2509475 h 4297270"/>
              <a:gd name="connsiteX84" fmla="*/ 2968725 w 5504755"/>
              <a:gd name="connsiteY84" fmla="*/ 2468470 h 4297270"/>
              <a:gd name="connsiteX85" fmla="*/ 2894917 w 5504755"/>
              <a:gd name="connsiteY85" fmla="*/ 2419265 h 4297270"/>
              <a:gd name="connsiteX86" fmla="*/ 2771904 w 5504755"/>
              <a:gd name="connsiteY86" fmla="*/ 2382361 h 4297270"/>
              <a:gd name="connsiteX87" fmla="*/ 2739100 w 5504755"/>
              <a:gd name="connsiteY87" fmla="*/ 2378260 h 4297270"/>
              <a:gd name="connsiteX88" fmla="*/ 2476672 w 5504755"/>
              <a:gd name="connsiteY88" fmla="*/ 2374160 h 4297270"/>
              <a:gd name="connsiteX89" fmla="*/ 2427466 w 5504755"/>
              <a:gd name="connsiteY89" fmla="*/ 2361859 h 4297270"/>
              <a:gd name="connsiteX90" fmla="*/ 2304453 w 5504755"/>
              <a:gd name="connsiteY90" fmla="*/ 2255247 h 4297270"/>
              <a:gd name="connsiteX91" fmla="*/ 2259347 w 5504755"/>
              <a:gd name="connsiteY91" fmla="*/ 2197841 h 4297270"/>
              <a:gd name="connsiteX92" fmla="*/ 2222444 w 5504755"/>
              <a:gd name="connsiteY92" fmla="*/ 2132234 h 4297270"/>
              <a:gd name="connsiteX93" fmla="*/ 2181440 w 5504755"/>
              <a:gd name="connsiteY93" fmla="*/ 2066626 h 4297270"/>
              <a:gd name="connsiteX94" fmla="*/ 2128133 w 5504755"/>
              <a:gd name="connsiteY94" fmla="*/ 2005120 h 4297270"/>
              <a:gd name="connsiteX95" fmla="*/ 2058426 w 5504755"/>
              <a:gd name="connsiteY95" fmla="*/ 1927211 h 4297270"/>
              <a:gd name="connsiteX96" fmla="*/ 2017421 w 5504755"/>
              <a:gd name="connsiteY96" fmla="*/ 1906708 h 4297270"/>
              <a:gd name="connsiteX97" fmla="*/ 1968217 w 5504755"/>
              <a:gd name="connsiteY97" fmla="*/ 1882106 h 4297270"/>
              <a:gd name="connsiteX98" fmla="*/ 1849303 w 5504755"/>
              <a:gd name="connsiteY98" fmla="*/ 1841102 h 4297270"/>
              <a:gd name="connsiteX99" fmla="*/ 1742692 w 5504755"/>
              <a:gd name="connsiteY99" fmla="*/ 1808298 h 4297270"/>
              <a:gd name="connsiteX100" fmla="*/ 1668883 w 5504755"/>
              <a:gd name="connsiteY100" fmla="*/ 1763194 h 4297270"/>
              <a:gd name="connsiteX101" fmla="*/ 1504865 w 5504755"/>
              <a:gd name="connsiteY101" fmla="*/ 1726289 h 4297270"/>
              <a:gd name="connsiteX102" fmla="*/ 1357249 w 5504755"/>
              <a:gd name="connsiteY102" fmla="*/ 1615577 h 4297270"/>
              <a:gd name="connsiteX103" fmla="*/ 1295742 w 5504755"/>
              <a:gd name="connsiteY103" fmla="*/ 1488464 h 4297270"/>
              <a:gd name="connsiteX104" fmla="*/ 1217834 w 5504755"/>
              <a:gd name="connsiteY104" fmla="*/ 1472062 h 4297270"/>
              <a:gd name="connsiteX105" fmla="*/ 1123524 w 5504755"/>
              <a:gd name="connsiteY105" fmla="*/ 1455659 h 4297270"/>
              <a:gd name="connsiteX106" fmla="*/ 1041515 w 5504755"/>
              <a:gd name="connsiteY106" fmla="*/ 1426957 h 4297270"/>
              <a:gd name="connsiteX107" fmla="*/ 951305 w 5504755"/>
              <a:gd name="connsiteY107" fmla="*/ 1377751 h 4297270"/>
              <a:gd name="connsiteX108" fmla="*/ 897999 w 5504755"/>
              <a:gd name="connsiteY108" fmla="*/ 1344948 h 4297270"/>
              <a:gd name="connsiteX109" fmla="*/ 824191 w 5504755"/>
              <a:gd name="connsiteY109" fmla="*/ 1312144 h 4297270"/>
              <a:gd name="connsiteX110" fmla="*/ 754483 w 5504755"/>
              <a:gd name="connsiteY110" fmla="*/ 1299843 h 4297270"/>
              <a:gd name="connsiteX111" fmla="*/ 692976 w 5504755"/>
              <a:gd name="connsiteY111" fmla="*/ 1250636 h 4297270"/>
              <a:gd name="connsiteX112" fmla="*/ 627369 w 5504755"/>
              <a:gd name="connsiteY112" fmla="*/ 1209633 h 4297270"/>
              <a:gd name="connsiteX113" fmla="*/ 602767 w 5504755"/>
              <a:gd name="connsiteY113" fmla="*/ 1123524 h 4297270"/>
              <a:gd name="connsiteX114" fmla="*/ 578164 w 5504755"/>
              <a:gd name="connsiteY114" fmla="*/ 1021012 h 4297270"/>
              <a:gd name="connsiteX115" fmla="*/ 549461 w 5504755"/>
              <a:gd name="connsiteY115" fmla="*/ 885697 h 4297270"/>
              <a:gd name="connsiteX116" fmla="*/ 471553 w 5504755"/>
              <a:gd name="connsiteY116" fmla="*/ 787285 h 4297270"/>
              <a:gd name="connsiteX117" fmla="*/ 299333 w 5504755"/>
              <a:gd name="connsiteY117" fmla="*/ 623268 h 4297270"/>
              <a:gd name="connsiteX118" fmla="*/ 246028 w 5504755"/>
              <a:gd name="connsiteY118" fmla="*/ 508456 h 4297270"/>
              <a:gd name="connsiteX119" fmla="*/ 151718 w 5504755"/>
              <a:gd name="connsiteY119" fmla="*/ 266529 h 4297270"/>
              <a:gd name="connsiteX120" fmla="*/ 0 w 5504755"/>
              <a:gd name="connsiteY12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719107 w 5504755"/>
              <a:gd name="connsiteY70" fmla="*/ 3190149 h 4297270"/>
              <a:gd name="connsiteX71" fmla="*/ 3604295 w 5504755"/>
              <a:gd name="connsiteY71" fmla="*/ 3083537 h 4297270"/>
              <a:gd name="connsiteX72" fmla="*/ 3481281 w 5504755"/>
              <a:gd name="connsiteY72" fmla="*/ 3046633 h 4297270"/>
              <a:gd name="connsiteX73" fmla="*/ 3436177 w 5504755"/>
              <a:gd name="connsiteY73" fmla="*/ 2993328 h 4297270"/>
              <a:gd name="connsiteX74" fmla="*/ 3448478 w 5504755"/>
              <a:gd name="connsiteY74" fmla="*/ 2907218 h 4297270"/>
              <a:gd name="connsiteX75" fmla="*/ 3399272 w 5504755"/>
              <a:gd name="connsiteY75" fmla="*/ 2874415 h 4297270"/>
              <a:gd name="connsiteX76" fmla="*/ 3276259 w 5504755"/>
              <a:gd name="connsiteY76" fmla="*/ 2878515 h 4297270"/>
              <a:gd name="connsiteX77" fmla="*/ 3202451 w 5504755"/>
              <a:gd name="connsiteY77" fmla="*/ 2845711 h 4297270"/>
              <a:gd name="connsiteX78" fmla="*/ 3157345 w 5504755"/>
              <a:gd name="connsiteY78" fmla="*/ 2821109 h 4297270"/>
              <a:gd name="connsiteX79" fmla="*/ 3124542 w 5504755"/>
              <a:gd name="connsiteY79" fmla="*/ 2763702 h 4297270"/>
              <a:gd name="connsiteX80" fmla="*/ 3071237 w 5504755"/>
              <a:gd name="connsiteY80" fmla="*/ 2677593 h 4297270"/>
              <a:gd name="connsiteX81" fmla="*/ 3050734 w 5504755"/>
              <a:gd name="connsiteY81" fmla="*/ 2603785 h 4297270"/>
              <a:gd name="connsiteX82" fmla="*/ 3009730 w 5504755"/>
              <a:gd name="connsiteY82" fmla="*/ 2509475 h 4297270"/>
              <a:gd name="connsiteX83" fmla="*/ 2968725 w 5504755"/>
              <a:gd name="connsiteY83" fmla="*/ 2468470 h 4297270"/>
              <a:gd name="connsiteX84" fmla="*/ 2894917 w 5504755"/>
              <a:gd name="connsiteY84" fmla="*/ 2419265 h 4297270"/>
              <a:gd name="connsiteX85" fmla="*/ 2771904 w 5504755"/>
              <a:gd name="connsiteY85" fmla="*/ 2382361 h 4297270"/>
              <a:gd name="connsiteX86" fmla="*/ 2739100 w 5504755"/>
              <a:gd name="connsiteY86" fmla="*/ 2378260 h 4297270"/>
              <a:gd name="connsiteX87" fmla="*/ 2476672 w 5504755"/>
              <a:gd name="connsiteY87" fmla="*/ 2374160 h 4297270"/>
              <a:gd name="connsiteX88" fmla="*/ 2427466 w 5504755"/>
              <a:gd name="connsiteY88" fmla="*/ 2361859 h 4297270"/>
              <a:gd name="connsiteX89" fmla="*/ 2304453 w 5504755"/>
              <a:gd name="connsiteY89" fmla="*/ 2255247 h 4297270"/>
              <a:gd name="connsiteX90" fmla="*/ 2259347 w 5504755"/>
              <a:gd name="connsiteY90" fmla="*/ 2197841 h 4297270"/>
              <a:gd name="connsiteX91" fmla="*/ 2222444 w 5504755"/>
              <a:gd name="connsiteY91" fmla="*/ 2132234 h 4297270"/>
              <a:gd name="connsiteX92" fmla="*/ 2181440 w 5504755"/>
              <a:gd name="connsiteY92" fmla="*/ 2066626 h 4297270"/>
              <a:gd name="connsiteX93" fmla="*/ 2128133 w 5504755"/>
              <a:gd name="connsiteY93" fmla="*/ 2005120 h 4297270"/>
              <a:gd name="connsiteX94" fmla="*/ 2058426 w 5504755"/>
              <a:gd name="connsiteY94" fmla="*/ 1927211 h 4297270"/>
              <a:gd name="connsiteX95" fmla="*/ 2017421 w 5504755"/>
              <a:gd name="connsiteY95" fmla="*/ 1906708 h 4297270"/>
              <a:gd name="connsiteX96" fmla="*/ 1968217 w 5504755"/>
              <a:gd name="connsiteY96" fmla="*/ 1882106 h 4297270"/>
              <a:gd name="connsiteX97" fmla="*/ 1849303 w 5504755"/>
              <a:gd name="connsiteY97" fmla="*/ 1841102 h 4297270"/>
              <a:gd name="connsiteX98" fmla="*/ 1742692 w 5504755"/>
              <a:gd name="connsiteY98" fmla="*/ 1808298 h 4297270"/>
              <a:gd name="connsiteX99" fmla="*/ 1668883 w 5504755"/>
              <a:gd name="connsiteY99" fmla="*/ 1763194 h 4297270"/>
              <a:gd name="connsiteX100" fmla="*/ 1504865 w 5504755"/>
              <a:gd name="connsiteY100" fmla="*/ 1726289 h 4297270"/>
              <a:gd name="connsiteX101" fmla="*/ 1357249 w 5504755"/>
              <a:gd name="connsiteY101" fmla="*/ 1615577 h 4297270"/>
              <a:gd name="connsiteX102" fmla="*/ 1295742 w 5504755"/>
              <a:gd name="connsiteY102" fmla="*/ 1488464 h 4297270"/>
              <a:gd name="connsiteX103" fmla="*/ 1217834 w 5504755"/>
              <a:gd name="connsiteY103" fmla="*/ 1472062 h 4297270"/>
              <a:gd name="connsiteX104" fmla="*/ 1123524 w 5504755"/>
              <a:gd name="connsiteY104" fmla="*/ 1455659 h 4297270"/>
              <a:gd name="connsiteX105" fmla="*/ 1041515 w 5504755"/>
              <a:gd name="connsiteY105" fmla="*/ 1426957 h 4297270"/>
              <a:gd name="connsiteX106" fmla="*/ 951305 w 5504755"/>
              <a:gd name="connsiteY106" fmla="*/ 1377751 h 4297270"/>
              <a:gd name="connsiteX107" fmla="*/ 897999 w 5504755"/>
              <a:gd name="connsiteY107" fmla="*/ 1344948 h 4297270"/>
              <a:gd name="connsiteX108" fmla="*/ 824191 w 5504755"/>
              <a:gd name="connsiteY108" fmla="*/ 1312144 h 4297270"/>
              <a:gd name="connsiteX109" fmla="*/ 754483 w 5504755"/>
              <a:gd name="connsiteY109" fmla="*/ 1299843 h 4297270"/>
              <a:gd name="connsiteX110" fmla="*/ 692976 w 5504755"/>
              <a:gd name="connsiteY110" fmla="*/ 1250636 h 4297270"/>
              <a:gd name="connsiteX111" fmla="*/ 627369 w 5504755"/>
              <a:gd name="connsiteY111" fmla="*/ 1209633 h 4297270"/>
              <a:gd name="connsiteX112" fmla="*/ 602767 w 5504755"/>
              <a:gd name="connsiteY112" fmla="*/ 1123524 h 4297270"/>
              <a:gd name="connsiteX113" fmla="*/ 578164 w 5504755"/>
              <a:gd name="connsiteY113" fmla="*/ 1021012 h 4297270"/>
              <a:gd name="connsiteX114" fmla="*/ 549461 w 5504755"/>
              <a:gd name="connsiteY114" fmla="*/ 885697 h 4297270"/>
              <a:gd name="connsiteX115" fmla="*/ 471553 w 5504755"/>
              <a:gd name="connsiteY115" fmla="*/ 787285 h 4297270"/>
              <a:gd name="connsiteX116" fmla="*/ 299333 w 5504755"/>
              <a:gd name="connsiteY116" fmla="*/ 623268 h 4297270"/>
              <a:gd name="connsiteX117" fmla="*/ 246028 w 5504755"/>
              <a:gd name="connsiteY117" fmla="*/ 508456 h 4297270"/>
              <a:gd name="connsiteX118" fmla="*/ 151718 w 5504755"/>
              <a:gd name="connsiteY118" fmla="*/ 266529 h 4297270"/>
              <a:gd name="connsiteX119" fmla="*/ 0 w 5504755"/>
              <a:gd name="connsiteY11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43710 w 5504755"/>
              <a:gd name="connsiteY69" fmla="*/ 3202450 h 4297270"/>
              <a:gd name="connsiteX70" fmla="*/ 3604295 w 5504755"/>
              <a:gd name="connsiteY70" fmla="*/ 3083537 h 4297270"/>
              <a:gd name="connsiteX71" fmla="*/ 3481281 w 5504755"/>
              <a:gd name="connsiteY71" fmla="*/ 3046633 h 4297270"/>
              <a:gd name="connsiteX72" fmla="*/ 3436177 w 5504755"/>
              <a:gd name="connsiteY72" fmla="*/ 2993328 h 4297270"/>
              <a:gd name="connsiteX73" fmla="*/ 3448478 w 5504755"/>
              <a:gd name="connsiteY73" fmla="*/ 2907218 h 4297270"/>
              <a:gd name="connsiteX74" fmla="*/ 3399272 w 5504755"/>
              <a:gd name="connsiteY74" fmla="*/ 2874415 h 4297270"/>
              <a:gd name="connsiteX75" fmla="*/ 3276259 w 5504755"/>
              <a:gd name="connsiteY75" fmla="*/ 2878515 h 4297270"/>
              <a:gd name="connsiteX76" fmla="*/ 3202451 w 5504755"/>
              <a:gd name="connsiteY76" fmla="*/ 2845711 h 4297270"/>
              <a:gd name="connsiteX77" fmla="*/ 3157345 w 5504755"/>
              <a:gd name="connsiteY77" fmla="*/ 2821109 h 4297270"/>
              <a:gd name="connsiteX78" fmla="*/ 3124542 w 5504755"/>
              <a:gd name="connsiteY78" fmla="*/ 2763702 h 4297270"/>
              <a:gd name="connsiteX79" fmla="*/ 3071237 w 5504755"/>
              <a:gd name="connsiteY79" fmla="*/ 2677593 h 4297270"/>
              <a:gd name="connsiteX80" fmla="*/ 3050734 w 5504755"/>
              <a:gd name="connsiteY80" fmla="*/ 2603785 h 4297270"/>
              <a:gd name="connsiteX81" fmla="*/ 3009730 w 5504755"/>
              <a:gd name="connsiteY81" fmla="*/ 2509475 h 4297270"/>
              <a:gd name="connsiteX82" fmla="*/ 2968725 w 5504755"/>
              <a:gd name="connsiteY82" fmla="*/ 2468470 h 4297270"/>
              <a:gd name="connsiteX83" fmla="*/ 2894917 w 5504755"/>
              <a:gd name="connsiteY83" fmla="*/ 2419265 h 4297270"/>
              <a:gd name="connsiteX84" fmla="*/ 2771904 w 5504755"/>
              <a:gd name="connsiteY84" fmla="*/ 2382361 h 4297270"/>
              <a:gd name="connsiteX85" fmla="*/ 2739100 w 5504755"/>
              <a:gd name="connsiteY85" fmla="*/ 2378260 h 4297270"/>
              <a:gd name="connsiteX86" fmla="*/ 2476672 w 5504755"/>
              <a:gd name="connsiteY86" fmla="*/ 2374160 h 4297270"/>
              <a:gd name="connsiteX87" fmla="*/ 2427466 w 5504755"/>
              <a:gd name="connsiteY87" fmla="*/ 2361859 h 4297270"/>
              <a:gd name="connsiteX88" fmla="*/ 2304453 w 5504755"/>
              <a:gd name="connsiteY88" fmla="*/ 2255247 h 4297270"/>
              <a:gd name="connsiteX89" fmla="*/ 2259347 w 5504755"/>
              <a:gd name="connsiteY89" fmla="*/ 2197841 h 4297270"/>
              <a:gd name="connsiteX90" fmla="*/ 2222444 w 5504755"/>
              <a:gd name="connsiteY90" fmla="*/ 2132234 h 4297270"/>
              <a:gd name="connsiteX91" fmla="*/ 2181440 w 5504755"/>
              <a:gd name="connsiteY91" fmla="*/ 2066626 h 4297270"/>
              <a:gd name="connsiteX92" fmla="*/ 2128133 w 5504755"/>
              <a:gd name="connsiteY92" fmla="*/ 2005120 h 4297270"/>
              <a:gd name="connsiteX93" fmla="*/ 2058426 w 5504755"/>
              <a:gd name="connsiteY93" fmla="*/ 1927211 h 4297270"/>
              <a:gd name="connsiteX94" fmla="*/ 2017421 w 5504755"/>
              <a:gd name="connsiteY94" fmla="*/ 1906708 h 4297270"/>
              <a:gd name="connsiteX95" fmla="*/ 1968217 w 5504755"/>
              <a:gd name="connsiteY95" fmla="*/ 1882106 h 4297270"/>
              <a:gd name="connsiteX96" fmla="*/ 1849303 w 5504755"/>
              <a:gd name="connsiteY96" fmla="*/ 1841102 h 4297270"/>
              <a:gd name="connsiteX97" fmla="*/ 1742692 w 5504755"/>
              <a:gd name="connsiteY97" fmla="*/ 1808298 h 4297270"/>
              <a:gd name="connsiteX98" fmla="*/ 1668883 w 5504755"/>
              <a:gd name="connsiteY98" fmla="*/ 1763194 h 4297270"/>
              <a:gd name="connsiteX99" fmla="*/ 1504865 w 5504755"/>
              <a:gd name="connsiteY99" fmla="*/ 1726289 h 4297270"/>
              <a:gd name="connsiteX100" fmla="*/ 1357249 w 5504755"/>
              <a:gd name="connsiteY100" fmla="*/ 1615577 h 4297270"/>
              <a:gd name="connsiteX101" fmla="*/ 1295742 w 5504755"/>
              <a:gd name="connsiteY101" fmla="*/ 1488464 h 4297270"/>
              <a:gd name="connsiteX102" fmla="*/ 1217834 w 5504755"/>
              <a:gd name="connsiteY102" fmla="*/ 1472062 h 4297270"/>
              <a:gd name="connsiteX103" fmla="*/ 1123524 w 5504755"/>
              <a:gd name="connsiteY103" fmla="*/ 1455659 h 4297270"/>
              <a:gd name="connsiteX104" fmla="*/ 1041515 w 5504755"/>
              <a:gd name="connsiteY104" fmla="*/ 1426957 h 4297270"/>
              <a:gd name="connsiteX105" fmla="*/ 951305 w 5504755"/>
              <a:gd name="connsiteY105" fmla="*/ 1377751 h 4297270"/>
              <a:gd name="connsiteX106" fmla="*/ 897999 w 5504755"/>
              <a:gd name="connsiteY106" fmla="*/ 1344948 h 4297270"/>
              <a:gd name="connsiteX107" fmla="*/ 824191 w 5504755"/>
              <a:gd name="connsiteY107" fmla="*/ 1312144 h 4297270"/>
              <a:gd name="connsiteX108" fmla="*/ 754483 w 5504755"/>
              <a:gd name="connsiteY108" fmla="*/ 1299843 h 4297270"/>
              <a:gd name="connsiteX109" fmla="*/ 692976 w 5504755"/>
              <a:gd name="connsiteY109" fmla="*/ 1250636 h 4297270"/>
              <a:gd name="connsiteX110" fmla="*/ 627369 w 5504755"/>
              <a:gd name="connsiteY110" fmla="*/ 1209633 h 4297270"/>
              <a:gd name="connsiteX111" fmla="*/ 602767 w 5504755"/>
              <a:gd name="connsiteY111" fmla="*/ 1123524 h 4297270"/>
              <a:gd name="connsiteX112" fmla="*/ 578164 w 5504755"/>
              <a:gd name="connsiteY112" fmla="*/ 1021012 h 4297270"/>
              <a:gd name="connsiteX113" fmla="*/ 549461 w 5504755"/>
              <a:gd name="connsiteY113" fmla="*/ 885697 h 4297270"/>
              <a:gd name="connsiteX114" fmla="*/ 471553 w 5504755"/>
              <a:gd name="connsiteY114" fmla="*/ 787285 h 4297270"/>
              <a:gd name="connsiteX115" fmla="*/ 299333 w 5504755"/>
              <a:gd name="connsiteY115" fmla="*/ 623268 h 4297270"/>
              <a:gd name="connsiteX116" fmla="*/ 246028 w 5504755"/>
              <a:gd name="connsiteY116" fmla="*/ 508456 h 4297270"/>
              <a:gd name="connsiteX117" fmla="*/ 151718 w 5504755"/>
              <a:gd name="connsiteY117" fmla="*/ 266529 h 4297270"/>
              <a:gd name="connsiteX118" fmla="*/ 0 w 5504755"/>
              <a:gd name="connsiteY11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68313 w 5504755"/>
              <a:gd name="connsiteY68" fmla="*/ 3206551 h 4297270"/>
              <a:gd name="connsiteX69" fmla="*/ 3715007 w 5504755"/>
              <a:gd name="connsiteY69" fmla="*/ 3153245 h 4297270"/>
              <a:gd name="connsiteX70" fmla="*/ 3604295 w 5504755"/>
              <a:gd name="connsiteY70" fmla="*/ 3083537 h 4297270"/>
              <a:gd name="connsiteX71" fmla="*/ 3481281 w 5504755"/>
              <a:gd name="connsiteY71" fmla="*/ 3046633 h 4297270"/>
              <a:gd name="connsiteX72" fmla="*/ 3436177 w 5504755"/>
              <a:gd name="connsiteY72" fmla="*/ 2993328 h 4297270"/>
              <a:gd name="connsiteX73" fmla="*/ 3448478 w 5504755"/>
              <a:gd name="connsiteY73" fmla="*/ 2907218 h 4297270"/>
              <a:gd name="connsiteX74" fmla="*/ 3399272 w 5504755"/>
              <a:gd name="connsiteY74" fmla="*/ 2874415 h 4297270"/>
              <a:gd name="connsiteX75" fmla="*/ 3276259 w 5504755"/>
              <a:gd name="connsiteY75" fmla="*/ 2878515 h 4297270"/>
              <a:gd name="connsiteX76" fmla="*/ 3202451 w 5504755"/>
              <a:gd name="connsiteY76" fmla="*/ 2845711 h 4297270"/>
              <a:gd name="connsiteX77" fmla="*/ 3157345 w 5504755"/>
              <a:gd name="connsiteY77" fmla="*/ 2821109 h 4297270"/>
              <a:gd name="connsiteX78" fmla="*/ 3124542 w 5504755"/>
              <a:gd name="connsiteY78" fmla="*/ 2763702 h 4297270"/>
              <a:gd name="connsiteX79" fmla="*/ 3071237 w 5504755"/>
              <a:gd name="connsiteY79" fmla="*/ 2677593 h 4297270"/>
              <a:gd name="connsiteX80" fmla="*/ 3050734 w 5504755"/>
              <a:gd name="connsiteY80" fmla="*/ 2603785 h 4297270"/>
              <a:gd name="connsiteX81" fmla="*/ 3009730 w 5504755"/>
              <a:gd name="connsiteY81" fmla="*/ 2509475 h 4297270"/>
              <a:gd name="connsiteX82" fmla="*/ 2968725 w 5504755"/>
              <a:gd name="connsiteY82" fmla="*/ 2468470 h 4297270"/>
              <a:gd name="connsiteX83" fmla="*/ 2894917 w 5504755"/>
              <a:gd name="connsiteY83" fmla="*/ 2419265 h 4297270"/>
              <a:gd name="connsiteX84" fmla="*/ 2771904 w 5504755"/>
              <a:gd name="connsiteY84" fmla="*/ 2382361 h 4297270"/>
              <a:gd name="connsiteX85" fmla="*/ 2739100 w 5504755"/>
              <a:gd name="connsiteY85" fmla="*/ 2378260 h 4297270"/>
              <a:gd name="connsiteX86" fmla="*/ 2476672 w 5504755"/>
              <a:gd name="connsiteY86" fmla="*/ 2374160 h 4297270"/>
              <a:gd name="connsiteX87" fmla="*/ 2427466 w 5504755"/>
              <a:gd name="connsiteY87" fmla="*/ 2361859 h 4297270"/>
              <a:gd name="connsiteX88" fmla="*/ 2304453 w 5504755"/>
              <a:gd name="connsiteY88" fmla="*/ 2255247 h 4297270"/>
              <a:gd name="connsiteX89" fmla="*/ 2259347 w 5504755"/>
              <a:gd name="connsiteY89" fmla="*/ 2197841 h 4297270"/>
              <a:gd name="connsiteX90" fmla="*/ 2222444 w 5504755"/>
              <a:gd name="connsiteY90" fmla="*/ 2132234 h 4297270"/>
              <a:gd name="connsiteX91" fmla="*/ 2181440 w 5504755"/>
              <a:gd name="connsiteY91" fmla="*/ 2066626 h 4297270"/>
              <a:gd name="connsiteX92" fmla="*/ 2128133 w 5504755"/>
              <a:gd name="connsiteY92" fmla="*/ 2005120 h 4297270"/>
              <a:gd name="connsiteX93" fmla="*/ 2058426 w 5504755"/>
              <a:gd name="connsiteY93" fmla="*/ 1927211 h 4297270"/>
              <a:gd name="connsiteX94" fmla="*/ 2017421 w 5504755"/>
              <a:gd name="connsiteY94" fmla="*/ 1906708 h 4297270"/>
              <a:gd name="connsiteX95" fmla="*/ 1968217 w 5504755"/>
              <a:gd name="connsiteY95" fmla="*/ 1882106 h 4297270"/>
              <a:gd name="connsiteX96" fmla="*/ 1849303 w 5504755"/>
              <a:gd name="connsiteY96" fmla="*/ 1841102 h 4297270"/>
              <a:gd name="connsiteX97" fmla="*/ 1742692 w 5504755"/>
              <a:gd name="connsiteY97" fmla="*/ 1808298 h 4297270"/>
              <a:gd name="connsiteX98" fmla="*/ 1668883 w 5504755"/>
              <a:gd name="connsiteY98" fmla="*/ 1763194 h 4297270"/>
              <a:gd name="connsiteX99" fmla="*/ 1504865 w 5504755"/>
              <a:gd name="connsiteY99" fmla="*/ 1726289 h 4297270"/>
              <a:gd name="connsiteX100" fmla="*/ 1357249 w 5504755"/>
              <a:gd name="connsiteY100" fmla="*/ 1615577 h 4297270"/>
              <a:gd name="connsiteX101" fmla="*/ 1295742 w 5504755"/>
              <a:gd name="connsiteY101" fmla="*/ 1488464 h 4297270"/>
              <a:gd name="connsiteX102" fmla="*/ 1217834 w 5504755"/>
              <a:gd name="connsiteY102" fmla="*/ 1472062 h 4297270"/>
              <a:gd name="connsiteX103" fmla="*/ 1123524 w 5504755"/>
              <a:gd name="connsiteY103" fmla="*/ 1455659 h 4297270"/>
              <a:gd name="connsiteX104" fmla="*/ 1041515 w 5504755"/>
              <a:gd name="connsiteY104" fmla="*/ 1426957 h 4297270"/>
              <a:gd name="connsiteX105" fmla="*/ 951305 w 5504755"/>
              <a:gd name="connsiteY105" fmla="*/ 1377751 h 4297270"/>
              <a:gd name="connsiteX106" fmla="*/ 897999 w 5504755"/>
              <a:gd name="connsiteY106" fmla="*/ 1344948 h 4297270"/>
              <a:gd name="connsiteX107" fmla="*/ 824191 w 5504755"/>
              <a:gd name="connsiteY107" fmla="*/ 1312144 h 4297270"/>
              <a:gd name="connsiteX108" fmla="*/ 754483 w 5504755"/>
              <a:gd name="connsiteY108" fmla="*/ 1299843 h 4297270"/>
              <a:gd name="connsiteX109" fmla="*/ 692976 w 5504755"/>
              <a:gd name="connsiteY109" fmla="*/ 1250636 h 4297270"/>
              <a:gd name="connsiteX110" fmla="*/ 627369 w 5504755"/>
              <a:gd name="connsiteY110" fmla="*/ 1209633 h 4297270"/>
              <a:gd name="connsiteX111" fmla="*/ 602767 w 5504755"/>
              <a:gd name="connsiteY111" fmla="*/ 1123524 h 4297270"/>
              <a:gd name="connsiteX112" fmla="*/ 578164 w 5504755"/>
              <a:gd name="connsiteY112" fmla="*/ 1021012 h 4297270"/>
              <a:gd name="connsiteX113" fmla="*/ 549461 w 5504755"/>
              <a:gd name="connsiteY113" fmla="*/ 885697 h 4297270"/>
              <a:gd name="connsiteX114" fmla="*/ 471553 w 5504755"/>
              <a:gd name="connsiteY114" fmla="*/ 787285 h 4297270"/>
              <a:gd name="connsiteX115" fmla="*/ 299333 w 5504755"/>
              <a:gd name="connsiteY115" fmla="*/ 623268 h 4297270"/>
              <a:gd name="connsiteX116" fmla="*/ 246028 w 5504755"/>
              <a:gd name="connsiteY116" fmla="*/ 508456 h 4297270"/>
              <a:gd name="connsiteX117" fmla="*/ 151718 w 5504755"/>
              <a:gd name="connsiteY117" fmla="*/ 266529 h 4297270"/>
              <a:gd name="connsiteX118" fmla="*/ 0 w 5504755"/>
              <a:gd name="connsiteY11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80614 w 5504755"/>
              <a:gd name="connsiteY67" fmla="*/ 3214752 h 4297270"/>
              <a:gd name="connsiteX68" fmla="*/ 3715007 w 5504755"/>
              <a:gd name="connsiteY68" fmla="*/ 3153245 h 4297270"/>
              <a:gd name="connsiteX69" fmla="*/ 3604295 w 5504755"/>
              <a:gd name="connsiteY69" fmla="*/ 3083537 h 4297270"/>
              <a:gd name="connsiteX70" fmla="*/ 3481281 w 5504755"/>
              <a:gd name="connsiteY70" fmla="*/ 3046633 h 4297270"/>
              <a:gd name="connsiteX71" fmla="*/ 3436177 w 5504755"/>
              <a:gd name="connsiteY71" fmla="*/ 2993328 h 4297270"/>
              <a:gd name="connsiteX72" fmla="*/ 3448478 w 5504755"/>
              <a:gd name="connsiteY72" fmla="*/ 2907218 h 4297270"/>
              <a:gd name="connsiteX73" fmla="*/ 3399272 w 5504755"/>
              <a:gd name="connsiteY73" fmla="*/ 2874415 h 4297270"/>
              <a:gd name="connsiteX74" fmla="*/ 3276259 w 5504755"/>
              <a:gd name="connsiteY74" fmla="*/ 2878515 h 4297270"/>
              <a:gd name="connsiteX75" fmla="*/ 3202451 w 5504755"/>
              <a:gd name="connsiteY75" fmla="*/ 2845711 h 4297270"/>
              <a:gd name="connsiteX76" fmla="*/ 3157345 w 5504755"/>
              <a:gd name="connsiteY76" fmla="*/ 2821109 h 4297270"/>
              <a:gd name="connsiteX77" fmla="*/ 3124542 w 5504755"/>
              <a:gd name="connsiteY77" fmla="*/ 2763702 h 4297270"/>
              <a:gd name="connsiteX78" fmla="*/ 3071237 w 5504755"/>
              <a:gd name="connsiteY78" fmla="*/ 2677593 h 4297270"/>
              <a:gd name="connsiteX79" fmla="*/ 3050734 w 5504755"/>
              <a:gd name="connsiteY79" fmla="*/ 2603785 h 4297270"/>
              <a:gd name="connsiteX80" fmla="*/ 3009730 w 5504755"/>
              <a:gd name="connsiteY80" fmla="*/ 2509475 h 4297270"/>
              <a:gd name="connsiteX81" fmla="*/ 2968725 w 5504755"/>
              <a:gd name="connsiteY81" fmla="*/ 2468470 h 4297270"/>
              <a:gd name="connsiteX82" fmla="*/ 2894917 w 5504755"/>
              <a:gd name="connsiteY82" fmla="*/ 2419265 h 4297270"/>
              <a:gd name="connsiteX83" fmla="*/ 2771904 w 5504755"/>
              <a:gd name="connsiteY83" fmla="*/ 2382361 h 4297270"/>
              <a:gd name="connsiteX84" fmla="*/ 2739100 w 5504755"/>
              <a:gd name="connsiteY84" fmla="*/ 2378260 h 4297270"/>
              <a:gd name="connsiteX85" fmla="*/ 2476672 w 5504755"/>
              <a:gd name="connsiteY85" fmla="*/ 2374160 h 4297270"/>
              <a:gd name="connsiteX86" fmla="*/ 2427466 w 5504755"/>
              <a:gd name="connsiteY86" fmla="*/ 2361859 h 4297270"/>
              <a:gd name="connsiteX87" fmla="*/ 2304453 w 5504755"/>
              <a:gd name="connsiteY87" fmla="*/ 2255247 h 4297270"/>
              <a:gd name="connsiteX88" fmla="*/ 2259347 w 5504755"/>
              <a:gd name="connsiteY88" fmla="*/ 2197841 h 4297270"/>
              <a:gd name="connsiteX89" fmla="*/ 2222444 w 5504755"/>
              <a:gd name="connsiteY89" fmla="*/ 2132234 h 4297270"/>
              <a:gd name="connsiteX90" fmla="*/ 2181440 w 5504755"/>
              <a:gd name="connsiteY90" fmla="*/ 2066626 h 4297270"/>
              <a:gd name="connsiteX91" fmla="*/ 2128133 w 5504755"/>
              <a:gd name="connsiteY91" fmla="*/ 2005120 h 4297270"/>
              <a:gd name="connsiteX92" fmla="*/ 2058426 w 5504755"/>
              <a:gd name="connsiteY92" fmla="*/ 1927211 h 4297270"/>
              <a:gd name="connsiteX93" fmla="*/ 2017421 w 5504755"/>
              <a:gd name="connsiteY93" fmla="*/ 1906708 h 4297270"/>
              <a:gd name="connsiteX94" fmla="*/ 1968217 w 5504755"/>
              <a:gd name="connsiteY94" fmla="*/ 1882106 h 4297270"/>
              <a:gd name="connsiteX95" fmla="*/ 1849303 w 5504755"/>
              <a:gd name="connsiteY95" fmla="*/ 1841102 h 4297270"/>
              <a:gd name="connsiteX96" fmla="*/ 1742692 w 5504755"/>
              <a:gd name="connsiteY96" fmla="*/ 1808298 h 4297270"/>
              <a:gd name="connsiteX97" fmla="*/ 1668883 w 5504755"/>
              <a:gd name="connsiteY97" fmla="*/ 1763194 h 4297270"/>
              <a:gd name="connsiteX98" fmla="*/ 1504865 w 5504755"/>
              <a:gd name="connsiteY98" fmla="*/ 1726289 h 4297270"/>
              <a:gd name="connsiteX99" fmla="*/ 1357249 w 5504755"/>
              <a:gd name="connsiteY99" fmla="*/ 1615577 h 4297270"/>
              <a:gd name="connsiteX100" fmla="*/ 1295742 w 5504755"/>
              <a:gd name="connsiteY100" fmla="*/ 1488464 h 4297270"/>
              <a:gd name="connsiteX101" fmla="*/ 1217834 w 5504755"/>
              <a:gd name="connsiteY101" fmla="*/ 1472062 h 4297270"/>
              <a:gd name="connsiteX102" fmla="*/ 1123524 w 5504755"/>
              <a:gd name="connsiteY102" fmla="*/ 1455659 h 4297270"/>
              <a:gd name="connsiteX103" fmla="*/ 1041515 w 5504755"/>
              <a:gd name="connsiteY103" fmla="*/ 1426957 h 4297270"/>
              <a:gd name="connsiteX104" fmla="*/ 951305 w 5504755"/>
              <a:gd name="connsiteY104" fmla="*/ 1377751 h 4297270"/>
              <a:gd name="connsiteX105" fmla="*/ 897999 w 5504755"/>
              <a:gd name="connsiteY105" fmla="*/ 1344948 h 4297270"/>
              <a:gd name="connsiteX106" fmla="*/ 824191 w 5504755"/>
              <a:gd name="connsiteY106" fmla="*/ 1312144 h 4297270"/>
              <a:gd name="connsiteX107" fmla="*/ 754483 w 5504755"/>
              <a:gd name="connsiteY107" fmla="*/ 1299843 h 4297270"/>
              <a:gd name="connsiteX108" fmla="*/ 692976 w 5504755"/>
              <a:gd name="connsiteY108" fmla="*/ 1250636 h 4297270"/>
              <a:gd name="connsiteX109" fmla="*/ 627369 w 5504755"/>
              <a:gd name="connsiteY109" fmla="*/ 1209633 h 4297270"/>
              <a:gd name="connsiteX110" fmla="*/ 602767 w 5504755"/>
              <a:gd name="connsiteY110" fmla="*/ 1123524 h 4297270"/>
              <a:gd name="connsiteX111" fmla="*/ 578164 w 5504755"/>
              <a:gd name="connsiteY111" fmla="*/ 1021012 h 4297270"/>
              <a:gd name="connsiteX112" fmla="*/ 549461 w 5504755"/>
              <a:gd name="connsiteY112" fmla="*/ 885697 h 4297270"/>
              <a:gd name="connsiteX113" fmla="*/ 471553 w 5504755"/>
              <a:gd name="connsiteY113" fmla="*/ 787285 h 4297270"/>
              <a:gd name="connsiteX114" fmla="*/ 299333 w 5504755"/>
              <a:gd name="connsiteY114" fmla="*/ 623268 h 4297270"/>
              <a:gd name="connsiteX115" fmla="*/ 246028 w 5504755"/>
              <a:gd name="connsiteY115" fmla="*/ 508456 h 4297270"/>
              <a:gd name="connsiteX116" fmla="*/ 151718 w 5504755"/>
              <a:gd name="connsiteY116" fmla="*/ 266529 h 4297270"/>
              <a:gd name="connsiteX117" fmla="*/ 0 w 5504755"/>
              <a:gd name="connsiteY11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72413 w 5504755"/>
              <a:gd name="connsiteY67" fmla="*/ 3181949 h 4297270"/>
              <a:gd name="connsiteX68" fmla="*/ 3715007 w 5504755"/>
              <a:gd name="connsiteY68" fmla="*/ 3153245 h 4297270"/>
              <a:gd name="connsiteX69" fmla="*/ 3604295 w 5504755"/>
              <a:gd name="connsiteY69" fmla="*/ 3083537 h 4297270"/>
              <a:gd name="connsiteX70" fmla="*/ 3481281 w 5504755"/>
              <a:gd name="connsiteY70" fmla="*/ 3046633 h 4297270"/>
              <a:gd name="connsiteX71" fmla="*/ 3436177 w 5504755"/>
              <a:gd name="connsiteY71" fmla="*/ 2993328 h 4297270"/>
              <a:gd name="connsiteX72" fmla="*/ 3448478 w 5504755"/>
              <a:gd name="connsiteY72" fmla="*/ 2907218 h 4297270"/>
              <a:gd name="connsiteX73" fmla="*/ 3399272 w 5504755"/>
              <a:gd name="connsiteY73" fmla="*/ 2874415 h 4297270"/>
              <a:gd name="connsiteX74" fmla="*/ 3276259 w 5504755"/>
              <a:gd name="connsiteY74" fmla="*/ 2878515 h 4297270"/>
              <a:gd name="connsiteX75" fmla="*/ 3202451 w 5504755"/>
              <a:gd name="connsiteY75" fmla="*/ 2845711 h 4297270"/>
              <a:gd name="connsiteX76" fmla="*/ 3157345 w 5504755"/>
              <a:gd name="connsiteY76" fmla="*/ 2821109 h 4297270"/>
              <a:gd name="connsiteX77" fmla="*/ 3124542 w 5504755"/>
              <a:gd name="connsiteY77" fmla="*/ 2763702 h 4297270"/>
              <a:gd name="connsiteX78" fmla="*/ 3071237 w 5504755"/>
              <a:gd name="connsiteY78" fmla="*/ 2677593 h 4297270"/>
              <a:gd name="connsiteX79" fmla="*/ 3050734 w 5504755"/>
              <a:gd name="connsiteY79" fmla="*/ 2603785 h 4297270"/>
              <a:gd name="connsiteX80" fmla="*/ 3009730 w 5504755"/>
              <a:gd name="connsiteY80" fmla="*/ 2509475 h 4297270"/>
              <a:gd name="connsiteX81" fmla="*/ 2968725 w 5504755"/>
              <a:gd name="connsiteY81" fmla="*/ 2468470 h 4297270"/>
              <a:gd name="connsiteX82" fmla="*/ 2894917 w 5504755"/>
              <a:gd name="connsiteY82" fmla="*/ 2419265 h 4297270"/>
              <a:gd name="connsiteX83" fmla="*/ 2771904 w 5504755"/>
              <a:gd name="connsiteY83" fmla="*/ 2382361 h 4297270"/>
              <a:gd name="connsiteX84" fmla="*/ 2739100 w 5504755"/>
              <a:gd name="connsiteY84" fmla="*/ 2378260 h 4297270"/>
              <a:gd name="connsiteX85" fmla="*/ 2476672 w 5504755"/>
              <a:gd name="connsiteY85" fmla="*/ 2374160 h 4297270"/>
              <a:gd name="connsiteX86" fmla="*/ 2427466 w 5504755"/>
              <a:gd name="connsiteY86" fmla="*/ 2361859 h 4297270"/>
              <a:gd name="connsiteX87" fmla="*/ 2304453 w 5504755"/>
              <a:gd name="connsiteY87" fmla="*/ 2255247 h 4297270"/>
              <a:gd name="connsiteX88" fmla="*/ 2259347 w 5504755"/>
              <a:gd name="connsiteY88" fmla="*/ 2197841 h 4297270"/>
              <a:gd name="connsiteX89" fmla="*/ 2222444 w 5504755"/>
              <a:gd name="connsiteY89" fmla="*/ 2132234 h 4297270"/>
              <a:gd name="connsiteX90" fmla="*/ 2181440 w 5504755"/>
              <a:gd name="connsiteY90" fmla="*/ 2066626 h 4297270"/>
              <a:gd name="connsiteX91" fmla="*/ 2128133 w 5504755"/>
              <a:gd name="connsiteY91" fmla="*/ 2005120 h 4297270"/>
              <a:gd name="connsiteX92" fmla="*/ 2058426 w 5504755"/>
              <a:gd name="connsiteY92" fmla="*/ 1927211 h 4297270"/>
              <a:gd name="connsiteX93" fmla="*/ 2017421 w 5504755"/>
              <a:gd name="connsiteY93" fmla="*/ 1906708 h 4297270"/>
              <a:gd name="connsiteX94" fmla="*/ 1968217 w 5504755"/>
              <a:gd name="connsiteY94" fmla="*/ 1882106 h 4297270"/>
              <a:gd name="connsiteX95" fmla="*/ 1849303 w 5504755"/>
              <a:gd name="connsiteY95" fmla="*/ 1841102 h 4297270"/>
              <a:gd name="connsiteX96" fmla="*/ 1742692 w 5504755"/>
              <a:gd name="connsiteY96" fmla="*/ 1808298 h 4297270"/>
              <a:gd name="connsiteX97" fmla="*/ 1668883 w 5504755"/>
              <a:gd name="connsiteY97" fmla="*/ 1763194 h 4297270"/>
              <a:gd name="connsiteX98" fmla="*/ 1504865 w 5504755"/>
              <a:gd name="connsiteY98" fmla="*/ 1726289 h 4297270"/>
              <a:gd name="connsiteX99" fmla="*/ 1357249 w 5504755"/>
              <a:gd name="connsiteY99" fmla="*/ 1615577 h 4297270"/>
              <a:gd name="connsiteX100" fmla="*/ 1295742 w 5504755"/>
              <a:gd name="connsiteY100" fmla="*/ 1488464 h 4297270"/>
              <a:gd name="connsiteX101" fmla="*/ 1217834 w 5504755"/>
              <a:gd name="connsiteY101" fmla="*/ 1472062 h 4297270"/>
              <a:gd name="connsiteX102" fmla="*/ 1123524 w 5504755"/>
              <a:gd name="connsiteY102" fmla="*/ 1455659 h 4297270"/>
              <a:gd name="connsiteX103" fmla="*/ 1041515 w 5504755"/>
              <a:gd name="connsiteY103" fmla="*/ 1426957 h 4297270"/>
              <a:gd name="connsiteX104" fmla="*/ 951305 w 5504755"/>
              <a:gd name="connsiteY104" fmla="*/ 1377751 h 4297270"/>
              <a:gd name="connsiteX105" fmla="*/ 897999 w 5504755"/>
              <a:gd name="connsiteY105" fmla="*/ 1344948 h 4297270"/>
              <a:gd name="connsiteX106" fmla="*/ 824191 w 5504755"/>
              <a:gd name="connsiteY106" fmla="*/ 1312144 h 4297270"/>
              <a:gd name="connsiteX107" fmla="*/ 754483 w 5504755"/>
              <a:gd name="connsiteY107" fmla="*/ 1299843 h 4297270"/>
              <a:gd name="connsiteX108" fmla="*/ 692976 w 5504755"/>
              <a:gd name="connsiteY108" fmla="*/ 1250636 h 4297270"/>
              <a:gd name="connsiteX109" fmla="*/ 627369 w 5504755"/>
              <a:gd name="connsiteY109" fmla="*/ 1209633 h 4297270"/>
              <a:gd name="connsiteX110" fmla="*/ 602767 w 5504755"/>
              <a:gd name="connsiteY110" fmla="*/ 1123524 h 4297270"/>
              <a:gd name="connsiteX111" fmla="*/ 578164 w 5504755"/>
              <a:gd name="connsiteY111" fmla="*/ 1021012 h 4297270"/>
              <a:gd name="connsiteX112" fmla="*/ 549461 w 5504755"/>
              <a:gd name="connsiteY112" fmla="*/ 885697 h 4297270"/>
              <a:gd name="connsiteX113" fmla="*/ 471553 w 5504755"/>
              <a:gd name="connsiteY113" fmla="*/ 787285 h 4297270"/>
              <a:gd name="connsiteX114" fmla="*/ 299333 w 5504755"/>
              <a:gd name="connsiteY114" fmla="*/ 623268 h 4297270"/>
              <a:gd name="connsiteX115" fmla="*/ 246028 w 5504755"/>
              <a:gd name="connsiteY115" fmla="*/ 508456 h 4297270"/>
              <a:gd name="connsiteX116" fmla="*/ 151718 w 5504755"/>
              <a:gd name="connsiteY116" fmla="*/ 266529 h 4297270"/>
              <a:gd name="connsiteX117" fmla="*/ 0 w 5504755"/>
              <a:gd name="connsiteY11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833920 w 5504755"/>
              <a:gd name="connsiteY65" fmla="*/ 3235254 h 4297270"/>
              <a:gd name="connsiteX66" fmla="*/ 3821619 w 5504755"/>
              <a:gd name="connsiteY66" fmla="*/ 3231154 h 4297270"/>
              <a:gd name="connsiteX67" fmla="*/ 3715007 w 5504755"/>
              <a:gd name="connsiteY67" fmla="*/ 3153245 h 4297270"/>
              <a:gd name="connsiteX68" fmla="*/ 3604295 w 5504755"/>
              <a:gd name="connsiteY68" fmla="*/ 3083537 h 4297270"/>
              <a:gd name="connsiteX69" fmla="*/ 3481281 w 5504755"/>
              <a:gd name="connsiteY69" fmla="*/ 3046633 h 4297270"/>
              <a:gd name="connsiteX70" fmla="*/ 3436177 w 5504755"/>
              <a:gd name="connsiteY70" fmla="*/ 2993328 h 4297270"/>
              <a:gd name="connsiteX71" fmla="*/ 3448478 w 5504755"/>
              <a:gd name="connsiteY71" fmla="*/ 2907218 h 4297270"/>
              <a:gd name="connsiteX72" fmla="*/ 3399272 w 5504755"/>
              <a:gd name="connsiteY72" fmla="*/ 2874415 h 4297270"/>
              <a:gd name="connsiteX73" fmla="*/ 3276259 w 5504755"/>
              <a:gd name="connsiteY73" fmla="*/ 2878515 h 4297270"/>
              <a:gd name="connsiteX74" fmla="*/ 3202451 w 5504755"/>
              <a:gd name="connsiteY74" fmla="*/ 2845711 h 4297270"/>
              <a:gd name="connsiteX75" fmla="*/ 3157345 w 5504755"/>
              <a:gd name="connsiteY75" fmla="*/ 2821109 h 4297270"/>
              <a:gd name="connsiteX76" fmla="*/ 3124542 w 5504755"/>
              <a:gd name="connsiteY76" fmla="*/ 2763702 h 4297270"/>
              <a:gd name="connsiteX77" fmla="*/ 3071237 w 5504755"/>
              <a:gd name="connsiteY77" fmla="*/ 2677593 h 4297270"/>
              <a:gd name="connsiteX78" fmla="*/ 3050734 w 5504755"/>
              <a:gd name="connsiteY78" fmla="*/ 2603785 h 4297270"/>
              <a:gd name="connsiteX79" fmla="*/ 3009730 w 5504755"/>
              <a:gd name="connsiteY79" fmla="*/ 2509475 h 4297270"/>
              <a:gd name="connsiteX80" fmla="*/ 2968725 w 5504755"/>
              <a:gd name="connsiteY80" fmla="*/ 2468470 h 4297270"/>
              <a:gd name="connsiteX81" fmla="*/ 2894917 w 5504755"/>
              <a:gd name="connsiteY81" fmla="*/ 2419265 h 4297270"/>
              <a:gd name="connsiteX82" fmla="*/ 2771904 w 5504755"/>
              <a:gd name="connsiteY82" fmla="*/ 2382361 h 4297270"/>
              <a:gd name="connsiteX83" fmla="*/ 2739100 w 5504755"/>
              <a:gd name="connsiteY83" fmla="*/ 2378260 h 4297270"/>
              <a:gd name="connsiteX84" fmla="*/ 2476672 w 5504755"/>
              <a:gd name="connsiteY84" fmla="*/ 2374160 h 4297270"/>
              <a:gd name="connsiteX85" fmla="*/ 2427466 w 5504755"/>
              <a:gd name="connsiteY85" fmla="*/ 2361859 h 4297270"/>
              <a:gd name="connsiteX86" fmla="*/ 2304453 w 5504755"/>
              <a:gd name="connsiteY86" fmla="*/ 2255247 h 4297270"/>
              <a:gd name="connsiteX87" fmla="*/ 2259347 w 5504755"/>
              <a:gd name="connsiteY87" fmla="*/ 2197841 h 4297270"/>
              <a:gd name="connsiteX88" fmla="*/ 2222444 w 5504755"/>
              <a:gd name="connsiteY88" fmla="*/ 2132234 h 4297270"/>
              <a:gd name="connsiteX89" fmla="*/ 2181440 w 5504755"/>
              <a:gd name="connsiteY89" fmla="*/ 2066626 h 4297270"/>
              <a:gd name="connsiteX90" fmla="*/ 2128133 w 5504755"/>
              <a:gd name="connsiteY90" fmla="*/ 2005120 h 4297270"/>
              <a:gd name="connsiteX91" fmla="*/ 2058426 w 5504755"/>
              <a:gd name="connsiteY91" fmla="*/ 1927211 h 4297270"/>
              <a:gd name="connsiteX92" fmla="*/ 2017421 w 5504755"/>
              <a:gd name="connsiteY92" fmla="*/ 1906708 h 4297270"/>
              <a:gd name="connsiteX93" fmla="*/ 1968217 w 5504755"/>
              <a:gd name="connsiteY93" fmla="*/ 1882106 h 4297270"/>
              <a:gd name="connsiteX94" fmla="*/ 1849303 w 5504755"/>
              <a:gd name="connsiteY94" fmla="*/ 1841102 h 4297270"/>
              <a:gd name="connsiteX95" fmla="*/ 1742692 w 5504755"/>
              <a:gd name="connsiteY95" fmla="*/ 1808298 h 4297270"/>
              <a:gd name="connsiteX96" fmla="*/ 1668883 w 5504755"/>
              <a:gd name="connsiteY96" fmla="*/ 1763194 h 4297270"/>
              <a:gd name="connsiteX97" fmla="*/ 1504865 w 5504755"/>
              <a:gd name="connsiteY97" fmla="*/ 1726289 h 4297270"/>
              <a:gd name="connsiteX98" fmla="*/ 1357249 w 5504755"/>
              <a:gd name="connsiteY98" fmla="*/ 1615577 h 4297270"/>
              <a:gd name="connsiteX99" fmla="*/ 1295742 w 5504755"/>
              <a:gd name="connsiteY99" fmla="*/ 1488464 h 4297270"/>
              <a:gd name="connsiteX100" fmla="*/ 1217834 w 5504755"/>
              <a:gd name="connsiteY100" fmla="*/ 1472062 h 4297270"/>
              <a:gd name="connsiteX101" fmla="*/ 1123524 w 5504755"/>
              <a:gd name="connsiteY101" fmla="*/ 1455659 h 4297270"/>
              <a:gd name="connsiteX102" fmla="*/ 1041515 w 5504755"/>
              <a:gd name="connsiteY102" fmla="*/ 1426957 h 4297270"/>
              <a:gd name="connsiteX103" fmla="*/ 951305 w 5504755"/>
              <a:gd name="connsiteY103" fmla="*/ 1377751 h 4297270"/>
              <a:gd name="connsiteX104" fmla="*/ 897999 w 5504755"/>
              <a:gd name="connsiteY104" fmla="*/ 1344948 h 4297270"/>
              <a:gd name="connsiteX105" fmla="*/ 824191 w 5504755"/>
              <a:gd name="connsiteY105" fmla="*/ 1312144 h 4297270"/>
              <a:gd name="connsiteX106" fmla="*/ 754483 w 5504755"/>
              <a:gd name="connsiteY106" fmla="*/ 1299843 h 4297270"/>
              <a:gd name="connsiteX107" fmla="*/ 692976 w 5504755"/>
              <a:gd name="connsiteY107" fmla="*/ 1250636 h 4297270"/>
              <a:gd name="connsiteX108" fmla="*/ 627369 w 5504755"/>
              <a:gd name="connsiteY108" fmla="*/ 1209633 h 4297270"/>
              <a:gd name="connsiteX109" fmla="*/ 602767 w 5504755"/>
              <a:gd name="connsiteY109" fmla="*/ 1123524 h 4297270"/>
              <a:gd name="connsiteX110" fmla="*/ 578164 w 5504755"/>
              <a:gd name="connsiteY110" fmla="*/ 1021012 h 4297270"/>
              <a:gd name="connsiteX111" fmla="*/ 549461 w 5504755"/>
              <a:gd name="connsiteY111" fmla="*/ 885697 h 4297270"/>
              <a:gd name="connsiteX112" fmla="*/ 471553 w 5504755"/>
              <a:gd name="connsiteY112" fmla="*/ 787285 h 4297270"/>
              <a:gd name="connsiteX113" fmla="*/ 299333 w 5504755"/>
              <a:gd name="connsiteY113" fmla="*/ 623268 h 4297270"/>
              <a:gd name="connsiteX114" fmla="*/ 246028 w 5504755"/>
              <a:gd name="connsiteY114" fmla="*/ 508456 h 4297270"/>
              <a:gd name="connsiteX115" fmla="*/ 151718 w 5504755"/>
              <a:gd name="connsiteY115" fmla="*/ 266529 h 4297270"/>
              <a:gd name="connsiteX116" fmla="*/ 0 w 5504755"/>
              <a:gd name="connsiteY11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71746 w 5504755"/>
              <a:gd name="connsiteY57" fmla="*/ 3325464 h 4297270"/>
              <a:gd name="connsiteX58" fmla="*/ 4022541 w 5504755"/>
              <a:gd name="connsiteY58" fmla="*/ 3317263 h 4297270"/>
              <a:gd name="connsiteX59" fmla="*/ 3977436 w 5504755"/>
              <a:gd name="connsiteY59" fmla="*/ 3296761 h 4297270"/>
              <a:gd name="connsiteX60" fmla="*/ 3944632 w 5504755"/>
              <a:gd name="connsiteY60" fmla="*/ 3280359 h 4297270"/>
              <a:gd name="connsiteX61" fmla="*/ 3928230 w 5504755"/>
              <a:gd name="connsiteY61" fmla="*/ 3276259 h 4297270"/>
              <a:gd name="connsiteX62" fmla="*/ 3915929 w 5504755"/>
              <a:gd name="connsiteY62" fmla="*/ 3272158 h 4297270"/>
              <a:gd name="connsiteX63" fmla="*/ 3879025 w 5504755"/>
              <a:gd name="connsiteY63" fmla="*/ 3255756 h 4297270"/>
              <a:gd name="connsiteX64" fmla="*/ 3846221 w 5504755"/>
              <a:gd name="connsiteY64" fmla="*/ 3243455 h 4297270"/>
              <a:gd name="connsiteX65" fmla="*/ 3780614 w 5504755"/>
              <a:gd name="connsiteY65" fmla="*/ 3190149 h 4297270"/>
              <a:gd name="connsiteX66" fmla="*/ 3821619 w 5504755"/>
              <a:gd name="connsiteY66" fmla="*/ 3231154 h 4297270"/>
              <a:gd name="connsiteX67" fmla="*/ 3715007 w 5504755"/>
              <a:gd name="connsiteY67" fmla="*/ 3153245 h 4297270"/>
              <a:gd name="connsiteX68" fmla="*/ 3604295 w 5504755"/>
              <a:gd name="connsiteY68" fmla="*/ 3083537 h 4297270"/>
              <a:gd name="connsiteX69" fmla="*/ 3481281 w 5504755"/>
              <a:gd name="connsiteY69" fmla="*/ 3046633 h 4297270"/>
              <a:gd name="connsiteX70" fmla="*/ 3436177 w 5504755"/>
              <a:gd name="connsiteY70" fmla="*/ 2993328 h 4297270"/>
              <a:gd name="connsiteX71" fmla="*/ 3448478 w 5504755"/>
              <a:gd name="connsiteY71" fmla="*/ 2907218 h 4297270"/>
              <a:gd name="connsiteX72" fmla="*/ 3399272 w 5504755"/>
              <a:gd name="connsiteY72" fmla="*/ 2874415 h 4297270"/>
              <a:gd name="connsiteX73" fmla="*/ 3276259 w 5504755"/>
              <a:gd name="connsiteY73" fmla="*/ 2878515 h 4297270"/>
              <a:gd name="connsiteX74" fmla="*/ 3202451 w 5504755"/>
              <a:gd name="connsiteY74" fmla="*/ 2845711 h 4297270"/>
              <a:gd name="connsiteX75" fmla="*/ 3157345 w 5504755"/>
              <a:gd name="connsiteY75" fmla="*/ 2821109 h 4297270"/>
              <a:gd name="connsiteX76" fmla="*/ 3124542 w 5504755"/>
              <a:gd name="connsiteY76" fmla="*/ 2763702 h 4297270"/>
              <a:gd name="connsiteX77" fmla="*/ 3071237 w 5504755"/>
              <a:gd name="connsiteY77" fmla="*/ 2677593 h 4297270"/>
              <a:gd name="connsiteX78" fmla="*/ 3050734 w 5504755"/>
              <a:gd name="connsiteY78" fmla="*/ 2603785 h 4297270"/>
              <a:gd name="connsiteX79" fmla="*/ 3009730 w 5504755"/>
              <a:gd name="connsiteY79" fmla="*/ 2509475 h 4297270"/>
              <a:gd name="connsiteX80" fmla="*/ 2968725 w 5504755"/>
              <a:gd name="connsiteY80" fmla="*/ 2468470 h 4297270"/>
              <a:gd name="connsiteX81" fmla="*/ 2894917 w 5504755"/>
              <a:gd name="connsiteY81" fmla="*/ 2419265 h 4297270"/>
              <a:gd name="connsiteX82" fmla="*/ 2771904 w 5504755"/>
              <a:gd name="connsiteY82" fmla="*/ 2382361 h 4297270"/>
              <a:gd name="connsiteX83" fmla="*/ 2739100 w 5504755"/>
              <a:gd name="connsiteY83" fmla="*/ 2378260 h 4297270"/>
              <a:gd name="connsiteX84" fmla="*/ 2476672 w 5504755"/>
              <a:gd name="connsiteY84" fmla="*/ 2374160 h 4297270"/>
              <a:gd name="connsiteX85" fmla="*/ 2427466 w 5504755"/>
              <a:gd name="connsiteY85" fmla="*/ 2361859 h 4297270"/>
              <a:gd name="connsiteX86" fmla="*/ 2304453 w 5504755"/>
              <a:gd name="connsiteY86" fmla="*/ 2255247 h 4297270"/>
              <a:gd name="connsiteX87" fmla="*/ 2259347 w 5504755"/>
              <a:gd name="connsiteY87" fmla="*/ 2197841 h 4297270"/>
              <a:gd name="connsiteX88" fmla="*/ 2222444 w 5504755"/>
              <a:gd name="connsiteY88" fmla="*/ 2132234 h 4297270"/>
              <a:gd name="connsiteX89" fmla="*/ 2181440 w 5504755"/>
              <a:gd name="connsiteY89" fmla="*/ 2066626 h 4297270"/>
              <a:gd name="connsiteX90" fmla="*/ 2128133 w 5504755"/>
              <a:gd name="connsiteY90" fmla="*/ 2005120 h 4297270"/>
              <a:gd name="connsiteX91" fmla="*/ 2058426 w 5504755"/>
              <a:gd name="connsiteY91" fmla="*/ 1927211 h 4297270"/>
              <a:gd name="connsiteX92" fmla="*/ 2017421 w 5504755"/>
              <a:gd name="connsiteY92" fmla="*/ 1906708 h 4297270"/>
              <a:gd name="connsiteX93" fmla="*/ 1968217 w 5504755"/>
              <a:gd name="connsiteY93" fmla="*/ 1882106 h 4297270"/>
              <a:gd name="connsiteX94" fmla="*/ 1849303 w 5504755"/>
              <a:gd name="connsiteY94" fmla="*/ 1841102 h 4297270"/>
              <a:gd name="connsiteX95" fmla="*/ 1742692 w 5504755"/>
              <a:gd name="connsiteY95" fmla="*/ 1808298 h 4297270"/>
              <a:gd name="connsiteX96" fmla="*/ 1668883 w 5504755"/>
              <a:gd name="connsiteY96" fmla="*/ 1763194 h 4297270"/>
              <a:gd name="connsiteX97" fmla="*/ 1504865 w 5504755"/>
              <a:gd name="connsiteY97" fmla="*/ 1726289 h 4297270"/>
              <a:gd name="connsiteX98" fmla="*/ 1357249 w 5504755"/>
              <a:gd name="connsiteY98" fmla="*/ 1615577 h 4297270"/>
              <a:gd name="connsiteX99" fmla="*/ 1295742 w 5504755"/>
              <a:gd name="connsiteY99" fmla="*/ 1488464 h 4297270"/>
              <a:gd name="connsiteX100" fmla="*/ 1217834 w 5504755"/>
              <a:gd name="connsiteY100" fmla="*/ 1472062 h 4297270"/>
              <a:gd name="connsiteX101" fmla="*/ 1123524 w 5504755"/>
              <a:gd name="connsiteY101" fmla="*/ 1455659 h 4297270"/>
              <a:gd name="connsiteX102" fmla="*/ 1041515 w 5504755"/>
              <a:gd name="connsiteY102" fmla="*/ 1426957 h 4297270"/>
              <a:gd name="connsiteX103" fmla="*/ 951305 w 5504755"/>
              <a:gd name="connsiteY103" fmla="*/ 1377751 h 4297270"/>
              <a:gd name="connsiteX104" fmla="*/ 897999 w 5504755"/>
              <a:gd name="connsiteY104" fmla="*/ 1344948 h 4297270"/>
              <a:gd name="connsiteX105" fmla="*/ 824191 w 5504755"/>
              <a:gd name="connsiteY105" fmla="*/ 1312144 h 4297270"/>
              <a:gd name="connsiteX106" fmla="*/ 754483 w 5504755"/>
              <a:gd name="connsiteY106" fmla="*/ 1299843 h 4297270"/>
              <a:gd name="connsiteX107" fmla="*/ 692976 w 5504755"/>
              <a:gd name="connsiteY107" fmla="*/ 1250636 h 4297270"/>
              <a:gd name="connsiteX108" fmla="*/ 627369 w 5504755"/>
              <a:gd name="connsiteY108" fmla="*/ 1209633 h 4297270"/>
              <a:gd name="connsiteX109" fmla="*/ 602767 w 5504755"/>
              <a:gd name="connsiteY109" fmla="*/ 1123524 h 4297270"/>
              <a:gd name="connsiteX110" fmla="*/ 578164 w 5504755"/>
              <a:gd name="connsiteY110" fmla="*/ 1021012 h 4297270"/>
              <a:gd name="connsiteX111" fmla="*/ 549461 w 5504755"/>
              <a:gd name="connsiteY111" fmla="*/ 885697 h 4297270"/>
              <a:gd name="connsiteX112" fmla="*/ 471553 w 5504755"/>
              <a:gd name="connsiteY112" fmla="*/ 787285 h 4297270"/>
              <a:gd name="connsiteX113" fmla="*/ 299333 w 5504755"/>
              <a:gd name="connsiteY113" fmla="*/ 623268 h 4297270"/>
              <a:gd name="connsiteX114" fmla="*/ 246028 w 5504755"/>
              <a:gd name="connsiteY114" fmla="*/ 508456 h 4297270"/>
              <a:gd name="connsiteX115" fmla="*/ 151718 w 5504755"/>
              <a:gd name="connsiteY115" fmla="*/ 266529 h 4297270"/>
              <a:gd name="connsiteX116" fmla="*/ 0 w 5504755"/>
              <a:gd name="connsiteY11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112751 w 5504755"/>
              <a:gd name="connsiteY55" fmla="*/ 3341866 h 4297270"/>
              <a:gd name="connsiteX56" fmla="*/ 4084047 w 5504755"/>
              <a:gd name="connsiteY56" fmla="*/ 3333665 h 4297270"/>
              <a:gd name="connsiteX57" fmla="*/ 4022541 w 5504755"/>
              <a:gd name="connsiteY57" fmla="*/ 3317263 h 4297270"/>
              <a:gd name="connsiteX58" fmla="*/ 3977436 w 5504755"/>
              <a:gd name="connsiteY58" fmla="*/ 3296761 h 4297270"/>
              <a:gd name="connsiteX59" fmla="*/ 3944632 w 5504755"/>
              <a:gd name="connsiteY59" fmla="*/ 3280359 h 4297270"/>
              <a:gd name="connsiteX60" fmla="*/ 3928230 w 5504755"/>
              <a:gd name="connsiteY60" fmla="*/ 3276259 h 4297270"/>
              <a:gd name="connsiteX61" fmla="*/ 3915929 w 5504755"/>
              <a:gd name="connsiteY61" fmla="*/ 3272158 h 4297270"/>
              <a:gd name="connsiteX62" fmla="*/ 3879025 w 5504755"/>
              <a:gd name="connsiteY62" fmla="*/ 3255756 h 4297270"/>
              <a:gd name="connsiteX63" fmla="*/ 3846221 w 5504755"/>
              <a:gd name="connsiteY63" fmla="*/ 3243455 h 4297270"/>
              <a:gd name="connsiteX64" fmla="*/ 3780614 w 5504755"/>
              <a:gd name="connsiteY64" fmla="*/ 3190149 h 4297270"/>
              <a:gd name="connsiteX65" fmla="*/ 3821619 w 5504755"/>
              <a:gd name="connsiteY65" fmla="*/ 3231154 h 4297270"/>
              <a:gd name="connsiteX66" fmla="*/ 3715007 w 5504755"/>
              <a:gd name="connsiteY66" fmla="*/ 3153245 h 4297270"/>
              <a:gd name="connsiteX67" fmla="*/ 3604295 w 5504755"/>
              <a:gd name="connsiteY67" fmla="*/ 3083537 h 4297270"/>
              <a:gd name="connsiteX68" fmla="*/ 3481281 w 5504755"/>
              <a:gd name="connsiteY68" fmla="*/ 3046633 h 4297270"/>
              <a:gd name="connsiteX69" fmla="*/ 3436177 w 5504755"/>
              <a:gd name="connsiteY69" fmla="*/ 2993328 h 4297270"/>
              <a:gd name="connsiteX70" fmla="*/ 3448478 w 5504755"/>
              <a:gd name="connsiteY70" fmla="*/ 2907218 h 4297270"/>
              <a:gd name="connsiteX71" fmla="*/ 3399272 w 5504755"/>
              <a:gd name="connsiteY71" fmla="*/ 2874415 h 4297270"/>
              <a:gd name="connsiteX72" fmla="*/ 3276259 w 5504755"/>
              <a:gd name="connsiteY72" fmla="*/ 2878515 h 4297270"/>
              <a:gd name="connsiteX73" fmla="*/ 3202451 w 5504755"/>
              <a:gd name="connsiteY73" fmla="*/ 2845711 h 4297270"/>
              <a:gd name="connsiteX74" fmla="*/ 3157345 w 5504755"/>
              <a:gd name="connsiteY74" fmla="*/ 2821109 h 4297270"/>
              <a:gd name="connsiteX75" fmla="*/ 3124542 w 5504755"/>
              <a:gd name="connsiteY75" fmla="*/ 2763702 h 4297270"/>
              <a:gd name="connsiteX76" fmla="*/ 3071237 w 5504755"/>
              <a:gd name="connsiteY76" fmla="*/ 2677593 h 4297270"/>
              <a:gd name="connsiteX77" fmla="*/ 3050734 w 5504755"/>
              <a:gd name="connsiteY77" fmla="*/ 2603785 h 4297270"/>
              <a:gd name="connsiteX78" fmla="*/ 3009730 w 5504755"/>
              <a:gd name="connsiteY78" fmla="*/ 2509475 h 4297270"/>
              <a:gd name="connsiteX79" fmla="*/ 2968725 w 5504755"/>
              <a:gd name="connsiteY79" fmla="*/ 2468470 h 4297270"/>
              <a:gd name="connsiteX80" fmla="*/ 2894917 w 5504755"/>
              <a:gd name="connsiteY80" fmla="*/ 2419265 h 4297270"/>
              <a:gd name="connsiteX81" fmla="*/ 2771904 w 5504755"/>
              <a:gd name="connsiteY81" fmla="*/ 2382361 h 4297270"/>
              <a:gd name="connsiteX82" fmla="*/ 2739100 w 5504755"/>
              <a:gd name="connsiteY82" fmla="*/ 2378260 h 4297270"/>
              <a:gd name="connsiteX83" fmla="*/ 2476672 w 5504755"/>
              <a:gd name="connsiteY83" fmla="*/ 2374160 h 4297270"/>
              <a:gd name="connsiteX84" fmla="*/ 2427466 w 5504755"/>
              <a:gd name="connsiteY84" fmla="*/ 2361859 h 4297270"/>
              <a:gd name="connsiteX85" fmla="*/ 2304453 w 5504755"/>
              <a:gd name="connsiteY85" fmla="*/ 2255247 h 4297270"/>
              <a:gd name="connsiteX86" fmla="*/ 2259347 w 5504755"/>
              <a:gd name="connsiteY86" fmla="*/ 2197841 h 4297270"/>
              <a:gd name="connsiteX87" fmla="*/ 2222444 w 5504755"/>
              <a:gd name="connsiteY87" fmla="*/ 2132234 h 4297270"/>
              <a:gd name="connsiteX88" fmla="*/ 2181440 w 5504755"/>
              <a:gd name="connsiteY88" fmla="*/ 2066626 h 4297270"/>
              <a:gd name="connsiteX89" fmla="*/ 2128133 w 5504755"/>
              <a:gd name="connsiteY89" fmla="*/ 2005120 h 4297270"/>
              <a:gd name="connsiteX90" fmla="*/ 2058426 w 5504755"/>
              <a:gd name="connsiteY90" fmla="*/ 1927211 h 4297270"/>
              <a:gd name="connsiteX91" fmla="*/ 2017421 w 5504755"/>
              <a:gd name="connsiteY91" fmla="*/ 1906708 h 4297270"/>
              <a:gd name="connsiteX92" fmla="*/ 1968217 w 5504755"/>
              <a:gd name="connsiteY92" fmla="*/ 1882106 h 4297270"/>
              <a:gd name="connsiteX93" fmla="*/ 1849303 w 5504755"/>
              <a:gd name="connsiteY93" fmla="*/ 1841102 h 4297270"/>
              <a:gd name="connsiteX94" fmla="*/ 1742692 w 5504755"/>
              <a:gd name="connsiteY94" fmla="*/ 1808298 h 4297270"/>
              <a:gd name="connsiteX95" fmla="*/ 1668883 w 5504755"/>
              <a:gd name="connsiteY95" fmla="*/ 1763194 h 4297270"/>
              <a:gd name="connsiteX96" fmla="*/ 1504865 w 5504755"/>
              <a:gd name="connsiteY96" fmla="*/ 1726289 h 4297270"/>
              <a:gd name="connsiteX97" fmla="*/ 1357249 w 5504755"/>
              <a:gd name="connsiteY97" fmla="*/ 1615577 h 4297270"/>
              <a:gd name="connsiteX98" fmla="*/ 1295742 w 5504755"/>
              <a:gd name="connsiteY98" fmla="*/ 1488464 h 4297270"/>
              <a:gd name="connsiteX99" fmla="*/ 1217834 w 5504755"/>
              <a:gd name="connsiteY99" fmla="*/ 1472062 h 4297270"/>
              <a:gd name="connsiteX100" fmla="*/ 1123524 w 5504755"/>
              <a:gd name="connsiteY100" fmla="*/ 1455659 h 4297270"/>
              <a:gd name="connsiteX101" fmla="*/ 1041515 w 5504755"/>
              <a:gd name="connsiteY101" fmla="*/ 1426957 h 4297270"/>
              <a:gd name="connsiteX102" fmla="*/ 951305 w 5504755"/>
              <a:gd name="connsiteY102" fmla="*/ 1377751 h 4297270"/>
              <a:gd name="connsiteX103" fmla="*/ 897999 w 5504755"/>
              <a:gd name="connsiteY103" fmla="*/ 1344948 h 4297270"/>
              <a:gd name="connsiteX104" fmla="*/ 824191 w 5504755"/>
              <a:gd name="connsiteY104" fmla="*/ 1312144 h 4297270"/>
              <a:gd name="connsiteX105" fmla="*/ 754483 w 5504755"/>
              <a:gd name="connsiteY105" fmla="*/ 1299843 h 4297270"/>
              <a:gd name="connsiteX106" fmla="*/ 692976 w 5504755"/>
              <a:gd name="connsiteY106" fmla="*/ 1250636 h 4297270"/>
              <a:gd name="connsiteX107" fmla="*/ 627369 w 5504755"/>
              <a:gd name="connsiteY107" fmla="*/ 1209633 h 4297270"/>
              <a:gd name="connsiteX108" fmla="*/ 602767 w 5504755"/>
              <a:gd name="connsiteY108" fmla="*/ 1123524 h 4297270"/>
              <a:gd name="connsiteX109" fmla="*/ 578164 w 5504755"/>
              <a:gd name="connsiteY109" fmla="*/ 1021012 h 4297270"/>
              <a:gd name="connsiteX110" fmla="*/ 549461 w 5504755"/>
              <a:gd name="connsiteY110" fmla="*/ 885697 h 4297270"/>
              <a:gd name="connsiteX111" fmla="*/ 471553 w 5504755"/>
              <a:gd name="connsiteY111" fmla="*/ 787285 h 4297270"/>
              <a:gd name="connsiteX112" fmla="*/ 299333 w 5504755"/>
              <a:gd name="connsiteY112" fmla="*/ 623268 h 4297270"/>
              <a:gd name="connsiteX113" fmla="*/ 246028 w 5504755"/>
              <a:gd name="connsiteY113" fmla="*/ 508456 h 4297270"/>
              <a:gd name="connsiteX114" fmla="*/ 151718 w 5504755"/>
              <a:gd name="connsiteY114" fmla="*/ 266529 h 4297270"/>
              <a:gd name="connsiteX115" fmla="*/ 0 w 5504755"/>
              <a:gd name="connsiteY11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125052 w 5504755"/>
              <a:gd name="connsiteY54" fmla="*/ 3350067 h 4297270"/>
              <a:gd name="connsiteX55" fmla="*/ 4084047 w 5504755"/>
              <a:gd name="connsiteY55" fmla="*/ 3333665 h 4297270"/>
              <a:gd name="connsiteX56" fmla="*/ 4022541 w 5504755"/>
              <a:gd name="connsiteY56" fmla="*/ 3317263 h 4297270"/>
              <a:gd name="connsiteX57" fmla="*/ 3977436 w 5504755"/>
              <a:gd name="connsiteY57" fmla="*/ 3296761 h 4297270"/>
              <a:gd name="connsiteX58" fmla="*/ 3944632 w 5504755"/>
              <a:gd name="connsiteY58" fmla="*/ 3280359 h 4297270"/>
              <a:gd name="connsiteX59" fmla="*/ 3928230 w 5504755"/>
              <a:gd name="connsiteY59" fmla="*/ 3276259 h 4297270"/>
              <a:gd name="connsiteX60" fmla="*/ 3915929 w 5504755"/>
              <a:gd name="connsiteY60" fmla="*/ 3272158 h 4297270"/>
              <a:gd name="connsiteX61" fmla="*/ 3879025 w 5504755"/>
              <a:gd name="connsiteY61" fmla="*/ 3255756 h 4297270"/>
              <a:gd name="connsiteX62" fmla="*/ 3846221 w 5504755"/>
              <a:gd name="connsiteY62" fmla="*/ 3243455 h 4297270"/>
              <a:gd name="connsiteX63" fmla="*/ 3780614 w 5504755"/>
              <a:gd name="connsiteY63" fmla="*/ 3190149 h 4297270"/>
              <a:gd name="connsiteX64" fmla="*/ 3821619 w 5504755"/>
              <a:gd name="connsiteY64" fmla="*/ 3231154 h 4297270"/>
              <a:gd name="connsiteX65" fmla="*/ 3715007 w 5504755"/>
              <a:gd name="connsiteY65" fmla="*/ 3153245 h 4297270"/>
              <a:gd name="connsiteX66" fmla="*/ 3604295 w 5504755"/>
              <a:gd name="connsiteY66" fmla="*/ 3083537 h 4297270"/>
              <a:gd name="connsiteX67" fmla="*/ 3481281 w 5504755"/>
              <a:gd name="connsiteY67" fmla="*/ 3046633 h 4297270"/>
              <a:gd name="connsiteX68" fmla="*/ 3436177 w 5504755"/>
              <a:gd name="connsiteY68" fmla="*/ 2993328 h 4297270"/>
              <a:gd name="connsiteX69" fmla="*/ 3448478 w 5504755"/>
              <a:gd name="connsiteY69" fmla="*/ 2907218 h 4297270"/>
              <a:gd name="connsiteX70" fmla="*/ 3399272 w 5504755"/>
              <a:gd name="connsiteY70" fmla="*/ 2874415 h 4297270"/>
              <a:gd name="connsiteX71" fmla="*/ 3276259 w 5504755"/>
              <a:gd name="connsiteY71" fmla="*/ 2878515 h 4297270"/>
              <a:gd name="connsiteX72" fmla="*/ 3202451 w 5504755"/>
              <a:gd name="connsiteY72" fmla="*/ 2845711 h 4297270"/>
              <a:gd name="connsiteX73" fmla="*/ 3157345 w 5504755"/>
              <a:gd name="connsiteY73" fmla="*/ 2821109 h 4297270"/>
              <a:gd name="connsiteX74" fmla="*/ 3124542 w 5504755"/>
              <a:gd name="connsiteY74" fmla="*/ 2763702 h 4297270"/>
              <a:gd name="connsiteX75" fmla="*/ 3071237 w 5504755"/>
              <a:gd name="connsiteY75" fmla="*/ 2677593 h 4297270"/>
              <a:gd name="connsiteX76" fmla="*/ 3050734 w 5504755"/>
              <a:gd name="connsiteY76" fmla="*/ 2603785 h 4297270"/>
              <a:gd name="connsiteX77" fmla="*/ 3009730 w 5504755"/>
              <a:gd name="connsiteY77" fmla="*/ 2509475 h 4297270"/>
              <a:gd name="connsiteX78" fmla="*/ 2968725 w 5504755"/>
              <a:gd name="connsiteY78" fmla="*/ 2468470 h 4297270"/>
              <a:gd name="connsiteX79" fmla="*/ 2894917 w 5504755"/>
              <a:gd name="connsiteY79" fmla="*/ 2419265 h 4297270"/>
              <a:gd name="connsiteX80" fmla="*/ 2771904 w 5504755"/>
              <a:gd name="connsiteY80" fmla="*/ 2382361 h 4297270"/>
              <a:gd name="connsiteX81" fmla="*/ 2739100 w 5504755"/>
              <a:gd name="connsiteY81" fmla="*/ 2378260 h 4297270"/>
              <a:gd name="connsiteX82" fmla="*/ 2476672 w 5504755"/>
              <a:gd name="connsiteY82" fmla="*/ 2374160 h 4297270"/>
              <a:gd name="connsiteX83" fmla="*/ 2427466 w 5504755"/>
              <a:gd name="connsiteY83" fmla="*/ 2361859 h 4297270"/>
              <a:gd name="connsiteX84" fmla="*/ 2304453 w 5504755"/>
              <a:gd name="connsiteY84" fmla="*/ 2255247 h 4297270"/>
              <a:gd name="connsiteX85" fmla="*/ 2259347 w 5504755"/>
              <a:gd name="connsiteY85" fmla="*/ 2197841 h 4297270"/>
              <a:gd name="connsiteX86" fmla="*/ 2222444 w 5504755"/>
              <a:gd name="connsiteY86" fmla="*/ 2132234 h 4297270"/>
              <a:gd name="connsiteX87" fmla="*/ 2181440 w 5504755"/>
              <a:gd name="connsiteY87" fmla="*/ 2066626 h 4297270"/>
              <a:gd name="connsiteX88" fmla="*/ 2128133 w 5504755"/>
              <a:gd name="connsiteY88" fmla="*/ 2005120 h 4297270"/>
              <a:gd name="connsiteX89" fmla="*/ 2058426 w 5504755"/>
              <a:gd name="connsiteY89" fmla="*/ 1927211 h 4297270"/>
              <a:gd name="connsiteX90" fmla="*/ 2017421 w 5504755"/>
              <a:gd name="connsiteY90" fmla="*/ 1906708 h 4297270"/>
              <a:gd name="connsiteX91" fmla="*/ 1968217 w 5504755"/>
              <a:gd name="connsiteY91" fmla="*/ 1882106 h 4297270"/>
              <a:gd name="connsiteX92" fmla="*/ 1849303 w 5504755"/>
              <a:gd name="connsiteY92" fmla="*/ 1841102 h 4297270"/>
              <a:gd name="connsiteX93" fmla="*/ 1742692 w 5504755"/>
              <a:gd name="connsiteY93" fmla="*/ 1808298 h 4297270"/>
              <a:gd name="connsiteX94" fmla="*/ 1668883 w 5504755"/>
              <a:gd name="connsiteY94" fmla="*/ 1763194 h 4297270"/>
              <a:gd name="connsiteX95" fmla="*/ 1504865 w 5504755"/>
              <a:gd name="connsiteY95" fmla="*/ 1726289 h 4297270"/>
              <a:gd name="connsiteX96" fmla="*/ 1357249 w 5504755"/>
              <a:gd name="connsiteY96" fmla="*/ 1615577 h 4297270"/>
              <a:gd name="connsiteX97" fmla="*/ 1295742 w 5504755"/>
              <a:gd name="connsiteY97" fmla="*/ 1488464 h 4297270"/>
              <a:gd name="connsiteX98" fmla="*/ 1217834 w 5504755"/>
              <a:gd name="connsiteY98" fmla="*/ 1472062 h 4297270"/>
              <a:gd name="connsiteX99" fmla="*/ 1123524 w 5504755"/>
              <a:gd name="connsiteY99" fmla="*/ 1455659 h 4297270"/>
              <a:gd name="connsiteX100" fmla="*/ 1041515 w 5504755"/>
              <a:gd name="connsiteY100" fmla="*/ 1426957 h 4297270"/>
              <a:gd name="connsiteX101" fmla="*/ 951305 w 5504755"/>
              <a:gd name="connsiteY101" fmla="*/ 1377751 h 4297270"/>
              <a:gd name="connsiteX102" fmla="*/ 897999 w 5504755"/>
              <a:gd name="connsiteY102" fmla="*/ 1344948 h 4297270"/>
              <a:gd name="connsiteX103" fmla="*/ 824191 w 5504755"/>
              <a:gd name="connsiteY103" fmla="*/ 1312144 h 4297270"/>
              <a:gd name="connsiteX104" fmla="*/ 754483 w 5504755"/>
              <a:gd name="connsiteY104" fmla="*/ 1299843 h 4297270"/>
              <a:gd name="connsiteX105" fmla="*/ 692976 w 5504755"/>
              <a:gd name="connsiteY105" fmla="*/ 1250636 h 4297270"/>
              <a:gd name="connsiteX106" fmla="*/ 627369 w 5504755"/>
              <a:gd name="connsiteY106" fmla="*/ 1209633 h 4297270"/>
              <a:gd name="connsiteX107" fmla="*/ 602767 w 5504755"/>
              <a:gd name="connsiteY107" fmla="*/ 1123524 h 4297270"/>
              <a:gd name="connsiteX108" fmla="*/ 578164 w 5504755"/>
              <a:gd name="connsiteY108" fmla="*/ 1021012 h 4297270"/>
              <a:gd name="connsiteX109" fmla="*/ 549461 w 5504755"/>
              <a:gd name="connsiteY109" fmla="*/ 885697 h 4297270"/>
              <a:gd name="connsiteX110" fmla="*/ 471553 w 5504755"/>
              <a:gd name="connsiteY110" fmla="*/ 787285 h 4297270"/>
              <a:gd name="connsiteX111" fmla="*/ 299333 w 5504755"/>
              <a:gd name="connsiteY111" fmla="*/ 623268 h 4297270"/>
              <a:gd name="connsiteX112" fmla="*/ 246028 w 5504755"/>
              <a:gd name="connsiteY112" fmla="*/ 508456 h 4297270"/>
              <a:gd name="connsiteX113" fmla="*/ 151718 w 5504755"/>
              <a:gd name="connsiteY113" fmla="*/ 266529 h 4297270"/>
              <a:gd name="connsiteX114" fmla="*/ 0 w 5504755"/>
              <a:gd name="connsiteY11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137353 w 5504755"/>
              <a:gd name="connsiteY53" fmla="*/ 3354167 h 4297270"/>
              <a:gd name="connsiteX54" fmla="*/ 4084047 w 5504755"/>
              <a:gd name="connsiteY54" fmla="*/ 3333665 h 4297270"/>
              <a:gd name="connsiteX55" fmla="*/ 4022541 w 5504755"/>
              <a:gd name="connsiteY55" fmla="*/ 3317263 h 4297270"/>
              <a:gd name="connsiteX56" fmla="*/ 3977436 w 5504755"/>
              <a:gd name="connsiteY56" fmla="*/ 3296761 h 4297270"/>
              <a:gd name="connsiteX57" fmla="*/ 3944632 w 5504755"/>
              <a:gd name="connsiteY57" fmla="*/ 3280359 h 4297270"/>
              <a:gd name="connsiteX58" fmla="*/ 3928230 w 5504755"/>
              <a:gd name="connsiteY58" fmla="*/ 3276259 h 4297270"/>
              <a:gd name="connsiteX59" fmla="*/ 3915929 w 5504755"/>
              <a:gd name="connsiteY59" fmla="*/ 3272158 h 4297270"/>
              <a:gd name="connsiteX60" fmla="*/ 3879025 w 5504755"/>
              <a:gd name="connsiteY60" fmla="*/ 3255756 h 4297270"/>
              <a:gd name="connsiteX61" fmla="*/ 3846221 w 5504755"/>
              <a:gd name="connsiteY61" fmla="*/ 3243455 h 4297270"/>
              <a:gd name="connsiteX62" fmla="*/ 3780614 w 5504755"/>
              <a:gd name="connsiteY62" fmla="*/ 3190149 h 4297270"/>
              <a:gd name="connsiteX63" fmla="*/ 3821619 w 5504755"/>
              <a:gd name="connsiteY63" fmla="*/ 3231154 h 4297270"/>
              <a:gd name="connsiteX64" fmla="*/ 3715007 w 5504755"/>
              <a:gd name="connsiteY64" fmla="*/ 3153245 h 4297270"/>
              <a:gd name="connsiteX65" fmla="*/ 3604295 w 5504755"/>
              <a:gd name="connsiteY65" fmla="*/ 3083537 h 4297270"/>
              <a:gd name="connsiteX66" fmla="*/ 3481281 w 5504755"/>
              <a:gd name="connsiteY66" fmla="*/ 3046633 h 4297270"/>
              <a:gd name="connsiteX67" fmla="*/ 3436177 w 5504755"/>
              <a:gd name="connsiteY67" fmla="*/ 2993328 h 4297270"/>
              <a:gd name="connsiteX68" fmla="*/ 3448478 w 5504755"/>
              <a:gd name="connsiteY68" fmla="*/ 2907218 h 4297270"/>
              <a:gd name="connsiteX69" fmla="*/ 3399272 w 5504755"/>
              <a:gd name="connsiteY69" fmla="*/ 2874415 h 4297270"/>
              <a:gd name="connsiteX70" fmla="*/ 3276259 w 5504755"/>
              <a:gd name="connsiteY70" fmla="*/ 2878515 h 4297270"/>
              <a:gd name="connsiteX71" fmla="*/ 3202451 w 5504755"/>
              <a:gd name="connsiteY71" fmla="*/ 2845711 h 4297270"/>
              <a:gd name="connsiteX72" fmla="*/ 3157345 w 5504755"/>
              <a:gd name="connsiteY72" fmla="*/ 2821109 h 4297270"/>
              <a:gd name="connsiteX73" fmla="*/ 3124542 w 5504755"/>
              <a:gd name="connsiteY73" fmla="*/ 2763702 h 4297270"/>
              <a:gd name="connsiteX74" fmla="*/ 3071237 w 5504755"/>
              <a:gd name="connsiteY74" fmla="*/ 2677593 h 4297270"/>
              <a:gd name="connsiteX75" fmla="*/ 3050734 w 5504755"/>
              <a:gd name="connsiteY75" fmla="*/ 2603785 h 4297270"/>
              <a:gd name="connsiteX76" fmla="*/ 3009730 w 5504755"/>
              <a:gd name="connsiteY76" fmla="*/ 2509475 h 4297270"/>
              <a:gd name="connsiteX77" fmla="*/ 2968725 w 5504755"/>
              <a:gd name="connsiteY77" fmla="*/ 2468470 h 4297270"/>
              <a:gd name="connsiteX78" fmla="*/ 2894917 w 5504755"/>
              <a:gd name="connsiteY78" fmla="*/ 2419265 h 4297270"/>
              <a:gd name="connsiteX79" fmla="*/ 2771904 w 5504755"/>
              <a:gd name="connsiteY79" fmla="*/ 2382361 h 4297270"/>
              <a:gd name="connsiteX80" fmla="*/ 2739100 w 5504755"/>
              <a:gd name="connsiteY80" fmla="*/ 2378260 h 4297270"/>
              <a:gd name="connsiteX81" fmla="*/ 2476672 w 5504755"/>
              <a:gd name="connsiteY81" fmla="*/ 2374160 h 4297270"/>
              <a:gd name="connsiteX82" fmla="*/ 2427466 w 5504755"/>
              <a:gd name="connsiteY82" fmla="*/ 2361859 h 4297270"/>
              <a:gd name="connsiteX83" fmla="*/ 2304453 w 5504755"/>
              <a:gd name="connsiteY83" fmla="*/ 2255247 h 4297270"/>
              <a:gd name="connsiteX84" fmla="*/ 2259347 w 5504755"/>
              <a:gd name="connsiteY84" fmla="*/ 2197841 h 4297270"/>
              <a:gd name="connsiteX85" fmla="*/ 2222444 w 5504755"/>
              <a:gd name="connsiteY85" fmla="*/ 2132234 h 4297270"/>
              <a:gd name="connsiteX86" fmla="*/ 2181440 w 5504755"/>
              <a:gd name="connsiteY86" fmla="*/ 2066626 h 4297270"/>
              <a:gd name="connsiteX87" fmla="*/ 2128133 w 5504755"/>
              <a:gd name="connsiteY87" fmla="*/ 2005120 h 4297270"/>
              <a:gd name="connsiteX88" fmla="*/ 2058426 w 5504755"/>
              <a:gd name="connsiteY88" fmla="*/ 1927211 h 4297270"/>
              <a:gd name="connsiteX89" fmla="*/ 2017421 w 5504755"/>
              <a:gd name="connsiteY89" fmla="*/ 1906708 h 4297270"/>
              <a:gd name="connsiteX90" fmla="*/ 1968217 w 5504755"/>
              <a:gd name="connsiteY90" fmla="*/ 1882106 h 4297270"/>
              <a:gd name="connsiteX91" fmla="*/ 1849303 w 5504755"/>
              <a:gd name="connsiteY91" fmla="*/ 1841102 h 4297270"/>
              <a:gd name="connsiteX92" fmla="*/ 1742692 w 5504755"/>
              <a:gd name="connsiteY92" fmla="*/ 1808298 h 4297270"/>
              <a:gd name="connsiteX93" fmla="*/ 1668883 w 5504755"/>
              <a:gd name="connsiteY93" fmla="*/ 1763194 h 4297270"/>
              <a:gd name="connsiteX94" fmla="*/ 1504865 w 5504755"/>
              <a:gd name="connsiteY94" fmla="*/ 1726289 h 4297270"/>
              <a:gd name="connsiteX95" fmla="*/ 1357249 w 5504755"/>
              <a:gd name="connsiteY95" fmla="*/ 1615577 h 4297270"/>
              <a:gd name="connsiteX96" fmla="*/ 1295742 w 5504755"/>
              <a:gd name="connsiteY96" fmla="*/ 1488464 h 4297270"/>
              <a:gd name="connsiteX97" fmla="*/ 1217834 w 5504755"/>
              <a:gd name="connsiteY97" fmla="*/ 1472062 h 4297270"/>
              <a:gd name="connsiteX98" fmla="*/ 1123524 w 5504755"/>
              <a:gd name="connsiteY98" fmla="*/ 1455659 h 4297270"/>
              <a:gd name="connsiteX99" fmla="*/ 1041515 w 5504755"/>
              <a:gd name="connsiteY99" fmla="*/ 1426957 h 4297270"/>
              <a:gd name="connsiteX100" fmla="*/ 951305 w 5504755"/>
              <a:gd name="connsiteY100" fmla="*/ 1377751 h 4297270"/>
              <a:gd name="connsiteX101" fmla="*/ 897999 w 5504755"/>
              <a:gd name="connsiteY101" fmla="*/ 1344948 h 4297270"/>
              <a:gd name="connsiteX102" fmla="*/ 824191 w 5504755"/>
              <a:gd name="connsiteY102" fmla="*/ 1312144 h 4297270"/>
              <a:gd name="connsiteX103" fmla="*/ 754483 w 5504755"/>
              <a:gd name="connsiteY103" fmla="*/ 1299843 h 4297270"/>
              <a:gd name="connsiteX104" fmla="*/ 692976 w 5504755"/>
              <a:gd name="connsiteY104" fmla="*/ 1250636 h 4297270"/>
              <a:gd name="connsiteX105" fmla="*/ 627369 w 5504755"/>
              <a:gd name="connsiteY105" fmla="*/ 1209633 h 4297270"/>
              <a:gd name="connsiteX106" fmla="*/ 602767 w 5504755"/>
              <a:gd name="connsiteY106" fmla="*/ 1123524 h 4297270"/>
              <a:gd name="connsiteX107" fmla="*/ 578164 w 5504755"/>
              <a:gd name="connsiteY107" fmla="*/ 1021012 h 4297270"/>
              <a:gd name="connsiteX108" fmla="*/ 549461 w 5504755"/>
              <a:gd name="connsiteY108" fmla="*/ 885697 h 4297270"/>
              <a:gd name="connsiteX109" fmla="*/ 471553 w 5504755"/>
              <a:gd name="connsiteY109" fmla="*/ 787285 h 4297270"/>
              <a:gd name="connsiteX110" fmla="*/ 299333 w 5504755"/>
              <a:gd name="connsiteY110" fmla="*/ 623268 h 4297270"/>
              <a:gd name="connsiteX111" fmla="*/ 246028 w 5504755"/>
              <a:gd name="connsiteY111" fmla="*/ 508456 h 4297270"/>
              <a:gd name="connsiteX112" fmla="*/ 151718 w 5504755"/>
              <a:gd name="connsiteY112" fmla="*/ 266529 h 4297270"/>
              <a:gd name="connsiteX113" fmla="*/ 0 w 5504755"/>
              <a:gd name="connsiteY11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207061 w 5504755"/>
              <a:gd name="connsiteY49" fmla="*/ 3403372 h 4297270"/>
              <a:gd name="connsiteX50" fmla="*/ 4190659 w 5504755"/>
              <a:gd name="connsiteY50" fmla="*/ 3386971 h 4297270"/>
              <a:gd name="connsiteX51" fmla="*/ 4174257 w 5504755"/>
              <a:gd name="connsiteY51" fmla="*/ 3378770 h 4297270"/>
              <a:gd name="connsiteX52" fmla="*/ 4149655 w 5504755"/>
              <a:gd name="connsiteY52" fmla="*/ 3362368 h 4297270"/>
              <a:gd name="connsiteX53" fmla="*/ 4084047 w 5504755"/>
              <a:gd name="connsiteY53" fmla="*/ 3333665 h 4297270"/>
              <a:gd name="connsiteX54" fmla="*/ 4022541 w 5504755"/>
              <a:gd name="connsiteY54" fmla="*/ 3317263 h 4297270"/>
              <a:gd name="connsiteX55" fmla="*/ 3977436 w 5504755"/>
              <a:gd name="connsiteY55" fmla="*/ 3296761 h 4297270"/>
              <a:gd name="connsiteX56" fmla="*/ 3944632 w 5504755"/>
              <a:gd name="connsiteY56" fmla="*/ 3280359 h 4297270"/>
              <a:gd name="connsiteX57" fmla="*/ 3928230 w 5504755"/>
              <a:gd name="connsiteY57" fmla="*/ 3276259 h 4297270"/>
              <a:gd name="connsiteX58" fmla="*/ 3915929 w 5504755"/>
              <a:gd name="connsiteY58" fmla="*/ 3272158 h 4297270"/>
              <a:gd name="connsiteX59" fmla="*/ 3879025 w 5504755"/>
              <a:gd name="connsiteY59" fmla="*/ 3255756 h 4297270"/>
              <a:gd name="connsiteX60" fmla="*/ 3846221 w 5504755"/>
              <a:gd name="connsiteY60" fmla="*/ 3243455 h 4297270"/>
              <a:gd name="connsiteX61" fmla="*/ 3780614 w 5504755"/>
              <a:gd name="connsiteY61" fmla="*/ 3190149 h 4297270"/>
              <a:gd name="connsiteX62" fmla="*/ 3821619 w 5504755"/>
              <a:gd name="connsiteY62" fmla="*/ 3231154 h 4297270"/>
              <a:gd name="connsiteX63" fmla="*/ 3715007 w 5504755"/>
              <a:gd name="connsiteY63" fmla="*/ 3153245 h 4297270"/>
              <a:gd name="connsiteX64" fmla="*/ 3604295 w 5504755"/>
              <a:gd name="connsiteY64" fmla="*/ 3083537 h 4297270"/>
              <a:gd name="connsiteX65" fmla="*/ 3481281 w 5504755"/>
              <a:gd name="connsiteY65" fmla="*/ 3046633 h 4297270"/>
              <a:gd name="connsiteX66" fmla="*/ 3436177 w 5504755"/>
              <a:gd name="connsiteY66" fmla="*/ 2993328 h 4297270"/>
              <a:gd name="connsiteX67" fmla="*/ 3448478 w 5504755"/>
              <a:gd name="connsiteY67" fmla="*/ 2907218 h 4297270"/>
              <a:gd name="connsiteX68" fmla="*/ 3399272 w 5504755"/>
              <a:gd name="connsiteY68" fmla="*/ 2874415 h 4297270"/>
              <a:gd name="connsiteX69" fmla="*/ 3276259 w 5504755"/>
              <a:gd name="connsiteY69" fmla="*/ 2878515 h 4297270"/>
              <a:gd name="connsiteX70" fmla="*/ 3202451 w 5504755"/>
              <a:gd name="connsiteY70" fmla="*/ 2845711 h 4297270"/>
              <a:gd name="connsiteX71" fmla="*/ 3157345 w 5504755"/>
              <a:gd name="connsiteY71" fmla="*/ 2821109 h 4297270"/>
              <a:gd name="connsiteX72" fmla="*/ 3124542 w 5504755"/>
              <a:gd name="connsiteY72" fmla="*/ 2763702 h 4297270"/>
              <a:gd name="connsiteX73" fmla="*/ 3071237 w 5504755"/>
              <a:gd name="connsiteY73" fmla="*/ 2677593 h 4297270"/>
              <a:gd name="connsiteX74" fmla="*/ 3050734 w 5504755"/>
              <a:gd name="connsiteY74" fmla="*/ 2603785 h 4297270"/>
              <a:gd name="connsiteX75" fmla="*/ 3009730 w 5504755"/>
              <a:gd name="connsiteY75" fmla="*/ 2509475 h 4297270"/>
              <a:gd name="connsiteX76" fmla="*/ 2968725 w 5504755"/>
              <a:gd name="connsiteY76" fmla="*/ 2468470 h 4297270"/>
              <a:gd name="connsiteX77" fmla="*/ 2894917 w 5504755"/>
              <a:gd name="connsiteY77" fmla="*/ 2419265 h 4297270"/>
              <a:gd name="connsiteX78" fmla="*/ 2771904 w 5504755"/>
              <a:gd name="connsiteY78" fmla="*/ 2382361 h 4297270"/>
              <a:gd name="connsiteX79" fmla="*/ 2739100 w 5504755"/>
              <a:gd name="connsiteY79" fmla="*/ 2378260 h 4297270"/>
              <a:gd name="connsiteX80" fmla="*/ 2476672 w 5504755"/>
              <a:gd name="connsiteY80" fmla="*/ 2374160 h 4297270"/>
              <a:gd name="connsiteX81" fmla="*/ 2427466 w 5504755"/>
              <a:gd name="connsiteY81" fmla="*/ 2361859 h 4297270"/>
              <a:gd name="connsiteX82" fmla="*/ 2304453 w 5504755"/>
              <a:gd name="connsiteY82" fmla="*/ 2255247 h 4297270"/>
              <a:gd name="connsiteX83" fmla="*/ 2259347 w 5504755"/>
              <a:gd name="connsiteY83" fmla="*/ 2197841 h 4297270"/>
              <a:gd name="connsiteX84" fmla="*/ 2222444 w 5504755"/>
              <a:gd name="connsiteY84" fmla="*/ 2132234 h 4297270"/>
              <a:gd name="connsiteX85" fmla="*/ 2181440 w 5504755"/>
              <a:gd name="connsiteY85" fmla="*/ 2066626 h 4297270"/>
              <a:gd name="connsiteX86" fmla="*/ 2128133 w 5504755"/>
              <a:gd name="connsiteY86" fmla="*/ 2005120 h 4297270"/>
              <a:gd name="connsiteX87" fmla="*/ 2058426 w 5504755"/>
              <a:gd name="connsiteY87" fmla="*/ 1927211 h 4297270"/>
              <a:gd name="connsiteX88" fmla="*/ 2017421 w 5504755"/>
              <a:gd name="connsiteY88" fmla="*/ 1906708 h 4297270"/>
              <a:gd name="connsiteX89" fmla="*/ 1968217 w 5504755"/>
              <a:gd name="connsiteY89" fmla="*/ 1882106 h 4297270"/>
              <a:gd name="connsiteX90" fmla="*/ 1849303 w 5504755"/>
              <a:gd name="connsiteY90" fmla="*/ 1841102 h 4297270"/>
              <a:gd name="connsiteX91" fmla="*/ 1742692 w 5504755"/>
              <a:gd name="connsiteY91" fmla="*/ 1808298 h 4297270"/>
              <a:gd name="connsiteX92" fmla="*/ 1668883 w 5504755"/>
              <a:gd name="connsiteY92" fmla="*/ 1763194 h 4297270"/>
              <a:gd name="connsiteX93" fmla="*/ 1504865 w 5504755"/>
              <a:gd name="connsiteY93" fmla="*/ 1726289 h 4297270"/>
              <a:gd name="connsiteX94" fmla="*/ 1357249 w 5504755"/>
              <a:gd name="connsiteY94" fmla="*/ 1615577 h 4297270"/>
              <a:gd name="connsiteX95" fmla="*/ 1295742 w 5504755"/>
              <a:gd name="connsiteY95" fmla="*/ 1488464 h 4297270"/>
              <a:gd name="connsiteX96" fmla="*/ 1217834 w 5504755"/>
              <a:gd name="connsiteY96" fmla="*/ 1472062 h 4297270"/>
              <a:gd name="connsiteX97" fmla="*/ 1123524 w 5504755"/>
              <a:gd name="connsiteY97" fmla="*/ 1455659 h 4297270"/>
              <a:gd name="connsiteX98" fmla="*/ 1041515 w 5504755"/>
              <a:gd name="connsiteY98" fmla="*/ 1426957 h 4297270"/>
              <a:gd name="connsiteX99" fmla="*/ 951305 w 5504755"/>
              <a:gd name="connsiteY99" fmla="*/ 1377751 h 4297270"/>
              <a:gd name="connsiteX100" fmla="*/ 897999 w 5504755"/>
              <a:gd name="connsiteY100" fmla="*/ 1344948 h 4297270"/>
              <a:gd name="connsiteX101" fmla="*/ 824191 w 5504755"/>
              <a:gd name="connsiteY101" fmla="*/ 1312144 h 4297270"/>
              <a:gd name="connsiteX102" fmla="*/ 754483 w 5504755"/>
              <a:gd name="connsiteY102" fmla="*/ 1299843 h 4297270"/>
              <a:gd name="connsiteX103" fmla="*/ 692976 w 5504755"/>
              <a:gd name="connsiteY103" fmla="*/ 1250636 h 4297270"/>
              <a:gd name="connsiteX104" fmla="*/ 627369 w 5504755"/>
              <a:gd name="connsiteY104" fmla="*/ 1209633 h 4297270"/>
              <a:gd name="connsiteX105" fmla="*/ 602767 w 5504755"/>
              <a:gd name="connsiteY105" fmla="*/ 1123524 h 4297270"/>
              <a:gd name="connsiteX106" fmla="*/ 578164 w 5504755"/>
              <a:gd name="connsiteY106" fmla="*/ 1021012 h 4297270"/>
              <a:gd name="connsiteX107" fmla="*/ 549461 w 5504755"/>
              <a:gd name="connsiteY107" fmla="*/ 885697 h 4297270"/>
              <a:gd name="connsiteX108" fmla="*/ 471553 w 5504755"/>
              <a:gd name="connsiteY108" fmla="*/ 787285 h 4297270"/>
              <a:gd name="connsiteX109" fmla="*/ 299333 w 5504755"/>
              <a:gd name="connsiteY109" fmla="*/ 623268 h 4297270"/>
              <a:gd name="connsiteX110" fmla="*/ 246028 w 5504755"/>
              <a:gd name="connsiteY110" fmla="*/ 508456 h 4297270"/>
              <a:gd name="connsiteX111" fmla="*/ 151718 w 5504755"/>
              <a:gd name="connsiteY111" fmla="*/ 266529 h 4297270"/>
              <a:gd name="connsiteX112" fmla="*/ 0 w 5504755"/>
              <a:gd name="connsiteY11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190659 w 5504755"/>
              <a:gd name="connsiteY49" fmla="*/ 3386971 h 4297270"/>
              <a:gd name="connsiteX50" fmla="*/ 4174257 w 5504755"/>
              <a:gd name="connsiteY50" fmla="*/ 3378770 h 4297270"/>
              <a:gd name="connsiteX51" fmla="*/ 4149655 w 5504755"/>
              <a:gd name="connsiteY51" fmla="*/ 3362368 h 4297270"/>
              <a:gd name="connsiteX52" fmla="*/ 4084047 w 5504755"/>
              <a:gd name="connsiteY52" fmla="*/ 3333665 h 4297270"/>
              <a:gd name="connsiteX53" fmla="*/ 4022541 w 5504755"/>
              <a:gd name="connsiteY53" fmla="*/ 3317263 h 4297270"/>
              <a:gd name="connsiteX54" fmla="*/ 3977436 w 5504755"/>
              <a:gd name="connsiteY54" fmla="*/ 3296761 h 4297270"/>
              <a:gd name="connsiteX55" fmla="*/ 3944632 w 5504755"/>
              <a:gd name="connsiteY55" fmla="*/ 3280359 h 4297270"/>
              <a:gd name="connsiteX56" fmla="*/ 3928230 w 5504755"/>
              <a:gd name="connsiteY56" fmla="*/ 3276259 h 4297270"/>
              <a:gd name="connsiteX57" fmla="*/ 3915929 w 5504755"/>
              <a:gd name="connsiteY57" fmla="*/ 3272158 h 4297270"/>
              <a:gd name="connsiteX58" fmla="*/ 3879025 w 5504755"/>
              <a:gd name="connsiteY58" fmla="*/ 3255756 h 4297270"/>
              <a:gd name="connsiteX59" fmla="*/ 3846221 w 5504755"/>
              <a:gd name="connsiteY59" fmla="*/ 3243455 h 4297270"/>
              <a:gd name="connsiteX60" fmla="*/ 3780614 w 5504755"/>
              <a:gd name="connsiteY60" fmla="*/ 3190149 h 4297270"/>
              <a:gd name="connsiteX61" fmla="*/ 3821619 w 5504755"/>
              <a:gd name="connsiteY61" fmla="*/ 3231154 h 4297270"/>
              <a:gd name="connsiteX62" fmla="*/ 3715007 w 5504755"/>
              <a:gd name="connsiteY62" fmla="*/ 3153245 h 4297270"/>
              <a:gd name="connsiteX63" fmla="*/ 3604295 w 5504755"/>
              <a:gd name="connsiteY63" fmla="*/ 3083537 h 4297270"/>
              <a:gd name="connsiteX64" fmla="*/ 3481281 w 5504755"/>
              <a:gd name="connsiteY64" fmla="*/ 3046633 h 4297270"/>
              <a:gd name="connsiteX65" fmla="*/ 3436177 w 5504755"/>
              <a:gd name="connsiteY65" fmla="*/ 2993328 h 4297270"/>
              <a:gd name="connsiteX66" fmla="*/ 3448478 w 5504755"/>
              <a:gd name="connsiteY66" fmla="*/ 2907218 h 4297270"/>
              <a:gd name="connsiteX67" fmla="*/ 3399272 w 5504755"/>
              <a:gd name="connsiteY67" fmla="*/ 2874415 h 4297270"/>
              <a:gd name="connsiteX68" fmla="*/ 3276259 w 5504755"/>
              <a:gd name="connsiteY68" fmla="*/ 2878515 h 4297270"/>
              <a:gd name="connsiteX69" fmla="*/ 3202451 w 5504755"/>
              <a:gd name="connsiteY69" fmla="*/ 2845711 h 4297270"/>
              <a:gd name="connsiteX70" fmla="*/ 3157345 w 5504755"/>
              <a:gd name="connsiteY70" fmla="*/ 2821109 h 4297270"/>
              <a:gd name="connsiteX71" fmla="*/ 3124542 w 5504755"/>
              <a:gd name="connsiteY71" fmla="*/ 2763702 h 4297270"/>
              <a:gd name="connsiteX72" fmla="*/ 3071237 w 5504755"/>
              <a:gd name="connsiteY72" fmla="*/ 2677593 h 4297270"/>
              <a:gd name="connsiteX73" fmla="*/ 3050734 w 5504755"/>
              <a:gd name="connsiteY73" fmla="*/ 2603785 h 4297270"/>
              <a:gd name="connsiteX74" fmla="*/ 3009730 w 5504755"/>
              <a:gd name="connsiteY74" fmla="*/ 2509475 h 4297270"/>
              <a:gd name="connsiteX75" fmla="*/ 2968725 w 5504755"/>
              <a:gd name="connsiteY75" fmla="*/ 2468470 h 4297270"/>
              <a:gd name="connsiteX76" fmla="*/ 2894917 w 5504755"/>
              <a:gd name="connsiteY76" fmla="*/ 2419265 h 4297270"/>
              <a:gd name="connsiteX77" fmla="*/ 2771904 w 5504755"/>
              <a:gd name="connsiteY77" fmla="*/ 2382361 h 4297270"/>
              <a:gd name="connsiteX78" fmla="*/ 2739100 w 5504755"/>
              <a:gd name="connsiteY78" fmla="*/ 2378260 h 4297270"/>
              <a:gd name="connsiteX79" fmla="*/ 2476672 w 5504755"/>
              <a:gd name="connsiteY79" fmla="*/ 2374160 h 4297270"/>
              <a:gd name="connsiteX80" fmla="*/ 2427466 w 5504755"/>
              <a:gd name="connsiteY80" fmla="*/ 2361859 h 4297270"/>
              <a:gd name="connsiteX81" fmla="*/ 2304453 w 5504755"/>
              <a:gd name="connsiteY81" fmla="*/ 2255247 h 4297270"/>
              <a:gd name="connsiteX82" fmla="*/ 2259347 w 5504755"/>
              <a:gd name="connsiteY82" fmla="*/ 2197841 h 4297270"/>
              <a:gd name="connsiteX83" fmla="*/ 2222444 w 5504755"/>
              <a:gd name="connsiteY83" fmla="*/ 2132234 h 4297270"/>
              <a:gd name="connsiteX84" fmla="*/ 2181440 w 5504755"/>
              <a:gd name="connsiteY84" fmla="*/ 2066626 h 4297270"/>
              <a:gd name="connsiteX85" fmla="*/ 2128133 w 5504755"/>
              <a:gd name="connsiteY85" fmla="*/ 2005120 h 4297270"/>
              <a:gd name="connsiteX86" fmla="*/ 2058426 w 5504755"/>
              <a:gd name="connsiteY86" fmla="*/ 1927211 h 4297270"/>
              <a:gd name="connsiteX87" fmla="*/ 2017421 w 5504755"/>
              <a:gd name="connsiteY87" fmla="*/ 1906708 h 4297270"/>
              <a:gd name="connsiteX88" fmla="*/ 1968217 w 5504755"/>
              <a:gd name="connsiteY88" fmla="*/ 1882106 h 4297270"/>
              <a:gd name="connsiteX89" fmla="*/ 1849303 w 5504755"/>
              <a:gd name="connsiteY89" fmla="*/ 1841102 h 4297270"/>
              <a:gd name="connsiteX90" fmla="*/ 1742692 w 5504755"/>
              <a:gd name="connsiteY90" fmla="*/ 1808298 h 4297270"/>
              <a:gd name="connsiteX91" fmla="*/ 1668883 w 5504755"/>
              <a:gd name="connsiteY91" fmla="*/ 1763194 h 4297270"/>
              <a:gd name="connsiteX92" fmla="*/ 1504865 w 5504755"/>
              <a:gd name="connsiteY92" fmla="*/ 1726289 h 4297270"/>
              <a:gd name="connsiteX93" fmla="*/ 1357249 w 5504755"/>
              <a:gd name="connsiteY93" fmla="*/ 1615577 h 4297270"/>
              <a:gd name="connsiteX94" fmla="*/ 1295742 w 5504755"/>
              <a:gd name="connsiteY94" fmla="*/ 1488464 h 4297270"/>
              <a:gd name="connsiteX95" fmla="*/ 1217834 w 5504755"/>
              <a:gd name="connsiteY95" fmla="*/ 1472062 h 4297270"/>
              <a:gd name="connsiteX96" fmla="*/ 1123524 w 5504755"/>
              <a:gd name="connsiteY96" fmla="*/ 1455659 h 4297270"/>
              <a:gd name="connsiteX97" fmla="*/ 1041515 w 5504755"/>
              <a:gd name="connsiteY97" fmla="*/ 1426957 h 4297270"/>
              <a:gd name="connsiteX98" fmla="*/ 951305 w 5504755"/>
              <a:gd name="connsiteY98" fmla="*/ 1377751 h 4297270"/>
              <a:gd name="connsiteX99" fmla="*/ 897999 w 5504755"/>
              <a:gd name="connsiteY99" fmla="*/ 1344948 h 4297270"/>
              <a:gd name="connsiteX100" fmla="*/ 824191 w 5504755"/>
              <a:gd name="connsiteY100" fmla="*/ 1312144 h 4297270"/>
              <a:gd name="connsiteX101" fmla="*/ 754483 w 5504755"/>
              <a:gd name="connsiteY101" fmla="*/ 1299843 h 4297270"/>
              <a:gd name="connsiteX102" fmla="*/ 692976 w 5504755"/>
              <a:gd name="connsiteY102" fmla="*/ 1250636 h 4297270"/>
              <a:gd name="connsiteX103" fmla="*/ 627369 w 5504755"/>
              <a:gd name="connsiteY103" fmla="*/ 1209633 h 4297270"/>
              <a:gd name="connsiteX104" fmla="*/ 602767 w 5504755"/>
              <a:gd name="connsiteY104" fmla="*/ 1123524 h 4297270"/>
              <a:gd name="connsiteX105" fmla="*/ 578164 w 5504755"/>
              <a:gd name="connsiteY105" fmla="*/ 1021012 h 4297270"/>
              <a:gd name="connsiteX106" fmla="*/ 549461 w 5504755"/>
              <a:gd name="connsiteY106" fmla="*/ 885697 h 4297270"/>
              <a:gd name="connsiteX107" fmla="*/ 471553 w 5504755"/>
              <a:gd name="connsiteY107" fmla="*/ 787285 h 4297270"/>
              <a:gd name="connsiteX108" fmla="*/ 299333 w 5504755"/>
              <a:gd name="connsiteY108" fmla="*/ 623268 h 4297270"/>
              <a:gd name="connsiteX109" fmla="*/ 246028 w 5504755"/>
              <a:gd name="connsiteY109" fmla="*/ 508456 h 4297270"/>
              <a:gd name="connsiteX110" fmla="*/ 151718 w 5504755"/>
              <a:gd name="connsiteY110" fmla="*/ 266529 h 4297270"/>
              <a:gd name="connsiteX111" fmla="*/ 0 w 5504755"/>
              <a:gd name="connsiteY11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190659 w 5504755"/>
              <a:gd name="connsiteY49" fmla="*/ 3386971 h 4297270"/>
              <a:gd name="connsiteX50" fmla="*/ 4149655 w 5504755"/>
              <a:gd name="connsiteY50" fmla="*/ 3362368 h 4297270"/>
              <a:gd name="connsiteX51" fmla="*/ 4084047 w 5504755"/>
              <a:gd name="connsiteY51" fmla="*/ 3333665 h 4297270"/>
              <a:gd name="connsiteX52" fmla="*/ 4022541 w 5504755"/>
              <a:gd name="connsiteY52" fmla="*/ 3317263 h 4297270"/>
              <a:gd name="connsiteX53" fmla="*/ 3977436 w 5504755"/>
              <a:gd name="connsiteY53" fmla="*/ 3296761 h 4297270"/>
              <a:gd name="connsiteX54" fmla="*/ 3944632 w 5504755"/>
              <a:gd name="connsiteY54" fmla="*/ 3280359 h 4297270"/>
              <a:gd name="connsiteX55" fmla="*/ 3928230 w 5504755"/>
              <a:gd name="connsiteY55" fmla="*/ 3276259 h 4297270"/>
              <a:gd name="connsiteX56" fmla="*/ 3915929 w 5504755"/>
              <a:gd name="connsiteY56" fmla="*/ 3272158 h 4297270"/>
              <a:gd name="connsiteX57" fmla="*/ 3879025 w 5504755"/>
              <a:gd name="connsiteY57" fmla="*/ 3255756 h 4297270"/>
              <a:gd name="connsiteX58" fmla="*/ 3846221 w 5504755"/>
              <a:gd name="connsiteY58" fmla="*/ 3243455 h 4297270"/>
              <a:gd name="connsiteX59" fmla="*/ 3780614 w 5504755"/>
              <a:gd name="connsiteY59" fmla="*/ 3190149 h 4297270"/>
              <a:gd name="connsiteX60" fmla="*/ 3821619 w 5504755"/>
              <a:gd name="connsiteY60" fmla="*/ 3231154 h 4297270"/>
              <a:gd name="connsiteX61" fmla="*/ 3715007 w 5504755"/>
              <a:gd name="connsiteY61" fmla="*/ 3153245 h 4297270"/>
              <a:gd name="connsiteX62" fmla="*/ 3604295 w 5504755"/>
              <a:gd name="connsiteY62" fmla="*/ 3083537 h 4297270"/>
              <a:gd name="connsiteX63" fmla="*/ 3481281 w 5504755"/>
              <a:gd name="connsiteY63" fmla="*/ 3046633 h 4297270"/>
              <a:gd name="connsiteX64" fmla="*/ 3436177 w 5504755"/>
              <a:gd name="connsiteY64" fmla="*/ 2993328 h 4297270"/>
              <a:gd name="connsiteX65" fmla="*/ 3448478 w 5504755"/>
              <a:gd name="connsiteY65" fmla="*/ 2907218 h 4297270"/>
              <a:gd name="connsiteX66" fmla="*/ 3399272 w 5504755"/>
              <a:gd name="connsiteY66" fmla="*/ 2874415 h 4297270"/>
              <a:gd name="connsiteX67" fmla="*/ 3276259 w 5504755"/>
              <a:gd name="connsiteY67" fmla="*/ 2878515 h 4297270"/>
              <a:gd name="connsiteX68" fmla="*/ 3202451 w 5504755"/>
              <a:gd name="connsiteY68" fmla="*/ 2845711 h 4297270"/>
              <a:gd name="connsiteX69" fmla="*/ 3157345 w 5504755"/>
              <a:gd name="connsiteY69" fmla="*/ 2821109 h 4297270"/>
              <a:gd name="connsiteX70" fmla="*/ 3124542 w 5504755"/>
              <a:gd name="connsiteY70" fmla="*/ 2763702 h 4297270"/>
              <a:gd name="connsiteX71" fmla="*/ 3071237 w 5504755"/>
              <a:gd name="connsiteY71" fmla="*/ 2677593 h 4297270"/>
              <a:gd name="connsiteX72" fmla="*/ 3050734 w 5504755"/>
              <a:gd name="connsiteY72" fmla="*/ 2603785 h 4297270"/>
              <a:gd name="connsiteX73" fmla="*/ 3009730 w 5504755"/>
              <a:gd name="connsiteY73" fmla="*/ 2509475 h 4297270"/>
              <a:gd name="connsiteX74" fmla="*/ 2968725 w 5504755"/>
              <a:gd name="connsiteY74" fmla="*/ 2468470 h 4297270"/>
              <a:gd name="connsiteX75" fmla="*/ 2894917 w 5504755"/>
              <a:gd name="connsiteY75" fmla="*/ 2419265 h 4297270"/>
              <a:gd name="connsiteX76" fmla="*/ 2771904 w 5504755"/>
              <a:gd name="connsiteY76" fmla="*/ 2382361 h 4297270"/>
              <a:gd name="connsiteX77" fmla="*/ 2739100 w 5504755"/>
              <a:gd name="connsiteY77" fmla="*/ 2378260 h 4297270"/>
              <a:gd name="connsiteX78" fmla="*/ 2476672 w 5504755"/>
              <a:gd name="connsiteY78" fmla="*/ 2374160 h 4297270"/>
              <a:gd name="connsiteX79" fmla="*/ 2427466 w 5504755"/>
              <a:gd name="connsiteY79" fmla="*/ 2361859 h 4297270"/>
              <a:gd name="connsiteX80" fmla="*/ 2304453 w 5504755"/>
              <a:gd name="connsiteY80" fmla="*/ 2255247 h 4297270"/>
              <a:gd name="connsiteX81" fmla="*/ 2259347 w 5504755"/>
              <a:gd name="connsiteY81" fmla="*/ 2197841 h 4297270"/>
              <a:gd name="connsiteX82" fmla="*/ 2222444 w 5504755"/>
              <a:gd name="connsiteY82" fmla="*/ 2132234 h 4297270"/>
              <a:gd name="connsiteX83" fmla="*/ 2181440 w 5504755"/>
              <a:gd name="connsiteY83" fmla="*/ 2066626 h 4297270"/>
              <a:gd name="connsiteX84" fmla="*/ 2128133 w 5504755"/>
              <a:gd name="connsiteY84" fmla="*/ 2005120 h 4297270"/>
              <a:gd name="connsiteX85" fmla="*/ 2058426 w 5504755"/>
              <a:gd name="connsiteY85" fmla="*/ 1927211 h 4297270"/>
              <a:gd name="connsiteX86" fmla="*/ 2017421 w 5504755"/>
              <a:gd name="connsiteY86" fmla="*/ 1906708 h 4297270"/>
              <a:gd name="connsiteX87" fmla="*/ 1968217 w 5504755"/>
              <a:gd name="connsiteY87" fmla="*/ 1882106 h 4297270"/>
              <a:gd name="connsiteX88" fmla="*/ 1849303 w 5504755"/>
              <a:gd name="connsiteY88" fmla="*/ 1841102 h 4297270"/>
              <a:gd name="connsiteX89" fmla="*/ 1742692 w 5504755"/>
              <a:gd name="connsiteY89" fmla="*/ 1808298 h 4297270"/>
              <a:gd name="connsiteX90" fmla="*/ 1668883 w 5504755"/>
              <a:gd name="connsiteY90" fmla="*/ 1763194 h 4297270"/>
              <a:gd name="connsiteX91" fmla="*/ 1504865 w 5504755"/>
              <a:gd name="connsiteY91" fmla="*/ 1726289 h 4297270"/>
              <a:gd name="connsiteX92" fmla="*/ 1357249 w 5504755"/>
              <a:gd name="connsiteY92" fmla="*/ 1615577 h 4297270"/>
              <a:gd name="connsiteX93" fmla="*/ 1295742 w 5504755"/>
              <a:gd name="connsiteY93" fmla="*/ 1488464 h 4297270"/>
              <a:gd name="connsiteX94" fmla="*/ 1217834 w 5504755"/>
              <a:gd name="connsiteY94" fmla="*/ 1472062 h 4297270"/>
              <a:gd name="connsiteX95" fmla="*/ 1123524 w 5504755"/>
              <a:gd name="connsiteY95" fmla="*/ 1455659 h 4297270"/>
              <a:gd name="connsiteX96" fmla="*/ 1041515 w 5504755"/>
              <a:gd name="connsiteY96" fmla="*/ 1426957 h 4297270"/>
              <a:gd name="connsiteX97" fmla="*/ 951305 w 5504755"/>
              <a:gd name="connsiteY97" fmla="*/ 1377751 h 4297270"/>
              <a:gd name="connsiteX98" fmla="*/ 897999 w 5504755"/>
              <a:gd name="connsiteY98" fmla="*/ 1344948 h 4297270"/>
              <a:gd name="connsiteX99" fmla="*/ 824191 w 5504755"/>
              <a:gd name="connsiteY99" fmla="*/ 1312144 h 4297270"/>
              <a:gd name="connsiteX100" fmla="*/ 754483 w 5504755"/>
              <a:gd name="connsiteY100" fmla="*/ 1299843 h 4297270"/>
              <a:gd name="connsiteX101" fmla="*/ 692976 w 5504755"/>
              <a:gd name="connsiteY101" fmla="*/ 1250636 h 4297270"/>
              <a:gd name="connsiteX102" fmla="*/ 627369 w 5504755"/>
              <a:gd name="connsiteY102" fmla="*/ 1209633 h 4297270"/>
              <a:gd name="connsiteX103" fmla="*/ 602767 w 5504755"/>
              <a:gd name="connsiteY103" fmla="*/ 1123524 h 4297270"/>
              <a:gd name="connsiteX104" fmla="*/ 578164 w 5504755"/>
              <a:gd name="connsiteY104" fmla="*/ 1021012 h 4297270"/>
              <a:gd name="connsiteX105" fmla="*/ 549461 w 5504755"/>
              <a:gd name="connsiteY105" fmla="*/ 885697 h 4297270"/>
              <a:gd name="connsiteX106" fmla="*/ 471553 w 5504755"/>
              <a:gd name="connsiteY106" fmla="*/ 787285 h 4297270"/>
              <a:gd name="connsiteX107" fmla="*/ 299333 w 5504755"/>
              <a:gd name="connsiteY107" fmla="*/ 623268 h 4297270"/>
              <a:gd name="connsiteX108" fmla="*/ 246028 w 5504755"/>
              <a:gd name="connsiteY108" fmla="*/ 508456 h 4297270"/>
              <a:gd name="connsiteX109" fmla="*/ 151718 w 5504755"/>
              <a:gd name="connsiteY109" fmla="*/ 266529 h 4297270"/>
              <a:gd name="connsiteX110" fmla="*/ 0 w 5504755"/>
              <a:gd name="connsiteY11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190659 w 5504755"/>
              <a:gd name="connsiteY49" fmla="*/ 3386971 h 4297270"/>
              <a:gd name="connsiteX50" fmla="*/ 4149655 w 5504755"/>
              <a:gd name="connsiteY50" fmla="*/ 3362368 h 4297270"/>
              <a:gd name="connsiteX51" fmla="*/ 4084047 w 5504755"/>
              <a:gd name="connsiteY51" fmla="*/ 3333665 h 4297270"/>
              <a:gd name="connsiteX52" fmla="*/ 4022541 w 5504755"/>
              <a:gd name="connsiteY52" fmla="*/ 3317263 h 4297270"/>
              <a:gd name="connsiteX53" fmla="*/ 3977436 w 5504755"/>
              <a:gd name="connsiteY53" fmla="*/ 3296761 h 4297270"/>
              <a:gd name="connsiteX54" fmla="*/ 3944632 w 5504755"/>
              <a:gd name="connsiteY54" fmla="*/ 3280359 h 4297270"/>
              <a:gd name="connsiteX55" fmla="*/ 3928230 w 5504755"/>
              <a:gd name="connsiteY55" fmla="*/ 3276259 h 4297270"/>
              <a:gd name="connsiteX56" fmla="*/ 3915929 w 5504755"/>
              <a:gd name="connsiteY56" fmla="*/ 3272158 h 4297270"/>
              <a:gd name="connsiteX57" fmla="*/ 3879025 w 5504755"/>
              <a:gd name="connsiteY57" fmla="*/ 3255756 h 4297270"/>
              <a:gd name="connsiteX58" fmla="*/ 3846221 w 5504755"/>
              <a:gd name="connsiteY58" fmla="*/ 3243455 h 4297270"/>
              <a:gd name="connsiteX59" fmla="*/ 3780614 w 5504755"/>
              <a:gd name="connsiteY59" fmla="*/ 3190149 h 4297270"/>
              <a:gd name="connsiteX60" fmla="*/ 3821619 w 5504755"/>
              <a:gd name="connsiteY60" fmla="*/ 3231154 h 4297270"/>
              <a:gd name="connsiteX61" fmla="*/ 3715007 w 5504755"/>
              <a:gd name="connsiteY61" fmla="*/ 3153245 h 4297270"/>
              <a:gd name="connsiteX62" fmla="*/ 3604295 w 5504755"/>
              <a:gd name="connsiteY62" fmla="*/ 3083537 h 4297270"/>
              <a:gd name="connsiteX63" fmla="*/ 3481281 w 5504755"/>
              <a:gd name="connsiteY63" fmla="*/ 3046633 h 4297270"/>
              <a:gd name="connsiteX64" fmla="*/ 3436177 w 5504755"/>
              <a:gd name="connsiteY64" fmla="*/ 2993328 h 4297270"/>
              <a:gd name="connsiteX65" fmla="*/ 3448478 w 5504755"/>
              <a:gd name="connsiteY65" fmla="*/ 2907218 h 4297270"/>
              <a:gd name="connsiteX66" fmla="*/ 3399272 w 5504755"/>
              <a:gd name="connsiteY66" fmla="*/ 2874415 h 4297270"/>
              <a:gd name="connsiteX67" fmla="*/ 3276259 w 5504755"/>
              <a:gd name="connsiteY67" fmla="*/ 2878515 h 4297270"/>
              <a:gd name="connsiteX68" fmla="*/ 3202451 w 5504755"/>
              <a:gd name="connsiteY68" fmla="*/ 2845711 h 4297270"/>
              <a:gd name="connsiteX69" fmla="*/ 3157345 w 5504755"/>
              <a:gd name="connsiteY69" fmla="*/ 2821109 h 4297270"/>
              <a:gd name="connsiteX70" fmla="*/ 3124542 w 5504755"/>
              <a:gd name="connsiteY70" fmla="*/ 2763702 h 4297270"/>
              <a:gd name="connsiteX71" fmla="*/ 3071237 w 5504755"/>
              <a:gd name="connsiteY71" fmla="*/ 2677593 h 4297270"/>
              <a:gd name="connsiteX72" fmla="*/ 3050734 w 5504755"/>
              <a:gd name="connsiteY72" fmla="*/ 2603785 h 4297270"/>
              <a:gd name="connsiteX73" fmla="*/ 3009730 w 5504755"/>
              <a:gd name="connsiteY73" fmla="*/ 2509475 h 4297270"/>
              <a:gd name="connsiteX74" fmla="*/ 2968725 w 5504755"/>
              <a:gd name="connsiteY74" fmla="*/ 2468470 h 4297270"/>
              <a:gd name="connsiteX75" fmla="*/ 2894917 w 5504755"/>
              <a:gd name="connsiteY75" fmla="*/ 2419265 h 4297270"/>
              <a:gd name="connsiteX76" fmla="*/ 2771904 w 5504755"/>
              <a:gd name="connsiteY76" fmla="*/ 2382361 h 4297270"/>
              <a:gd name="connsiteX77" fmla="*/ 2739100 w 5504755"/>
              <a:gd name="connsiteY77" fmla="*/ 2378260 h 4297270"/>
              <a:gd name="connsiteX78" fmla="*/ 2476672 w 5504755"/>
              <a:gd name="connsiteY78" fmla="*/ 2374160 h 4297270"/>
              <a:gd name="connsiteX79" fmla="*/ 2427466 w 5504755"/>
              <a:gd name="connsiteY79" fmla="*/ 2361859 h 4297270"/>
              <a:gd name="connsiteX80" fmla="*/ 2304453 w 5504755"/>
              <a:gd name="connsiteY80" fmla="*/ 2255247 h 4297270"/>
              <a:gd name="connsiteX81" fmla="*/ 2259347 w 5504755"/>
              <a:gd name="connsiteY81" fmla="*/ 2197841 h 4297270"/>
              <a:gd name="connsiteX82" fmla="*/ 2222444 w 5504755"/>
              <a:gd name="connsiteY82" fmla="*/ 2132234 h 4297270"/>
              <a:gd name="connsiteX83" fmla="*/ 2181440 w 5504755"/>
              <a:gd name="connsiteY83" fmla="*/ 2066626 h 4297270"/>
              <a:gd name="connsiteX84" fmla="*/ 2128133 w 5504755"/>
              <a:gd name="connsiteY84" fmla="*/ 2005120 h 4297270"/>
              <a:gd name="connsiteX85" fmla="*/ 2058426 w 5504755"/>
              <a:gd name="connsiteY85" fmla="*/ 1927211 h 4297270"/>
              <a:gd name="connsiteX86" fmla="*/ 2017421 w 5504755"/>
              <a:gd name="connsiteY86" fmla="*/ 1906708 h 4297270"/>
              <a:gd name="connsiteX87" fmla="*/ 1968217 w 5504755"/>
              <a:gd name="connsiteY87" fmla="*/ 1882106 h 4297270"/>
              <a:gd name="connsiteX88" fmla="*/ 1849303 w 5504755"/>
              <a:gd name="connsiteY88" fmla="*/ 1841102 h 4297270"/>
              <a:gd name="connsiteX89" fmla="*/ 1742692 w 5504755"/>
              <a:gd name="connsiteY89" fmla="*/ 1808298 h 4297270"/>
              <a:gd name="connsiteX90" fmla="*/ 1668883 w 5504755"/>
              <a:gd name="connsiteY90" fmla="*/ 1763194 h 4297270"/>
              <a:gd name="connsiteX91" fmla="*/ 1504865 w 5504755"/>
              <a:gd name="connsiteY91" fmla="*/ 1726289 h 4297270"/>
              <a:gd name="connsiteX92" fmla="*/ 1357249 w 5504755"/>
              <a:gd name="connsiteY92" fmla="*/ 1615577 h 4297270"/>
              <a:gd name="connsiteX93" fmla="*/ 1295742 w 5504755"/>
              <a:gd name="connsiteY93" fmla="*/ 1488464 h 4297270"/>
              <a:gd name="connsiteX94" fmla="*/ 1217834 w 5504755"/>
              <a:gd name="connsiteY94" fmla="*/ 1472062 h 4297270"/>
              <a:gd name="connsiteX95" fmla="*/ 1123524 w 5504755"/>
              <a:gd name="connsiteY95" fmla="*/ 1455659 h 4297270"/>
              <a:gd name="connsiteX96" fmla="*/ 1041515 w 5504755"/>
              <a:gd name="connsiteY96" fmla="*/ 1426957 h 4297270"/>
              <a:gd name="connsiteX97" fmla="*/ 951305 w 5504755"/>
              <a:gd name="connsiteY97" fmla="*/ 1377751 h 4297270"/>
              <a:gd name="connsiteX98" fmla="*/ 897999 w 5504755"/>
              <a:gd name="connsiteY98" fmla="*/ 1344948 h 4297270"/>
              <a:gd name="connsiteX99" fmla="*/ 824191 w 5504755"/>
              <a:gd name="connsiteY99" fmla="*/ 1312144 h 4297270"/>
              <a:gd name="connsiteX100" fmla="*/ 754483 w 5504755"/>
              <a:gd name="connsiteY100" fmla="*/ 1299843 h 4297270"/>
              <a:gd name="connsiteX101" fmla="*/ 692976 w 5504755"/>
              <a:gd name="connsiteY101" fmla="*/ 1250636 h 4297270"/>
              <a:gd name="connsiteX102" fmla="*/ 627369 w 5504755"/>
              <a:gd name="connsiteY102" fmla="*/ 1209633 h 4297270"/>
              <a:gd name="connsiteX103" fmla="*/ 602767 w 5504755"/>
              <a:gd name="connsiteY103" fmla="*/ 1123524 h 4297270"/>
              <a:gd name="connsiteX104" fmla="*/ 578164 w 5504755"/>
              <a:gd name="connsiteY104" fmla="*/ 1021012 h 4297270"/>
              <a:gd name="connsiteX105" fmla="*/ 549461 w 5504755"/>
              <a:gd name="connsiteY105" fmla="*/ 885697 h 4297270"/>
              <a:gd name="connsiteX106" fmla="*/ 471553 w 5504755"/>
              <a:gd name="connsiteY106" fmla="*/ 787285 h 4297270"/>
              <a:gd name="connsiteX107" fmla="*/ 299333 w 5504755"/>
              <a:gd name="connsiteY107" fmla="*/ 623268 h 4297270"/>
              <a:gd name="connsiteX108" fmla="*/ 246028 w 5504755"/>
              <a:gd name="connsiteY108" fmla="*/ 508456 h 4297270"/>
              <a:gd name="connsiteX109" fmla="*/ 151718 w 5504755"/>
              <a:gd name="connsiteY109" fmla="*/ 266529 h 4297270"/>
              <a:gd name="connsiteX110" fmla="*/ 0 w 5504755"/>
              <a:gd name="connsiteY11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71079 w 5504755"/>
              <a:gd name="connsiteY46" fmla="*/ 3497683 h 4297270"/>
              <a:gd name="connsiteX47" fmla="*/ 4325974 w 5504755"/>
              <a:gd name="connsiteY47" fmla="*/ 3473080 h 4297270"/>
              <a:gd name="connsiteX48" fmla="*/ 4264467 w 5504755"/>
              <a:gd name="connsiteY48" fmla="*/ 3448477 h 4297270"/>
              <a:gd name="connsiteX49" fmla="*/ 4149655 w 5504755"/>
              <a:gd name="connsiteY49" fmla="*/ 3362368 h 4297270"/>
              <a:gd name="connsiteX50" fmla="*/ 4084047 w 5504755"/>
              <a:gd name="connsiteY50" fmla="*/ 3333665 h 4297270"/>
              <a:gd name="connsiteX51" fmla="*/ 4022541 w 5504755"/>
              <a:gd name="connsiteY51" fmla="*/ 3317263 h 4297270"/>
              <a:gd name="connsiteX52" fmla="*/ 3977436 w 5504755"/>
              <a:gd name="connsiteY52" fmla="*/ 3296761 h 4297270"/>
              <a:gd name="connsiteX53" fmla="*/ 3944632 w 5504755"/>
              <a:gd name="connsiteY53" fmla="*/ 3280359 h 4297270"/>
              <a:gd name="connsiteX54" fmla="*/ 3928230 w 5504755"/>
              <a:gd name="connsiteY54" fmla="*/ 3276259 h 4297270"/>
              <a:gd name="connsiteX55" fmla="*/ 3915929 w 5504755"/>
              <a:gd name="connsiteY55" fmla="*/ 3272158 h 4297270"/>
              <a:gd name="connsiteX56" fmla="*/ 3879025 w 5504755"/>
              <a:gd name="connsiteY56" fmla="*/ 3255756 h 4297270"/>
              <a:gd name="connsiteX57" fmla="*/ 3846221 w 5504755"/>
              <a:gd name="connsiteY57" fmla="*/ 3243455 h 4297270"/>
              <a:gd name="connsiteX58" fmla="*/ 3780614 w 5504755"/>
              <a:gd name="connsiteY58" fmla="*/ 3190149 h 4297270"/>
              <a:gd name="connsiteX59" fmla="*/ 3821619 w 5504755"/>
              <a:gd name="connsiteY59" fmla="*/ 3231154 h 4297270"/>
              <a:gd name="connsiteX60" fmla="*/ 3715007 w 5504755"/>
              <a:gd name="connsiteY60" fmla="*/ 3153245 h 4297270"/>
              <a:gd name="connsiteX61" fmla="*/ 3604295 w 5504755"/>
              <a:gd name="connsiteY61" fmla="*/ 3083537 h 4297270"/>
              <a:gd name="connsiteX62" fmla="*/ 3481281 w 5504755"/>
              <a:gd name="connsiteY62" fmla="*/ 3046633 h 4297270"/>
              <a:gd name="connsiteX63" fmla="*/ 3436177 w 5504755"/>
              <a:gd name="connsiteY63" fmla="*/ 2993328 h 4297270"/>
              <a:gd name="connsiteX64" fmla="*/ 3448478 w 5504755"/>
              <a:gd name="connsiteY64" fmla="*/ 2907218 h 4297270"/>
              <a:gd name="connsiteX65" fmla="*/ 3399272 w 5504755"/>
              <a:gd name="connsiteY65" fmla="*/ 2874415 h 4297270"/>
              <a:gd name="connsiteX66" fmla="*/ 3276259 w 5504755"/>
              <a:gd name="connsiteY66" fmla="*/ 2878515 h 4297270"/>
              <a:gd name="connsiteX67" fmla="*/ 3202451 w 5504755"/>
              <a:gd name="connsiteY67" fmla="*/ 2845711 h 4297270"/>
              <a:gd name="connsiteX68" fmla="*/ 3157345 w 5504755"/>
              <a:gd name="connsiteY68" fmla="*/ 2821109 h 4297270"/>
              <a:gd name="connsiteX69" fmla="*/ 3124542 w 5504755"/>
              <a:gd name="connsiteY69" fmla="*/ 2763702 h 4297270"/>
              <a:gd name="connsiteX70" fmla="*/ 3071237 w 5504755"/>
              <a:gd name="connsiteY70" fmla="*/ 2677593 h 4297270"/>
              <a:gd name="connsiteX71" fmla="*/ 3050734 w 5504755"/>
              <a:gd name="connsiteY71" fmla="*/ 2603785 h 4297270"/>
              <a:gd name="connsiteX72" fmla="*/ 3009730 w 5504755"/>
              <a:gd name="connsiteY72" fmla="*/ 2509475 h 4297270"/>
              <a:gd name="connsiteX73" fmla="*/ 2968725 w 5504755"/>
              <a:gd name="connsiteY73" fmla="*/ 2468470 h 4297270"/>
              <a:gd name="connsiteX74" fmla="*/ 2894917 w 5504755"/>
              <a:gd name="connsiteY74" fmla="*/ 2419265 h 4297270"/>
              <a:gd name="connsiteX75" fmla="*/ 2771904 w 5504755"/>
              <a:gd name="connsiteY75" fmla="*/ 2382361 h 4297270"/>
              <a:gd name="connsiteX76" fmla="*/ 2739100 w 5504755"/>
              <a:gd name="connsiteY76" fmla="*/ 2378260 h 4297270"/>
              <a:gd name="connsiteX77" fmla="*/ 2476672 w 5504755"/>
              <a:gd name="connsiteY77" fmla="*/ 2374160 h 4297270"/>
              <a:gd name="connsiteX78" fmla="*/ 2427466 w 5504755"/>
              <a:gd name="connsiteY78" fmla="*/ 2361859 h 4297270"/>
              <a:gd name="connsiteX79" fmla="*/ 2304453 w 5504755"/>
              <a:gd name="connsiteY79" fmla="*/ 2255247 h 4297270"/>
              <a:gd name="connsiteX80" fmla="*/ 2259347 w 5504755"/>
              <a:gd name="connsiteY80" fmla="*/ 2197841 h 4297270"/>
              <a:gd name="connsiteX81" fmla="*/ 2222444 w 5504755"/>
              <a:gd name="connsiteY81" fmla="*/ 2132234 h 4297270"/>
              <a:gd name="connsiteX82" fmla="*/ 2181440 w 5504755"/>
              <a:gd name="connsiteY82" fmla="*/ 2066626 h 4297270"/>
              <a:gd name="connsiteX83" fmla="*/ 2128133 w 5504755"/>
              <a:gd name="connsiteY83" fmla="*/ 2005120 h 4297270"/>
              <a:gd name="connsiteX84" fmla="*/ 2058426 w 5504755"/>
              <a:gd name="connsiteY84" fmla="*/ 1927211 h 4297270"/>
              <a:gd name="connsiteX85" fmla="*/ 2017421 w 5504755"/>
              <a:gd name="connsiteY85" fmla="*/ 1906708 h 4297270"/>
              <a:gd name="connsiteX86" fmla="*/ 1968217 w 5504755"/>
              <a:gd name="connsiteY86" fmla="*/ 1882106 h 4297270"/>
              <a:gd name="connsiteX87" fmla="*/ 1849303 w 5504755"/>
              <a:gd name="connsiteY87" fmla="*/ 1841102 h 4297270"/>
              <a:gd name="connsiteX88" fmla="*/ 1742692 w 5504755"/>
              <a:gd name="connsiteY88" fmla="*/ 1808298 h 4297270"/>
              <a:gd name="connsiteX89" fmla="*/ 1668883 w 5504755"/>
              <a:gd name="connsiteY89" fmla="*/ 1763194 h 4297270"/>
              <a:gd name="connsiteX90" fmla="*/ 1504865 w 5504755"/>
              <a:gd name="connsiteY90" fmla="*/ 1726289 h 4297270"/>
              <a:gd name="connsiteX91" fmla="*/ 1357249 w 5504755"/>
              <a:gd name="connsiteY91" fmla="*/ 1615577 h 4297270"/>
              <a:gd name="connsiteX92" fmla="*/ 1295742 w 5504755"/>
              <a:gd name="connsiteY92" fmla="*/ 1488464 h 4297270"/>
              <a:gd name="connsiteX93" fmla="*/ 1217834 w 5504755"/>
              <a:gd name="connsiteY93" fmla="*/ 1472062 h 4297270"/>
              <a:gd name="connsiteX94" fmla="*/ 1123524 w 5504755"/>
              <a:gd name="connsiteY94" fmla="*/ 1455659 h 4297270"/>
              <a:gd name="connsiteX95" fmla="*/ 1041515 w 5504755"/>
              <a:gd name="connsiteY95" fmla="*/ 1426957 h 4297270"/>
              <a:gd name="connsiteX96" fmla="*/ 951305 w 5504755"/>
              <a:gd name="connsiteY96" fmla="*/ 1377751 h 4297270"/>
              <a:gd name="connsiteX97" fmla="*/ 897999 w 5504755"/>
              <a:gd name="connsiteY97" fmla="*/ 1344948 h 4297270"/>
              <a:gd name="connsiteX98" fmla="*/ 824191 w 5504755"/>
              <a:gd name="connsiteY98" fmla="*/ 1312144 h 4297270"/>
              <a:gd name="connsiteX99" fmla="*/ 754483 w 5504755"/>
              <a:gd name="connsiteY99" fmla="*/ 1299843 h 4297270"/>
              <a:gd name="connsiteX100" fmla="*/ 692976 w 5504755"/>
              <a:gd name="connsiteY100" fmla="*/ 1250636 h 4297270"/>
              <a:gd name="connsiteX101" fmla="*/ 627369 w 5504755"/>
              <a:gd name="connsiteY101" fmla="*/ 1209633 h 4297270"/>
              <a:gd name="connsiteX102" fmla="*/ 602767 w 5504755"/>
              <a:gd name="connsiteY102" fmla="*/ 1123524 h 4297270"/>
              <a:gd name="connsiteX103" fmla="*/ 578164 w 5504755"/>
              <a:gd name="connsiteY103" fmla="*/ 1021012 h 4297270"/>
              <a:gd name="connsiteX104" fmla="*/ 549461 w 5504755"/>
              <a:gd name="connsiteY104" fmla="*/ 885697 h 4297270"/>
              <a:gd name="connsiteX105" fmla="*/ 471553 w 5504755"/>
              <a:gd name="connsiteY105" fmla="*/ 787285 h 4297270"/>
              <a:gd name="connsiteX106" fmla="*/ 299333 w 5504755"/>
              <a:gd name="connsiteY106" fmla="*/ 623268 h 4297270"/>
              <a:gd name="connsiteX107" fmla="*/ 246028 w 5504755"/>
              <a:gd name="connsiteY107" fmla="*/ 508456 h 4297270"/>
              <a:gd name="connsiteX108" fmla="*/ 151718 w 5504755"/>
              <a:gd name="connsiteY108" fmla="*/ 266529 h 4297270"/>
              <a:gd name="connsiteX109" fmla="*/ 0 w 5504755"/>
              <a:gd name="connsiteY10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25974 w 5504755"/>
              <a:gd name="connsiteY46" fmla="*/ 3473080 h 4297270"/>
              <a:gd name="connsiteX47" fmla="*/ 4264467 w 5504755"/>
              <a:gd name="connsiteY47" fmla="*/ 3448477 h 4297270"/>
              <a:gd name="connsiteX48" fmla="*/ 4149655 w 5504755"/>
              <a:gd name="connsiteY48" fmla="*/ 3362368 h 4297270"/>
              <a:gd name="connsiteX49" fmla="*/ 4084047 w 5504755"/>
              <a:gd name="connsiteY49" fmla="*/ 3333665 h 4297270"/>
              <a:gd name="connsiteX50" fmla="*/ 4022541 w 5504755"/>
              <a:gd name="connsiteY50" fmla="*/ 3317263 h 4297270"/>
              <a:gd name="connsiteX51" fmla="*/ 3977436 w 5504755"/>
              <a:gd name="connsiteY51" fmla="*/ 3296761 h 4297270"/>
              <a:gd name="connsiteX52" fmla="*/ 3944632 w 5504755"/>
              <a:gd name="connsiteY52" fmla="*/ 3280359 h 4297270"/>
              <a:gd name="connsiteX53" fmla="*/ 3928230 w 5504755"/>
              <a:gd name="connsiteY53" fmla="*/ 3276259 h 4297270"/>
              <a:gd name="connsiteX54" fmla="*/ 3915929 w 5504755"/>
              <a:gd name="connsiteY54" fmla="*/ 3272158 h 4297270"/>
              <a:gd name="connsiteX55" fmla="*/ 3879025 w 5504755"/>
              <a:gd name="connsiteY55" fmla="*/ 3255756 h 4297270"/>
              <a:gd name="connsiteX56" fmla="*/ 3846221 w 5504755"/>
              <a:gd name="connsiteY56" fmla="*/ 3243455 h 4297270"/>
              <a:gd name="connsiteX57" fmla="*/ 3780614 w 5504755"/>
              <a:gd name="connsiteY57" fmla="*/ 3190149 h 4297270"/>
              <a:gd name="connsiteX58" fmla="*/ 3821619 w 5504755"/>
              <a:gd name="connsiteY58" fmla="*/ 3231154 h 4297270"/>
              <a:gd name="connsiteX59" fmla="*/ 3715007 w 5504755"/>
              <a:gd name="connsiteY59" fmla="*/ 3153245 h 4297270"/>
              <a:gd name="connsiteX60" fmla="*/ 3604295 w 5504755"/>
              <a:gd name="connsiteY60" fmla="*/ 3083537 h 4297270"/>
              <a:gd name="connsiteX61" fmla="*/ 3481281 w 5504755"/>
              <a:gd name="connsiteY61" fmla="*/ 3046633 h 4297270"/>
              <a:gd name="connsiteX62" fmla="*/ 3436177 w 5504755"/>
              <a:gd name="connsiteY62" fmla="*/ 2993328 h 4297270"/>
              <a:gd name="connsiteX63" fmla="*/ 3448478 w 5504755"/>
              <a:gd name="connsiteY63" fmla="*/ 2907218 h 4297270"/>
              <a:gd name="connsiteX64" fmla="*/ 3399272 w 5504755"/>
              <a:gd name="connsiteY64" fmla="*/ 2874415 h 4297270"/>
              <a:gd name="connsiteX65" fmla="*/ 3276259 w 5504755"/>
              <a:gd name="connsiteY65" fmla="*/ 2878515 h 4297270"/>
              <a:gd name="connsiteX66" fmla="*/ 3202451 w 5504755"/>
              <a:gd name="connsiteY66" fmla="*/ 2845711 h 4297270"/>
              <a:gd name="connsiteX67" fmla="*/ 3157345 w 5504755"/>
              <a:gd name="connsiteY67" fmla="*/ 2821109 h 4297270"/>
              <a:gd name="connsiteX68" fmla="*/ 3124542 w 5504755"/>
              <a:gd name="connsiteY68" fmla="*/ 2763702 h 4297270"/>
              <a:gd name="connsiteX69" fmla="*/ 3071237 w 5504755"/>
              <a:gd name="connsiteY69" fmla="*/ 2677593 h 4297270"/>
              <a:gd name="connsiteX70" fmla="*/ 3050734 w 5504755"/>
              <a:gd name="connsiteY70" fmla="*/ 2603785 h 4297270"/>
              <a:gd name="connsiteX71" fmla="*/ 3009730 w 5504755"/>
              <a:gd name="connsiteY71" fmla="*/ 2509475 h 4297270"/>
              <a:gd name="connsiteX72" fmla="*/ 2968725 w 5504755"/>
              <a:gd name="connsiteY72" fmla="*/ 2468470 h 4297270"/>
              <a:gd name="connsiteX73" fmla="*/ 2894917 w 5504755"/>
              <a:gd name="connsiteY73" fmla="*/ 2419265 h 4297270"/>
              <a:gd name="connsiteX74" fmla="*/ 2771904 w 5504755"/>
              <a:gd name="connsiteY74" fmla="*/ 2382361 h 4297270"/>
              <a:gd name="connsiteX75" fmla="*/ 2739100 w 5504755"/>
              <a:gd name="connsiteY75" fmla="*/ 2378260 h 4297270"/>
              <a:gd name="connsiteX76" fmla="*/ 2476672 w 5504755"/>
              <a:gd name="connsiteY76" fmla="*/ 2374160 h 4297270"/>
              <a:gd name="connsiteX77" fmla="*/ 2427466 w 5504755"/>
              <a:gd name="connsiteY77" fmla="*/ 2361859 h 4297270"/>
              <a:gd name="connsiteX78" fmla="*/ 2304453 w 5504755"/>
              <a:gd name="connsiteY78" fmla="*/ 2255247 h 4297270"/>
              <a:gd name="connsiteX79" fmla="*/ 2259347 w 5504755"/>
              <a:gd name="connsiteY79" fmla="*/ 2197841 h 4297270"/>
              <a:gd name="connsiteX80" fmla="*/ 2222444 w 5504755"/>
              <a:gd name="connsiteY80" fmla="*/ 2132234 h 4297270"/>
              <a:gd name="connsiteX81" fmla="*/ 2181440 w 5504755"/>
              <a:gd name="connsiteY81" fmla="*/ 2066626 h 4297270"/>
              <a:gd name="connsiteX82" fmla="*/ 2128133 w 5504755"/>
              <a:gd name="connsiteY82" fmla="*/ 2005120 h 4297270"/>
              <a:gd name="connsiteX83" fmla="*/ 2058426 w 5504755"/>
              <a:gd name="connsiteY83" fmla="*/ 1927211 h 4297270"/>
              <a:gd name="connsiteX84" fmla="*/ 2017421 w 5504755"/>
              <a:gd name="connsiteY84" fmla="*/ 1906708 h 4297270"/>
              <a:gd name="connsiteX85" fmla="*/ 1968217 w 5504755"/>
              <a:gd name="connsiteY85" fmla="*/ 1882106 h 4297270"/>
              <a:gd name="connsiteX86" fmla="*/ 1849303 w 5504755"/>
              <a:gd name="connsiteY86" fmla="*/ 1841102 h 4297270"/>
              <a:gd name="connsiteX87" fmla="*/ 1742692 w 5504755"/>
              <a:gd name="connsiteY87" fmla="*/ 1808298 h 4297270"/>
              <a:gd name="connsiteX88" fmla="*/ 1668883 w 5504755"/>
              <a:gd name="connsiteY88" fmla="*/ 1763194 h 4297270"/>
              <a:gd name="connsiteX89" fmla="*/ 1504865 w 5504755"/>
              <a:gd name="connsiteY89" fmla="*/ 1726289 h 4297270"/>
              <a:gd name="connsiteX90" fmla="*/ 1357249 w 5504755"/>
              <a:gd name="connsiteY90" fmla="*/ 1615577 h 4297270"/>
              <a:gd name="connsiteX91" fmla="*/ 1295742 w 5504755"/>
              <a:gd name="connsiteY91" fmla="*/ 1488464 h 4297270"/>
              <a:gd name="connsiteX92" fmla="*/ 1217834 w 5504755"/>
              <a:gd name="connsiteY92" fmla="*/ 1472062 h 4297270"/>
              <a:gd name="connsiteX93" fmla="*/ 1123524 w 5504755"/>
              <a:gd name="connsiteY93" fmla="*/ 1455659 h 4297270"/>
              <a:gd name="connsiteX94" fmla="*/ 1041515 w 5504755"/>
              <a:gd name="connsiteY94" fmla="*/ 1426957 h 4297270"/>
              <a:gd name="connsiteX95" fmla="*/ 951305 w 5504755"/>
              <a:gd name="connsiteY95" fmla="*/ 1377751 h 4297270"/>
              <a:gd name="connsiteX96" fmla="*/ 897999 w 5504755"/>
              <a:gd name="connsiteY96" fmla="*/ 1344948 h 4297270"/>
              <a:gd name="connsiteX97" fmla="*/ 824191 w 5504755"/>
              <a:gd name="connsiteY97" fmla="*/ 1312144 h 4297270"/>
              <a:gd name="connsiteX98" fmla="*/ 754483 w 5504755"/>
              <a:gd name="connsiteY98" fmla="*/ 1299843 h 4297270"/>
              <a:gd name="connsiteX99" fmla="*/ 692976 w 5504755"/>
              <a:gd name="connsiteY99" fmla="*/ 1250636 h 4297270"/>
              <a:gd name="connsiteX100" fmla="*/ 627369 w 5504755"/>
              <a:gd name="connsiteY100" fmla="*/ 1209633 h 4297270"/>
              <a:gd name="connsiteX101" fmla="*/ 602767 w 5504755"/>
              <a:gd name="connsiteY101" fmla="*/ 1123524 h 4297270"/>
              <a:gd name="connsiteX102" fmla="*/ 578164 w 5504755"/>
              <a:gd name="connsiteY102" fmla="*/ 1021012 h 4297270"/>
              <a:gd name="connsiteX103" fmla="*/ 549461 w 5504755"/>
              <a:gd name="connsiteY103" fmla="*/ 885697 h 4297270"/>
              <a:gd name="connsiteX104" fmla="*/ 471553 w 5504755"/>
              <a:gd name="connsiteY104" fmla="*/ 787285 h 4297270"/>
              <a:gd name="connsiteX105" fmla="*/ 299333 w 5504755"/>
              <a:gd name="connsiteY105" fmla="*/ 623268 h 4297270"/>
              <a:gd name="connsiteX106" fmla="*/ 246028 w 5504755"/>
              <a:gd name="connsiteY106" fmla="*/ 508456 h 4297270"/>
              <a:gd name="connsiteX107" fmla="*/ 151718 w 5504755"/>
              <a:gd name="connsiteY107" fmla="*/ 266529 h 4297270"/>
              <a:gd name="connsiteX108" fmla="*/ 0 w 5504755"/>
              <a:gd name="connsiteY10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25974 w 5504755"/>
              <a:gd name="connsiteY46" fmla="*/ 3473080 h 4297270"/>
              <a:gd name="connsiteX47" fmla="*/ 4264467 w 5504755"/>
              <a:gd name="connsiteY47" fmla="*/ 3350066 h 4297270"/>
              <a:gd name="connsiteX48" fmla="*/ 4149655 w 5504755"/>
              <a:gd name="connsiteY48" fmla="*/ 3362368 h 4297270"/>
              <a:gd name="connsiteX49" fmla="*/ 4084047 w 5504755"/>
              <a:gd name="connsiteY49" fmla="*/ 3333665 h 4297270"/>
              <a:gd name="connsiteX50" fmla="*/ 4022541 w 5504755"/>
              <a:gd name="connsiteY50" fmla="*/ 3317263 h 4297270"/>
              <a:gd name="connsiteX51" fmla="*/ 3977436 w 5504755"/>
              <a:gd name="connsiteY51" fmla="*/ 3296761 h 4297270"/>
              <a:gd name="connsiteX52" fmla="*/ 3944632 w 5504755"/>
              <a:gd name="connsiteY52" fmla="*/ 3280359 h 4297270"/>
              <a:gd name="connsiteX53" fmla="*/ 3928230 w 5504755"/>
              <a:gd name="connsiteY53" fmla="*/ 3276259 h 4297270"/>
              <a:gd name="connsiteX54" fmla="*/ 3915929 w 5504755"/>
              <a:gd name="connsiteY54" fmla="*/ 3272158 h 4297270"/>
              <a:gd name="connsiteX55" fmla="*/ 3879025 w 5504755"/>
              <a:gd name="connsiteY55" fmla="*/ 3255756 h 4297270"/>
              <a:gd name="connsiteX56" fmla="*/ 3846221 w 5504755"/>
              <a:gd name="connsiteY56" fmla="*/ 3243455 h 4297270"/>
              <a:gd name="connsiteX57" fmla="*/ 3780614 w 5504755"/>
              <a:gd name="connsiteY57" fmla="*/ 3190149 h 4297270"/>
              <a:gd name="connsiteX58" fmla="*/ 3821619 w 5504755"/>
              <a:gd name="connsiteY58" fmla="*/ 3231154 h 4297270"/>
              <a:gd name="connsiteX59" fmla="*/ 3715007 w 5504755"/>
              <a:gd name="connsiteY59" fmla="*/ 3153245 h 4297270"/>
              <a:gd name="connsiteX60" fmla="*/ 3604295 w 5504755"/>
              <a:gd name="connsiteY60" fmla="*/ 3083537 h 4297270"/>
              <a:gd name="connsiteX61" fmla="*/ 3481281 w 5504755"/>
              <a:gd name="connsiteY61" fmla="*/ 3046633 h 4297270"/>
              <a:gd name="connsiteX62" fmla="*/ 3436177 w 5504755"/>
              <a:gd name="connsiteY62" fmla="*/ 2993328 h 4297270"/>
              <a:gd name="connsiteX63" fmla="*/ 3448478 w 5504755"/>
              <a:gd name="connsiteY63" fmla="*/ 2907218 h 4297270"/>
              <a:gd name="connsiteX64" fmla="*/ 3399272 w 5504755"/>
              <a:gd name="connsiteY64" fmla="*/ 2874415 h 4297270"/>
              <a:gd name="connsiteX65" fmla="*/ 3276259 w 5504755"/>
              <a:gd name="connsiteY65" fmla="*/ 2878515 h 4297270"/>
              <a:gd name="connsiteX66" fmla="*/ 3202451 w 5504755"/>
              <a:gd name="connsiteY66" fmla="*/ 2845711 h 4297270"/>
              <a:gd name="connsiteX67" fmla="*/ 3157345 w 5504755"/>
              <a:gd name="connsiteY67" fmla="*/ 2821109 h 4297270"/>
              <a:gd name="connsiteX68" fmla="*/ 3124542 w 5504755"/>
              <a:gd name="connsiteY68" fmla="*/ 2763702 h 4297270"/>
              <a:gd name="connsiteX69" fmla="*/ 3071237 w 5504755"/>
              <a:gd name="connsiteY69" fmla="*/ 2677593 h 4297270"/>
              <a:gd name="connsiteX70" fmla="*/ 3050734 w 5504755"/>
              <a:gd name="connsiteY70" fmla="*/ 2603785 h 4297270"/>
              <a:gd name="connsiteX71" fmla="*/ 3009730 w 5504755"/>
              <a:gd name="connsiteY71" fmla="*/ 2509475 h 4297270"/>
              <a:gd name="connsiteX72" fmla="*/ 2968725 w 5504755"/>
              <a:gd name="connsiteY72" fmla="*/ 2468470 h 4297270"/>
              <a:gd name="connsiteX73" fmla="*/ 2894917 w 5504755"/>
              <a:gd name="connsiteY73" fmla="*/ 2419265 h 4297270"/>
              <a:gd name="connsiteX74" fmla="*/ 2771904 w 5504755"/>
              <a:gd name="connsiteY74" fmla="*/ 2382361 h 4297270"/>
              <a:gd name="connsiteX75" fmla="*/ 2739100 w 5504755"/>
              <a:gd name="connsiteY75" fmla="*/ 2378260 h 4297270"/>
              <a:gd name="connsiteX76" fmla="*/ 2476672 w 5504755"/>
              <a:gd name="connsiteY76" fmla="*/ 2374160 h 4297270"/>
              <a:gd name="connsiteX77" fmla="*/ 2427466 w 5504755"/>
              <a:gd name="connsiteY77" fmla="*/ 2361859 h 4297270"/>
              <a:gd name="connsiteX78" fmla="*/ 2304453 w 5504755"/>
              <a:gd name="connsiteY78" fmla="*/ 2255247 h 4297270"/>
              <a:gd name="connsiteX79" fmla="*/ 2259347 w 5504755"/>
              <a:gd name="connsiteY79" fmla="*/ 2197841 h 4297270"/>
              <a:gd name="connsiteX80" fmla="*/ 2222444 w 5504755"/>
              <a:gd name="connsiteY80" fmla="*/ 2132234 h 4297270"/>
              <a:gd name="connsiteX81" fmla="*/ 2181440 w 5504755"/>
              <a:gd name="connsiteY81" fmla="*/ 2066626 h 4297270"/>
              <a:gd name="connsiteX82" fmla="*/ 2128133 w 5504755"/>
              <a:gd name="connsiteY82" fmla="*/ 2005120 h 4297270"/>
              <a:gd name="connsiteX83" fmla="*/ 2058426 w 5504755"/>
              <a:gd name="connsiteY83" fmla="*/ 1927211 h 4297270"/>
              <a:gd name="connsiteX84" fmla="*/ 2017421 w 5504755"/>
              <a:gd name="connsiteY84" fmla="*/ 1906708 h 4297270"/>
              <a:gd name="connsiteX85" fmla="*/ 1968217 w 5504755"/>
              <a:gd name="connsiteY85" fmla="*/ 1882106 h 4297270"/>
              <a:gd name="connsiteX86" fmla="*/ 1849303 w 5504755"/>
              <a:gd name="connsiteY86" fmla="*/ 1841102 h 4297270"/>
              <a:gd name="connsiteX87" fmla="*/ 1742692 w 5504755"/>
              <a:gd name="connsiteY87" fmla="*/ 1808298 h 4297270"/>
              <a:gd name="connsiteX88" fmla="*/ 1668883 w 5504755"/>
              <a:gd name="connsiteY88" fmla="*/ 1763194 h 4297270"/>
              <a:gd name="connsiteX89" fmla="*/ 1504865 w 5504755"/>
              <a:gd name="connsiteY89" fmla="*/ 1726289 h 4297270"/>
              <a:gd name="connsiteX90" fmla="*/ 1357249 w 5504755"/>
              <a:gd name="connsiteY90" fmla="*/ 1615577 h 4297270"/>
              <a:gd name="connsiteX91" fmla="*/ 1295742 w 5504755"/>
              <a:gd name="connsiteY91" fmla="*/ 1488464 h 4297270"/>
              <a:gd name="connsiteX92" fmla="*/ 1217834 w 5504755"/>
              <a:gd name="connsiteY92" fmla="*/ 1472062 h 4297270"/>
              <a:gd name="connsiteX93" fmla="*/ 1123524 w 5504755"/>
              <a:gd name="connsiteY93" fmla="*/ 1455659 h 4297270"/>
              <a:gd name="connsiteX94" fmla="*/ 1041515 w 5504755"/>
              <a:gd name="connsiteY94" fmla="*/ 1426957 h 4297270"/>
              <a:gd name="connsiteX95" fmla="*/ 951305 w 5504755"/>
              <a:gd name="connsiteY95" fmla="*/ 1377751 h 4297270"/>
              <a:gd name="connsiteX96" fmla="*/ 897999 w 5504755"/>
              <a:gd name="connsiteY96" fmla="*/ 1344948 h 4297270"/>
              <a:gd name="connsiteX97" fmla="*/ 824191 w 5504755"/>
              <a:gd name="connsiteY97" fmla="*/ 1312144 h 4297270"/>
              <a:gd name="connsiteX98" fmla="*/ 754483 w 5504755"/>
              <a:gd name="connsiteY98" fmla="*/ 1299843 h 4297270"/>
              <a:gd name="connsiteX99" fmla="*/ 692976 w 5504755"/>
              <a:gd name="connsiteY99" fmla="*/ 1250636 h 4297270"/>
              <a:gd name="connsiteX100" fmla="*/ 627369 w 5504755"/>
              <a:gd name="connsiteY100" fmla="*/ 1209633 h 4297270"/>
              <a:gd name="connsiteX101" fmla="*/ 602767 w 5504755"/>
              <a:gd name="connsiteY101" fmla="*/ 1123524 h 4297270"/>
              <a:gd name="connsiteX102" fmla="*/ 578164 w 5504755"/>
              <a:gd name="connsiteY102" fmla="*/ 1021012 h 4297270"/>
              <a:gd name="connsiteX103" fmla="*/ 549461 w 5504755"/>
              <a:gd name="connsiteY103" fmla="*/ 885697 h 4297270"/>
              <a:gd name="connsiteX104" fmla="*/ 471553 w 5504755"/>
              <a:gd name="connsiteY104" fmla="*/ 787285 h 4297270"/>
              <a:gd name="connsiteX105" fmla="*/ 299333 w 5504755"/>
              <a:gd name="connsiteY105" fmla="*/ 623268 h 4297270"/>
              <a:gd name="connsiteX106" fmla="*/ 246028 w 5504755"/>
              <a:gd name="connsiteY106" fmla="*/ 508456 h 4297270"/>
              <a:gd name="connsiteX107" fmla="*/ 151718 w 5504755"/>
              <a:gd name="connsiteY107" fmla="*/ 266529 h 4297270"/>
              <a:gd name="connsiteX108" fmla="*/ 0 w 5504755"/>
              <a:gd name="connsiteY10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16184 w 5504755"/>
              <a:gd name="connsiteY45" fmla="*/ 3514085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49655 w 5504755"/>
              <a:gd name="connsiteY48" fmla="*/ 3362368 h 4297270"/>
              <a:gd name="connsiteX49" fmla="*/ 4084047 w 5504755"/>
              <a:gd name="connsiteY49" fmla="*/ 3333665 h 4297270"/>
              <a:gd name="connsiteX50" fmla="*/ 4022541 w 5504755"/>
              <a:gd name="connsiteY50" fmla="*/ 3317263 h 4297270"/>
              <a:gd name="connsiteX51" fmla="*/ 3977436 w 5504755"/>
              <a:gd name="connsiteY51" fmla="*/ 3296761 h 4297270"/>
              <a:gd name="connsiteX52" fmla="*/ 3944632 w 5504755"/>
              <a:gd name="connsiteY52" fmla="*/ 3280359 h 4297270"/>
              <a:gd name="connsiteX53" fmla="*/ 3928230 w 5504755"/>
              <a:gd name="connsiteY53" fmla="*/ 3276259 h 4297270"/>
              <a:gd name="connsiteX54" fmla="*/ 3915929 w 5504755"/>
              <a:gd name="connsiteY54" fmla="*/ 3272158 h 4297270"/>
              <a:gd name="connsiteX55" fmla="*/ 3879025 w 5504755"/>
              <a:gd name="connsiteY55" fmla="*/ 3255756 h 4297270"/>
              <a:gd name="connsiteX56" fmla="*/ 3846221 w 5504755"/>
              <a:gd name="connsiteY56" fmla="*/ 3243455 h 4297270"/>
              <a:gd name="connsiteX57" fmla="*/ 3780614 w 5504755"/>
              <a:gd name="connsiteY57" fmla="*/ 3190149 h 4297270"/>
              <a:gd name="connsiteX58" fmla="*/ 3821619 w 5504755"/>
              <a:gd name="connsiteY58" fmla="*/ 3231154 h 4297270"/>
              <a:gd name="connsiteX59" fmla="*/ 3715007 w 5504755"/>
              <a:gd name="connsiteY59" fmla="*/ 3153245 h 4297270"/>
              <a:gd name="connsiteX60" fmla="*/ 3604295 w 5504755"/>
              <a:gd name="connsiteY60" fmla="*/ 3083537 h 4297270"/>
              <a:gd name="connsiteX61" fmla="*/ 3481281 w 5504755"/>
              <a:gd name="connsiteY61" fmla="*/ 3046633 h 4297270"/>
              <a:gd name="connsiteX62" fmla="*/ 3436177 w 5504755"/>
              <a:gd name="connsiteY62" fmla="*/ 2993328 h 4297270"/>
              <a:gd name="connsiteX63" fmla="*/ 3448478 w 5504755"/>
              <a:gd name="connsiteY63" fmla="*/ 2907218 h 4297270"/>
              <a:gd name="connsiteX64" fmla="*/ 3399272 w 5504755"/>
              <a:gd name="connsiteY64" fmla="*/ 2874415 h 4297270"/>
              <a:gd name="connsiteX65" fmla="*/ 3276259 w 5504755"/>
              <a:gd name="connsiteY65" fmla="*/ 2878515 h 4297270"/>
              <a:gd name="connsiteX66" fmla="*/ 3202451 w 5504755"/>
              <a:gd name="connsiteY66" fmla="*/ 2845711 h 4297270"/>
              <a:gd name="connsiteX67" fmla="*/ 3157345 w 5504755"/>
              <a:gd name="connsiteY67" fmla="*/ 2821109 h 4297270"/>
              <a:gd name="connsiteX68" fmla="*/ 3124542 w 5504755"/>
              <a:gd name="connsiteY68" fmla="*/ 2763702 h 4297270"/>
              <a:gd name="connsiteX69" fmla="*/ 3071237 w 5504755"/>
              <a:gd name="connsiteY69" fmla="*/ 2677593 h 4297270"/>
              <a:gd name="connsiteX70" fmla="*/ 3050734 w 5504755"/>
              <a:gd name="connsiteY70" fmla="*/ 2603785 h 4297270"/>
              <a:gd name="connsiteX71" fmla="*/ 3009730 w 5504755"/>
              <a:gd name="connsiteY71" fmla="*/ 2509475 h 4297270"/>
              <a:gd name="connsiteX72" fmla="*/ 2968725 w 5504755"/>
              <a:gd name="connsiteY72" fmla="*/ 2468470 h 4297270"/>
              <a:gd name="connsiteX73" fmla="*/ 2894917 w 5504755"/>
              <a:gd name="connsiteY73" fmla="*/ 2419265 h 4297270"/>
              <a:gd name="connsiteX74" fmla="*/ 2771904 w 5504755"/>
              <a:gd name="connsiteY74" fmla="*/ 2382361 h 4297270"/>
              <a:gd name="connsiteX75" fmla="*/ 2739100 w 5504755"/>
              <a:gd name="connsiteY75" fmla="*/ 2378260 h 4297270"/>
              <a:gd name="connsiteX76" fmla="*/ 2476672 w 5504755"/>
              <a:gd name="connsiteY76" fmla="*/ 2374160 h 4297270"/>
              <a:gd name="connsiteX77" fmla="*/ 2427466 w 5504755"/>
              <a:gd name="connsiteY77" fmla="*/ 2361859 h 4297270"/>
              <a:gd name="connsiteX78" fmla="*/ 2304453 w 5504755"/>
              <a:gd name="connsiteY78" fmla="*/ 2255247 h 4297270"/>
              <a:gd name="connsiteX79" fmla="*/ 2259347 w 5504755"/>
              <a:gd name="connsiteY79" fmla="*/ 2197841 h 4297270"/>
              <a:gd name="connsiteX80" fmla="*/ 2222444 w 5504755"/>
              <a:gd name="connsiteY80" fmla="*/ 2132234 h 4297270"/>
              <a:gd name="connsiteX81" fmla="*/ 2181440 w 5504755"/>
              <a:gd name="connsiteY81" fmla="*/ 2066626 h 4297270"/>
              <a:gd name="connsiteX82" fmla="*/ 2128133 w 5504755"/>
              <a:gd name="connsiteY82" fmla="*/ 2005120 h 4297270"/>
              <a:gd name="connsiteX83" fmla="*/ 2058426 w 5504755"/>
              <a:gd name="connsiteY83" fmla="*/ 1927211 h 4297270"/>
              <a:gd name="connsiteX84" fmla="*/ 2017421 w 5504755"/>
              <a:gd name="connsiteY84" fmla="*/ 1906708 h 4297270"/>
              <a:gd name="connsiteX85" fmla="*/ 1968217 w 5504755"/>
              <a:gd name="connsiteY85" fmla="*/ 1882106 h 4297270"/>
              <a:gd name="connsiteX86" fmla="*/ 1849303 w 5504755"/>
              <a:gd name="connsiteY86" fmla="*/ 1841102 h 4297270"/>
              <a:gd name="connsiteX87" fmla="*/ 1742692 w 5504755"/>
              <a:gd name="connsiteY87" fmla="*/ 1808298 h 4297270"/>
              <a:gd name="connsiteX88" fmla="*/ 1668883 w 5504755"/>
              <a:gd name="connsiteY88" fmla="*/ 1763194 h 4297270"/>
              <a:gd name="connsiteX89" fmla="*/ 1504865 w 5504755"/>
              <a:gd name="connsiteY89" fmla="*/ 1726289 h 4297270"/>
              <a:gd name="connsiteX90" fmla="*/ 1357249 w 5504755"/>
              <a:gd name="connsiteY90" fmla="*/ 1615577 h 4297270"/>
              <a:gd name="connsiteX91" fmla="*/ 1295742 w 5504755"/>
              <a:gd name="connsiteY91" fmla="*/ 1488464 h 4297270"/>
              <a:gd name="connsiteX92" fmla="*/ 1217834 w 5504755"/>
              <a:gd name="connsiteY92" fmla="*/ 1472062 h 4297270"/>
              <a:gd name="connsiteX93" fmla="*/ 1123524 w 5504755"/>
              <a:gd name="connsiteY93" fmla="*/ 1455659 h 4297270"/>
              <a:gd name="connsiteX94" fmla="*/ 1041515 w 5504755"/>
              <a:gd name="connsiteY94" fmla="*/ 1426957 h 4297270"/>
              <a:gd name="connsiteX95" fmla="*/ 951305 w 5504755"/>
              <a:gd name="connsiteY95" fmla="*/ 1377751 h 4297270"/>
              <a:gd name="connsiteX96" fmla="*/ 897999 w 5504755"/>
              <a:gd name="connsiteY96" fmla="*/ 1344948 h 4297270"/>
              <a:gd name="connsiteX97" fmla="*/ 824191 w 5504755"/>
              <a:gd name="connsiteY97" fmla="*/ 1312144 h 4297270"/>
              <a:gd name="connsiteX98" fmla="*/ 754483 w 5504755"/>
              <a:gd name="connsiteY98" fmla="*/ 1299843 h 4297270"/>
              <a:gd name="connsiteX99" fmla="*/ 692976 w 5504755"/>
              <a:gd name="connsiteY99" fmla="*/ 1250636 h 4297270"/>
              <a:gd name="connsiteX100" fmla="*/ 627369 w 5504755"/>
              <a:gd name="connsiteY100" fmla="*/ 1209633 h 4297270"/>
              <a:gd name="connsiteX101" fmla="*/ 602767 w 5504755"/>
              <a:gd name="connsiteY101" fmla="*/ 1123524 h 4297270"/>
              <a:gd name="connsiteX102" fmla="*/ 578164 w 5504755"/>
              <a:gd name="connsiteY102" fmla="*/ 1021012 h 4297270"/>
              <a:gd name="connsiteX103" fmla="*/ 549461 w 5504755"/>
              <a:gd name="connsiteY103" fmla="*/ 885697 h 4297270"/>
              <a:gd name="connsiteX104" fmla="*/ 471553 w 5504755"/>
              <a:gd name="connsiteY104" fmla="*/ 787285 h 4297270"/>
              <a:gd name="connsiteX105" fmla="*/ 299333 w 5504755"/>
              <a:gd name="connsiteY105" fmla="*/ 623268 h 4297270"/>
              <a:gd name="connsiteX106" fmla="*/ 246028 w 5504755"/>
              <a:gd name="connsiteY106" fmla="*/ 508456 h 4297270"/>
              <a:gd name="connsiteX107" fmla="*/ 151718 w 5504755"/>
              <a:gd name="connsiteY107" fmla="*/ 266529 h 4297270"/>
              <a:gd name="connsiteX108" fmla="*/ 0 w 5504755"/>
              <a:gd name="connsiteY10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5599 w 5504755"/>
              <a:gd name="connsiteY44" fmla="*/ 3567390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49655 w 5504755"/>
              <a:gd name="connsiteY48" fmla="*/ 3362368 h 4297270"/>
              <a:gd name="connsiteX49" fmla="*/ 4084047 w 5504755"/>
              <a:gd name="connsiteY49" fmla="*/ 3333665 h 4297270"/>
              <a:gd name="connsiteX50" fmla="*/ 4022541 w 5504755"/>
              <a:gd name="connsiteY50" fmla="*/ 3317263 h 4297270"/>
              <a:gd name="connsiteX51" fmla="*/ 3977436 w 5504755"/>
              <a:gd name="connsiteY51" fmla="*/ 3296761 h 4297270"/>
              <a:gd name="connsiteX52" fmla="*/ 3944632 w 5504755"/>
              <a:gd name="connsiteY52" fmla="*/ 3280359 h 4297270"/>
              <a:gd name="connsiteX53" fmla="*/ 3928230 w 5504755"/>
              <a:gd name="connsiteY53" fmla="*/ 3276259 h 4297270"/>
              <a:gd name="connsiteX54" fmla="*/ 3915929 w 5504755"/>
              <a:gd name="connsiteY54" fmla="*/ 3272158 h 4297270"/>
              <a:gd name="connsiteX55" fmla="*/ 3879025 w 5504755"/>
              <a:gd name="connsiteY55" fmla="*/ 3255756 h 4297270"/>
              <a:gd name="connsiteX56" fmla="*/ 3846221 w 5504755"/>
              <a:gd name="connsiteY56" fmla="*/ 3243455 h 4297270"/>
              <a:gd name="connsiteX57" fmla="*/ 3780614 w 5504755"/>
              <a:gd name="connsiteY57" fmla="*/ 3190149 h 4297270"/>
              <a:gd name="connsiteX58" fmla="*/ 3821619 w 5504755"/>
              <a:gd name="connsiteY58" fmla="*/ 3231154 h 4297270"/>
              <a:gd name="connsiteX59" fmla="*/ 3715007 w 5504755"/>
              <a:gd name="connsiteY59" fmla="*/ 3153245 h 4297270"/>
              <a:gd name="connsiteX60" fmla="*/ 3604295 w 5504755"/>
              <a:gd name="connsiteY60" fmla="*/ 3083537 h 4297270"/>
              <a:gd name="connsiteX61" fmla="*/ 3481281 w 5504755"/>
              <a:gd name="connsiteY61" fmla="*/ 3046633 h 4297270"/>
              <a:gd name="connsiteX62" fmla="*/ 3436177 w 5504755"/>
              <a:gd name="connsiteY62" fmla="*/ 2993328 h 4297270"/>
              <a:gd name="connsiteX63" fmla="*/ 3448478 w 5504755"/>
              <a:gd name="connsiteY63" fmla="*/ 2907218 h 4297270"/>
              <a:gd name="connsiteX64" fmla="*/ 3399272 w 5504755"/>
              <a:gd name="connsiteY64" fmla="*/ 2874415 h 4297270"/>
              <a:gd name="connsiteX65" fmla="*/ 3276259 w 5504755"/>
              <a:gd name="connsiteY65" fmla="*/ 2878515 h 4297270"/>
              <a:gd name="connsiteX66" fmla="*/ 3202451 w 5504755"/>
              <a:gd name="connsiteY66" fmla="*/ 2845711 h 4297270"/>
              <a:gd name="connsiteX67" fmla="*/ 3157345 w 5504755"/>
              <a:gd name="connsiteY67" fmla="*/ 2821109 h 4297270"/>
              <a:gd name="connsiteX68" fmla="*/ 3124542 w 5504755"/>
              <a:gd name="connsiteY68" fmla="*/ 2763702 h 4297270"/>
              <a:gd name="connsiteX69" fmla="*/ 3071237 w 5504755"/>
              <a:gd name="connsiteY69" fmla="*/ 2677593 h 4297270"/>
              <a:gd name="connsiteX70" fmla="*/ 3050734 w 5504755"/>
              <a:gd name="connsiteY70" fmla="*/ 2603785 h 4297270"/>
              <a:gd name="connsiteX71" fmla="*/ 3009730 w 5504755"/>
              <a:gd name="connsiteY71" fmla="*/ 2509475 h 4297270"/>
              <a:gd name="connsiteX72" fmla="*/ 2968725 w 5504755"/>
              <a:gd name="connsiteY72" fmla="*/ 2468470 h 4297270"/>
              <a:gd name="connsiteX73" fmla="*/ 2894917 w 5504755"/>
              <a:gd name="connsiteY73" fmla="*/ 2419265 h 4297270"/>
              <a:gd name="connsiteX74" fmla="*/ 2771904 w 5504755"/>
              <a:gd name="connsiteY74" fmla="*/ 2382361 h 4297270"/>
              <a:gd name="connsiteX75" fmla="*/ 2739100 w 5504755"/>
              <a:gd name="connsiteY75" fmla="*/ 2378260 h 4297270"/>
              <a:gd name="connsiteX76" fmla="*/ 2476672 w 5504755"/>
              <a:gd name="connsiteY76" fmla="*/ 2374160 h 4297270"/>
              <a:gd name="connsiteX77" fmla="*/ 2427466 w 5504755"/>
              <a:gd name="connsiteY77" fmla="*/ 2361859 h 4297270"/>
              <a:gd name="connsiteX78" fmla="*/ 2304453 w 5504755"/>
              <a:gd name="connsiteY78" fmla="*/ 2255247 h 4297270"/>
              <a:gd name="connsiteX79" fmla="*/ 2259347 w 5504755"/>
              <a:gd name="connsiteY79" fmla="*/ 2197841 h 4297270"/>
              <a:gd name="connsiteX80" fmla="*/ 2222444 w 5504755"/>
              <a:gd name="connsiteY80" fmla="*/ 2132234 h 4297270"/>
              <a:gd name="connsiteX81" fmla="*/ 2181440 w 5504755"/>
              <a:gd name="connsiteY81" fmla="*/ 2066626 h 4297270"/>
              <a:gd name="connsiteX82" fmla="*/ 2128133 w 5504755"/>
              <a:gd name="connsiteY82" fmla="*/ 2005120 h 4297270"/>
              <a:gd name="connsiteX83" fmla="*/ 2058426 w 5504755"/>
              <a:gd name="connsiteY83" fmla="*/ 1927211 h 4297270"/>
              <a:gd name="connsiteX84" fmla="*/ 2017421 w 5504755"/>
              <a:gd name="connsiteY84" fmla="*/ 1906708 h 4297270"/>
              <a:gd name="connsiteX85" fmla="*/ 1968217 w 5504755"/>
              <a:gd name="connsiteY85" fmla="*/ 1882106 h 4297270"/>
              <a:gd name="connsiteX86" fmla="*/ 1849303 w 5504755"/>
              <a:gd name="connsiteY86" fmla="*/ 1841102 h 4297270"/>
              <a:gd name="connsiteX87" fmla="*/ 1742692 w 5504755"/>
              <a:gd name="connsiteY87" fmla="*/ 1808298 h 4297270"/>
              <a:gd name="connsiteX88" fmla="*/ 1668883 w 5504755"/>
              <a:gd name="connsiteY88" fmla="*/ 1763194 h 4297270"/>
              <a:gd name="connsiteX89" fmla="*/ 1504865 w 5504755"/>
              <a:gd name="connsiteY89" fmla="*/ 1726289 h 4297270"/>
              <a:gd name="connsiteX90" fmla="*/ 1357249 w 5504755"/>
              <a:gd name="connsiteY90" fmla="*/ 1615577 h 4297270"/>
              <a:gd name="connsiteX91" fmla="*/ 1295742 w 5504755"/>
              <a:gd name="connsiteY91" fmla="*/ 1488464 h 4297270"/>
              <a:gd name="connsiteX92" fmla="*/ 1217834 w 5504755"/>
              <a:gd name="connsiteY92" fmla="*/ 1472062 h 4297270"/>
              <a:gd name="connsiteX93" fmla="*/ 1123524 w 5504755"/>
              <a:gd name="connsiteY93" fmla="*/ 1455659 h 4297270"/>
              <a:gd name="connsiteX94" fmla="*/ 1041515 w 5504755"/>
              <a:gd name="connsiteY94" fmla="*/ 1426957 h 4297270"/>
              <a:gd name="connsiteX95" fmla="*/ 951305 w 5504755"/>
              <a:gd name="connsiteY95" fmla="*/ 1377751 h 4297270"/>
              <a:gd name="connsiteX96" fmla="*/ 897999 w 5504755"/>
              <a:gd name="connsiteY96" fmla="*/ 1344948 h 4297270"/>
              <a:gd name="connsiteX97" fmla="*/ 824191 w 5504755"/>
              <a:gd name="connsiteY97" fmla="*/ 1312144 h 4297270"/>
              <a:gd name="connsiteX98" fmla="*/ 754483 w 5504755"/>
              <a:gd name="connsiteY98" fmla="*/ 1299843 h 4297270"/>
              <a:gd name="connsiteX99" fmla="*/ 692976 w 5504755"/>
              <a:gd name="connsiteY99" fmla="*/ 1250636 h 4297270"/>
              <a:gd name="connsiteX100" fmla="*/ 627369 w 5504755"/>
              <a:gd name="connsiteY100" fmla="*/ 1209633 h 4297270"/>
              <a:gd name="connsiteX101" fmla="*/ 602767 w 5504755"/>
              <a:gd name="connsiteY101" fmla="*/ 1123524 h 4297270"/>
              <a:gd name="connsiteX102" fmla="*/ 578164 w 5504755"/>
              <a:gd name="connsiteY102" fmla="*/ 1021012 h 4297270"/>
              <a:gd name="connsiteX103" fmla="*/ 549461 w 5504755"/>
              <a:gd name="connsiteY103" fmla="*/ 885697 h 4297270"/>
              <a:gd name="connsiteX104" fmla="*/ 471553 w 5504755"/>
              <a:gd name="connsiteY104" fmla="*/ 787285 h 4297270"/>
              <a:gd name="connsiteX105" fmla="*/ 299333 w 5504755"/>
              <a:gd name="connsiteY105" fmla="*/ 623268 h 4297270"/>
              <a:gd name="connsiteX106" fmla="*/ 246028 w 5504755"/>
              <a:gd name="connsiteY106" fmla="*/ 508456 h 4297270"/>
              <a:gd name="connsiteX107" fmla="*/ 151718 w 5504755"/>
              <a:gd name="connsiteY107" fmla="*/ 266529 h 4297270"/>
              <a:gd name="connsiteX108" fmla="*/ 0 w 5504755"/>
              <a:gd name="connsiteY10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49655 w 5504755"/>
              <a:gd name="connsiteY48" fmla="*/ 3362368 h 4297270"/>
              <a:gd name="connsiteX49" fmla="*/ 4084047 w 5504755"/>
              <a:gd name="connsiteY49" fmla="*/ 3333665 h 4297270"/>
              <a:gd name="connsiteX50" fmla="*/ 4022541 w 5504755"/>
              <a:gd name="connsiteY50" fmla="*/ 3317263 h 4297270"/>
              <a:gd name="connsiteX51" fmla="*/ 3977436 w 5504755"/>
              <a:gd name="connsiteY51" fmla="*/ 3296761 h 4297270"/>
              <a:gd name="connsiteX52" fmla="*/ 3944632 w 5504755"/>
              <a:gd name="connsiteY52" fmla="*/ 3280359 h 4297270"/>
              <a:gd name="connsiteX53" fmla="*/ 3928230 w 5504755"/>
              <a:gd name="connsiteY53" fmla="*/ 3276259 h 4297270"/>
              <a:gd name="connsiteX54" fmla="*/ 3915929 w 5504755"/>
              <a:gd name="connsiteY54" fmla="*/ 3272158 h 4297270"/>
              <a:gd name="connsiteX55" fmla="*/ 3879025 w 5504755"/>
              <a:gd name="connsiteY55" fmla="*/ 3255756 h 4297270"/>
              <a:gd name="connsiteX56" fmla="*/ 3846221 w 5504755"/>
              <a:gd name="connsiteY56" fmla="*/ 3243455 h 4297270"/>
              <a:gd name="connsiteX57" fmla="*/ 3780614 w 5504755"/>
              <a:gd name="connsiteY57" fmla="*/ 3190149 h 4297270"/>
              <a:gd name="connsiteX58" fmla="*/ 3821619 w 5504755"/>
              <a:gd name="connsiteY58" fmla="*/ 3231154 h 4297270"/>
              <a:gd name="connsiteX59" fmla="*/ 3715007 w 5504755"/>
              <a:gd name="connsiteY59" fmla="*/ 3153245 h 4297270"/>
              <a:gd name="connsiteX60" fmla="*/ 3604295 w 5504755"/>
              <a:gd name="connsiteY60" fmla="*/ 3083537 h 4297270"/>
              <a:gd name="connsiteX61" fmla="*/ 3481281 w 5504755"/>
              <a:gd name="connsiteY61" fmla="*/ 3046633 h 4297270"/>
              <a:gd name="connsiteX62" fmla="*/ 3436177 w 5504755"/>
              <a:gd name="connsiteY62" fmla="*/ 2993328 h 4297270"/>
              <a:gd name="connsiteX63" fmla="*/ 3448478 w 5504755"/>
              <a:gd name="connsiteY63" fmla="*/ 2907218 h 4297270"/>
              <a:gd name="connsiteX64" fmla="*/ 3399272 w 5504755"/>
              <a:gd name="connsiteY64" fmla="*/ 2874415 h 4297270"/>
              <a:gd name="connsiteX65" fmla="*/ 3276259 w 5504755"/>
              <a:gd name="connsiteY65" fmla="*/ 2878515 h 4297270"/>
              <a:gd name="connsiteX66" fmla="*/ 3202451 w 5504755"/>
              <a:gd name="connsiteY66" fmla="*/ 2845711 h 4297270"/>
              <a:gd name="connsiteX67" fmla="*/ 3157345 w 5504755"/>
              <a:gd name="connsiteY67" fmla="*/ 2821109 h 4297270"/>
              <a:gd name="connsiteX68" fmla="*/ 3124542 w 5504755"/>
              <a:gd name="connsiteY68" fmla="*/ 2763702 h 4297270"/>
              <a:gd name="connsiteX69" fmla="*/ 3071237 w 5504755"/>
              <a:gd name="connsiteY69" fmla="*/ 2677593 h 4297270"/>
              <a:gd name="connsiteX70" fmla="*/ 3050734 w 5504755"/>
              <a:gd name="connsiteY70" fmla="*/ 2603785 h 4297270"/>
              <a:gd name="connsiteX71" fmla="*/ 3009730 w 5504755"/>
              <a:gd name="connsiteY71" fmla="*/ 2509475 h 4297270"/>
              <a:gd name="connsiteX72" fmla="*/ 2968725 w 5504755"/>
              <a:gd name="connsiteY72" fmla="*/ 2468470 h 4297270"/>
              <a:gd name="connsiteX73" fmla="*/ 2894917 w 5504755"/>
              <a:gd name="connsiteY73" fmla="*/ 2419265 h 4297270"/>
              <a:gd name="connsiteX74" fmla="*/ 2771904 w 5504755"/>
              <a:gd name="connsiteY74" fmla="*/ 2382361 h 4297270"/>
              <a:gd name="connsiteX75" fmla="*/ 2739100 w 5504755"/>
              <a:gd name="connsiteY75" fmla="*/ 2378260 h 4297270"/>
              <a:gd name="connsiteX76" fmla="*/ 2476672 w 5504755"/>
              <a:gd name="connsiteY76" fmla="*/ 2374160 h 4297270"/>
              <a:gd name="connsiteX77" fmla="*/ 2427466 w 5504755"/>
              <a:gd name="connsiteY77" fmla="*/ 2361859 h 4297270"/>
              <a:gd name="connsiteX78" fmla="*/ 2304453 w 5504755"/>
              <a:gd name="connsiteY78" fmla="*/ 2255247 h 4297270"/>
              <a:gd name="connsiteX79" fmla="*/ 2259347 w 5504755"/>
              <a:gd name="connsiteY79" fmla="*/ 2197841 h 4297270"/>
              <a:gd name="connsiteX80" fmla="*/ 2222444 w 5504755"/>
              <a:gd name="connsiteY80" fmla="*/ 2132234 h 4297270"/>
              <a:gd name="connsiteX81" fmla="*/ 2181440 w 5504755"/>
              <a:gd name="connsiteY81" fmla="*/ 2066626 h 4297270"/>
              <a:gd name="connsiteX82" fmla="*/ 2128133 w 5504755"/>
              <a:gd name="connsiteY82" fmla="*/ 2005120 h 4297270"/>
              <a:gd name="connsiteX83" fmla="*/ 2058426 w 5504755"/>
              <a:gd name="connsiteY83" fmla="*/ 1927211 h 4297270"/>
              <a:gd name="connsiteX84" fmla="*/ 2017421 w 5504755"/>
              <a:gd name="connsiteY84" fmla="*/ 1906708 h 4297270"/>
              <a:gd name="connsiteX85" fmla="*/ 1968217 w 5504755"/>
              <a:gd name="connsiteY85" fmla="*/ 1882106 h 4297270"/>
              <a:gd name="connsiteX86" fmla="*/ 1849303 w 5504755"/>
              <a:gd name="connsiteY86" fmla="*/ 1841102 h 4297270"/>
              <a:gd name="connsiteX87" fmla="*/ 1742692 w 5504755"/>
              <a:gd name="connsiteY87" fmla="*/ 1808298 h 4297270"/>
              <a:gd name="connsiteX88" fmla="*/ 1668883 w 5504755"/>
              <a:gd name="connsiteY88" fmla="*/ 1763194 h 4297270"/>
              <a:gd name="connsiteX89" fmla="*/ 1504865 w 5504755"/>
              <a:gd name="connsiteY89" fmla="*/ 1726289 h 4297270"/>
              <a:gd name="connsiteX90" fmla="*/ 1357249 w 5504755"/>
              <a:gd name="connsiteY90" fmla="*/ 1615577 h 4297270"/>
              <a:gd name="connsiteX91" fmla="*/ 1295742 w 5504755"/>
              <a:gd name="connsiteY91" fmla="*/ 1488464 h 4297270"/>
              <a:gd name="connsiteX92" fmla="*/ 1217834 w 5504755"/>
              <a:gd name="connsiteY92" fmla="*/ 1472062 h 4297270"/>
              <a:gd name="connsiteX93" fmla="*/ 1123524 w 5504755"/>
              <a:gd name="connsiteY93" fmla="*/ 1455659 h 4297270"/>
              <a:gd name="connsiteX94" fmla="*/ 1041515 w 5504755"/>
              <a:gd name="connsiteY94" fmla="*/ 1426957 h 4297270"/>
              <a:gd name="connsiteX95" fmla="*/ 951305 w 5504755"/>
              <a:gd name="connsiteY95" fmla="*/ 1377751 h 4297270"/>
              <a:gd name="connsiteX96" fmla="*/ 897999 w 5504755"/>
              <a:gd name="connsiteY96" fmla="*/ 1344948 h 4297270"/>
              <a:gd name="connsiteX97" fmla="*/ 824191 w 5504755"/>
              <a:gd name="connsiteY97" fmla="*/ 1312144 h 4297270"/>
              <a:gd name="connsiteX98" fmla="*/ 754483 w 5504755"/>
              <a:gd name="connsiteY98" fmla="*/ 1299843 h 4297270"/>
              <a:gd name="connsiteX99" fmla="*/ 692976 w 5504755"/>
              <a:gd name="connsiteY99" fmla="*/ 1250636 h 4297270"/>
              <a:gd name="connsiteX100" fmla="*/ 627369 w 5504755"/>
              <a:gd name="connsiteY100" fmla="*/ 1209633 h 4297270"/>
              <a:gd name="connsiteX101" fmla="*/ 602767 w 5504755"/>
              <a:gd name="connsiteY101" fmla="*/ 1123524 h 4297270"/>
              <a:gd name="connsiteX102" fmla="*/ 578164 w 5504755"/>
              <a:gd name="connsiteY102" fmla="*/ 1021012 h 4297270"/>
              <a:gd name="connsiteX103" fmla="*/ 549461 w 5504755"/>
              <a:gd name="connsiteY103" fmla="*/ 885697 h 4297270"/>
              <a:gd name="connsiteX104" fmla="*/ 471553 w 5504755"/>
              <a:gd name="connsiteY104" fmla="*/ 787285 h 4297270"/>
              <a:gd name="connsiteX105" fmla="*/ 299333 w 5504755"/>
              <a:gd name="connsiteY105" fmla="*/ 623268 h 4297270"/>
              <a:gd name="connsiteX106" fmla="*/ 246028 w 5504755"/>
              <a:gd name="connsiteY106" fmla="*/ 508456 h 4297270"/>
              <a:gd name="connsiteX107" fmla="*/ 151718 w 5504755"/>
              <a:gd name="connsiteY107" fmla="*/ 266529 h 4297270"/>
              <a:gd name="connsiteX108" fmla="*/ 0 w 5504755"/>
              <a:gd name="connsiteY10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084047 w 5504755"/>
              <a:gd name="connsiteY48" fmla="*/ 3333665 h 4297270"/>
              <a:gd name="connsiteX49" fmla="*/ 4022541 w 5504755"/>
              <a:gd name="connsiteY49" fmla="*/ 3317263 h 4297270"/>
              <a:gd name="connsiteX50" fmla="*/ 3977436 w 5504755"/>
              <a:gd name="connsiteY50" fmla="*/ 3296761 h 4297270"/>
              <a:gd name="connsiteX51" fmla="*/ 3944632 w 5504755"/>
              <a:gd name="connsiteY51" fmla="*/ 3280359 h 4297270"/>
              <a:gd name="connsiteX52" fmla="*/ 3928230 w 5504755"/>
              <a:gd name="connsiteY52" fmla="*/ 3276259 h 4297270"/>
              <a:gd name="connsiteX53" fmla="*/ 3915929 w 5504755"/>
              <a:gd name="connsiteY53" fmla="*/ 3272158 h 4297270"/>
              <a:gd name="connsiteX54" fmla="*/ 3879025 w 5504755"/>
              <a:gd name="connsiteY54" fmla="*/ 3255756 h 4297270"/>
              <a:gd name="connsiteX55" fmla="*/ 3846221 w 5504755"/>
              <a:gd name="connsiteY55" fmla="*/ 3243455 h 4297270"/>
              <a:gd name="connsiteX56" fmla="*/ 3780614 w 5504755"/>
              <a:gd name="connsiteY56" fmla="*/ 3190149 h 4297270"/>
              <a:gd name="connsiteX57" fmla="*/ 3821619 w 5504755"/>
              <a:gd name="connsiteY57" fmla="*/ 3231154 h 4297270"/>
              <a:gd name="connsiteX58" fmla="*/ 3715007 w 5504755"/>
              <a:gd name="connsiteY58" fmla="*/ 3153245 h 4297270"/>
              <a:gd name="connsiteX59" fmla="*/ 3604295 w 5504755"/>
              <a:gd name="connsiteY59" fmla="*/ 3083537 h 4297270"/>
              <a:gd name="connsiteX60" fmla="*/ 3481281 w 5504755"/>
              <a:gd name="connsiteY60" fmla="*/ 3046633 h 4297270"/>
              <a:gd name="connsiteX61" fmla="*/ 3436177 w 5504755"/>
              <a:gd name="connsiteY61" fmla="*/ 2993328 h 4297270"/>
              <a:gd name="connsiteX62" fmla="*/ 3448478 w 5504755"/>
              <a:gd name="connsiteY62" fmla="*/ 2907218 h 4297270"/>
              <a:gd name="connsiteX63" fmla="*/ 3399272 w 5504755"/>
              <a:gd name="connsiteY63" fmla="*/ 2874415 h 4297270"/>
              <a:gd name="connsiteX64" fmla="*/ 3276259 w 5504755"/>
              <a:gd name="connsiteY64" fmla="*/ 2878515 h 4297270"/>
              <a:gd name="connsiteX65" fmla="*/ 3202451 w 5504755"/>
              <a:gd name="connsiteY65" fmla="*/ 2845711 h 4297270"/>
              <a:gd name="connsiteX66" fmla="*/ 3157345 w 5504755"/>
              <a:gd name="connsiteY66" fmla="*/ 2821109 h 4297270"/>
              <a:gd name="connsiteX67" fmla="*/ 3124542 w 5504755"/>
              <a:gd name="connsiteY67" fmla="*/ 2763702 h 4297270"/>
              <a:gd name="connsiteX68" fmla="*/ 3071237 w 5504755"/>
              <a:gd name="connsiteY68" fmla="*/ 2677593 h 4297270"/>
              <a:gd name="connsiteX69" fmla="*/ 3050734 w 5504755"/>
              <a:gd name="connsiteY69" fmla="*/ 2603785 h 4297270"/>
              <a:gd name="connsiteX70" fmla="*/ 3009730 w 5504755"/>
              <a:gd name="connsiteY70" fmla="*/ 2509475 h 4297270"/>
              <a:gd name="connsiteX71" fmla="*/ 2968725 w 5504755"/>
              <a:gd name="connsiteY71" fmla="*/ 2468470 h 4297270"/>
              <a:gd name="connsiteX72" fmla="*/ 2894917 w 5504755"/>
              <a:gd name="connsiteY72" fmla="*/ 2419265 h 4297270"/>
              <a:gd name="connsiteX73" fmla="*/ 2771904 w 5504755"/>
              <a:gd name="connsiteY73" fmla="*/ 2382361 h 4297270"/>
              <a:gd name="connsiteX74" fmla="*/ 2739100 w 5504755"/>
              <a:gd name="connsiteY74" fmla="*/ 2378260 h 4297270"/>
              <a:gd name="connsiteX75" fmla="*/ 2476672 w 5504755"/>
              <a:gd name="connsiteY75" fmla="*/ 2374160 h 4297270"/>
              <a:gd name="connsiteX76" fmla="*/ 2427466 w 5504755"/>
              <a:gd name="connsiteY76" fmla="*/ 2361859 h 4297270"/>
              <a:gd name="connsiteX77" fmla="*/ 2304453 w 5504755"/>
              <a:gd name="connsiteY77" fmla="*/ 2255247 h 4297270"/>
              <a:gd name="connsiteX78" fmla="*/ 2259347 w 5504755"/>
              <a:gd name="connsiteY78" fmla="*/ 2197841 h 4297270"/>
              <a:gd name="connsiteX79" fmla="*/ 2222444 w 5504755"/>
              <a:gd name="connsiteY79" fmla="*/ 2132234 h 4297270"/>
              <a:gd name="connsiteX80" fmla="*/ 2181440 w 5504755"/>
              <a:gd name="connsiteY80" fmla="*/ 2066626 h 4297270"/>
              <a:gd name="connsiteX81" fmla="*/ 2128133 w 5504755"/>
              <a:gd name="connsiteY81" fmla="*/ 2005120 h 4297270"/>
              <a:gd name="connsiteX82" fmla="*/ 2058426 w 5504755"/>
              <a:gd name="connsiteY82" fmla="*/ 1927211 h 4297270"/>
              <a:gd name="connsiteX83" fmla="*/ 2017421 w 5504755"/>
              <a:gd name="connsiteY83" fmla="*/ 1906708 h 4297270"/>
              <a:gd name="connsiteX84" fmla="*/ 1968217 w 5504755"/>
              <a:gd name="connsiteY84" fmla="*/ 1882106 h 4297270"/>
              <a:gd name="connsiteX85" fmla="*/ 1849303 w 5504755"/>
              <a:gd name="connsiteY85" fmla="*/ 1841102 h 4297270"/>
              <a:gd name="connsiteX86" fmla="*/ 1742692 w 5504755"/>
              <a:gd name="connsiteY86" fmla="*/ 1808298 h 4297270"/>
              <a:gd name="connsiteX87" fmla="*/ 1668883 w 5504755"/>
              <a:gd name="connsiteY87" fmla="*/ 1763194 h 4297270"/>
              <a:gd name="connsiteX88" fmla="*/ 1504865 w 5504755"/>
              <a:gd name="connsiteY88" fmla="*/ 1726289 h 4297270"/>
              <a:gd name="connsiteX89" fmla="*/ 1357249 w 5504755"/>
              <a:gd name="connsiteY89" fmla="*/ 1615577 h 4297270"/>
              <a:gd name="connsiteX90" fmla="*/ 1295742 w 5504755"/>
              <a:gd name="connsiteY90" fmla="*/ 1488464 h 4297270"/>
              <a:gd name="connsiteX91" fmla="*/ 1217834 w 5504755"/>
              <a:gd name="connsiteY91" fmla="*/ 1472062 h 4297270"/>
              <a:gd name="connsiteX92" fmla="*/ 1123524 w 5504755"/>
              <a:gd name="connsiteY92" fmla="*/ 1455659 h 4297270"/>
              <a:gd name="connsiteX93" fmla="*/ 1041515 w 5504755"/>
              <a:gd name="connsiteY93" fmla="*/ 1426957 h 4297270"/>
              <a:gd name="connsiteX94" fmla="*/ 951305 w 5504755"/>
              <a:gd name="connsiteY94" fmla="*/ 1377751 h 4297270"/>
              <a:gd name="connsiteX95" fmla="*/ 897999 w 5504755"/>
              <a:gd name="connsiteY95" fmla="*/ 1344948 h 4297270"/>
              <a:gd name="connsiteX96" fmla="*/ 824191 w 5504755"/>
              <a:gd name="connsiteY96" fmla="*/ 1312144 h 4297270"/>
              <a:gd name="connsiteX97" fmla="*/ 754483 w 5504755"/>
              <a:gd name="connsiteY97" fmla="*/ 1299843 h 4297270"/>
              <a:gd name="connsiteX98" fmla="*/ 692976 w 5504755"/>
              <a:gd name="connsiteY98" fmla="*/ 1250636 h 4297270"/>
              <a:gd name="connsiteX99" fmla="*/ 627369 w 5504755"/>
              <a:gd name="connsiteY99" fmla="*/ 1209633 h 4297270"/>
              <a:gd name="connsiteX100" fmla="*/ 602767 w 5504755"/>
              <a:gd name="connsiteY100" fmla="*/ 1123524 h 4297270"/>
              <a:gd name="connsiteX101" fmla="*/ 578164 w 5504755"/>
              <a:gd name="connsiteY101" fmla="*/ 1021012 h 4297270"/>
              <a:gd name="connsiteX102" fmla="*/ 549461 w 5504755"/>
              <a:gd name="connsiteY102" fmla="*/ 885697 h 4297270"/>
              <a:gd name="connsiteX103" fmla="*/ 471553 w 5504755"/>
              <a:gd name="connsiteY103" fmla="*/ 787285 h 4297270"/>
              <a:gd name="connsiteX104" fmla="*/ 299333 w 5504755"/>
              <a:gd name="connsiteY104" fmla="*/ 623268 h 4297270"/>
              <a:gd name="connsiteX105" fmla="*/ 246028 w 5504755"/>
              <a:gd name="connsiteY105" fmla="*/ 508456 h 4297270"/>
              <a:gd name="connsiteX106" fmla="*/ 151718 w 5504755"/>
              <a:gd name="connsiteY106" fmla="*/ 266529 h 4297270"/>
              <a:gd name="connsiteX107" fmla="*/ 0 w 5504755"/>
              <a:gd name="connsiteY10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4022541 w 5504755"/>
              <a:gd name="connsiteY49" fmla="*/ 3317263 h 4297270"/>
              <a:gd name="connsiteX50" fmla="*/ 3977436 w 5504755"/>
              <a:gd name="connsiteY50" fmla="*/ 3296761 h 4297270"/>
              <a:gd name="connsiteX51" fmla="*/ 3944632 w 5504755"/>
              <a:gd name="connsiteY51" fmla="*/ 3280359 h 4297270"/>
              <a:gd name="connsiteX52" fmla="*/ 3928230 w 5504755"/>
              <a:gd name="connsiteY52" fmla="*/ 3276259 h 4297270"/>
              <a:gd name="connsiteX53" fmla="*/ 3915929 w 5504755"/>
              <a:gd name="connsiteY53" fmla="*/ 3272158 h 4297270"/>
              <a:gd name="connsiteX54" fmla="*/ 3879025 w 5504755"/>
              <a:gd name="connsiteY54" fmla="*/ 3255756 h 4297270"/>
              <a:gd name="connsiteX55" fmla="*/ 3846221 w 5504755"/>
              <a:gd name="connsiteY55" fmla="*/ 3243455 h 4297270"/>
              <a:gd name="connsiteX56" fmla="*/ 3780614 w 5504755"/>
              <a:gd name="connsiteY56" fmla="*/ 3190149 h 4297270"/>
              <a:gd name="connsiteX57" fmla="*/ 3821619 w 5504755"/>
              <a:gd name="connsiteY57" fmla="*/ 3231154 h 4297270"/>
              <a:gd name="connsiteX58" fmla="*/ 3715007 w 5504755"/>
              <a:gd name="connsiteY58" fmla="*/ 3153245 h 4297270"/>
              <a:gd name="connsiteX59" fmla="*/ 3604295 w 5504755"/>
              <a:gd name="connsiteY59" fmla="*/ 3083537 h 4297270"/>
              <a:gd name="connsiteX60" fmla="*/ 3481281 w 5504755"/>
              <a:gd name="connsiteY60" fmla="*/ 3046633 h 4297270"/>
              <a:gd name="connsiteX61" fmla="*/ 3436177 w 5504755"/>
              <a:gd name="connsiteY61" fmla="*/ 2993328 h 4297270"/>
              <a:gd name="connsiteX62" fmla="*/ 3448478 w 5504755"/>
              <a:gd name="connsiteY62" fmla="*/ 2907218 h 4297270"/>
              <a:gd name="connsiteX63" fmla="*/ 3399272 w 5504755"/>
              <a:gd name="connsiteY63" fmla="*/ 2874415 h 4297270"/>
              <a:gd name="connsiteX64" fmla="*/ 3276259 w 5504755"/>
              <a:gd name="connsiteY64" fmla="*/ 2878515 h 4297270"/>
              <a:gd name="connsiteX65" fmla="*/ 3202451 w 5504755"/>
              <a:gd name="connsiteY65" fmla="*/ 2845711 h 4297270"/>
              <a:gd name="connsiteX66" fmla="*/ 3157345 w 5504755"/>
              <a:gd name="connsiteY66" fmla="*/ 2821109 h 4297270"/>
              <a:gd name="connsiteX67" fmla="*/ 3124542 w 5504755"/>
              <a:gd name="connsiteY67" fmla="*/ 2763702 h 4297270"/>
              <a:gd name="connsiteX68" fmla="*/ 3071237 w 5504755"/>
              <a:gd name="connsiteY68" fmla="*/ 2677593 h 4297270"/>
              <a:gd name="connsiteX69" fmla="*/ 3050734 w 5504755"/>
              <a:gd name="connsiteY69" fmla="*/ 2603785 h 4297270"/>
              <a:gd name="connsiteX70" fmla="*/ 3009730 w 5504755"/>
              <a:gd name="connsiteY70" fmla="*/ 2509475 h 4297270"/>
              <a:gd name="connsiteX71" fmla="*/ 2968725 w 5504755"/>
              <a:gd name="connsiteY71" fmla="*/ 2468470 h 4297270"/>
              <a:gd name="connsiteX72" fmla="*/ 2894917 w 5504755"/>
              <a:gd name="connsiteY72" fmla="*/ 2419265 h 4297270"/>
              <a:gd name="connsiteX73" fmla="*/ 2771904 w 5504755"/>
              <a:gd name="connsiteY73" fmla="*/ 2382361 h 4297270"/>
              <a:gd name="connsiteX74" fmla="*/ 2739100 w 5504755"/>
              <a:gd name="connsiteY74" fmla="*/ 2378260 h 4297270"/>
              <a:gd name="connsiteX75" fmla="*/ 2476672 w 5504755"/>
              <a:gd name="connsiteY75" fmla="*/ 2374160 h 4297270"/>
              <a:gd name="connsiteX76" fmla="*/ 2427466 w 5504755"/>
              <a:gd name="connsiteY76" fmla="*/ 2361859 h 4297270"/>
              <a:gd name="connsiteX77" fmla="*/ 2304453 w 5504755"/>
              <a:gd name="connsiteY77" fmla="*/ 2255247 h 4297270"/>
              <a:gd name="connsiteX78" fmla="*/ 2259347 w 5504755"/>
              <a:gd name="connsiteY78" fmla="*/ 2197841 h 4297270"/>
              <a:gd name="connsiteX79" fmla="*/ 2222444 w 5504755"/>
              <a:gd name="connsiteY79" fmla="*/ 2132234 h 4297270"/>
              <a:gd name="connsiteX80" fmla="*/ 2181440 w 5504755"/>
              <a:gd name="connsiteY80" fmla="*/ 2066626 h 4297270"/>
              <a:gd name="connsiteX81" fmla="*/ 2128133 w 5504755"/>
              <a:gd name="connsiteY81" fmla="*/ 2005120 h 4297270"/>
              <a:gd name="connsiteX82" fmla="*/ 2058426 w 5504755"/>
              <a:gd name="connsiteY82" fmla="*/ 1927211 h 4297270"/>
              <a:gd name="connsiteX83" fmla="*/ 2017421 w 5504755"/>
              <a:gd name="connsiteY83" fmla="*/ 1906708 h 4297270"/>
              <a:gd name="connsiteX84" fmla="*/ 1968217 w 5504755"/>
              <a:gd name="connsiteY84" fmla="*/ 1882106 h 4297270"/>
              <a:gd name="connsiteX85" fmla="*/ 1849303 w 5504755"/>
              <a:gd name="connsiteY85" fmla="*/ 1841102 h 4297270"/>
              <a:gd name="connsiteX86" fmla="*/ 1742692 w 5504755"/>
              <a:gd name="connsiteY86" fmla="*/ 1808298 h 4297270"/>
              <a:gd name="connsiteX87" fmla="*/ 1668883 w 5504755"/>
              <a:gd name="connsiteY87" fmla="*/ 1763194 h 4297270"/>
              <a:gd name="connsiteX88" fmla="*/ 1504865 w 5504755"/>
              <a:gd name="connsiteY88" fmla="*/ 1726289 h 4297270"/>
              <a:gd name="connsiteX89" fmla="*/ 1357249 w 5504755"/>
              <a:gd name="connsiteY89" fmla="*/ 1615577 h 4297270"/>
              <a:gd name="connsiteX90" fmla="*/ 1295742 w 5504755"/>
              <a:gd name="connsiteY90" fmla="*/ 1488464 h 4297270"/>
              <a:gd name="connsiteX91" fmla="*/ 1217834 w 5504755"/>
              <a:gd name="connsiteY91" fmla="*/ 1472062 h 4297270"/>
              <a:gd name="connsiteX92" fmla="*/ 1123524 w 5504755"/>
              <a:gd name="connsiteY92" fmla="*/ 1455659 h 4297270"/>
              <a:gd name="connsiteX93" fmla="*/ 1041515 w 5504755"/>
              <a:gd name="connsiteY93" fmla="*/ 1426957 h 4297270"/>
              <a:gd name="connsiteX94" fmla="*/ 951305 w 5504755"/>
              <a:gd name="connsiteY94" fmla="*/ 1377751 h 4297270"/>
              <a:gd name="connsiteX95" fmla="*/ 897999 w 5504755"/>
              <a:gd name="connsiteY95" fmla="*/ 1344948 h 4297270"/>
              <a:gd name="connsiteX96" fmla="*/ 824191 w 5504755"/>
              <a:gd name="connsiteY96" fmla="*/ 1312144 h 4297270"/>
              <a:gd name="connsiteX97" fmla="*/ 754483 w 5504755"/>
              <a:gd name="connsiteY97" fmla="*/ 1299843 h 4297270"/>
              <a:gd name="connsiteX98" fmla="*/ 692976 w 5504755"/>
              <a:gd name="connsiteY98" fmla="*/ 1250636 h 4297270"/>
              <a:gd name="connsiteX99" fmla="*/ 627369 w 5504755"/>
              <a:gd name="connsiteY99" fmla="*/ 1209633 h 4297270"/>
              <a:gd name="connsiteX100" fmla="*/ 602767 w 5504755"/>
              <a:gd name="connsiteY100" fmla="*/ 1123524 h 4297270"/>
              <a:gd name="connsiteX101" fmla="*/ 578164 w 5504755"/>
              <a:gd name="connsiteY101" fmla="*/ 1021012 h 4297270"/>
              <a:gd name="connsiteX102" fmla="*/ 549461 w 5504755"/>
              <a:gd name="connsiteY102" fmla="*/ 885697 h 4297270"/>
              <a:gd name="connsiteX103" fmla="*/ 471553 w 5504755"/>
              <a:gd name="connsiteY103" fmla="*/ 787285 h 4297270"/>
              <a:gd name="connsiteX104" fmla="*/ 299333 w 5504755"/>
              <a:gd name="connsiteY104" fmla="*/ 623268 h 4297270"/>
              <a:gd name="connsiteX105" fmla="*/ 246028 w 5504755"/>
              <a:gd name="connsiteY105" fmla="*/ 508456 h 4297270"/>
              <a:gd name="connsiteX106" fmla="*/ 151718 w 5504755"/>
              <a:gd name="connsiteY106" fmla="*/ 266529 h 4297270"/>
              <a:gd name="connsiteX107" fmla="*/ 0 w 5504755"/>
              <a:gd name="connsiteY10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944632 w 5504755"/>
              <a:gd name="connsiteY50" fmla="*/ 3280359 h 4297270"/>
              <a:gd name="connsiteX51" fmla="*/ 3928230 w 5504755"/>
              <a:gd name="connsiteY51" fmla="*/ 3276259 h 4297270"/>
              <a:gd name="connsiteX52" fmla="*/ 3915929 w 5504755"/>
              <a:gd name="connsiteY52" fmla="*/ 3272158 h 4297270"/>
              <a:gd name="connsiteX53" fmla="*/ 3879025 w 5504755"/>
              <a:gd name="connsiteY53" fmla="*/ 3255756 h 4297270"/>
              <a:gd name="connsiteX54" fmla="*/ 3846221 w 5504755"/>
              <a:gd name="connsiteY54" fmla="*/ 3243455 h 4297270"/>
              <a:gd name="connsiteX55" fmla="*/ 3780614 w 5504755"/>
              <a:gd name="connsiteY55" fmla="*/ 3190149 h 4297270"/>
              <a:gd name="connsiteX56" fmla="*/ 3821619 w 5504755"/>
              <a:gd name="connsiteY56" fmla="*/ 3231154 h 4297270"/>
              <a:gd name="connsiteX57" fmla="*/ 3715007 w 5504755"/>
              <a:gd name="connsiteY57" fmla="*/ 3153245 h 4297270"/>
              <a:gd name="connsiteX58" fmla="*/ 3604295 w 5504755"/>
              <a:gd name="connsiteY58" fmla="*/ 3083537 h 4297270"/>
              <a:gd name="connsiteX59" fmla="*/ 3481281 w 5504755"/>
              <a:gd name="connsiteY59" fmla="*/ 3046633 h 4297270"/>
              <a:gd name="connsiteX60" fmla="*/ 3436177 w 5504755"/>
              <a:gd name="connsiteY60" fmla="*/ 2993328 h 4297270"/>
              <a:gd name="connsiteX61" fmla="*/ 3448478 w 5504755"/>
              <a:gd name="connsiteY61" fmla="*/ 2907218 h 4297270"/>
              <a:gd name="connsiteX62" fmla="*/ 3399272 w 5504755"/>
              <a:gd name="connsiteY62" fmla="*/ 2874415 h 4297270"/>
              <a:gd name="connsiteX63" fmla="*/ 3276259 w 5504755"/>
              <a:gd name="connsiteY63" fmla="*/ 2878515 h 4297270"/>
              <a:gd name="connsiteX64" fmla="*/ 3202451 w 5504755"/>
              <a:gd name="connsiteY64" fmla="*/ 2845711 h 4297270"/>
              <a:gd name="connsiteX65" fmla="*/ 3157345 w 5504755"/>
              <a:gd name="connsiteY65" fmla="*/ 2821109 h 4297270"/>
              <a:gd name="connsiteX66" fmla="*/ 3124542 w 5504755"/>
              <a:gd name="connsiteY66" fmla="*/ 2763702 h 4297270"/>
              <a:gd name="connsiteX67" fmla="*/ 3071237 w 5504755"/>
              <a:gd name="connsiteY67" fmla="*/ 2677593 h 4297270"/>
              <a:gd name="connsiteX68" fmla="*/ 3050734 w 5504755"/>
              <a:gd name="connsiteY68" fmla="*/ 2603785 h 4297270"/>
              <a:gd name="connsiteX69" fmla="*/ 3009730 w 5504755"/>
              <a:gd name="connsiteY69" fmla="*/ 2509475 h 4297270"/>
              <a:gd name="connsiteX70" fmla="*/ 2968725 w 5504755"/>
              <a:gd name="connsiteY70" fmla="*/ 2468470 h 4297270"/>
              <a:gd name="connsiteX71" fmla="*/ 2894917 w 5504755"/>
              <a:gd name="connsiteY71" fmla="*/ 2419265 h 4297270"/>
              <a:gd name="connsiteX72" fmla="*/ 2771904 w 5504755"/>
              <a:gd name="connsiteY72" fmla="*/ 2382361 h 4297270"/>
              <a:gd name="connsiteX73" fmla="*/ 2739100 w 5504755"/>
              <a:gd name="connsiteY73" fmla="*/ 2378260 h 4297270"/>
              <a:gd name="connsiteX74" fmla="*/ 2476672 w 5504755"/>
              <a:gd name="connsiteY74" fmla="*/ 2374160 h 4297270"/>
              <a:gd name="connsiteX75" fmla="*/ 2427466 w 5504755"/>
              <a:gd name="connsiteY75" fmla="*/ 2361859 h 4297270"/>
              <a:gd name="connsiteX76" fmla="*/ 2304453 w 5504755"/>
              <a:gd name="connsiteY76" fmla="*/ 2255247 h 4297270"/>
              <a:gd name="connsiteX77" fmla="*/ 2259347 w 5504755"/>
              <a:gd name="connsiteY77" fmla="*/ 2197841 h 4297270"/>
              <a:gd name="connsiteX78" fmla="*/ 2222444 w 5504755"/>
              <a:gd name="connsiteY78" fmla="*/ 2132234 h 4297270"/>
              <a:gd name="connsiteX79" fmla="*/ 2181440 w 5504755"/>
              <a:gd name="connsiteY79" fmla="*/ 2066626 h 4297270"/>
              <a:gd name="connsiteX80" fmla="*/ 2128133 w 5504755"/>
              <a:gd name="connsiteY80" fmla="*/ 2005120 h 4297270"/>
              <a:gd name="connsiteX81" fmla="*/ 2058426 w 5504755"/>
              <a:gd name="connsiteY81" fmla="*/ 1927211 h 4297270"/>
              <a:gd name="connsiteX82" fmla="*/ 2017421 w 5504755"/>
              <a:gd name="connsiteY82" fmla="*/ 1906708 h 4297270"/>
              <a:gd name="connsiteX83" fmla="*/ 1968217 w 5504755"/>
              <a:gd name="connsiteY83" fmla="*/ 1882106 h 4297270"/>
              <a:gd name="connsiteX84" fmla="*/ 1849303 w 5504755"/>
              <a:gd name="connsiteY84" fmla="*/ 1841102 h 4297270"/>
              <a:gd name="connsiteX85" fmla="*/ 1742692 w 5504755"/>
              <a:gd name="connsiteY85" fmla="*/ 1808298 h 4297270"/>
              <a:gd name="connsiteX86" fmla="*/ 1668883 w 5504755"/>
              <a:gd name="connsiteY86" fmla="*/ 1763194 h 4297270"/>
              <a:gd name="connsiteX87" fmla="*/ 1504865 w 5504755"/>
              <a:gd name="connsiteY87" fmla="*/ 1726289 h 4297270"/>
              <a:gd name="connsiteX88" fmla="*/ 1357249 w 5504755"/>
              <a:gd name="connsiteY88" fmla="*/ 1615577 h 4297270"/>
              <a:gd name="connsiteX89" fmla="*/ 1295742 w 5504755"/>
              <a:gd name="connsiteY89" fmla="*/ 1488464 h 4297270"/>
              <a:gd name="connsiteX90" fmla="*/ 1217834 w 5504755"/>
              <a:gd name="connsiteY90" fmla="*/ 1472062 h 4297270"/>
              <a:gd name="connsiteX91" fmla="*/ 1123524 w 5504755"/>
              <a:gd name="connsiteY91" fmla="*/ 1455659 h 4297270"/>
              <a:gd name="connsiteX92" fmla="*/ 1041515 w 5504755"/>
              <a:gd name="connsiteY92" fmla="*/ 1426957 h 4297270"/>
              <a:gd name="connsiteX93" fmla="*/ 951305 w 5504755"/>
              <a:gd name="connsiteY93" fmla="*/ 1377751 h 4297270"/>
              <a:gd name="connsiteX94" fmla="*/ 897999 w 5504755"/>
              <a:gd name="connsiteY94" fmla="*/ 1344948 h 4297270"/>
              <a:gd name="connsiteX95" fmla="*/ 824191 w 5504755"/>
              <a:gd name="connsiteY95" fmla="*/ 1312144 h 4297270"/>
              <a:gd name="connsiteX96" fmla="*/ 754483 w 5504755"/>
              <a:gd name="connsiteY96" fmla="*/ 1299843 h 4297270"/>
              <a:gd name="connsiteX97" fmla="*/ 692976 w 5504755"/>
              <a:gd name="connsiteY97" fmla="*/ 1250636 h 4297270"/>
              <a:gd name="connsiteX98" fmla="*/ 627369 w 5504755"/>
              <a:gd name="connsiteY98" fmla="*/ 1209633 h 4297270"/>
              <a:gd name="connsiteX99" fmla="*/ 602767 w 5504755"/>
              <a:gd name="connsiteY99" fmla="*/ 1123524 h 4297270"/>
              <a:gd name="connsiteX100" fmla="*/ 578164 w 5504755"/>
              <a:gd name="connsiteY100" fmla="*/ 1021012 h 4297270"/>
              <a:gd name="connsiteX101" fmla="*/ 549461 w 5504755"/>
              <a:gd name="connsiteY101" fmla="*/ 885697 h 4297270"/>
              <a:gd name="connsiteX102" fmla="*/ 471553 w 5504755"/>
              <a:gd name="connsiteY102" fmla="*/ 787285 h 4297270"/>
              <a:gd name="connsiteX103" fmla="*/ 299333 w 5504755"/>
              <a:gd name="connsiteY103" fmla="*/ 623268 h 4297270"/>
              <a:gd name="connsiteX104" fmla="*/ 246028 w 5504755"/>
              <a:gd name="connsiteY104" fmla="*/ 508456 h 4297270"/>
              <a:gd name="connsiteX105" fmla="*/ 151718 w 5504755"/>
              <a:gd name="connsiteY105" fmla="*/ 266529 h 4297270"/>
              <a:gd name="connsiteX106" fmla="*/ 0 w 5504755"/>
              <a:gd name="connsiteY10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944632 w 5504755"/>
              <a:gd name="connsiteY50" fmla="*/ 3280359 h 4297270"/>
              <a:gd name="connsiteX51" fmla="*/ 3915929 w 5504755"/>
              <a:gd name="connsiteY51" fmla="*/ 3272158 h 4297270"/>
              <a:gd name="connsiteX52" fmla="*/ 3879025 w 5504755"/>
              <a:gd name="connsiteY52" fmla="*/ 3255756 h 4297270"/>
              <a:gd name="connsiteX53" fmla="*/ 3846221 w 5504755"/>
              <a:gd name="connsiteY53" fmla="*/ 3243455 h 4297270"/>
              <a:gd name="connsiteX54" fmla="*/ 3780614 w 5504755"/>
              <a:gd name="connsiteY54" fmla="*/ 3190149 h 4297270"/>
              <a:gd name="connsiteX55" fmla="*/ 3821619 w 5504755"/>
              <a:gd name="connsiteY55" fmla="*/ 3231154 h 4297270"/>
              <a:gd name="connsiteX56" fmla="*/ 3715007 w 5504755"/>
              <a:gd name="connsiteY56" fmla="*/ 3153245 h 4297270"/>
              <a:gd name="connsiteX57" fmla="*/ 3604295 w 5504755"/>
              <a:gd name="connsiteY57" fmla="*/ 3083537 h 4297270"/>
              <a:gd name="connsiteX58" fmla="*/ 3481281 w 5504755"/>
              <a:gd name="connsiteY58" fmla="*/ 3046633 h 4297270"/>
              <a:gd name="connsiteX59" fmla="*/ 3436177 w 5504755"/>
              <a:gd name="connsiteY59" fmla="*/ 2993328 h 4297270"/>
              <a:gd name="connsiteX60" fmla="*/ 3448478 w 5504755"/>
              <a:gd name="connsiteY60" fmla="*/ 2907218 h 4297270"/>
              <a:gd name="connsiteX61" fmla="*/ 3399272 w 5504755"/>
              <a:gd name="connsiteY61" fmla="*/ 2874415 h 4297270"/>
              <a:gd name="connsiteX62" fmla="*/ 3276259 w 5504755"/>
              <a:gd name="connsiteY62" fmla="*/ 2878515 h 4297270"/>
              <a:gd name="connsiteX63" fmla="*/ 3202451 w 5504755"/>
              <a:gd name="connsiteY63" fmla="*/ 2845711 h 4297270"/>
              <a:gd name="connsiteX64" fmla="*/ 3157345 w 5504755"/>
              <a:gd name="connsiteY64" fmla="*/ 2821109 h 4297270"/>
              <a:gd name="connsiteX65" fmla="*/ 3124542 w 5504755"/>
              <a:gd name="connsiteY65" fmla="*/ 2763702 h 4297270"/>
              <a:gd name="connsiteX66" fmla="*/ 3071237 w 5504755"/>
              <a:gd name="connsiteY66" fmla="*/ 2677593 h 4297270"/>
              <a:gd name="connsiteX67" fmla="*/ 3050734 w 5504755"/>
              <a:gd name="connsiteY67" fmla="*/ 2603785 h 4297270"/>
              <a:gd name="connsiteX68" fmla="*/ 3009730 w 5504755"/>
              <a:gd name="connsiteY68" fmla="*/ 2509475 h 4297270"/>
              <a:gd name="connsiteX69" fmla="*/ 2968725 w 5504755"/>
              <a:gd name="connsiteY69" fmla="*/ 2468470 h 4297270"/>
              <a:gd name="connsiteX70" fmla="*/ 2894917 w 5504755"/>
              <a:gd name="connsiteY70" fmla="*/ 2419265 h 4297270"/>
              <a:gd name="connsiteX71" fmla="*/ 2771904 w 5504755"/>
              <a:gd name="connsiteY71" fmla="*/ 2382361 h 4297270"/>
              <a:gd name="connsiteX72" fmla="*/ 2739100 w 5504755"/>
              <a:gd name="connsiteY72" fmla="*/ 2378260 h 4297270"/>
              <a:gd name="connsiteX73" fmla="*/ 2476672 w 5504755"/>
              <a:gd name="connsiteY73" fmla="*/ 2374160 h 4297270"/>
              <a:gd name="connsiteX74" fmla="*/ 2427466 w 5504755"/>
              <a:gd name="connsiteY74" fmla="*/ 2361859 h 4297270"/>
              <a:gd name="connsiteX75" fmla="*/ 2304453 w 5504755"/>
              <a:gd name="connsiteY75" fmla="*/ 2255247 h 4297270"/>
              <a:gd name="connsiteX76" fmla="*/ 2259347 w 5504755"/>
              <a:gd name="connsiteY76" fmla="*/ 2197841 h 4297270"/>
              <a:gd name="connsiteX77" fmla="*/ 2222444 w 5504755"/>
              <a:gd name="connsiteY77" fmla="*/ 2132234 h 4297270"/>
              <a:gd name="connsiteX78" fmla="*/ 2181440 w 5504755"/>
              <a:gd name="connsiteY78" fmla="*/ 2066626 h 4297270"/>
              <a:gd name="connsiteX79" fmla="*/ 2128133 w 5504755"/>
              <a:gd name="connsiteY79" fmla="*/ 2005120 h 4297270"/>
              <a:gd name="connsiteX80" fmla="*/ 2058426 w 5504755"/>
              <a:gd name="connsiteY80" fmla="*/ 1927211 h 4297270"/>
              <a:gd name="connsiteX81" fmla="*/ 2017421 w 5504755"/>
              <a:gd name="connsiteY81" fmla="*/ 1906708 h 4297270"/>
              <a:gd name="connsiteX82" fmla="*/ 1968217 w 5504755"/>
              <a:gd name="connsiteY82" fmla="*/ 1882106 h 4297270"/>
              <a:gd name="connsiteX83" fmla="*/ 1849303 w 5504755"/>
              <a:gd name="connsiteY83" fmla="*/ 1841102 h 4297270"/>
              <a:gd name="connsiteX84" fmla="*/ 1742692 w 5504755"/>
              <a:gd name="connsiteY84" fmla="*/ 1808298 h 4297270"/>
              <a:gd name="connsiteX85" fmla="*/ 1668883 w 5504755"/>
              <a:gd name="connsiteY85" fmla="*/ 1763194 h 4297270"/>
              <a:gd name="connsiteX86" fmla="*/ 1504865 w 5504755"/>
              <a:gd name="connsiteY86" fmla="*/ 1726289 h 4297270"/>
              <a:gd name="connsiteX87" fmla="*/ 1357249 w 5504755"/>
              <a:gd name="connsiteY87" fmla="*/ 1615577 h 4297270"/>
              <a:gd name="connsiteX88" fmla="*/ 1295742 w 5504755"/>
              <a:gd name="connsiteY88" fmla="*/ 1488464 h 4297270"/>
              <a:gd name="connsiteX89" fmla="*/ 1217834 w 5504755"/>
              <a:gd name="connsiteY89" fmla="*/ 1472062 h 4297270"/>
              <a:gd name="connsiteX90" fmla="*/ 1123524 w 5504755"/>
              <a:gd name="connsiteY90" fmla="*/ 1455659 h 4297270"/>
              <a:gd name="connsiteX91" fmla="*/ 1041515 w 5504755"/>
              <a:gd name="connsiteY91" fmla="*/ 1426957 h 4297270"/>
              <a:gd name="connsiteX92" fmla="*/ 951305 w 5504755"/>
              <a:gd name="connsiteY92" fmla="*/ 1377751 h 4297270"/>
              <a:gd name="connsiteX93" fmla="*/ 897999 w 5504755"/>
              <a:gd name="connsiteY93" fmla="*/ 1344948 h 4297270"/>
              <a:gd name="connsiteX94" fmla="*/ 824191 w 5504755"/>
              <a:gd name="connsiteY94" fmla="*/ 1312144 h 4297270"/>
              <a:gd name="connsiteX95" fmla="*/ 754483 w 5504755"/>
              <a:gd name="connsiteY95" fmla="*/ 1299843 h 4297270"/>
              <a:gd name="connsiteX96" fmla="*/ 692976 w 5504755"/>
              <a:gd name="connsiteY96" fmla="*/ 1250636 h 4297270"/>
              <a:gd name="connsiteX97" fmla="*/ 627369 w 5504755"/>
              <a:gd name="connsiteY97" fmla="*/ 1209633 h 4297270"/>
              <a:gd name="connsiteX98" fmla="*/ 602767 w 5504755"/>
              <a:gd name="connsiteY98" fmla="*/ 1123524 h 4297270"/>
              <a:gd name="connsiteX99" fmla="*/ 578164 w 5504755"/>
              <a:gd name="connsiteY99" fmla="*/ 1021012 h 4297270"/>
              <a:gd name="connsiteX100" fmla="*/ 549461 w 5504755"/>
              <a:gd name="connsiteY100" fmla="*/ 885697 h 4297270"/>
              <a:gd name="connsiteX101" fmla="*/ 471553 w 5504755"/>
              <a:gd name="connsiteY101" fmla="*/ 787285 h 4297270"/>
              <a:gd name="connsiteX102" fmla="*/ 299333 w 5504755"/>
              <a:gd name="connsiteY102" fmla="*/ 623268 h 4297270"/>
              <a:gd name="connsiteX103" fmla="*/ 246028 w 5504755"/>
              <a:gd name="connsiteY103" fmla="*/ 508456 h 4297270"/>
              <a:gd name="connsiteX104" fmla="*/ 151718 w 5504755"/>
              <a:gd name="connsiteY104" fmla="*/ 266529 h 4297270"/>
              <a:gd name="connsiteX105" fmla="*/ 0 w 5504755"/>
              <a:gd name="connsiteY10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944632 w 5504755"/>
              <a:gd name="connsiteY50" fmla="*/ 3280359 h 4297270"/>
              <a:gd name="connsiteX51" fmla="*/ 3879025 w 5504755"/>
              <a:gd name="connsiteY51" fmla="*/ 3255756 h 4297270"/>
              <a:gd name="connsiteX52" fmla="*/ 3846221 w 5504755"/>
              <a:gd name="connsiteY52" fmla="*/ 3243455 h 4297270"/>
              <a:gd name="connsiteX53" fmla="*/ 3780614 w 5504755"/>
              <a:gd name="connsiteY53" fmla="*/ 3190149 h 4297270"/>
              <a:gd name="connsiteX54" fmla="*/ 3821619 w 5504755"/>
              <a:gd name="connsiteY54" fmla="*/ 3231154 h 4297270"/>
              <a:gd name="connsiteX55" fmla="*/ 3715007 w 5504755"/>
              <a:gd name="connsiteY55" fmla="*/ 3153245 h 4297270"/>
              <a:gd name="connsiteX56" fmla="*/ 3604295 w 5504755"/>
              <a:gd name="connsiteY56" fmla="*/ 3083537 h 4297270"/>
              <a:gd name="connsiteX57" fmla="*/ 3481281 w 5504755"/>
              <a:gd name="connsiteY57" fmla="*/ 3046633 h 4297270"/>
              <a:gd name="connsiteX58" fmla="*/ 3436177 w 5504755"/>
              <a:gd name="connsiteY58" fmla="*/ 2993328 h 4297270"/>
              <a:gd name="connsiteX59" fmla="*/ 3448478 w 5504755"/>
              <a:gd name="connsiteY59" fmla="*/ 2907218 h 4297270"/>
              <a:gd name="connsiteX60" fmla="*/ 3399272 w 5504755"/>
              <a:gd name="connsiteY60" fmla="*/ 2874415 h 4297270"/>
              <a:gd name="connsiteX61" fmla="*/ 3276259 w 5504755"/>
              <a:gd name="connsiteY61" fmla="*/ 2878515 h 4297270"/>
              <a:gd name="connsiteX62" fmla="*/ 3202451 w 5504755"/>
              <a:gd name="connsiteY62" fmla="*/ 2845711 h 4297270"/>
              <a:gd name="connsiteX63" fmla="*/ 3157345 w 5504755"/>
              <a:gd name="connsiteY63" fmla="*/ 2821109 h 4297270"/>
              <a:gd name="connsiteX64" fmla="*/ 3124542 w 5504755"/>
              <a:gd name="connsiteY64" fmla="*/ 2763702 h 4297270"/>
              <a:gd name="connsiteX65" fmla="*/ 3071237 w 5504755"/>
              <a:gd name="connsiteY65" fmla="*/ 2677593 h 4297270"/>
              <a:gd name="connsiteX66" fmla="*/ 3050734 w 5504755"/>
              <a:gd name="connsiteY66" fmla="*/ 2603785 h 4297270"/>
              <a:gd name="connsiteX67" fmla="*/ 3009730 w 5504755"/>
              <a:gd name="connsiteY67" fmla="*/ 2509475 h 4297270"/>
              <a:gd name="connsiteX68" fmla="*/ 2968725 w 5504755"/>
              <a:gd name="connsiteY68" fmla="*/ 2468470 h 4297270"/>
              <a:gd name="connsiteX69" fmla="*/ 2894917 w 5504755"/>
              <a:gd name="connsiteY69" fmla="*/ 2419265 h 4297270"/>
              <a:gd name="connsiteX70" fmla="*/ 2771904 w 5504755"/>
              <a:gd name="connsiteY70" fmla="*/ 2382361 h 4297270"/>
              <a:gd name="connsiteX71" fmla="*/ 2739100 w 5504755"/>
              <a:gd name="connsiteY71" fmla="*/ 2378260 h 4297270"/>
              <a:gd name="connsiteX72" fmla="*/ 2476672 w 5504755"/>
              <a:gd name="connsiteY72" fmla="*/ 2374160 h 4297270"/>
              <a:gd name="connsiteX73" fmla="*/ 2427466 w 5504755"/>
              <a:gd name="connsiteY73" fmla="*/ 2361859 h 4297270"/>
              <a:gd name="connsiteX74" fmla="*/ 2304453 w 5504755"/>
              <a:gd name="connsiteY74" fmla="*/ 2255247 h 4297270"/>
              <a:gd name="connsiteX75" fmla="*/ 2259347 w 5504755"/>
              <a:gd name="connsiteY75" fmla="*/ 2197841 h 4297270"/>
              <a:gd name="connsiteX76" fmla="*/ 2222444 w 5504755"/>
              <a:gd name="connsiteY76" fmla="*/ 2132234 h 4297270"/>
              <a:gd name="connsiteX77" fmla="*/ 2181440 w 5504755"/>
              <a:gd name="connsiteY77" fmla="*/ 2066626 h 4297270"/>
              <a:gd name="connsiteX78" fmla="*/ 2128133 w 5504755"/>
              <a:gd name="connsiteY78" fmla="*/ 2005120 h 4297270"/>
              <a:gd name="connsiteX79" fmla="*/ 2058426 w 5504755"/>
              <a:gd name="connsiteY79" fmla="*/ 1927211 h 4297270"/>
              <a:gd name="connsiteX80" fmla="*/ 2017421 w 5504755"/>
              <a:gd name="connsiteY80" fmla="*/ 1906708 h 4297270"/>
              <a:gd name="connsiteX81" fmla="*/ 1968217 w 5504755"/>
              <a:gd name="connsiteY81" fmla="*/ 1882106 h 4297270"/>
              <a:gd name="connsiteX82" fmla="*/ 1849303 w 5504755"/>
              <a:gd name="connsiteY82" fmla="*/ 1841102 h 4297270"/>
              <a:gd name="connsiteX83" fmla="*/ 1742692 w 5504755"/>
              <a:gd name="connsiteY83" fmla="*/ 1808298 h 4297270"/>
              <a:gd name="connsiteX84" fmla="*/ 1668883 w 5504755"/>
              <a:gd name="connsiteY84" fmla="*/ 1763194 h 4297270"/>
              <a:gd name="connsiteX85" fmla="*/ 1504865 w 5504755"/>
              <a:gd name="connsiteY85" fmla="*/ 1726289 h 4297270"/>
              <a:gd name="connsiteX86" fmla="*/ 1357249 w 5504755"/>
              <a:gd name="connsiteY86" fmla="*/ 1615577 h 4297270"/>
              <a:gd name="connsiteX87" fmla="*/ 1295742 w 5504755"/>
              <a:gd name="connsiteY87" fmla="*/ 1488464 h 4297270"/>
              <a:gd name="connsiteX88" fmla="*/ 1217834 w 5504755"/>
              <a:gd name="connsiteY88" fmla="*/ 1472062 h 4297270"/>
              <a:gd name="connsiteX89" fmla="*/ 1123524 w 5504755"/>
              <a:gd name="connsiteY89" fmla="*/ 1455659 h 4297270"/>
              <a:gd name="connsiteX90" fmla="*/ 1041515 w 5504755"/>
              <a:gd name="connsiteY90" fmla="*/ 1426957 h 4297270"/>
              <a:gd name="connsiteX91" fmla="*/ 951305 w 5504755"/>
              <a:gd name="connsiteY91" fmla="*/ 1377751 h 4297270"/>
              <a:gd name="connsiteX92" fmla="*/ 897999 w 5504755"/>
              <a:gd name="connsiteY92" fmla="*/ 1344948 h 4297270"/>
              <a:gd name="connsiteX93" fmla="*/ 824191 w 5504755"/>
              <a:gd name="connsiteY93" fmla="*/ 1312144 h 4297270"/>
              <a:gd name="connsiteX94" fmla="*/ 754483 w 5504755"/>
              <a:gd name="connsiteY94" fmla="*/ 1299843 h 4297270"/>
              <a:gd name="connsiteX95" fmla="*/ 692976 w 5504755"/>
              <a:gd name="connsiteY95" fmla="*/ 1250636 h 4297270"/>
              <a:gd name="connsiteX96" fmla="*/ 627369 w 5504755"/>
              <a:gd name="connsiteY96" fmla="*/ 1209633 h 4297270"/>
              <a:gd name="connsiteX97" fmla="*/ 602767 w 5504755"/>
              <a:gd name="connsiteY97" fmla="*/ 1123524 h 4297270"/>
              <a:gd name="connsiteX98" fmla="*/ 578164 w 5504755"/>
              <a:gd name="connsiteY98" fmla="*/ 1021012 h 4297270"/>
              <a:gd name="connsiteX99" fmla="*/ 549461 w 5504755"/>
              <a:gd name="connsiteY99" fmla="*/ 885697 h 4297270"/>
              <a:gd name="connsiteX100" fmla="*/ 471553 w 5504755"/>
              <a:gd name="connsiteY100" fmla="*/ 787285 h 4297270"/>
              <a:gd name="connsiteX101" fmla="*/ 299333 w 5504755"/>
              <a:gd name="connsiteY101" fmla="*/ 623268 h 4297270"/>
              <a:gd name="connsiteX102" fmla="*/ 246028 w 5504755"/>
              <a:gd name="connsiteY102" fmla="*/ 508456 h 4297270"/>
              <a:gd name="connsiteX103" fmla="*/ 151718 w 5504755"/>
              <a:gd name="connsiteY103" fmla="*/ 266529 h 4297270"/>
              <a:gd name="connsiteX104" fmla="*/ 0 w 5504755"/>
              <a:gd name="connsiteY10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944632 w 5504755"/>
              <a:gd name="connsiteY50" fmla="*/ 3280359 h 4297270"/>
              <a:gd name="connsiteX51" fmla="*/ 3846221 w 5504755"/>
              <a:gd name="connsiteY51" fmla="*/ 3243455 h 4297270"/>
              <a:gd name="connsiteX52" fmla="*/ 3780614 w 5504755"/>
              <a:gd name="connsiteY52" fmla="*/ 3190149 h 4297270"/>
              <a:gd name="connsiteX53" fmla="*/ 3821619 w 5504755"/>
              <a:gd name="connsiteY53" fmla="*/ 3231154 h 4297270"/>
              <a:gd name="connsiteX54" fmla="*/ 3715007 w 5504755"/>
              <a:gd name="connsiteY54" fmla="*/ 3153245 h 4297270"/>
              <a:gd name="connsiteX55" fmla="*/ 3604295 w 5504755"/>
              <a:gd name="connsiteY55" fmla="*/ 3083537 h 4297270"/>
              <a:gd name="connsiteX56" fmla="*/ 3481281 w 5504755"/>
              <a:gd name="connsiteY56" fmla="*/ 3046633 h 4297270"/>
              <a:gd name="connsiteX57" fmla="*/ 3436177 w 5504755"/>
              <a:gd name="connsiteY57" fmla="*/ 2993328 h 4297270"/>
              <a:gd name="connsiteX58" fmla="*/ 3448478 w 5504755"/>
              <a:gd name="connsiteY58" fmla="*/ 2907218 h 4297270"/>
              <a:gd name="connsiteX59" fmla="*/ 3399272 w 5504755"/>
              <a:gd name="connsiteY59" fmla="*/ 2874415 h 4297270"/>
              <a:gd name="connsiteX60" fmla="*/ 3276259 w 5504755"/>
              <a:gd name="connsiteY60" fmla="*/ 2878515 h 4297270"/>
              <a:gd name="connsiteX61" fmla="*/ 3202451 w 5504755"/>
              <a:gd name="connsiteY61" fmla="*/ 2845711 h 4297270"/>
              <a:gd name="connsiteX62" fmla="*/ 3157345 w 5504755"/>
              <a:gd name="connsiteY62" fmla="*/ 2821109 h 4297270"/>
              <a:gd name="connsiteX63" fmla="*/ 3124542 w 5504755"/>
              <a:gd name="connsiteY63" fmla="*/ 2763702 h 4297270"/>
              <a:gd name="connsiteX64" fmla="*/ 3071237 w 5504755"/>
              <a:gd name="connsiteY64" fmla="*/ 2677593 h 4297270"/>
              <a:gd name="connsiteX65" fmla="*/ 3050734 w 5504755"/>
              <a:gd name="connsiteY65" fmla="*/ 2603785 h 4297270"/>
              <a:gd name="connsiteX66" fmla="*/ 3009730 w 5504755"/>
              <a:gd name="connsiteY66" fmla="*/ 2509475 h 4297270"/>
              <a:gd name="connsiteX67" fmla="*/ 2968725 w 5504755"/>
              <a:gd name="connsiteY67" fmla="*/ 2468470 h 4297270"/>
              <a:gd name="connsiteX68" fmla="*/ 2894917 w 5504755"/>
              <a:gd name="connsiteY68" fmla="*/ 2419265 h 4297270"/>
              <a:gd name="connsiteX69" fmla="*/ 2771904 w 5504755"/>
              <a:gd name="connsiteY69" fmla="*/ 2382361 h 4297270"/>
              <a:gd name="connsiteX70" fmla="*/ 2739100 w 5504755"/>
              <a:gd name="connsiteY70" fmla="*/ 2378260 h 4297270"/>
              <a:gd name="connsiteX71" fmla="*/ 2476672 w 5504755"/>
              <a:gd name="connsiteY71" fmla="*/ 2374160 h 4297270"/>
              <a:gd name="connsiteX72" fmla="*/ 2427466 w 5504755"/>
              <a:gd name="connsiteY72" fmla="*/ 2361859 h 4297270"/>
              <a:gd name="connsiteX73" fmla="*/ 2304453 w 5504755"/>
              <a:gd name="connsiteY73" fmla="*/ 2255247 h 4297270"/>
              <a:gd name="connsiteX74" fmla="*/ 2259347 w 5504755"/>
              <a:gd name="connsiteY74" fmla="*/ 2197841 h 4297270"/>
              <a:gd name="connsiteX75" fmla="*/ 2222444 w 5504755"/>
              <a:gd name="connsiteY75" fmla="*/ 2132234 h 4297270"/>
              <a:gd name="connsiteX76" fmla="*/ 2181440 w 5504755"/>
              <a:gd name="connsiteY76" fmla="*/ 2066626 h 4297270"/>
              <a:gd name="connsiteX77" fmla="*/ 2128133 w 5504755"/>
              <a:gd name="connsiteY77" fmla="*/ 2005120 h 4297270"/>
              <a:gd name="connsiteX78" fmla="*/ 2058426 w 5504755"/>
              <a:gd name="connsiteY78" fmla="*/ 1927211 h 4297270"/>
              <a:gd name="connsiteX79" fmla="*/ 2017421 w 5504755"/>
              <a:gd name="connsiteY79" fmla="*/ 1906708 h 4297270"/>
              <a:gd name="connsiteX80" fmla="*/ 1968217 w 5504755"/>
              <a:gd name="connsiteY80" fmla="*/ 1882106 h 4297270"/>
              <a:gd name="connsiteX81" fmla="*/ 1849303 w 5504755"/>
              <a:gd name="connsiteY81" fmla="*/ 1841102 h 4297270"/>
              <a:gd name="connsiteX82" fmla="*/ 1742692 w 5504755"/>
              <a:gd name="connsiteY82" fmla="*/ 1808298 h 4297270"/>
              <a:gd name="connsiteX83" fmla="*/ 1668883 w 5504755"/>
              <a:gd name="connsiteY83" fmla="*/ 1763194 h 4297270"/>
              <a:gd name="connsiteX84" fmla="*/ 1504865 w 5504755"/>
              <a:gd name="connsiteY84" fmla="*/ 1726289 h 4297270"/>
              <a:gd name="connsiteX85" fmla="*/ 1357249 w 5504755"/>
              <a:gd name="connsiteY85" fmla="*/ 1615577 h 4297270"/>
              <a:gd name="connsiteX86" fmla="*/ 1295742 w 5504755"/>
              <a:gd name="connsiteY86" fmla="*/ 1488464 h 4297270"/>
              <a:gd name="connsiteX87" fmla="*/ 1217834 w 5504755"/>
              <a:gd name="connsiteY87" fmla="*/ 1472062 h 4297270"/>
              <a:gd name="connsiteX88" fmla="*/ 1123524 w 5504755"/>
              <a:gd name="connsiteY88" fmla="*/ 1455659 h 4297270"/>
              <a:gd name="connsiteX89" fmla="*/ 1041515 w 5504755"/>
              <a:gd name="connsiteY89" fmla="*/ 1426957 h 4297270"/>
              <a:gd name="connsiteX90" fmla="*/ 951305 w 5504755"/>
              <a:gd name="connsiteY90" fmla="*/ 1377751 h 4297270"/>
              <a:gd name="connsiteX91" fmla="*/ 897999 w 5504755"/>
              <a:gd name="connsiteY91" fmla="*/ 1344948 h 4297270"/>
              <a:gd name="connsiteX92" fmla="*/ 824191 w 5504755"/>
              <a:gd name="connsiteY92" fmla="*/ 1312144 h 4297270"/>
              <a:gd name="connsiteX93" fmla="*/ 754483 w 5504755"/>
              <a:gd name="connsiteY93" fmla="*/ 1299843 h 4297270"/>
              <a:gd name="connsiteX94" fmla="*/ 692976 w 5504755"/>
              <a:gd name="connsiteY94" fmla="*/ 1250636 h 4297270"/>
              <a:gd name="connsiteX95" fmla="*/ 627369 w 5504755"/>
              <a:gd name="connsiteY95" fmla="*/ 1209633 h 4297270"/>
              <a:gd name="connsiteX96" fmla="*/ 602767 w 5504755"/>
              <a:gd name="connsiteY96" fmla="*/ 1123524 h 4297270"/>
              <a:gd name="connsiteX97" fmla="*/ 578164 w 5504755"/>
              <a:gd name="connsiteY97" fmla="*/ 1021012 h 4297270"/>
              <a:gd name="connsiteX98" fmla="*/ 549461 w 5504755"/>
              <a:gd name="connsiteY98" fmla="*/ 885697 h 4297270"/>
              <a:gd name="connsiteX99" fmla="*/ 471553 w 5504755"/>
              <a:gd name="connsiteY99" fmla="*/ 787285 h 4297270"/>
              <a:gd name="connsiteX100" fmla="*/ 299333 w 5504755"/>
              <a:gd name="connsiteY100" fmla="*/ 623268 h 4297270"/>
              <a:gd name="connsiteX101" fmla="*/ 246028 w 5504755"/>
              <a:gd name="connsiteY101" fmla="*/ 508456 h 4297270"/>
              <a:gd name="connsiteX102" fmla="*/ 151718 w 5504755"/>
              <a:gd name="connsiteY102" fmla="*/ 266529 h 4297270"/>
              <a:gd name="connsiteX103" fmla="*/ 0 w 5504755"/>
              <a:gd name="connsiteY10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944632 w 5504755"/>
              <a:gd name="connsiteY50" fmla="*/ 3280359 h 4297270"/>
              <a:gd name="connsiteX51" fmla="*/ 3846221 w 5504755"/>
              <a:gd name="connsiteY51" fmla="*/ 3243455 h 4297270"/>
              <a:gd name="connsiteX52" fmla="*/ 3780614 w 5504755"/>
              <a:gd name="connsiteY52" fmla="*/ 3190149 h 4297270"/>
              <a:gd name="connsiteX53" fmla="*/ 3715007 w 5504755"/>
              <a:gd name="connsiteY53" fmla="*/ 3153245 h 4297270"/>
              <a:gd name="connsiteX54" fmla="*/ 3604295 w 5504755"/>
              <a:gd name="connsiteY54" fmla="*/ 3083537 h 4297270"/>
              <a:gd name="connsiteX55" fmla="*/ 3481281 w 5504755"/>
              <a:gd name="connsiteY55" fmla="*/ 3046633 h 4297270"/>
              <a:gd name="connsiteX56" fmla="*/ 3436177 w 5504755"/>
              <a:gd name="connsiteY56" fmla="*/ 2993328 h 4297270"/>
              <a:gd name="connsiteX57" fmla="*/ 3448478 w 5504755"/>
              <a:gd name="connsiteY57" fmla="*/ 2907218 h 4297270"/>
              <a:gd name="connsiteX58" fmla="*/ 3399272 w 5504755"/>
              <a:gd name="connsiteY58" fmla="*/ 2874415 h 4297270"/>
              <a:gd name="connsiteX59" fmla="*/ 3276259 w 5504755"/>
              <a:gd name="connsiteY59" fmla="*/ 2878515 h 4297270"/>
              <a:gd name="connsiteX60" fmla="*/ 3202451 w 5504755"/>
              <a:gd name="connsiteY60" fmla="*/ 2845711 h 4297270"/>
              <a:gd name="connsiteX61" fmla="*/ 3157345 w 5504755"/>
              <a:gd name="connsiteY61" fmla="*/ 2821109 h 4297270"/>
              <a:gd name="connsiteX62" fmla="*/ 3124542 w 5504755"/>
              <a:gd name="connsiteY62" fmla="*/ 2763702 h 4297270"/>
              <a:gd name="connsiteX63" fmla="*/ 3071237 w 5504755"/>
              <a:gd name="connsiteY63" fmla="*/ 2677593 h 4297270"/>
              <a:gd name="connsiteX64" fmla="*/ 3050734 w 5504755"/>
              <a:gd name="connsiteY64" fmla="*/ 2603785 h 4297270"/>
              <a:gd name="connsiteX65" fmla="*/ 3009730 w 5504755"/>
              <a:gd name="connsiteY65" fmla="*/ 2509475 h 4297270"/>
              <a:gd name="connsiteX66" fmla="*/ 2968725 w 5504755"/>
              <a:gd name="connsiteY66" fmla="*/ 2468470 h 4297270"/>
              <a:gd name="connsiteX67" fmla="*/ 2894917 w 5504755"/>
              <a:gd name="connsiteY67" fmla="*/ 2419265 h 4297270"/>
              <a:gd name="connsiteX68" fmla="*/ 2771904 w 5504755"/>
              <a:gd name="connsiteY68" fmla="*/ 2382361 h 4297270"/>
              <a:gd name="connsiteX69" fmla="*/ 2739100 w 5504755"/>
              <a:gd name="connsiteY69" fmla="*/ 2378260 h 4297270"/>
              <a:gd name="connsiteX70" fmla="*/ 2476672 w 5504755"/>
              <a:gd name="connsiteY70" fmla="*/ 2374160 h 4297270"/>
              <a:gd name="connsiteX71" fmla="*/ 2427466 w 5504755"/>
              <a:gd name="connsiteY71" fmla="*/ 2361859 h 4297270"/>
              <a:gd name="connsiteX72" fmla="*/ 2304453 w 5504755"/>
              <a:gd name="connsiteY72" fmla="*/ 2255247 h 4297270"/>
              <a:gd name="connsiteX73" fmla="*/ 2259347 w 5504755"/>
              <a:gd name="connsiteY73" fmla="*/ 2197841 h 4297270"/>
              <a:gd name="connsiteX74" fmla="*/ 2222444 w 5504755"/>
              <a:gd name="connsiteY74" fmla="*/ 2132234 h 4297270"/>
              <a:gd name="connsiteX75" fmla="*/ 2181440 w 5504755"/>
              <a:gd name="connsiteY75" fmla="*/ 2066626 h 4297270"/>
              <a:gd name="connsiteX76" fmla="*/ 2128133 w 5504755"/>
              <a:gd name="connsiteY76" fmla="*/ 2005120 h 4297270"/>
              <a:gd name="connsiteX77" fmla="*/ 2058426 w 5504755"/>
              <a:gd name="connsiteY77" fmla="*/ 1927211 h 4297270"/>
              <a:gd name="connsiteX78" fmla="*/ 2017421 w 5504755"/>
              <a:gd name="connsiteY78" fmla="*/ 1906708 h 4297270"/>
              <a:gd name="connsiteX79" fmla="*/ 1968217 w 5504755"/>
              <a:gd name="connsiteY79" fmla="*/ 1882106 h 4297270"/>
              <a:gd name="connsiteX80" fmla="*/ 1849303 w 5504755"/>
              <a:gd name="connsiteY80" fmla="*/ 1841102 h 4297270"/>
              <a:gd name="connsiteX81" fmla="*/ 1742692 w 5504755"/>
              <a:gd name="connsiteY81" fmla="*/ 1808298 h 4297270"/>
              <a:gd name="connsiteX82" fmla="*/ 1668883 w 5504755"/>
              <a:gd name="connsiteY82" fmla="*/ 1763194 h 4297270"/>
              <a:gd name="connsiteX83" fmla="*/ 1504865 w 5504755"/>
              <a:gd name="connsiteY83" fmla="*/ 1726289 h 4297270"/>
              <a:gd name="connsiteX84" fmla="*/ 1357249 w 5504755"/>
              <a:gd name="connsiteY84" fmla="*/ 1615577 h 4297270"/>
              <a:gd name="connsiteX85" fmla="*/ 1295742 w 5504755"/>
              <a:gd name="connsiteY85" fmla="*/ 1488464 h 4297270"/>
              <a:gd name="connsiteX86" fmla="*/ 1217834 w 5504755"/>
              <a:gd name="connsiteY86" fmla="*/ 1472062 h 4297270"/>
              <a:gd name="connsiteX87" fmla="*/ 1123524 w 5504755"/>
              <a:gd name="connsiteY87" fmla="*/ 1455659 h 4297270"/>
              <a:gd name="connsiteX88" fmla="*/ 1041515 w 5504755"/>
              <a:gd name="connsiteY88" fmla="*/ 1426957 h 4297270"/>
              <a:gd name="connsiteX89" fmla="*/ 951305 w 5504755"/>
              <a:gd name="connsiteY89" fmla="*/ 1377751 h 4297270"/>
              <a:gd name="connsiteX90" fmla="*/ 897999 w 5504755"/>
              <a:gd name="connsiteY90" fmla="*/ 1344948 h 4297270"/>
              <a:gd name="connsiteX91" fmla="*/ 824191 w 5504755"/>
              <a:gd name="connsiteY91" fmla="*/ 1312144 h 4297270"/>
              <a:gd name="connsiteX92" fmla="*/ 754483 w 5504755"/>
              <a:gd name="connsiteY92" fmla="*/ 1299843 h 4297270"/>
              <a:gd name="connsiteX93" fmla="*/ 692976 w 5504755"/>
              <a:gd name="connsiteY93" fmla="*/ 1250636 h 4297270"/>
              <a:gd name="connsiteX94" fmla="*/ 627369 w 5504755"/>
              <a:gd name="connsiteY94" fmla="*/ 1209633 h 4297270"/>
              <a:gd name="connsiteX95" fmla="*/ 602767 w 5504755"/>
              <a:gd name="connsiteY95" fmla="*/ 1123524 h 4297270"/>
              <a:gd name="connsiteX96" fmla="*/ 578164 w 5504755"/>
              <a:gd name="connsiteY96" fmla="*/ 1021012 h 4297270"/>
              <a:gd name="connsiteX97" fmla="*/ 549461 w 5504755"/>
              <a:gd name="connsiteY97" fmla="*/ 885697 h 4297270"/>
              <a:gd name="connsiteX98" fmla="*/ 471553 w 5504755"/>
              <a:gd name="connsiteY98" fmla="*/ 787285 h 4297270"/>
              <a:gd name="connsiteX99" fmla="*/ 299333 w 5504755"/>
              <a:gd name="connsiteY99" fmla="*/ 623268 h 4297270"/>
              <a:gd name="connsiteX100" fmla="*/ 246028 w 5504755"/>
              <a:gd name="connsiteY100" fmla="*/ 508456 h 4297270"/>
              <a:gd name="connsiteX101" fmla="*/ 151718 w 5504755"/>
              <a:gd name="connsiteY101" fmla="*/ 266529 h 4297270"/>
              <a:gd name="connsiteX102" fmla="*/ 0 w 5504755"/>
              <a:gd name="connsiteY10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944632 w 5504755"/>
              <a:gd name="connsiteY50" fmla="*/ 3280359 h 4297270"/>
              <a:gd name="connsiteX51" fmla="*/ 3780614 w 5504755"/>
              <a:gd name="connsiteY51" fmla="*/ 3190149 h 4297270"/>
              <a:gd name="connsiteX52" fmla="*/ 3715007 w 5504755"/>
              <a:gd name="connsiteY52" fmla="*/ 3153245 h 4297270"/>
              <a:gd name="connsiteX53" fmla="*/ 3604295 w 5504755"/>
              <a:gd name="connsiteY53" fmla="*/ 3083537 h 4297270"/>
              <a:gd name="connsiteX54" fmla="*/ 3481281 w 5504755"/>
              <a:gd name="connsiteY54" fmla="*/ 3046633 h 4297270"/>
              <a:gd name="connsiteX55" fmla="*/ 3436177 w 5504755"/>
              <a:gd name="connsiteY55" fmla="*/ 2993328 h 4297270"/>
              <a:gd name="connsiteX56" fmla="*/ 3448478 w 5504755"/>
              <a:gd name="connsiteY56" fmla="*/ 2907218 h 4297270"/>
              <a:gd name="connsiteX57" fmla="*/ 3399272 w 5504755"/>
              <a:gd name="connsiteY57" fmla="*/ 2874415 h 4297270"/>
              <a:gd name="connsiteX58" fmla="*/ 3276259 w 5504755"/>
              <a:gd name="connsiteY58" fmla="*/ 2878515 h 4297270"/>
              <a:gd name="connsiteX59" fmla="*/ 3202451 w 5504755"/>
              <a:gd name="connsiteY59" fmla="*/ 2845711 h 4297270"/>
              <a:gd name="connsiteX60" fmla="*/ 3157345 w 5504755"/>
              <a:gd name="connsiteY60" fmla="*/ 2821109 h 4297270"/>
              <a:gd name="connsiteX61" fmla="*/ 3124542 w 5504755"/>
              <a:gd name="connsiteY61" fmla="*/ 2763702 h 4297270"/>
              <a:gd name="connsiteX62" fmla="*/ 3071237 w 5504755"/>
              <a:gd name="connsiteY62" fmla="*/ 2677593 h 4297270"/>
              <a:gd name="connsiteX63" fmla="*/ 3050734 w 5504755"/>
              <a:gd name="connsiteY63" fmla="*/ 2603785 h 4297270"/>
              <a:gd name="connsiteX64" fmla="*/ 3009730 w 5504755"/>
              <a:gd name="connsiteY64" fmla="*/ 2509475 h 4297270"/>
              <a:gd name="connsiteX65" fmla="*/ 2968725 w 5504755"/>
              <a:gd name="connsiteY65" fmla="*/ 2468470 h 4297270"/>
              <a:gd name="connsiteX66" fmla="*/ 2894917 w 5504755"/>
              <a:gd name="connsiteY66" fmla="*/ 2419265 h 4297270"/>
              <a:gd name="connsiteX67" fmla="*/ 2771904 w 5504755"/>
              <a:gd name="connsiteY67" fmla="*/ 2382361 h 4297270"/>
              <a:gd name="connsiteX68" fmla="*/ 2739100 w 5504755"/>
              <a:gd name="connsiteY68" fmla="*/ 2378260 h 4297270"/>
              <a:gd name="connsiteX69" fmla="*/ 2476672 w 5504755"/>
              <a:gd name="connsiteY69" fmla="*/ 2374160 h 4297270"/>
              <a:gd name="connsiteX70" fmla="*/ 2427466 w 5504755"/>
              <a:gd name="connsiteY70" fmla="*/ 2361859 h 4297270"/>
              <a:gd name="connsiteX71" fmla="*/ 2304453 w 5504755"/>
              <a:gd name="connsiteY71" fmla="*/ 2255247 h 4297270"/>
              <a:gd name="connsiteX72" fmla="*/ 2259347 w 5504755"/>
              <a:gd name="connsiteY72" fmla="*/ 2197841 h 4297270"/>
              <a:gd name="connsiteX73" fmla="*/ 2222444 w 5504755"/>
              <a:gd name="connsiteY73" fmla="*/ 2132234 h 4297270"/>
              <a:gd name="connsiteX74" fmla="*/ 2181440 w 5504755"/>
              <a:gd name="connsiteY74" fmla="*/ 2066626 h 4297270"/>
              <a:gd name="connsiteX75" fmla="*/ 2128133 w 5504755"/>
              <a:gd name="connsiteY75" fmla="*/ 2005120 h 4297270"/>
              <a:gd name="connsiteX76" fmla="*/ 2058426 w 5504755"/>
              <a:gd name="connsiteY76" fmla="*/ 1927211 h 4297270"/>
              <a:gd name="connsiteX77" fmla="*/ 2017421 w 5504755"/>
              <a:gd name="connsiteY77" fmla="*/ 1906708 h 4297270"/>
              <a:gd name="connsiteX78" fmla="*/ 1968217 w 5504755"/>
              <a:gd name="connsiteY78" fmla="*/ 1882106 h 4297270"/>
              <a:gd name="connsiteX79" fmla="*/ 1849303 w 5504755"/>
              <a:gd name="connsiteY79" fmla="*/ 1841102 h 4297270"/>
              <a:gd name="connsiteX80" fmla="*/ 1742692 w 5504755"/>
              <a:gd name="connsiteY80" fmla="*/ 1808298 h 4297270"/>
              <a:gd name="connsiteX81" fmla="*/ 1668883 w 5504755"/>
              <a:gd name="connsiteY81" fmla="*/ 1763194 h 4297270"/>
              <a:gd name="connsiteX82" fmla="*/ 1504865 w 5504755"/>
              <a:gd name="connsiteY82" fmla="*/ 1726289 h 4297270"/>
              <a:gd name="connsiteX83" fmla="*/ 1357249 w 5504755"/>
              <a:gd name="connsiteY83" fmla="*/ 1615577 h 4297270"/>
              <a:gd name="connsiteX84" fmla="*/ 1295742 w 5504755"/>
              <a:gd name="connsiteY84" fmla="*/ 1488464 h 4297270"/>
              <a:gd name="connsiteX85" fmla="*/ 1217834 w 5504755"/>
              <a:gd name="connsiteY85" fmla="*/ 1472062 h 4297270"/>
              <a:gd name="connsiteX86" fmla="*/ 1123524 w 5504755"/>
              <a:gd name="connsiteY86" fmla="*/ 1455659 h 4297270"/>
              <a:gd name="connsiteX87" fmla="*/ 1041515 w 5504755"/>
              <a:gd name="connsiteY87" fmla="*/ 1426957 h 4297270"/>
              <a:gd name="connsiteX88" fmla="*/ 951305 w 5504755"/>
              <a:gd name="connsiteY88" fmla="*/ 1377751 h 4297270"/>
              <a:gd name="connsiteX89" fmla="*/ 897999 w 5504755"/>
              <a:gd name="connsiteY89" fmla="*/ 1344948 h 4297270"/>
              <a:gd name="connsiteX90" fmla="*/ 824191 w 5504755"/>
              <a:gd name="connsiteY90" fmla="*/ 1312144 h 4297270"/>
              <a:gd name="connsiteX91" fmla="*/ 754483 w 5504755"/>
              <a:gd name="connsiteY91" fmla="*/ 1299843 h 4297270"/>
              <a:gd name="connsiteX92" fmla="*/ 692976 w 5504755"/>
              <a:gd name="connsiteY92" fmla="*/ 1250636 h 4297270"/>
              <a:gd name="connsiteX93" fmla="*/ 627369 w 5504755"/>
              <a:gd name="connsiteY93" fmla="*/ 1209633 h 4297270"/>
              <a:gd name="connsiteX94" fmla="*/ 602767 w 5504755"/>
              <a:gd name="connsiteY94" fmla="*/ 1123524 h 4297270"/>
              <a:gd name="connsiteX95" fmla="*/ 578164 w 5504755"/>
              <a:gd name="connsiteY95" fmla="*/ 1021012 h 4297270"/>
              <a:gd name="connsiteX96" fmla="*/ 549461 w 5504755"/>
              <a:gd name="connsiteY96" fmla="*/ 885697 h 4297270"/>
              <a:gd name="connsiteX97" fmla="*/ 471553 w 5504755"/>
              <a:gd name="connsiteY97" fmla="*/ 787285 h 4297270"/>
              <a:gd name="connsiteX98" fmla="*/ 299333 w 5504755"/>
              <a:gd name="connsiteY98" fmla="*/ 623268 h 4297270"/>
              <a:gd name="connsiteX99" fmla="*/ 246028 w 5504755"/>
              <a:gd name="connsiteY99" fmla="*/ 508456 h 4297270"/>
              <a:gd name="connsiteX100" fmla="*/ 151718 w 5504755"/>
              <a:gd name="connsiteY100" fmla="*/ 266529 h 4297270"/>
              <a:gd name="connsiteX101" fmla="*/ 0 w 5504755"/>
              <a:gd name="connsiteY10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883125 w 5504755"/>
              <a:gd name="connsiteY50" fmla="*/ 3247556 h 4297270"/>
              <a:gd name="connsiteX51" fmla="*/ 3780614 w 5504755"/>
              <a:gd name="connsiteY51" fmla="*/ 3190149 h 4297270"/>
              <a:gd name="connsiteX52" fmla="*/ 3715007 w 5504755"/>
              <a:gd name="connsiteY52" fmla="*/ 3153245 h 4297270"/>
              <a:gd name="connsiteX53" fmla="*/ 3604295 w 5504755"/>
              <a:gd name="connsiteY53" fmla="*/ 3083537 h 4297270"/>
              <a:gd name="connsiteX54" fmla="*/ 3481281 w 5504755"/>
              <a:gd name="connsiteY54" fmla="*/ 3046633 h 4297270"/>
              <a:gd name="connsiteX55" fmla="*/ 3436177 w 5504755"/>
              <a:gd name="connsiteY55" fmla="*/ 2993328 h 4297270"/>
              <a:gd name="connsiteX56" fmla="*/ 3448478 w 5504755"/>
              <a:gd name="connsiteY56" fmla="*/ 2907218 h 4297270"/>
              <a:gd name="connsiteX57" fmla="*/ 3399272 w 5504755"/>
              <a:gd name="connsiteY57" fmla="*/ 2874415 h 4297270"/>
              <a:gd name="connsiteX58" fmla="*/ 3276259 w 5504755"/>
              <a:gd name="connsiteY58" fmla="*/ 2878515 h 4297270"/>
              <a:gd name="connsiteX59" fmla="*/ 3202451 w 5504755"/>
              <a:gd name="connsiteY59" fmla="*/ 2845711 h 4297270"/>
              <a:gd name="connsiteX60" fmla="*/ 3157345 w 5504755"/>
              <a:gd name="connsiteY60" fmla="*/ 2821109 h 4297270"/>
              <a:gd name="connsiteX61" fmla="*/ 3124542 w 5504755"/>
              <a:gd name="connsiteY61" fmla="*/ 2763702 h 4297270"/>
              <a:gd name="connsiteX62" fmla="*/ 3071237 w 5504755"/>
              <a:gd name="connsiteY62" fmla="*/ 2677593 h 4297270"/>
              <a:gd name="connsiteX63" fmla="*/ 3050734 w 5504755"/>
              <a:gd name="connsiteY63" fmla="*/ 2603785 h 4297270"/>
              <a:gd name="connsiteX64" fmla="*/ 3009730 w 5504755"/>
              <a:gd name="connsiteY64" fmla="*/ 2509475 h 4297270"/>
              <a:gd name="connsiteX65" fmla="*/ 2968725 w 5504755"/>
              <a:gd name="connsiteY65" fmla="*/ 2468470 h 4297270"/>
              <a:gd name="connsiteX66" fmla="*/ 2894917 w 5504755"/>
              <a:gd name="connsiteY66" fmla="*/ 2419265 h 4297270"/>
              <a:gd name="connsiteX67" fmla="*/ 2771904 w 5504755"/>
              <a:gd name="connsiteY67" fmla="*/ 2382361 h 4297270"/>
              <a:gd name="connsiteX68" fmla="*/ 2739100 w 5504755"/>
              <a:gd name="connsiteY68" fmla="*/ 2378260 h 4297270"/>
              <a:gd name="connsiteX69" fmla="*/ 2476672 w 5504755"/>
              <a:gd name="connsiteY69" fmla="*/ 2374160 h 4297270"/>
              <a:gd name="connsiteX70" fmla="*/ 2427466 w 5504755"/>
              <a:gd name="connsiteY70" fmla="*/ 2361859 h 4297270"/>
              <a:gd name="connsiteX71" fmla="*/ 2304453 w 5504755"/>
              <a:gd name="connsiteY71" fmla="*/ 2255247 h 4297270"/>
              <a:gd name="connsiteX72" fmla="*/ 2259347 w 5504755"/>
              <a:gd name="connsiteY72" fmla="*/ 2197841 h 4297270"/>
              <a:gd name="connsiteX73" fmla="*/ 2222444 w 5504755"/>
              <a:gd name="connsiteY73" fmla="*/ 2132234 h 4297270"/>
              <a:gd name="connsiteX74" fmla="*/ 2181440 w 5504755"/>
              <a:gd name="connsiteY74" fmla="*/ 2066626 h 4297270"/>
              <a:gd name="connsiteX75" fmla="*/ 2128133 w 5504755"/>
              <a:gd name="connsiteY75" fmla="*/ 2005120 h 4297270"/>
              <a:gd name="connsiteX76" fmla="*/ 2058426 w 5504755"/>
              <a:gd name="connsiteY76" fmla="*/ 1927211 h 4297270"/>
              <a:gd name="connsiteX77" fmla="*/ 2017421 w 5504755"/>
              <a:gd name="connsiteY77" fmla="*/ 1906708 h 4297270"/>
              <a:gd name="connsiteX78" fmla="*/ 1968217 w 5504755"/>
              <a:gd name="connsiteY78" fmla="*/ 1882106 h 4297270"/>
              <a:gd name="connsiteX79" fmla="*/ 1849303 w 5504755"/>
              <a:gd name="connsiteY79" fmla="*/ 1841102 h 4297270"/>
              <a:gd name="connsiteX80" fmla="*/ 1742692 w 5504755"/>
              <a:gd name="connsiteY80" fmla="*/ 1808298 h 4297270"/>
              <a:gd name="connsiteX81" fmla="*/ 1668883 w 5504755"/>
              <a:gd name="connsiteY81" fmla="*/ 1763194 h 4297270"/>
              <a:gd name="connsiteX82" fmla="*/ 1504865 w 5504755"/>
              <a:gd name="connsiteY82" fmla="*/ 1726289 h 4297270"/>
              <a:gd name="connsiteX83" fmla="*/ 1357249 w 5504755"/>
              <a:gd name="connsiteY83" fmla="*/ 1615577 h 4297270"/>
              <a:gd name="connsiteX84" fmla="*/ 1295742 w 5504755"/>
              <a:gd name="connsiteY84" fmla="*/ 1488464 h 4297270"/>
              <a:gd name="connsiteX85" fmla="*/ 1217834 w 5504755"/>
              <a:gd name="connsiteY85" fmla="*/ 1472062 h 4297270"/>
              <a:gd name="connsiteX86" fmla="*/ 1123524 w 5504755"/>
              <a:gd name="connsiteY86" fmla="*/ 1455659 h 4297270"/>
              <a:gd name="connsiteX87" fmla="*/ 1041515 w 5504755"/>
              <a:gd name="connsiteY87" fmla="*/ 1426957 h 4297270"/>
              <a:gd name="connsiteX88" fmla="*/ 951305 w 5504755"/>
              <a:gd name="connsiteY88" fmla="*/ 1377751 h 4297270"/>
              <a:gd name="connsiteX89" fmla="*/ 897999 w 5504755"/>
              <a:gd name="connsiteY89" fmla="*/ 1344948 h 4297270"/>
              <a:gd name="connsiteX90" fmla="*/ 824191 w 5504755"/>
              <a:gd name="connsiteY90" fmla="*/ 1312144 h 4297270"/>
              <a:gd name="connsiteX91" fmla="*/ 754483 w 5504755"/>
              <a:gd name="connsiteY91" fmla="*/ 1299843 h 4297270"/>
              <a:gd name="connsiteX92" fmla="*/ 692976 w 5504755"/>
              <a:gd name="connsiteY92" fmla="*/ 1250636 h 4297270"/>
              <a:gd name="connsiteX93" fmla="*/ 627369 w 5504755"/>
              <a:gd name="connsiteY93" fmla="*/ 1209633 h 4297270"/>
              <a:gd name="connsiteX94" fmla="*/ 602767 w 5504755"/>
              <a:gd name="connsiteY94" fmla="*/ 1123524 h 4297270"/>
              <a:gd name="connsiteX95" fmla="*/ 578164 w 5504755"/>
              <a:gd name="connsiteY95" fmla="*/ 1021012 h 4297270"/>
              <a:gd name="connsiteX96" fmla="*/ 549461 w 5504755"/>
              <a:gd name="connsiteY96" fmla="*/ 885697 h 4297270"/>
              <a:gd name="connsiteX97" fmla="*/ 471553 w 5504755"/>
              <a:gd name="connsiteY97" fmla="*/ 787285 h 4297270"/>
              <a:gd name="connsiteX98" fmla="*/ 299333 w 5504755"/>
              <a:gd name="connsiteY98" fmla="*/ 623268 h 4297270"/>
              <a:gd name="connsiteX99" fmla="*/ 246028 w 5504755"/>
              <a:gd name="connsiteY99" fmla="*/ 508456 h 4297270"/>
              <a:gd name="connsiteX100" fmla="*/ 151718 w 5504755"/>
              <a:gd name="connsiteY100" fmla="*/ 266529 h 4297270"/>
              <a:gd name="connsiteX101" fmla="*/ 0 w 5504755"/>
              <a:gd name="connsiteY10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780614 w 5504755"/>
              <a:gd name="connsiteY50" fmla="*/ 3190149 h 4297270"/>
              <a:gd name="connsiteX51" fmla="*/ 3715007 w 5504755"/>
              <a:gd name="connsiteY51" fmla="*/ 3153245 h 4297270"/>
              <a:gd name="connsiteX52" fmla="*/ 3604295 w 5504755"/>
              <a:gd name="connsiteY52" fmla="*/ 3083537 h 4297270"/>
              <a:gd name="connsiteX53" fmla="*/ 3481281 w 5504755"/>
              <a:gd name="connsiteY53" fmla="*/ 3046633 h 4297270"/>
              <a:gd name="connsiteX54" fmla="*/ 3436177 w 5504755"/>
              <a:gd name="connsiteY54" fmla="*/ 2993328 h 4297270"/>
              <a:gd name="connsiteX55" fmla="*/ 3448478 w 5504755"/>
              <a:gd name="connsiteY55" fmla="*/ 2907218 h 4297270"/>
              <a:gd name="connsiteX56" fmla="*/ 3399272 w 5504755"/>
              <a:gd name="connsiteY56" fmla="*/ 2874415 h 4297270"/>
              <a:gd name="connsiteX57" fmla="*/ 3276259 w 5504755"/>
              <a:gd name="connsiteY57" fmla="*/ 2878515 h 4297270"/>
              <a:gd name="connsiteX58" fmla="*/ 3202451 w 5504755"/>
              <a:gd name="connsiteY58" fmla="*/ 2845711 h 4297270"/>
              <a:gd name="connsiteX59" fmla="*/ 3157345 w 5504755"/>
              <a:gd name="connsiteY59" fmla="*/ 2821109 h 4297270"/>
              <a:gd name="connsiteX60" fmla="*/ 3124542 w 5504755"/>
              <a:gd name="connsiteY60" fmla="*/ 2763702 h 4297270"/>
              <a:gd name="connsiteX61" fmla="*/ 3071237 w 5504755"/>
              <a:gd name="connsiteY61" fmla="*/ 2677593 h 4297270"/>
              <a:gd name="connsiteX62" fmla="*/ 3050734 w 5504755"/>
              <a:gd name="connsiteY62" fmla="*/ 2603785 h 4297270"/>
              <a:gd name="connsiteX63" fmla="*/ 3009730 w 5504755"/>
              <a:gd name="connsiteY63" fmla="*/ 2509475 h 4297270"/>
              <a:gd name="connsiteX64" fmla="*/ 2968725 w 5504755"/>
              <a:gd name="connsiteY64" fmla="*/ 2468470 h 4297270"/>
              <a:gd name="connsiteX65" fmla="*/ 2894917 w 5504755"/>
              <a:gd name="connsiteY65" fmla="*/ 2419265 h 4297270"/>
              <a:gd name="connsiteX66" fmla="*/ 2771904 w 5504755"/>
              <a:gd name="connsiteY66" fmla="*/ 2382361 h 4297270"/>
              <a:gd name="connsiteX67" fmla="*/ 2739100 w 5504755"/>
              <a:gd name="connsiteY67" fmla="*/ 2378260 h 4297270"/>
              <a:gd name="connsiteX68" fmla="*/ 2476672 w 5504755"/>
              <a:gd name="connsiteY68" fmla="*/ 2374160 h 4297270"/>
              <a:gd name="connsiteX69" fmla="*/ 2427466 w 5504755"/>
              <a:gd name="connsiteY69" fmla="*/ 2361859 h 4297270"/>
              <a:gd name="connsiteX70" fmla="*/ 2304453 w 5504755"/>
              <a:gd name="connsiteY70" fmla="*/ 2255247 h 4297270"/>
              <a:gd name="connsiteX71" fmla="*/ 2259347 w 5504755"/>
              <a:gd name="connsiteY71" fmla="*/ 2197841 h 4297270"/>
              <a:gd name="connsiteX72" fmla="*/ 2222444 w 5504755"/>
              <a:gd name="connsiteY72" fmla="*/ 2132234 h 4297270"/>
              <a:gd name="connsiteX73" fmla="*/ 2181440 w 5504755"/>
              <a:gd name="connsiteY73" fmla="*/ 2066626 h 4297270"/>
              <a:gd name="connsiteX74" fmla="*/ 2128133 w 5504755"/>
              <a:gd name="connsiteY74" fmla="*/ 2005120 h 4297270"/>
              <a:gd name="connsiteX75" fmla="*/ 2058426 w 5504755"/>
              <a:gd name="connsiteY75" fmla="*/ 1927211 h 4297270"/>
              <a:gd name="connsiteX76" fmla="*/ 2017421 w 5504755"/>
              <a:gd name="connsiteY76" fmla="*/ 1906708 h 4297270"/>
              <a:gd name="connsiteX77" fmla="*/ 1968217 w 5504755"/>
              <a:gd name="connsiteY77" fmla="*/ 1882106 h 4297270"/>
              <a:gd name="connsiteX78" fmla="*/ 1849303 w 5504755"/>
              <a:gd name="connsiteY78" fmla="*/ 1841102 h 4297270"/>
              <a:gd name="connsiteX79" fmla="*/ 1742692 w 5504755"/>
              <a:gd name="connsiteY79" fmla="*/ 1808298 h 4297270"/>
              <a:gd name="connsiteX80" fmla="*/ 1668883 w 5504755"/>
              <a:gd name="connsiteY80" fmla="*/ 1763194 h 4297270"/>
              <a:gd name="connsiteX81" fmla="*/ 1504865 w 5504755"/>
              <a:gd name="connsiteY81" fmla="*/ 1726289 h 4297270"/>
              <a:gd name="connsiteX82" fmla="*/ 1357249 w 5504755"/>
              <a:gd name="connsiteY82" fmla="*/ 1615577 h 4297270"/>
              <a:gd name="connsiteX83" fmla="*/ 1295742 w 5504755"/>
              <a:gd name="connsiteY83" fmla="*/ 1488464 h 4297270"/>
              <a:gd name="connsiteX84" fmla="*/ 1217834 w 5504755"/>
              <a:gd name="connsiteY84" fmla="*/ 1472062 h 4297270"/>
              <a:gd name="connsiteX85" fmla="*/ 1123524 w 5504755"/>
              <a:gd name="connsiteY85" fmla="*/ 1455659 h 4297270"/>
              <a:gd name="connsiteX86" fmla="*/ 1041515 w 5504755"/>
              <a:gd name="connsiteY86" fmla="*/ 1426957 h 4297270"/>
              <a:gd name="connsiteX87" fmla="*/ 951305 w 5504755"/>
              <a:gd name="connsiteY87" fmla="*/ 1377751 h 4297270"/>
              <a:gd name="connsiteX88" fmla="*/ 897999 w 5504755"/>
              <a:gd name="connsiteY88" fmla="*/ 1344948 h 4297270"/>
              <a:gd name="connsiteX89" fmla="*/ 824191 w 5504755"/>
              <a:gd name="connsiteY89" fmla="*/ 1312144 h 4297270"/>
              <a:gd name="connsiteX90" fmla="*/ 754483 w 5504755"/>
              <a:gd name="connsiteY90" fmla="*/ 1299843 h 4297270"/>
              <a:gd name="connsiteX91" fmla="*/ 692976 w 5504755"/>
              <a:gd name="connsiteY91" fmla="*/ 1250636 h 4297270"/>
              <a:gd name="connsiteX92" fmla="*/ 627369 w 5504755"/>
              <a:gd name="connsiteY92" fmla="*/ 1209633 h 4297270"/>
              <a:gd name="connsiteX93" fmla="*/ 602767 w 5504755"/>
              <a:gd name="connsiteY93" fmla="*/ 1123524 h 4297270"/>
              <a:gd name="connsiteX94" fmla="*/ 578164 w 5504755"/>
              <a:gd name="connsiteY94" fmla="*/ 1021012 h 4297270"/>
              <a:gd name="connsiteX95" fmla="*/ 549461 w 5504755"/>
              <a:gd name="connsiteY95" fmla="*/ 885697 h 4297270"/>
              <a:gd name="connsiteX96" fmla="*/ 471553 w 5504755"/>
              <a:gd name="connsiteY96" fmla="*/ 787285 h 4297270"/>
              <a:gd name="connsiteX97" fmla="*/ 299333 w 5504755"/>
              <a:gd name="connsiteY97" fmla="*/ 623268 h 4297270"/>
              <a:gd name="connsiteX98" fmla="*/ 246028 w 5504755"/>
              <a:gd name="connsiteY98" fmla="*/ 508456 h 4297270"/>
              <a:gd name="connsiteX99" fmla="*/ 151718 w 5504755"/>
              <a:gd name="connsiteY99" fmla="*/ 266529 h 4297270"/>
              <a:gd name="connsiteX100" fmla="*/ 0 w 5504755"/>
              <a:gd name="connsiteY10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825719 w 5504755"/>
              <a:gd name="connsiteY50" fmla="*/ 3218852 h 4297270"/>
              <a:gd name="connsiteX51" fmla="*/ 3715007 w 5504755"/>
              <a:gd name="connsiteY51" fmla="*/ 3153245 h 4297270"/>
              <a:gd name="connsiteX52" fmla="*/ 3604295 w 5504755"/>
              <a:gd name="connsiteY52" fmla="*/ 3083537 h 4297270"/>
              <a:gd name="connsiteX53" fmla="*/ 3481281 w 5504755"/>
              <a:gd name="connsiteY53" fmla="*/ 3046633 h 4297270"/>
              <a:gd name="connsiteX54" fmla="*/ 3436177 w 5504755"/>
              <a:gd name="connsiteY54" fmla="*/ 2993328 h 4297270"/>
              <a:gd name="connsiteX55" fmla="*/ 3448478 w 5504755"/>
              <a:gd name="connsiteY55" fmla="*/ 2907218 h 4297270"/>
              <a:gd name="connsiteX56" fmla="*/ 3399272 w 5504755"/>
              <a:gd name="connsiteY56" fmla="*/ 2874415 h 4297270"/>
              <a:gd name="connsiteX57" fmla="*/ 3276259 w 5504755"/>
              <a:gd name="connsiteY57" fmla="*/ 2878515 h 4297270"/>
              <a:gd name="connsiteX58" fmla="*/ 3202451 w 5504755"/>
              <a:gd name="connsiteY58" fmla="*/ 2845711 h 4297270"/>
              <a:gd name="connsiteX59" fmla="*/ 3157345 w 5504755"/>
              <a:gd name="connsiteY59" fmla="*/ 2821109 h 4297270"/>
              <a:gd name="connsiteX60" fmla="*/ 3124542 w 5504755"/>
              <a:gd name="connsiteY60" fmla="*/ 2763702 h 4297270"/>
              <a:gd name="connsiteX61" fmla="*/ 3071237 w 5504755"/>
              <a:gd name="connsiteY61" fmla="*/ 2677593 h 4297270"/>
              <a:gd name="connsiteX62" fmla="*/ 3050734 w 5504755"/>
              <a:gd name="connsiteY62" fmla="*/ 2603785 h 4297270"/>
              <a:gd name="connsiteX63" fmla="*/ 3009730 w 5504755"/>
              <a:gd name="connsiteY63" fmla="*/ 2509475 h 4297270"/>
              <a:gd name="connsiteX64" fmla="*/ 2968725 w 5504755"/>
              <a:gd name="connsiteY64" fmla="*/ 2468470 h 4297270"/>
              <a:gd name="connsiteX65" fmla="*/ 2894917 w 5504755"/>
              <a:gd name="connsiteY65" fmla="*/ 2419265 h 4297270"/>
              <a:gd name="connsiteX66" fmla="*/ 2771904 w 5504755"/>
              <a:gd name="connsiteY66" fmla="*/ 2382361 h 4297270"/>
              <a:gd name="connsiteX67" fmla="*/ 2739100 w 5504755"/>
              <a:gd name="connsiteY67" fmla="*/ 2378260 h 4297270"/>
              <a:gd name="connsiteX68" fmla="*/ 2476672 w 5504755"/>
              <a:gd name="connsiteY68" fmla="*/ 2374160 h 4297270"/>
              <a:gd name="connsiteX69" fmla="*/ 2427466 w 5504755"/>
              <a:gd name="connsiteY69" fmla="*/ 2361859 h 4297270"/>
              <a:gd name="connsiteX70" fmla="*/ 2304453 w 5504755"/>
              <a:gd name="connsiteY70" fmla="*/ 2255247 h 4297270"/>
              <a:gd name="connsiteX71" fmla="*/ 2259347 w 5504755"/>
              <a:gd name="connsiteY71" fmla="*/ 2197841 h 4297270"/>
              <a:gd name="connsiteX72" fmla="*/ 2222444 w 5504755"/>
              <a:gd name="connsiteY72" fmla="*/ 2132234 h 4297270"/>
              <a:gd name="connsiteX73" fmla="*/ 2181440 w 5504755"/>
              <a:gd name="connsiteY73" fmla="*/ 2066626 h 4297270"/>
              <a:gd name="connsiteX74" fmla="*/ 2128133 w 5504755"/>
              <a:gd name="connsiteY74" fmla="*/ 2005120 h 4297270"/>
              <a:gd name="connsiteX75" fmla="*/ 2058426 w 5504755"/>
              <a:gd name="connsiteY75" fmla="*/ 1927211 h 4297270"/>
              <a:gd name="connsiteX76" fmla="*/ 2017421 w 5504755"/>
              <a:gd name="connsiteY76" fmla="*/ 1906708 h 4297270"/>
              <a:gd name="connsiteX77" fmla="*/ 1968217 w 5504755"/>
              <a:gd name="connsiteY77" fmla="*/ 1882106 h 4297270"/>
              <a:gd name="connsiteX78" fmla="*/ 1849303 w 5504755"/>
              <a:gd name="connsiteY78" fmla="*/ 1841102 h 4297270"/>
              <a:gd name="connsiteX79" fmla="*/ 1742692 w 5504755"/>
              <a:gd name="connsiteY79" fmla="*/ 1808298 h 4297270"/>
              <a:gd name="connsiteX80" fmla="*/ 1668883 w 5504755"/>
              <a:gd name="connsiteY80" fmla="*/ 1763194 h 4297270"/>
              <a:gd name="connsiteX81" fmla="*/ 1504865 w 5504755"/>
              <a:gd name="connsiteY81" fmla="*/ 1726289 h 4297270"/>
              <a:gd name="connsiteX82" fmla="*/ 1357249 w 5504755"/>
              <a:gd name="connsiteY82" fmla="*/ 1615577 h 4297270"/>
              <a:gd name="connsiteX83" fmla="*/ 1295742 w 5504755"/>
              <a:gd name="connsiteY83" fmla="*/ 1488464 h 4297270"/>
              <a:gd name="connsiteX84" fmla="*/ 1217834 w 5504755"/>
              <a:gd name="connsiteY84" fmla="*/ 1472062 h 4297270"/>
              <a:gd name="connsiteX85" fmla="*/ 1123524 w 5504755"/>
              <a:gd name="connsiteY85" fmla="*/ 1455659 h 4297270"/>
              <a:gd name="connsiteX86" fmla="*/ 1041515 w 5504755"/>
              <a:gd name="connsiteY86" fmla="*/ 1426957 h 4297270"/>
              <a:gd name="connsiteX87" fmla="*/ 951305 w 5504755"/>
              <a:gd name="connsiteY87" fmla="*/ 1377751 h 4297270"/>
              <a:gd name="connsiteX88" fmla="*/ 897999 w 5504755"/>
              <a:gd name="connsiteY88" fmla="*/ 1344948 h 4297270"/>
              <a:gd name="connsiteX89" fmla="*/ 824191 w 5504755"/>
              <a:gd name="connsiteY89" fmla="*/ 1312144 h 4297270"/>
              <a:gd name="connsiteX90" fmla="*/ 754483 w 5504755"/>
              <a:gd name="connsiteY90" fmla="*/ 1299843 h 4297270"/>
              <a:gd name="connsiteX91" fmla="*/ 692976 w 5504755"/>
              <a:gd name="connsiteY91" fmla="*/ 1250636 h 4297270"/>
              <a:gd name="connsiteX92" fmla="*/ 627369 w 5504755"/>
              <a:gd name="connsiteY92" fmla="*/ 1209633 h 4297270"/>
              <a:gd name="connsiteX93" fmla="*/ 602767 w 5504755"/>
              <a:gd name="connsiteY93" fmla="*/ 1123524 h 4297270"/>
              <a:gd name="connsiteX94" fmla="*/ 578164 w 5504755"/>
              <a:gd name="connsiteY94" fmla="*/ 1021012 h 4297270"/>
              <a:gd name="connsiteX95" fmla="*/ 549461 w 5504755"/>
              <a:gd name="connsiteY95" fmla="*/ 885697 h 4297270"/>
              <a:gd name="connsiteX96" fmla="*/ 471553 w 5504755"/>
              <a:gd name="connsiteY96" fmla="*/ 787285 h 4297270"/>
              <a:gd name="connsiteX97" fmla="*/ 299333 w 5504755"/>
              <a:gd name="connsiteY97" fmla="*/ 623268 h 4297270"/>
              <a:gd name="connsiteX98" fmla="*/ 246028 w 5504755"/>
              <a:gd name="connsiteY98" fmla="*/ 508456 h 4297270"/>
              <a:gd name="connsiteX99" fmla="*/ 151718 w 5504755"/>
              <a:gd name="connsiteY99" fmla="*/ 266529 h 4297270"/>
              <a:gd name="connsiteX100" fmla="*/ 0 w 5504755"/>
              <a:gd name="connsiteY10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825719 w 5504755"/>
              <a:gd name="connsiteY50" fmla="*/ 3218852 h 4297270"/>
              <a:gd name="connsiteX51" fmla="*/ 3715007 w 5504755"/>
              <a:gd name="connsiteY51" fmla="*/ 3153245 h 4297270"/>
              <a:gd name="connsiteX52" fmla="*/ 3604295 w 5504755"/>
              <a:gd name="connsiteY52" fmla="*/ 3083537 h 4297270"/>
              <a:gd name="connsiteX53" fmla="*/ 3481281 w 5504755"/>
              <a:gd name="connsiteY53" fmla="*/ 3046633 h 4297270"/>
              <a:gd name="connsiteX54" fmla="*/ 3436177 w 5504755"/>
              <a:gd name="connsiteY54" fmla="*/ 2993328 h 4297270"/>
              <a:gd name="connsiteX55" fmla="*/ 3448478 w 5504755"/>
              <a:gd name="connsiteY55" fmla="*/ 2907218 h 4297270"/>
              <a:gd name="connsiteX56" fmla="*/ 3399272 w 5504755"/>
              <a:gd name="connsiteY56" fmla="*/ 2874415 h 4297270"/>
              <a:gd name="connsiteX57" fmla="*/ 3276259 w 5504755"/>
              <a:gd name="connsiteY57" fmla="*/ 2878515 h 4297270"/>
              <a:gd name="connsiteX58" fmla="*/ 3202451 w 5504755"/>
              <a:gd name="connsiteY58" fmla="*/ 2845711 h 4297270"/>
              <a:gd name="connsiteX59" fmla="*/ 3157345 w 5504755"/>
              <a:gd name="connsiteY59" fmla="*/ 2821109 h 4297270"/>
              <a:gd name="connsiteX60" fmla="*/ 3124542 w 5504755"/>
              <a:gd name="connsiteY60" fmla="*/ 2763702 h 4297270"/>
              <a:gd name="connsiteX61" fmla="*/ 3071237 w 5504755"/>
              <a:gd name="connsiteY61" fmla="*/ 2677593 h 4297270"/>
              <a:gd name="connsiteX62" fmla="*/ 3050734 w 5504755"/>
              <a:gd name="connsiteY62" fmla="*/ 2603785 h 4297270"/>
              <a:gd name="connsiteX63" fmla="*/ 3009730 w 5504755"/>
              <a:gd name="connsiteY63" fmla="*/ 2509475 h 4297270"/>
              <a:gd name="connsiteX64" fmla="*/ 2968725 w 5504755"/>
              <a:gd name="connsiteY64" fmla="*/ 2468470 h 4297270"/>
              <a:gd name="connsiteX65" fmla="*/ 2894917 w 5504755"/>
              <a:gd name="connsiteY65" fmla="*/ 2419265 h 4297270"/>
              <a:gd name="connsiteX66" fmla="*/ 2771904 w 5504755"/>
              <a:gd name="connsiteY66" fmla="*/ 2382361 h 4297270"/>
              <a:gd name="connsiteX67" fmla="*/ 2739100 w 5504755"/>
              <a:gd name="connsiteY67" fmla="*/ 2378260 h 4297270"/>
              <a:gd name="connsiteX68" fmla="*/ 2476672 w 5504755"/>
              <a:gd name="connsiteY68" fmla="*/ 2374160 h 4297270"/>
              <a:gd name="connsiteX69" fmla="*/ 2427466 w 5504755"/>
              <a:gd name="connsiteY69" fmla="*/ 2361859 h 4297270"/>
              <a:gd name="connsiteX70" fmla="*/ 2304453 w 5504755"/>
              <a:gd name="connsiteY70" fmla="*/ 2255247 h 4297270"/>
              <a:gd name="connsiteX71" fmla="*/ 2259347 w 5504755"/>
              <a:gd name="connsiteY71" fmla="*/ 2197841 h 4297270"/>
              <a:gd name="connsiteX72" fmla="*/ 2222444 w 5504755"/>
              <a:gd name="connsiteY72" fmla="*/ 2132234 h 4297270"/>
              <a:gd name="connsiteX73" fmla="*/ 2128133 w 5504755"/>
              <a:gd name="connsiteY73" fmla="*/ 2005120 h 4297270"/>
              <a:gd name="connsiteX74" fmla="*/ 2058426 w 5504755"/>
              <a:gd name="connsiteY74" fmla="*/ 1927211 h 4297270"/>
              <a:gd name="connsiteX75" fmla="*/ 2017421 w 5504755"/>
              <a:gd name="connsiteY75" fmla="*/ 1906708 h 4297270"/>
              <a:gd name="connsiteX76" fmla="*/ 1968217 w 5504755"/>
              <a:gd name="connsiteY76" fmla="*/ 1882106 h 4297270"/>
              <a:gd name="connsiteX77" fmla="*/ 1849303 w 5504755"/>
              <a:gd name="connsiteY77" fmla="*/ 1841102 h 4297270"/>
              <a:gd name="connsiteX78" fmla="*/ 1742692 w 5504755"/>
              <a:gd name="connsiteY78" fmla="*/ 1808298 h 4297270"/>
              <a:gd name="connsiteX79" fmla="*/ 1668883 w 5504755"/>
              <a:gd name="connsiteY79" fmla="*/ 1763194 h 4297270"/>
              <a:gd name="connsiteX80" fmla="*/ 1504865 w 5504755"/>
              <a:gd name="connsiteY80" fmla="*/ 1726289 h 4297270"/>
              <a:gd name="connsiteX81" fmla="*/ 1357249 w 5504755"/>
              <a:gd name="connsiteY81" fmla="*/ 1615577 h 4297270"/>
              <a:gd name="connsiteX82" fmla="*/ 1295742 w 5504755"/>
              <a:gd name="connsiteY82" fmla="*/ 1488464 h 4297270"/>
              <a:gd name="connsiteX83" fmla="*/ 1217834 w 5504755"/>
              <a:gd name="connsiteY83" fmla="*/ 1472062 h 4297270"/>
              <a:gd name="connsiteX84" fmla="*/ 1123524 w 5504755"/>
              <a:gd name="connsiteY84" fmla="*/ 1455659 h 4297270"/>
              <a:gd name="connsiteX85" fmla="*/ 1041515 w 5504755"/>
              <a:gd name="connsiteY85" fmla="*/ 1426957 h 4297270"/>
              <a:gd name="connsiteX86" fmla="*/ 951305 w 5504755"/>
              <a:gd name="connsiteY86" fmla="*/ 1377751 h 4297270"/>
              <a:gd name="connsiteX87" fmla="*/ 897999 w 5504755"/>
              <a:gd name="connsiteY87" fmla="*/ 1344948 h 4297270"/>
              <a:gd name="connsiteX88" fmla="*/ 824191 w 5504755"/>
              <a:gd name="connsiteY88" fmla="*/ 1312144 h 4297270"/>
              <a:gd name="connsiteX89" fmla="*/ 754483 w 5504755"/>
              <a:gd name="connsiteY89" fmla="*/ 1299843 h 4297270"/>
              <a:gd name="connsiteX90" fmla="*/ 692976 w 5504755"/>
              <a:gd name="connsiteY90" fmla="*/ 1250636 h 4297270"/>
              <a:gd name="connsiteX91" fmla="*/ 627369 w 5504755"/>
              <a:gd name="connsiteY91" fmla="*/ 1209633 h 4297270"/>
              <a:gd name="connsiteX92" fmla="*/ 602767 w 5504755"/>
              <a:gd name="connsiteY92" fmla="*/ 1123524 h 4297270"/>
              <a:gd name="connsiteX93" fmla="*/ 578164 w 5504755"/>
              <a:gd name="connsiteY93" fmla="*/ 1021012 h 4297270"/>
              <a:gd name="connsiteX94" fmla="*/ 549461 w 5504755"/>
              <a:gd name="connsiteY94" fmla="*/ 885697 h 4297270"/>
              <a:gd name="connsiteX95" fmla="*/ 471553 w 5504755"/>
              <a:gd name="connsiteY95" fmla="*/ 787285 h 4297270"/>
              <a:gd name="connsiteX96" fmla="*/ 299333 w 5504755"/>
              <a:gd name="connsiteY96" fmla="*/ 623268 h 4297270"/>
              <a:gd name="connsiteX97" fmla="*/ 246028 w 5504755"/>
              <a:gd name="connsiteY97" fmla="*/ 508456 h 4297270"/>
              <a:gd name="connsiteX98" fmla="*/ 151718 w 5504755"/>
              <a:gd name="connsiteY98" fmla="*/ 266529 h 4297270"/>
              <a:gd name="connsiteX99" fmla="*/ 0 w 5504755"/>
              <a:gd name="connsiteY9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825719 w 5504755"/>
              <a:gd name="connsiteY50" fmla="*/ 3218852 h 4297270"/>
              <a:gd name="connsiteX51" fmla="*/ 3715007 w 5504755"/>
              <a:gd name="connsiteY51" fmla="*/ 3153245 h 4297270"/>
              <a:gd name="connsiteX52" fmla="*/ 3604295 w 5504755"/>
              <a:gd name="connsiteY52" fmla="*/ 3083537 h 4297270"/>
              <a:gd name="connsiteX53" fmla="*/ 3481281 w 5504755"/>
              <a:gd name="connsiteY53" fmla="*/ 3046633 h 4297270"/>
              <a:gd name="connsiteX54" fmla="*/ 3436177 w 5504755"/>
              <a:gd name="connsiteY54" fmla="*/ 2993328 h 4297270"/>
              <a:gd name="connsiteX55" fmla="*/ 3448478 w 5504755"/>
              <a:gd name="connsiteY55" fmla="*/ 2907218 h 4297270"/>
              <a:gd name="connsiteX56" fmla="*/ 3399272 w 5504755"/>
              <a:gd name="connsiteY56" fmla="*/ 2874415 h 4297270"/>
              <a:gd name="connsiteX57" fmla="*/ 3276259 w 5504755"/>
              <a:gd name="connsiteY57" fmla="*/ 2878515 h 4297270"/>
              <a:gd name="connsiteX58" fmla="*/ 3202451 w 5504755"/>
              <a:gd name="connsiteY58" fmla="*/ 2845711 h 4297270"/>
              <a:gd name="connsiteX59" fmla="*/ 3124542 w 5504755"/>
              <a:gd name="connsiteY59" fmla="*/ 2763702 h 4297270"/>
              <a:gd name="connsiteX60" fmla="*/ 3071237 w 5504755"/>
              <a:gd name="connsiteY60" fmla="*/ 2677593 h 4297270"/>
              <a:gd name="connsiteX61" fmla="*/ 3050734 w 5504755"/>
              <a:gd name="connsiteY61" fmla="*/ 2603785 h 4297270"/>
              <a:gd name="connsiteX62" fmla="*/ 3009730 w 5504755"/>
              <a:gd name="connsiteY62" fmla="*/ 2509475 h 4297270"/>
              <a:gd name="connsiteX63" fmla="*/ 2968725 w 5504755"/>
              <a:gd name="connsiteY63" fmla="*/ 2468470 h 4297270"/>
              <a:gd name="connsiteX64" fmla="*/ 2894917 w 5504755"/>
              <a:gd name="connsiteY64" fmla="*/ 2419265 h 4297270"/>
              <a:gd name="connsiteX65" fmla="*/ 2771904 w 5504755"/>
              <a:gd name="connsiteY65" fmla="*/ 2382361 h 4297270"/>
              <a:gd name="connsiteX66" fmla="*/ 2739100 w 5504755"/>
              <a:gd name="connsiteY66" fmla="*/ 2378260 h 4297270"/>
              <a:gd name="connsiteX67" fmla="*/ 2476672 w 5504755"/>
              <a:gd name="connsiteY67" fmla="*/ 2374160 h 4297270"/>
              <a:gd name="connsiteX68" fmla="*/ 2427466 w 5504755"/>
              <a:gd name="connsiteY68" fmla="*/ 2361859 h 4297270"/>
              <a:gd name="connsiteX69" fmla="*/ 2304453 w 5504755"/>
              <a:gd name="connsiteY69" fmla="*/ 2255247 h 4297270"/>
              <a:gd name="connsiteX70" fmla="*/ 2259347 w 5504755"/>
              <a:gd name="connsiteY70" fmla="*/ 2197841 h 4297270"/>
              <a:gd name="connsiteX71" fmla="*/ 2222444 w 5504755"/>
              <a:gd name="connsiteY71" fmla="*/ 2132234 h 4297270"/>
              <a:gd name="connsiteX72" fmla="*/ 2128133 w 5504755"/>
              <a:gd name="connsiteY72" fmla="*/ 2005120 h 4297270"/>
              <a:gd name="connsiteX73" fmla="*/ 2058426 w 5504755"/>
              <a:gd name="connsiteY73" fmla="*/ 1927211 h 4297270"/>
              <a:gd name="connsiteX74" fmla="*/ 2017421 w 5504755"/>
              <a:gd name="connsiteY74" fmla="*/ 1906708 h 4297270"/>
              <a:gd name="connsiteX75" fmla="*/ 1968217 w 5504755"/>
              <a:gd name="connsiteY75" fmla="*/ 1882106 h 4297270"/>
              <a:gd name="connsiteX76" fmla="*/ 1849303 w 5504755"/>
              <a:gd name="connsiteY76" fmla="*/ 1841102 h 4297270"/>
              <a:gd name="connsiteX77" fmla="*/ 1742692 w 5504755"/>
              <a:gd name="connsiteY77" fmla="*/ 1808298 h 4297270"/>
              <a:gd name="connsiteX78" fmla="*/ 1668883 w 5504755"/>
              <a:gd name="connsiteY78" fmla="*/ 1763194 h 4297270"/>
              <a:gd name="connsiteX79" fmla="*/ 1504865 w 5504755"/>
              <a:gd name="connsiteY79" fmla="*/ 1726289 h 4297270"/>
              <a:gd name="connsiteX80" fmla="*/ 1357249 w 5504755"/>
              <a:gd name="connsiteY80" fmla="*/ 1615577 h 4297270"/>
              <a:gd name="connsiteX81" fmla="*/ 1295742 w 5504755"/>
              <a:gd name="connsiteY81" fmla="*/ 1488464 h 4297270"/>
              <a:gd name="connsiteX82" fmla="*/ 1217834 w 5504755"/>
              <a:gd name="connsiteY82" fmla="*/ 1472062 h 4297270"/>
              <a:gd name="connsiteX83" fmla="*/ 1123524 w 5504755"/>
              <a:gd name="connsiteY83" fmla="*/ 1455659 h 4297270"/>
              <a:gd name="connsiteX84" fmla="*/ 1041515 w 5504755"/>
              <a:gd name="connsiteY84" fmla="*/ 1426957 h 4297270"/>
              <a:gd name="connsiteX85" fmla="*/ 951305 w 5504755"/>
              <a:gd name="connsiteY85" fmla="*/ 1377751 h 4297270"/>
              <a:gd name="connsiteX86" fmla="*/ 897999 w 5504755"/>
              <a:gd name="connsiteY86" fmla="*/ 1344948 h 4297270"/>
              <a:gd name="connsiteX87" fmla="*/ 824191 w 5504755"/>
              <a:gd name="connsiteY87" fmla="*/ 1312144 h 4297270"/>
              <a:gd name="connsiteX88" fmla="*/ 754483 w 5504755"/>
              <a:gd name="connsiteY88" fmla="*/ 1299843 h 4297270"/>
              <a:gd name="connsiteX89" fmla="*/ 692976 w 5504755"/>
              <a:gd name="connsiteY89" fmla="*/ 1250636 h 4297270"/>
              <a:gd name="connsiteX90" fmla="*/ 627369 w 5504755"/>
              <a:gd name="connsiteY90" fmla="*/ 1209633 h 4297270"/>
              <a:gd name="connsiteX91" fmla="*/ 602767 w 5504755"/>
              <a:gd name="connsiteY91" fmla="*/ 1123524 h 4297270"/>
              <a:gd name="connsiteX92" fmla="*/ 578164 w 5504755"/>
              <a:gd name="connsiteY92" fmla="*/ 1021012 h 4297270"/>
              <a:gd name="connsiteX93" fmla="*/ 549461 w 5504755"/>
              <a:gd name="connsiteY93" fmla="*/ 885697 h 4297270"/>
              <a:gd name="connsiteX94" fmla="*/ 471553 w 5504755"/>
              <a:gd name="connsiteY94" fmla="*/ 787285 h 4297270"/>
              <a:gd name="connsiteX95" fmla="*/ 299333 w 5504755"/>
              <a:gd name="connsiteY95" fmla="*/ 623268 h 4297270"/>
              <a:gd name="connsiteX96" fmla="*/ 246028 w 5504755"/>
              <a:gd name="connsiteY96" fmla="*/ 508456 h 4297270"/>
              <a:gd name="connsiteX97" fmla="*/ 151718 w 5504755"/>
              <a:gd name="connsiteY97" fmla="*/ 266529 h 4297270"/>
              <a:gd name="connsiteX98" fmla="*/ 0 w 5504755"/>
              <a:gd name="connsiteY9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825719 w 5504755"/>
              <a:gd name="connsiteY50" fmla="*/ 3218852 h 4297270"/>
              <a:gd name="connsiteX51" fmla="*/ 3715007 w 5504755"/>
              <a:gd name="connsiteY51" fmla="*/ 3153245 h 4297270"/>
              <a:gd name="connsiteX52" fmla="*/ 3604295 w 5504755"/>
              <a:gd name="connsiteY52" fmla="*/ 3083537 h 4297270"/>
              <a:gd name="connsiteX53" fmla="*/ 3481281 w 5504755"/>
              <a:gd name="connsiteY53" fmla="*/ 3046633 h 4297270"/>
              <a:gd name="connsiteX54" fmla="*/ 3436177 w 5504755"/>
              <a:gd name="connsiteY54" fmla="*/ 2993328 h 4297270"/>
              <a:gd name="connsiteX55" fmla="*/ 3448478 w 5504755"/>
              <a:gd name="connsiteY55" fmla="*/ 2907218 h 4297270"/>
              <a:gd name="connsiteX56" fmla="*/ 3362368 w 5504755"/>
              <a:gd name="connsiteY56" fmla="*/ 2907218 h 4297270"/>
              <a:gd name="connsiteX57" fmla="*/ 3276259 w 5504755"/>
              <a:gd name="connsiteY57" fmla="*/ 2878515 h 4297270"/>
              <a:gd name="connsiteX58" fmla="*/ 3202451 w 5504755"/>
              <a:gd name="connsiteY58" fmla="*/ 2845711 h 4297270"/>
              <a:gd name="connsiteX59" fmla="*/ 3124542 w 5504755"/>
              <a:gd name="connsiteY59" fmla="*/ 2763702 h 4297270"/>
              <a:gd name="connsiteX60" fmla="*/ 3071237 w 5504755"/>
              <a:gd name="connsiteY60" fmla="*/ 2677593 h 4297270"/>
              <a:gd name="connsiteX61" fmla="*/ 3050734 w 5504755"/>
              <a:gd name="connsiteY61" fmla="*/ 2603785 h 4297270"/>
              <a:gd name="connsiteX62" fmla="*/ 3009730 w 5504755"/>
              <a:gd name="connsiteY62" fmla="*/ 2509475 h 4297270"/>
              <a:gd name="connsiteX63" fmla="*/ 2968725 w 5504755"/>
              <a:gd name="connsiteY63" fmla="*/ 2468470 h 4297270"/>
              <a:gd name="connsiteX64" fmla="*/ 2894917 w 5504755"/>
              <a:gd name="connsiteY64" fmla="*/ 2419265 h 4297270"/>
              <a:gd name="connsiteX65" fmla="*/ 2771904 w 5504755"/>
              <a:gd name="connsiteY65" fmla="*/ 2382361 h 4297270"/>
              <a:gd name="connsiteX66" fmla="*/ 2739100 w 5504755"/>
              <a:gd name="connsiteY66" fmla="*/ 2378260 h 4297270"/>
              <a:gd name="connsiteX67" fmla="*/ 2476672 w 5504755"/>
              <a:gd name="connsiteY67" fmla="*/ 2374160 h 4297270"/>
              <a:gd name="connsiteX68" fmla="*/ 2427466 w 5504755"/>
              <a:gd name="connsiteY68" fmla="*/ 2361859 h 4297270"/>
              <a:gd name="connsiteX69" fmla="*/ 2304453 w 5504755"/>
              <a:gd name="connsiteY69" fmla="*/ 2255247 h 4297270"/>
              <a:gd name="connsiteX70" fmla="*/ 2259347 w 5504755"/>
              <a:gd name="connsiteY70" fmla="*/ 2197841 h 4297270"/>
              <a:gd name="connsiteX71" fmla="*/ 2222444 w 5504755"/>
              <a:gd name="connsiteY71" fmla="*/ 2132234 h 4297270"/>
              <a:gd name="connsiteX72" fmla="*/ 2128133 w 5504755"/>
              <a:gd name="connsiteY72" fmla="*/ 2005120 h 4297270"/>
              <a:gd name="connsiteX73" fmla="*/ 2058426 w 5504755"/>
              <a:gd name="connsiteY73" fmla="*/ 1927211 h 4297270"/>
              <a:gd name="connsiteX74" fmla="*/ 2017421 w 5504755"/>
              <a:gd name="connsiteY74" fmla="*/ 1906708 h 4297270"/>
              <a:gd name="connsiteX75" fmla="*/ 1968217 w 5504755"/>
              <a:gd name="connsiteY75" fmla="*/ 1882106 h 4297270"/>
              <a:gd name="connsiteX76" fmla="*/ 1849303 w 5504755"/>
              <a:gd name="connsiteY76" fmla="*/ 1841102 h 4297270"/>
              <a:gd name="connsiteX77" fmla="*/ 1742692 w 5504755"/>
              <a:gd name="connsiteY77" fmla="*/ 1808298 h 4297270"/>
              <a:gd name="connsiteX78" fmla="*/ 1668883 w 5504755"/>
              <a:gd name="connsiteY78" fmla="*/ 1763194 h 4297270"/>
              <a:gd name="connsiteX79" fmla="*/ 1504865 w 5504755"/>
              <a:gd name="connsiteY79" fmla="*/ 1726289 h 4297270"/>
              <a:gd name="connsiteX80" fmla="*/ 1357249 w 5504755"/>
              <a:gd name="connsiteY80" fmla="*/ 1615577 h 4297270"/>
              <a:gd name="connsiteX81" fmla="*/ 1295742 w 5504755"/>
              <a:gd name="connsiteY81" fmla="*/ 1488464 h 4297270"/>
              <a:gd name="connsiteX82" fmla="*/ 1217834 w 5504755"/>
              <a:gd name="connsiteY82" fmla="*/ 1472062 h 4297270"/>
              <a:gd name="connsiteX83" fmla="*/ 1123524 w 5504755"/>
              <a:gd name="connsiteY83" fmla="*/ 1455659 h 4297270"/>
              <a:gd name="connsiteX84" fmla="*/ 1041515 w 5504755"/>
              <a:gd name="connsiteY84" fmla="*/ 1426957 h 4297270"/>
              <a:gd name="connsiteX85" fmla="*/ 951305 w 5504755"/>
              <a:gd name="connsiteY85" fmla="*/ 1377751 h 4297270"/>
              <a:gd name="connsiteX86" fmla="*/ 897999 w 5504755"/>
              <a:gd name="connsiteY86" fmla="*/ 1344948 h 4297270"/>
              <a:gd name="connsiteX87" fmla="*/ 824191 w 5504755"/>
              <a:gd name="connsiteY87" fmla="*/ 1312144 h 4297270"/>
              <a:gd name="connsiteX88" fmla="*/ 754483 w 5504755"/>
              <a:gd name="connsiteY88" fmla="*/ 1299843 h 4297270"/>
              <a:gd name="connsiteX89" fmla="*/ 692976 w 5504755"/>
              <a:gd name="connsiteY89" fmla="*/ 1250636 h 4297270"/>
              <a:gd name="connsiteX90" fmla="*/ 627369 w 5504755"/>
              <a:gd name="connsiteY90" fmla="*/ 1209633 h 4297270"/>
              <a:gd name="connsiteX91" fmla="*/ 602767 w 5504755"/>
              <a:gd name="connsiteY91" fmla="*/ 1123524 h 4297270"/>
              <a:gd name="connsiteX92" fmla="*/ 578164 w 5504755"/>
              <a:gd name="connsiteY92" fmla="*/ 1021012 h 4297270"/>
              <a:gd name="connsiteX93" fmla="*/ 549461 w 5504755"/>
              <a:gd name="connsiteY93" fmla="*/ 885697 h 4297270"/>
              <a:gd name="connsiteX94" fmla="*/ 471553 w 5504755"/>
              <a:gd name="connsiteY94" fmla="*/ 787285 h 4297270"/>
              <a:gd name="connsiteX95" fmla="*/ 299333 w 5504755"/>
              <a:gd name="connsiteY95" fmla="*/ 623268 h 4297270"/>
              <a:gd name="connsiteX96" fmla="*/ 246028 w 5504755"/>
              <a:gd name="connsiteY96" fmla="*/ 508456 h 4297270"/>
              <a:gd name="connsiteX97" fmla="*/ 151718 w 5504755"/>
              <a:gd name="connsiteY97" fmla="*/ 266529 h 4297270"/>
              <a:gd name="connsiteX98" fmla="*/ 0 w 5504755"/>
              <a:gd name="connsiteY9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825719 w 5504755"/>
              <a:gd name="connsiteY50" fmla="*/ 3218852 h 4297270"/>
              <a:gd name="connsiteX51" fmla="*/ 3715007 w 5504755"/>
              <a:gd name="connsiteY51" fmla="*/ 3153245 h 4297270"/>
              <a:gd name="connsiteX52" fmla="*/ 3604295 w 5504755"/>
              <a:gd name="connsiteY52" fmla="*/ 3083537 h 4297270"/>
              <a:gd name="connsiteX53" fmla="*/ 3481281 w 5504755"/>
              <a:gd name="connsiteY53" fmla="*/ 3046633 h 4297270"/>
              <a:gd name="connsiteX54" fmla="*/ 3436177 w 5504755"/>
              <a:gd name="connsiteY54" fmla="*/ 2993328 h 4297270"/>
              <a:gd name="connsiteX55" fmla="*/ 3448478 w 5504755"/>
              <a:gd name="connsiteY55" fmla="*/ 2907218 h 4297270"/>
              <a:gd name="connsiteX56" fmla="*/ 3362368 w 5504755"/>
              <a:gd name="connsiteY56" fmla="*/ 2907218 h 4297270"/>
              <a:gd name="connsiteX57" fmla="*/ 3202451 w 5504755"/>
              <a:gd name="connsiteY57" fmla="*/ 2845711 h 4297270"/>
              <a:gd name="connsiteX58" fmla="*/ 3124542 w 5504755"/>
              <a:gd name="connsiteY58" fmla="*/ 2763702 h 4297270"/>
              <a:gd name="connsiteX59" fmla="*/ 3071237 w 5504755"/>
              <a:gd name="connsiteY59" fmla="*/ 2677593 h 4297270"/>
              <a:gd name="connsiteX60" fmla="*/ 3050734 w 5504755"/>
              <a:gd name="connsiteY60" fmla="*/ 2603785 h 4297270"/>
              <a:gd name="connsiteX61" fmla="*/ 3009730 w 5504755"/>
              <a:gd name="connsiteY61" fmla="*/ 2509475 h 4297270"/>
              <a:gd name="connsiteX62" fmla="*/ 2968725 w 5504755"/>
              <a:gd name="connsiteY62" fmla="*/ 2468470 h 4297270"/>
              <a:gd name="connsiteX63" fmla="*/ 2894917 w 5504755"/>
              <a:gd name="connsiteY63" fmla="*/ 2419265 h 4297270"/>
              <a:gd name="connsiteX64" fmla="*/ 2771904 w 5504755"/>
              <a:gd name="connsiteY64" fmla="*/ 2382361 h 4297270"/>
              <a:gd name="connsiteX65" fmla="*/ 2739100 w 5504755"/>
              <a:gd name="connsiteY65" fmla="*/ 2378260 h 4297270"/>
              <a:gd name="connsiteX66" fmla="*/ 2476672 w 5504755"/>
              <a:gd name="connsiteY66" fmla="*/ 2374160 h 4297270"/>
              <a:gd name="connsiteX67" fmla="*/ 2427466 w 5504755"/>
              <a:gd name="connsiteY67" fmla="*/ 2361859 h 4297270"/>
              <a:gd name="connsiteX68" fmla="*/ 2304453 w 5504755"/>
              <a:gd name="connsiteY68" fmla="*/ 2255247 h 4297270"/>
              <a:gd name="connsiteX69" fmla="*/ 2259347 w 5504755"/>
              <a:gd name="connsiteY69" fmla="*/ 2197841 h 4297270"/>
              <a:gd name="connsiteX70" fmla="*/ 2222444 w 5504755"/>
              <a:gd name="connsiteY70" fmla="*/ 2132234 h 4297270"/>
              <a:gd name="connsiteX71" fmla="*/ 2128133 w 5504755"/>
              <a:gd name="connsiteY71" fmla="*/ 2005120 h 4297270"/>
              <a:gd name="connsiteX72" fmla="*/ 2058426 w 5504755"/>
              <a:gd name="connsiteY72" fmla="*/ 1927211 h 4297270"/>
              <a:gd name="connsiteX73" fmla="*/ 2017421 w 5504755"/>
              <a:gd name="connsiteY73" fmla="*/ 1906708 h 4297270"/>
              <a:gd name="connsiteX74" fmla="*/ 1968217 w 5504755"/>
              <a:gd name="connsiteY74" fmla="*/ 1882106 h 4297270"/>
              <a:gd name="connsiteX75" fmla="*/ 1849303 w 5504755"/>
              <a:gd name="connsiteY75" fmla="*/ 1841102 h 4297270"/>
              <a:gd name="connsiteX76" fmla="*/ 1742692 w 5504755"/>
              <a:gd name="connsiteY76" fmla="*/ 1808298 h 4297270"/>
              <a:gd name="connsiteX77" fmla="*/ 1668883 w 5504755"/>
              <a:gd name="connsiteY77" fmla="*/ 1763194 h 4297270"/>
              <a:gd name="connsiteX78" fmla="*/ 1504865 w 5504755"/>
              <a:gd name="connsiteY78" fmla="*/ 1726289 h 4297270"/>
              <a:gd name="connsiteX79" fmla="*/ 1357249 w 5504755"/>
              <a:gd name="connsiteY79" fmla="*/ 1615577 h 4297270"/>
              <a:gd name="connsiteX80" fmla="*/ 1295742 w 5504755"/>
              <a:gd name="connsiteY80" fmla="*/ 1488464 h 4297270"/>
              <a:gd name="connsiteX81" fmla="*/ 1217834 w 5504755"/>
              <a:gd name="connsiteY81" fmla="*/ 1472062 h 4297270"/>
              <a:gd name="connsiteX82" fmla="*/ 1123524 w 5504755"/>
              <a:gd name="connsiteY82" fmla="*/ 1455659 h 4297270"/>
              <a:gd name="connsiteX83" fmla="*/ 1041515 w 5504755"/>
              <a:gd name="connsiteY83" fmla="*/ 1426957 h 4297270"/>
              <a:gd name="connsiteX84" fmla="*/ 951305 w 5504755"/>
              <a:gd name="connsiteY84" fmla="*/ 1377751 h 4297270"/>
              <a:gd name="connsiteX85" fmla="*/ 897999 w 5504755"/>
              <a:gd name="connsiteY85" fmla="*/ 1344948 h 4297270"/>
              <a:gd name="connsiteX86" fmla="*/ 824191 w 5504755"/>
              <a:gd name="connsiteY86" fmla="*/ 1312144 h 4297270"/>
              <a:gd name="connsiteX87" fmla="*/ 754483 w 5504755"/>
              <a:gd name="connsiteY87" fmla="*/ 1299843 h 4297270"/>
              <a:gd name="connsiteX88" fmla="*/ 692976 w 5504755"/>
              <a:gd name="connsiteY88" fmla="*/ 1250636 h 4297270"/>
              <a:gd name="connsiteX89" fmla="*/ 627369 w 5504755"/>
              <a:gd name="connsiteY89" fmla="*/ 1209633 h 4297270"/>
              <a:gd name="connsiteX90" fmla="*/ 602767 w 5504755"/>
              <a:gd name="connsiteY90" fmla="*/ 1123524 h 4297270"/>
              <a:gd name="connsiteX91" fmla="*/ 578164 w 5504755"/>
              <a:gd name="connsiteY91" fmla="*/ 1021012 h 4297270"/>
              <a:gd name="connsiteX92" fmla="*/ 549461 w 5504755"/>
              <a:gd name="connsiteY92" fmla="*/ 885697 h 4297270"/>
              <a:gd name="connsiteX93" fmla="*/ 471553 w 5504755"/>
              <a:gd name="connsiteY93" fmla="*/ 787285 h 4297270"/>
              <a:gd name="connsiteX94" fmla="*/ 299333 w 5504755"/>
              <a:gd name="connsiteY94" fmla="*/ 623268 h 4297270"/>
              <a:gd name="connsiteX95" fmla="*/ 246028 w 5504755"/>
              <a:gd name="connsiteY95" fmla="*/ 508456 h 4297270"/>
              <a:gd name="connsiteX96" fmla="*/ 151718 w 5504755"/>
              <a:gd name="connsiteY96" fmla="*/ 266529 h 4297270"/>
              <a:gd name="connsiteX97" fmla="*/ 0 w 5504755"/>
              <a:gd name="connsiteY9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825719 w 5504755"/>
              <a:gd name="connsiteY50" fmla="*/ 3218852 h 4297270"/>
              <a:gd name="connsiteX51" fmla="*/ 3715007 w 5504755"/>
              <a:gd name="connsiteY51" fmla="*/ 3153245 h 4297270"/>
              <a:gd name="connsiteX52" fmla="*/ 3604295 w 5504755"/>
              <a:gd name="connsiteY52" fmla="*/ 3083537 h 4297270"/>
              <a:gd name="connsiteX53" fmla="*/ 3481281 w 5504755"/>
              <a:gd name="connsiteY53" fmla="*/ 3046633 h 4297270"/>
              <a:gd name="connsiteX54" fmla="*/ 3436177 w 5504755"/>
              <a:gd name="connsiteY54" fmla="*/ 2993328 h 4297270"/>
              <a:gd name="connsiteX55" fmla="*/ 3448478 w 5504755"/>
              <a:gd name="connsiteY55" fmla="*/ 2907218 h 4297270"/>
              <a:gd name="connsiteX56" fmla="*/ 3362368 w 5504755"/>
              <a:gd name="connsiteY56" fmla="*/ 2907218 h 4297270"/>
              <a:gd name="connsiteX57" fmla="*/ 3161447 w 5504755"/>
              <a:gd name="connsiteY57" fmla="*/ 2858012 h 4297270"/>
              <a:gd name="connsiteX58" fmla="*/ 3124542 w 5504755"/>
              <a:gd name="connsiteY58" fmla="*/ 2763702 h 4297270"/>
              <a:gd name="connsiteX59" fmla="*/ 3071237 w 5504755"/>
              <a:gd name="connsiteY59" fmla="*/ 2677593 h 4297270"/>
              <a:gd name="connsiteX60" fmla="*/ 3050734 w 5504755"/>
              <a:gd name="connsiteY60" fmla="*/ 2603785 h 4297270"/>
              <a:gd name="connsiteX61" fmla="*/ 3009730 w 5504755"/>
              <a:gd name="connsiteY61" fmla="*/ 2509475 h 4297270"/>
              <a:gd name="connsiteX62" fmla="*/ 2968725 w 5504755"/>
              <a:gd name="connsiteY62" fmla="*/ 2468470 h 4297270"/>
              <a:gd name="connsiteX63" fmla="*/ 2894917 w 5504755"/>
              <a:gd name="connsiteY63" fmla="*/ 2419265 h 4297270"/>
              <a:gd name="connsiteX64" fmla="*/ 2771904 w 5504755"/>
              <a:gd name="connsiteY64" fmla="*/ 2382361 h 4297270"/>
              <a:gd name="connsiteX65" fmla="*/ 2739100 w 5504755"/>
              <a:gd name="connsiteY65" fmla="*/ 2378260 h 4297270"/>
              <a:gd name="connsiteX66" fmla="*/ 2476672 w 5504755"/>
              <a:gd name="connsiteY66" fmla="*/ 2374160 h 4297270"/>
              <a:gd name="connsiteX67" fmla="*/ 2427466 w 5504755"/>
              <a:gd name="connsiteY67" fmla="*/ 2361859 h 4297270"/>
              <a:gd name="connsiteX68" fmla="*/ 2304453 w 5504755"/>
              <a:gd name="connsiteY68" fmla="*/ 2255247 h 4297270"/>
              <a:gd name="connsiteX69" fmla="*/ 2259347 w 5504755"/>
              <a:gd name="connsiteY69" fmla="*/ 2197841 h 4297270"/>
              <a:gd name="connsiteX70" fmla="*/ 2222444 w 5504755"/>
              <a:gd name="connsiteY70" fmla="*/ 2132234 h 4297270"/>
              <a:gd name="connsiteX71" fmla="*/ 2128133 w 5504755"/>
              <a:gd name="connsiteY71" fmla="*/ 2005120 h 4297270"/>
              <a:gd name="connsiteX72" fmla="*/ 2058426 w 5504755"/>
              <a:gd name="connsiteY72" fmla="*/ 1927211 h 4297270"/>
              <a:gd name="connsiteX73" fmla="*/ 2017421 w 5504755"/>
              <a:gd name="connsiteY73" fmla="*/ 1906708 h 4297270"/>
              <a:gd name="connsiteX74" fmla="*/ 1968217 w 5504755"/>
              <a:gd name="connsiteY74" fmla="*/ 1882106 h 4297270"/>
              <a:gd name="connsiteX75" fmla="*/ 1849303 w 5504755"/>
              <a:gd name="connsiteY75" fmla="*/ 1841102 h 4297270"/>
              <a:gd name="connsiteX76" fmla="*/ 1742692 w 5504755"/>
              <a:gd name="connsiteY76" fmla="*/ 1808298 h 4297270"/>
              <a:gd name="connsiteX77" fmla="*/ 1668883 w 5504755"/>
              <a:gd name="connsiteY77" fmla="*/ 1763194 h 4297270"/>
              <a:gd name="connsiteX78" fmla="*/ 1504865 w 5504755"/>
              <a:gd name="connsiteY78" fmla="*/ 1726289 h 4297270"/>
              <a:gd name="connsiteX79" fmla="*/ 1357249 w 5504755"/>
              <a:gd name="connsiteY79" fmla="*/ 1615577 h 4297270"/>
              <a:gd name="connsiteX80" fmla="*/ 1295742 w 5504755"/>
              <a:gd name="connsiteY80" fmla="*/ 1488464 h 4297270"/>
              <a:gd name="connsiteX81" fmla="*/ 1217834 w 5504755"/>
              <a:gd name="connsiteY81" fmla="*/ 1472062 h 4297270"/>
              <a:gd name="connsiteX82" fmla="*/ 1123524 w 5504755"/>
              <a:gd name="connsiteY82" fmla="*/ 1455659 h 4297270"/>
              <a:gd name="connsiteX83" fmla="*/ 1041515 w 5504755"/>
              <a:gd name="connsiteY83" fmla="*/ 1426957 h 4297270"/>
              <a:gd name="connsiteX84" fmla="*/ 951305 w 5504755"/>
              <a:gd name="connsiteY84" fmla="*/ 1377751 h 4297270"/>
              <a:gd name="connsiteX85" fmla="*/ 897999 w 5504755"/>
              <a:gd name="connsiteY85" fmla="*/ 1344948 h 4297270"/>
              <a:gd name="connsiteX86" fmla="*/ 824191 w 5504755"/>
              <a:gd name="connsiteY86" fmla="*/ 1312144 h 4297270"/>
              <a:gd name="connsiteX87" fmla="*/ 754483 w 5504755"/>
              <a:gd name="connsiteY87" fmla="*/ 1299843 h 4297270"/>
              <a:gd name="connsiteX88" fmla="*/ 692976 w 5504755"/>
              <a:gd name="connsiteY88" fmla="*/ 1250636 h 4297270"/>
              <a:gd name="connsiteX89" fmla="*/ 627369 w 5504755"/>
              <a:gd name="connsiteY89" fmla="*/ 1209633 h 4297270"/>
              <a:gd name="connsiteX90" fmla="*/ 602767 w 5504755"/>
              <a:gd name="connsiteY90" fmla="*/ 1123524 h 4297270"/>
              <a:gd name="connsiteX91" fmla="*/ 578164 w 5504755"/>
              <a:gd name="connsiteY91" fmla="*/ 1021012 h 4297270"/>
              <a:gd name="connsiteX92" fmla="*/ 549461 w 5504755"/>
              <a:gd name="connsiteY92" fmla="*/ 885697 h 4297270"/>
              <a:gd name="connsiteX93" fmla="*/ 471553 w 5504755"/>
              <a:gd name="connsiteY93" fmla="*/ 787285 h 4297270"/>
              <a:gd name="connsiteX94" fmla="*/ 299333 w 5504755"/>
              <a:gd name="connsiteY94" fmla="*/ 623268 h 4297270"/>
              <a:gd name="connsiteX95" fmla="*/ 246028 w 5504755"/>
              <a:gd name="connsiteY95" fmla="*/ 508456 h 4297270"/>
              <a:gd name="connsiteX96" fmla="*/ 151718 w 5504755"/>
              <a:gd name="connsiteY96" fmla="*/ 266529 h 4297270"/>
              <a:gd name="connsiteX97" fmla="*/ 0 w 5504755"/>
              <a:gd name="connsiteY9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818028 w 5504755"/>
              <a:gd name="connsiteY42" fmla="*/ 3608395 h 4297270"/>
              <a:gd name="connsiteX43" fmla="*/ 4740119 w 5504755"/>
              <a:gd name="connsiteY43" fmla="*/ 3596094 h 4297270"/>
              <a:gd name="connsiteX44" fmla="*/ 4551499 w 5504755"/>
              <a:gd name="connsiteY44" fmla="*/ 3518185 h 4297270"/>
              <a:gd name="connsiteX45" fmla="*/ 4432585 w 5504755"/>
              <a:gd name="connsiteY45" fmla="*/ 3452578 h 4297270"/>
              <a:gd name="connsiteX46" fmla="*/ 4346476 w 5504755"/>
              <a:gd name="connsiteY46" fmla="*/ 3399272 h 4297270"/>
              <a:gd name="connsiteX47" fmla="*/ 4264467 w 5504755"/>
              <a:gd name="connsiteY47" fmla="*/ 3350066 h 4297270"/>
              <a:gd name="connsiteX48" fmla="*/ 4120951 w 5504755"/>
              <a:gd name="connsiteY48" fmla="*/ 3309063 h 4297270"/>
              <a:gd name="connsiteX49" fmla="*/ 3977436 w 5504755"/>
              <a:gd name="connsiteY49" fmla="*/ 3296761 h 4297270"/>
              <a:gd name="connsiteX50" fmla="*/ 3825719 w 5504755"/>
              <a:gd name="connsiteY50" fmla="*/ 3218852 h 4297270"/>
              <a:gd name="connsiteX51" fmla="*/ 3715007 w 5504755"/>
              <a:gd name="connsiteY51" fmla="*/ 3153245 h 4297270"/>
              <a:gd name="connsiteX52" fmla="*/ 3604295 w 5504755"/>
              <a:gd name="connsiteY52" fmla="*/ 3083537 h 4297270"/>
              <a:gd name="connsiteX53" fmla="*/ 3481281 w 5504755"/>
              <a:gd name="connsiteY53" fmla="*/ 3046633 h 4297270"/>
              <a:gd name="connsiteX54" fmla="*/ 3436177 w 5504755"/>
              <a:gd name="connsiteY54" fmla="*/ 2993328 h 4297270"/>
              <a:gd name="connsiteX55" fmla="*/ 3448478 w 5504755"/>
              <a:gd name="connsiteY55" fmla="*/ 2907218 h 4297270"/>
              <a:gd name="connsiteX56" fmla="*/ 3362368 w 5504755"/>
              <a:gd name="connsiteY56" fmla="*/ 2907218 h 4297270"/>
              <a:gd name="connsiteX57" fmla="*/ 3161447 w 5504755"/>
              <a:gd name="connsiteY57" fmla="*/ 2858012 h 4297270"/>
              <a:gd name="connsiteX58" fmla="*/ 3095839 w 5504755"/>
              <a:gd name="connsiteY58" fmla="*/ 2771903 h 4297270"/>
              <a:gd name="connsiteX59" fmla="*/ 3071237 w 5504755"/>
              <a:gd name="connsiteY59" fmla="*/ 2677593 h 4297270"/>
              <a:gd name="connsiteX60" fmla="*/ 3050734 w 5504755"/>
              <a:gd name="connsiteY60" fmla="*/ 2603785 h 4297270"/>
              <a:gd name="connsiteX61" fmla="*/ 3009730 w 5504755"/>
              <a:gd name="connsiteY61" fmla="*/ 2509475 h 4297270"/>
              <a:gd name="connsiteX62" fmla="*/ 2968725 w 5504755"/>
              <a:gd name="connsiteY62" fmla="*/ 2468470 h 4297270"/>
              <a:gd name="connsiteX63" fmla="*/ 2894917 w 5504755"/>
              <a:gd name="connsiteY63" fmla="*/ 2419265 h 4297270"/>
              <a:gd name="connsiteX64" fmla="*/ 2771904 w 5504755"/>
              <a:gd name="connsiteY64" fmla="*/ 2382361 h 4297270"/>
              <a:gd name="connsiteX65" fmla="*/ 2739100 w 5504755"/>
              <a:gd name="connsiteY65" fmla="*/ 2378260 h 4297270"/>
              <a:gd name="connsiteX66" fmla="*/ 2476672 w 5504755"/>
              <a:gd name="connsiteY66" fmla="*/ 2374160 h 4297270"/>
              <a:gd name="connsiteX67" fmla="*/ 2427466 w 5504755"/>
              <a:gd name="connsiteY67" fmla="*/ 2361859 h 4297270"/>
              <a:gd name="connsiteX68" fmla="*/ 2304453 w 5504755"/>
              <a:gd name="connsiteY68" fmla="*/ 2255247 h 4297270"/>
              <a:gd name="connsiteX69" fmla="*/ 2259347 w 5504755"/>
              <a:gd name="connsiteY69" fmla="*/ 2197841 h 4297270"/>
              <a:gd name="connsiteX70" fmla="*/ 2222444 w 5504755"/>
              <a:gd name="connsiteY70" fmla="*/ 2132234 h 4297270"/>
              <a:gd name="connsiteX71" fmla="*/ 2128133 w 5504755"/>
              <a:gd name="connsiteY71" fmla="*/ 2005120 h 4297270"/>
              <a:gd name="connsiteX72" fmla="*/ 2058426 w 5504755"/>
              <a:gd name="connsiteY72" fmla="*/ 1927211 h 4297270"/>
              <a:gd name="connsiteX73" fmla="*/ 2017421 w 5504755"/>
              <a:gd name="connsiteY73" fmla="*/ 1906708 h 4297270"/>
              <a:gd name="connsiteX74" fmla="*/ 1968217 w 5504755"/>
              <a:gd name="connsiteY74" fmla="*/ 1882106 h 4297270"/>
              <a:gd name="connsiteX75" fmla="*/ 1849303 w 5504755"/>
              <a:gd name="connsiteY75" fmla="*/ 1841102 h 4297270"/>
              <a:gd name="connsiteX76" fmla="*/ 1742692 w 5504755"/>
              <a:gd name="connsiteY76" fmla="*/ 1808298 h 4297270"/>
              <a:gd name="connsiteX77" fmla="*/ 1668883 w 5504755"/>
              <a:gd name="connsiteY77" fmla="*/ 1763194 h 4297270"/>
              <a:gd name="connsiteX78" fmla="*/ 1504865 w 5504755"/>
              <a:gd name="connsiteY78" fmla="*/ 1726289 h 4297270"/>
              <a:gd name="connsiteX79" fmla="*/ 1357249 w 5504755"/>
              <a:gd name="connsiteY79" fmla="*/ 1615577 h 4297270"/>
              <a:gd name="connsiteX80" fmla="*/ 1295742 w 5504755"/>
              <a:gd name="connsiteY80" fmla="*/ 1488464 h 4297270"/>
              <a:gd name="connsiteX81" fmla="*/ 1217834 w 5504755"/>
              <a:gd name="connsiteY81" fmla="*/ 1472062 h 4297270"/>
              <a:gd name="connsiteX82" fmla="*/ 1123524 w 5504755"/>
              <a:gd name="connsiteY82" fmla="*/ 1455659 h 4297270"/>
              <a:gd name="connsiteX83" fmla="*/ 1041515 w 5504755"/>
              <a:gd name="connsiteY83" fmla="*/ 1426957 h 4297270"/>
              <a:gd name="connsiteX84" fmla="*/ 951305 w 5504755"/>
              <a:gd name="connsiteY84" fmla="*/ 1377751 h 4297270"/>
              <a:gd name="connsiteX85" fmla="*/ 897999 w 5504755"/>
              <a:gd name="connsiteY85" fmla="*/ 1344948 h 4297270"/>
              <a:gd name="connsiteX86" fmla="*/ 824191 w 5504755"/>
              <a:gd name="connsiteY86" fmla="*/ 1312144 h 4297270"/>
              <a:gd name="connsiteX87" fmla="*/ 754483 w 5504755"/>
              <a:gd name="connsiteY87" fmla="*/ 1299843 h 4297270"/>
              <a:gd name="connsiteX88" fmla="*/ 692976 w 5504755"/>
              <a:gd name="connsiteY88" fmla="*/ 1250636 h 4297270"/>
              <a:gd name="connsiteX89" fmla="*/ 627369 w 5504755"/>
              <a:gd name="connsiteY89" fmla="*/ 1209633 h 4297270"/>
              <a:gd name="connsiteX90" fmla="*/ 602767 w 5504755"/>
              <a:gd name="connsiteY90" fmla="*/ 1123524 h 4297270"/>
              <a:gd name="connsiteX91" fmla="*/ 578164 w 5504755"/>
              <a:gd name="connsiteY91" fmla="*/ 1021012 h 4297270"/>
              <a:gd name="connsiteX92" fmla="*/ 549461 w 5504755"/>
              <a:gd name="connsiteY92" fmla="*/ 885697 h 4297270"/>
              <a:gd name="connsiteX93" fmla="*/ 471553 w 5504755"/>
              <a:gd name="connsiteY93" fmla="*/ 787285 h 4297270"/>
              <a:gd name="connsiteX94" fmla="*/ 299333 w 5504755"/>
              <a:gd name="connsiteY94" fmla="*/ 623268 h 4297270"/>
              <a:gd name="connsiteX95" fmla="*/ 246028 w 5504755"/>
              <a:gd name="connsiteY95" fmla="*/ 508456 h 4297270"/>
              <a:gd name="connsiteX96" fmla="*/ 151718 w 5504755"/>
              <a:gd name="connsiteY96" fmla="*/ 266529 h 4297270"/>
              <a:gd name="connsiteX97" fmla="*/ 0 w 5504755"/>
              <a:gd name="connsiteY9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908238 w 5504755"/>
              <a:gd name="connsiteY38" fmla="*/ 3645299 h 4297270"/>
              <a:gd name="connsiteX39" fmla="*/ 4883635 w 5504755"/>
              <a:gd name="connsiteY39" fmla="*/ 3637098 h 4297270"/>
              <a:gd name="connsiteX40" fmla="*/ 4859032 w 5504755"/>
              <a:gd name="connsiteY40" fmla="*/ 3624797 h 4297270"/>
              <a:gd name="connsiteX41" fmla="*/ 4842630 w 5504755"/>
              <a:gd name="connsiteY41" fmla="*/ 3616596 h 4297270"/>
              <a:gd name="connsiteX42" fmla="*/ 4740119 w 5504755"/>
              <a:gd name="connsiteY42" fmla="*/ 3596094 h 4297270"/>
              <a:gd name="connsiteX43" fmla="*/ 4551499 w 5504755"/>
              <a:gd name="connsiteY43" fmla="*/ 3518185 h 4297270"/>
              <a:gd name="connsiteX44" fmla="*/ 4432585 w 5504755"/>
              <a:gd name="connsiteY44" fmla="*/ 3452578 h 4297270"/>
              <a:gd name="connsiteX45" fmla="*/ 4346476 w 5504755"/>
              <a:gd name="connsiteY45" fmla="*/ 3399272 h 4297270"/>
              <a:gd name="connsiteX46" fmla="*/ 4264467 w 5504755"/>
              <a:gd name="connsiteY46" fmla="*/ 3350066 h 4297270"/>
              <a:gd name="connsiteX47" fmla="*/ 4120951 w 5504755"/>
              <a:gd name="connsiteY47" fmla="*/ 3309063 h 4297270"/>
              <a:gd name="connsiteX48" fmla="*/ 3977436 w 5504755"/>
              <a:gd name="connsiteY48" fmla="*/ 3296761 h 4297270"/>
              <a:gd name="connsiteX49" fmla="*/ 3825719 w 5504755"/>
              <a:gd name="connsiteY49" fmla="*/ 3218852 h 4297270"/>
              <a:gd name="connsiteX50" fmla="*/ 3715007 w 5504755"/>
              <a:gd name="connsiteY50" fmla="*/ 3153245 h 4297270"/>
              <a:gd name="connsiteX51" fmla="*/ 3604295 w 5504755"/>
              <a:gd name="connsiteY51" fmla="*/ 3083537 h 4297270"/>
              <a:gd name="connsiteX52" fmla="*/ 3481281 w 5504755"/>
              <a:gd name="connsiteY52" fmla="*/ 3046633 h 4297270"/>
              <a:gd name="connsiteX53" fmla="*/ 3436177 w 5504755"/>
              <a:gd name="connsiteY53" fmla="*/ 2993328 h 4297270"/>
              <a:gd name="connsiteX54" fmla="*/ 3448478 w 5504755"/>
              <a:gd name="connsiteY54" fmla="*/ 2907218 h 4297270"/>
              <a:gd name="connsiteX55" fmla="*/ 3362368 w 5504755"/>
              <a:gd name="connsiteY55" fmla="*/ 2907218 h 4297270"/>
              <a:gd name="connsiteX56" fmla="*/ 3161447 w 5504755"/>
              <a:gd name="connsiteY56" fmla="*/ 2858012 h 4297270"/>
              <a:gd name="connsiteX57" fmla="*/ 3095839 w 5504755"/>
              <a:gd name="connsiteY57" fmla="*/ 2771903 h 4297270"/>
              <a:gd name="connsiteX58" fmla="*/ 3071237 w 5504755"/>
              <a:gd name="connsiteY58" fmla="*/ 2677593 h 4297270"/>
              <a:gd name="connsiteX59" fmla="*/ 3050734 w 5504755"/>
              <a:gd name="connsiteY59" fmla="*/ 2603785 h 4297270"/>
              <a:gd name="connsiteX60" fmla="*/ 3009730 w 5504755"/>
              <a:gd name="connsiteY60" fmla="*/ 2509475 h 4297270"/>
              <a:gd name="connsiteX61" fmla="*/ 2968725 w 5504755"/>
              <a:gd name="connsiteY61" fmla="*/ 2468470 h 4297270"/>
              <a:gd name="connsiteX62" fmla="*/ 2894917 w 5504755"/>
              <a:gd name="connsiteY62" fmla="*/ 2419265 h 4297270"/>
              <a:gd name="connsiteX63" fmla="*/ 2771904 w 5504755"/>
              <a:gd name="connsiteY63" fmla="*/ 2382361 h 4297270"/>
              <a:gd name="connsiteX64" fmla="*/ 2739100 w 5504755"/>
              <a:gd name="connsiteY64" fmla="*/ 2378260 h 4297270"/>
              <a:gd name="connsiteX65" fmla="*/ 2476672 w 5504755"/>
              <a:gd name="connsiteY65" fmla="*/ 2374160 h 4297270"/>
              <a:gd name="connsiteX66" fmla="*/ 2427466 w 5504755"/>
              <a:gd name="connsiteY66" fmla="*/ 2361859 h 4297270"/>
              <a:gd name="connsiteX67" fmla="*/ 2304453 w 5504755"/>
              <a:gd name="connsiteY67" fmla="*/ 2255247 h 4297270"/>
              <a:gd name="connsiteX68" fmla="*/ 2259347 w 5504755"/>
              <a:gd name="connsiteY68" fmla="*/ 2197841 h 4297270"/>
              <a:gd name="connsiteX69" fmla="*/ 2222444 w 5504755"/>
              <a:gd name="connsiteY69" fmla="*/ 2132234 h 4297270"/>
              <a:gd name="connsiteX70" fmla="*/ 2128133 w 5504755"/>
              <a:gd name="connsiteY70" fmla="*/ 2005120 h 4297270"/>
              <a:gd name="connsiteX71" fmla="*/ 2058426 w 5504755"/>
              <a:gd name="connsiteY71" fmla="*/ 1927211 h 4297270"/>
              <a:gd name="connsiteX72" fmla="*/ 2017421 w 5504755"/>
              <a:gd name="connsiteY72" fmla="*/ 1906708 h 4297270"/>
              <a:gd name="connsiteX73" fmla="*/ 1968217 w 5504755"/>
              <a:gd name="connsiteY73" fmla="*/ 1882106 h 4297270"/>
              <a:gd name="connsiteX74" fmla="*/ 1849303 w 5504755"/>
              <a:gd name="connsiteY74" fmla="*/ 1841102 h 4297270"/>
              <a:gd name="connsiteX75" fmla="*/ 1742692 w 5504755"/>
              <a:gd name="connsiteY75" fmla="*/ 1808298 h 4297270"/>
              <a:gd name="connsiteX76" fmla="*/ 1668883 w 5504755"/>
              <a:gd name="connsiteY76" fmla="*/ 1763194 h 4297270"/>
              <a:gd name="connsiteX77" fmla="*/ 1504865 w 5504755"/>
              <a:gd name="connsiteY77" fmla="*/ 1726289 h 4297270"/>
              <a:gd name="connsiteX78" fmla="*/ 1357249 w 5504755"/>
              <a:gd name="connsiteY78" fmla="*/ 1615577 h 4297270"/>
              <a:gd name="connsiteX79" fmla="*/ 1295742 w 5504755"/>
              <a:gd name="connsiteY79" fmla="*/ 1488464 h 4297270"/>
              <a:gd name="connsiteX80" fmla="*/ 1217834 w 5504755"/>
              <a:gd name="connsiteY80" fmla="*/ 1472062 h 4297270"/>
              <a:gd name="connsiteX81" fmla="*/ 1123524 w 5504755"/>
              <a:gd name="connsiteY81" fmla="*/ 1455659 h 4297270"/>
              <a:gd name="connsiteX82" fmla="*/ 1041515 w 5504755"/>
              <a:gd name="connsiteY82" fmla="*/ 1426957 h 4297270"/>
              <a:gd name="connsiteX83" fmla="*/ 951305 w 5504755"/>
              <a:gd name="connsiteY83" fmla="*/ 1377751 h 4297270"/>
              <a:gd name="connsiteX84" fmla="*/ 897999 w 5504755"/>
              <a:gd name="connsiteY84" fmla="*/ 1344948 h 4297270"/>
              <a:gd name="connsiteX85" fmla="*/ 824191 w 5504755"/>
              <a:gd name="connsiteY85" fmla="*/ 1312144 h 4297270"/>
              <a:gd name="connsiteX86" fmla="*/ 754483 w 5504755"/>
              <a:gd name="connsiteY86" fmla="*/ 1299843 h 4297270"/>
              <a:gd name="connsiteX87" fmla="*/ 692976 w 5504755"/>
              <a:gd name="connsiteY87" fmla="*/ 1250636 h 4297270"/>
              <a:gd name="connsiteX88" fmla="*/ 627369 w 5504755"/>
              <a:gd name="connsiteY88" fmla="*/ 1209633 h 4297270"/>
              <a:gd name="connsiteX89" fmla="*/ 602767 w 5504755"/>
              <a:gd name="connsiteY89" fmla="*/ 1123524 h 4297270"/>
              <a:gd name="connsiteX90" fmla="*/ 578164 w 5504755"/>
              <a:gd name="connsiteY90" fmla="*/ 1021012 h 4297270"/>
              <a:gd name="connsiteX91" fmla="*/ 549461 w 5504755"/>
              <a:gd name="connsiteY91" fmla="*/ 885697 h 4297270"/>
              <a:gd name="connsiteX92" fmla="*/ 471553 w 5504755"/>
              <a:gd name="connsiteY92" fmla="*/ 787285 h 4297270"/>
              <a:gd name="connsiteX93" fmla="*/ 299333 w 5504755"/>
              <a:gd name="connsiteY93" fmla="*/ 623268 h 4297270"/>
              <a:gd name="connsiteX94" fmla="*/ 246028 w 5504755"/>
              <a:gd name="connsiteY94" fmla="*/ 508456 h 4297270"/>
              <a:gd name="connsiteX95" fmla="*/ 151718 w 5504755"/>
              <a:gd name="connsiteY95" fmla="*/ 266529 h 4297270"/>
              <a:gd name="connsiteX96" fmla="*/ 0 w 5504755"/>
              <a:gd name="connsiteY9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77945 w 5504755"/>
              <a:gd name="connsiteY35" fmla="*/ 3665801 h 4297270"/>
              <a:gd name="connsiteX36" fmla="*/ 4953342 w 5504755"/>
              <a:gd name="connsiteY36" fmla="*/ 3657600 h 4297270"/>
              <a:gd name="connsiteX37" fmla="*/ 4928740 w 5504755"/>
              <a:gd name="connsiteY37" fmla="*/ 3649399 h 4297270"/>
              <a:gd name="connsiteX38" fmla="*/ 4883635 w 5504755"/>
              <a:gd name="connsiteY38" fmla="*/ 3637098 h 4297270"/>
              <a:gd name="connsiteX39" fmla="*/ 4859032 w 5504755"/>
              <a:gd name="connsiteY39" fmla="*/ 3624797 h 4297270"/>
              <a:gd name="connsiteX40" fmla="*/ 4842630 w 5504755"/>
              <a:gd name="connsiteY40" fmla="*/ 3616596 h 4297270"/>
              <a:gd name="connsiteX41" fmla="*/ 4740119 w 5504755"/>
              <a:gd name="connsiteY41" fmla="*/ 3596094 h 4297270"/>
              <a:gd name="connsiteX42" fmla="*/ 4551499 w 5504755"/>
              <a:gd name="connsiteY42" fmla="*/ 3518185 h 4297270"/>
              <a:gd name="connsiteX43" fmla="*/ 4432585 w 5504755"/>
              <a:gd name="connsiteY43" fmla="*/ 3452578 h 4297270"/>
              <a:gd name="connsiteX44" fmla="*/ 4346476 w 5504755"/>
              <a:gd name="connsiteY44" fmla="*/ 3399272 h 4297270"/>
              <a:gd name="connsiteX45" fmla="*/ 4264467 w 5504755"/>
              <a:gd name="connsiteY45" fmla="*/ 3350066 h 4297270"/>
              <a:gd name="connsiteX46" fmla="*/ 4120951 w 5504755"/>
              <a:gd name="connsiteY46" fmla="*/ 3309063 h 4297270"/>
              <a:gd name="connsiteX47" fmla="*/ 3977436 w 5504755"/>
              <a:gd name="connsiteY47" fmla="*/ 3296761 h 4297270"/>
              <a:gd name="connsiteX48" fmla="*/ 3825719 w 5504755"/>
              <a:gd name="connsiteY48" fmla="*/ 3218852 h 4297270"/>
              <a:gd name="connsiteX49" fmla="*/ 3715007 w 5504755"/>
              <a:gd name="connsiteY49" fmla="*/ 3153245 h 4297270"/>
              <a:gd name="connsiteX50" fmla="*/ 3604295 w 5504755"/>
              <a:gd name="connsiteY50" fmla="*/ 3083537 h 4297270"/>
              <a:gd name="connsiteX51" fmla="*/ 3481281 w 5504755"/>
              <a:gd name="connsiteY51" fmla="*/ 3046633 h 4297270"/>
              <a:gd name="connsiteX52" fmla="*/ 3436177 w 5504755"/>
              <a:gd name="connsiteY52" fmla="*/ 2993328 h 4297270"/>
              <a:gd name="connsiteX53" fmla="*/ 3448478 w 5504755"/>
              <a:gd name="connsiteY53" fmla="*/ 2907218 h 4297270"/>
              <a:gd name="connsiteX54" fmla="*/ 3362368 w 5504755"/>
              <a:gd name="connsiteY54" fmla="*/ 2907218 h 4297270"/>
              <a:gd name="connsiteX55" fmla="*/ 3161447 w 5504755"/>
              <a:gd name="connsiteY55" fmla="*/ 2858012 h 4297270"/>
              <a:gd name="connsiteX56" fmla="*/ 3095839 w 5504755"/>
              <a:gd name="connsiteY56" fmla="*/ 2771903 h 4297270"/>
              <a:gd name="connsiteX57" fmla="*/ 3071237 w 5504755"/>
              <a:gd name="connsiteY57" fmla="*/ 2677593 h 4297270"/>
              <a:gd name="connsiteX58" fmla="*/ 3050734 w 5504755"/>
              <a:gd name="connsiteY58" fmla="*/ 2603785 h 4297270"/>
              <a:gd name="connsiteX59" fmla="*/ 3009730 w 5504755"/>
              <a:gd name="connsiteY59" fmla="*/ 2509475 h 4297270"/>
              <a:gd name="connsiteX60" fmla="*/ 2968725 w 5504755"/>
              <a:gd name="connsiteY60" fmla="*/ 2468470 h 4297270"/>
              <a:gd name="connsiteX61" fmla="*/ 2894917 w 5504755"/>
              <a:gd name="connsiteY61" fmla="*/ 2419265 h 4297270"/>
              <a:gd name="connsiteX62" fmla="*/ 2771904 w 5504755"/>
              <a:gd name="connsiteY62" fmla="*/ 2382361 h 4297270"/>
              <a:gd name="connsiteX63" fmla="*/ 2739100 w 5504755"/>
              <a:gd name="connsiteY63" fmla="*/ 2378260 h 4297270"/>
              <a:gd name="connsiteX64" fmla="*/ 2476672 w 5504755"/>
              <a:gd name="connsiteY64" fmla="*/ 2374160 h 4297270"/>
              <a:gd name="connsiteX65" fmla="*/ 2427466 w 5504755"/>
              <a:gd name="connsiteY65" fmla="*/ 2361859 h 4297270"/>
              <a:gd name="connsiteX66" fmla="*/ 2304453 w 5504755"/>
              <a:gd name="connsiteY66" fmla="*/ 2255247 h 4297270"/>
              <a:gd name="connsiteX67" fmla="*/ 2259347 w 5504755"/>
              <a:gd name="connsiteY67" fmla="*/ 2197841 h 4297270"/>
              <a:gd name="connsiteX68" fmla="*/ 2222444 w 5504755"/>
              <a:gd name="connsiteY68" fmla="*/ 2132234 h 4297270"/>
              <a:gd name="connsiteX69" fmla="*/ 2128133 w 5504755"/>
              <a:gd name="connsiteY69" fmla="*/ 2005120 h 4297270"/>
              <a:gd name="connsiteX70" fmla="*/ 2058426 w 5504755"/>
              <a:gd name="connsiteY70" fmla="*/ 1927211 h 4297270"/>
              <a:gd name="connsiteX71" fmla="*/ 2017421 w 5504755"/>
              <a:gd name="connsiteY71" fmla="*/ 1906708 h 4297270"/>
              <a:gd name="connsiteX72" fmla="*/ 1968217 w 5504755"/>
              <a:gd name="connsiteY72" fmla="*/ 1882106 h 4297270"/>
              <a:gd name="connsiteX73" fmla="*/ 1849303 w 5504755"/>
              <a:gd name="connsiteY73" fmla="*/ 1841102 h 4297270"/>
              <a:gd name="connsiteX74" fmla="*/ 1742692 w 5504755"/>
              <a:gd name="connsiteY74" fmla="*/ 1808298 h 4297270"/>
              <a:gd name="connsiteX75" fmla="*/ 1668883 w 5504755"/>
              <a:gd name="connsiteY75" fmla="*/ 1763194 h 4297270"/>
              <a:gd name="connsiteX76" fmla="*/ 1504865 w 5504755"/>
              <a:gd name="connsiteY76" fmla="*/ 1726289 h 4297270"/>
              <a:gd name="connsiteX77" fmla="*/ 1357249 w 5504755"/>
              <a:gd name="connsiteY77" fmla="*/ 1615577 h 4297270"/>
              <a:gd name="connsiteX78" fmla="*/ 1295742 w 5504755"/>
              <a:gd name="connsiteY78" fmla="*/ 1488464 h 4297270"/>
              <a:gd name="connsiteX79" fmla="*/ 1217834 w 5504755"/>
              <a:gd name="connsiteY79" fmla="*/ 1472062 h 4297270"/>
              <a:gd name="connsiteX80" fmla="*/ 1123524 w 5504755"/>
              <a:gd name="connsiteY80" fmla="*/ 1455659 h 4297270"/>
              <a:gd name="connsiteX81" fmla="*/ 1041515 w 5504755"/>
              <a:gd name="connsiteY81" fmla="*/ 1426957 h 4297270"/>
              <a:gd name="connsiteX82" fmla="*/ 951305 w 5504755"/>
              <a:gd name="connsiteY82" fmla="*/ 1377751 h 4297270"/>
              <a:gd name="connsiteX83" fmla="*/ 897999 w 5504755"/>
              <a:gd name="connsiteY83" fmla="*/ 1344948 h 4297270"/>
              <a:gd name="connsiteX84" fmla="*/ 824191 w 5504755"/>
              <a:gd name="connsiteY84" fmla="*/ 1312144 h 4297270"/>
              <a:gd name="connsiteX85" fmla="*/ 754483 w 5504755"/>
              <a:gd name="connsiteY85" fmla="*/ 1299843 h 4297270"/>
              <a:gd name="connsiteX86" fmla="*/ 692976 w 5504755"/>
              <a:gd name="connsiteY86" fmla="*/ 1250636 h 4297270"/>
              <a:gd name="connsiteX87" fmla="*/ 627369 w 5504755"/>
              <a:gd name="connsiteY87" fmla="*/ 1209633 h 4297270"/>
              <a:gd name="connsiteX88" fmla="*/ 602767 w 5504755"/>
              <a:gd name="connsiteY88" fmla="*/ 1123524 h 4297270"/>
              <a:gd name="connsiteX89" fmla="*/ 578164 w 5504755"/>
              <a:gd name="connsiteY89" fmla="*/ 1021012 h 4297270"/>
              <a:gd name="connsiteX90" fmla="*/ 549461 w 5504755"/>
              <a:gd name="connsiteY90" fmla="*/ 885697 h 4297270"/>
              <a:gd name="connsiteX91" fmla="*/ 471553 w 5504755"/>
              <a:gd name="connsiteY91" fmla="*/ 787285 h 4297270"/>
              <a:gd name="connsiteX92" fmla="*/ 299333 w 5504755"/>
              <a:gd name="connsiteY92" fmla="*/ 623268 h 4297270"/>
              <a:gd name="connsiteX93" fmla="*/ 246028 w 5504755"/>
              <a:gd name="connsiteY93" fmla="*/ 508456 h 4297270"/>
              <a:gd name="connsiteX94" fmla="*/ 151718 w 5504755"/>
              <a:gd name="connsiteY94" fmla="*/ 266529 h 4297270"/>
              <a:gd name="connsiteX95" fmla="*/ 0 w 5504755"/>
              <a:gd name="connsiteY9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27151 w 5504755"/>
              <a:gd name="connsiteY32" fmla="*/ 3686303 h 4297270"/>
              <a:gd name="connsiteX33" fmla="*/ 5002548 w 5504755"/>
              <a:gd name="connsiteY33" fmla="*/ 3678102 h 4297270"/>
              <a:gd name="connsiteX34" fmla="*/ 4990246 w 5504755"/>
              <a:gd name="connsiteY34" fmla="*/ 3674002 h 4297270"/>
              <a:gd name="connsiteX35" fmla="*/ 4953342 w 5504755"/>
              <a:gd name="connsiteY35" fmla="*/ 3657600 h 4297270"/>
              <a:gd name="connsiteX36" fmla="*/ 4928740 w 5504755"/>
              <a:gd name="connsiteY36" fmla="*/ 3649399 h 4297270"/>
              <a:gd name="connsiteX37" fmla="*/ 4883635 w 5504755"/>
              <a:gd name="connsiteY37" fmla="*/ 3637098 h 4297270"/>
              <a:gd name="connsiteX38" fmla="*/ 4859032 w 5504755"/>
              <a:gd name="connsiteY38" fmla="*/ 3624797 h 4297270"/>
              <a:gd name="connsiteX39" fmla="*/ 4842630 w 5504755"/>
              <a:gd name="connsiteY39" fmla="*/ 3616596 h 4297270"/>
              <a:gd name="connsiteX40" fmla="*/ 4740119 w 5504755"/>
              <a:gd name="connsiteY40" fmla="*/ 3596094 h 4297270"/>
              <a:gd name="connsiteX41" fmla="*/ 4551499 w 5504755"/>
              <a:gd name="connsiteY41" fmla="*/ 3518185 h 4297270"/>
              <a:gd name="connsiteX42" fmla="*/ 4432585 w 5504755"/>
              <a:gd name="connsiteY42" fmla="*/ 3452578 h 4297270"/>
              <a:gd name="connsiteX43" fmla="*/ 4346476 w 5504755"/>
              <a:gd name="connsiteY43" fmla="*/ 3399272 h 4297270"/>
              <a:gd name="connsiteX44" fmla="*/ 4264467 w 5504755"/>
              <a:gd name="connsiteY44" fmla="*/ 3350066 h 4297270"/>
              <a:gd name="connsiteX45" fmla="*/ 4120951 w 5504755"/>
              <a:gd name="connsiteY45" fmla="*/ 3309063 h 4297270"/>
              <a:gd name="connsiteX46" fmla="*/ 3977436 w 5504755"/>
              <a:gd name="connsiteY46" fmla="*/ 3296761 h 4297270"/>
              <a:gd name="connsiteX47" fmla="*/ 3825719 w 5504755"/>
              <a:gd name="connsiteY47" fmla="*/ 3218852 h 4297270"/>
              <a:gd name="connsiteX48" fmla="*/ 3715007 w 5504755"/>
              <a:gd name="connsiteY48" fmla="*/ 3153245 h 4297270"/>
              <a:gd name="connsiteX49" fmla="*/ 3604295 w 5504755"/>
              <a:gd name="connsiteY49" fmla="*/ 3083537 h 4297270"/>
              <a:gd name="connsiteX50" fmla="*/ 3481281 w 5504755"/>
              <a:gd name="connsiteY50" fmla="*/ 3046633 h 4297270"/>
              <a:gd name="connsiteX51" fmla="*/ 3436177 w 5504755"/>
              <a:gd name="connsiteY51" fmla="*/ 2993328 h 4297270"/>
              <a:gd name="connsiteX52" fmla="*/ 3448478 w 5504755"/>
              <a:gd name="connsiteY52" fmla="*/ 2907218 h 4297270"/>
              <a:gd name="connsiteX53" fmla="*/ 3362368 w 5504755"/>
              <a:gd name="connsiteY53" fmla="*/ 2907218 h 4297270"/>
              <a:gd name="connsiteX54" fmla="*/ 3161447 w 5504755"/>
              <a:gd name="connsiteY54" fmla="*/ 2858012 h 4297270"/>
              <a:gd name="connsiteX55" fmla="*/ 3095839 w 5504755"/>
              <a:gd name="connsiteY55" fmla="*/ 2771903 h 4297270"/>
              <a:gd name="connsiteX56" fmla="*/ 3071237 w 5504755"/>
              <a:gd name="connsiteY56" fmla="*/ 2677593 h 4297270"/>
              <a:gd name="connsiteX57" fmla="*/ 3050734 w 5504755"/>
              <a:gd name="connsiteY57" fmla="*/ 2603785 h 4297270"/>
              <a:gd name="connsiteX58" fmla="*/ 3009730 w 5504755"/>
              <a:gd name="connsiteY58" fmla="*/ 2509475 h 4297270"/>
              <a:gd name="connsiteX59" fmla="*/ 2968725 w 5504755"/>
              <a:gd name="connsiteY59" fmla="*/ 2468470 h 4297270"/>
              <a:gd name="connsiteX60" fmla="*/ 2894917 w 5504755"/>
              <a:gd name="connsiteY60" fmla="*/ 2419265 h 4297270"/>
              <a:gd name="connsiteX61" fmla="*/ 2771904 w 5504755"/>
              <a:gd name="connsiteY61" fmla="*/ 2382361 h 4297270"/>
              <a:gd name="connsiteX62" fmla="*/ 2739100 w 5504755"/>
              <a:gd name="connsiteY62" fmla="*/ 2378260 h 4297270"/>
              <a:gd name="connsiteX63" fmla="*/ 2476672 w 5504755"/>
              <a:gd name="connsiteY63" fmla="*/ 2374160 h 4297270"/>
              <a:gd name="connsiteX64" fmla="*/ 2427466 w 5504755"/>
              <a:gd name="connsiteY64" fmla="*/ 2361859 h 4297270"/>
              <a:gd name="connsiteX65" fmla="*/ 2304453 w 5504755"/>
              <a:gd name="connsiteY65" fmla="*/ 2255247 h 4297270"/>
              <a:gd name="connsiteX66" fmla="*/ 2259347 w 5504755"/>
              <a:gd name="connsiteY66" fmla="*/ 2197841 h 4297270"/>
              <a:gd name="connsiteX67" fmla="*/ 2222444 w 5504755"/>
              <a:gd name="connsiteY67" fmla="*/ 2132234 h 4297270"/>
              <a:gd name="connsiteX68" fmla="*/ 2128133 w 5504755"/>
              <a:gd name="connsiteY68" fmla="*/ 2005120 h 4297270"/>
              <a:gd name="connsiteX69" fmla="*/ 2058426 w 5504755"/>
              <a:gd name="connsiteY69" fmla="*/ 1927211 h 4297270"/>
              <a:gd name="connsiteX70" fmla="*/ 2017421 w 5504755"/>
              <a:gd name="connsiteY70" fmla="*/ 1906708 h 4297270"/>
              <a:gd name="connsiteX71" fmla="*/ 1968217 w 5504755"/>
              <a:gd name="connsiteY71" fmla="*/ 1882106 h 4297270"/>
              <a:gd name="connsiteX72" fmla="*/ 1849303 w 5504755"/>
              <a:gd name="connsiteY72" fmla="*/ 1841102 h 4297270"/>
              <a:gd name="connsiteX73" fmla="*/ 1742692 w 5504755"/>
              <a:gd name="connsiteY73" fmla="*/ 1808298 h 4297270"/>
              <a:gd name="connsiteX74" fmla="*/ 1668883 w 5504755"/>
              <a:gd name="connsiteY74" fmla="*/ 1763194 h 4297270"/>
              <a:gd name="connsiteX75" fmla="*/ 1504865 w 5504755"/>
              <a:gd name="connsiteY75" fmla="*/ 1726289 h 4297270"/>
              <a:gd name="connsiteX76" fmla="*/ 1357249 w 5504755"/>
              <a:gd name="connsiteY76" fmla="*/ 1615577 h 4297270"/>
              <a:gd name="connsiteX77" fmla="*/ 1295742 w 5504755"/>
              <a:gd name="connsiteY77" fmla="*/ 1488464 h 4297270"/>
              <a:gd name="connsiteX78" fmla="*/ 1217834 w 5504755"/>
              <a:gd name="connsiteY78" fmla="*/ 1472062 h 4297270"/>
              <a:gd name="connsiteX79" fmla="*/ 1123524 w 5504755"/>
              <a:gd name="connsiteY79" fmla="*/ 1455659 h 4297270"/>
              <a:gd name="connsiteX80" fmla="*/ 1041515 w 5504755"/>
              <a:gd name="connsiteY80" fmla="*/ 1426957 h 4297270"/>
              <a:gd name="connsiteX81" fmla="*/ 951305 w 5504755"/>
              <a:gd name="connsiteY81" fmla="*/ 1377751 h 4297270"/>
              <a:gd name="connsiteX82" fmla="*/ 897999 w 5504755"/>
              <a:gd name="connsiteY82" fmla="*/ 1344948 h 4297270"/>
              <a:gd name="connsiteX83" fmla="*/ 824191 w 5504755"/>
              <a:gd name="connsiteY83" fmla="*/ 1312144 h 4297270"/>
              <a:gd name="connsiteX84" fmla="*/ 754483 w 5504755"/>
              <a:gd name="connsiteY84" fmla="*/ 1299843 h 4297270"/>
              <a:gd name="connsiteX85" fmla="*/ 692976 w 5504755"/>
              <a:gd name="connsiteY85" fmla="*/ 1250636 h 4297270"/>
              <a:gd name="connsiteX86" fmla="*/ 627369 w 5504755"/>
              <a:gd name="connsiteY86" fmla="*/ 1209633 h 4297270"/>
              <a:gd name="connsiteX87" fmla="*/ 602767 w 5504755"/>
              <a:gd name="connsiteY87" fmla="*/ 1123524 h 4297270"/>
              <a:gd name="connsiteX88" fmla="*/ 578164 w 5504755"/>
              <a:gd name="connsiteY88" fmla="*/ 1021012 h 4297270"/>
              <a:gd name="connsiteX89" fmla="*/ 549461 w 5504755"/>
              <a:gd name="connsiteY89" fmla="*/ 885697 h 4297270"/>
              <a:gd name="connsiteX90" fmla="*/ 471553 w 5504755"/>
              <a:gd name="connsiteY90" fmla="*/ 787285 h 4297270"/>
              <a:gd name="connsiteX91" fmla="*/ 299333 w 5504755"/>
              <a:gd name="connsiteY91" fmla="*/ 623268 h 4297270"/>
              <a:gd name="connsiteX92" fmla="*/ 246028 w 5504755"/>
              <a:gd name="connsiteY92" fmla="*/ 508456 h 4297270"/>
              <a:gd name="connsiteX93" fmla="*/ 151718 w 5504755"/>
              <a:gd name="connsiteY93" fmla="*/ 266529 h 4297270"/>
              <a:gd name="connsiteX94" fmla="*/ 0 w 5504755"/>
              <a:gd name="connsiteY9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51753 w 5504755"/>
              <a:gd name="connsiteY30" fmla="*/ 3698605 h 4297270"/>
              <a:gd name="connsiteX31" fmla="*/ 5039452 w 5504755"/>
              <a:gd name="connsiteY31" fmla="*/ 3694504 h 4297270"/>
              <a:gd name="connsiteX32" fmla="*/ 5002548 w 5504755"/>
              <a:gd name="connsiteY32" fmla="*/ 3678102 h 4297270"/>
              <a:gd name="connsiteX33" fmla="*/ 4990246 w 5504755"/>
              <a:gd name="connsiteY33" fmla="*/ 3674002 h 4297270"/>
              <a:gd name="connsiteX34" fmla="*/ 4953342 w 5504755"/>
              <a:gd name="connsiteY34" fmla="*/ 3657600 h 4297270"/>
              <a:gd name="connsiteX35" fmla="*/ 4928740 w 5504755"/>
              <a:gd name="connsiteY35" fmla="*/ 3649399 h 4297270"/>
              <a:gd name="connsiteX36" fmla="*/ 4883635 w 5504755"/>
              <a:gd name="connsiteY36" fmla="*/ 3637098 h 4297270"/>
              <a:gd name="connsiteX37" fmla="*/ 4859032 w 5504755"/>
              <a:gd name="connsiteY37" fmla="*/ 3624797 h 4297270"/>
              <a:gd name="connsiteX38" fmla="*/ 4842630 w 5504755"/>
              <a:gd name="connsiteY38" fmla="*/ 3616596 h 4297270"/>
              <a:gd name="connsiteX39" fmla="*/ 4740119 w 5504755"/>
              <a:gd name="connsiteY39" fmla="*/ 3596094 h 4297270"/>
              <a:gd name="connsiteX40" fmla="*/ 4551499 w 5504755"/>
              <a:gd name="connsiteY40" fmla="*/ 3518185 h 4297270"/>
              <a:gd name="connsiteX41" fmla="*/ 4432585 w 5504755"/>
              <a:gd name="connsiteY41" fmla="*/ 3452578 h 4297270"/>
              <a:gd name="connsiteX42" fmla="*/ 4346476 w 5504755"/>
              <a:gd name="connsiteY42" fmla="*/ 3399272 h 4297270"/>
              <a:gd name="connsiteX43" fmla="*/ 4264467 w 5504755"/>
              <a:gd name="connsiteY43" fmla="*/ 3350066 h 4297270"/>
              <a:gd name="connsiteX44" fmla="*/ 4120951 w 5504755"/>
              <a:gd name="connsiteY44" fmla="*/ 3309063 h 4297270"/>
              <a:gd name="connsiteX45" fmla="*/ 3977436 w 5504755"/>
              <a:gd name="connsiteY45" fmla="*/ 3296761 h 4297270"/>
              <a:gd name="connsiteX46" fmla="*/ 3825719 w 5504755"/>
              <a:gd name="connsiteY46" fmla="*/ 3218852 h 4297270"/>
              <a:gd name="connsiteX47" fmla="*/ 3715007 w 5504755"/>
              <a:gd name="connsiteY47" fmla="*/ 3153245 h 4297270"/>
              <a:gd name="connsiteX48" fmla="*/ 3604295 w 5504755"/>
              <a:gd name="connsiteY48" fmla="*/ 3083537 h 4297270"/>
              <a:gd name="connsiteX49" fmla="*/ 3481281 w 5504755"/>
              <a:gd name="connsiteY49" fmla="*/ 3046633 h 4297270"/>
              <a:gd name="connsiteX50" fmla="*/ 3436177 w 5504755"/>
              <a:gd name="connsiteY50" fmla="*/ 2993328 h 4297270"/>
              <a:gd name="connsiteX51" fmla="*/ 3448478 w 5504755"/>
              <a:gd name="connsiteY51" fmla="*/ 2907218 h 4297270"/>
              <a:gd name="connsiteX52" fmla="*/ 3362368 w 5504755"/>
              <a:gd name="connsiteY52" fmla="*/ 2907218 h 4297270"/>
              <a:gd name="connsiteX53" fmla="*/ 3161447 w 5504755"/>
              <a:gd name="connsiteY53" fmla="*/ 2858012 h 4297270"/>
              <a:gd name="connsiteX54" fmla="*/ 3095839 w 5504755"/>
              <a:gd name="connsiteY54" fmla="*/ 2771903 h 4297270"/>
              <a:gd name="connsiteX55" fmla="*/ 3071237 w 5504755"/>
              <a:gd name="connsiteY55" fmla="*/ 2677593 h 4297270"/>
              <a:gd name="connsiteX56" fmla="*/ 3050734 w 5504755"/>
              <a:gd name="connsiteY56" fmla="*/ 2603785 h 4297270"/>
              <a:gd name="connsiteX57" fmla="*/ 3009730 w 5504755"/>
              <a:gd name="connsiteY57" fmla="*/ 2509475 h 4297270"/>
              <a:gd name="connsiteX58" fmla="*/ 2968725 w 5504755"/>
              <a:gd name="connsiteY58" fmla="*/ 2468470 h 4297270"/>
              <a:gd name="connsiteX59" fmla="*/ 2894917 w 5504755"/>
              <a:gd name="connsiteY59" fmla="*/ 2419265 h 4297270"/>
              <a:gd name="connsiteX60" fmla="*/ 2771904 w 5504755"/>
              <a:gd name="connsiteY60" fmla="*/ 2382361 h 4297270"/>
              <a:gd name="connsiteX61" fmla="*/ 2739100 w 5504755"/>
              <a:gd name="connsiteY61" fmla="*/ 2378260 h 4297270"/>
              <a:gd name="connsiteX62" fmla="*/ 2476672 w 5504755"/>
              <a:gd name="connsiteY62" fmla="*/ 2374160 h 4297270"/>
              <a:gd name="connsiteX63" fmla="*/ 2427466 w 5504755"/>
              <a:gd name="connsiteY63" fmla="*/ 2361859 h 4297270"/>
              <a:gd name="connsiteX64" fmla="*/ 2304453 w 5504755"/>
              <a:gd name="connsiteY64" fmla="*/ 2255247 h 4297270"/>
              <a:gd name="connsiteX65" fmla="*/ 2259347 w 5504755"/>
              <a:gd name="connsiteY65" fmla="*/ 2197841 h 4297270"/>
              <a:gd name="connsiteX66" fmla="*/ 2222444 w 5504755"/>
              <a:gd name="connsiteY66" fmla="*/ 2132234 h 4297270"/>
              <a:gd name="connsiteX67" fmla="*/ 2128133 w 5504755"/>
              <a:gd name="connsiteY67" fmla="*/ 2005120 h 4297270"/>
              <a:gd name="connsiteX68" fmla="*/ 2058426 w 5504755"/>
              <a:gd name="connsiteY68" fmla="*/ 1927211 h 4297270"/>
              <a:gd name="connsiteX69" fmla="*/ 2017421 w 5504755"/>
              <a:gd name="connsiteY69" fmla="*/ 1906708 h 4297270"/>
              <a:gd name="connsiteX70" fmla="*/ 1968217 w 5504755"/>
              <a:gd name="connsiteY70" fmla="*/ 1882106 h 4297270"/>
              <a:gd name="connsiteX71" fmla="*/ 1849303 w 5504755"/>
              <a:gd name="connsiteY71" fmla="*/ 1841102 h 4297270"/>
              <a:gd name="connsiteX72" fmla="*/ 1742692 w 5504755"/>
              <a:gd name="connsiteY72" fmla="*/ 1808298 h 4297270"/>
              <a:gd name="connsiteX73" fmla="*/ 1668883 w 5504755"/>
              <a:gd name="connsiteY73" fmla="*/ 1763194 h 4297270"/>
              <a:gd name="connsiteX74" fmla="*/ 1504865 w 5504755"/>
              <a:gd name="connsiteY74" fmla="*/ 1726289 h 4297270"/>
              <a:gd name="connsiteX75" fmla="*/ 1357249 w 5504755"/>
              <a:gd name="connsiteY75" fmla="*/ 1615577 h 4297270"/>
              <a:gd name="connsiteX76" fmla="*/ 1295742 w 5504755"/>
              <a:gd name="connsiteY76" fmla="*/ 1488464 h 4297270"/>
              <a:gd name="connsiteX77" fmla="*/ 1217834 w 5504755"/>
              <a:gd name="connsiteY77" fmla="*/ 1472062 h 4297270"/>
              <a:gd name="connsiteX78" fmla="*/ 1123524 w 5504755"/>
              <a:gd name="connsiteY78" fmla="*/ 1455659 h 4297270"/>
              <a:gd name="connsiteX79" fmla="*/ 1041515 w 5504755"/>
              <a:gd name="connsiteY79" fmla="*/ 1426957 h 4297270"/>
              <a:gd name="connsiteX80" fmla="*/ 951305 w 5504755"/>
              <a:gd name="connsiteY80" fmla="*/ 1377751 h 4297270"/>
              <a:gd name="connsiteX81" fmla="*/ 897999 w 5504755"/>
              <a:gd name="connsiteY81" fmla="*/ 1344948 h 4297270"/>
              <a:gd name="connsiteX82" fmla="*/ 824191 w 5504755"/>
              <a:gd name="connsiteY82" fmla="*/ 1312144 h 4297270"/>
              <a:gd name="connsiteX83" fmla="*/ 754483 w 5504755"/>
              <a:gd name="connsiteY83" fmla="*/ 1299843 h 4297270"/>
              <a:gd name="connsiteX84" fmla="*/ 692976 w 5504755"/>
              <a:gd name="connsiteY84" fmla="*/ 1250636 h 4297270"/>
              <a:gd name="connsiteX85" fmla="*/ 627369 w 5504755"/>
              <a:gd name="connsiteY85" fmla="*/ 1209633 h 4297270"/>
              <a:gd name="connsiteX86" fmla="*/ 602767 w 5504755"/>
              <a:gd name="connsiteY86" fmla="*/ 1123524 h 4297270"/>
              <a:gd name="connsiteX87" fmla="*/ 578164 w 5504755"/>
              <a:gd name="connsiteY87" fmla="*/ 1021012 h 4297270"/>
              <a:gd name="connsiteX88" fmla="*/ 549461 w 5504755"/>
              <a:gd name="connsiteY88" fmla="*/ 885697 h 4297270"/>
              <a:gd name="connsiteX89" fmla="*/ 471553 w 5504755"/>
              <a:gd name="connsiteY89" fmla="*/ 787285 h 4297270"/>
              <a:gd name="connsiteX90" fmla="*/ 299333 w 5504755"/>
              <a:gd name="connsiteY90" fmla="*/ 623268 h 4297270"/>
              <a:gd name="connsiteX91" fmla="*/ 246028 w 5504755"/>
              <a:gd name="connsiteY91" fmla="*/ 508456 h 4297270"/>
              <a:gd name="connsiteX92" fmla="*/ 151718 w 5504755"/>
              <a:gd name="connsiteY92" fmla="*/ 266529 h 4297270"/>
              <a:gd name="connsiteX93" fmla="*/ 0 w 5504755"/>
              <a:gd name="connsiteY93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72255 w 5504755"/>
              <a:gd name="connsiteY28" fmla="*/ 3723207 h 4297270"/>
              <a:gd name="connsiteX29" fmla="*/ 5059954 w 5504755"/>
              <a:gd name="connsiteY29" fmla="*/ 3710906 h 4297270"/>
              <a:gd name="connsiteX30" fmla="*/ 5039452 w 5504755"/>
              <a:gd name="connsiteY30" fmla="*/ 3694504 h 4297270"/>
              <a:gd name="connsiteX31" fmla="*/ 5002548 w 5504755"/>
              <a:gd name="connsiteY31" fmla="*/ 3678102 h 4297270"/>
              <a:gd name="connsiteX32" fmla="*/ 4990246 w 5504755"/>
              <a:gd name="connsiteY32" fmla="*/ 3674002 h 4297270"/>
              <a:gd name="connsiteX33" fmla="*/ 4953342 w 5504755"/>
              <a:gd name="connsiteY33" fmla="*/ 3657600 h 4297270"/>
              <a:gd name="connsiteX34" fmla="*/ 4928740 w 5504755"/>
              <a:gd name="connsiteY34" fmla="*/ 3649399 h 4297270"/>
              <a:gd name="connsiteX35" fmla="*/ 4883635 w 5504755"/>
              <a:gd name="connsiteY35" fmla="*/ 3637098 h 4297270"/>
              <a:gd name="connsiteX36" fmla="*/ 4859032 w 5504755"/>
              <a:gd name="connsiteY36" fmla="*/ 3624797 h 4297270"/>
              <a:gd name="connsiteX37" fmla="*/ 4842630 w 5504755"/>
              <a:gd name="connsiteY37" fmla="*/ 3616596 h 4297270"/>
              <a:gd name="connsiteX38" fmla="*/ 4740119 w 5504755"/>
              <a:gd name="connsiteY38" fmla="*/ 3596094 h 4297270"/>
              <a:gd name="connsiteX39" fmla="*/ 4551499 w 5504755"/>
              <a:gd name="connsiteY39" fmla="*/ 3518185 h 4297270"/>
              <a:gd name="connsiteX40" fmla="*/ 4432585 w 5504755"/>
              <a:gd name="connsiteY40" fmla="*/ 3452578 h 4297270"/>
              <a:gd name="connsiteX41" fmla="*/ 4346476 w 5504755"/>
              <a:gd name="connsiteY41" fmla="*/ 3399272 h 4297270"/>
              <a:gd name="connsiteX42" fmla="*/ 4264467 w 5504755"/>
              <a:gd name="connsiteY42" fmla="*/ 3350066 h 4297270"/>
              <a:gd name="connsiteX43" fmla="*/ 4120951 w 5504755"/>
              <a:gd name="connsiteY43" fmla="*/ 3309063 h 4297270"/>
              <a:gd name="connsiteX44" fmla="*/ 3977436 w 5504755"/>
              <a:gd name="connsiteY44" fmla="*/ 3296761 h 4297270"/>
              <a:gd name="connsiteX45" fmla="*/ 3825719 w 5504755"/>
              <a:gd name="connsiteY45" fmla="*/ 3218852 h 4297270"/>
              <a:gd name="connsiteX46" fmla="*/ 3715007 w 5504755"/>
              <a:gd name="connsiteY46" fmla="*/ 3153245 h 4297270"/>
              <a:gd name="connsiteX47" fmla="*/ 3604295 w 5504755"/>
              <a:gd name="connsiteY47" fmla="*/ 3083537 h 4297270"/>
              <a:gd name="connsiteX48" fmla="*/ 3481281 w 5504755"/>
              <a:gd name="connsiteY48" fmla="*/ 3046633 h 4297270"/>
              <a:gd name="connsiteX49" fmla="*/ 3436177 w 5504755"/>
              <a:gd name="connsiteY49" fmla="*/ 2993328 h 4297270"/>
              <a:gd name="connsiteX50" fmla="*/ 3448478 w 5504755"/>
              <a:gd name="connsiteY50" fmla="*/ 2907218 h 4297270"/>
              <a:gd name="connsiteX51" fmla="*/ 3362368 w 5504755"/>
              <a:gd name="connsiteY51" fmla="*/ 2907218 h 4297270"/>
              <a:gd name="connsiteX52" fmla="*/ 3161447 w 5504755"/>
              <a:gd name="connsiteY52" fmla="*/ 2858012 h 4297270"/>
              <a:gd name="connsiteX53" fmla="*/ 3095839 w 5504755"/>
              <a:gd name="connsiteY53" fmla="*/ 2771903 h 4297270"/>
              <a:gd name="connsiteX54" fmla="*/ 3071237 w 5504755"/>
              <a:gd name="connsiteY54" fmla="*/ 2677593 h 4297270"/>
              <a:gd name="connsiteX55" fmla="*/ 3050734 w 5504755"/>
              <a:gd name="connsiteY55" fmla="*/ 2603785 h 4297270"/>
              <a:gd name="connsiteX56" fmla="*/ 3009730 w 5504755"/>
              <a:gd name="connsiteY56" fmla="*/ 2509475 h 4297270"/>
              <a:gd name="connsiteX57" fmla="*/ 2968725 w 5504755"/>
              <a:gd name="connsiteY57" fmla="*/ 2468470 h 4297270"/>
              <a:gd name="connsiteX58" fmla="*/ 2894917 w 5504755"/>
              <a:gd name="connsiteY58" fmla="*/ 2419265 h 4297270"/>
              <a:gd name="connsiteX59" fmla="*/ 2771904 w 5504755"/>
              <a:gd name="connsiteY59" fmla="*/ 2382361 h 4297270"/>
              <a:gd name="connsiteX60" fmla="*/ 2739100 w 5504755"/>
              <a:gd name="connsiteY60" fmla="*/ 2378260 h 4297270"/>
              <a:gd name="connsiteX61" fmla="*/ 2476672 w 5504755"/>
              <a:gd name="connsiteY61" fmla="*/ 2374160 h 4297270"/>
              <a:gd name="connsiteX62" fmla="*/ 2427466 w 5504755"/>
              <a:gd name="connsiteY62" fmla="*/ 2361859 h 4297270"/>
              <a:gd name="connsiteX63" fmla="*/ 2304453 w 5504755"/>
              <a:gd name="connsiteY63" fmla="*/ 2255247 h 4297270"/>
              <a:gd name="connsiteX64" fmla="*/ 2259347 w 5504755"/>
              <a:gd name="connsiteY64" fmla="*/ 2197841 h 4297270"/>
              <a:gd name="connsiteX65" fmla="*/ 2222444 w 5504755"/>
              <a:gd name="connsiteY65" fmla="*/ 2132234 h 4297270"/>
              <a:gd name="connsiteX66" fmla="*/ 2128133 w 5504755"/>
              <a:gd name="connsiteY66" fmla="*/ 2005120 h 4297270"/>
              <a:gd name="connsiteX67" fmla="*/ 2058426 w 5504755"/>
              <a:gd name="connsiteY67" fmla="*/ 1927211 h 4297270"/>
              <a:gd name="connsiteX68" fmla="*/ 2017421 w 5504755"/>
              <a:gd name="connsiteY68" fmla="*/ 1906708 h 4297270"/>
              <a:gd name="connsiteX69" fmla="*/ 1968217 w 5504755"/>
              <a:gd name="connsiteY69" fmla="*/ 1882106 h 4297270"/>
              <a:gd name="connsiteX70" fmla="*/ 1849303 w 5504755"/>
              <a:gd name="connsiteY70" fmla="*/ 1841102 h 4297270"/>
              <a:gd name="connsiteX71" fmla="*/ 1742692 w 5504755"/>
              <a:gd name="connsiteY71" fmla="*/ 1808298 h 4297270"/>
              <a:gd name="connsiteX72" fmla="*/ 1668883 w 5504755"/>
              <a:gd name="connsiteY72" fmla="*/ 1763194 h 4297270"/>
              <a:gd name="connsiteX73" fmla="*/ 1504865 w 5504755"/>
              <a:gd name="connsiteY73" fmla="*/ 1726289 h 4297270"/>
              <a:gd name="connsiteX74" fmla="*/ 1357249 w 5504755"/>
              <a:gd name="connsiteY74" fmla="*/ 1615577 h 4297270"/>
              <a:gd name="connsiteX75" fmla="*/ 1295742 w 5504755"/>
              <a:gd name="connsiteY75" fmla="*/ 1488464 h 4297270"/>
              <a:gd name="connsiteX76" fmla="*/ 1217834 w 5504755"/>
              <a:gd name="connsiteY76" fmla="*/ 1472062 h 4297270"/>
              <a:gd name="connsiteX77" fmla="*/ 1123524 w 5504755"/>
              <a:gd name="connsiteY77" fmla="*/ 1455659 h 4297270"/>
              <a:gd name="connsiteX78" fmla="*/ 1041515 w 5504755"/>
              <a:gd name="connsiteY78" fmla="*/ 1426957 h 4297270"/>
              <a:gd name="connsiteX79" fmla="*/ 951305 w 5504755"/>
              <a:gd name="connsiteY79" fmla="*/ 1377751 h 4297270"/>
              <a:gd name="connsiteX80" fmla="*/ 897999 w 5504755"/>
              <a:gd name="connsiteY80" fmla="*/ 1344948 h 4297270"/>
              <a:gd name="connsiteX81" fmla="*/ 824191 w 5504755"/>
              <a:gd name="connsiteY81" fmla="*/ 1312144 h 4297270"/>
              <a:gd name="connsiteX82" fmla="*/ 754483 w 5504755"/>
              <a:gd name="connsiteY82" fmla="*/ 1299843 h 4297270"/>
              <a:gd name="connsiteX83" fmla="*/ 692976 w 5504755"/>
              <a:gd name="connsiteY83" fmla="*/ 1250636 h 4297270"/>
              <a:gd name="connsiteX84" fmla="*/ 627369 w 5504755"/>
              <a:gd name="connsiteY84" fmla="*/ 1209633 h 4297270"/>
              <a:gd name="connsiteX85" fmla="*/ 602767 w 5504755"/>
              <a:gd name="connsiteY85" fmla="*/ 1123524 h 4297270"/>
              <a:gd name="connsiteX86" fmla="*/ 578164 w 5504755"/>
              <a:gd name="connsiteY86" fmla="*/ 1021012 h 4297270"/>
              <a:gd name="connsiteX87" fmla="*/ 549461 w 5504755"/>
              <a:gd name="connsiteY87" fmla="*/ 885697 h 4297270"/>
              <a:gd name="connsiteX88" fmla="*/ 471553 w 5504755"/>
              <a:gd name="connsiteY88" fmla="*/ 787285 h 4297270"/>
              <a:gd name="connsiteX89" fmla="*/ 299333 w 5504755"/>
              <a:gd name="connsiteY89" fmla="*/ 623268 h 4297270"/>
              <a:gd name="connsiteX90" fmla="*/ 246028 w 5504755"/>
              <a:gd name="connsiteY90" fmla="*/ 508456 h 4297270"/>
              <a:gd name="connsiteX91" fmla="*/ 151718 w 5504755"/>
              <a:gd name="connsiteY91" fmla="*/ 266529 h 4297270"/>
              <a:gd name="connsiteX92" fmla="*/ 0 w 5504755"/>
              <a:gd name="connsiteY92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109159 w 5504755"/>
              <a:gd name="connsiteY26" fmla="*/ 3764212 h 4297270"/>
              <a:gd name="connsiteX27" fmla="*/ 5096858 w 5504755"/>
              <a:gd name="connsiteY27" fmla="*/ 3739609 h 4297270"/>
              <a:gd name="connsiteX28" fmla="*/ 5059954 w 5504755"/>
              <a:gd name="connsiteY28" fmla="*/ 3710906 h 4297270"/>
              <a:gd name="connsiteX29" fmla="*/ 5039452 w 5504755"/>
              <a:gd name="connsiteY29" fmla="*/ 3694504 h 4297270"/>
              <a:gd name="connsiteX30" fmla="*/ 5002548 w 5504755"/>
              <a:gd name="connsiteY30" fmla="*/ 3678102 h 4297270"/>
              <a:gd name="connsiteX31" fmla="*/ 4990246 w 5504755"/>
              <a:gd name="connsiteY31" fmla="*/ 3674002 h 4297270"/>
              <a:gd name="connsiteX32" fmla="*/ 4953342 w 5504755"/>
              <a:gd name="connsiteY32" fmla="*/ 3657600 h 4297270"/>
              <a:gd name="connsiteX33" fmla="*/ 4928740 w 5504755"/>
              <a:gd name="connsiteY33" fmla="*/ 3649399 h 4297270"/>
              <a:gd name="connsiteX34" fmla="*/ 4883635 w 5504755"/>
              <a:gd name="connsiteY34" fmla="*/ 3637098 h 4297270"/>
              <a:gd name="connsiteX35" fmla="*/ 4859032 w 5504755"/>
              <a:gd name="connsiteY35" fmla="*/ 3624797 h 4297270"/>
              <a:gd name="connsiteX36" fmla="*/ 4842630 w 5504755"/>
              <a:gd name="connsiteY36" fmla="*/ 3616596 h 4297270"/>
              <a:gd name="connsiteX37" fmla="*/ 4740119 w 5504755"/>
              <a:gd name="connsiteY37" fmla="*/ 3596094 h 4297270"/>
              <a:gd name="connsiteX38" fmla="*/ 4551499 w 5504755"/>
              <a:gd name="connsiteY38" fmla="*/ 3518185 h 4297270"/>
              <a:gd name="connsiteX39" fmla="*/ 4432585 w 5504755"/>
              <a:gd name="connsiteY39" fmla="*/ 3452578 h 4297270"/>
              <a:gd name="connsiteX40" fmla="*/ 4346476 w 5504755"/>
              <a:gd name="connsiteY40" fmla="*/ 3399272 h 4297270"/>
              <a:gd name="connsiteX41" fmla="*/ 4264467 w 5504755"/>
              <a:gd name="connsiteY41" fmla="*/ 3350066 h 4297270"/>
              <a:gd name="connsiteX42" fmla="*/ 4120951 w 5504755"/>
              <a:gd name="connsiteY42" fmla="*/ 3309063 h 4297270"/>
              <a:gd name="connsiteX43" fmla="*/ 3977436 w 5504755"/>
              <a:gd name="connsiteY43" fmla="*/ 3296761 h 4297270"/>
              <a:gd name="connsiteX44" fmla="*/ 3825719 w 5504755"/>
              <a:gd name="connsiteY44" fmla="*/ 3218852 h 4297270"/>
              <a:gd name="connsiteX45" fmla="*/ 3715007 w 5504755"/>
              <a:gd name="connsiteY45" fmla="*/ 3153245 h 4297270"/>
              <a:gd name="connsiteX46" fmla="*/ 3604295 w 5504755"/>
              <a:gd name="connsiteY46" fmla="*/ 3083537 h 4297270"/>
              <a:gd name="connsiteX47" fmla="*/ 3481281 w 5504755"/>
              <a:gd name="connsiteY47" fmla="*/ 3046633 h 4297270"/>
              <a:gd name="connsiteX48" fmla="*/ 3436177 w 5504755"/>
              <a:gd name="connsiteY48" fmla="*/ 2993328 h 4297270"/>
              <a:gd name="connsiteX49" fmla="*/ 3448478 w 5504755"/>
              <a:gd name="connsiteY49" fmla="*/ 2907218 h 4297270"/>
              <a:gd name="connsiteX50" fmla="*/ 3362368 w 5504755"/>
              <a:gd name="connsiteY50" fmla="*/ 2907218 h 4297270"/>
              <a:gd name="connsiteX51" fmla="*/ 3161447 w 5504755"/>
              <a:gd name="connsiteY51" fmla="*/ 2858012 h 4297270"/>
              <a:gd name="connsiteX52" fmla="*/ 3095839 w 5504755"/>
              <a:gd name="connsiteY52" fmla="*/ 2771903 h 4297270"/>
              <a:gd name="connsiteX53" fmla="*/ 3071237 w 5504755"/>
              <a:gd name="connsiteY53" fmla="*/ 2677593 h 4297270"/>
              <a:gd name="connsiteX54" fmla="*/ 3050734 w 5504755"/>
              <a:gd name="connsiteY54" fmla="*/ 2603785 h 4297270"/>
              <a:gd name="connsiteX55" fmla="*/ 3009730 w 5504755"/>
              <a:gd name="connsiteY55" fmla="*/ 2509475 h 4297270"/>
              <a:gd name="connsiteX56" fmla="*/ 2968725 w 5504755"/>
              <a:gd name="connsiteY56" fmla="*/ 2468470 h 4297270"/>
              <a:gd name="connsiteX57" fmla="*/ 2894917 w 5504755"/>
              <a:gd name="connsiteY57" fmla="*/ 2419265 h 4297270"/>
              <a:gd name="connsiteX58" fmla="*/ 2771904 w 5504755"/>
              <a:gd name="connsiteY58" fmla="*/ 2382361 h 4297270"/>
              <a:gd name="connsiteX59" fmla="*/ 2739100 w 5504755"/>
              <a:gd name="connsiteY59" fmla="*/ 2378260 h 4297270"/>
              <a:gd name="connsiteX60" fmla="*/ 2476672 w 5504755"/>
              <a:gd name="connsiteY60" fmla="*/ 2374160 h 4297270"/>
              <a:gd name="connsiteX61" fmla="*/ 2427466 w 5504755"/>
              <a:gd name="connsiteY61" fmla="*/ 2361859 h 4297270"/>
              <a:gd name="connsiteX62" fmla="*/ 2304453 w 5504755"/>
              <a:gd name="connsiteY62" fmla="*/ 2255247 h 4297270"/>
              <a:gd name="connsiteX63" fmla="*/ 2259347 w 5504755"/>
              <a:gd name="connsiteY63" fmla="*/ 2197841 h 4297270"/>
              <a:gd name="connsiteX64" fmla="*/ 2222444 w 5504755"/>
              <a:gd name="connsiteY64" fmla="*/ 2132234 h 4297270"/>
              <a:gd name="connsiteX65" fmla="*/ 2128133 w 5504755"/>
              <a:gd name="connsiteY65" fmla="*/ 2005120 h 4297270"/>
              <a:gd name="connsiteX66" fmla="*/ 2058426 w 5504755"/>
              <a:gd name="connsiteY66" fmla="*/ 1927211 h 4297270"/>
              <a:gd name="connsiteX67" fmla="*/ 2017421 w 5504755"/>
              <a:gd name="connsiteY67" fmla="*/ 1906708 h 4297270"/>
              <a:gd name="connsiteX68" fmla="*/ 1968217 w 5504755"/>
              <a:gd name="connsiteY68" fmla="*/ 1882106 h 4297270"/>
              <a:gd name="connsiteX69" fmla="*/ 1849303 w 5504755"/>
              <a:gd name="connsiteY69" fmla="*/ 1841102 h 4297270"/>
              <a:gd name="connsiteX70" fmla="*/ 1742692 w 5504755"/>
              <a:gd name="connsiteY70" fmla="*/ 1808298 h 4297270"/>
              <a:gd name="connsiteX71" fmla="*/ 1668883 w 5504755"/>
              <a:gd name="connsiteY71" fmla="*/ 1763194 h 4297270"/>
              <a:gd name="connsiteX72" fmla="*/ 1504865 w 5504755"/>
              <a:gd name="connsiteY72" fmla="*/ 1726289 h 4297270"/>
              <a:gd name="connsiteX73" fmla="*/ 1357249 w 5504755"/>
              <a:gd name="connsiteY73" fmla="*/ 1615577 h 4297270"/>
              <a:gd name="connsiteX74" fmla="*/ 1295742 w 5504755"/>
              <a:gd name="connsiteY74" fmla="*/ 1488464 h 4297270"/>
              <a:gd name="connsiteX75" fmla="*/ 1217834 w 5504755"/>
              <a:gd name="connsiteY75" fmla="*/ 1472062 h 4297270"/>
              <a:gd name="connsiteX76" fmla="*/ 1123524 w 5504755"/>
              <a:gd name="connsiteY76" fmla="*/ 1455659 h 4297270"/>
              <a:gd name="connsiteX77" fmla="*/ 1041515 w 5504755"/>
              <a:gd name="connsiteY77" fmla="*/ 1426957 h 4297270"/>
              <a:gd name="connsiteX78" fmla="*/ 951305 w 5504755"/>
              <a:gd name="connsiteY78" fmla="*/ 1377751 h 4297270"/>
              <a:gd name="connsiteX79" fmla="*/ 897999 w 5504755"/>
              <a:gd name="connsiteY79" fmla="*/ 1344948 h 4297270"/>
              <a:gd name="connsiteX80" fmla="*/ 824191 w 5504755"/>
              <a:gd name="connsiteY80" fmla="*/ 1312144 h 4297270"/>
              <a:gd name="connsiteX81" fmla="*/ 754483 w 5504755"/>
              <a:gd name="connsiteY81" fmla="*/ 1299843 h 4297270"/>
              <a:gd name="connsiteX82" fmla="*/ 692976 w 5504755"/>
              <a:gd name="connsiteY82" fmla="*/ 1250636 h 4297270"/>
              <a:gd name="connsiteX83" fmla="*/ 627369 w 5504755"/>
              <a:gd name="connsiteY83" fmla="*/ 1209633 h 4297270"/>
              <a:gd name="connsiteX84" fmla="*/ 602767 w 5504755"/>
              <a:gd name="connsiteY84" fmla="*/ 1123524 h 4297270"/>
              <a:gd name="connsiteX85" fmla="*/ 578164 w 5504755"/>
              <a:gd name="connsiteY85" fmla="*/ 1021012 h 4297270"/>
              <a:gd name="connsiteX86" fmla="*/ 549461 w 5504755"/>
              <a:gd name="connsiteY86" fmla="*/ 885697 h 4297270"/>
              <a:gd name="connsiteX87" fmla="*/ 471553 w 5504755"/>
              <a:gd name="connsiteY87" fmla="*/ 787285 h 4297270"/>
              <a:gd name="connsiteX88" fmla="*/ 299333 w 5504755"/>
              <a:gd name="connsiteY88" fmla="*/ 623268 h 4297270"/>
              <a:gd name="connsiteX89" fmla="*/ 246028 w 5504755"/>
              <a:gd name="connsiteY89" fmla="*/ 508456 h 4297270"/>
              <a:gd name="connsiteX90" fmla="*/ 151718 w 5504755"/>
              <a:gd name="connsiteY90" fmla="*/ 266529 h 4297270"/>
              <a:gd name="connsiteX91" fmla="*/ 0 w 5504755"/>
              <a:gd name="connsiteY91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62465 w 5504755"/>
              <a:gd name="connsiteY23" fmla="*/ 3821618 h 4297270"/>
              <a:gd name="connsiteX24" fmla="*/ 5150164 w 5504755"/>
              <a:gd name="connsiteY24" fmla="*/ 3813417 h 4297270"/>
              <a:gd name="connsiteX25" fmla="*/ 5133762 w 5504755"/>
              <a:gd name="connsiteY25" fmla="*/ 3788815 h 4297270"/>
              <a:gd name="connsiteX26" fmla="*/ 5096858 w 5504755"/>
              <a:gd name="connsiteY26" fmla="*/ 3739609 h 4297270"/>
              <a:gd name="connsiteX27" fmla="*/ 5059954 w 5504755"/>
              <a:gd name="connsiteY27" fmla="*/ 3710906 h 4297270"/>
              <a:gd name="connsiteX28" fmla="*/ 5039452 w 5504755"/>
              <a:gd name="connsiteY28" fmla="*/ 3694504 h 4297270"/>
              <a:gd name="connsiteX29" fmla="*/ 5002548 w 5504755"/>
              <a:gd name="connsiteY29" fmla="*/ 3678102 h 4297270"/>
              <a:gd name="connsiteX30" fmla="*/ 4990246 w 5504755"/>
              <a:gd name="connsiteY30" fmla="*/ 3674002 h 4297270"/>
              <a:gd name="connsiteX31" fmla="*/ 4953342 w 5504755"/>
              <a:gd name="connsiteY31" fmla="*/ 3657600 h 4297270"/>
              <a:gd name="connsiteX32" fmla="*/ 4928740 w 5504755"/>
              <a:gd name="connsiteY32" fmla="*/ 3649399 h 4297270"/>
              <a:gd name="connsiteX33" fmla="*/ 4883635 w 5504755"/>
              <a:gd name="connsiteY33" fmla="*/ 3637098 h 4297270"/>
              <a:gd name="connsiteX34" fmla="*/ 4859032 w 5504755"/>
              <a:gd name="connsiteY34" fmla="*/ 3624797 h 4297270"/>
              <a:gd name="connsiteX35" fmla="*/ 4842630 w 5504755"/>
              <a:gd name="connsiteY35" fmla="*/ 3616596 h 4297270"/>
              <a:gd name="connsiteX36" fmla="*/ 4740119 w 5504755"/>
              <a:gd name="connsiteY36" fmla="*/ 3596094 h 4297270"/>
              <a:gd name="connsiteX37" fmla="*/ 4551499 w 5504755"/>
              <a:gd name="connsiteY37" fmla="*/ 3518185 h 4297270"/>
              <a:gd name="connsiteX38" fmla="*/ 4432585 w 5504755"/>
              <a:gd name="connsiteY38" fmla="*/ 3452578 h 4297270"/>
              <a:gd name="connsiteX39" fmla="*/ 4346476 w 5504755"/>
              <a:gd name="connsiteY39" fmla="*/ 3399272 h 4297270"/>
              <a:gd name="connsiteX40" fmla="*/ 4264467 w 5504755"/>
              <a:gd name="connsiteY40" fmla="*/ 3350066 h 4297270"/>
              <a:gd name="connsiteX41" fmla="*/ 4120951 w 5504755"/>
              <a:gd name="connsiteY41" fmla="*/ 3309063 h 4297270"/>
              <a:gd name="connsiteX42" fmla="*/ 3977436 w 5504755"/>
              <a:gd name="connsiteY42" fmla="*/ 3296761 h 4297270"/>
              <a:gd name="connsiteX43" fmla="*/ 3825719 w 5504755"/>
              <a:gd name="connsiteY43" fmla="*/ 3218852 h 4297270"/>
              <a:gd name="connsiteX44" fmla="*/ 3715007 w 5504755"/>
              <a:gd name="connsiteY44" fmla="*/ 3153245 h 4297270"/>
              <a:gd name="connsiteX45" fmla="*/ 3604295 w 5504755"/>
              <a:gd name="connsiteY45" fmla="*/ 3083537 h 4297270"/>
              <a:gd name="connsiteX46" fmla="*/ 3481281 w 5504755"/>
              <a:gd name="connsiteY46" fmla="*/ 3046633 h 4297270"/>
              <a:gd name="connsiteX47" fmla="*/ 3436177 w 5504755"/>
              <a:gd name="connsiteY47" fmla="*/ 2993328 h 4297270"/>
              <a:gd name="connsiteX48" fmla="*/ 3448478 w 5504755"/>
              <a:gd name="connsiteY48" fmla="*/ 2907218 h 4297270"/>
              <a:gd name="connsiteX49" fmla="*/ 3362368 w 5504755"/>
              <a:gd name="connsiteY49" fmla="*/ 2907218 h 4297270"/>
              <a:gd name="connsiteX50" fmla="*/ 3161447 w 5504755"/>
              <a:gd name="connsiteY50" fmla="*/ 2858012 h 4297270"/>
              <a:gd name="connsiteX51" fmla="*/ 3095839 w 5504755"/>
              <a:gd name="connsiteY51" fmla="*/ 2771903 h 4297270"/>
              <a:gd name="connsiteX52" fmla="*/ 3071237 w 5504755"/>
              <a:gd name="connsiteY52" fmla="*/ 2677593 h 4297270"/>
              <a:gd name="connsiteX53" fmla="*/ 3050734 w 5504755"/>
              <a:gd name="connsiteY53" fmla="*/ 2603785 h 4297270"/>
              <a:gd name="connsiteX54" fmla="*/ 3009730 w 5504755"/>
              <a:gd name="connsiteY54" fmla="*/ 2509475 h 4297270"/>
              <a:gd name="connsiteX55" fmla="*/ 2968725 w 5504755"/>
              <a:gd name="connsiteY55" fmla="*/ 2468470 h 4297270"/>
              <a:gd name="connsiteX56" fmla="*/ 2894917 w 5504755"/>
              <a:gd name="connsiteY56" fmla="*/ 2419265 h 4297270"/>
              <a:gd name="connsiteX57" fmla="*/ 2771904 w 5504755"/>
              <a:gd name="connsiteY57" fmla="*/ 2382361 h 4297270"/>
              <a:gd name="connsiteX58" fmla="*/ 2739100 w 5504755"/>
              <a:gd name="connsiteY58" fmla="*/ 2378260 h 4297270"/>
              <a:gd name="connsiteX59" fmla="*/ 2476672 w 5504755"/>
              <a:gd name="connsiteY59" fmla="*/ 2374160 h 4297270"/>
              <a:gd name="connsiteX60" fmla="*/ 2427466 w 5504755"/>
              <a:gd name="connsiteY60" fmla="*/ 2361859 h 4297270"/>
              <a:gd name="connsiteX61" fmla="*/ 2304453 w 5504755"/>
              <a:gd name="connsiteY61" fmla="*/ 2255247 h 4297270"/>
              <a:gd name="connsiteX62" fmla="*/ 2259347 w 5504755"/>
              <a:gd name="connsiteY62" fmla="*/ 2197841 h 4297270"/>
              <a:gd name="connsiteX63" fmla="*/ 2222444 w 5504755"/>
              <a:gd name="connsiteY63" fmla="*/ 2132234 h 4297270"/>
              <a:gd name="connsiteX64" fmla="*/ 2128133 w 5504755"/>
              <a:gd name="connsiteY64" fmla="*/ 2005120 h 4297270"/>
              <a:gd name="connsiteX65" fmla="*/ 2058426 w 5504755"/>
              <a:gd name="connsiteY65" fmla="*/ 1927211 h 4297270"/>
              <a:gd name="connsiteX66" fmla="*/ 2017421 w 5504755"/>
              <a:gd name="connsiteY66" fmla="*/ 1906708 h 4297270"/>
              <a:gd name="connsiteX67" fmla="*/ 1968217 w 5504755"/>
              <a:gd name="connsiteY67" fmla="*/ 1882106 h 4297270"/>
              <a:gd name="connsiteX68" fmla="*/ 1849303 w 5504755"/>
              <a:gd name="connsiteY68" fmla="*/ 1841102 h 4297270"/>
              <a:gd name="connsiteX69" fmla="*/ 1742692 w 5504755"/>
              <a:gd name="connsiteY69" fmla="*/ 1808298 h 4297270"/>
              <a:gd name="connsiteX70" fmla="*/ 1668883 w 5504755"/>
              <a:gd name="connsiteY70" fmla="*/ 1763194 h 4297270"/>
              <a:gd name="connsiteX71" fmla="*/ 1504865 w 5504755"/>
              <a:gd name="connsiteY71" fmla="*/ 1726289 h 4297270"/>
              <a:gd name="connsiteX72" fmla="*/ 1357249 w 5504755"/>
              <a:gd name="connsiteY72" fmla="*/ 1615577 h 4297270"/>
              <a:gd name="connsiteX73" fmla="*/ 1295742 w 5504755"/>
              <a:gd name="connsiteY73" fmla="*/ 1488464 h 4297270"/>
              <a:gd name="connsiteX74" fmla="*/ 1217834 w 5504755"/>
              <a:gd name="connsiteY74" fmla="*/ 1472062 h 4297270"/>
              <a:gd name="connsiteX75" fmla="*/ 1123524 w 5504755"/>
              <a:gd name="connsiteY75" fmla="*/ 1455659 h 4297270"/>
              <a:gd name="connsiteX76" fmla="*/ 1041515 w 5504755"/>
              <a:gd name="connsiteY76" fmla="*/ 1426957 h 4297270"/>
              <a:gd name="connsiteX77" fmla="*/ 951305 w 5504755"/>
              <a:gd name="connsiteY77" fmla="*/ 1377751 h 4297270"/>
              <a:gd name="connsiteX78" fmla="*/ 897999 w 5504755"/>
              <a:gd name="connsiteY78" fmla="*/ 1344948 h 4297270"/>
              <a:gd name="connsiteX79" fmla="*/ 824191 w 5504755"/>
              <a:gd name="connsiteY79" fmla="*/ 1312144 h 4297270"/>
              <a:gd name="connsiteX80" fmla="*/ 754483 w 5504755"/>
              <a:gd name="connsiteY80" fmla="*/ 1299843 h 4297270"/>
              <a:gd name="connsiteX81" fmla="*/ 692976 w 5504755"/>
              <a:gd name="connsiteY81" fmla="*/ 1250636 h 4297270"/>
              <a:gd name="connsiteX82" fmla="*/ 627369 w 5504755"/>
              <a:gd name="connsiteY82" fmla="*/ 1209633 h 4297270"/>
              <a:gd name="connsiteX83" fmla="*/ 602767 w 5504755"/>
              <a:gd name="connsiteY83" fmla="*/ 1123524 h 4297270"/>
              <a:gd name="connsiteX84" fmla="*/ 578164 w 5504755"/>
              <a:gd name="connsiteY84" fmla="*/ 1021012 h 4297270"/>
              <a:gd name="connsiteX85" fmla="*/ 549461 w 5504755"/>
              <a:gd name="connsiteY85" fmla="*/ 885697 h 4297270"/>
              <a:gd name="connsiteX86" fmla="*/ 471553 w 5504755"/>
              <a:gd name="connsiteY86" fmla="*/ 787285 h 4297270"/>
              <a:gd name="connsiteX87" fmla="*/ 299333 w 5504755"/>
              <a:gd name="connsiteY87" fmla="*/ 623268 h 4297270"/>
              <a:gd name="connsiteX88" fmla="*/ 246028 w 5504755"/>
              <a:gd name="connsiteY88" fmla="*/ 508456 h 4297270"/>
              <a:gd name="connsiteX89" fmla="*/ 151718 w 5504755"/>
              <a:gd name="connsiteY89" fmla="*/ 266529 h 4297270"/>
              <a:gd name="connsiteX90" fmla="*/ 0 w 5504755"/>
              <a:gd name="connsiteY90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74767 w 5504755"/>
              <a:gd name="connsiteY22" fmla="*/ 3833920 h 4297270"/>
              <a:gd name="connsiteX23" fmla="*/ 5150164 w 5504755"/>
              <a:gd name="connsiteY23" fmla="*/ 3813417 h 4297270"/>
              <a:gd name="connsiteX24" fmla="*/ 5133762 w 5504755"/>
              <a:gd name="connsiteY24" fmla="*/ 3788815 h 4297270"/>
              <a:gd name="connsiteX25" fmla="*/ 5096858 w 5504755"/>
              <a:gd name="connsiteY25" fmla="*/ 3739609 h 4297270"/>
              <a:gd name="connsiteX26" fmla="*/ 5059954 w 5504755"/>
              <a:gd name="connsiteY26" fmla="*/ 3710906 h 4297270"/>
              <a:gd name="connsiteX27" fmla="*/ 5039452 w 5504755"/>
              <a:gd name="connsiteY27" fmla="*/ 3694504 h 4297270"/>
              <a:gd name="connsiteX28" fmla="*/ 5002548 w 5504755"/>
              <a:gd name="connsiteY28" fmla="*/ 3678102 h 4297270"/>
              <a:gd name="connsiteX29" fmla="*/ 4990246 w 5504755"/>
              <a:gd name="connsiteY29" fmla="*/ 3674002 h 4297270"/>
              <a:gd name="connsiteX30" fmla="*/ 4953342 w 5504755"/>
              <a:gd name="connsiteY30" fmla="*/ 3657600 h 4297270"/>
              <a:gd name="connsiteX31" fmla="*/ 4928740 w 5504755"/>
              <a:gd name="connsiteY31" fmla="*/ 3649399 h 4297270"/>
              <a:gd name="connsiteX32" fmla="*/ 4883635 w 5504755"/>
              <a:gd name="connsiteY32" fmla="*/ 3637098 h 4297270"/>
              <a:gd name="connsiteX33" fmla="*/ 4859032 w 5504755"/>
              <a:gd name="connsiteY33" fmla="*/ 3624797 h 4297270"/>
              <a:gd name="connsiteX34" fmla="*/ 4842630 w 5504755"/>
              <a:gd name="connsiteY34" fmla="*/ 3616596 h 4297270"/>
              <a:gd name="connsiteX35" fmla="*/ 4740119 w 5504755"/>
              <a:gd name="connsiteY35" fmla="*/ 3596094 h 4297270"/>
              <a:gd name="connsiteX36" fmla="*/ 4551499 w 5504755"/>
              <a:gd name="connsiteY36" fmla="*/ 3518185 h 4297270"/>
              <a:gd name="connsiteX37" fmla="*/ 4432585 w 5504755"/>
              <a:gd name="connsiteY37" fmla="*/ 3452578 h 4297270"/>
              <a:gd name="connsiteX38" fmla="*/ 4346476 w 5504755"/>
              <a:gd name="connsiteY38" fmla="*/ 3399272 h 4297270"/>
              <a:gd name="connsiteX39" fmla="*/ 4264467 w 5504755"/>
              <a:gd name="connsiteY39" fmla="*/ 3350066 h 4297270"/>
              <a:gd name="connsiteX40" fmla="*/ 4120951 w 5504755"/>
              <a:gd name="connsiteY40" fmla="*/ 3309063 h 4297270"/>
              <a:gd name="connsiteX41" fmla="*/ 3977436 w 5504755"/>
              <a:gd name="connsiteY41" fmla="*/ 3296761 h 4297270"/>
              <a:gd name="connsiteX42" fmla="*/ 3825719 w 5504755"/>
              <a:gd name="connsiteY42" fmla="*/ 3218852 h 4297270"/>
              <a:gd name="connsiteX43" fmla="*/ 3715007 w 5504755"/>
              <a:gd name="connsiteY43" fmla="*/ 3153245 h 4297270"/>
              <a:gd name="connsiteX44" fmla="*/ 3604295 w 5504755"/>
              <a:gd name="connsiteY44" fmla="*/ 3083537 h 4297270"/>
              <a:gd name="connsiteX45" fmla="*/ 3481281 w 5504755"/>
              <a:gd name="connsiteY45" fmla="*/ 3046633 h 4297270"/>
              <a:gd name="connsiteX46" fmla="*/ 3436177 w 5504755"/>
              <a:gd name="connsiteY46" fmla="*/ 2993328 h 4297270"/>
              <a:gd name="connsiteX47" fmla="*/ 3448478 w 5504755"/>
              <a:gd name="connsiteY47" fmla="*/ 2907218 h 4297270"/>
              <a:gd name="connsiteX48" fmla="*/ 3362368 w 5504755"/>
              <a:gd name="connsiteY48" fmla="*/ 2907218 h 4297270"/>
              <a:gd name="connsiteX49" fmla="*/ 3161447 w 5504755"/>
              <a:gd name="connsiteY49" fmla="*/ 2858012 h 4297270"/>
              <a:gd name="connsiteX50" fmla="*/ 3095839 w 5504755"/>
              <a:gd name="connsiteY50" fmla="*/ 2771903 h 4297270"/>
              <a:gd name="connsiteX51" fmla="*/ 3071237 w 5504755"/>
              <a:gd name="connsiteY51" fmla="*/ 2677593 h 4297270"/>
              <a:gd name="connsiteX52" fmla="*/ 3050734 w 5504755"/>
              <a:gd name="connsiteY52" fmla="*/ 2603785 h 4297270"/>
              <a:gd name="connsiteX53" fmla="*/ 3009730 w 5504755"/>
              <a:gd name="connsiteY53" fmla="*/ 2509475 h 4297270"/>
              <a:gd name="connsiteX54" fmla="*/ 2968725 w 5504755"/>
              <a:gd name="connsiteY54" fmla="*/ 2468470 h 4297270"/>
              <a:gd name="connsiteX55" fmla="*/ 2894917 w 5504755"/>
              <a:gd name="connsiteY55" fmla="*/ 2419265 h 4297270"/>
              <a:gd name="connsiteX56" fmla="*/ 2771904 w 5504755"/>
              <a:gd name="connsiteY56" fmla="*/ 2382361 h 4297270"/>
              <a:gd name="connsiteX57" fmla="*/ 2739100 w 5504755"/>
              <a:gd name="connsiteY57" fmla="*/ 2378260 h 4297270"/>
              <a:gd name="connsiteX58" fmla="*/ 2476672 w 5504755"/>
              <a:gd name="connsiteY58" fmla="*/ 2374160 h 4297270"/>
              <a:gd name="connsiteX59" fmla="*/ 2427466 w 5504755"/>
              <a:gd name="connsiteY59" fmla="*/ 2361859 h 4297270"/>
              <a:gd name="connsiteX60" fmla="*/ 2304453 w 5504755"/>
              <a:gd name="connsiteY60" fmla="*/ 2255247 h 4297270"/>
              <a:gd name="connsiteX61" fmla="*/ 2259347 w 5504755"/>
              <a:gd name="connsiteY61" fmla="*/ 2197841 h 4297270"/>
              <a:gd name="connsiteX62" fmla="*/ 2222444 w 5504755"/>
              <a:gd name="connsiteY62" fmla="*/ 2132234 h 4297270"/>
              <a:gd name="connsiteX63" fmla="*/ 2128133 w 5504755"/>
              <a:gd name="connsiteY63" fmla="*/ 2005120 h 4297270"/>
              <a:gd name="connsiteX64" fmla="*/ 2058426 w 5504755"/>
              <a:gd name="connsiteY64" fmla="*/ 1927211 h 4297270"/>
              <a:gd name="connsiteX65" fmla="*/ 2017421 w 5504755"/>
              <a:gd name="connsiteY65" fmla="*/ 1906708 h 4297270"/>
              <a:gd name="connsiteX66" fmla="*/ 1968217 w 5504755"/>
              <a:gd name="connsiteY66" fmla="*/ 1882106 h 4297270"/>
              <a:gd name="connsiteX67" fmla="*/ 1849303 w 5504755"/>
              <a:gd name="connsiteY67" fmla="*/ 1841102 h 4297270"/>
              <a:gd name="connsiteX68" fmla="*/ 1742692 w 5504755"/>
              <a:gd name="connsiteY68" fmla="*/ 1808298 h 4297270"/>
              <a:gd name="connsiteX69" fmla="*/ 1668883 w 5504755"/>
              <a:gd name="connsiteY69" fmla="*/ 1763194 h 4297270"/>
              <a:gd name="connsiteX70" fmla="*/ 1504865 w 5504755"/>
              <a:gd name="connsiteY70" fmla="*/ 1726289 h 4297270"/>
              <a:gd name="connsiteX71" fmla="*/ 1357249 w 5504755"/>
              <a:gd name="connsiteY71" fmla="*/ 1615577 h 4297270"/>
              <a:gd name="connsiteX72" fmla="*/ 1295742 w 5504755"/>
              <a:gd name="connsiteY72" fmla="*/ 1488464 h 4297270"/>
              <a:gd name="connsiteX73" fmla="*/ 1217834 w 5504755"/>
              <a:gd name="connsiteY73" fmla="*/ 1472062 h 4297270"/>
              <a:gd name="connsiteX74" fmla="*/ 1123524 w 5504755"/>
              <a:gd name="connsiteY74" fmla="*/ 1455659 h 4297270"/>
              <a:gd name="connsiteX75" fmla="*/ 1041515 w 5504755"/>
              <a:gd name="connsiteY75" fmla="*/ 1426957 h 4297270"/>
              <a:gd name="connsiteX76" fmla="*/ 951305 w 5504755"/>
              <a:gd name="connsiteY76" fmla="*/ 1377751 h 4297270"/>
              <a:gd name="connsiteX77" fmla="*/ 897999 w 5504755"/>
              <a:gd name="connsiteY77" fmla="*/ 1344948 h 4297270"/>
              <a:gd name="connsiteX78" fmla="*/ 824191 w 5504755"/>
              <a:gd name="connsiteY78" fmla="*/ 1312144 h 4297270"/>
              <a:gd name="connsiteX79" fmla="*/ 754483 w 5504755"/>
              <a:gd name="connsiteY79" fmla="*/ 1299843 h 4297270"/>
              <a:gd name="connsiteX80" fmla="*/ 692976 w 5504755"/>
              <a:gd name="connsiteY80" fmla="*/ 1250636 h 4297270"/>
              <a:gd name="connsiteX81" fmla="*/ 627369 w 5504755"/>
              <a:gd name="connsiteY81" fmla="*/ 1209633 h 4297270"/>
              <a:gd name="connsiteX82" fmla="*/ 602767 w 5504755"/>
              <a:gd name="connsiteY82" fmla="*/ 1123524 h 4297270"/>
              <a:gd name="connsiteX83" fmla="*/ 578164 w 5504755"/>
              <a:gd name="connsiteY83" fmla="*/ 1021012 h 4297270"/>
              <a:gd name="connsiteX84" fmla="*/ 549461 w 5504755"/>
              <a:gd name="connsiteY84" fmla="*/ 885697 h 4297270"/>
              <a:gd name="connsiteX85" fmla="*/ 471553 w 5504755"/>
              <a:gd name="connsiteY85" fmla="*/ 787285 h 4297270"/>
              <a:gd name="connsiteX86" fmla="*/ 299333 w 5504755"/>
              <a:gd name="connsiteY86" fmla="*/ 623268 h 4297270"/>
              <a:gd name="connsiteX87" fmla="*/ 246028 w 5504755"/>
              <a:gd name="connsiteY87" fmla="*/ 508456 h 4297270"/>
              <a:gd name="connsiteX88" fmla="*/ 151718 w 5504755"/>
              <a:gd name="connsiteY88" fmla="*/ 266529 h 4297270"/>
              <a:gd name="connsiteX89" fmla="*/ 0 w 5504755"/>
              <a:gd name="connsiteY89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99369 w 5504755"/>
              <a:gd name="connsiteY20" fmla="*/ 3846221 h 4297270"/>
              <a:gd name="connsiteX21" fmla="*/ 5187068 w 5504755"/>
              <a:gd name="connsiteY21" fmla="*/ 3838020 h 4297270"/>
              <a:gd name="connsiteX22" fmla="*/ 5150164 w 5504755"/>
              <a:gd name="connsiteY22" fmla="*/ 3813417 h 4297270"/>
              <a:gd name="connsiteX23" fmla="*/ 5133762 w 5504755"/>
              <a:gd name="connsiteY23" fmla="*/ 3788815 h 4297270"/>
              <a:gd name="connsiteX24" fmla="*/ 5096858 w 5504755"/>
              <a:gd name="connsiteY24" fmla="*/ 3739609 h 4297270"/>
              <a:gd name="connsiteX25" fmla="*/ 5059954 w 5504755"/>
              <a:gd name="connsiteY25" fmla="*/ 3710906 h 4297270"/>
              <a:gd name="connsiteX26" fmla="*/ 5039452 w 5504755"/>
              <a:gd name="connsiteY26" fmla="*/ 3694504 h 4297270"/>
              <a:gd name="connsiteX27" fmla="*/ 5002548 w 5504755"/>
              <a:gd name="connsiteY27" fmla="*/ 3678102 h 4297270"/>
              <a:gd name="connsiteX28" fmla="*/ 4990246 w 5504755"/>
              <a:gd name="connsiteY28" fmla="*/ 3674002 h 4297270"/>
              <a:gd name="connsiteX29" fmla="*/ 4953342 w 5504755"/>
              <a:gd name="connsiteY29" fmla="*/ 3657600 h 4297270"/>
              <a:gd name="connsiteX30" fmla="*/ 4928740 w 5504755"/>
              <a:gd name="connsiteY30" fmla="*/ 3649399 h 4297270"/>
              <a:gd name="connsiteX31" fmla="*/ 4883635 w 5504755"/>
              <a:gd name="connsiteY31" fmla="*/ 3637098 h 4297270"/>
              <a:gd name="connsiteX32" fmla="*/ 4859032 w 5504755"/>
              <a:gd name="connsiteY32" fmla="*/ 3624797 h 4297270"/>
              <a:gd name="connsiteX33" fmla="*/ 4842630 w 5504755"/>
              <a:gd name="connsiteY33" fmla="*/ 3616596 h 4297270"/>
              <a:gd name="connsiteX34" fmla="*/ 4740119 w 5504755"/>
              <a:gd name="connsiteY34" fmla="*/ 3596094 h 4297270"/>
              <a:gd name="connsiteX35" fmla="*/ 4551499 w 5504755"/>
              <a:gd name="connsiteY35" fmla="*/ 3518185 h 4297270"/>
              <a:gd name="connsiteX36" fmla="*/ 4432585 w 5504755"/>
              <a:gd name="connsiteY36" fmla="*/ 3452578 h 4297270"/>
              <a:gd name="connsiteX37" fmla="*/ 4346476 w 5504755"/>
              <a:gd name="connsiteY37" fmla="*/ 3399272 h 4297270"/>
              <a:gd name="connsiteX38" fmla="*/ 4264467 w 5504755"/>
              <a:gd name="connsiteY38" fmla="*/ 3350066 h 4297270"/>
              <a:gd name="connsiteX39" fmla="*/ 4120951 w 5504755"/>
              <a:gd name="connsiteY39" fmla="*/ 3309063 h 4297270"/>
              <a:gd name="connsiteX40" fmla="*/ 3977436 w 5504755"/>
              <a:gd name="connsiteY40" fmla="*/ 3296761 h 4297270"/>
              <a:gd name="connsiteX41" fmla="*/ 3825719 w 5504755"/>
              <a:gd name="connsiteY41" fmla="*/ 3218852 h 4297270"/>
              <a:gd name="connsiteX42" fmla="*/ 3715007 w 5504755"/>
              <a:gd name="connsiteY42" fmla="*/ 3153245 h 4297270"/>
              <a:gd name="connsiteX43" fmla="*/ 3604295 w 5504755"/>
              <a:gd name="connsiteY43" fmla="*/ 3083537 h 4297270"/>
              <a:gd name="connsiteX44" fmla="*/ 3481281 w 5504755"/>
              <a:gd name="connsiteY44" fmla="*/ 3046633 h 4297270"/>
              <a:gd name="connsiteX45" fmla="*/ 3436177 w 5504755"/>
              <a:gd name="connsiteY45" fmla="*/ 2993328 h 4297270"/>
              <a:gd name="connsiteX46" fmla="*/ 3448478 w 5504755"/>
              <a:gd name="connsiteY46" fmla="*/ 2907218 h 4297270"/>
              <a:gd name="connsiteX47" fmla="*/ 3362368 w 5504755"/>
              <a:gd name="connsiteY47" fmla="*/ 2907218 h 4297270"/>
              <a:gd name="connsiteX48" fmla="*/ 3161447 w 5504755"/>
              <a:gd name="connsiteY48" fmla="*/ 2858012 h 4297270"/>
              <a:gd name="connsiteX49" fmla="*/ 3095839 w 5504755"/>
              <a:gd name="connsiteY49" fmla="*/ 2771903 h 4297270"/>
              <a:gd name="connsiteX50" fmla="*/ 3071237 w 5504755"/>
              <a:gd name="connsiteY50" fmla="*/ 2677593 h 4297270"/>
              <a:gd name="connsiteX51" fmla="*/ 3050734 w 5504755"/>
              <a:gd name="connsiteY51" fmla="*/ 2603785 h 4297270"/>
              <a:gd name="connsiteX52" fmla="*/ 3009730 w 5504755"/>
              <a:gd name="connsiteY52" fmla="*/ 2509475 h 4297270"/>
              <a:gd name="connsiteX53" fmla="*/ 2968725 w 5504755"/>
              <a:gd name="connsiteY53" fmla="*/ 2468470 h 4297270"/>
              <a:gd name="connsiteX54" fmla="*/ 2894917 w 5504755"/>
              <a:gd name="connsiteY54" fmla="*/ 2419265 h 4297270"/>
              <a:gd name="connsiteX55" fmla="*/ 2771904 w 5504755"/>
              <a:gd name="connsiteY55" fmla="*/ 2382361 h 4297270"/>
              <a:gd name="connsiteX56" fmla="*/ 2739100 w 5504755"/>
              <a:gd name="connsiteY56" fmla="*/ 2378260 h 4297270"/>
              <a:gd name="connsiteX57" fmla="*/ 2476672 w 5504755"/>
              <a:gd name="connsiteY57" fmla="*/ 2374160 h 4297270"/>
              <a:gd name="connsiteX58" fmla="*/ 2427466 w 5504755"/>
              <a:gd name="connsiteY58" fmla="*/ 2361859 h 4297270"/>
              <a:gd name="connsiteX59" fmla="*/ 2304453 w 5504755"/>
              <a:gd name="connsiteY59" fmla="*/ 2255247 h 4297270"/>
              <a:gd name="connsiteX60" fmla="*/ 2259347 w 5504755"/>
              <a:gd name="connsiteY60" fmla="*/ 2197841 h 4297270"/>
              <a:gd name="connsiteX61" fmla="*/ 2222444 w 5504755"/>
              <a:gd name="connsiteY61" fmla="*/ 2132234 h 4297270"/>
              <a:gd name="connsiteX62" fmla="*/ 2128133 w 5504755"/>
              <a:gd name="connsiteY62" fmla="*/ 2005120 h 4297270"/>
              <a:gd name="connsiteX63" fmla="*/ 2058426 w 5504755"/>
              <a:gd name="connsiteY63" fmla="*/ 1927211 h 4297270"/>
              <a:gd name="connsiteX64" fmla="*/ 2017421 w 5504755"/>
              <a:gd name="connsiteY64" fmla="*/ 1906708 h 4297270"/>
              <a:gd name="connsiteX65" fmla="*/ 1968217 w 5504755"/>
              <a:gd name="connsiteY65" fmla="*/ 1882106 h 4297270"/>
              <a:gd name="connsiteX66" fmla="*/ 1849303 w 5504755"/>
              <a:gd name="connsiteY66" fmla="*/ 1841102 h 4297270"/>
              <a:gd name="connsiteX67" fmla="*/ 1742692 w 5504755"/>
              <a:gd name="connsiteY67" fmla="*/ 1808298 h 4297270"/>
              <a:gd name="connsiteX68" fmla="*/ 1668883 w 5504755"/>
              <a:gd name="connsiteY68" fmla="*/ 1763194 h 4297270"/>
              <a:gd name="connsiteX69" fmla="*/ 1504865 w 5504755"/>
              <a:gd name="connsiteY69" fmla="*/ 1726289 h 4297270"/>
              <a:gd name="connsiteX70" fmla="*/ 1357249 w 5504755"/>
              <a:gd name="connsiteY70" fmla="*/ 1615577 h 4297270"/>
              <a:gd name="connsiteX71" fmla="*/ 1295742 w 5504755"/>
              <a:gd name="connsiteY71" fmla="*/ 1488464 h 4297270"/>
              <a:gd name="connsiteX72" fmla="*/ 1217834 w 5504755"/>
              <a:gd name="connsiteY72" fmla="*/ 1472062 h 4297270"/>
              <a:gd name="connsiteX73" fmla="*/ 1123524 w 5504755"/>
              <a:gd name="connsiteY73" fmla="*/ 1455659 h 4297270"/>
              <a:gd name="connsiteX74" fmla="*/ 1041515 w 5504755"/>
              <a:gd name="connsiteY74" fmla="*/ 1426957 h 4297270"/>
              <a:gd name="connsiteX75" fmla="*/ 951305 w 5504755"/>
              <a:gd name="connsiteY75" fmla="*/ 1377751 h 4297270"/>
              <a:gd name="connsiteX76" fmla="*/ 897999 w 5504755"/>
              <a:gd name="connsiteY76" fmla="*/ 1344948 h 4297270"/>
              <a:gd name="connsiteX77" fmla="*/ 824191 w 5504755"/>
              <a:gd name="connsiteY77" fmla="*/ 1312144 h 4297270"/>
              <a:gd name="connsiteX78" fmla="*/ 754483 w 5504755"/>
              <a:gd name="connsiteY78" fmla="*/ 1299843 h 4297270"/>
              <a:gd name="connsiteX79" fmla="*/ 692976 w 5504755"/>
              <a:gd name="connsiteY79" fmla="*/ 1250636 h 4297270"/>
              <a:gd name="connsiteX80" fmla="*/ 627369 w 5504755"/>
              <a:gd name="connsiteY80" fmla="*/ 1209633 h 4297270"/>
              <a:gd name="connsiteX81" fmla="*/ 602767 w 5504755"/>
              <a:gd name="connsiteY81" fmla="*/ 1123524 h 4297270"/>
              <a:gd name="connsiteX82" fmla="*/ 578164 w 5504755"/>
              <a:gd name="connsiteY82" fmla="*/ 1021012 h 4297270"/>
              <a:gd name="connsiteX83" fmla="*/ 549461 w 5504755"/>
              <a:gd name="connsiteY83" fmla="*/ 885697 h 4297270"/>
              <a:gd name="connsiteX84" fmla="*/ 471553 w 5504755"/>
              <a:gd name="connsiteY84" fmla="*/ 787285 h 4297270"/>
              <a:gd name="connsiteX85" fmla="*/ 299333 w 5504755"/>
              <a:gd name="connsiteY85" fmla="*/ 623268 h 4297270"/>
              <a:gd name="connsiteX86" fmla="*/ 246028 w 5504755"/>
              <a:gd name="connsiteY86" fmla="*/ 508456 h 4297270"/>
              <a:gd name="connsiteX87" fmla="*/ 151718 w 5504755"/>
              <a:gd name="connsiteY87" fmla="*/ 266529 h 4297270"/>
              <a:gd name="connsiteX88" fmla="*/ 0 w 5504755"/>
              <a:gd name="connsiteY88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211671 w 5504755"/>
              <a:gd name="connsiteY19" fmla="*/ 3850321 h 4297270"/>
              <a:gd name="connsiteX20" fmla="*/ 5187068 w 5504755"/>
              <a:gd name="connsiteY20" fmla="*/ 3838020 h 4297270"/>
              <a:gd name="connsiteX21" fmla="*/ 5150164 w 5504755"/>
              <a:gd name="connsiteY21" fmla="*/ 3813417 h 4297270"/>
              <a:gd name="connsiteX22" fmla="*/ 5133762 w 5504755"/>
              <a:gd name="connsiteY22" fmla="*/ 3788815 h 4297270"/>
              <a:gd name="connsiteX23" fmla="*/ 5096858 w 5504755"/>
              <a:gd name="connsiteY23" fmla="*/ 3739609 h 4297270"/>
              <a:gd name="connsiteX24" fmla="*/ 5059954 w 5504755"/>
              <a:gd name="connsiteY24" fmla="*/ 3710906 h 4297270"/>
              <a:gd name="connsiteX25" fmla="*/ 5039452 w 5504755"/>
              <a:gd name="connsiteY25" fmla="*/ 3694504 h 4297270"/>
              <a:gd name="connsiteX26" fmla="*/ 5002548 w 5504755"/>
              <a:gd name="connsiteY26" fmla="*/ 3678102 h 4297270"/>
              <a:gd name="connsiteX27" fmla="*/ 4990246 w 5504755"/>
              <a:gd name="connsiteY27" fmla="*/ 3674002 h 4297270"/>
              <a:gd name="connsiteX28" fmla="*/ 4953342 w 5504755"/>
              <a:gd name="connsiteY28" fmla="*/ 3657600 h 4297270"/>
              <a:gd name="connsiteX29" fmla="*/ 4928740 w 5504755"/>
              <a:gd name="connsiteY29" fmla="*/ 3649399 h 4297270"/>
              <a:gd name="connsiteX30" fmla="*/ 4883635 w 5504755"/>
              <a:gd name="connsiteY30" fmla="*/ 3637098 h 4297270"/>
              <a:gd name="connsiteX31" fmla="*/ 4859032 w 5504755"/>
              <a:gd name="connsiteY31" fmla="*/ 3624797 h 4297270"/>
              <a:gd name="connsiteX32" fmla="*/ 4842630 w 5504755"/>
              <a:gd name="connsiteY32" fmla="*/ 3616596 h 4297270"/>
              <a:gd name="connsiteX33" fmla="*/ 4740119 w 5504755"/>
              <a:gd name="connsiteY33" fmla="*/ 3596094 h 4297270"/>
              <a:gd name="connsiteX34" fmla="*/ 4551499 w 5504755"/>
              <a:gd name="connsiteY34" fmla="*/ 3518185 h 4297270"/>
              <a:gd name="connsiteX35" fmla="*/ 4432585 w 5504755"/>
              <a:gd name="connsiteY35" fmla="*/ 3452578 h 4297270"/>
              <a:gd name="connsiteX36" fmla="*/ 4346476 w 5504755"/>
              <a:gd name="connsiteY36" fmla="*/ 3399272 h 4297270"/>
              <a:gd name="connsiteX37" fmla="*/ 4264467 w 5504755"/>
              <a:gd name="connsiteY37" fmla="*/ 3350066 h 4297270"/>
              <a:gd name="connsiteX38" fmla="*/ 4120951 w 5504755"/>
              <a:gd name="connsiteY38" fmla="*/ 3309063 h 4297270"/>
              <a:gd name="connsiteX39" fmla="*/ 3977436 w 5504755"/>
              <a:gd name="connsiteY39" fmla="*/ 3296761 h 4297270"/>
              <a:gd name="connsiteX40" fmla="*/ 3825719 w 5504755"/>
              <a:gd name="connsiteY40" fmla="*/ 3218852 h 4297270"/>
              <a:gd name="connsiteX41" fmla="*/ 3715007 w 5504755"/>
              <a:gd name="connsiteY41" fmla="*/ 3153245 h 4297270"/>
              <a:gd name="connsiteX42" fmla="*/ 3604295 w 5504755"/>
              <a:gd name="connsiteY42" fmla="*/ 3083537 h 4297270"/>
              <a:gd name="connsiteX43" fmla="*/ 3481281 w 5504755"/>
              <a:gd name="connsiteY43" fmla="*/ 3046633 h 4297270"/>
              <a:gd name="connsiteX44" fmla="*/ 3436177 w 5504755"/>
              <a:gd name="connsiteY44" fmla="*/ 2993328 h 4297270"/>
              <a:gd name="connsiteX45" fmla="*/ 3448478 w 5504755"/>
              <a:gd name="connsiteY45" fmla="*/ 2907218 h 4297270"/>
              <a:gd name="connsiteX46" fmla="*/ 3362368 w 5504755"/>
              <a:gd name="connsiteY46" fmla="*/ 2907218 h 4297270"/>
              <a:gd name="connsiteX47" fmla="*/ 3161447 w 5504755"/>
              <a:gd name="connsiteY47" fmla="*/ 2858012 h 4297270"/>
              <a:gd name="connsiteX48" fmla="*/ 3095839 w 5504755"/>
              <a:gd name="connsiteY48" fmla="*/ 2771903 h 4297270"/>
              <a:gd name="connsiteX49" fmla="*/ 3071237 w 5504755"/>
              <a:gd name="connsiteY49" fmla="*/ 2677593 h 4297270"/>
              <a:gd name="connsiteX50" fmla="*/ 3050734 w 5504755"/>
              <a:gd name="connsiteY50" fmla="*/ 2603785 h 4297270"/>
              <a:gd name="connsiteX51" fmla="*/ 3009730 w 5504755"/>
              <a:gd name="connsiteY51" fmla="*/ 2509475 h 4297270"/>
              <a:gd name="connsiteX52" fmla="*/ 2968725 w 5504755"/>
              <a:gd name="connsiteY52" fmla="*/ 2468470 h 4297270"/>
              <a:gd name="connsiteX53" fmla="*/ 2894917 w 5504755"/>
              <a:gd name="connsiteY53" fmla="*/ 2419265 h 4297270"/>
              <a:gd name="connsiteX54" fmla="*/ 2771904 w 5504755"/>
              <a:gd name="connsiteY54" fmla="*/ 2382361 h 4297270"/>
              <a:gd name="connsiteX55" fmla="*/ 2739100 w 5504755"/>
              <a:gd name="connsiteY55" fmla="*/ 2378260 h 4297270"/>
              <a:gd name="connsiteX56" fmla="*/ 2476672 w 5504755"/>
              <a:gd name="connsiteY56" fmla="*/ 2374160 h 4297270"/>
              <a:gd name="connsiteX57" fmla="*/ 2427466 w 5504755"/>
              <a:gd name="connsiteY57" fmla="*/ 2361859 h 4297270"/>
              <a:gd name="connsiteX58" fmla="*/ 2304453 w 5504755"/>
              <a:gd name="connsiteY58" fmla="*/ 2255247 h 4297270"/>
              <a:gd name="connsiteX59" fmla="*/ 2259347 w 5504755"/>
              <a:gd name="connsiteY59" fmla="*/ 2197841 h 4297270"/>
              <a:gd name="connsiteX60" fmla="*/ 2222444 w 5504755"/>
              <a:gd name="connsiteY60" fmla="*/ 2132234 h 4297270"/>
              <a:gd name="connsiteX61" fmla="*/ 2128133 w 5504755"/>
              <a:gd name="connsiteY61" fmla="*/ 2005120 h 4297270"/>
              <a:gd name="connsiteX62" fmla="*/ 2058426 w 5504755"/>
              <a:gd name="connsiteY62" fmla="*/ 1927211 h 4297270"/>
              <a:gd name="connsiteX63" fmla="*/ 2017421 w 5504755"/>
              <a:gd name="connsiteY63" fmla="*/ 1906708 h 4297270"/>
              <a:gd name="connsiteX64" fmla="*/ 1968217 w 5504755"/>
              <a:gd name="connsiteY64" fmla="*/ 1882106 h 4297270"/>
              <a:gd name="connsiteX65" fmla="*/ 1849303 w 5504755"/>
              <a:gd name="connsiteY65" fmla="*/ 1841102 h 4297270"/>
              <a:gd name="connsiteX66" fmla="*/ 1742692 w 5504755"/>
              <a:gd name="connsiteY66" fmla="*/ 1808298 h 4297270"/>
              <a:gd name="connsiteX67" fmla="*/ 1668883 w 5504755"/>
              <a:gd name="connsiteY67" fmla="*/ 1763194 h 4297270"/>
              <a:gd name="connsiteX68" fmla="*/ 1504865 w 5504755"/>
              <a:gd name="connsiteY68" fmla="*/ 1726289 h 4297270"/>
              <a:gd name="connsiteX69" fmla="*/ 1357249 w 5504755"/>
              <a:gd name="connsiteY69" fmla="*/ 1615577 h 4297270"/>
              <a:gd name="connsiteX70" fmla="*/ 1295742 w 5504755"/>
              <a:gd name="connsiteY70" fmla="*/ 1488464 h 4297270"/>
              <a:gd name="connsiteX71" fmla="*/ 1217834 w 5504755"/>
              <a:gd name="connsiteY71" fmla="*/ 1472062 h 4297270"/>
              <a:gd name="connsiteX72" fmla="*/ 1123524 w 5504755"/>
              <a:gd name="connsiteY72" fmla="*/ 1455659 h 4297270"/>
              <a:gd name="connsiteX73" fmla="*/ 1041515 w 5504755"/>
              <a:gd name="connsiteY73" fmla="*/ 1426957 h 4297270"/>
              <a:gd name="connsiteX74" fmla="*/ 951305 w 5504755"/>
              <a:gd name="connsiteY74" fmla="*/ 1377751 h 4297270"/>
              <a:gd name="connsiteX75" fmla="*/ 897999 w 5504755"/>
              <a:gd name="connsiteY75" fmla="*/ 1344948 h 4297270"/>
              <a:gd name="connsiteX76" fmla="*/ 824191 w 5504755"/>
              <a:gd name="connsiteY76" fmla="*/ 1312144 h 4297270"/>
              <a:gd name="connsiteX77" fmla="*/ 754483 w 5504755"/>
              <a:gd name="connsiteY77" fmla="*/ 1299843 h 4297270"/>
              <a:gd name="connsiteX78" fmla="*/ 692976 w 5504755"/>
              <a:gd name="connsiteY78" fmla="*/ 1250636 h 4297270"/>
              <a:gd name="connsiteX79" fmla="*/ 627369 w 5504755"/>
              <a:gd name="connsiteY79" fmla="*/ 1209633 h 4297270"/>
              <a:gd name="connsiteX80" fmla="*/ 602767 w 5504755"/>
              <a:gd name="connsiteY80" fmla="*/ 1123524 h 4297270"/>
              <a:gd name="connsiteX81" fmla="*/ 578164 w 5504755"/>
              <a:gd name="connsiteY81" fmla="*/ 1021012 h 4297270"/>
              <a:gd name="connsiteX82" fmla="*/ 549461 w 5504755"/>
              <a:gd name="connsiteY82" fmla="*/ 885697 h 4297270"/>
              <a:gd name="connsiteX83" fmla="*/ 471553 w 5504755"/>
              <a:gd name="connsiteY83" fmla="*/ 787285 h 4297270"/>
              <a:gd name="connsiteX84" fmla="*/ 299333 w 5504755"/>
              <a:gd name="connsiteY84" fmla="*/ 623268 h 4297270"/>
              <a:gd name="connsiteX85" fmla="*/ 246028 w 5504755"/>
              <a:gd name="connsiteY85" fmla="*/ 508456 h 4297270"/>
              <a:gd name="connsiteX86" fmla="*/ 151718 w 5504755"/>
              <a:gd name="connsiteY86" fmla="*/ 266529 h 4297270"/>
              <a:gd name="connsiteX87" fmla="*/ 0 w 5504755"/>
              <a:gd name="connsiteY87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223972 w 5504755"/>
              <a:gd name="connsiteY18" fmla="*/ 3854422 h 4297270"/>
              <a:gd name="connsiteX19" fmla="*/ 5187068 w 5504755"/>
              <a:gd name="connsiteY19" fmla="*/ 3838020 h 4297270"/>
              <a:gd name="connsiteX20" fmla="*/ 5150164 w 5504755"/>
              <a:gd name="connsiteY20" fmla="*/ 3813417 h 4297270"/>
              <a:gd name="connsiteX21" fmla="*/ 5133762 w 5504755"/>
              <a:gd name="connsiteY21" fmla="*/ 3788815 h 4297270"/>
              <a:gd name="connsiteX22" fmla="*/ 5096858 w 5504755"/>
              <a:gd name="connsiteY22" fmla="*/ 3739609 h 4297270"/>
              <a:gd name="connsiteX23" fmla="*/ 5059954 w 5504755"/>
              <a:gd name="connsiteY23" fmla="*/ 3710906 h 4297270"/>
              <a:gd name="connsiteX24" fmla="*/ 5039452 w 5504755"/>
              <a:gd name="connsiteY24" fmla="*/ 3694504 h 4297270"/>
              <a:gd name="connsiteX25" fmla="*/ 5002548 w 5504755"/>
              <a:gd name="connsiteY25" fmla="*/ 3678102 h 4297270"/>
              <a:gd name="connsiteX26" fmla="*/ 4990246 w 5504755"/>
              <a:gd name="connsiteY26" fmla="*/ 3674002 h 4297270"/>
              <a:gd name="connsiteX27" fmla="*/ 4953342 w 5504755"/>
              <a:gd name="connsiteY27" fmla="*/ 3657600 h 4297270"/>
              <a:gd name="connsiteX28" fmla="*/ 4928740 w 5504755"/>
              <a:gd name="connsiteY28" fmla="*/ 3649399 h 4297270"/>
              <a:gd name="connsiteX29" fmla="*/ 4883635 w 5504755"/>
              <a:gd name="connsiteY29" fmla="*/ 3637098 h 4297270"/>
              <a:gd name="connsiteX30" fmla="*/ 4859032 w 5504755"/>
              <a:gd name="connsiteY30" fmla="*/ 3624797 h 4297270"/>
              <a:gd name="connsiteX31" fmla="*/ 4842630 w 5504755"/>
              <a:gd name="connsiteY31" fmla="*/ 3616596 h 4297270"/>
              <a:gd name="connsiteX32" fmla="*/ 4740119 w 5504755"/>
              <a:gd name="connsiteY32" fmla="*/ 3596094 h 4297270"/>
              <a:gd name="connsiteX33" fmla="*/ 4551499 w 5504755"/>
              <a:gd name="connsiteY33" fmla="*/ 3518185 h 4297270"/>
              <a:gd name="connsiteX34" fmla="*/ 4432585 w 5504755"/>
              <a:gd name="connsiteY34" fmla="*/ 3452578 h 4297270"/>
              <a:gd name="connsiteX35" fmla="*/ 4346476 w 5504755"/>
              <a:gd name="connsiteY35" fmla="*/ 3399272 h 4297270"/>
              <a:gd name="connsiteX36" fmla="*/ 4264467 w 5504755"/>
              <a:gd name="connsiteY36" fmla="*/ 3350066 h 4297270"/>
              <a:gd name="connsiteX37" fmla="*/ 4120951 w 5504755"/>
              <a:gd name="connsiteY37" fmla="*/ 3309063 h 4297270"/>
              <a:gd name="connsiteX38" fmla="*/ 3977436 w 5504755"/>
              <a:gd name="connsiteY38" fmla="*/ 3296761 h 4297270"/>
              <a:gd name="connsiteX39" fmla="*/ 3825719 w 5504755"/>
              <a:gd name="connsiteY39" fmla="*/ 3218852 h 4297270"/>
              <a:gd name="connsiteX40" fmla="*/ 3715007 w 5504755"/>
              <a:gd name="connsiteY40" fmla="*/ 3153245 h 4297270"/>
              <a:gd name="connsiteX41" fmla="*/ 3604295 w 5504755"/>
              <a:gd name="connsiteY41" fmla="*/ 3083537 h 4297270"/>
              <a:gd name="connsiteX42" fmla="*/ 3481281 w 5504755"/>
              <a:gd name="connsiteY42" fmla="*/ 3046633 h 4297270"/>
              <a:gd name="connsiteX43" fmla="*/ 3436177 w 5504755"/>
              <a:gd name="connsiteY43" fmla="*/ 2993328 h 4297270"/>
              <a:gd name="connsiteX44" fmla="*/ 3448478 w 5504755"/>
              <a:gd name="connsiteY44" fmla="*/ 2907218 h 4297270"/>
              <a:gd name="connsiteX45" fmla="*/ 3362368 w 5504755"/>
              <a:gd name="connsiteY45" fmla="*/ 2907218 h 4297270"/>
              <a:gd name="connsiteX46" fmla="*/ 3161447 w 5504755"/>
              <a:gd name="connsiteY46" fmla="*/ 2858012 h 4297270"/>
              <a:gd name="connsiteX47" fmla="*/ 3095839 w 5504755"/>
              <a:gd name="connsiteY47" fmla="*/ 2771903 h 4297270"/>
              <a:gd name="connsiteX48" fmla="*/ 3071237 w 5504755"/>
              <a:gd name="connsiteY48" fmla="*/ 2677593 h 4297270"/>
              <a:gd name="connsiteX49" fmla="*/ 3050734 w 5504755"/>
              <a:gd name="connsiteY49" fmla="*/ 2603785 h 4297270"/>
              <a:gd name="connsiteX50" fmla="*/ 3009730 w 5504755"/>
              <a:gd name="connsiteY50" fmla="*/ 2509475 h 4297270"/>
              <a:gd name="connsiteX51" fmla="*/ 2968725 w 5504755"/>
              <a:gd name="connsiteY51" fmla="*/ 2468470 h 4297270"/>
              <a:gd name="connsiteX52" fmla="*/ 2894917 w 5504755"/>
              <a:gd name="connsiteY52" fmla="*/ 2419265 h 4297270"/>
              <a:gd name="connsiteX53" fmla="*/ 2771904 w 5504755"/>
              <a:gd name="connsiteY53" fmla="*/ 2382361 h 4297270"/>
              <a:gd name="connsiteX54" fmla="*/ 2739100 w 5504755"/>
              <a:gd name="connsiteY54" fmla="*/ 2378260 h 4297270"/>
              <a:gd name="connsiteX55" fmla="*/ 2476672 w 5504755"/>
              <a:gd name="connsiteY55" fmla="*/ 2374160 h 4297270"/>
              <a:gd name="connsiteX56" fmla="*/ 2427466 w 5504755"/>
              <a:gd name="connsiteY56" fmla="*/ 2361859 h 4297270"/>
              <a:gd name="connsiteX57" fmla="*/ 2304453 w 5504755"/>
              <a:gd name="connsiteY57" fmla="*/ 2255247 h 4297270"/>
              <a:gd name="connsiteX58" fmla="*/ 2259347 w 5504755"/>
              <a:gd name="connsiteY58" fmla="*/ 2197841 h 4297270"/>
              <a:gd name="connsiteX59" fmla="*/ 2222444 w 5504755"/>
              <a:gd name="connsiteY59" fmla="*/ 2132234 h 4297270"/>
              <a:gd name="connsiteX60" fmla="*/ 2128133 w 5504755"/>
              <a:gd name="connsiteY60" fmla="*/ 2005120 h 4297270"/>
              <a:gd name="connsiteX61" fmla="*/ 2058426 w 5504755"/>
              <a:gd name="connsiteY61" fmla="*/ 1927211 h 4297270"/>
              <a:gd name="connsiteX62" fmla="*/ 2017421 w 5504755"/>
              <a:gd name="connsiteY62" fmla="*/ 1906708 h 4297270"/>
              <a:gd name="connsiteX63" fmla="*/ 1968217 w 5504755"/>
              <a:gd name="connsiteY63" fmla="*/ 1882106 h 4297270"/>
              <a:gd name="connsiteX64" fmla="*/ 1849303 w 5504755"/>
              <a:gd name="connsiteY64" fmla="*/ 1841102 h 4297270"/>
              <a:gd name="connsiteX65" fmla="*/ 1742692 w 5504755"/>
              <a:gd name="connsiteY65" fmla="*/ 1808298 h 4297270"/>
              <a:gd name="connsiteX66" fmla="*/ 1668883 w 5504755"/>
              <a:gd name="connsiteY66" fmla="*/ 1763194 h 4297270"/>
              <a:gd name="connsiteX67" fmla="*/ 1504865 w 5504755"/>
              <a:gd name="connsiteY67" fmla="*/ 1726289 h 4297270"/>
              <a:gd name="connsiteX68" fmla="*/ 1357249 w 5504755"/>
              <a:gd name="connsiteY68" fmla="*/ 1615577 h 4297270"/>
              <a:gd name="connsiteX69" fmla="*/ 1295742 w 5504755"/>
              <a:gd name="connsiteY69" fmla="*/ 1488464 h 4297270"/>
              <a:gd name="connsiteX70" fmla="*/ 1217834 w 5504755"/>
              <a:gd name="connsiteY70" fmla="*/ 1472062 h 4297270"/>
              <a:gd name="connsiteX71" fmla="*/ 1123524 w 5504755"/>
              <a:gd name="connsiteY71" fmla="*/ 1455659 h 4297270"/>
              <a:gd name="connsiteX72" fmla="*/ 1041515 w 5504755"/>
              <a:gd name="connsiteY72" fmla="*/ 1426957 h 4297270"/>
              <a:gd name="connsiteX73" fmla="*/ 951305 w 5504755"/>
              <a:gd name="connsiteY73" fmla="*/ 1377751 h 4297270"/>
              <a:gd name="connsiteX74" fmla="*/ 897999 w 5504755"/>
              <a:gd name="connsiteY74" fmla="*/ 1344948 h 4297270"/>
              <a:gd name="connsiteX75" fmla="*/ 824191 w 5504755"/>
              <a:gd name="connsiteY75" fmla="*/ 1312144 h 4297270"/>
              <a:gd name="connsiteX76" fmla="*/ 754483 w 5504755"/>
              <a:gd name="connsiteY76" fmla="*/ 1299843 h 4297270"/>
              <a:gd name="connsiteX77" fmla="*/ 692976 w 5504755"/>
              <a:gd name="connsiteY77" fmla="*/ 1250636 h 4297270"/>
              <a:gd name="connsiteX78" fmla="*/ 627369 w 5504755"/>
              <a:gd name="connsiteY78" fmla="*/ 1209633 h 4297270"/>
              <a:gd name="connsiteX79" fmla="*/ 602767 w 5504755"/>
              <a:gd name="connsiteY79" fmla="*/ 1123524 h 4297270"/>
              <a:gd name="connsiteX80" fmla="*/ 578164 w 5504755"/>
              <a:gd name="connsiteY80" fmla="*/ 1021012 h 4297270"/>
              <a:gd name="connsiteX81" fmla="*/ 549461 w 5504755"/>
              <a:gd name="connsiteY81" fmla="*/ 885697 h 4297270"/>
              <a:gd name="connsiteX82" fmla="*/ 471553 w 5504755"/>
              <a:gd name="connsiteY82" fmla="*/ 787285 h 4297270"/>
              <a:gd name="connsiteX83" fmla="*/ 299333 w 5504755"/>
              <a:gd name="connsiteY83" fmla="*/ 623268 h 4297270"/>
              <a:gd name="connsiteX84" fmla="*/ 246028 w 5504755"/>
              <a:gd name="connsiteY84" fmla="*/ 508456 h 4297270"/>
              <a:gd name="connsiteX85" fmla="*/ 151718 w 5504755"/>
              <a:gd name="connsiteY85" fmla="*/ 266529 h 4297270"/>
              <a:gd name="connsiteX86" fmla="*/ 0 w 5504755"/>
              <a:gd name="connsiteY86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236273 w 5504755"/>
              <a:gd name="connsiteY17" fmla="*/ 3858522 h 4297270"/>
              <a:gd name="connsiteX18" fmla="*/ 5187068 w 5504755"/>
              <a:gd name="connsiteY18" fmla="*/ 3838020 h 4297270"/>
              <a:gd name="connsiteX19" fmla="*/ 5150164 w 5504755"/>
              <a:gd name="connsiteY19" fmla="*/ 3813417 h 4297270"/>
              <a:gd name="connsiteX20" fmla="*/ 5133762 w 5504755"/>
              <a:gd name="connsiteY20" fmla="*/ 3788815 h 4297270"/>
              <a:gd name="connsiteX21" fmla="*/ 5096858 w 5504755"/>
              <a:gd name="connsiteY21" fmla="*/ 3739609 h 4297270"/>
              <a:gd name="connsiteX22" fmla="*/ 5059954 w 5504755"/>
              <a:gd name="connsiteY22" fmla="*/ 3710906 h 4297270"/>
              <a:gd name="connsiteX23" fmla="*/ 5039452 w 5504755"/>
              <a:gd name="connsiteY23" fmla="*/ 3694504 h 4297270"/>
              <a:gd name="connsiteX24" fmla="*/ 5002548 w 5504755"/>
              <a:gd name="connsiteY24" fmla="*/ 3678102 h 4297270"/>
              <a:gd name="connsiteX25" fmla="*/ 4990246 w 5504755"/>
              <a:gd name="connsiteY25" fmla="*/ 3674002 h 4297270"/>
              <a:gd name="connsiteX26" fmla="*/ 4953342 w 5504755"/>
              <a:gd name="connsiteY26" fmla="*/ 3657600 h 4297270"/>
              <a:gd name="connsiteX27" fmla="*/ 4928740 w 5504755"/>
              <a:gd name="connsiteY27" fmla="*/ 3649399 h 4297270"/>
              <a:gd name="connsiteX28" fmla="*/ 4883635 w 5504755"/>
              <a:gd name="connsiteY28" fmla="*/ 3637098 h 4297270"/>
              <a:gd name="connsiteX29" fmla="*/ 4859032 w 5504755"/>
              <a:gd name="connsiteY29" fmla="*/ 3624797 h 4297270"/>
              <a:gd name="connsiteX30" fmla="*/ 4842630 w 5504755"/>
              <a:gd name="connsiteY30" fmla="*/ 3616596 h 4297270"/>
              <a:gd name="connsiteX31" fmla="*/ 4740119 w 5504755"/>
              <a:gd name="connsiteY31" fmla="*/ 3596094 h 4297270"/>
              <a:gd name="connsiteX32" fmla="*/ 4551499 w 5504755"/>
              <a:gd name="connsiteY32" fmla="*/ 3518185 h 4297270"/>
              <a:gd name="connsiteX33" fmla="*/ 4432585 w 5504755"/>
              <a:gd name="connsiteY33" fmla="*/ 3452578 h 4297270"/>
              <a:gd name="connsiteX34" fmla="*/ 4346476 w 5504755"/>
              <a:gd name="connsiteY34" fmla="*/ 3399272 h 4297270"/>
              <a:gd name="connsiteX35" fmla="*/ 4264467 w 5504755"/>
              <a:gd name="connsiteY35" fmla="*/ 3350066 h 4297270"/>
              <a:gd name="connsiteX36" fmla="*/ 4120951 w 5504755"/>
              <a:gd name="connsiteY36" fmla="*/ 3309063 h 4297270"/>
              <a:gd name="connsiteX37" fmla="*/ 3977436 w 5504755"/>
              <a:gd name="connsiteY37" fmla="*/ 3296761 h 4297270"/>
              <a:gd name="connsiteX38" fmla="*/ 3825719 w 5504755"/>
              <a:gd name="connsiteY38" fmla="*/ 3218852 h 4297270"/>
              <a:gd name="connsiteX39" fmla="*/ 3715007 w 5504755"/>
              <a:gd name="connsiteY39" fmla="*/ 3153245 h 4297270"/>
              <a:gd name="connsiteX40" fmla="*/ 3604295 w 5504755"/>
              <a:gd name="connsiteY40" fmla="*/ 3083537 h 4297270"/>
              <a:gd name="connsiteX41" fmla="*/ 3481281 w 5504755"/>
              <a:gd name="connsiteY41" fmla="*/ 3046633 h 4297270"/>
              <a:gd name="connsiteX42" fmla="*/ 3436177 w 5504755"/>
              <a:gd name="connsiteY42" fmla="*/ 2993328 h 4297270"/>
              <a:gd name="connsiteX43" fmla="*/ 3448478 w 5504755"/>
              <a:gd name="connsiteY43" fmla="*/ 2907218 h 4297270"/>
              <a:gd name="connsiteX44" fmla="*/ 3362368 w 5504755"/>
              <a:gd name="connsiteY44" fmla="*/ 2907218 h 4297270"/>
              <a:gd name="connsiteX45" fmla="*/ 3161447 w 5504755"/>
              <a:gd name="connsiteY45" fmla="*/ 2858012 h 4297270"/>
              <a:gd name="connsiteX46" fmla="*/ 3095839 w 5504755"/>
              <a:gd name="connsiteY46" fmla="*/ 2771903 h 4297270"/>
              <a:gd name="connsiteX47" fmla="*/ 3071237 w 5504755"/>
              <a:gd name="connsiteY47" fmla="*/ 2677593 h 4297270"/>
              <a:gd name="connsiteX48" fmla="*/ 3050734 w 5504755"/>
              <a:gd name="connsiteY48" fmla="*/ 2603785 h 4297270"/>
              <a:gd name="connsiteX49" fmla="*/ 3009730 w 5504755"/>
              <a:gd name="connsiteY49" fmla="*/ 2509475 h 4297270"/>
              <a:gd name="connsiteX50" fmla="*/ 2968725 w 5504755"/>
              <a:gd name="connsiteY50" fmla="*/ 2468470 h 4297270"/>
              <a:gd name="connsiteX51" fmla="*/ 2894917 w 5504755"/>
              <a:gd name="connsiteY51" fmla="*/ 2419265 h 4297270"/>
              <a:gd name="connsiteX52" fmla="*/ 2771904 w 5504755"/>
              <a:gd name="connsiteY52" fmla="*/ 2382361 h 4297270"/>
              <a:gd name="connsiteX53" fmla="*/ 2739100 w 5504755"/>
              <a:gd name="connsiteY53" fmla="*/ 2378260 h 4297270"/>
              <a:gd name="connsiteX54" fmla="*/ 2476672 w 5504755"/>
              <a:gd name="connsiteY54" fmla="*/ 2374160 h 4297270"/>
              <a:gd name="connsiteX55" fmla="*/ 2427466 w 5504755"/>
              <a:gd name="connsiteY55" fmla="*/ 2361859 h 4297270"/>
              <a:gd name="connsiteX56" fmla="*/ 2304453 w 5504755"/>
              <a:gd name="connsiteY56" fmla="*/ 2255247 h 4297270"/>
              <a:gd name="connsiteX57" fmla="*/ 2259347 w 5504755"/>
              <a:gd name="connsiteY57" fmla="*/ 2197841 h 4297270"/>
              <a:gd name="connsiteX58" fmla="*/ 2222444 w 5504755"/>
              <a:gd name="connsiteY58" fmla="*/ 2132234 h 4297270"/>
              <a:gd name="connsiteX59" fmla="*/ 2128133 w 5504755"/>
              <a:gd name="connsiteY59" fmla="*/ 2005120 h 4297270"/>
              <a:gd name="connsiteX60" fmla="*/ 2058426 w 5504755"/>
              <a:gd name="connsiteY60" fmla="*/ 1927211 h 4297270"/>
              <a:gd name="connsiteX61" fmla="*/ 2017421 w 5504755"/>
              <a:gd name="connsiteY61" fmla="*/ 1906708 h 4297270"/>
              <a:gd name="connsiteX62" fmla="*/ 1968217 w 5504755"/>
              <a:gd name="connsiteY62" fmla="*/ 1882106 h 4297270"/>
              <a:gd name="connsiteX63" fmla="*/ 1849303 w 5504755"/>
              <a:gd name="connsiteY63" fmla="*/ 1841102 h 4297270"/>
              <a:gd name="connsiteX64" fmla="*/ 1742692 w 5504755"/>
              <a:gd name="connsiteY64" fmla="*/ 1808298 h 4297270"/>
              <a:gd name="connsiteX65" fmla="*/ 1668883 w 5504755"/>
              <a:gd name="connsiteY65" fmla="*/ 1763194 h 4297270"/>
              <a:gd name="connsiteX66" fmla="*/ 1504865 w 5504755"/>
              <a:gd name="connsiteY66" fmla="*/ 1726289 h 4297270"/>
              <a:gd name="connsiteX67" fmla="*/ 1357249 w 5504755"/>
              <a:gd name="connsiteY67" fmla="*/ 1615577 h 4297270"/>
              <a:gd name="connsiteX68" fmla="*/ 1295742 w 5504755"/>
              <a:gd name="connsiteY68" fmla="*/ 1488464 h 4297270"/>
              <a:gd name="connsiteX69" fmla="*/ 1217834 w 5504755"/>
              <a:gd name="connsiteY69" fmla="*/ 1472062 h 4297270"/>
              <a:gd name="connsiteX70" fmla="*/ 1123524 w 5504755"/>
              <a:gd name="connsiteY70" fmla="*/ 1455659 h 4297270"/>
              <a:gd name="connsiteX71" fmla="*/ 1041515 w 5504755"/>
              <a:gd name="connsiteY71" fmla="*/ 1426957 h 4297270"/>
              <a:gd name="connsiteX72" fmla="*/ 951305 w 5504755"/>
              <a:gd name="connsiteY72" fmla="*/ 1377751 h 4297270"/>
              <a:gd name="connsiteX73" fmla="*/ 897999 w 5504755"/>
              <a:gd name="connsiteY73" fmla="*/ 1344948 h 4297270"/>
              <a:gd name="connsiteX74" fmla="*/ 824191 w 5504755"/>
              <a:gd name="connsiteY74" fmla="*/ 1312144 h 4297270"/>
              <a:gd name="connsiteX75" fmla="*/ 754483 w 5504755"/>
              <a:gd name="connsiteY75" fmla="*/ 1299843 h 4297270"/>
              <a:gd name="connsiteX76" fmla="*/ 692976 w 5504755"/>
              <a:gd name="connsiteY76" fmla="*/ 1250636 h 4297270"/>
              <a:gd name="connsiteX77" fmla="*/ 627369 w 5504755"/>
              <a:gd name="connsiteY77" fmla="*/ 1209633 h 4297270"/>
              <a:gd name="connsiteX78" fmla="*/ 602767 w 5504755"/>
              <a:gd name="connsiteY78" fmla="*/ 1123524 h 4297270"/>
              <a:gd name="connsiteX79" fmla="*/ 578164 w 5504755"/>
              <a:gd name="connsiteY79" fmla="*/ 1021012 h 4297270"/>
              <a:gd name="connsiteX80" fmla="*/ 549461 w 5504755"/>
              <a:gd name="connsiteY80" fmla="*/ 885697 h 4297270"/>
              <a:gd name="connsiteX81" fmla="*/ 471553 w 5504755"/>
              <a:gd name="connsiteY81" fmla="*/ 787285 h 4297270"/>
              <a:gd name="connsiteX82" fmla="*/ 299333 w 5504755"/>
              <a:gd name="connsiteY82" fmla="*/ 623268 h 4297270"/>
              <a:gd name="connsiteX83" fmla="*/ 246028 w 5504755"/>
              <a:gd name="connsiteY83" fmla="*/ 508456 h 4297270"/>
              <a:gd name="connsiteX84" fmla="*/ 151718 w 5504755"/>
              <a:gd name="connsiteY84" fmla="*/ 266529 h 4297270"/>
              <a:gd name="connsiteX85" fmla="*/ 0 w 5504755"/>
              <a:gd name="connsiteY85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379789 w 5504755"/>
              <a:gd name="connsiteY15" fmla="*/ 3870824 h 4297270"/>
              <a:gd name="connsiteX16" fmla="*/ 5260876 w 5504755"/>
              <a:gd name="connsiteY16" fmla="*/ 3866723 h 4297270"/>
              <a:gd name="connsiteX17" fmla="*/ 5187068 w 5504755"/>
              <a:gd name="connsiteY17" fmla="*/ 3838020 h 4297270"/>
              <a:gd name="connsiteX18" fmla="*/ 5150164 w 5504755"/>
              <a:gd name="connsiteY18" fmla="*/ 3813417 h 4297270"/>
              <a:gd name="connsiteX19" fmla="*/ 5133762 w 5504755"/>
              <a:gd name="connsiteY19" fmla="*/ 3788815 h 4297270"/>
              <a:gd name="connsiteX20" fmla="*/ 5096858 w 5504755"/>
              <a:gd name="connsiteY20" fmla="*/ 3739609 h 4297270"/>
              <a:gd name="connsiteX21" fmla="*/ 5059954 w 5504755"/>
              <a:gd name="connsiteY21" fmla="*/ 3710906 h 4297270"/>
              <a:gd name="connsiteX22" fmla="*/ 5039452 w 5504755"/>
              <a:gd name="connsiteY22" fmla="*/ 3694504 h 4297270"/>
              <a:gd name="connsiteX23" fmla="*/ 5002548 w 5504755"/>
              <a:gd name="connsiteY23" fmla="*/ 3678102 h 4297270"/>
              <a:gd name="connsiteX24" fmla="*/ 4990246 w 5504755"/>
              <a:gd name="connsiteY24" fmla="*/ 3674002 h 4297270"/>
              <a:gd name="connsiteX25" fmla="*/ 4953342 w 5504755"/>
              <a:gd name="connsiteY25" fmla="*/ 3657600 h 4297270"/>
              <a:gd name="connsiteX26" fmla="*/ 4928740 w 5504755"/>
              <a:gd name="connsiteY26" fmla="*/ 3649399 h 4297270"/>
              <a:gd name="connsiteX27" fmla="*/ 4883635 w 5504755"/>
              <a:gd name="connsiteY27" fmla="*/ 3637098 h 4297270"/>
              <a:gd name="connsiteX28" fmla="*/ 4859032 w 5504755"/>
              <a:gd name="connsiteY28" fmla="*/ 3624797 h 4297270"/>
              <a:gd name="connsiteX29" fmla="*/ 4842630 w 5504755"/>
              <a:gd name="connsiteY29" fmla="*/ 3616596 h 4297270"/>
              <a:gd name="connsiteX30" fmla="*/ 4740119 w 5504755"/>
              <a:gd name="connsiteY30" fmla="*/ 3596094 h 4297270"/>
              <a:gd name="connsiteX31" fmla="*/ 4551499 w 5504755"/>
              <a:gd name="connsiteY31" fmla="*/ 3518185 h 4297270"/>
              <a:gd name="connsiteX32" fmla="*/ 4432585 w 5504755"/>
              <a:gd name="connsiteY32" fmla="*/ 3452578 h 4297270"/>
              <a:gd name="connsiteX33" fmla="*/ 4346476 w 5504755"/>
              <a:gd name="connsiteY33" fmla="*/ 3399272 h 4297270"/>
              <a:gd name="connsiteX34" fmla="*/ 4264467 w 5504755"/>
              <a:gd name="connsiteY34" fmla="*/ 3350066 h 4297270"/>
              <a:gd name="connsiteX35" fmla="*/ 4120951 w 5504755"/>
              <a:gd name="connsiteY35" fmla="*/ 3309063 h 4297270"/>
              <a:gd name="connsiteX36" fmla="*/ 3977436 w 5504755"/>
              <a:gd name="connsiteY36" fmla="*/ 3296761 h 4297270"/>
              <a:gd name="connsiteX37" fmla="*/ 3825719 w 5504755"/>
              <a:gd name="connsiteY37" fmla="*/ 3218852 h 4297270"/>
              <a:gd name="connsiteX38" fmla="*/ 3715007 w 5504755"/>
              <a:gd name="connsiteY38" fmla="*/ 3153245 h 4297270"/>
              <a:gd name="connsiteX39" fmla="*/ 3604295 w 5504755"/>
              <a:gd name="connsiteY39" fmla="*/ 3083537 h 4297270"/>
              <a:gd name="connsiteX40" fmla="*/ 3481281 w 5504755"/>
              <a:gd name="connsiteY40" fmla="*/ 3046633 h 4297270"/>
              <a:gd name="connsiteX41" fmla="*/ 3436177 w 5504755"/>
              <a:gd name="connsiteY41" fmla="*/ 2993328 h 4297270"/>
              <a:gd name="connsiteX42" fmla="*/ 3448478 w 5504755"/>
              <a:gd name="connsiteY42" fmla="*/ 2907218 h 4297270"/>
              <a:gd name="connsiteX43" fmla="*/ 3362368 w 5504755"/>
              <a:gd name="connsiteY43" fmla="*/ 2907218 h 4297270"/>
              <a:gd name="connsiteX44" fmla="*/ 3161447 w 5504755"/>
              <a:gd name="connsiteY44" fmla="*/ 2858012 h 4297270"/>
              <a:gd name="connsiteX45" fmla="*/ 3095839 w 5504755"/>
              <a:gd name="connsiteY45" fmla="*/ 2771903 h 4297270"/>
              <a:gd name="connsiteX46" fmla="*/ 3071237 w 5504755"/>
              <a:gd name="connsiteY46" fmla="*/ 2677593 h 4297270"/>
              <a:gd name="connsiteX47" fmla="*/ 3050734 w 5504755"/>
              <a:gd name="connsiteY47" fmla="*/ 2603785 h 4297270"/>
              <a:gd name="connsiteX48" fmla="*/ 3009730 w 5504755"/>
              <a:gd name="connsiteY48" fmla="*/ 2509475 h 4297270"/>
              <a:gd name="connsiteX49" fmla="*/ 2968725 w 5504755"/>
              <a:gd name="connsiteY49" fmla="*/ 2468470 h 4297270"/>
              <a:gd name="connsiteX50" fmla="*/ 2894917 w 5504755"/>
              <a:gd name="connsiteY50" fmla="*/ 2419265 h 4297270"/>
              <a:gd name="connsiteX51" fmla="*/ 2771904 w 5504755"/>
              <a:gd name="connsiteY51" fmla="*/ 2382361 h 4297270"/>
              <a:gd name="connsiteX52" fmla="*/ 2739100 w 5504755"/>
              <a:gd name="connsiteY52" fmla="*/ 2378260 h 4297270"/>
              <a:gd name="connsiteX53" fmla="*/ 2476672 w 5504755"/>
              <a:gd name="connsiteY53" fmla="*/ 2374160 h 4297270"/>
              <a:gd name="connsiteX54" fmla="*/ 2427466 w 5504755"/>
              <a:gd name="connsiteY54" fmla="*/ 2361859 h 4297270"/>
              <a:gd name="connsiteX55" fmla="*/ 2304453 w 5504755"/>
              <a:gd name="connsiteY55" fmla="*/ 2255247 h 4297270"/>
              <a:gd name="connsiteX56" fmla="*/ 2259347 w 5504755"/>
              <a:gd name="connsiteY56" fmla="*/ 2197841 h 4297270"/>
              <a:gd name="connsiteX57" fmla="*/ 2222444 w 5504755"/>
              <a:gd name="connsiteY57" fmla="*/ 2132234 h 4297270"/>
              <a:gd name="connsiteX58" fmla="*/ 2128133 w 5504755"/>
              <a:gd name="connsiteY58" fmla="*/ 2005120 h 4297270"/>
              <a:gd name="connsiteX59" fmla="*/ 2058426 w 5504755"/>
              <a:gd name="connsiteY59" fmla="*/ 1927211 h 4297270"/>
              <a:gd name="connsiteX60" fmla="*/ 2017421 w 5504755"/>
              <a:gd name="connsiteY60" fmla="*/ 1906708 h 4297270"/>
              <a:gd name="connsiteX61" fmla="*/ 1968217 w 5504755"/>
              <a:gd name="connsiteY61" fmla="*/ 1882106 h 4297270"/>
              <a:gd name="connsiteX62" fmla="*/ 1849303 w 5504755"/>
              <a:gd name="connsiteY62" fmla="*/ 1841102 h 4297270"/>
              <a:gd name="connsiteX63" fmla="*/ 1742692 w 5504755"/>
              <a:gd name="connsiteY63" fmla="*/ 1808298 h 4297270"/>
              <a:gd name="connsiteX64" fmla="*/ 1668883 w 5504755"/>
              <a:gd name="connsiteY64" fmla="*/ 1763194 h 4297270"/>
              <a:gd name="connsiteX65" fmla="*/ 1504865 w 5504755"/>
              <a:gd name="connsiteY65" fmla="*/ 1726289 h 4297270"/>
              <a:gd name="connsiteX66" fmla="*/ 1357249 w 5504755"/>
              <a:gd name="connsiteY66" fmla="*/ 1615577 h 4297270"/>
              <a:gd name="connsiteX67" fmla="*/ 1295742 w 5504755"/>
              <a:gd name="connsiteY67" fmla="*/ 1488464 h 4297270"/>
              <a:gd name="connsiteX68" fmla="*/ 1217834 w 5504755"/>
              <a:gd name="connsiteY68" fmla="*/ 1472062 h 4297270"/>
              <a:gd name="connsiteX69" fmla="*/ 1123524 w 5504755"/>
              <a:gd name="connsiteY69" fmla="*/ 1455659 h 4297270"/>
              <a:gd name="connsiteX70" fmla="*/ 1041515 w 5504755"/>
              <a:gd name="connsiteY70" fmla="*/ 1426957 h 4297270"/>
              <a:gd name="connsiteX71" fmla="*/ 951305 w 5504755"/>
              <a:gd name="connsiteY71" fmla="*/ 1377751 h 4297270"/>
              <a:gd name="connsiteX72" fmla="*/ 897999 w 5504755"/>
              <a:gd name="connsiteY72" fmla="*/ 1344948 h 4297270"/>
              <a:gd name="connsiteX73" fmla="*/ 824191 w 5504755"/>
              <a:gd name="connsiteY73" fmla="*/ 1312144 h 4297270"/>
              <a:gd name="connsiteX74" fmla="*/ 754483 w 5504755"/>
              <a:gd name="connsiteY74" fmla="*/ 1299843 h 4297270"/>
              <a:gd name="connsiteX75" fmla="*/ 692976 w 5504755"/>
              <a:gd name="connsiteY75" fmla="*/ 1250636 h 4297270"/>
              <a:gd name="connsiteX76" fmla="*/ 627369 w 5504755"/>
              <a:gd name="connsiteY76" fmla="*/ 1209633 h 4297270"/>
              <a:gd name="connsiteX77" fmla="*/ 602767 w 5504755"/>
              <a:gd name="connsiteY77" fmla="*/ 1123524 h 4297270"/>
              <a:gd name="connsiteX78" fmla="*/ 578164 w 5504755"/>
              <a:gd name="connsiteY78" fmla="*/ 1021012 h 4297270"/>
              <a:gd name="connsiteX79" fmla="*/ 549461 w 5504755"/>
              <a:gd name="connsiteY79" fmla="*/ 885697 h 4297270"/>
              <a:gd name="connsiteX80" fmla="*/ 471553 w 5504755"/>
              <a:gd name="connsiteY80" fmla="*/ 787285 h 4297270"/>
              <a:gd name="connsiteX81" fmla="*/ 299333 w 5504755"/>
              <a:gd name="connsiteY81" fmla="*/ 623268 h 4297270"/>
              <a:gd name="connsiteX82" fmla="*/ 246028 w 5504755"/>
              <a:gd name="connsiteY82" fmla="*/ 508456 h 4297270"/>
              <a:gd name="connsiteX83" fmla="*/ 151718 w 5504755"/>
              <a:gd name="connsiteY83" fmla="*/ 266529 h 4297270"/>
              <a:gd name="connsiteX84" fmla="*/ 0 w 5504755"/>
              <a:gd name="connsiteY84" fmla="*/ 0 h 4297270"/>
              <a:gd name="connsiteX0" fmla="*/ 5396191 w 5504755"/>
              <a:gd name="connsiteY0" fmla="*/ 4297270 h 4297270"/>
              <a:gd name="connsiteX1" fmla="*/ 5404392 w 5504755"/>
              <a:gd name="connsiteY1" fmla="*/ 4227563 h 4297270"/>
              <a:gd name="connsiteX2" fmla="*/ 5412593 w 5504755"/>
              <a:gd name="connsiteY2" fmla="*/ 4202960 h 4297270"/>
              <a:gd name="connsiteX3" fmla="*/ 5420794 w 5504755"/>
              <a:gd name="connsiteY3" fmla="*/ 4157855 h 4297270"/>
              <a:gd name="connsiteX4" fmla="*/ 5428994 w 5504755"/>
              <a:gd name="connsiteY4" fmla="*/ 4133252 h 4297270"/>
              <a:gd name="connsiteX5" fmla="*/ 5437195 w 5504755"/>
              <a:gd name="connsiteY5" fmla="*/ 4120951 h 4297270"/>
              <a:gd name="connsiteX6" fmla="*/ 5441296 w 5504755"/>
              <a:gd name="connsiteY6" fmla="*/ 4108650 h 4297270"/>
              <a:gd name="connsiteX7" fmla="*/ 5453597 w 5504755"/>
              <a:gd name="connsiteY7" fmla="*/ 4092248 h 4297270"/>
              <a:gd name="connsiteX8" fmla="*/ 5469999 w 5504755"/>
              <a:gd name="connsiteY8" fmla="*/ 4055344 h 4297270"/>
              <a:gd name="connsiteX9" fmla="*/ 5486401 w 5504755"/>
              <a:gd name="connsiteY9" fmla="*/ 4006138 h 4297270"/>
              <a:gd name="connsiteX10" fmla="*/ 5494602 w 5504755"/>
              <a:gd name="connsiteY10" fmla="*/ 3993837 h 4297270"/>
              <a:gd name="connsiteX11" fmla="*/ 5498702 w 5504755"/>
              <a:gd name="connsiteY11" fmla="*/ 3981536 h 4297270"/>
              <a:gd name="connsiteX12" fmla="*/ 5498702 w 5504755"/>
              <a:gd name="connsiteY12" fmla="*/ 3891326 h 4297270"/>
              <a:gd name="connsiteX13" fmla="*/ 5478200 w 5504755"/>
              <a:gd name="connsiteY13" fmla="*/ 3858522 h 4297270"/>
              <a:gd name="connsiteX14" fmla="*/ 5449497 w 5504755"/>
              <a:gd name="connsiteY14" fmla="*/ 3866723 h 4297270"/>
              <a:gd name="connsiteX15" fmla="*/ 5260876 w 5504755"/>
              <a:gd name="connsiteY15" fmla="*/ 3866723 h 4297270"/>
              <a:gd name="connsiteX16" fmla="*/ 5187068 w 5504755"/>
              <a:gd name="connsiteY16" fmla="*/ 3838020 h 4297270"/>
              <a:gd name="connsiteX17" fmla="*/ 5150164 w 5504755"/>
              <a:gd name="connsiteY17" fmla="*/ 3813417 h 4297270"/>
              <a:gd name="connsiteX18" fmla="*/ 5133762 w 5504755"/>
              <a:gd name="connsiteY18" fmla="*/ 3788815 h 4297270"/>
              <a:gd name="connsiteX19" fmla="*/ 5096858 w 5504755"/>
              <a:gd name="connsiteY19" fmla="*/ 3739609 h 4297270"/>
              <a:gd name="connsiteX20" fmla="*/ 5059954 w 5504755"/>
              <a:gd name="connsiteY20" fmla="*/ 3710906 h 4297270"/>
              <a:gd name="connsiteX21" fmla="*/ 5039452 w 5504755"/>
              <a:gd name="connsiteY21" fmla="*/ 3694504 h 4297270"/>
              <a:gd name="connsiteX22" fmla="*/ 5002548 w 5504755"/>
              <a:gd name="connsiteY22" fmla="*/ 3678102 h 4297270"/>
              <a:gd name="connsiteX23" fmla="*/ 4990246 w 5504755"/>
              <a:gd name="connsiteY23" fmla="*/ 3674002 h 4297270"/>
              <a:gd name="connsiteX24" fmla="*/ 4953342 w 5504755"/>
              <a:gd name="connsiteY24" fmla="*/ 3657600 h 4297270"/>
              <a:gd name="connsiteX25" fmla="*/ 4928740 w 5504755"/>
              <a:gd name="connsiteY25" fmla="*/ 3649399 h 4297270"/>
              <a:gd name="connsiteX26" fmla="*/ 4883635 w 5504755"/>
              <a:gd name="connsiteY26" fmla="*/ 3637098 h 4297270"/>
              <a:gd name="connsiteX27" fmla="*/ 4859032 w 5504755"/>
              <a:gd name="connsiteY27" fmla="*/ 3624797 h 4297270"/>
              <a:gd name="connsiteX28" fmla="*/ 4842630 w 5504755"/>
              <a:gd name="connsiteY28" fmla="*/ 3616596 h 4297270"/>
              <a:gd name="connsiteX29" fmla="*/ 4740119 w 5504755"/>
              <a:gd name="connsiteY29" fmla="*/ 3596094 h 4297270"/>
              <a:gd name="connsiteX30" fmla="*/ 4551499 w 5504755"/>
              <a:gd name="connsiteY30" fmla="*/ 3518185 h 4297270"/>
              <a:gd name="connsiteX31" fmla="*/ 4432585 w 5504755"/>
              <a:gd name="connsiteY31" fmla="*/ 3452578 h 4297270"/>
              <a:gd name="connsiteX32" fmla="*/ 4346476 w 5504755"/>
              <a:gd name="connsiteY32" fmla="*/ 3399272 h 4297270"/>
              <a:gd name="connsiteX33" fmla="*/ 4264467 w 5504755"/>
              <a:gd name="connsiteY33" fmla="*/ 3350066 h 4297270"/>
              <a:gd name="connsiteX34" fmla="*/ 4120951 w 5504755"/>
              <a:gd name="connsiteY34" fmla="*/ 3309063 h 4297270"/>
              <a:gd name="connsiteX35" fmla="*/ 3977436 w 5504755"/>
              <a:gd name="connsiteY35" fmla="*/ 3296761 h 4297270"/>
              <a:gd name="connsiteX36" fmla="*/ 3825719 w 5504755"/>
              <a:gd name="connsiteY36" fmla="*/ 3218852 h 4297270"/>
              <a:gd name="connsiteX37" fmla="*/ 3715007 w 5504755"/>
              <a:gd name="connsiteY37" fmla="*/ 3153245 h 4297270"/>
              <a:gd name="connsiteX38" fmla="*/ 3604295 w 5504755"/>
              <a:gd name="connsiteY38" fmla="*/ 3083537 h 4297270"/>
              <a:gd name="connsiteX39" fmla="*/ 3481281 w 5504755"/>
              <a:gd name="connsiteY39" fmla="*/ 3046633 h 4297270"/>
              <a:gd name="connsiteX40" fmla="*/ 3436177 w 5504755"/>
              <a:gd name="connsiteY40" fmla="*/ 2993328 h 4297270"/>
              <a:gd name="connsiteX41" fmla="*/ 3448478 w 5504755"/>
              <a:gd name="connsiteY41" fmla="*/ 2907218 h 4297270"/>
              <a:gd name="connsiteX42" fmla="*/ 3362368 w 5504755"/>
              <a:gd name="connsiteY42" fmla="*/ 2907218 h 4297270"/>
              <a:gd name="connsiteX43" fmla="*/ 3161447 w 5504755"/>
              <a:gd name="connsiteY43" fmla="*/ 2858012 h 4297270"/>
              <a:gd name="connsiteX44" fmla="*/ 3095839 w 5504755"/>
              <a:gd name="connsiteY44" fmla="*/ 2771903 h 4297270"/>
              <a:gd name="connsiteX45" fmla="*/ 3071237 w 5504755"/>
              <a:gd name="connsiteY45" fmla="*/ 2677593 h 4297270"/>
              <a:gd name="connsiteX46" fmla="*/ 3050734 w 5504755"/>
              <a:gd name="connsiteY46" fmla="*/ 2603785 h 4297270"/>
              <a:gd name="connsiteX47" fmla="*/ 3009730 w 5504755"/>
              <a:gd name="connsiteY47" fmla="*/ 2509475 h 4297270"/>
              <a:gd name="connsiteX48" fmla="*/ 2968725 w 5504755"/>
              <a:gd name="connsiteY48" fmla="*/ 2468470 h 4297270"/>
              <a:gd name="connsiteX49" fmla="*/ 2894917 w 5504755"/>
              <a:gd name="connsiteY49" fmla="*/ 2419265 h 4297270"/>
              <a:gd name="connsiteX50" fmla="*/ 2771904 w 5504755"/>
              <a:gd name="connsiteY50" fmla="*/ 2382361 h 4297270"/>
              <a:gd name="connsiteX51" fmla="*/ 2739100 w 5504755"/>
              <a:gd name="connsiteY51" fmla="*/ 2378260 h 4297270"/>
              <a:gd name="connsiteX52" fmla="*/ 2476672 w 5504755"/>
              <a:gd name="connsiteY52" fmla="*/ 2374160 h 4297270"/>
              <a:gd name="connsiteX53" fmla="*/ 2427466 w 5504755"/>
              <a:gd name="connsiteY53" fmla="*/ 2361859 h 4297270"/>
              <a:gd name="connsiteX54" fmla="*/ 2304453 w 5504755"/>
              <a:gd name="connsiteY54" fmla="*/ 2255247 h 4297270"/>
              <a:gd name="connsiteX55" fmla="*/ 2259347 w 5504755"/>
              <a:gd name="connsiteY55" fmla="*/ 2197841 h 4297270"/>
              <a:gd name="connsiteX56" fmla="*/ 2222444 w 5504755"/>
              <a:gd name="connsiteY56" fmla="*/ 2132234 h 4297270"/>
              <a:gd name="connsiteX57" fmla="*/ 2128133 w 5504755"/>
              <a:gd name="connsiteY57" fmla="*/ 2005120 h 4297270"/>
              <a:gd name="connsiteX58" fmla="*/ 2058426 w 5504755"/>
              <a:gd name="connsiteY58" fmla="*/ 1927211 h 4297270"/>
              <a:gd name="connsiteX59" fmla="*/ 2017421 w 5504755"/>
              <a:gd name="connsiteY59" fmla="*/ 1906708 h 4297270"/>
              <a:gd name="connsiteX60" fmla="*/ 1968217 w 5504755"/>
              <a:gd name="connsiteY60" fmla="*/ 1882106 h 4297270"/>
              <a:gd name="connsiteX61" fmla="*/ 1849303 w 5504755"/>
              <a:gd name="connsiteY61" fmla="*/ 1841102 h 4297270"/>
              <a:gd name="connsiteX62" fmla="*/ 1742692 w 5504755"/>
              <a:gd name="connsiteY62" fmla="*/ 1808298 h 4297270"/>
              <a:gd name="connsiteX63" fmla="*/ 1668883 w 5504755"/>
              <a:gd name="connsiteY63" fmla="*/ 1763194 h 4297270"/>
              <a:gd name="connsiteX64" fmla="*/ 1504865 w 5504755"/>
              <a:gd name="connsiteY64" fmla="*/ 1726289 h 4297270"/>
              <a:gd name="connsiteX65" fmla="*/ 1357249 w 5504755"/>
              <a:gd name="connsiteY65" fmla="*/ 1615577 h 4297270"/>
              <a:gd name="connsiteX66" fmla="*/ 1295742 w 5504755"/>
              <a:gd name="connsiteY66" fmla="*/ 1488464 h 4297270"/>
              <a:gd name="connsiteX67" fmla="*/ 1217834 w 5504755"/>
              <a:gd name="connsiteY67" fmla="*/ 1472062 h 4297270"/>
              <a:gd name="connsiteX68" fmla="*/ 1123524 w 5504755"/>
              <a:gd name="connsiteY68" fmla="*/ 1455659 h 4297270"/>
              <a:gd name="connsiteX69" fmla="*/ 1041515 w 5504755"/>
              <a:gd name="connsiteY69" fmla="*/ 1426957 h 4297270"/>
              <a:gd name="connsiteX70" fmla="*/ 951305 w 5504755"/>
              <a:gd name="connsiteY70" fmla="*/ 1377751 h 4297270"/>
              <a:gd name="connsiteX71" fmla="*/ 897999 w 5504755"/>
              <a:gd name="connsiteY71" fmla="*/ 1344948 h 4297270"/>
              <a:gd name="connsiteX72" fmla="*/ 824191 w 5504755"/>
              <a:gd name="connsiteY72" fmla="*/ 1312144 h 4297270"/>
              <a:gd name="connsiteX73" fmla="*/ 754483 w 5504755"/>
              <a:gd name="connsiteY73" fmla="*/ 1299843 h 4297270"/>
              <a:gd name="connsiteX74" fmla="*/ 692976 w 5504755"/>
              <a:gd name="connsiteY74" fmla="*/ 1250636 h 4297270"/>
              <a:gd name="connsiteX75" fmla="*/ 627369 w 5504755"/>
              <a:gd name="connsiteY75" fmla="*/ 1209633 h 4297270"/>
              <a:gd name="connsiteX76" fmla="*/ 602767 w 5504755"/>
              <a:gd name="connsiteY76" fmla="*/ 1123524 h 4297270"/>
              <a:gd name="connsiteX77" fmla="*/ 578164 w 5504755"/>
              <a:gd name="connsiteY77" fmla="*/ 1021012 h 4297270"/>
              <a:gd name="connsiteX78" fmla="*/ 549461 w 5504755"/>
              <a:gd name="connsiteY78" fmla="*/ 885697 h 4297270"/>
              <a:gd name="connsiteX79" fmla="*/ 471553 w 5504755"/>
              <a:gd name="connsiteY79" fmla="*/ 787285 h 4297270"/>
              <a:gd name="connsiteX80" fmla="*/ 299333 w 5504755"/>
              <a:gd name="connsiteY80" fmla="*/ 623268 h 4297270"/>
              <a:gd name="connsiteX81" fmla="*/ 246028 w 5504755"/>
              <a:gd name="connsiteY81" fmla="*/ 508456 h 4297270"/>
              <a:gd name="connsiteX82" fmla="*/ 151718 w 5504755"/>
              <a:gd name="connsiteY82" fmla="*/ 266529 h 4297270"/>
              <a:gd name="connsiteX83" fmla="*/ 0 w 5504755"/>
              <a:gd name="connsiteY83" fmla="*/ 0 h 4297270"/>
              <a:gd name="connsiteX0" fmla="*/ 5396191 w 5505402"/>
              <a:gd name="connsiteY0" fmla="*/ 4297270 h 4297270"/>
              <a:gd name="connsiteX1" fmla="*/ 5404392 w 5505402"/>
              <a:gd name="connsiteY1" fmla="*/ 4227563 h 4297270"/>
              <a:gd name="connsiteX2" fmla="*/ 5412593 w 5505402"/>
              <a:gd name="connsiteY2" fmla="*/ 4202960 h 4297270"/>
              <a:gd name="connsiteX3" fmla="*/ 5420794 w 5505402"/>
              <a:gd name="connsiteY3" fmla="*/ 4157855 h 4297270"/>
              <a:gd name="connsiteX4" fmla="*/ 5428994 w 5505402"/>
              <a:gd name="connsiteY4" fmla="*/ 4133252 h 4297270"/>
              <a:gd name="connsiteX5" fmla="*/ 5437195 w 5505402"/>
              <a:gd name="connsiteY5" fmla="*/ 4120951 h 4297270"/>
              <a:gd name="connsiteX6" fmla="*/ 5441296 w 5505402"/>
              <a:gd name="connsiteY6" fmla="*/ 4108650 h 4297270"/>
              <a:gd name="connsiteX7" fmla="*/ 5453597 w 5505402"/>
              <a:gd name="connsiteY7" fmla="*/ 4092248 h 4297270"/>
              <a:gd name="connsiteX8" fmla="*/ 5469999 w 5505402"/>
              <a:gd name="connsiteY8" fmla="*/ 4055344 h 4297270"/>
              <a:gd name="connsiteX9" fmla="*/ 5486401 w 5505402"/>
              <a:gd name="connsiteY9" fmla="*/ 4006138 h 4297270"/>
              <a:gd name="connsiteX10" fmla="*/ 5494602 w 5505402"/>
              <a:gd name="connsiteY10" fmla="*/ 3993837 h 4297270"/>
              <a:gd name="connsiteX11" fmla="*/ 5498702 w 5505402"/>
              <a:gd name="connsiteY11" fmla="*/ 3981536 h 4297270"/>
              <a:gd name="connsiteX12" fmla="*/ 5498702 w 5505402"/>
              <a:gd name="connsiteY12" fmla="*/ 3891326 h 4297270"/>
              <a:gd name="connsiteX13" fmla="*/ 5449497 w 5505402"/>
              <a:gd name="connsiteY13" fmla="*/ 3866723 h 4297270"/>
              <a:gd name="connsiteX14" fmla="*/ 5260876 w 5505402"/>
              <a:gd name="connsiteY14" fmla="*/ 3866723 h 4297270"/>
              <a:gd name="connsiteX15" fmla="*/ 5187068 w 5505402"/>
              <a:gd name="connsiteY15" fmla="*/ 3838020 h 4297270"/>
              <a:gd name="connsiteX16" fmla="*/ 5150164 w 5505402"/>
              <a:gd name="connsiteY16" fmla="*/ 3813417 h 4297270"/>
              <a:gd name="connsiteX17" fmla="*/ 5133762 w 5505402"/>
              <a:gd name="connsiteY17" fmla="*/ 3788815 h 4297270"/>
              <a:gd name="connsiteX18" fmla="*/ 5096858 w 5505402"/>
              <a:gd name="connsiteY18" fmla="*/ 3739609 h 4297270"/>
              <a:gd name="connsiteX19" fmla="*/ 5059954 w 5505402"/>
              <a:gd name="connsiteY19" fmla="*/ 3710906 h 4297270"/>
              <a:gd name="connsiteX20" fmla="*/ 5039452 w 5505402"/>
              <a:gd name="connsiteY20" fmla="*/ 3694504 h 4297270"/>
              <a:gd name="connsiteX21" fmla="*/ 5002548 w 5505402"/>
              <a:gd name="connsiteY21" fmla="*/ 3678102 h 4297270"/>
              <a:gd name="connsiteX22" fmla="*/ 4990246 w 5505402"/>
              <a:gd name="connsiteY22" fmla="*/ 3674002 h 4297270"/>
              <a:gd name="connsiteX23" fmla="*/ 4953342 w 5505402"/>
              <a:gd name="connsiteY23" fmla="*/ 3657600 h 4297270"/>
              <a:gd name="connsiteX24" fmla="*/ 4928740 w 5505402"/>
              <a:gd name="connsiteY24" fmla="*/ 3649399 h 4297270"/>
              <a:gd name="connsiteX25" fmla="*/ 4883635 w 5505402"/>
              <a:gd name="connsiteY25" fmla="*/ 3637098 h 4297270"/>
              <a:gd name="connsiteX26" fmla="*/ 4859032 w 5505402"/>
              <a:gd name="connsiteY26" fmla="*/ 3624797 h 4297270"/>
              <a:gd name="connsiteX27" fmla="*/ 4842630 w 5505402"/>
              <a:gd name="connsiteY27" fmla="*/ 3616596 h 4297270"/>
              <a:gd name="connsiteX28" fmla="*/ 4740119 w 5505402"/>
              <a:gd name="connsiteY28" fmla="*/ 3596094 h 4297270"/>
              <a:gd name="connsiteX29" fmla="*/ 4551499 w 5505402"/>
              <a:gd name="connsiteY29" fmla="*/ 3518185 h 4297270"/>
              <a:gd name="connsiteX30" fmla="*/ 4432585 w 5505402"/>
              <a:gd name="connsiteY30" fmla="*/ 3452578 h 4297270"/>
              <a:gd name="connsiteX31" fmla="*/ 4346476 w 5505402"/>
              <a:gd name="connsiteY31" fmla="*/ 3399272 h 4297270"/>
              <a:gd name="connsiteX32" fmla="*/ 4264467 w 5505402"/>
              <a:gd name="connsiteY32" fmla="*/ 3350066 h 4297270"/>
              <a:gd name="connsiteX33" fmla="*/ 4120951 w 5505402"/>
              <a:gd name="connsiteY33" fmla="*/ 3309063 h 4297270"/>
              <a:gd name="connsiteX34" fmla="*/ 3977436 w 5505402"/>
              <a:gd name="connsiteY34" fmla="*/ 3296761 h 4297270"/>
              <a:gd name="connsiteX35" fmla="*/ 3825719 w 5505402"/>
              <a:gd name="connsiteY35" fmla="*/ 3218852 h 4297270"/>
              <a:gd name="connsiteX36" fmla="*/ 3715007 w 5505402"/>
              <a:gd name="connsiteY36" fmla="*/ 3153245 h 4297270"/>
              <a:gd name="connsiteX37" fmla="*/ 3604295 w 5505402"/>
              <a:gd name="connsiteY37" fmla="*/ 3083537 h 4297270"/>
              <a:gd name="connsiteX38" fmla="*/ 3481281 w 5505402"/>
              <a:gd name="connsiteY38" fmla="*/ 3046633 h 4297270"/>
              <a:gd name="connsiteX39" fmla="*/ 3436177 w 5505402"/>
              <a:gd name="connsiteY39" fmla="*/ 2993328 h 4297270"/>
              <a:gd name="connsiteX40" fmla="*/ 3448478 w 5505402"/>
              <a:gd name="connsiteY40" fmla="*/ 2907218 h 4297270"/>
              <a:gd name="connsiteX41" fmla="*/ 3362368 w 5505402"/>
              <a:gd name="connsiteY41" fmla="*/ 2907218 h 4297270"/>
              <a:gd name="connsiteX42" fmla="*/ 3161447 w 5505402"/>
              <a:gd name="connsiteY42" fmla="*/ 2858012 h 4297270"/>
              <a:gd name="connsiteX43" fmla="*/ 3095839 w 5505402"/>
              <a:gd name="connsiteY43" fmla="*/ 2771903 h 4297270"/>
              <a:gd name="connsiteX44" fmla="*/ 3071237 w 5505402"/>
              <a:gd name="connsiteY44" fmla="*/ 2677593 h 4297270"/>
              <a:gd name="connsiteX45" fmla="*/ 3050734 w 5505402"/>
              <a:gd name="connsiteY45" fmla="*/ 2603785 h 4297270"/>
              <a:gd name="connsiteX46" fmla="*/ 3009730 w 5505402"/>
              <a:gd name="connsiteY46" fmla="*/ 2509475 h 4297270"/>
              <a:gd name="connsiteX47" fmla="*/ 2968725 w 5505402"/>
              <a:gd name="connsiteY47" fmla="*/ 2468470 h 4297270"/>
              <a:gd name="connsiteX48" fmla="*/ 2894917 w 5505402"/>
              <a:gd name="connsiteY48" fmla="*/ 2419265 h 4297270"/>
              <a:gd name="connsiteX49" fmla="*/ 2771904 w 5505402"/>
              <a:gd name="connsiteY49" fmla="*/ 2382361 h 4297270"/>
              <a:gd name="connsiteX50" fmla="*/ 2739100 w 5505402"/>
              <a:gd name="connsiteY50" fmla="*/ 2378260 h 4297270"/>
              <a:gd name="connsiteX51" fmla="*/ 2476672 w 5505402"/>
              <a:gd name="connsiteY51" fmla="*/ 2374160 h 4297270"/>
              <a:gd name="connsiteX52" fmla="*/ 2427466 w 5505402"/>
              <a:gd name="connsiteY52" fmla="*/ 2361859 h 4297270"/>
              <a:gd name="connsiteX53" fmla="*/ 2304453 w 5505402"/>
              <a:gd name="connsiteY53" fmla="*/ 2255247 h 4297270"/>
              <a:gd name="connsiteX54" fmla="*/ 2259347 w 5505402"/>
              <a:gd name="connsiteY54" fmla="*/ 2197841 h 4297270"/>
              <a:gd name="connsiteX55" fmla="*/ 2222444 w 5505402"/>
              <a:gd name="connsiteY55" fmla="*/ 2132234 h 4297270"/>
              <a:gd name="connsiteX56" fmla="*/ 2128133 w 5505402"/>
              <a:gd name="connsiteY56" fmla="*/ 2005120 h 4297270"/>
              <a:gd name="connsiteX57" fmla="*/ 2058426 w 5505402"/>
              <a:gd name="connsiteY57" fmla="*/ 1927211 h 4297270"/>
              <a:gd name="connsiteX58" fmla="*/ 2017421 w 5505402"/>
              <a:gd name="connsiteY58" fmla="*/ 1906708 h 4297270"/>
              <a:gd name="connsiteX59" fmla="*/ 1968217 w 5505402"/>
              <a:gd name="connsiteY59" fmla="*/ 1882106 h 4297270"/>
              <a:gd name="connsiteX60" fmla="*/ 1849303 w 5505402"/>
              <a:gd name="connsiteY60" fmla="*/ 1841102 h 4297270"/>
              <a:gd name="connsiteX61" fmla="*/ 1742692 w 5505402"/>
              <a:gd name="connsiteY61" fmla="*/ 1808298 h 4297270"/>
              <a:gd name="connsiteX62" fmla="*/ 1668883 w 5505402"/>
              <a:gd name="connsiteY62" fmla="*/ 1763194 h 4297270"/>
              <a:gd name="connsiteX63" fmla="*/ 1504865 w 5505402"/>
              <a:gd name="connsiteY63" fmla="*/ 1726289 h 4297270"/>
              <a:gd name="connsiteX64" fmla="*/ 1357249 w 5505402"/>
              <a:gd name="connsiteY64" fmla="*/ 1615577 h 4297270"/>
              <a:gd name="connsiteX65" fmla="*/ 1295742 w 5505402"/>
              <a:gd name="connsiteY65" fmla="*/ 1488464 h 4297270"/>
              <a:gd name="connsiteX66" fmla="*/ 1217834 w 5505402"/>
              <a:gd name="connsiteY66" fmla="*/ 1472062 h 4297270"/>
              <a:gd name="connsiteX67" fmla="*/ 1123524 w 5505402"/>
              <a:gd name="connsiteY67" fmla="*/ 1455659 h 4297270"/>
              <a:gd name="connsiteX68" fmla="*/ 1041515 w 5505402"/>
              <a:gd name="connsiteY68" fmla="*/ 1426957 h 4297270"/>
              <a:gd name="connsiteX69" fmla="*/ 951305 w 5505402"/>
              <a:gd name="connsiteY69" fmla="*/ 1377751 h 4297270"/>
              <a:gd name="connsiteX70" fmla="*/ 897999 w 5505402"/>
              <a:gd name="connsiteY70" fmla="*/ 1344948 h 4297270"/>
              <a:gd name="connsiteX71" fmla="*/ 824191 w 5505402"/>
              <a:gd name="connsiteY71" fmla="*/ 1312144 h 4297270"/>
              <a:gd name="connsiteX72" fmla="*/ 754483 w 5505402"/>
              <a:gd name="connsiteY72" fmla="*/ 1299843 h 4297270"/>
              <a:gd name="connsiteX73" fmla="*/ 692976 w 5505402"/>
              <a:gd name="connsiteY73" fmla="*/ 1250636 h 4297270"/>
              <a:gd name="connsiteX74" fmla="*/ 627369 w 5505402"/>
              <a:gd name="connsiteY74" fmla="*/ 1209633 h 4297270"/>
              <a:gd name="connsiteX75" fmla="*/ 602767 w 5505402"/>
              <a:gd name="connsiteY75" fmla="*/ 1123524 h 4297270"/>
              <a:gd name="connsiteX76" fmla="*/ 578164 w 5505402"/>
              <a:gd name="connsiteY76" fmla="*/ 1021012 h 4297270"/>
              <a:gd name="connsiteX77" fmla="*/ 549461 w 5505402"/>
              <a:gd name="connsiteY77" fmla="*/ 885697 h 4297270"/>
              <a:gd name="connsiteX78" fmla="*/ 471553 w 5505402"/>
              <a:gd name="connsiteY78" fmla="*/ 787285 h 4297270"/>
              <a:gd name="connsiteX79" fmla="*/ 299333 w 5505402"/>
              <a:gd name="connsiteY79" fmla="*/ 623268 h 4297270"/>
              <a:gd name="connsiteX80" fmla="*/ 246028 w 5505402"/>
              <a:gd name="connsiteY80" fmla="*/ 508456 h 4297270"/>
              <a:gd name="connsiteX81" fmla="*/ 151718 w 5505402"/>
              <a:gd name="connsiteY81" fmla="*/ 266529 h 4297270"/>
              <a:gd name="connsiteX82" fmla="*/ 0 w 5505402"/>
              <a:gd name="connsiteY82" fmla="*/ 0 h 4297270"/>
              <a:gd name="connsiteX0" fmla="*/ 5396191 w 5505402"/>
              <a:gd name="connsiteY0" fmla="*/ 4297270 h 4297270"/>
              <a:gd name="connsiteX1" fmla="*/ 5404392 w 5505402"/>
              <a:gd name="connsiteY1" fmla="*/ 4227563 h 4297270"/>
              <a:gd name="connsiteX2" fmla="*/ 5412593 w 5505402"/>
              <a:gd name="connsiteY2" fmla="*/ 4202960 h 4297270"/>
              <a:gd name="connsiteX3" fmla="*/ 5420794 w 5505402"/>
              <a:gd name="connsiteY3" fmla="*/ 4157855 h 4297270"/>
              <a:gd name="connsiteX4" fmla="*/ 5428994 w 5505402"/>
              <a:gd name="connsiteY4" fmla="*/ 4133252 h 4297270"/>
              <a:gd name="connsiteX5" fmla="*/ 5437195 w 5505402"/>
              <a:gd name="connsiteY5" fmla="*/ 4120951 h 4297270"/>
              <a:gd name="connsiteX6" fmla="*/ 5441296 w 5505402"/>
              <a:gd name="connsiteY6" fmla="*/ 4108650 h 4297270"/>
              <a:gd name="connsiteX7" fmla="*/ 5453597 w 5505402"/>
              <a:gd name="connsiteY7" fmla="*/ 4092248 h 4297270"/>
              <a:gd name="connsiteX8" fmla="*/ 5469999 w 5505402"/>
              <a:gd name="connsiteY8" fmla="*/ 4055344 h 4297270"/>
              <a:gd name="connsiteX9" fmla="*/ 5494602 w 5505402"/>
              <a:gd name="connsiteY9" fmla="*/ 3993837 h 4297270"/>
              <a:gd name="connsiteX10" fmla="*/ 5498702 w 5505402"/>
              <a:gd name="connsiteY10" fmla="*/ 3981536 h 4297270"/>
              <a:gd name="connsiteX11" fmla="*/ 5498702 w 5505402"/>
              <a:gd name="connsiteY11" fmla="*/ 3891326 h 4297270"/>
              <a:gd name="connsiteX12" fmla="*/ 5449497 w 5505402"/>
              <a:gd name="connsiteY12" fmla="*/ 3866723 h 4297270"/>
              <a:gd name="connsiteX13" fmla="*/ 5260876 w 5505402"/>
              <a:gd name="connsiteY13" fmla="*/ 3866723 h 4297270"/>
              <a:gd name="connsiteX14" fmla="*/ 5187068 w 5505402"/>
              <a:gd name="connsiteY14" fmla="*/ 3838020 h 4297270"/>
              <a:gd name="connsiteX15" fmla="*/ 5150164 w 5505402"/>
              <a:gd name="connsiteY15" fmla="*/ 3813417 h 4297270"/>
              <a:gd name="connsiteX16" fmla="*/ 5133762 w 5505402"/>
              <a:gd name="connsiteY16" fmla="*/ 3788815 h 4297270"/>
              <a:gd name="connsiteX17" fmla="*/ 5096858 w 5505402"/>
              <a:gd name="connsiteY17" fmla="*/ 3739609 h 4297270"/>
              <a:gd name="connsiteX18" fmla="*/ 5059954 w 5505402"/>
              <a:gd name="connsiteY18" fmla="*/ 3710906 h 4297270"/>
              <a:gd name="connsiteX19" fmla="*/ 5039452 w 5505402"/>
              <a:gd name="connsiteY19" fmla="*/ 3694504 h 4297270"/>
              <a:gd name="connsiteX20" fmla="*/ 5002548 w 5505402"/>
              <a:gd name="connsiteY20" fmla="*/ 3678102 h 4297270"/>
              <a:gd name="connsiteX21" fmla="*/ 4990246 w 5505402"/>
              <a:gd name="connsiteY21" fmla="*/ 3674002 h 4297270"/>
              <a:gd name="connsiteX22" fmla="*/ 4953342 w 5505402"/>
              <a:gd name="connsiteY22" fmla="*/ 3657600 h 4297270"/>
              <a:gd name="connsiteX23" fmla="*/ 4928740 w 5505402"/>
              <a:gd name="connsiteY23" fmla="*/ 3649399 h 4297270"/>
              <a:gd name="connsiteX24" fmla="*/ 4883635 w 5505402"/>
              <a:gd name="connsiteY24" fmla="*/ 3637098 h 4297270"/>
              <a:gd name="connsiteX25" fmla="*/ 4859032 w 5505402"/>
              <a:gd name="connsiteY25" fmla="*/ 3624797 h 4297270"/>
              <a:gd name="connsiteX26" fmla="*/ 4842630 w 5505402"/>
              <a:gd name="connsiteY26" fmla="*/ 3616596 h 4297270"/>
              <a:gd name="connsiteX27" fmla="*/ 4740119 w 5505402"/>
              <a:gd name="connsiteY27" fmla="*/ 3596094 h 4297270"/>
              <a:gd name="connsiteX28" fmla="*/ 4551499 w 5505402"/>
              <a:gd name="connsiteY28" fmla="*/ 3518185 h 4297270"/>
              <a:gd name="connsiteX29" fmla="*/ 4432585 w 5505402"/>
              <a:gd name="connsiteY29" fmla="*/ 3452578 h 4297270"/>
              <a:gd name="connsiteX30" fmla="*/ 4346476 w 5505402"/>
              <a:gd name="connsiteY30" fmla="*/ 3399272 h 4297270"/>
              <a:gd name="connsiteX31" fmla="*/ 4264467 w 5505402"/>
              <a:gd name="connsiteY31" fmla="*/ 3350066 h 4297270"/>
              <a:gd name="connsiteX32" fmla="*/ 4120951 w 5505402"/>
              <a:gd name="connsiteY32" fmla="*/ 3309063 h 4297270"/>
              <a:gd name="connsiteX33" fmla="*/ 3977436 w 5505402"/>
              <a:gd name="connsiteY33" fmla="*/ 3296761 h 4297270"/>
              <a:gd name="connsiteX34" fmla="*/ 3825719 w 5505402"/>
              <a:gd name="connsiteY34" fmla="*/ 3218852 h 4297270"/>
              <a:gd name="connsiteX35" fmla="*/ 3715007 w 5505402"/>
              <a:gd name="connsiteY35" fmla="*/ 3153245 h 4297270"/>
              <a:gd name="connsiteX36" fmla="*/ 3604295 w 5505402"/>
              <a:gd name="connsiteY36" fmla="*/ 3083537 h 4297270"/>
              <a:gd name="connsiteX37" fmla="*/ 3481281 w 5505402"/>
              <a:gd name="connsiteY37" fmla="*/ 3046633 h 4297270"/>
              <a:gd name="connsiteX38" fmla="*/ 3436177 w 5505402"/>
              <a:gd name="connsiteY38" fmla="*/ 2993328 h 4297270"/>
              <a:gd name="connsiteX39" fmla="*/ 3448478 w 5505402"/>
              <a:gd name="connsiteY39" fmla="*/ 2907218 h 4297270"/>
              <a:gd name="connsiteX40" fmla="*/ 3362368 w 5505402"/>
              <a:gd name="connsiteY40" fmla="*/ 2907218 h 4297270"/>
              <a:gd name="connsiteX41" fmla="*/ 3161447 w 5505402"/>
              <a:gd name="connsiteY41" fmla="*/ 2858012 h 4297270"/>
              <a:gd name="connsiteX42" fmla="*/ 3095839 w 5505402"/>
              <a:gd name="connsiteY42" fmla="*/ 2771903 h 4297270"/>
              <a:gd name="connsiteX43" fmla="*/ 3071237 w 5505402"/>
              <a:gd name="connsiteY43" fmla="*/ 2677593 h 4297270"/>
              <a:gd name="connsiteX44" fmla="*/ 3050734 w 5505402"/>
              <a:gd name="connsiteY44" fmla="*/ 2603785 h 4297270"/>
              <a:gd name="connsiteX45" fmla="*/ 3009730 w 5505402"/>
              <a:gd name="connsiteY45" fmla="*/ 2509475 h 4297270"/>
              <a:gd name="connsiteX46" fmla="*/ 2968725 w 5505402"/>
              <a:gd name="connsiteY46" fmla="*/ 2468470 h 4297270"/>
              <a:gd name="connsiteX47" fmla="*/ 2894917 w 5505402"/>
              <a:gd name="connsiteY47" fmla="*/ 2419265 h 4297270"/>
              <a:gd name="connsiteX48" fmla="*/ 2771904 w 5505402"/>
              <a:gd name="connsiteY48" fmla="*/ 2382361 h 4297270"/>
              <a:gd name="connsiteX49" fmla="*/ 2739100 w 5505402"/>
              <a:gd name="connsiteY49" fmla="*/ 2378260 h 4297270"/>
              <a:gd name="connsiteX50" fmla="*/ 2476672 w 5505402"/>
              <a:gd name="connsiteY50" fmla="*/ 2374160 h 4297270"/>
              <a:gd name="connsiteX51" fmla="*/ 2427466 w 5505402"/>
              <a:gd name="connsiteY51" fmla="*/ 2361859 h 4297270"/>
              <a:gd name="connsiteX52" fmla="*/ 2304453 w 5505402"/>
              <a:gd name="connsiteY52" fmla="*/ 2255247 h 4297270"/>
              <a:gd name="connsiteX53" fmla="*/ 2259347 w 5505402"/>
              <a:gd name="connsiteY53" fmla="*/ 2197841 h 4297270"/>
              <a:gd name="connsiteX54" fmla="*/ 2222444 w 5505402"/>
              <a:gd name="connsiteY54" fmla="*/ 2132234 h 4297270"/>
              <a:gd name="connsiteX55" fmla="*/ 2128133 w 5505402"/>
              <a:gd name="connsiteY55" fmla="*/ 2005120 h 4297270"/>
              <a:gd name="connsiteX56" fmla="*/ 2058426 w 5505402"/>
              <a:gd name="connsiteY56" fmla="*/ 1927211 h 4297270"/>
              <a:gd name="connsiteX57" fmla="*/ 2017421 w 5505402"/>
              <a:gd name="connsiteY57" fmla="*/ 1906708 h 4297270"/>
              <a:gd name="connsiteX58" fmla="*/ 1968217 w 5505402"/>
              <a:gd name="connsiteY58" fmla="*/ 1882106 h 4297270"/>
              <a:gd name="connsiteX59" fmla="*/ 1849303 w 5505402"/>
              <a:gd name="connsiteY59" fmla="*/ 1841102 h 4297270"/>
              <a:gd name="connsiteX60" fmla="*/ 1742692 w 5505402"/>
              <a:gd name="connsiteY60" fmla="*/ 1808298 h 4297270"/>
              <a:gd name="connsiteX61" fmla="*/ 1668883 w 5505402"/>
              <a:gd name="connsiteY61" fmla="*/ 1763194 h 4297270"/>
              <a:gd name="connsiteX62" fmla="*/ 1504865 w 5505402"/>
              <a:gd name="connsiteY62" fmla="*/ 1726289 h 4297270"/>
              <a:gd name="connsiteX63" fmla="*/ 1357249 w 5505402"/>
              <a:gd name="connsiteY63" fmla="*/ 1615577 h 4297270"/>
              <a:gd name="connsiteX64" fmla="*/ 1295742 w 5505402"/>
              <a:gd name="connsiteY64" fmla="*/ 1488464 h 4297270"/>
              <a:gd name="connsiteX65" fmla="*/ 1217834 w 5505402"/>
              <a:gd name="connsiteY65" fmla="*/ 1472062 h 4297270"/>
              <a:gd name="connsiteX66" fmla="*/ 1123524 w 5505402"/>
              <a:gd name="connsiteY66" fmla="*/ 1455659 h 4297270"/>
              <a:gd name="connsiteX67" fmla="*/ 1041515 w 5505402"/>
              <a:gd name="connsiteY67" fmla="*/ 1426957 h 4297270"/>
              <a:gd name="connsiteX68" fmla="*/ 951305 w 5505402"/>
              <a:gd name="connsiteY68" fmla="*/ 1377751 h 4297270"/>
              <a:gd name="connsiteX69" fmla="*/ 897999 w 5505402"/>
              <a:gd name="connsiteY69" fmla="*/ 1344948 h 4297270"/>
              <a:gd name="connsiteX70" fmla="*/ 824191 w 5505402"/>
              <a:gd name="connsiteY70" fmla="*/ 1312144 h 4297270"/>
              <a:gd name="connsiteX71" fmla="*/ 754483 w 5505402"/>
              <a:gd name="connsiteY71" fmla="*/ 1299843 h 4297270"/>
              <a:gd name="connsiteX72" fmla="*/ 692976 w 5505402"/>
              <a:gd name="connsiteY72" fmla="*/ 1250636 h 4297270"/>
              <a:gd name="connsiteX73" fmla="*/ 627369 w 5505402"/>
              <a:gd name="connsiteY73" fmla="*/ 1209633 h 4297270"/>
              <a:gd name="connsiteX74" fmla="*/ 602767 w 5505402"/>
              <a:gd name="connsiteY74" fmla="*/ 1123524 h 4297270"/>
              <a:gd name="connsiteX75" fmla="*/ 578164 w 5505402"/>
              <a:gd name="connsiteY75" fmla="*/ 1021012 h 4297270"/>
              <a:gd name="connsiteX76" fmla="*/ 549461 w 5505402"/>
              <a:gd name="connsiteY76" fmla="*/ 885697 h 4297270"/>
              <a:gd name="connsiteX77" fmla="*/ 471553 w 5505402"/>
              <a:gd name="connsiteY77" fmla="*/ 787285 h 4297270"/>
              <a:gd name="connsiteX78" fmla="*/ 299333 w 5505402"/>
              <a:gd name="connsiteY78" fmla="*/ 623268 h 4297270"/>
              <a:gd name="connsiteX79" fmla="*/ 246028 w 5505402"/>
              <a:gd name="connsiteY79" fmla="*/ 508456 h 4297270"/>
              <a:gd name="connsiteX80" fmla="*/ 151718 w 5505402"/>
              <a:gd name="connsiteY80" fmla="*/ 266529 h 4297270"/>
              <a:gd name="connsiteX81" fmla="*/ 0 w 5505402"/>
              <a:gd name="connsiteY81" fmla="*/ 0 h 4297270"/>
              <a:gd name="connsiteX0" fmla="*/ 5396191 w 5505402"/>
              <a:gd name="connsiteY0" fmla="*/ 4297270 h 4297270"/>
              <a:gd name="connsiteX1" fmla="*/ 5404392 w 5505402"/>
              <a:gd name="connsiteY1" fmla="*/ 4227563 h 4297270"/>
              <a:gd name="connsiteX2" fmla="*/ 5412593 w 5505402"/>
              <a:gd name="connsiteY2" fmla="*/ 4202960 h 4297270"/>
              <a:gd name="connsiteX3" fmla="*/ 5420794 w 5505402"/>
              <a:gd name="connsiteY3" fmla="*/ 4157855 h 4297270"/>
              <a:gd name="connsiteX4" fmla="*/ 5428994 w 5505402"/>
              <a:gd name="connsiteY4" fmla="*/ 4133252 h 4297270"/>
              <a:gd name="connsiteX5" fmla="*/ 5437195 w 5505402"/>
              <a:gd name="connsiteY5" fmla="*/ 4120951 h 4297270"/>
              <a:gd name="connsiteX6" fmla="*/ 5453597 w 5505402"/>
              <a:gd name="connsiteY6" fmla="*/ 4092248 h 4297270"/>
              <a:gd name="connsiteX7" fmla="*/ 5469999 w 5505402"/>
              <a:gd name="connsiteY7" fmla="*/ 4055344 h 4297270"/>
              <a:gd name="connsiteX8" fmla="*/ 5494602 w 5505402"/>
              <a:gd name="connsiteY8" fmla="*/ 3993837 h 4297270"/>
              <a:gd name="connsiteX9" fmla="*/ 5498702 w 5505402"/>
              <a:gd name="connsiteY9" fmla="*/ 3981536 h 4297270"/>
              <a:gd name="connsiteX10" fmla="*/ 5498702 w 5505402"/>
              <a:gd name="connsiteY10" fmla="*/ 3891326 h 4297270"/>
              <a:gd name="connsiteX11" fmla="*/ 5449497 w 5505402"/>
              <a:gd name="connsiteY11" fmla="*/ 3866723 h 4297270"/>
              <a:gd name="connsiteX12" fmla="*/ 5260876 w 5505402"/>
              <a:gd name="connsiteY12" fmla="*/ 3866723 h 4297270"/>
              <a:gd name="connsiteX13" fmla="*/ 5187068 w 5505402"/>
              <a:gd name="connsiteY13" fmla="*/ 3838020 h 4297270"/>
              <a:gd name="connsiteX14" fmla="*/ 5150164 w 5505402"/>
              <a:gd name="connsiteY14" fmla="*/ 3813417 h 4297270"/>
              <a:gd name="connsiteX15" fmla="*/ 5133762 w 5505402"/>
              <a:gd name="connsiteY15" fmla="*/ 3788815 h 4297270"/>
              <a:gd name="connsiteX16" fmla="*/ 5096858 w 5505402"/>
              <a:gd name="connsiteY16" fmla="*/ 3739609 h 4297270"/>
              <a:gd name="connsiteX17" fmla="*/ 5059954 w 5505402"/>
              <a:gd name="connsiteY17" fmla="*/ 3710906 h 4297270"/>
              <a:gd name="connsiteX18" fmla="*/ 5039452 w 5505402"/>
              <a:gd name="connsiteY18" fmla="*/ 3694504 h 4297270"/>
              <a:gd name="connsiteX19" fmla="*/ 5002548 w 5505402"/>
              <a:gd name="connsiteY19" fmla="*/ 3678102 h 4297270"/>
              <a:gd name="connsiteX20" fmla="*/ 4990246 w 5505402"/>
              <a:gd name="connsiteY20" fmla="*/ 3674002 h 4297270"/>
              <a:gd name="connsiteX21" fmla="*/ 4953342 w 5505402"/>
              <a:gd name="connsiteY21" fmla="*/ 3657600 h 4297270"/>
              <a:gd name="connsiteX22" fmla="*/ 4928740 w 5505402"/>
              <a:gd name="connsiteY22" fmla="*/ 3649399 h 4297270"/>
              <a:gd name="connsiteX23" fmla="*/ 4883635 w 5505402"/>
              <a:gd name="connsiteY23" fmla="*/ 3637098 h 4297270"/>
              <a:gd name="connsiteX24" fmla="*/ 4859032 w 5505402"/>
              <a:gd name="connsiteY24" fmla="*/ 3624797 h 4297270"/>
              <a:gd name="connsiteX25" fmla="*/ 4842630 w 5505402"/>
              <a:gd name="connsiteY25" fmla="*/ 3616596 h 4297270"/>
              <a:gd name="connsiteX26" fmla="*/ 4740119 w 5505402"/>
              <a:gd name="connsiteY26" fmla="*/ 3596094 h 4297270"/>
              <a:gd name="connsiteX27" fmla="*/ 4551499 w 5505402"/>
              <a:gd name="connsiteY27" fmla="*/ 3518185 h 4297270"/>
              <a:gd name="connsiteX28" fmla="*/ 4432585 w 5505402"/>
              <a:gd name="connsiteY28" fmla="*/ 3452578 h 4297270"/>
              <a:gd name="connsiteX29" fmla="*/ 4346476 w 5505402"/>
              <a:gd name="connsiteY29" fmla="*/ 3399272 h 4297270"/>
              <a:gd name="connsiteX30" fmla="*/ 4264467 w 5505402"/>
              <a:gd name="connsiteY30" fmla="*/ 3350066 h 4297270"/>
              <a:gd name="connsiteX31" fmla="*/ 4120951 w 5505402"/>
              <a:gd name="connsiteY31" fmla="*/ 3309063 h 4297270"/>
              <a:gd name="connsiteX32" fmla="*/ 3977436 w 5505402"/>
              <a:gd name="connsiteY32" fmla="*/ 3296761 h 4297270"/>
              <a:gd name="connsiteX33" fmla="*/ 3825719 w 5505402"/>
              <a:gd name="connsiteY33" fmla="*/ 3218852 h 4297270"/>
              <a:gd name="connsiteX34" fmla="*/ 3715007 w 5505402"/>
              <a:gd name="connsiteY34" fmla="*/ 3153245 h 4297270"/>
              <a:gd name="connsiteX35" fmla="*/ 3604295 w 5505402"/>
              <a:gd name="connsiteY35" fmla="*/ 3083537 h 4297270"/>
              <a:gd name="connsiteX36" fmla="*/ 3481281 w 5505402"/>
              <a:gd name="connsiteY36" fmla="*/ 3046633 h 4297270"/>
              <a:gd name="connsiteX37" fmla="*/ 3436177 w 5505402"/>
              <a:gd name="connsiteY37" fmla="*/ 2993328 h 4297270"/>
              <a:gd name="connsiteX38" fmla="*/ 3448478 w 5505402"/>
              <a:gd name="connsiteY38" fmla="*/ 2907218 h 4297270"/>
              <a:gd name="connsiteX39" fmla="*/ 3362368 w 5505402"/>
              <a:gd name="connsiteY39" fmla="*/ 2907218 h 4297270"/>
              <a:gd name="connsiteX40" fmla="*/ 3161447 w 5505402"/>
              <a:gd name="connsiteY40" fmla="*/ 2858012 h 4297270"/>
              <a:gd name="connsiteX41" fmla="*/ 3095839 w 5505402"/>
              <a:gd name="connsiteY41" fmla="*/ 2771903 h 4297270"/>
              <a:gd name="connsiteX42" fmla="*/ 3071237 w 5505402"/>
              <a:gd name="connsiteY42" fmla="*/ 2677593 h 4297270"/>
              <a:gd name="connsiteX43" fmla="*/ 3050734 w 5505402"/>
              <a:gd name="connsiteY43" fmla="*/ 2603785 h 4297270"/>
              <a:gd name="connsiteX44" fmla="*/ 3009730 w 5505402"/>
              <a:gd name="connsiteY44" fmla="*/ 2509475 h 4297270"/>
              <a:gd name="connsiteX45" fmla="*/ 2968725 w 5505402"/>
              <a:gd name="connsiteY45" fmla="*/ 2468470 h 4297270"/>
              <a:gd name="connsiteX46" fmla="*/ 2894917 w 5505402"/>
              <a:gd name="connsiteY46" fmla="*/ 2419265 h 4297270"/>
              <a:gd name="connsiteX47" fmla="*/ 2771904 w 5505402"/>
              <a:gd name="connsiteY47" fmla="*/ 2382361 h 4297270"/>
              <a:gd name="connsiteX48" fmla="*/ 2739100 w 5505402"/>
              <a:gd name="connsiteY48" fmla="*/ 2378260 h 4297270"/>
              <a:gd name="connsiteX49" fmla="*/ 2476672 w 5505402"/>
              <a:gd name="connsiteY49" fmla="*/ 2374160 h 4297270"/>
              <a:gd name="connsiteX50" fmla="*/ 2427466 w 5505402"/>
              <a:gd name="connsiteY50" fmla="*/ 2361859 h 4297270"/>
              <a:gd name="connsiteX51" fmla="*/ 2304453 w 5505402"/>
              <a:gd name="connsiteY51" fmla="*/ 2255247 h 4297270"/>
              <a:gd name="connsiteX52" fmla="*/ 2259347 w 5505402"/>
              <a:gd name="connsiteY52" fmla="*/ 2197841 h 4297270"/>
              <a:gd name="connsiteX53" fmla="*/ 2222444 w 5505402"/>
              <a:gd name="connsiteY53" fmla="*/ 2132234 h 4297270"/>
              <a:gd name="connsiteX54" fmla="*/ 2128133 w 5505402"/>
              <a:gd name="connsiteY54" fmla="*/ 2005120 h 4297270"/>
              <a:gd name="connsiteX55" fmla="*/ 2058426 w 5505402"/>
              <a:gd name="connsiteY55" fmla="*/ 1927211 h 4297270"/>
              <a:gd name="connsiteX56" fmla="*/ 2017421 w 5505402"/>
              <a:gd name="connsiteY56" fmla="*/ 1906708 h 4297270"/>
              <a:gd name="connsiteX57" fmla="*/ 1968217 w 5505402"/>
              <a:gd name="connsiteY57" fmla="*/ 1882106 h 4297270"/>
              <a:gd name="connsiteX58" fmla="*/ 1849303 w 5505402"/>
              <a:gd name="connsiteY58" fmla="*/ 1841102 h 4297270"/>
              <a:gd name="connsiteX59" fmla="*/ 1742692 w 5505402"/>
              <a:gd name="connsiteY59" fmla="*/ 1808298 h 4297270"/>
              <a:gd name="connsiteX60" fmla="*/ 1668883 w 5505402"/>
              <a:gd name="connsiteY60" fmla="*/ 1763194 h 4297270"/>
              <a:gd name="connsiteX61" fmla="*/ 1504865 w 5505402"/>
              <a:gd name="connsiteY61" fmla="*/ 1726289 h 4297270"/>
              <a:gd name="connsiteX62" fmla="*/ 1357249 w 5505402"/>
              <a:gd name="connsiteY62" fmla="*/ 1615577 h 4297270"/>
              <a:gd name="connsiteX63" fmla="*/ 1295742 w 5505402"/>
              <a:gd name="connsiteY63" fmla="*/ 1488464 h 4297270"/>
              <a:gd name="connsiteX64" fmla="*/ 1217834 w 5505402"/>
              <a:gd name="connsiteY64" fmla="*/ 1472062 h 4297270"/>
              <a:gd name="connsiteX65" fmla="*/ 1123524 w 5505402"/>
              <a:gd name="connsiteY65" fmla="*/ 1455659 h 4297270"/>
              <a:gd name="connsiteX66" fmla="*/ 1041515 w 5505402"/>
              <a:gd name="connsiteY66" fmla="*/ 1426957 h 4297270"/>
              <a:gd name="connsiteX67" fmla="*/ 951305 w 5505402"/>
              <a:gd name="connsiteY67" fmla="*/ 1377751 h 4297270"/>
              <a:gd name="connsiteX68" fmla="*/ 897999 w 5505402"/>
              <a:gd name="connsiteY68" fmla="*/ 1344948 h 4297270"/>
              <a:gd name="connsiteX69" fmla="*/ 824191 w 5505402"/>
              <a:gd name="connsiteY69" fmla="*/ 1312144 h 4297270"/>
              <a:gd name="connsiteX70" fmla="*/ 754483 w 5505402"/>
              <a:gd name="connsiteY70" fmla="*/ 1299843 h 4297270"/>
              <a:gd name="connsiteX71" fmla="*/ 692976 w 5505402"/>
              <a:gd name="connsiteY71" fmla="*/ 1250636 h 4297270"/>
              <a:gd name="connsiteX72" fmla="*/ 627369 w 5505402"/>
              <a:gd name="connsiteY72" fmla="*/ 1209633 h 4297270"/>
              <a:gd name="connsiteX73" fmla="*/ 602767 w 5505402"/>
              <a:gd name="connsiteY73" fmla="*/ 1123524 h 4297270"/>
              <a:gd name="connsiteX74" fmla="*/ 578164 w 5505402"/>
              <a:gd name="connsiteY74" fmla="*/ 1021012 h 4297270"/>
              <a:gd name="connsiteX75" fmla="*/ 549461 w 5505402"/>
              <a:gd name="connsiteY75" fmla="*/ 885697 h 4297270"/>
              <a:gd name="connsiteX76" fmla="*/ 471553 w 5505402"/>
              <a:gd name="connsiteY76" fmla="*/ 787285 h 4297270"/>
              <a:gd name="connsiteX77" fmla="*/ 299333 w 5505402"/>
              <a:gd name="connsiteY77" fmla="*/ 623268 h 4297270"/>
              <a:gd name="connsiteX78" fmla="*/ 246028 w 5505402"/>
              <a:gd name="connsiteY78" fmla="*/ 508456 h 4297270"/>
              <a:gd name="connsiteX79" fmla="*/ 151718 w 5505402"/>
              <a:gd name="connsiteY79" fmla="*/ 266529 h 4297270"/>
              <a:gd name="connsiteX80" fmla="*/ 0 w 5505402"/>
              <a:gd name="connsiteY80" fmla="*/ 0 h 4297270"/>
              <a:gd name="connsiteX0" fmla="*/ 5396191 w 5505402"/>
              <a:gd name="connsiteY0" fmla="*/ 4297270 h 4297270"/>
              <a:gd name="connsiteX1" fmla="*/ 5404392 w 5505402"/>
              <a:gd name="connsiteY1" fmla="*/ 4227563 h 4297270"/>
              <a:gd name="connsiteX2" fmla="*/ 5412593 w 5505402"/>
              <a:gd name="connsiteY2" fmla="*/ 4202960 h 4297270"/>
              <a:gd name="connsiteX3" fmla="*/ 5420794 w 5505402"/>
              <a:gd name="connsiteY3" fmla="*/ 4157855 h 4297270"/>
              <a:gd name="connsiteX4" fmla="*/ 5428994 w 5505402"/>
              <a:gd name="connsiteY4" fmla="*/ 4133252 h 4297270"/>
              <a:gd name="connsiteX5" fmla="*/ 5453597 w 5505402"/>
              <a:gd name="connsiteY5" fmla="*/ 4092248 h 4297270"/>
              <a:gd name="connsiteX6" fmla="*/ 5469999 w 5505402"/>
              <a:gd name="connsiteY6" fmla="*/ 4055344 h 4297270"/>
              <a:gd name="connsiteX7" fmla="*/ 5494602 w 5505402"/>
              <a:gd name="connsiteY7" fmla="*/ 3993837 h 4297270"/>
              <a:gd name="connsiteX8" fmla="*/ 5498702 w 5505402"/>
              <a:gd name="connsiteY8" fmla="*/ 3981536 h 4297270"/>
              <a:gd name="connsiteX9" fmla="*/ 5498702 w 5505402"/>
              <a:gd name="connsiteY9" fmla="*/ 3891326 h 4297270"/>
              <a:gd name="connsiteX10" fmla="*/ 5449497 w 5505402"/>
              <a:gd name="connsiteY10" fmla="*/ 3866723 h 4297270"/>
              <a:gd name="connsiteX11" fmla="*/ 5260876 w 5505402"/>
              <a:gd name="connsiteY11" fmla="*/ 3866723 h 4297270"/>
              <a:gd name="connsiteX12" fmla="*/ 5187068 w 5505402"/>
              <a:gd name="connsiteY12" fmla="*/ 3838020 h 4297270"/>
              <a:gd name="connsiteX13" fmla="*/ 5150164 w 5505402"/>
              <a:gd name="connsiteY13" fmla="*/ 3813417 h 4297270"/>
              <a:gd name="connsiteX14" fmla="*/ 5133762 w 5505402"/>
              <a:gd name="connsiteY14" fmla="*/ 3788815 h 4297270"/>
              <a:gd name="connsiteX15" fmla="*/ 5096858 w 5505402"/>
              <a:gd name="connsiteY15" fmla="*/ 3739609 h 4297270"/>
              <a:gd name="connsiteX16" fmla="*/ 5059954 w 5505402"/>
              <a:gd name="connsiteY16" fmla="*/ 3710906 h 4297270"/>
              <a:gd name="connsiteX17" fmla="*/ 5039452 w 5505402"/>
              <a:gd name="connsiteY17" fmla="*/ 3694504 h 4297270"/>
              <a:gd name="connsiteX18" fmla="*/ 5002548 w 5505402"/>
              <a:gd name="connsiteY18" fmla="*/ 3678102 h 4297270"/>
              <a:gd name="connsiteX19" fmla="*/ 4990246 w 5505402"/>
              <a:gd name="connsiteY19" fmla="*/ 3674002 h 4297270"/>
              <a:gd name="connsiteX20" fmla="*/ 4953342 w 5505402"/>
              <a:gd name="connsiteY20" fmla="*/ 3657600 h 4297270"/>
              <a:gd name="connsiteX21" fmla="*/ 4928740 w 5505402"/>
              <a:gd name="connsiteY21" fmla="*/ 3649399 h 4297270"/>
              <a:gd name="connsiteX22" fmla="*/ 4883635 w 5505402"/>
              <a:gd name="connsiteY22" fmla="*/ 3637098 h 4297270"/>
              <a:gd name="connsiteX23" fmla="*/ 4859032 w 5505402"/>
              <a:gd name="connsiteY23" fmla="*/ 3624797 h 4297270"/>
              <a:gd name="connsiteX24" fmla="*/ 4842630 w 5505402"/>
              <a:gd name="connsiteY24" fmla="*/ 3616596 h 4297270"/>
              <a:gd name="connsiteX25" fmla="*/ 4740119 w 5505402"/>
              <a:gd name="connsiteY25" fmla="*/ 3596094 h 4297270"/>
              <a:gd name="connsiteX26" fmla="*/ 4551499 w 5505402"/>
              <a:gd name="connsiteY26" fmla="*/ 3518185 h 4297270"/>
              <a:gd name="connsiteX27" fmla="*/ 4432585 w 5505402"/>
              <a:gd name="connsiteY27" fmla="*/ 3452578 h 4297270"/>
              <a:gd name="connsiteX28" fmla="*/ 4346476 w 5505402"/>
              <a:gd name="connsiteY28" fmla="*/ 3399272 h 4297270"/>
              <a:gd name="connsiteX29" fmla="*/ 4264467 w 5505402"/>
              <a:gd name="connsiteY29" fmla="*/ 3350066 h 4297270"/>
              <a:gd name="connsiteX30" fmla="*/ 4120951 w 5505402"/>
              <a:gd name="connsiteY30" fmla="*/ 3309063 h 4297270"/>
              <a:gd name="connsiteX31" fmla="*/ 3977436 w 5505402"/>
              <a:gd name="connsiteY31" fmla="*/ 3296761 h 4297270"/>
              <a:gd name="connsiteX32" fmla="*/ 3825719 w 5505402"/>
              <a:gd name="connsiteY32" fmla="*/ 3218852 h 4297270"/>
              <a:gd name="connsiteX33" fmla="*/ 3715007 w 5505402"/>
              <a:gd name="connsiteY33" fmla="*/ 3153245 h 4297270"/>
              <a:gd name="connsiteX34" fmla="*/ 3604295 w 5505402"/>
              <a:gd name="connsiteY34" fmla="*/ 3083537 h 4297270"/>
              <a:gd name="connsiteX35" fmla="*/ 3481281 w 5505402"/>
              <a:gd name="connsiteY35" fmla="*/ 3046633 h 4297270"/>
              <a:gd name="connsiteX36" fmla="*/ 3436177 w 5505402"/>
              <a:gd name="connsiteY36" fmla="*/ 2993328 h 4297270"/>
              <a:gd name="connsiteX37" fmla="*/ 3448478 w 5505402"/>
              <a:gd name="connsiteY37" fmla="*/ 2907218 h 4297270"/>
              <a:gd name="connsiteX38" fmla="*/ 3362368 w 5505402"/>
              <a:gd name="connsiteY38" fmla="*/ 2907218 h 4297270"/>
              <a:gd name="connsiteX39" fmla="*/ 3161447 w 5505402"/>
              <a:gd name="connsiteY39" fmla="*/ 2858012 h 4297270"/>
              <a:gd name="connsiteX40" fmla="*/ 3095839 w 5505402"/>
              <a:gd name="connsiteY40" fmla="*/ 2771903 h 4297270"/>
              <a:gd name="connsiteX41" fmla="*/ 3071237 w 5505402"/>
              <a:gd name="connsiteY41" fmla="*/ 2677593 h 4297270"/>
              <a:gd name="connsiteX42" fmla="*/ 3050734 w 5505402"/>
              <a:gd name="connsiteY42" fmla="*/ 2603785 h 4297270"/>
              <a:gd name="connsiteX43" fmla="*/ 3009730 w 5505402"/>
              <a:gd name="connsiteY43" fmla="*/ 2509475 h 4297270"/>
              <a:gd name="connsiteX44" fmla="*/ 2968725 w 5505402"/>
              <a:gd name="connsiteY44" fmla="*/ 2468470 h 4297270"/>
              <a:gd name="connsiteX45" fmla="*/ 2894917 w 5505402"/>
              <a:gd name="connsiteY45" fmla="*/ 2419265 h 4297270"/>
              <a:gd name="connsiteX46" fmla="*/ 2771904 w 5505402"/>
              <a:gd name="connsiteY46" fmla="*/ 2382361 h 4297270"/>
              <a:gd name="connsiteX47" fmla="*/ 2739100 w 5505402"/>
              <a:gd name="connsiteY47" fmla="*/ 2378260 h 4297270"/>
              <a:gd name="connsiteX48" fmla="*/ 2476672 w 5505402"/>
              <a:gd name="connsiteY48" fmla="*/ 2374160 h 4297270"/>
              <a:gd name="connsiteX49" fmla="*/ 2427466 w 5505402"/>
              <a:gd name="connsiteY49" fmla="*/ 2361859 h 4297270"/>
              <a:gd name="connsiteX50" fmla="*/ 2304453 w 5505402"/>
              <a:gd name="connsiteY50" fmla="*/ 2255247 h 4297270"/>
              <a:gd name="connsiteX51" fmla="*/ 2259347 w 5505402"/>
              <a:gd name="connsiteY51" fmla="*/ 2197841 h 4297270"/>
              <a:gd name="connsiteX52" fmla="*/ 2222444 w 5505402"/>
              <a:gd name="connsiteY52" fmla="*/ 2132234 h 4297270"/>
              <a:gd name="connsiteX53" fmla="*/ 2128133 w 5505402"/>
              <a:gd name="connsiteY53" fmla="*/ 2005120 h 4297270"/>
              <a:gd name="connsiteX54" fmla="*/ 2058426 w 5505402"/>
              <a:gd name="connsiteY54" fmla="*/ 1927211 h 4297270"/>
              <a:gd name="connsiteX55" fmla="*/ 2017421 w 5505402"/>
              <a:gd name="connsiteY55" fmla="*/ 1906708 h 4297270"/>
              <a:gd name="connsiteX56" fmla="*/ 1968217 w 5505402"/>
              <a:gd name="connsiteY56" fmla="*/ 1882106 h 4297270"/>
              <a:gd name="connsiteX57" fmla="*/ 1849303 w 5505402"/>
              <a:gd name="connsiteY57" fmla="*/ 1841102 h 4297270"/>
              <a:gd name="connsiteX58" fmla="*/ 1742692 w 5505402"/>
              <a:gd name="connsiteY58" fmla="*/ 1808298 h 4297270"/>
              <a:gd name="connsiteX59" fmla="*/ 1668883 w 5505402"/>
              <a:gd name="connsiteY59" fmla="*/ 1763194 h 4297270"/>
              <a:gd name="connsiteX60" fmla="*/ 1504865 w 5505402"/>
              <a:gd name="connsiteY60" fmla="*/ 1726289 h 4297270"/>
              <a:gd name="connsiteX61" fmla="*/ 1357249 w 5505402"/>
              <a:gd name="connsiteY61" fmla="*/ 1615577 h 4297270"/>
              <a:gd name="connsiteX62" fmla="*/ 1295742 w 5505402"/>
              <a:gd name="connsiteY62" fmla="*/ 1488464 h 4297270"/>
              <a:gd name="connsiteX63" fmla="*/ 1217834 w 5505402"/>
              <a:gd name="connsiteY63" fmla="*/ 1472062 h 4297270"/>
              <a:gd name="connsiteX64" fmla="*/ 1123524 w 5505402"/>
              <a:gd name="connsiteY64" fmla="*/ 1455659 h 4297270"/>
              <a:gd name="connsiteX65" fmla="*/ 1041515 w 5505402"/>
              <a:gd name="connsiteY65" fmla="*/ 1426957 h 4297270"/>
              <a:gd name="connsiteX66" fmla="*/ 951305 w 5505402"/>
              <a:gd name="connsiteY66" fmla="*/ 1377751 h 4297270"/>
              <a:gd name="connsiteX67" fmla="*/ 897999 w 5505402"/>
              <a:gd name="connsiteY67" fmla="*/ 1344948 h 4297270"/>
              <a:gd name="connsiteX68" fmla="*/ 824191 w 5505402"/>
              <a:gd name="connsiteY68" fmla="*/ 1312144 h 4297270"/>
              <a:gd name="connsiteX69" fmla="*/ 754483 w 5505402"/>
              <a:gd name="connsiteY69" fmla="*/ 1299843 h 4297270"/>
              <a:gd name="connsiteX70" fmla="*/ 692976 w 5505402"/>
              <a:gd name="connsiteY70" fmla="*/ 1250636 h 4297270"/>
              <a:gd name="connsiteX71" fmla="*/ 627369 w 5505402"/>
              <a:gd name="connsiteY71" fmla="*/ 1209633 h 4297270"/>
              <a:gd name="connsiteX72" fmla="*/ 602767 w 5505402"/>
              <a:gd name="connsiteY72" fmla="*/ 1123524 h 4297270"/>
              <a:gd name="connsiteX73" fmla="*/ 578164 w 5505402"/>
              <a:gd name="connsiteY73" fmla="*/ 1021012 h 4297270"/>
              <a:gd name="connsiteX74" fmla="*/ 549461 w 5505402"/>
              <a:gd name="connsiteY74" fmla="*/ 885697 h 4297270"/>
              <a:gd name="connsiteX75" fmla="*/ 471553 w 5505402"/>
              <a:gd name="connsiteY75" fmla="*/ 787285 h 4297270"/>
              <a:gd name="connsiteX76" fmla="*/ 299333 w 5505402"/>
              <a:gd name="connsiteY76" fmla="*/ 623268 h 4297270"/>
              <a:gd name="connsiteX77" fmla="*/ 246028 w 5505402"/>
              <a:gd name="connsiteY77" fmla="*/ 508456 h 4297270"/>
              <a:gd name="connsiteX78" fmla="*/ 151718 w 5505402"/>
              <a:gd name="connsiteY78" fmla="*/ 266529 h 4297270"/>
              <a:gd name="connsiteX79" fmla="*/ 0 w 5505402"/>
              <a:gd name="connsiteY79" fmla="*/ 0 h 4297270"/>
              <a:gd name="connsiteX0" fmla="*/ 5396191 w 5505402"/>
              <a:gd name="connsiteY0" fmla="*/ 4297270 h 4297270"/>
              <a:gd name="connsiteX1" fmla="*/ 5404392 w 5505402"/>
              <a:gd name="connsiteY1" fmla="*/ 4227563 h 4297270"/>
              <a:gd name="connsiteX2" fmla="*/ 5412593 w 5505402"/>
              <a:gd name="connsiteY2" fmla="*/ 4202960 h 4297270"/>
              <a:gd name="connsiteX3" fmla="*/ 5420794 w 5505402"/>
              <a:gd name="connsiteY3" fmla="*/ 4157855 h 4297270"/>
              <a:gd name="connsiteX4" fmla="*/ 5428994 w 5505402"/>
              <a:gd name="connsiteY4" fmla="*/ 4133252 h 4297270"/>
              <a:gd name="connsiteX5" fmla="*/ 5453597 w 5505402"/>
              <a:gd name="connsiteY5" fmla="*/ 4092248 h 4297270"/>
              <a:gd name="connsiteX6" fmla="*/ 5494602 w 5505402"/>
              <a:gd name="connsiteY6" fmla="*/ 3993837 h 4297270"/>
              <a:gd name="connsiteX7" fmla="*/ 5498702 w 5505402"/>
              <a:gd name="connsiteY7" fmla="*/ 3981536 h 4297270"/>
              <a:gd name="connsiteX8" fmla="*/ 5498702 w 5505402"/>
              <a:gd name="connsiteY8" fmla="*/ 3891326 h 4297270"/>
              <a:gd name="connsiteX9" fmla="*/ 5449497 w 5505402"/>
              <a:gd name="connsiteY9" fmla="*/ 3866723 h 4297270"/>
              <a:gd name="connsiteX10" fmla="*/ 5260876 w 5505402"/>
              <a:gd name="connsiteY10" fmla="*/ 3866723 h 4297270"/>
              <a:gd name="connsiteX11" fmla="*/ 5187068 w 5505402"/>
              <a:gd name="connsiteY11" fmla="*/ 3838020 h 4297270"/>
              <a:gd name="connsiteX12" fmla="*/ 5150164 w 5505402"/>
              <a:gd name="connsiteY12" fmla="*/ 3813417 h 4297270"/>
              <a:gd name="connsiteX13" fmla="*/ 5133762 w 5505402"/>
              <a:gd name="connsiteY13" fmla="*/ 3788815 h 4297270"/>
              <a:gd name="connsiteX14" fmla="*/ 5096858 w 5505402"/>
              <a:gd name="connsiteY14" fmla="*/ 3739609 h 4297270"/>
              <a:gd name="connsiteX15" fmla="*/ 5059954 w 5505402"/>
              <a:gd name="connsiteY15" fmla="*/ 3710906 h 4297270"/>
              <a:gd name="connsiteX16" fmla="*/ 5039452 w 5505402"/>
              <a:gd name="connsiteY16" fmla="*/ 3694504 h 4297270"/>
              <a:gd name="connsiteX17" fmla="*/ 5002548 w 5505402"/>
              <a:gd name="connsiteY17" fmla="*/ 3678102 h 4297270"/>
              <a:gd name="connsiteX18" fmla="*/ 4990246 w 5505402"/>
              <a:gd name="connsiteY18" fmla="*/ 3674002 h 4297270"/>
              <a:gd name="connsiteX19" fmla="*/ 4953342 w 5505402"/>
              <a:gd name="connsiteY19" fmla="*/ 3657600 h 4297270"/>
              <a:gd name="connsiteX20" fmla="*/ 4928740 w 5505402"/>
              <a:gd name="connsiteY20" fmla="*/ 3649399 h 4297270"/>
              <a:gd name="connsiteX21" fmla="*/ 4883635 w 5505402"/>
              <a:gd name="connsiteY21" fmla="*/ 3637098 h 4297270"/>
              <a:gd name="connsiteX22" fmla="*/ 4859032 w 5505402"/>
              <a:gd name="connsiteY22" fmla="*/ 3624797 h 4297270"/>
              <a:gd name="connsiteX23" fmla="*/ 4842630 w 5505402"/>
              <a:gd name="connsiteY23" fmla="*/ 3616596 h 4297270"/>
              <a:gd name="connsiteX24" fmla="*/ 4740119 w 5505402"/>
              <a:gd name="connsiteY24" fmla="*/ 3596094 h 4297270"/>
              <a:gd name="connsiteX25" fmla="*/ 4551499 w 5505402"/>
              <a:gd name="connsiteY25" fmla="*/ 3518185 h 4297270"/>
              <a:gd name="connsiteX26" fmla="*/ 4432585 w 5505402"/>
              <a:gd name="connsiteY26" fmla="*/ 3452578 h 4297270"/>
              <a:gd name="connsiteX27" fmla="*/ 4346476 w 5505402"/>
              <a:gd name="connsiteY27" fmla="*/ 3399272 h 4297270"/>
              <a:gd name="connsiteX28" fmla="*/ 4264467 w 5505402"/>
              <a:gd name="connsiteY28" fmla="*/ 3350066 h 4297270"/>
              <a:gd name="connsiteX29" fmla="*/ 4120951 w 5505402"/>
              <a:gd name="connsiteY29" fmla="*/ 3309063 h 4297270"/>
              <a:gd name="connsiteX30" fmla="*/ 3977436 w 5505402"/>
              <a:gd name="connsiteY30" fmla="*/ 3296761 h 4297270"/>
              <a:gd name="connsiteX31" fmla="*/ 3825719 w 5505402"/>
              <a:gd name="connsiteY31" fmla="*/ 3218852 h 4297270"/>
              <a:gd name="connsiteX32" fmla="*/ 3715007 w 5505402"/>
              <a:gd name="connsiteY32" fmla="*/ 3153245 h 4297270"/>
              <a:gd name="connsiteX33" fmla="*/ 3604295 w 5505402"/>
              <a:gd name="connsiteY33" fmla="*/ 3083537 h 4297270"/>
              <a:gd name="connsiteX34" fmla="*/ 3481281 w 5505402"/>
              <a:gd name="connsiteY34" fmla="*/ 3046633 h 4297270"/>
              <a:gd name="connsiteX35" fmla="*/ 3436177 w 5505402"/>
              <a:gd name="connsiteY35" fmla="*/ 2993328 h 4297270"/>
              <a:gd name="connsiteX36" fmla="*/ 3448478 w 5505402"/>
              <a:gd name="connsiteY36" fmla="*/ 2907218 h 4297270"/>
              <a:gd name="connsiteX37" fmla="*/ 3362368 w 5505402"/>
              <a:gd name="connsiteY37" fmla="*/ 2907218 h 4297270"/>
              <a:gd name="connsiteX38" fmla="*/ 3161447 w 5505402"/>
              <a:gd name="connsiteY38" fmla="*/ 2858012 h 4297270"/>
              <a:gd name="connsiteX39" fmla="*/ 3095839 w 5505402"/>
              <a:gd name="connsiteY39" fmla="*/ 2771903 h 4297270"/>
              <a:gd name="connsiteX40" fmla="*/ 3071237 w 5505402"/>
              <a:gd name="connsiteY40" fmla="*/ 2677593 h 4297270"/>
              <a:gd name="connsiteX41" fmla="*/ 3050734 w 5505402"/>
              <a:gd name="connsiteY41" fmla="*/ 2603785 h 4297270"/>
              <a:gd name="connsiteX42" fmla="*/ 3009730 w 5505402"/>
              <a:gd name="connsiteY42" fmla="*/ 2509475 h 4297270"/>
              <a:gd name="connsiteX43" fmla="*/ 2968725 w 5505402"/>
              <a:gd name="connsiteY43" fmla="*/ 2468470 h 4297270"/>
              <a:gd name="connsiteX44" fmla="*/ 2894917 w 5505402"/>
              <a:gd name="connsiteY44" fmla="*/ 2419265 h 4297270"/>
              <a:gd name="connsiteX45" fmla="*/ 2771904 w 5505402"/>
              <a:gd name="connsiteY45" fmla="*/ 2382361 h 4297270"/>
              <a:gd name="connsiteX46" fmla="*/ 2739100 w 5505402"/>
              <a:gd name="connsiteY46" fmla="*/ 2378260 h 4297270"/>
              <a:gd name="connsiteX47" fmla="*/ 2476672 w 5505402"/>
              <a:gd name="connsiteY47" fmla="*/ 2374160 h 4297270"/>
              <a:gd name="connsiteX48" fmla="*/ 2427466 w 5505402"/>
              <a:gd name="connsiteY48" fmla="*/ 2361859 h 4297270"/>
              <a:gd name="connsiteX49" fmla="*/ 2304453 w 5505402"/>
              <a:gd name="connsiteY49" fmla="*/ 2255247 h 4297270"/>
              <a:gd name="connsiteX50" fmla="*/ 2259347 w 5505402"/>
              <a:gd name="connsiteY50" fmla="*/ 2197841 h 4297270"/>
              <a:gd name="connsiteX51" fmla="*/ 2222444 w 5505402"/>
              <a:gd name="connsiteY51" fmla="*/ 2132234 h 4297270"/>
              <a:gd name="connsiteX52" fmla="*/ 2128133 w 5505402"/>
              <a:gd name="connsiteY52" fmla="*/ 2005120 h 4297270"/>
              <a:gd name="connsiteX53" fmla="*/ 2058426 w 5505402"/>
              <a:gd name="connsiteY53" fmla="*/ 1927211 h 4297270"/>
              <a:gd name="connsiteX54" fmla="*/ 2017421 w 5505402"/>
              <a:gd name="connsiteY54" fmla="*/ 1906708 h 4297270"/>
              <a:gd name="connsiteX55" fmla="*/ 1968217 w 5505402"/>
              <a:gd name="connsiteY55" fmla="*/ 1882106 h 4297270"/>
              <a:gd name="connsiteX56" fmla="*/ 1849303 w 5505402"/>
              <a:gd name="connsiteY56" fmla="*/ 1841102 h 4297270"/>
              <a:gd name="connsiteX57" fmla="*/ 1742692 w 5505402"/>
              <a:gd name="connsiteY57" fmla="*/ 1808298 h 4297270"/>
              <a:gd name="connsiteX58" fmla="*/ 1668883 w 5505402"/>
              <a:gd name="connsiteY58" fmla="*/ 1763194 h 4297270"/>
              <a:gd name="connsiteX59" fmla="*/ 1504865 w 5505402"/>
              <a:gd name="connsiteY59" fmla="*/ 1726289 h 4297270"/>
              <a:gd name="connsiteX60" fmla="*/ 1357249 w 5505402"/>
              <a:gd name="connsiteY60" fmla="*/ 1615577 h 4297270"/>
              <a:gd name="connsiteX61" fmla="*/ 1295742 w 5505402"/>
              <a:gd name="connsiteY61" fmla="*/ 1488464 h 4297270"/>
              <a:gd name="connsiteX62" fmla="*/ 1217834 w 5505402"/>
              <a:gd name="connsiteY62" fmla="*/ 1472062 h 4297270"/>
              <a:gd name="connsiteX63" fmla="*/ 1123524 w 5505402"/>
              <a:gd name="connsiteY63" fmla="*/ 1455659 h 4297270"/>
              <a:gd name="connsiteX64" fmla="*/ 1041515 w 5505402"/>
              <a:gd name="connsiteY64" fmla="*/ 1426957 h 4297270"/>
              <a:gd name="connsiteX65" fmla="*/ 951305 w 5505402"/>
              <a:gd name="connsiteY65" fmla="*/ 1377751 h 4297270"/>
              <a:gd name="connsiteX66" fmla="*/ 897999 w 5505402"/>
              <a:gd name="connsiteY66" fmla="*/ 1344948 h 4297270"/>
              <a:gd name="connsiteX67" fmla="*/ 824191 w 5505402"/>
              <a:gd name="connsiteY67" fmla="*/ 1312144 h 4297270"/>
              <a:gd name="connsiteX68" fmla="*/ 754483 w 5505402"/>
              <a:gd name="connsiteY68" fmla="*/ 1299843 h 4297270"/>
              <a:gd name="connsiteX69" fmla="*/ 692976 w 5505402"/>
              <a:gd name="connsiteY69" fmla="*/ 1250636 h 4297270"/>
              <a:gd name="connsiteX70" fmla="*/ 627369 w 5505402"/>
              <a:gd name="connsiteY70" fmla="*/ 1209633 h 4297270"/>
              <a:gd name="connsiteX71" fmla="*/ 602767 w 5505402"/>
              <a:gd name="connsiteY71" fmla="*/ 1123524 h 4297270"/>
              <a:gd name="connsiteX72" fmla="*/ 578164 w 5505402"/>
              <a:gd name="connsiteY72" fmla="*/ 1021012 h 4297270"/>
              <a:gd name="connsiteX73" fmla="*/ 549461 w 5505402"/>
              <a:gd name="connsiteY73" fmla="*/ 885697 h 4297270"/>
              <a:gd name="connsiteX74" fmla="*/ 471553 w 5505402"/>
              <a:gd name="connsiteY74" fmla="*/ 787285 h 4297270"/>
              <a:gd name="connsiteX75" fmla="*/ 299333 w 5505402"/>
              <a:gd name="connsiteY75" fmla="*/ 623268 h 4297270"/>
              <a:gd name="connsiteX76" fmla="*/ 246028 w 5505402"/>
              <a:gd name="connsiteY76" fmla="*/ 508456 h 4297270"/>
              <a:gd name="connsiteX77" fmla="*/ 151718 w 5505402"/>
              <a:gd name="connsiteY77" fmla="*/ 266529 h 4297270"/>
              <a:gd name="connsiteX78" fmla="*/ 0 w 5505402"/>
              <a:gd name="connsiteY78" fmla="*/ 0 h 4297270"/>
              <a:gd name="connsiteX0" fmla="*/ 5396191 w 5505402"/>
              <a:gd name="connsiteY0" fmla="*/ 4297270 h 4297270"/>
              <a:gd name="connsiteX1" fmla="*/ 5404392 w 5505402"/>
              <a:gd name="connsiteY1" fmla="*/ 4227563 h 4297270"/>
              <a:gd name="connsiteX2" fmla="*/ 5412593 w 5505402"/>
              <a:gd name="connsiteY2" fmla="*/ 4202960 h 4297270"/>
              <a:gd name="connsiteX3" fmla="*/ 5420794 w 5505402"/>
              <a:gd name="connsiteY3" fmla="*/ 4157855 h 4297270"/>
              <a:gd name="connsiteX4" fmla="*/ 5453597 w 5505402"/>
              <a:gd name="connsiteY4" fmla="*/ 4092248 h 4297270"/>
              <a:gd name="connsiteX5" fmla="*/ 5494602 w 5505402"/>
              <a:gd name="connsiteY5" fmla="*/ 3993837 h 4297270"/>
              <a:gd name="connsiteX6" fmla="*/ 5498702 w 5505402"/>
              <a:gd name="connsiteY6" fmla="*/ 3981536 h 4297270"/>
              <a:gd name="connsiteX7" fmla="*/ 5498702 w 5505402"/>
              <a:gd name="connsiteY7" fmla="*/ 3891326 h 4297270"/>
              <a:gd name="connsiteX8" fmla="*/ 5449497 w 5505402"/>
              <a:gd name="connsiteY8" fmla="*/ 3866723 h 4297270"/>
              <a:gd name="connsiteX9" fmla="*/ 5260876 w 5505402"/>
              <a:gd name="connsiteY9" fmla="*/ 3866723 h 4297270"/>
              <a:gd name="connsiteX10" fmla="*/ 5187068 w 5505402"/>
              <a:gd name="connsiteY10" fmla="*/ 3838020 h 4297270"/>
              <a:gd name="connsiteX11" fmla="*/ 5150164 w 5505402"/>
              <a:gd name="connsiteY11" fmla="*/ 3813417 h 4297270"/>
              <a:gd name="connsiteX12" fmla="*/ 5133762 w 5505402"/>
              <a:gd name="connsiteY12" fmla="*/ 3788815 h 4297270"/>
              <a:gd name="connsiteX13" fmla="*/ 5096858 w 5505402"/>
              <a:gd name="connsiteY13" fmla="*/ 3739609 h 4297270"/>
              <a:gd name="connsiteX14" fmla="*/ 5059954 w 5505402"/>
              <a:gd name="connsiteY14" fmla="*/ 3710906 h 4297270"/>
              <a:gd name="connsiteX15" fmla="*/ 5039452 w 5505402"/>
              <a:gd name="connsiteY15" fmla="*/ 3694504 h 4297270"/>
              <a:gd name="connsiteX16" fmla="*/ 5002548 w 5505402"/>
              <a:gd name="connsiteY16" fmla="*/ 3678102 h 4297270"/>
              <a:gd name="connsiteX17" fmla="*/ 4990246 w 5505402"/>
              <a:gd name="connsiteY17" fmla="*/ 3674002 h 4297270"/>
              <a:gd name="connsiteX18" fmla="*/ 4953342 w 5505402"/>
              <a:gd name="connsiteY18" fmla="*/ 3657600 h 4297270"/>
              <a:gd name="connsiteX19" fmla="*/ 4928740 w 5505402"/>
              <a:gd name="connsiteY19" fmla="*/ 3649399 h 4297270"/>
              <a:gd name="connsiteX20" fmla="*/ 4883635 w 5505402"/>
              <a:gd name="connsiteY20" fmla="*/ 3637098 h 4297270"/>
              <a:gd name="connsiteX21" fmla="*/ 4859032 w 5505402"/>
              <a:gd name="connsiteY21" fmla="*/ 3624797 h 4297270"/>
              <a:gd name="connsiteX22" fmla="*/ 4842630 w 5505402"/>
              <a:gd name="connsiteY22" fmla="*/ 3616596 h 4297270"/>
              <a:gd name="connsiteX23" fmla="*/ 4740119 w 5505402"/>
              <a:gd name="connsiteY23" fmla="*/ 3596094 h 4297270"/>
              <a:gd name="connsiteX24" fmla="*/ 4551499 w 5505402"/>
              <a:gd name="connsiteY24" fmla="*/ 3518185 h 4297270"/>
              <a:gd name="connsiteX25" fmla="*/ 4432585 w 5505402"/>
              <a:gd name="connsiteY25" fmla="*/ 3452578 h 4297270"/>
              <a:gd name="connsiteX26" fmla="*/ 4346476 w 5505402"/>
              <a:gd name="connsiteY26" fmla="*/ 3399272 h 4297270"/>
              <a:gd name="connsiteX27" fmla="*/ 4264467 w 5505402"/>
              <a:gd name="connsiteY27" fmla="*/ 3350066 h 4297270"/>
              <a:gd name="connsiteX28" fmla="*/ 4120951 w 5505402"/>
              <a:gd name="connsiteY28" fmla="*/ 3309063 h 4297270"/>
              <a:gd name="connsiteX29" fmla="*/ 3977436 w 5505402"/>
              <a:gd name="connsiteY29" fmla="*/ 3296761 h 4297270"/>
              <a:gd name="connsiteX30" fmla="*/ 3825719 w 5505402"/>
              <a:gd name="connsiteY30" fmla="*/ 3218852 h 4297270"/>
              <a:gd name="connsiteX31" fmla="*/ 3715007 w 5505402"/>
              <a:gd name="connsiteY31" fmla="*/ 3153245 h 4297270"/>
              <a:gd name="connsiteX32" fmla="*/ 3604295 w 5505402"/>
              <a:gd name="connsiteY32" fmla="*/ 3083537 h 4297270"/>
              <a:gd name="connsiteX33" fmla="*/ 3481281 w 5505402"/>
              <a:gd name="connsiteY33" fmla="*/ 3046633 h 4297270"/>
              <a:gd name="connsiteX34" fmla="*/ 3436177 w 5505402"/>
              <a:gd name="connsiteY34" fmla="*/ 2993328 h 4297270"/>
              <a:gd name="connsiteX35" fmla="*/ 3448478 w 5505402"/>
              <a:gd name="connsiteY35" fmla="*/ 2907218 h 4297270"/>
              <a:gd name="connsiteX36" fmla="*/ 3362368 w 5505402"/>
              <a:gd name="connsiteY36" fmla="*/ 2907218 h 4297270"/>
              <a:gd name="connsiteX37" fmla="*/ 3161447 w 5505402"/>
              <a:gd name="connsiteY37" fmla="*/ 2858012 h 4297270"/>
              <a:gd name="connsiteX38" fmla="*/ 3095839 w 5505402"/>
              <a:gd name="connsiteY38" fmla="*/ 2771903 h 4297270"/>
              <a:gd name="connsiteX39" fmla="*/ 3071237 w 5505402"/>
              <a:gd name="connsiteY39" fmla="*/ 2677593 h 4297270"/>
              <a:gd name="connsiteX40" fmla="*/ 3050734 w 5505402"/>
              <a:gd name="connsiteY40" fmla="*/ 2603785 h 4297270"/>
              <a:gd name="connsiteX41" fmla="*/ 3009730 w 5505402"/>
              <a:gd name="connsiteY41" fmla="*/ 2509475 h 4297270"/>
              <a:gd name="connsiteX42" fmla="*/ 2968725 w 5505402"/>
              <a:gd name="connsiteY42" fmla="*/ 2468470 h 4297270"/>
              <a:gd name="connsiteX43" fmla="*/ 2894917 w 5505402"/>
              <a:gd name="connsiteY43" fmla="*/ 2419265 h 4297270"/>
              <a:gd name="connsiteX44" fmla="*/ 2771904 w 5505402"/>
              <a:gd name="connsiteY44" fmla="*/ 2382361 h 4297270"/>
              <a:gd name="connsiteX45" fmla="*/ 2739100 w 5505402"/>
              <a:gd name="connsiteY45" fmla="*/ 2378260 h 4297270"/>
              <a:gd name="connsiteX46" fmla="*/ 2476672 w 5505402"/>
              <a:gd name="connsiteY46" fmla="*/ 2374160 h 4297270"/>
              <a:gd name="connsiteX47" fmla="*/ 2427466 w 5505402"/>
              <a:gd name="connsiteY47" fmla="*/ 2361859 h 4297270"/>
              <a:gd name="connsiteX48" fmla="*/ 2304453 w 5505402"/>
              <a:gd name="connsiteY48" fmla="*/ 2255247 h 4297270"/>
              <a:gd name="connsiteX49" fmla="*/ 2259347 w 5505402"/>
              <a:gd name="connsiteY49" fmla="*/ 2197841 h 4297270"/>
              <a:gd name="connsiteX50" fmla="*/ 2222444 w 5505402"/>
              <a:gd name="connsiteY50" fmla="*/ 2132234 h 4297270"/>
              <a:gd name="connsiteX51" fmla="*/ 2128133 w 5505402"/>
              <a:gd name="connsiteY51" fmla="*/ 2005120 h 4297270"/>
              <a:gd name="connsiteX52" fmla="*/ 2058426 w 5505402"/>
              <a:gd name="connsiteY52" fmla="*/ 1927211 h 4297270"/>
              <a:gd name="connsiteX53" fmla="*/ 2017421 w 5505402"/>
              <a:gd name="connsiteY53" fmla="*/ 1906708 h 4297270"/>
              <a:gd name="connsiteX54" fmla="*/ 1968217 w 5505402"/>
              <a:gd name="connsiteY54" fmla="*/ 1882106 h 4297270"/>
              <a:gd name="connsiteX55" fmla="*/ 1849303 w 5505402"/>
              <a:gd name="connsiteY55" fmla="*/ 1841102 h 4297270"/>
              <a:gd name="connsiteX56" fmla="*/ 1742692 w 5505402"/>
              <a:gd name="connsiteY56" fmla="*/ 1808298 h 4297270"/>
              <a:gd name="connsiteX57" fmla="*/ 1668883 w 5505402"/>
              <a:gd name="connsiteY57" fmla="*/ 1763194 h 4297270"/>
              <a:gd name="connsiteX58" fmla="*/ 1504865 w 5505402"/>
              <a:gd name="connsiteY58" fmla="*/ 1726289 h 4297270"/>
              <a:gd name="connsiteX59" fmla="*/ 1357249 w 5505402"/>
              <a:gd name="connsiteY59" fmla="*/ 1615577 h 4297270"/>
              <a:gd name="connsiteX60" fmla="*/ 1295742 w 5505402"/>
              <a:gd name="connsiteY60" fmla="*/ 1488464 h 4297270"/>
              <a:gd name="connsiteX61" fmla="*/ 1217834 w 5505402"/>
              <a:gd name="connsiteY61" fmla="*/ 1472062 h 4297270"/>
              <a:gd name="connsiteX62" fmla="*/ 1123524 w 5505402"/>
              <a:gd name="connsiteY62" fmla="*/ 1455659 h 4297270"/>
              <a:gd name="connsiteX63" fmla="*/ 1041515 w 5505402"/>
              <a:gd name="connsiteY63" fmla="*/ 1426957 h 4297270"/>
              <a:gd name="connsiteX64" fmla="*/ 951305 w 5505402"/>
              <a:gd name="connsiteY64" fmla="*/ 1377751 h 4297270"/>
              <a:gd name="connsiteX65" fmla="*/ 897999 w 5505402"/>
              <a:gd name="connsiteY65" fmla="*/ 1344948 h 4297270"/>
              <a:gd name="connsiteX66" fmla="*/ 824191 w 5505402"/>
              <a:gd name="connsiteY66" fmla="*/ 1312144 h 4297270"/>
              <a:gd name="connsiteX67" fmla="*/ 754483 w 5505402"/>
              <a:gd name="connsiteY67" fmla="*/ 1299843 h 4297270"/>
              <a:gd name="connsiteX68" fmla="*/ 692976 w 5505402"/>
              <a:gd name="connsiteY68" fmla="*/ 1250636 h 4297270"/>
              <a:gd name="connsiteX69" fmla="*/ 627369 w 5505402"/>
              <a:gd name="connsiteY69" fmla="*/ 1209633 h 4297270"/>
              <a:gd name="connsiteX70" fmla="*/ 602767 w 5505402"/>
              <a:gd name="connsiteY70" fmla="*/ 1123524 h 4297270"/>
              <a:gd name="connsiteX71" fmla="*/ 578164 w 5505402"/>
              <a:gd name="connsiteY71" fmla="*/ 1021012 h 4297270"/>
              <a:gd name="connsiteX72" fmla="*/ 549461 w 5505402"/>
              <a:gd name="connsiteY72" fmla="*/ 885697 h 4297270"/>
              <a:gd name="connsiteX73" fmla="*/ 471553 w 5505402"/>
              <a:gd name="connsiteY73" fmla="*/ 787285 h 4297270"/>
              <a:gd name="connsiteX74" fmla="*/ 299333 w 5505402"/>
              <a:gd name="connsiteY74" fmla="*/ 623268 h 4297270"/>
              <a:gd name="connsiteX75" fmla="*/ 246028 w 5505402"/>
              <a:gd name="connsiteY75" fmla="*/ 508456 h 4297270"/>
              <a:gd name="connsiteX76" fmla="*/ 151718 w 5505402"/>
              <a:gd name="connsiteY76" fmla="*/ 266529 h 4297270"/>
              <a:gd name="connsiteX77" fmla="*/ 0 w 5505402"/>
              <a:gd name="connsiteY77" fmla="*/ 0 h 4297270"/>
              <a:gd name="connsiteX0" fmla="*/ 5396191 w 5505402"/>
              <a:gd name="connsiteY0" fmla="*/ 4297270 h 4297270"/>
              <a:gd name="connsiteX1" fmla="*/ 5404392 w 5505402"/>
              <a:gd name="connsiteY1" fmla="*/ 4227563 h 4297270"/>
              <a:gd name="connsiteX2" fmla="*/ 5420794 w 5505402"/>
              <a:gd name="connsiteY2" fmla="*/ 4157855 h 4297270"/>
              <a:gd name="connsiteX3" fmla="*/ 5453597 w 5505402"/>
              <a:gd name="connsiteY3" fmla="*/ 4092248 h 4297270"/>
              <a:gd name="connsiteX4" fmla="*/ 5494602 w 5505402"/>
              <a:gd name="connsiteY4" fmla="*/ 3993837 h 4297270"/>
              <a:gd name="connsiteX5" fmla="*/ 5498702 w 5505402"/>
              <a:gd name="connsiteY5" fmla="*/ 3981536 h 4297270"/>
              <a:gd name="connsiteX6" fmla="*/ 5498702 w 5505402"/>
              <a:gd name="connsiteY6" fmla="*/ 3891326 h 4297270"/>
              <a:gd name="connsiteX7" fmla="*/ 5449497 w 5505402"/>
              <a:gd name="connsiteY7" fmla="*/ 3866723 h 4297270"/>
              <a:gd name="connsiteX8" fmla="*/ 5260876 w 5505402"/>
              <a:gd name="connsiteY8" fmla="*/ 3866723 h 4297270"/>
              <a:gd name="connsiteX9" fmla="*/ 5187068 w 5505402"/>
              <a:gd name="connsiteY9" fmla="*/ 3838020 h 4297270"/>
              <a:gd name="connsiteX10" fmla="*/ 5150164 w 5505402"/>
              <a:gd name="connsiteY10" fmla="*/ 3813417 h 4297270"/>
              <a:gd name="connsiteX11" fmla="*/ 5133762 w 5505402"/>
              <a:gd name="connsiteY11" fmla="*/ 3788815 h 4297270"/>
              <a:gd name="connsiteX12" fmla="*/ 5096858 w 5505402"/>
              <a:gd name="connsiteY12" fmla="*/ 3739609 h 4297270"/>
              <a:gd name="connsiteX13" fmla="*/ 5059954 w 5505402"/>
              <a:gd name="connsiteY13" fmla="*/ 3710906 h 4297270"/>
              <a:gd name="connsiteX14" fmla="*/ 5039452 w 5505402"/>
              <a:gd name="connsiteY14" fmla="*/ 3694504 h 4297270"/>
              <a:gd name="connsiteX15" fmla="*/ 5002548 w 5505402"/>
              <a:gd name="connsiteY15" fmla="*/ 3678102 h 4297270"/>
              <a:gd name="connsiteX16" fmla="*/ 4990246 w 5505402"/>
              <a:gd name="connsiteY16" fmla="*/ 3674002 h 4297270"/>
              <a:gd name="connsiteX17" fmla="*/ 4953342 w 5505402"/>
              <a:gd name="connsiteY17" fmla="*/ 3657600 h 4297270"/>
              <a:gd name="connsiteX18" fmla="*/ 4928740 w 5505402"/>
              <a:gd name="connsiteY18" fmla="*/ 3649399 h 4297270"/>
              <a:gd name="connsiteX19" fmla="*/ 4883635 w 5505402"/>
              <a:gd name="connsiteY19" fmla="*/ 3637098 h 4297270"/>
              <a:gd name="connsiteX20" fmla="*/ 4859032 w 5505402"/>
              <a:gd name="connsiteY20" fmla="*/ 3624797 h 4297270"/>
              <a:gd name="connsiteX21" fmla="*/ 4842630 w 5505402"/>
              <a:gd name="connsiteY21" fmla="*/ 3616596 h 4297270"/>
              <a:gd name="connsiteX22" fmla="*/ 4740119 w 5505402"/>
              <a:gd name="connsiteY22" fmla="*/ 3596094 h 4297270"/>
              <a:gd name="connsiteX23" fmla="*/ 4551499 w 5505402"/>
              <a:gd name="connsiteY23" fmla="*/ 3518185 h 4297270"/>
              <a:gd name="connsiteX24" fmla="*/ 4432585 w 5505402"/>
              <a:gd name="connsiteY24" fmla="*/ 3452578 h 4297270"/>
              <a:gd name="connsiteX25" fmla="*/ 4346476 w 5505402"/>
              <a:gd name="connsiteY25" fmla="*/ 3399272 h 4297270"/>
              <a:gd name="connsiteX26" fmla="*/ 4264467 w 5505402"/>
              <a:gd name="connsiteY26" fmla="*/ 3350066 h 4297270"/>
              <a:gd name="connsiteX27" fmla="*/ 4120951 w 5505402"/>
              <a:gd name="connsiteY27" fmla="*/ 3309063 h 4297270"/>
              <a:gd name="connsiteX28" fmla="*/ 3977436 w 5505402"/>
              <a:gd name="connsiteY28" fmla="*/ 3296761 h 4297270"/>
              <a:gd name="connsiteX29" fmla="*/ 3825719 w 5505402"/>
              <a:gd name="connsiteY29" fmla="*/ 3218852 h 4297270"/>
              <a:gd name="connsiteX30" fmla="*/ 3715007 w 5505402"/>
              <a:gd name="connsiteY30" fmla="*/ 3153245 h 4297270"/>
              <a:gd name="connsiteX31" fmla="*/ 3604295 w 5505402"/>
              <a:gd name="connsiteY31" fmla="*/ 3083537 h 4297270"/>
              <a:gd name="connsiteX32" fmla="*/ 3481281 w 5505402"/>
              <a:gd name="connsiteY32" fmla="*/ 3046633 h 4297270"/>
              <a:gd name="connsiteX33" fmla="*/ 3436177 w 5505402"/>
              <a:gd name="connsiteY33" fmla="*/ 2993328 h 4297270"/>
              <a:gd name="connsiteX34" fmla="*/ 3448478 w 5505402"/>
              <a:gd name="connsiteY34" fmla="*/ 2907218 h 4297270"/>
              <a:gd name="connsiteX35" fmla="*/ 3362368 w 5505402"/>
              <a:gd name="connsiteY35" fmla="*/ 2907218 h 4297270"/>
              <a:gd name="connsiteX36" fmla="*/ 3161447 w 5505402"/>
              <a:gd name="connsiteY36" fmla="*/ 2858012 h 4297270"/>
              <a:gd name="connsiteX37" fmla="*/ 3095839 w 5505402"/>
              <a:gd name="connsiteY37" fmla="*/ 2771903 h 4297270"/>
              <a:gd name="connsiteX38" fmla="*/ 3071237 w 5505402"/>
              <a:gd name="connsiteY38" fmla="*/ 2677593 h 4297270"/>
              <a:gd name="connsiteX39" fmla="*/ 3050734 w 5505402"/>
              <a:gd name="connsiteY39" fmla="*/ 2603785 h 4297270"/>
              <a:gd name="connsiteX40" fmla="*/ 3009730 w 5505402"/>
              <a:gd name="connsiteY40" fmla="*/ 2509475 h 4297270"/>
              <a:gd name="connsiteX41" fmla="*/ 2968725 w 5505402"/>
              <a:gd name="connsiteY41" fmla="*/ 2468470 h 4297270"/>
              <a:gd name="connsiteX42" fmla="*/ 2894917 w 5505402"/>
              <a:gd name="connsiteY42" fmla="*/ 2419265 h 4297270"/>
              <a:gd name="connsiteX43" fmla="*/ 2771904 w 5505402"/>
              <a:gd name="connsiteY43" fmla="*/ 2382361 h 4297270"/>
              <a:gd name="connsiteX44" fmla="*/ 2739100 w 5505402"/>
              <a:gd name="connsiteY44" fmla="*/ 2378260 h 4297270"/>
              <a:gd name="connsiteX45" fmla="*/ 2476672 w 5505402"/>
              <a:gd name="connsiteY45" fmla="*/ 2374160 h 4297270"/>
              <a:gd name="connsiteX46" fmla="*/ 2427466 w 5505402"/>
              <a:gd name="connsiteY46" fmla="*/ 2361859 h 4297270"/>
              <a:gd name="connsiteX47" fmla="*/ 2304453 w 5505402"/>
              <a:gd name="connsiteY47" fmla="*/ 2255247 h 4297270"/>
              <a:gd name="connsiteX48" fmla="*/ 2259347 w 5505402"/>
              <a:gd name="connsiteY48" fmla="*/ 2197841 h 4297270"/>
              <a:gd name="connsiteX49" fmla="*/ 2222444 w 5505402"/>
              <a:gd name="connsiteY49" fmla="*/ 2132234 h 4297270"/>
              <a:gd name="connsiteX50" fmla="*/ 2128133 w 5505402"/>
              <a:gd name="connsiteY50" fmla="*/ 2005120 h 4297270"/>
              <a:gd name="connsiteX51" fmla="*/ 2058426 w 5505402"/>
              <a:gd name="connsiteY51" fmla="*/ 1927211 h 4297270"/>
              <a:gd name="connsiteX52" fmla="*/ 2017421 w 5505402"/>
              <a:gd name="connsiteY52" fmla="*/ 1906708 h 4297270"/>
              <a:gd name="connsiteX53" fmla="*/ 1968217 w 5505402"/>
              <a:gd name="connsiteY53" fmla="*/ 1882106 h 4297270"/>
              <a:gd name="connsiteX54" fmla="*/ 1849303 w 5505402"/>
              <a:gd name="connsiteY54" fmla="*/ 1841102 h 4297270"/>
              <a:gd name="connsiteX55" fmla="*/ 1742692 w 5505402"/>
              <a:gd name="connsiteY55" fmla="*/ 1808298 h 4297270"/>
              <a:gd name="connsiteX56" fmla="*/ 1668883 w 5505402"/>
              <a:gd name="connsiteY56" fmla="*/ 1763194 h 4297270"/>
              <a:gd name="connsiteX57" fmla="*/ 1504865 w 5505402"/>
              <a:gd name="connsiteY57" fmla="*/ 1726289 h 4297270"/>
              <a:gd name="connsiteX58" fmla="*/ 1357249 w 5505402"/>
              <a:gd name="connsiteY58" fmla="*/ 1615577 h 4297270"/>
              <a:gd name="connsiteX59" fmla="*/ 1295742 w 5505402"/>
              <a:gd name="connsiteY59" fmla="*/ 1488464 h 4297270"/>
              <a:gd name="connsiteX60" fmla="*/ 1217834 w 5505402"/>
              <a:gd name="connsiteY60" fmla="*/ 1472062 h 4297270"/>
              <a:gd name="connsiteX61" fmla="*/ 1123524 w 5505402"/>
              <a:gd name="connsiteY61" fmla="*/ 1455659 h 4297270"/>
              <a:gd name="connsiteX62" fmla="*/ 1041515 w 5505402"/>
              <a:gd name="connsiteY62" fmla="*/ 1426957 h 4297270"/>
              <a:gd name="connsiteX63" fmla="*/ 951305 w 5505402"/>
              <a:gd name="connsiteY63" fmla="*/ 1377751 h 4297270"/>
              <a:gd name="connsiteX64" fmla="*/ 897999 w 5505402"/>
              <a:gd name="connsiteY64" fmla="*/ 1344948 h 4297270"/>
              <a:gd name="connsiteX65" fmla="*/ 824191 w 5505402"/>
              <a:gd name="connsiteY65" fmla="*/ 1312144 h 4297270"/>
              <a:gd name="connsiteX66" fmla="*/ 754483 w 5505402"/>
              <a:gd name="connsiteY66" fmla="*/ 1299843 h 4297270"/>
              <a:gd name="connsiteX67" fmla="*/ 692976 w 5505402"/>
              <a:gd name="connsiteY67" fmla="*/ 1250636 h 4297270"/>
              <a:gd name="connsiteX68" fmla="*/ 627369 w 5505402"/>
              <a:gd name="connsiteY68" fmla="*/ 1209633 h 4297270"/>
              <a:gd name="connsiteX69" fmla="*/ 602767 w 5505402"/>
              <a:gd name="connsiteY69" fmla="*/ 1123524 h 4297270"/>
              <a:gd name="connsiteX70" fmla="*/ 578164 w 5505402"/>
              <a:gd name="connsiteY70" fmla="*/ 1021012 h 4297270"/>
              <a:gd name="connsiteX71" fmla="*/ 549461 w 5505402"/>
              <a:gd name="connsiteY71" fmla="*/ 885697 h 4297270"/>
              <a:gd name="connsiteX72" fmla="*/ 471553 w 5505402"/>
              <a:gd name="connsiteY72" fmla="*/ 787285 h 4297270"/>
              <a:gd name="connsiteX73" fmla="*/ 299333 w 5505402"/>
              <a:gd name="connsiteY73" fmla="*/ 623268 h 4297270"/>
              <a:gd name="connsiteX74" fmla="*/ 246028 w 5505402"/>
              <a:gd name="connsiteY74" fmla="*/ 508456 h 4297270"/>
              <a:gd name="connsiteX75" fmla="*/ 151718 w 5505402"/>
              <a:gd name="connsiteY75" fmla="*/ 266529 h 4297270"/>
              <a:gd name="connsiteX76" fmla="*/ 0 w 5505402"/>
              <a:gd name="connsiteY76" fmla="*/ 0 h 4297270"/>
              <a:gd name="connsiteX0" fmla="*/ 5396191 w 5505402"/>
              <a:gd name="connsiteY0" fmla="*/ 4297270 h 4297270"/>
              <a:gd name="connsiteX1" fmla="*/ 5404392 w 5505402"/>
              <a:gd name="connsiteY1" fmla="*/ 4227563 h 4297270"/>
              <a:gd name="connsiteX2" fmla="*/ 5453597 w 5505402"/>
              <a:gd name="connsiteY2" fmla="*/ 4092248 h 4297270"/>
              <a:gd name="connsiteX3" fmla="*/ 5494602 w 5505402"/>
              <a:gd name="connsiteY3" fmla="*/ 3993837 h 4297270"/>
              <a:gd name="connsiteX4" fmla="*/ 5498702 w 5505402"/>
              <a:gd name="connsiteY4" fmla="*/ 3981536 h 4297270"/>
              <a:gd name="connsiteX5" fmla="*/ 5498702 w 5505402"/>
              <a:gd name="connsiteY5" fmla="*/ 3891326 h 4297270"/>
              <a:gd name="connsiteX6" fmla="*/ 5449497 w 5505402"/>
              <a:gd name="connsiteY6" fmla="*/ 3866723 h 4297270"/>
              <a:gd name="connsiteX7" fmla="*/ 5260876 w 5505402"/>
              <a:gd name="connsiteY7" fmla="*/ 3866723 h 4297270"/>
              <a:gd name="connsiteX8" fmla="*/ 5187068 w 5505402"/>
              <a:gd name="connsiteY8" fmla="*/ 3838020 h 4297270"/>
              <a:gd name="connsiteX9" fmla="*/ 5150164 w 5505402"/>
              <a:gd name="connsiteY9" fmla="*/ 3813417 h 4297270"/>
              <a:gd name="connsiteX10" fmla="*/ 5133762 w 5505402"/>
              <a:gd name="connsiteY10" fmla="*/ 3788815 h 4297270"/>
              <a:gd name="connsiteX11" fmla="*/ 5096858 w 5505402"/>
              <a:gd name="connsiteY11" fmla="*/ 3739609 h 4297270"/>
              <a:gd name="connsiteX12" fmla="*/ 5059954 w 5505402"/>
              <a:gd name="connsiteY12" fmla="*/ 3710906 h 4297270"/>
              <a:gd name="connsiteX13" fmla="*/ 5039452 w 5505402"/>
              <a:gd name="connsiteY13" fmla="*/ 3694504 h 4297270"/>
              <a:gd name="connsiteX14" fmla="*/ 5002548 w 5505402"/>
              <a:gd name="connsiteY14" fmla="*/ 3678102 h 4297270"/>
              <a:gd name="connsiteX15" fmla="*/ 4990246 w 5505402"/>
              <a:gd name="connsiteY15" fmla="*/ 3674002 h 4297270"/>
              <a:gd name="connsiteX16" fmla="*/ 4953342 w 5505402"/>
              <a:gd name="connsiteY16" fmla="*/ 3657600 h 4297270"/>
              <a:gd name="connsiteX17" fmla="*/ 4928740 w 5505402"/>
              <a:gd name="connsiteY17" fmla="*/ 3649399 h 4297270"/>
              <a:gd name="connsiteX18" fmla="*/ 4883635 w 5505402"/>
              <a:gd name="connsiteY18" fmla="*/ 3637098 h 4297270"/>
              <a:gd name="connsiteX19" fmla="*/ 4859032 w 5505402"/>
              <a:gd name="connsiteY19" fmla="*/ 3624797 h 4297270"/>
              <a:gd name="connsiteX20" fmla="*/ 4842630 w 5505402"/>
              <a:gd name="connsiteY20" fmla="*/ 3616596 h 4297270"/>
              <a:gd name="connsiteX21" fmla="*/ 4740119 w 5505402"/>
              <a:gd name="connsiteY21" fmla="*/ 3596094 h 4297270"/>
              <a:gd name="connsiteX22" fmla="*/ 4551499 w 5505402"/>
              <a:gd name="connsiteY22" fmla="*/ 3518185 h 4297270"/>
              <a:gd name="connsiteX23" fmla="*/ 4432585 w 5505402"/>
              <a:gd name="connsiteY23" fmla="*/ 3452578 h 4297270"/>
              <a:gd name="connsiteX24" fmla="*/ 4346476 w 5505402"/>
              <a:gd name="connsiteY24" fmla="*/ 3399272 h 4297270"/>
              <a:gd name="connsiteX25" fmla="*/ 4264467 w 5505402"/>
              <a:gd name="connsiteY25" fmla="*/ 3350066 h 4297270"/>
              <a:gd name="connsiteX26" fmla="*/ 4120951 w 5505402"/>
              <a:gd name="connsiteY26" fmla="*/ 3309063 h 4297270"/>
              <a:gd name="connsiteX27" fmla="*/ 3977436 w 5505402"/>
              <a:gd name="connsiteY27" fmla="*/ 3296761 h 4297270"/>
              <a:gd name="connsiteX28" fmla="*/ 3825719 w 5505402"/>
              <a:gd name="connsiteY28" fmla="*/ 3218852 h 4297270"/>
              <a:gd name="connsiteX29" fmla="*/ 3715007 w 5505402"/>
              <a:gd name="connsiteY29" fmla="*/ 3153245 h 4297270"/>
              <a:gd name="connsiteX30" fmla="*/ 3604295 w 5505402"/>
              <a:gd name="connsiteY30" fmla="*/ 3083537 h 4297270"/>
              <a:gd name="connsiteX31" fmla="*/ 3481281 w 5505402"/>
              <a:gd name="connsiteY31" fmla="*/ 3046633 h 4297270"/>
              <a:gd name="connsiteX32" fmla="*/ 3436177 w 5505402"/>
              <a:gd name="connsiteY32" fmla="*/ 2993328 h 4297270"/>
              <a:gd name="connsiteX33" fmla="*/ 3448478 w 5505402"/>
              <a:gd name="connsiteY33" fmla="*/ 2907218 h 4297270"/>
              <a:gd name="connsiteX34" fmla="*/ 3362368 w 5505402"/>
              <a:gd name="connsiteY34" fmla="*/ 2907218 h 4297270"/>
              <a:gd name="connsiteX35" fmla="*/ 3161447 w 5505402"/>
              <a:gd name="connsiteY35" fmla="*/ 2858012 h 4297270"/>
              <a:gd name="connsiteX36" fmla="*/ 3095839 w 5505402"/>
              <a:gd name="connsiteY36" fmla="*/ 2771903 h 4297270"/>
              <a:gd name="connsiteX37" fmla="*/ 3071237 w 5505402"/>
              <a:gd name="connsiteY37" fmla="*/ 2677593 h 4297270"/>
              <a:gd name="connsiteX38" fmla="*/ 3050734 w 5505402"/>
              <a:gd name="connsiteY38" fmla="*/ 2603785 h 4297270"/>
              <a:gd name="connsiteX39" fmla="*/ 3009730 w 5505402"/>
              <a:gd name="connsiteY39" fmla="*/ 2509475 h 4297270"/>
              <a:gd name="connsiteX40" fmla="*/ 2968725 w 5505402"/>
              <a:gd name="connsiteY40" fmla="*/ 2468470 h 4297270"/>
              <a:gd name="connsiteX41" fmla="*/ 2894917 w 5505402"/>
              <a:gd name="connsiteY41" fmla="*/ 2419265 h 4297270"/>
              <a:gd name="connsiteX42" fmla="*/ 2771904 w 5505402"/>
              <a:gd name="connsiteY42" fmla="*/ 2382361 h 4297270"/>
              <a:gd name="connsiteX43" fmla="*/ 2739100 w 5505402"/>
              <a:gd name="connsiteY43" fmla="*/ 2378260 h 4297270"/>
              <a:gd name="connsiteX44" fmla="*/ 2476672 w 5505402"/>
              <a:gd name="connsiteY44" fmla="*/ 2374160 h 4297270"/>
              <a:gd name="connsiteX45" fmla="*/ 2427466 w 5505402"/>
              <a:gd name="connsiteY45" fmla="*/ 2361859 h 4297270"/>
              <a:gd name="connsiteX46" fmla="*/ 2304453 w 5505402"/>
              <a:gd name="connsiteY46" fmla="*/ 2255247 h 4297270"/>
              <a:gd name="connsiteX47" fmla="*/ 2259347 w 5505402"/>
              <a:gd name="connsiteY47" fmla="*/ 2197841 h 4297270"/>
              <a:gd name="connsiteX48" fmla="*/ 2222444 w 5505402"/>
              <a:gd name="connsiteY48" fmla="*/ 2132234 h 4297270"/>
              <a:gd name="connsiteX49" fmla="*/ 2128133 w 5505402"/>
              <a:gd name="connsiteY49" fmla="*/ 2005120 h 4297270"/>
              <a:gd name="connsiteX50" fmla="*/ 2058426 w 5505402"/>
              <a:gd name="connsiteY50" fmla="*/ 1927211 h 4297270"/>
              <a:gd name="connsiteX51" fmla="*/ 2017421 w 5505402"/>
              <a:gd name="connsiteY51" fmla="*/ 1906708 h 4297270"/>
              <a:gd name="connsiteX52" fmla="*/ 1968217 w 5505402"/>
              <a:gd name="connsiteY52" fmla="*/ 1882106 h 4297270"/>
              <a:gd name="connsiteX53" fmla="*/ 1849303 w 5505402"/>
              <a:gd name="connsiteY53" fmla="*/ 1841102 h 4297270"/>
              <a:gd name="connsiteX54" fmla="*/ 1742692 w 5505402"/>
              <a:gd name="connsiteY54" fmla="*/ 1808298 h 4297270"/>
              <a:gd name="connsiteX55" fmla="*/ 1668883 w 5505402"/>
              <a:gd name="connsiteY55" fmla="*/ 1763194 h 4297270"/>
              <a:gd name="connsiteX56" fmla="*/ 1504865 w 5505402"/>
              <a:gd name="connsiteY56" fmla="*/ 1726289 h 4297270"/>
              <a:gd name="connsiteX57" fmla="*/ 1357249 w 5505402"/>
              <a:gd name="connsiteY57" fmla="*/ 1615577 h 4297270"/>
              <a:gd name="connsiteX58" fmla="*/ 1295742 w 5505402"/>
              <a:gd name="connsiteY58" fmla="*/ 1488464 h 4297270"/>
              <a:gd name="connsiteX59" fmla="*/ 1217834 w 5505402"/>
              <a:gd name="connsiteY59" fmla="*/ 1472062 h 4297270"/>
              <a:gd name="connsiteX60" fmla="*/ 1123524 w 5505402"/>
              <a:gd name="connsiteY60" fmla="*/ 1455659 h 4297270"/>
              <a:gd name="connsiteX61" fmla="*/ 1041515 w 5505402"/>
              <a:gd name="connsiteY61" fmla="*/ 1426957 h 4297270"/>
              <a:gd name="connsiteX62" fmla="*/ 951305 w 5505402"/>
              <a:gd name="connsiteY62" fmla="*/ 1377751 h 4297270"/>
              <a:gd name="connsiteX63" fmla="*/ 897999 w 5505402"/>
              <a:gd name="connsiteY63" fmla="*/ 1344948 h 4297270"/>
              <a:gd name="connsiteX64" fmla="*/ 824191 w 5505402"/>
              <a:gd name="connsiteY64" fmla="*/ 1312144 h 4297270"/>
              <a:gd name="connsiteX65" fmla="*/ 754483 w 5505402"/>
              <a:gd name="connsiteY65" fmla="*/ 1299843 h 4297270"/>
              <a:gd name="connsiteX66" fmla="*/ 692976 w 5505402"/>
              <a:gd name="connsiteY66" fmla="*/ 1250636 h 4297270"/>
              <a:gd name="connsiteX67" fmla="*/ 627369 w 5505402"/>
              <a:gd name="connsiteY67" fmla="*/ 1209633 h 4297270"/>
              <a:gd name="connsiteX68" fmla="*/ 602767 w 5505402"/>
              <a:gd name="connsiteY68" fmla="*/ 1123524 h 4297270"/>
              <a:gd name="connsiteX69" fmla="*/ 578164 w 5505402"/>
              <a:gd name="connsiteY69" fmla="*/ 1021012 h 4297270"/>
              <a:gd name="connsiteX70" fmla="*/ 549461 w 5505402"/>
              <a:gd name="connsiteY70" fmla="*/ 885697 h 4297270"/>
              <a:gd name="connsiteX71" fmla="*/ 471553 w 5505402"/>
              <a:gd name="connsiteY71" fmla="*/ 787285 h 4297270"/>
              <a:gd name="connsiteX72" fmla="*/ 299333 w 5505402"/>
              <a:gd name="connsiteY72" fmla="*/ 623268 h 4297270"/>
              <a:gd name="connsiteX73" fmla="*/ 246028 w 5505402"/>
              <a:gd name="connsiteY73" fmla="*/ 508456 h 4297270"/>
              <a:gd name="connsiteX74" fmla="*/ 151718 w 5505402"/>
              <a:gd name="connsiteY74" fmla="*/ 266529 h 4297270"/>
              <a:gd name="connsiteX75" fmla="*/ 0 w 5505402"/>
              <a:gd name="connsiteY75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50164 w 5502690"/>
              <a:gd name="connsiteY8" fmla="*/ 3813417 h 4297270"/>
              <a:gd name="connsiteX9" fmla="*/ 5133762 w 5502690"/>
              <a:gd name="connsiteY9" fmla="*/ 3788815 h 4297270"/>
              <a:gd name="connsiteX10" fmla="*/ 5096858 w 5502690"/>
              <a:gd name="connsiteY10" fmla="*/ 3739609 h 4297270"/>
              <a:gd name="connsiteX11" fmla="*/ 5059954 w 5502690"/>
              <a:gd name="connsiteY11" fmla="*/ 3710906 h 4297270"/>
              <a:gd name="connsiteX12" fmla="*/ 5039452 w 5502690"/>
              <a:gd name="connsiteY12" fmla="*/ 3694504 h 4297270"/>
              <a:gd name="connsiteX13" fmla="*/ 5002548 w 5502690"/>
              <a:gd name="connsiteY13" fmla="*/ 3678102 h 4297270"/>
              <a:gd name="connsiteX14" fmla="*/ 4990246 w 5502690"/>
              <a:gd name="connsiteY14" fmla="*/ 3674002 h 4297270"/>
              <a:gd name="connsiteX15" fmla="*/ 4953342 w 5502690"/>
              <a:gd name="connsiteY15" fmla="*/ 3657600 h 4297270"/>
              <a:gd name="connsiteX16" fmla="*/ 4928740 w 5502690"/>
              <a:gd name="connsiteY16" fmla="*/ 3649399 h 4297270"/>
              <a:gd name="connsiteX17" fmla="*/ 4883635 w 5502690"/>
              <a:gd name="connsiteY17" fmla="*/ 3637098 h 4297270"/>
              <a:gd name="connsiteX18" fmla="*/ 4859032 w 5502690"/>
              <a:gd name="connsiteY18" fmla="*/ 3624797 h 4297270"/>
              <a:gd name="connsiteX19" fmla="*/ 4842630 w 5502690"/>
              <a:gd name="connsiteY19" fmla="*/ 3616596 h 4297270"/>
              <a:gd name="connsiteX20" fmla="*/ 4740119 w 5502690"/>
              <a:gd name="connsiteY20" fmla="*/ 3596094 h 4297270"/>
              <a:gd name="connsiteX21" fmla="*/ 4551499 w 5502690"/>
              <a:gd name="connsiteY21" fmla="*/ 3518185 h 4297270"/>
              <a:gd name="connsiteX22" fmla="*/ 4432585 w 5502690"/>
              <a:gd name="connsiteY22" fmla="*/ 3452578 h 4297270"/>
              <a:gd name="connsiteX23" fmla="*/ 4346476 w 5502690"/>
              <a:gd name="connsiteY23" fmla="*/ 3399272 h 4297270"/>
              <a:gd name="connsiteX24" fmla="*/ 4264467 w 5502690"/>
              <a:gd name="connsiteY24" fmla="*/ 3350066 h 4297270"/>
              <a:gd name="connsiteX25" fmla="*/ 4120951 w 5502690"/>
              <a:gd name="connsiteY25" fmla="*/ 3309063 h 4297270"/>
              <a:gd name="connsiteX26" fmla="*/ 3977436 w 5502690"/>
              <a:gd name="connsiteY26" fmla="*/ 3296761 h 4297270"/>
              <a:gd name="connsiteX27" fmla="*/ 3825719 w 5502690"/>
              <a:gd name="connsiteY27" fmla="*/ 3218852 h 4297270"/>
              <a:gd name="connsiteX28" fmla="*/ 3715007 w 5502690"/>
              <a:gd name="connsiteY28" fmla="*/ 3153245 h 4297270"/>
              <a:gd name="connsiteX29" fmla="*/ 3604295 w 5502690"/>
              <a:gd name="connsiteY29" fmla="*/ 3083537 h 4297270"/>
              <a:gd name="connsiteX30" fmla="*/ 3481281 w 5502690"/>
              <a:gd name="connsiteY30" fmla="*/ 3046633 h 4297270"/>
              <a:gd name="connsiteX31" fmla="*/ 3436177 w 5502690"/>
              <a:gd name="connsiteY31" fmla="*/ 2993328 h 4297270"/>
              <a:gd name="connsiteX32" fmla="*/ 3448478 w 5502690"/>
              <a:gd name="connsiteY32" fmla="*/ 2907218 h 4297270"/>
              <a:gd name="connsiteX33" fmla="*/ 3362368 w 5502690"/>
              <a:gd name="connsiteY33" fmla="*/ 2907218 h 4297270"/>
              <a:gd name="connsiteX34" fmla="*/ 3161447 w 5502690"/>
              <a:gd name="connsiteY34" fmla="*/ 2858012 h 4297270"/>
              <a:gd name="connsiteX35" fmla="*/ 3095839 w 5502690"/>
              <a:gd name="connsiteY35" fmla="*/ 2771903 h 4297270"/>
              <a:gd name="connsiteX36" fmla="*/ 3071237 w 5502690"/>
              <a:gd name="connsiteY36" fmla="*/ 2677593 h 4297270"/>
              <a:gd name="connsiteX37" fmla="*/ 3050734 w 5502690"/>
              <a:gd name="connsiteY37" fmla="*/ 2603785 h 4297270"/>
              <a:gd name="connsiteX38" fmla="*/ 3009730 w 5502690"/>
              <a:gd name="connsiteY38" fmla="*/ 2509475 h 4297270"/>
              <a:gd name="connsiteX39" fmla="*/ 2968725 w 5502690"/>
              <a:gd name="connsiteY39" fmla="*/ 2468470 h 4297270"/>
              <a:gd name="connsiteX40" fmla="*/ 2894917 w 5502690"/>
              <a:gd name="connsiteY40" fmla="*/ 2419265 h 4297270"/>
              <a:gd name="connsiteX41" fmla="*/ 2771904 w 5502690"/>
              <a:gd name="connsiteY41" fmla="*/ 2382361 h 4297270"/>
              <a:gd name="connsiteX42" fmla="*/ 2739100 w 5502690"/>
              <a:gd name="connsiteY42" fmla="*/ 2378260 h 4297270"/>
              <a:gd name="connsiteX43" fmla="*/ 2476672 w 5502690"/>
              <a:gd name="connsiteY43" fmla="*/ 2374160 h 4297270"/>
              <a:gd name="connsiteX44" fmla="*/ 2427466 w 5502690"/>
              <a:gd name="connsiteY44" fmla="*/ 2361859 h 4297270"/>
              <a:gd name="connsiteX45" fmla="*/ 2304453 w 5502690"/>
              <a:gd name="connsiteY45" fmla="*/ 2255247 h 4297270"/>
              <a:gd name="connsiteX46" fmla="*/ 2259347 w 5502690"/>
              <a:gd name="connsiteY46" fmla="*/ 2197841 h 4297270"/>
              <a:gd name="connsiteX47" fmla="*/ 2222444 w 5502690"/>
              <a:gd name="connsiteY47" fmla="*/ 2132234 h 4297270"/>
              <a:gd name="connsiteX48" fmla="*/ 2128133 w 5502690"/>
              <a:gd name="connsiteY48" fmla="*/ 2005120 h 4297270"/>
              <a:gd name="connsiteX49" fmla="*/ 2058426 w 5502690"/>
              <a:gd name="connsiteY49" fmla="*/ 1927211 h 4297270"/>
              <a:gd name="connsiteX50" fmla="*/ 2017421 w 5502690"/>
              <a:gd name="connsiteY50" fmla="*/ 1906708 h 4297270"/>
              <a:gd name="connsiteX51" fmla="*/ 1968217 w 5502690"/>
              <a:gd name="connsiteY51" fmla="*/ 1882106 h 4297270"/>
              <a:gd name="connsiteX52" fmla="*/ 1849303 w 5502690"/>
              <a:gd name="connsiteY52" fmla="*/ 1841102 h 4297270"/>
              <a:gd name="connsiteX53" fmla="*/ 1742692 w 5502690"/>
              <a:gd name="connsiteY53" fmla="*/ 1808298 h 4297270"/>
              <a:gd name="connsiteX54" fmla="*/ 1668883 w 5502690"/>
              <a:gd name="connsiteY54" fmla="*/ 1763194 h 4297270"/>
              <a:gd name="connsiteX55" fmla="*/ 1504865 w 5502690"/>
              <a:gd name="connsiteY55" fmla="*/ 1726289 h 4297270"/>
              <a:gd name="connsiteX56" fmla="*/ 1357249 w 5502690"/>
              <a:gd name="connsiteY56" fmla="*/ 1615577 h 4297270"/>
              <a:gd name="connsiteX57" fmla="*/ 1295742 w 5502690"/>
              <a:gd name="connsiteY57" fmla="*/ 1488464 h 4297270"/>
              <a:gd name="connsiteX58" fmla="*/ 1217834 w 5502690"/>
              <a:gd name="connsiteY58" fmla="*/ 1472062 h 4297270"/>
              <a:gd name="connsiteX59" fmla="*/ 1123524 w 5502690"/>
              <a:gd name="connsiteY59" fmla="*/ 1455659 h 4297270"/>
              <a:gd name="connsiteX60" fmla="*/ 1041515 w 5502690"/>
              <a:gd name="connsiteY60" fmla="*/ 1426957 h 4297270"/>
              <a:gd name="connsiteX61" fmla="*/ 951305 w 5502690"/>
              <a:gd name="connsiteY61" fmla="*/ 1377751 h 4297270"/>
              <a:gd name="connsiteX62" fmla="*/ 897999 w 5502690"/>
              <a:gd name="connsiteY62" fmla="*/ 1344948 h 4297270"/>
              <a:gd name="connsiteX63" fmla="*/ 824191 w 5502690"/>
              <a:gd name="connsiteY63" fmla="*/ 1312144 h 4297270"/>
              <a:gd name="connsiteX64" fmla="*/ 754483 w 5502690"/>
              <a:gd name="connsiteY64" fmla="*/ 1299843 h 4297270"/>
              <a:gd name="connsiteX65" fmla="*/ 692976 w 5502690"/>
              <a:gd name="connsiteY65" fmla="*/ 1250636 h 4297270"/>
              <a:gd name="connsiteX66" fmla="*/ 627369 w 5502690"/>
              <a:gd name="connsiteY66" fmla="*/ 1209633 h 4297270"/>
              <a:gd name="connsiteX67" fmla="*/ 602767 w 5502690"/>
              <a:gd name="connsiteY67" fmla="*/ 1123524 h 4297270"/>
              <a:gd name="connsiteX68" fmla="*/ 578164 w 5502690"/>
              <a:gd name="connsiteY68" fmla="*/ 1021012 h 4297270"/>
              <a:gd name="connsiteX69" fmla="*/ 549461 w 5502690"/>
              <a:gd name="connsiteY69" fmla="*/ 885697 h 4297270"/>
              <a:gd name="connsiteX70" fmla="*/ 471553 w 5502690"/>
              <a:gd name="connsiteY70" fmla="*/ 787285 h 4297270"/>
              <a:gd name="connsiteX71" fmla="*/ 299333 w 5502690"/>
              <a:gd name="connsiteY71" fmla="*/ 623268 h 4297270"/>
              <a:gd name="connsiteX72" fmla="*/ 246028 w 5502690"/>
              <a:gd name="connsiteY72" fmla="*/ 508456 h 4297270"/>
              <a:gd name="connsiteX73" fmla="*/ 151718 w 5502690"/>
              <a:gd name="connsiteY73" fmla="*/ 266529 h 4297270"/>
              <a:gd name="connsiteX74" fmla="*/ 0 w 5502690"/>
              <a:gd name="connsiteY74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59954 w 5502690"/>
              <a:gd name="connsiteY10" fmla="*/ 3710906 h 4297270"/>
              <a:gd name="connsiteX11" fmla="*/ 5039452 w 5502690"/>
              <a:gd name="connsiteY11" fmla="*/ 3694504 h 4297270"/>
              <a:gd name="connsiteX12" fmla="*/ 5002548 w 5502690"/>
              <a:gd name="connsiteY12" fmla="*/ 3678102 h 4297270"/>
              <a:gd name="connsiteX13" fmla="*/ 4990246 w 5502690"/>
              <a:gd name="connsiteY13" fmla="*/ 3674002 h 4297270"/>
              <a:gd name="connsiteX14" fmla="*/ 4953342 w 5502690"/>
              <a:gd name="connsiteY14" fmla="*/ 3657600 h 4297270"/>
              <a:gd name="connsiteX15" fmla="*/ 4928740 w 5502690"/>
              <a:gd name="connsiteY15" fmla="*/ 3649399 h 4297270"/>
              <a:gd name="connsiteX16" fmla="*/ 4883635 w 5502690"/>
              <a:gd name="connsiteY16" fmla="*/ 3637098 h 4297270"/>
              <a:gd name="connsiteX17" fmla="*/ 4859032 w 5502690"/>
              <a:gd name="connsiteY17" fmla="*/ 3624797 h 4297270"/>
              <a:gd name="connsiteX18" fmla="*/ 4842630 w 5502690"/>
              <a:gd name="connsiteY18" fmla="*/ 3616596 h 4297270"/>
              <a:gd name="connsiteX19" fmla="*/ 4740119 w 5502690"/>
              <a:gd name="connsiteY19" fmla="*/ 3596094 h 4297270"/>
              <a:gd name="connsiteX20" fmla="*/ 4551499 w 5502690"/>
              <a:gd name="connsiteY20" fmla="*/ 3518185 h 4297270"/>
              <a:gd name="connsiteX21" fmla="*/ 4432585 w 5502690"/>
              <a:gd name="connsiteY21" fmla="*/ 3452578 h 4297270"/>
              <a:gd name="connsiteX22" fmla="*/ 4346476 w 5502690"/>
              <a:gd name="connsiteY22" fmla="*/ 3399272 h 4297270"/>
              <a:gd name="connsiteX23" fmla="*/ 4264467 w 5502690"/>
              <a:gd name="connsiteY23" fmla="*/ 3350066 h 4297270"/>
              <a:gd name="connsiteX24" fmla="*/ 4120951 w 5502690"/>
              <a:gd name="connsiteY24" fmla="*/ 3309063 h 4297270"/>
              <a:gd name="connsiteX25" fmla="*/ 3977436 w 5502690"/>
              <a:gd name="connsiteY25" fmla="*/ 3296761 h 4297270"/>
              <a:gd name="connsiteX26" fmla="*/ 3825719 w 5502690"/>
              <a:gd name="connsiteY26" fmla="*/ 3218852 h 4297270"/>
              <a:gd name="connsiteX27" fmla="*/ 3715007 w 5502690"/>
              <a:gd name="connsiteY27" fmla="*/ 3153245 h 4297270"/>
              <a:gd name="connsiteX28" fmla="*/ 3604295 w 5502690"/>
              <a:gd name="connsiteY28" fmla="*/ 3083537 h 4297270"/>
              <a:gd name="connsiteX29" fmla="*/ 3481281 w 5502690"/>
              <a:gd name="connsiteY29" fmla="*/ 3046633 h 4297270"/>
              <a:gd name="connsiteX30" fmla="*/ 3436177 w 5502690"/>
              <a:gd name="connsiteY30" fmla="*/ 2993328 h 4297270"/>
              <a:gd name="connsiteX31" fmla="*/ 3448478 w 5502690"/>
              <a:gd name="connsiteY31" fmla="*/ 2907218 h 4297270"/>
              <a:gd name="connsiteX32" fmla="*/ 3362368 w 5502690"/>
              <a:gd name="connsiteY32" fmla="*/ 2907218 h 4297270"/>
              <a:gd name="connsiteX33" fmla="*/ 3161447 w 5502690"/>
              <a:gd name="connsiteY33" fmla="*/ 2858012 h 4297270"/>
              <a:gd name="connsiteX34" fmla="*/ 3095839 w 5502690"/>
              <a:gd name="connsiteY34" fmla="*/ 2771903 h 4297270"/>
              <a:gd name="connsiteX35" fmla="*/ 3071237 w 5502690"/>
              <a:gd name="connsiteY35" fmla="*/ 2677593 h 4297270"/>
              <a:gd name="connsiteX36" fmla="*/ 3050734 w 5502690"/>
              <a:gd name="connsiteY36" fmla="*/ 2603785 h 4297270"/>
              <a:gd name="connsiteX37" fmla="*/ 3009730 w 5502690"/>
              <a:gd name="connsiteY37" fmla="*/ 2509475 h 4297270"/>
              <a:gd name="connsiteX38" fmla="*/ 2968725 w 5502690"/>
              <a:gd name="connsiteY38" fmla="*/ 2468470 h 4297270"/>
              <a:gd name="connsiteX39" fmla="*/ 2894917 w 5502690"/>
              <a:gd name="connsiteY39" fmla="*/ 2419265 h 4297270"/>
              <a:gd name="connsiteX40" fmla="*/ 2771904 w 5502690"/>
              <a:gd name="connsiteY40" fmla="*/ 2382361 h 4297270"/>
              <a:gd name="connsiteX41" fmla="*/ 2739100 w 5502690"/>
              <a:gd name="connsiteY41" fmla="*/ 2378260 h 4297270"/>
              <a:gd name="connsiteX42" fmla="*/ 2476672 w 5502690"/>
              <a:gd name="connsiteY42" fmla="*/ 2374160 h 4297270"/>
              <a:gd name="connsiteX43" fmla="*/ 2427466 w 5502690"/>
              <a:gd name="connsiteY43" fmla="*/ 2361859 h 4297270"/>
              <a:gd name="connsiteX44" fmla="*/ 2304453 w 5502690"/>
              <a:gd name="connsiteY44" fmla="*/ 2255247 h 4297270"/>
              <a:gd name="connsiteX45" fmla="*/ 2259347 w 5502690"/>
              <a:gd name="connsiteY45" fmla="*/ 2197841 h 4297270"/>
              <a:gd name="connsiteX46" fmla="*/ 2222444 w 5502690"/>
              <a:gd name="connsiteY46" fmla="*/ 2132234 h 4297270"/>
              <a:gd name="connsiteX47" fmla="*/ 2128133 w 5502690"/>
              <a:gd name="connsiteY47" fmla="*/ 2005120 h 4297270"/>
              <a:gd name="connsiteX48" fmla="*/ 2058426 w 5502690"/>
              <a:gd name="connsiteY48" fmla="*/ 1927211 h 4297270"/>
              <a:gd name="connsiteX49" fmla="*/ 2017421 w 5502690"/>
              <a:gd name="connsiteY49" fmla="*/ 1906708 h 4297270"/>
              <a:gd name="connsiteX50" fmla="*/ 1968217 w 5502690"/>
              <a:gd name="connsiteY50" fmla="*/ 1882106 h 4297270"/>
              <a:gd name="connsiteX51" fmla="*/ 1849303 w 5502690"/>
              <a:gd name="connsiteY51" fmla="*/ 1841102 h 4297270"/>
              <a:gd name="connsiteX52" fmla="*/ 1742692 w 5502690"/>
              <a:gd name="connsiteY52" fmla="*/ 1808298 h 4297270"/>
              <a:gd name="connsiteX53" fmla="*/ 1668883 w 5502690"/>
              <a:gd name="connsiteY53" fmla="*/ 1763194 h 4297270"/>
              <a:gd name="connsiteX54" fmla="*/ 1504865 w 5502690"/>
              <a:gd name="connsiteY54" fmla="*/ 1726289 h 4297270"/>
              <a:gd name="connsiteX55" fmla="*/ 1357249 w 5502690"/>
              <a:gd name="connsiteY55" fmla="*/ 1615577 h 4297270"/>
              <a:gd name="connsiteX56" fmla="*/ 1295742 w 5502690"/>
              <a:gd name="connsiteY56" fmla="*/ 1488464 h 4297270"/>
              <a:gd name="connsiteX57" fmla="*/ 1217834 w 5502690"/>
              <a:gd name="connsiteY57" fmla="*/ 1472062 h 4297270"/>
              <a:gd name="connsiteX58" fmla="*/ 1123524 w 5502690"/>
              <a:gd name="connsiteY58" fmla="*/ 1455659 h 4297270"/>
              <a:gd name="connsiteX59" fmla="*/ 1041515 w 5502690"/>
              <a:gd name="connsiteY59" fmla="*/ 1426957 h 4297270"/>
              <a:gd name="connsiteX60" fmla="*/ 951305 w 5502690"/>
              <a:gd name="connsiteY60" fmla="*/ 1377751 h 4297270"/>
              <a:gd name="connsiteX61" fmla="*/ 897999 w 5502690"/>
              <a:gd name="connsiteY61" fmla="*/ 1344948 h 4297270"/>
              <a:gd name="connsiteX62" fmla="*/ 824191 w 5502690"/>
              <a:gd name="connsiteY62" fmla="*/ 1312144 h 4297270"/>
              <a:gd name="connsiteX63" fmla="*/ 754483 w 5502690"/>
              <a:gd name="connsiteY63" fmla="*/ 1299843 h 4297270"/>
              <a:gd name="connsiteX64" fmla="*/ 692976 w 5502690"/>
              <a:gd name="connsiteY64" fmla="*/ 1250636 h 4297270"/>
              <a:gd name="connsiteX65" fmla="*/ 627369 w 5502690"/>
              <a:gd name="connsiteY65" fmla="*/ 1209633 h 4297270"/>
              <a:gd name="connsiteX66" fmla="*/ 602767 w 5502690"/>
              <a:gd name="connsiteY66" fmla="*/ 1123524 h 4297270"/>
              <a:gd name="connsiteX67" fmla="*/ 578164 w 5502690"/>
              <a:gd name="connsiteY67" fmla="*/ 1021012 h 4297270"/>
              <a:gd name="connsiteX68" fmla="*/ 549461 w 5502690"/>
              <a:gd name="connsiteY68" fmla="*/ 885697 h 4297270"/>
              <a:gd name="connsiteX69" fmla="*/ 471553 w 5502690"/>
              <a:gd name="connsiteY69" fmla="*/ 787285 h 4297270"/>
              <a:gd name="connsiteX70" fmla="*/ 299333 w 5502690"/>
              <a:gd name="connsiteY70" fmla="*/ 623268 h 4297270"/>
              <a:gd name="connsiteX71" fmla="*/ 246028 w 5502690"/>
              <a:gd name="connsiteY71" fmla="*/ 508456 h 4297270"/>
              <a:gd name="connsiteX72" fmla="*/ 151718 w 5502690"/>
              <a:gd name="connsiteY72" fmla="*/ 266529 h 4297270"/>
              <a:gd name="connsiteX73" fmla="*/ 0 w 5502690"/>
              <a:gd name="connsiteY7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59954 w 5502690"/>
              <a:gd name="connsiteY10" fmla="*/ 3710906 h 4297270"/>
              <a:gd name="connsiteX11" fmla="*/ 5039452 w 5502690"/>
              <a:gd name="connsiteY11" fmla="*/ 3694504 h 4297270"/>
              <a:gd name="connsiteX12" fmla="*/ 5002548 w 5502690"/>
              <a:gd name="connsiteY12" fmla="*/ 3678102 h 4297270"/>
              <a:gd name="connsiteX13" fmla="*/ 4990246 w 5502690"/>
              <a:gd name="connsiteY13" fmla="*/ 3674002 h 4297270"/>
              <a:gd name="connsiteX14" fmla="*/ 4953342 w 5502690"/>
              <a:gd name="connsiteY14" fmla="*/ 3657600 h 4297270"/>
              <a:gd name="connsiteX15" fmla="*/ 4928740 w 5502690"/>
              <a:gd name="connsiteY15" fmla="*/ 3649399 h 4297270"/>
              <a:gd name="connsiteX16" fmla="*/ 4883635 w 5502690"/>
              <a:gd name="connsiteY16" fmla="*/ 3637098 h 4297270"/>
              <a:gd name="connsiteX17" fmla="*/ 4859032 w 5502690"/>
              <a:gd name="connsiteY17" fmla="*/ 3624797 h 4297270"/>
              <a:gd name="connsiteX18" fmla="*/ 4842630 w 5502690"/>
              <a:gd name="connsiteY18" fmla="*/ 3616596 h 4297270"/>
              <a:gd name="connsiteX19" fmla="*/ 4740119 w 5502690"/>
              <a:gd name="connsiteY19" fmla="*/ 3596094 h 4297270"/>
              <a:gd name="connsiteX20" fmla="*/ 4551499 w 5502690"/>
              <a:gd name="connsiteY20" fmla="*/ 3518185 h 4297270"/>
              <a:gd name="connsiteX21" fmla="*/ 4432585 w 5502690"/>
              <a:gd name="connsiteY21" fmla="*/ 3452578 h 4297270"/>
              <a:gd name="connsiteX22" fmla="*/ 4346476 w 5502690"/>
              <a:gd name="connsiteY22" fmla="*/ 3399272 h 4297270"/>
              <a:gd name="connsiteX23" fmla="*/ 4264467 w 5502690"/>
              <a:gd name="connsiteY23" fmla="*/ 3350066 h 4297270"/>
              <a:gd name="connsiteX24" fmla="*/ 4120951 w 5502690"/>
              <a:gd name="connsiteY24" fmla="*/ 3309063 h 4297270"/>
              <a:gd name="connsiteX25" fmla="*/ 3977436 w 5502690"/>
              <a:gd name="connsiteY25" fmla="*/ 3296761 h 4297270"/>
              <a:gd name="connsiteX26" fmla="*/ 3825719 w 5502690"/>
              <a:gd name="connsiteY26" fmla="*/ 3218852 h 4297270"/>
              <a:gd name="connsiteX27" fmla="*/ 3715007 w 5502690"/>
              <a:gd name="connsiteY27" fmla="*/ 3153245 h 4297270"/>
              <a:gd name="connsiteX28" fmla="*/ 3604295 w 5502690"/>
              <a:gd name="connsiteY28" fmla="*/ 3083537 h 4297270"/>
              <a:gd name="connsiteX29" fmla="*/ 3481281 w 5502690"/>
              <a:gd name="connsiteY29" fmla="*/ 3046633 h 4297270"/>
              <a:gd name="connsiteX30" fmla="*/ 3436177 w 5502690"/>
              <a:gd name="connsiteY30" fmla="*/ 2993328 h 4297270"/>
              <a:gd name="connsiteX31" fmla="*/ 3448478 w 5502690"/>
              <a:gd name="connsiteY31" fmla="*/ 2907218 h 4297270"/>
              <a:gd name="connsiteX32" fmla="*/ 3362368 w 5502690"/>
              <a:gd name="connsiteY32" fmla="*/ 2907218 h 4297270"/>
              <a:gd name="connsiteX33" fmla="*/ 3161447 w 5502690"/>
              <a:gd name="connsiteY33" fmla="*/ 2858012 h 4297270"/>
              <a:gd name="connsiteX34" fmla="*/ 3095839 w 5502690"/>
              <a:gd name="connsiteY34" fmla="*/ 2771903 h 4297270"/>
              <a:gd name="connsiteX35" fmla="*/ 3071237 w 5502690"/>
              <a:gd name="connsiteY35" fmla="*/ 2677593 h 4297270"/>
              <a:gd name="connsiteX36" fmla="*/ 3050734 w 5502690"/>
              <a:gd name="connsiteY36" fmla="*/ 2603785 h 4297270"/>
              <a:gd name="connsiteX37" fmla="*/ 3009730 w 5502690"/>
              <a:gd name="connsiteY37" fmla="*/ 2509475 h 4297270"/>
              <a:gd name="connsiteX38" fmla="*/ 2968725 w 5502690"/>
              <a:gd name="connsiteY38" fmla="*/ 2468470 h 4297270"/>
              <a:gd name="connsiteX39" fmla="*/ 2894917 w 5502690"/>
              <a:gd name="connsiteY39" fmla="*/ 2419265 h 4297270"/>
              <a:gd name="connsiteX40" fmla="*/ 2771904 w 5502690"/>
              <a:gd name="connsiteY40" fmla="*/ 2382361 h 4297270"/>
              <a:gd name="connsiteX41" fmla="*/ 2739100 w 5502690"/>
              <a:gd name="connsiteY41" fmla="*/ 2378260 h 4297270"/>
              <a:gd name="connsiteX42" fmla="*/ 2476672 w 5502690"/>
              <a:gd name="connsiteY42" fmla="*/ 2374160 h 4297270"/>
              <a:gd name="connsiteX43" fmla="*/ 2427466 w 5502690"/>
              <a:gd name="connsiteY43" fmla="*/ 2361859 h 4297270"/>
              <a:gd name="connsiteX44" fmla="*/ 2304453 w 5502690"/>
              <a:gd name="connsiteY44" fmla="*/ 2255247 h 4297270"/>
              <a:gd name="connsiteX45" fmla="*/ 2259347 w 5502690"/>
              <a:gd name="connsiteY45" fmla="*/ 2197841 h 4297270"/>
              <a:gd name="connsiteX46" fmla="*/ 2222444 w 5502690"/>
              <a:gd name="connsiteY46" fmla="*/ 2132234 h 4297270"/>
              <a:gd name="connsiteX47" fmla="*/ 2128133 w 5502690"/>
              <a:gd name="connsiteY47" fmla="*/ 2005120 h 4297270"/>
              <a:gd name="connsiteX48" fmla="*/ 2058426 w 5502690"/>
              <a:gd name="connsiteY48" fmla="*/ 1927211 h 4297270"/>
              <a:gd name="connsiteX49" fmla="*/ 2017421 w 5502690"/>
              <a:gd name="connsiteY49" fmla="*/ 1906708 h 4297270"/>
              <a:gd name="connsiteX50" fmla="*/ 1968217 w 5502690"/>
              <a:gd name="connsiteY50" fmla="*/ 1882106 h 4297270"/>
              <a:gd name="connsiteX51" fmla="*/ 1849303 w 5502690"/>
              <a:gd name="connsiteY51" fmla="*/ 1841102 h 4297270"/>
              <a:gd name="connsiteX52" fmla="*/ 1742692 w 5502690"/>
              <a:gd name="connsiteY52" fmla="*/ 1808298 h 4297270"/>
              <a:gd name="connsiteX53" fmla="*/ 1668883 w 5502690"/>
              <a:gd name="connsiteY53" fmla="*/ 1763194 h 4297270"/>
              <a:gd name="connsiteX54" fmla="*/ 1504865 w 5502690"/>
              <a:gd name="connsiteY54" fmla="*/ 1726289 h 4297270"/>
              <a:gd name="connsiteX55" fmla="*/ 1357249 w 5502690"/>
              <a:gd name="connsiteY55" fmla="*/ 1615577 h 4297270"/>
              <a:gd name="connsiteX56" fmla="*/ 1295742 w 5502690"/>
              <a:gd name="connsiteY56" fmla="*/ 1488464 h 4297270"/>
              <a:gd name="connsiteX57" fmla="*/ 1217834 w 5502690"/>
              <a:gd name="connsiteY57" fmla="*/ 1472062 h 4297270"/>
              <a:gd name="connsiteX58" fmla="*/ 1123524 w 5502690"/>
              <a:gd name="connsiteY58" fmla="*/ 1455659 h 4297270"/>
              <a:gd name="connsiteX59" fmla="*/ 1041515 w 5502690"/>
              <a:gd name="connsiteY59" fmla="*/ 1426957 h 4297270"/>
              <a:gd name="connsiteX60" fmla="*/ 951305 w 5502690"/>
              <a:gd name="connsiteY60" fmla="*/ 1377751 h 4297270"/>
              <a:gd name="connsiteX61" fmla="*/ 897999 w 5502690"/>
              <a:gd name="connsiteY61" fmla="*/ 1344948 h 4297270"/>
              <a:gd name="connsiteX62" fmla="*/ 824191 w 5502690"/>
              <a:gd name="connsiteY62" fmla="*/ 1312144 h 4297270"/>
              <a:gd name="connsiteX63" fmla="*/ 754483 w 5502690"/>
              <a:gd name="connsiteY63" fmla="*/ 1299843 h 4297270"/>
              <a:gd name="connsiteX64" fmla="*/ 692976 w 5502690"/>
              <a:gd name="connsiteY64" fmla="*/ 1250636 h 4297270"/>
              <a:gd name="connsiteX65" fmla="*/ 627369 w 5502690"/>
              <a:gd name="connsiteY65" fmla="*/ 1209633 h 4297270"/>
              <a:gd name="connsiteX66" fmla="*/ 602767 w 5502690"/>
              <a:gd name="connsiteY66" fmla="*/ 1123524 h 4297270"/>
              <a:gd name="connsiteX67" fmla="*/ 578164 w 5502690"/>
              <a:gd name="connsiteY67" fmla="*/ 1021012 h 4297270"/>
              <a:gd name="connsiteX68" fmla="*/ 549461 w 5502690"/>
              <a:gd name="connsiteY68" fmla="*/ 885697 h 4297270"/>
              <a:gd name="connsiteX69" fmla="*/ 471553 w 5502690"/>
              <a:gd name="connsiteY69" fmla="*/ 787285 h 4297270"/>
              <a:gd name="connsiteX70" fmla="*/ 299333 w 5502690"/>
              <a:gd name="connsiteY70" fmla="*/ 623268 h 4297270"/>
              <a:gd name="connsiteX71" fmla="*/ 246028 w 5502690"/>
              <a:gd name="connsiteY71" fmla="*/ 508456 h 4297270"/>
              <a:gd name="connsiteX72" fmla="*/ 151718 w 5502690"/>
              <a:gd name="connsiteY72" fmla="*/ 266529 h 4297270"/>
              <a:gd name="connsiteX73" fmla="*/ 0 w 5502690"/>
              <a:gd name="connsiteY7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59954 w 5502690"/>
              <a:gd name="connsiteY10" fmla="*/ 3710906 h 4297270"/>
              <a:gd name="connsiteX11" fmla="*/ 5002548 w 5502690"/>
              <a:gd name="connsiteY11" fmla="*/ 3678102 h 4297270"/>
              <a:gd name="connsiteX12" fmla="*/ 4990246 w 5502690"/>
              <a:gd name="connsiteY12" fmla="*/ 3674002 h 4297270"/>
              <a:gd name="connsiteX13" fmla="*/ 4953342 w 5502690"/>
              <a:gd name="connsiteY13" fmla="*/ 3657600 h 4297270"/>
              <a:gd name="connsiteX14" fmla="*/ 4928740 w 5502690"/>
              <a:gd name="connsiteY14" fmla="*/ 3649399 h 4297270"/>
              <a:gd name="connsiteX15" fmla="*/ 4883635 w 5502690"/>
              <a:gd name="connsiteY15" fmla="*/ 3637098 h 4297270"/>
              <a:gd name="connsiteX16" fmla="*/ 4859032 w 5502690"/>
              <a:gd name="connsiteY16" fmla="*/ 3624797 h 4297270"/>
              <a:gd name="connsiteX17" fmla="*/ 4842630 w 5502690"/>
              <a:gd name="connsiteY17" fmla="*/ 3616596 h 4297270"/>
              <a:gd name="connsiteX18" fmla="*/ 4740119 w 5502690"/>
              <a:gd name="connsiteY18" fmla="*/ 3596094 h 4297270"/>
              <a:gd name="connsiteX19" fmla="*/ 4551499 w 5502690"/>
              <a:gd name="connsiteY19" fmla="*/ 3518185 h 4297270"/>
              <a:gd name="connsiteX20" fmla="*/ 4432585 w 5502690"/>
              <a:gd name="connsiteY20" fmla="*/ 3452578 h 4297270"/>
              <a:gd name="connsiteX21" fmla="*/ 4346476 w 5502690"/>
              <a:gd name="connsiteY21" fmla="*/ 3399272 h 4297270"/>
              <a:gd name="connsiteX22" fmla="*/ 4264467 w 5502690"/>
              <a:gd name="connsiteY22" fmla="*/ 3350066 h 4297270"/>
              <a:gd name="connsiteX23" fmla="*/ 4120951 w 5502690"/>
              <a:gd name="connsiteY23" fmla="*/ 3309063 h 4297270"/>
              <a:gd name="connsiteX24" fmla="*/ 3977436 w 5502690"/>
              <a:gd name="connsiteY24" fmla="*/ 3296761 h 4297270"/>
              <a:gd name="connsiteX25" fmla="*/ 3825719 w 5502690"/>
              <a:gd name="connsiteY25" fmla="*/ 3218852 h 4297270"/>
              <a:gd name="connsiteX26" fmla="*/ 3715007 w 5502690"/>
              <a:gd name="connsiteY26" fmla="*/ 3153245 h 4297270"/>
              <a:gd name="connsiteX27" fmla="*/ 3604295 w 5502690"/>
              <a:gd name="connsiteY27" fmla="*/ 3083537 h 4297270"/>
              <a:gd name="connsiteX28" fmla="*/ 3481281 w 5502690"/>
              <a:gd name="connsiteY28" fmla="*/ 3046633 h 4297270"/>
              <a:gd name="connsiteX29" fmla="*/ 3436177 w 5502690"/>
              <a:gd name="connsiteY29" fmla="*/ 2993328 h 4297270"/>
              <a:gd name="connsiteX30" fmla="*/ 3448478 w 5502690"/>
              <a:gd name="connsiteY30" fmla="*/ 2907218 h 4297270"/>
              <a:gd name="connsiteX31" fmla="*/ 3362368 w 5502690"/>
              <a:gd name="connsiteY31" fmla="*/ 2907218 h 4297270"/>
              <a:gd name="connsiteX32" fmla="*/ 3161447 w 5502690"/>
              <a:gd name="connsiteY32" fmla="*/ 2858012 h 4297270"/>
              <a:gd name="connsiteX33" fmla="*/ 3095839 w 5502690"/>
              <a:gd name="connsiteY33" fmla="*/ 2771903 h 4297270"/>
              <a:gd name="connsiteX34" fmla="*/ 3071237 w 5502690"/>
              <a:gd name="connsiteY34" fmla="*/ 2677593 h 4297270"/>
              <a:gd name="connsiteX35" fmla="*/ 3050734 w 5502690"/>
              <a:gd name="connsiteY35" fmla="*/ 2603785 h 4297270"/>
              <a:gd name="connsiteX36" fmla="*/ 3009730 w 5502690"/>
              <a:gd name="connsiteY36" fmla="*/ 2509475 h 4297270"/>
              <a:gd name="connsiteX37" fmla="*/ 2968725 w 5502690"/>
              <a:gd name="connsiteY37" fmla="*/ 2468470 h 4297270"/>
              <a:gd name="connsiteX38" fmla="*/ 2894917 w 5502690"/>
              <a:gd name="connsiteY38" fmla="*/ 2419265 h 4297270"/>
              <a:gd name="connsiteX39" fmla="*/ 2771904 w 5502690"/>
              <a:gd name="connsiteY39" fmla="*/ 2382361 h 4297270"/>
              <a:gd name="connsiteX40" fmla="*/ 2739100 w 5502690"/>
              <a:gd name="connsiteY40" fmla="*/ 2378260 h 4297270"/>
              <a:gd name="connsiteX41" fmla="*/ 2476672 w 5502690"/>
              <a:gd name="connsiteY41" fmla="*/ 2374160 h 4297270"/>
              <a:gd name="connsiteX42" fmla="*/ 2427466 w 5502690"/>
              <a:gd name="connsiteY42" fmla="*/ 2361859 h 4297270"/>
              <a:gd name="connsiteX43" fmla="*/ 2304453 w 5502690"/>
              <a:gd name="connsiteY43" fmla="*/ 2255247 h 4297270"/>
              <a:gd name="connsiteX44" fmla="*/ 2259347 w 5502690"/>
              <a:gd name="connsiteY44" fmla="*/ 2197841 h 4297270"/>
              <a:gd name="connsiteX45" fmla="*/ 2222444 w 5502690"/>
              <a:gd name="connsiteY45" fmla="*/ 2132234 h 4297270"/>
              <a:gd name="connsiteX46" fmla="*/ 2128133 w 5502690"/>
              <a:gd name="connsiteY46" fmla="*/ 2005120 h 4297270"/>
              <a:gd name="connsiteX47" fmla="*/ 2058426 w 5502690"/>
              <a:gd name="connsiteY47" fmla="*/ 1927211 h 4297270"/>
              <a:gd name="connsiteX48" fmla="*/ 2017421 w 5502690"/>
              <a:gd name="connsiteY48" fmla="*/ 1906708 h 4297270"/>
              <a:gd name="connsiteX49" fmla="*/ 1968217 w 5502690"/>
              <a:gd name="connsiteY49" fmla="*/ 1882106 h 4297270"/>
              <a:gd name="connsiteX50" fmla="*/ 1849303 w 5502690"/>
              <a:gd name="connsiteY50" fmla="*/ 1841102 h 4297270"/>
              <a:gd name="connsiteX51" fmla="*/ 1742692 w 5502690"/>
              <a:gd name="connsiteY51" fmla="*/ 1808298 h 4297270"/>
              <a:gd name="connsiteX52" fmla="*/ 1668883 w 5502690"/>
              <a:gd name="connsiteY52" fmla="*/ 1763194 h 4297270"/>
              <a:gd name="connsiteX53" fmla="*/ 1504865 w 5502690"/>
              <a:gd name="connsiteY53" fmla="*/ 1726289 h 4297270"/>
              <a:gd name="connsiteX54" fmla="*/ 1357249 w 5502690"/>
              <a:gd name="connsiteY54" fmla="*/ 1615577 h 4297270"/>
              <a:gd name="connsiteX55" fmla="*/ 1295742 w 5502690"/>
              <a:gd name="connsiteY55" fmla="*/ 1488464 h 4297270"/>
              <a:gd name="connsiteX56" fmla="*/ 1217834 w 5502690"/>
              <a:gd name="connsiteY56" fmla="*/ 1472062 h 4297270"/>
              <a:gd name="connsiteX57" fmla="*/ 1123524 w 5502690"/>
              <a:gd name="connsiteY57" fmla="*/ 1455659 h 4297270"/>
              <a:gd name="connsiteX58" fmla="*/ 1041515 w 5502690"/>
              <a:gd name="connsiteY58" fmla="*/ 1426957 h 4297270"/>
              <a:gd name="connsiteX59" fmla="*/ 951305 w 5502690"/>
              <a:gd name="connsiteY59" fmla="*/ 1377751 h 4297270"/>
              <a:gd name="connsiteX60" fmla="*/ 897999 w 5502690"/>
              <a:gd name="connsiteY60" fmla="*/ 1344948 h 4297270"/>
              <a:gd name="connsiteX61" fmla="*/ 824191 w 5502690"/>
              <a:gd name="connsiteY61" fmla="*/ 1312144 h 4297270"/>
              <a:gd name="connsiteX62" fmla="*/ 754483 w 5502690"/>
              <a:gd name="connsiteY62" fmla="*/ 1299843 h 4297270"/>
              <a:gd name="connsiteX63" fmla="*/ 692976 w 5502690"/>
              <a:gd name="connsiteY63" fmla="*/ 1250636 h 4297270"/>
              <a:gd name="connsiteX64" fmla="*/ 627369 w 5502690"/>
              <a:gd name="connsiteY64" fmla="*/ 1209633 h 4297270"/>
              <a:gd name="connsiteX65" fmla="*/ 602767 w 5502690"/>
              <a:gd name="connsiteY65" fmla="*/ 1123524 h 4297270"/>
              <a:gd name="connsiteX66" fmla="*/ 578164 w 5502690"/>
              <a:gd name="connsiteY66" fmla="*/ 1021012 h 4297270"/>
              <a:gd name="connsiteX67" fmla="*/ 549461 w 5502690"/>
              <a:gd name="connsiteY67" fmla="*/ 885697 h 4297270"/>
              <a:gd name="connsiteX68" fmla="*/ 471553 w 5502690"/>
              <a:gd name="connsiteY68" fmla="*/ 787285 h 4297270"/>
              <a:gd name="connsiteX69" fmla="*/ 299333 w 5502690"/>
              <a:gd name="connsiteY69" fmla="*/ 623268 h 4297270"/>
              <a:gd name="connsiteX70" fmla="*/ 246028 w 5502690"/>
              <a:gd name="connsiteY70" fmla="*/ 508456 h 4297270"/>
              <a:gd name="connsiteX71" fmla="*/ 151718 w 5502690"/>
              <a:gd name="connsiteY71" fmla="*/ 266529 h 4297270"/>
              <a:gd name="connsiteX72" fmla="*/ 0 w 5502690"/>
              <a:gd name="connsiteY72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59954 w 5502690"/>
              <a:gd name="connsiteY10" fmla="*/ 3710906 h 4297270"/>
              <a:gd name="connsiteX11" fmla="*/ 5002548 w 5502690"/>
              <a:gd name="connsiteY11" fmla="*/ 3678102 h 4297270"/>
              <a:gd name="connsiteX12" fmla="*/ 4990246 w 5502690"/>
              <a:gd name="connsiteY12" fmla="*/ 3674002 h 4297270"/>
              <a:gd name="connsiteX13" fmla="*/ 4928740 w 5502690"/>
              <a:gd name="connsiteY13" fmla="*/ 3649399 h 4297270"/>
              <a:gd name="connsiteX14" fmla="*/ 4883635 w 5502690"/>
              <a:gd name="connsiteY14" fmla="*/ 3637098 h 4297270"/>
              <a:gd name="connsiteX15" fmla="*/ 4859032 w 5502690"/>
              <a:gd name="connsiteY15" fmla="*/ 3624797 h 4297270"/>
              <a:gd name="connsiteX16" fmla="*/ 4842630 w 5502690"/>
              <a:gd name="connsiteY16" fmla="*/ 3616596 h 4297270"/>
              <a:gd name="connsiteX17" fmla="*/ 4740119 w 5502690"/>
              <a:gd name="connsiteY17" fmla="*/ 3596094 h 4297270"/>
              <a:gd name="connsiteX18" fmla="*/ 4551499 w 5502690"/>
              <a:gd name="connsiteY18" fmla="*/ 3518185 h 4297270"/>
              <a:gd name="connsiteX19" fmla="*/ 4432585 w 5502690"/>
              <a:gd name="connsiteY19" fmla="*/ 3452578 h 4297270"/>
              <a:gd name="connsiteX20" fmla="*/ 4346476 w 5502690"/>
              <a:gd name="connsiteY20" fmla="*/ 3399272 h 4297270"/>
              <a:gd name="connsiteX21" fmla="*/ 4264467 w 5502690"/>
              <a:gd name="connsiteY21" fmla="*/ 3350066 h 4297270"/>
              <a:gd name="connsiteX22" fmla="*/ 4120951 w 5502690"/>
              <a:gd name="connsiteY22" fmla="*/ 3309063 h 4297270"/>
              <a:gd name="connsiteX23" fmla="*/ 3977436 w 5502690"/>
              <a:gd name="connsiteY23" fmla="*/ 3296761 h 4297270"/>
              <a:gd name="connsiteX24" fmla="*/ 3825719 w 5502690"/>
              <a:gd name="connsiteY24" fmla="*/ 3218852 h 4297270"/>
              <a:gd name="connsiteX25" fmla="*/ 3715007 w 5502690"/>
              <a:gd name="connsiteY25" fmla="*/ 3153245 h 4297270"/>
              <a:gd name="connsiteX26" fmla="*/ 3604295 w 5502690"/>
              <a:gd name="connsiteY26" fmla="*/ 3083537 h 4297270"/>
              <a:gd name="connsiteX27" fmla="*/ 3481281 w 5502690"/>
              <a:gd name="connsiteY27" fmla="*/ 3046633 h 4297270"/>
              <a:gd name="connsiteX28" fmla="*/ 3436177 w 5502690"/>
              <a:gd name="connsiteY28" fmla="*/ 2993328 h 4297270"/>
              <a:gd name="connsiteX29" fmla="*/ 3448478 w 5502690"/>
              <a:gd name="connsiteY29" fmla="*/ 2907218 h 4297270"/>
              <a:gd name="connsiteX30" fmla="*/ 3362368 w 5502690"/>
              <a:gd name="connsiteY30" fmla="*/ 2907218 h 4297270"/>
              <a:gd name="connsiteX31" fmla="*/ 3161447 w 5502690"/>
              <a:gd name="connsiteY31" fmla="*/ 2858012 h 4297270"/>
              <a:gd name="connsiteX32" fmla="*/ 3095839 w 5502690"/>
              <a:gd name="connsiteY32" fmla="*/ 2771903 h 4297270"/>
              <a:gd name="connsiteX33" fmla="*/ 3071237 w 5502690"/>
              <a:gd name="connsiteY33" fmla="*/ 2677593 h 4297270"/>
              <a:gd name="connsiteX34" fmla="*/ 3050734 w 5502690"/>
              <a:gd name="connsiteY34" fmla="*/ 2603785 h 4297270"/>
              <a:gd name="connsiteX35" fmla="*/ 3009730 w 5502690"/>
              <a:gd name="connsiteY35" fmla="*/ 2509475 h 4297270"/>
              <a:gd name="connsiteX36" fmla="*/ 2968725 w 5502690"/>
              <a:gd name="connsiteY36" fmla="*/ 2468470 h 4297270"/>
              <a:gd name="connsiteX37" fmla="*/ 2894917 w 5502690"/>
              <a:gd name="connsiteY37" fmla="*/ 2419265 h 4297270"/>
              <a:gd name="connsiteX38" fmla="*/ 2771904 w 5502690"/>
              <a:gd name="connsiteY38" fmla="*/ 2382361 h 4297270"/>
              <a:gd name="connsiteX39" fmla="*/ 2739100 w 5502690"/>
              <a:gd name="connsiteY39" fmla="*/ 2378260 h 4297270"/>
              <a:gd name="connsiteX40" fmla="*/ 2476672 w 5502690"/>
              <a:gd name="connsiteY40" fmla="*/ 2374160 h 4297270"/>
              <a:gd name="connsiteX41" fmla="*/ 2427466 w 5502690"/>
              <a:gd name="connsiteY41" fmla="*/ 2361859 h 4297270"/>
              <a:gd name="connsiteX42" fmla="*/ 2304453 w 5502690"/>
              <a:gd name="connsiteY42" fmla="*/ 2255247 h 4297270"/>
              <a:gd name="connsiteX43" fmla="*/ 2259347 w 5502690"/>
              <a:gd name="connsiteY43" fmla="*/ 2197841 h 4297270"/>
              <a:gd name="connsiteX44" fmla="*/ 2222444 w 5502690"/>
              <a:gd name="connsiteY44" fmla="*/ 2132234 h 4297270"/>
              <a:gd name="connsiteX45" fmla="*/ 2128133 w 5502690"/>
              <a:gd name="connsiteY45" fmla="*/ 2005120 h 4297270"/>
              <a:gd name="connsiteX46" fmla="*/ 2058426 w 5502690"/>
              <a:gd name="connsiteY46" fmla="*/ 1927211 h 4297270"/>
              <a:gd name="connsiteX47" fmla="*/ 2017421 w 5502690"/>
              <a:gd name="connsiteY47" fmla="*/ 1906708 h 4297270"/>
              <a:gd name="connsiteX48" fmla="*/ 1968217 w 5502690"/>
              <a:gd name="connsiteY48" fmla="*/ 1882106 h 4297270"/>
              <a:gd name="connsiteX49" fmla="*/ 1849303 w 5502690"/>
              <a:gd name="connsiteY49" fmla="*/ 1841102 h 4297270"/>
              <a:gd name="connsiteX50" fmla="*/ 1742692 w 5502690"/>
              <a:gd name="connsiteY50" fmla="*/ 1808298 h 4297270"/>
              <a:gd name="connsiteX51" fmla="*/ 1668883 w 5502690"/>
              <a:gd name="connsiteY51" fmla="*/ 1763194 h 4297270"/>
              <a:gd name="connsiteX52" fmla="*/ 1504865 w 5502690"/>
              <a:gd name="connsiteY52" fmla="*/ 1726289 h 4297270"/>
              <a:gd name="connsiteX53" fmla="*/ 1357249 w 5502690"/>
              <a:gd name="connsiteY53" fmla="*/ 1615577 h 4297270"/>
              <a:gd name="connsiteX54" fmla="*/ 1295742 w 5502690"/>
              <a:gd name="connsiteY54" fmla="*/ 1488464 h 4297270"/>
              <a:gd name="connsiteX55" fmla="*/ 1217834 w 5502690"/>
              <a:gd name="connsiteY55" fmla="*/ 1472062 h 4297270"/>
              <a:gd name="connsiteX56" fmla="*/ 1123524 w 5502690"/>
              <a:gd name="connsiteY56" fmla="*/ 1455659 h 4297270"/>
              <a:gd name="connsiteX57" fmla="*/ 1041515 w 5502690"/>
              <a:gd name="connsiteY57" fmla="*/ 1426957 h 4297270"/>
              <a:gd name="connsiteX58" fmla="*/ 951305 w 5502690"/>
              <a:gd name="connsiteY58" fmla="*/ 1377751 h 4297270"/>
              <a:gd name="connsiteX59" fmla="*/ 897999 w 5502690"/>
              <a:gd name="connsiteY59" fmla="*/ 1344948 h 4297270"/>
              <a:gd name="connsiteX60" fmla="*/ 824191 w 5502690"/>
              <a:gd name="connsiteY60" fmla="*/ 1312144 h 4297270"/>
              <a:gd name="connsiteX61" fmla="*/ 754483 w 5502690"/>
              <a:gd name="connsiteY61" fmla="*/ 1299843 h 4297270"/>
              <a:gd name="connsiteX62" fmla="*/ 692976 w 5502690"/>
              <a:gd name="connsiteY62" fmla="*/ 1250636 h 4297270"/>
              <a:gd name="connsiteX63" fmla="*/ 627369 w 5502690"/>
              <a:gd name="connsiteY63" fmla="*/ 1209633 h 4297270"/>
              <a:gd name="connsiteX64" fmla="*/ 602767 w 5502690"/>
              <a:gd name="connsiteY64" fmla="*/ 1123524 h 4297270"/>
              <a:gd name="connsiteX65" fmla="*/ 578164 w 5502690"/>
              <a:gd name="connsiteY65" fmla="*/ 1021012 h 4297270"/>
              <a:gd name="connsiteX66" fmla="*/ 549461 w 5502690"/>
              <a:gd name="connsiteY66" fmla="*/ 885697 h 4297270"/>
              <a:gd name="connsiteX67" fmla="*/ 471553 w 5502690"/>
              <a:gd name="connsiteY67" fmla="*/ 787285 h 4297270"/>
              <a:gd name="connsiteX68" fmla="*/ 299333 w 5502690"/>
              <a:gd name="connsiteY68" fmla="*/ 623268 h 4297270"/>
              <a:gd name="connsiteX69" fmla="*/ 246028 w 5502690"/>
              <a:gd name="connsiteY69" fmla="*/ 508456 h 4297270"/>
              <a:gd name="connsiteX70" fmla="*/ 151718 w 5502690"/>
              <a:gd name="connsiteY70" fmla="*/ 266529 h 4297270"/>
              <a:gd name="connsiteX71" fmla="*/ 0 w 5502690"/>
              <a:gd name="connsiteY7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59954 w 5502690"/>
              <a:gd name="connsiteY10" fmla="*/ 3710906 h 4297270"/>
              <a:gd name="connsiteX11" fmla="*/ 5002548 w 5502690"/>
              <a:gd name="connsiteY11" fmla="*/ 3678102 h 4297270"/>
              <a:gd name="connsiteX12" fmla="*/ 4928740 w 5502690"/>
              <a:gd name="connsiteY12" fmla="*/ 3649399 h 4297270"/>
              <a:gd name="connsiteX13" fmla="*/ 4883635 w 5502690"/>
              <a:gd name="connsiteY13" fmla="*/ 3637098 h 4297270"/>
              <a:gd name="connsiteX14" fmla="*/ 4859032 w 5502690"/>
              <a:gd name="connsiteY14" fmla="*/ 3624797 h 4297270"/>
              <a:gd name="connsiteX15" fmla="*/ 4842630 w 5502690"/>
              <a:gd name="connsiteY15" fmla="*/ 3616596 h 4297270"/>
              <a:gd name="connsiteX16" fmla="*/ 4740119 w 5502690"/>
              <a:gd name="connsiteY16" fmla="*/ 3596094 h 4297270"/>
              <a:gd name="connsiteX17" fmla="*/ 4551499 w 5502690"/>
              <a:gd name="connsiteY17" fmla="*/ 3518185 h 4297270"/>
              <a:gd name="connsiteX18" fmla="*/ 4432585 w 5502690"/>
              <a:gd name="connsiteY18" fmla="*/ 3452578 h 4297270"/>
              <a:gd name="connsiteX19" fmla="*/ 4346476 w 5502690"/>
              <a:gd name="connsiteY19" fmla="*/ 3399272 h 4297270"/>
              <a:gd name="connsiteX20" fmla="*/ 4264467 w 5502690"/>
              <a:gd name="connsiteY20" fmla="*/ 3350066 h 4297270"/>
              <a:gd name="connsiteX21" fmla="*/ 4120951 w 5502690"/>
              <a:gd name="connsiteY21" fmla="*/ 3309063 h 4297270"/>
              <a:gd name="connsiteX22" fmla="*/ 3977436 w 5502690"/>
              <a:gd name="connsiteY22" fmla="*/ 3296761 h 4297270"/>
              <a:gd name="connsiteX23" fmla="*/ 3825719 w 5502690"/>
              <a:gd name="connsiteY23" fmla="*/ 3218852 h 4297270"/>
              <a:gd name="connsiteX24" fmla="*/ 3715007 w 5502690"/>
              <a:gd name="connsiteY24" fmla="*/ 3153245 h 4297270"/>
              <a:gd name="connsiteX25" fmla="*/ 3604295 w 5502690"/>
              <a:gd name="connsiteY25" fmla="*/ 3083537 h 4297270"/>
              <a:gd name="connsiteX26" fmla="*/ 3481281 w 5502690"/>
              <a:gd name="connsiteY26" fmla="*/ 3046633 h 4297270"/>
              <a:gd name="connsiteX27" fmla="*/ 3436177 w 5502690"/>
              <a:gd name="connsiteY27" fmla="*/ 2993328 h 4297270"/>
              <a:gd name="connsiteX28" fmla="*/ 3448478 w 5502690"/>
              <a:gd name="connsiteY28" fmla="*/ 2907218 h 4297270"/>
              <a:gd name="connsiteX29" fmla="*/ 3362368 w 5502690"/>
              <a:gd name="connsiteY29" fmla="*/ 2907218 h 4297270"/>
              <a:gd name="connsiteX30" fmla="*/ 3161447 w 5502690"/>
              <a:gd name="connsiteY30" fmla="*/ 2858012 h 4297270"/>
              <a:gd name="connsiteX31" fmla="*/ 3095839 w 5502690"/>
              <a:gd name="connsiteY31" fmla="*/ 2771903 h 4297270"/>
              <a:gd name="connsiteX32" fmla="*/ 3071237 w 5502690"/>
              <a:gd name="connsiteY32" fmla="*/ 2677593 h 4297270"/>
              <a:gd name="connsiteX33" fmla="*/ 3050734 w 5502690"/>
              <a:gd name="connsiteY33" fmla="*/ 2603785 h 4297270"/>
              <a:gd name="connsiteX34" fmla="*/ 3009730 w 5502690"/>
              <a:gd name="connsiteY34" fmla="*/ 2509475 h 4297270"/>
              <a:gd name="connsiteX35" fmla="*/ 2968725 w 5502690"/>
              <a:gd name="connsiteY35" fmla="*/ 2468470 h 4297270"/>
              <a:gd name="connsiteX36" fmla="*/ 2894917 w 5502690"/>
              <a:gd name="connsiteY36" fmla="*/ 2419265 h 4297270"/>
              <a:gd name="connsiteX37" fmla="*/ 2771904 w 5502690"/>
              <a:gd name="connsiteY37" fmla="*/ 2382361 h 4297270"/>
              <a:gd name="connsiteX38" fmla="*/ 2739100 w 5502690"/>
              <a:gd name="connsiteY38" fmla="*/ 2378260 h 4297270"/>
              <a:gd name="connsiteX39" fmla="*/ 2476672 w 5502690"/>
              <a:gd name="connsiteY39" fmla="*/ 2374160 h 4297270"/>
              <a:gd name="connsiteX40" fmla="*/ 2427466 w 5502690"/>
              <a:gd name="connsiteY40" fmla="*/ 2361859 h 4297270"/>
              <a:gd name="connsiteX41" fmla="*/ 2304453 w 5502690"/>
              <a:gd name="connsiteY41" fmla="*/ 2255247 h 4297270"/>
              <a:gd name="connsiteX42" fmla="*/ 2259347 w 5502690"/>
              <a:gd name="connsiteY42" fmla="*/ 2197841 h 4297270"/>
              <a:gd name="connsiteX43" fmla="*/ 2222444 w 5502690"/>
              <a:gd name="connsiteY43" fmla="*/ 2132234 h 4297270"/>
              <a:gd name="connsiteX44" fmla="*/ 2128133 w 5502690"/>
              <a:gd name="connsiteY44" fmla="*/ 2005120 h 4297270"/>
              <a:gd name="connsiteX45" fmla="*/ 2058426 w 5502690"/>
              <a:gd name="connsiteY45" fmla="*/ 1927211 h 4297270"/>
              <a:gd name="connsiteX46" fmla="*/ 2017421 w 5502690"/>
              <a:gd name="connsiteY46" fmla="*/ 1906708 h 4297270"/>
              <a:gd name="connsiteX47" fmla="*/ 1968217 w 5502690"/>
              <a:gd name="connsiteY47" fmla="*/ 1882106 h 4297270"/>
              <a:gd name="connsiteX48" fmla="*/ 1849303 w 5502690"/>
              <a:gd name="connsiteY48" fmla="*/ 1841102 h 4297270"/>
              <a:gd name="connsiteX49" fmla="*/ 1742692 w 5502690"/>
              <a:gd name="connsiteY49" fmla="*/ 1808298 h 4297270"/>
              <a:gd name="connsiteX50" fmla="*/ 1668883 w 5502690"/>
              <a:gd name="connsiteY50" fmla="*/ 1763194 h 4297270"/>
              <a:gd name="connsiteX51" fmla="*/ 1504865 w 5502690"/>
              <a:gd name="connsiteY51" fmla="*/ 1726289 h 4297270"/>
              <a:gd name="connsiteX52" fmla="*/ 1357249 w 5502690"/>
              <a:gd name="connsiteY52" fmla="*/ 1615577 h 4297270"/>
              <a:gd name="connsiteX53" fmla="*/ 1295742 w 5502690"/>
              <a:gd name="connsiteY53" fmla="*/ 1488464 h 4297270"/>
              <a:gd name="connsiteX54" fmla="*/ 1217834 w 5502690"/>
              <a:gd name="connsiteY54" fmla="*/ 1472062 h 4297270"/>
              <a:gd name="connsiteX55" fmla="*/ 1123524 w 5502690"/>
              <a:gd name="connsiteY55" fmla="*/ 1455659 h 4297270"/>
              <a:gd name="connsiteX56" fmla="*/ 1041515 w 5502690"/>
              <a:gd name="connsiteY56" fmla="*/ 1426957 h 4297270"/>
              <a:gd name="connsiteX57" fmla="*/ 951305 w 5502690"/>
              <a:gd name="connsiteY57" fmla="*/ 1377751 h 4297270"/>
              <a:gd name="connsiteX58" fmla="*/ 897999 w 5502690"/>
              <a:gd name="connsiteY58" fmla="*/ 1344948 h 4297270"/>
              <a:gd name="connsiteX59" fmla="*/ 824191 w 5502690"/>
              <a:gd name="connsiteY59" fmla="*/ 1312144 h 4297270"/>
              <a:gd name="connsiteX60" fmla="*/ 754483 w 5502690"/>
              <a:gd name="connsiteY60" fmla="*/ 1299843 h 4297270"/>
              <a:gd name="connsiteX61" fmla="*/ 692976 w 5502690"/>
              <a:gd name="connsiteY61" fmla="*/ 1250636 h 4297270"/>
              <a:gd name="connsiteX62" fmla="*/ 627369 w 5502690"/>
              <a:gd name="connsiteY62" fmla="*/ 1209633 h 4297270"/>
              <a:gd name="connsiteX63" fmla="*/ 602767 w 5502690"/>
              <a:gd name="connsiteY63" fmla="*/ 1123524 h 4297270"/>
              <a:gd name="connsiteX64" fmla="*/ 578164 w 5502690"/>
              <a:gd name="connsiteY64" fmla="*/ 1021012 h 4297270"/>
              <a:gd name="connsiteX65" fmla="*/ 549461 w 5502690"/>
              <a:gd name="connsiteY65" fmla="*/ 885697 h 4297270"/>
              <a:gd name="connsiteX66" fmla="*/ 471553 w 5502690"/>
              <a:gd name="connsiteY66" fmla="*/ 787285 h 4297270"/>
              <a:gd name="connsiteX67" fmla="*/ 299333 w 5502690"/>
              <a:gd name="connsiteY67" fmla="*/ 623268 h 4297270"/>
              <a:gd name="connsiteX68" fmla="*/ 246028 w 5502690"/>
              <a:gd name="connsiteY68" fmla="*/ 508456 h 4297270"/>
              <a:gd name="connsiteX69" fmla="*/ 151718 w 5502690"/>
              <a:gd name="connsiteY69" fmla="*/ 266529 h 4297270"/>
              <a:gd name="connsiteX70" fmla="*/ 0 w 5502690"/>
              <a:gd name="connsiteY70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59954 w 5502690"/>
              <a:gd name="connsiteY10" fmla="*/ 3710906 h 4297270"/>
              <a:gd name="connsiteX11" fmla="*/ 5002548 w 5502690"/>
              <a:gd name="connsiteY11" fmla="*/ 3678102 h 4297270"/>
              <a:gd name="connsiteX12" fmla="*/ 4928740 w 5502690"/>
              <a:gd name="connsiteY12" fmla="*/ 3649399 h 4297270"/>
              <a:gd name="connsiteX13" fmla="*/ 4883635 w 5502690"/>
              <a:gd name="connsiteY13" fmla="*/ 3637098 h 4297270"/>
              <a:gd name="connsiteX14" fmla="*/ 4859032 w 5502690"/>
              <a:gd name="connsiteY14" fmla="*/ 3624797 h 4297270"/>
              <a:gd name="connsiteX15" fmla="*/ 4740119 w 5502690"/>
              <a:gd name="connsiteY15" fmla="*/ 3596094 h 4297270"/>
              <a:gd name="connsiteX16" fmla="*/ 4551499 w 5502690"/>
              <a:gd name="connsiteY16" fmla="*/ 3518185 h 4297270"/>
              <a:gd name="connsiteX17" fmla="*/ 4432585 w 5502690"/>
              <a:gd name="connsiteY17" fmla="*/ 3452578 h 4297270"/>
              <a:gd name="connsiteX18" fmla="*/ 4346476 w 5502690"/>
              <a:gd name="connsiteY18" fmla="*/ 3399272 h 4297270"/>
              <a:gd name="connsiteX19" fmla="*/ 4264467 w 5502690"/>
              <a:gd name="connsiteY19" fmla="*/ 3350066 h 4297270"/>
              <a:gd name="connsiteX20" fmla="*/ 4120951 w 5502690"/>
              <a:gd name="connsiteY20" fmla="*/ 3309063 h 4297270"/>
              <a:gd name="connsiteX21" fmla="*/ 3977436 w 5502690"/>
              <a:gd name="connsiteY21" fmla="*/ 3296761 h 4297270"/>
              <a:gd name="connsiteX22" fmla="*/ 3825719 w 5502690"/>
              <a:gd name="connsiteY22" fmla="*/ 3218852 h 4297270"/>
              <a:gd name="connsiteX23" fmla="*/ 3715007 w 5502690"/>
              <a:gd name="connsiteY23" fmla="*/ 3153245 h 4297270"/>
              <a:gd name="connsiteX24" fmla="*/ 3604295 w 5502690"/>
              <a:gd name="connsiteY24" fmla="*/ 3083537 h 4297270"/>
              <a:gd name="connsiteX25" fmla="*/ 3481281 w 5502690"/>
              <a:gd name="connsiteY25" fmla="*/ 3046633 h 4297270"/>
              <a:gd name="connsiteX26" fmla="*/ 3436177 w 5502690"/>
              <a:gd name="connsiteY26" fmla="*/ 2993328 h 4297270"/>
              <a:gd name="connsiteX27" fmla="*/ 3448478 w 5502690"/>
              <a:gd name="connsiteY27" fmla="*/ 2907218 h 4297270"/>
              <a:gd name="connsiteX28" fmla="*/ 3362368 w 5502690"/>
              <a:gd name="connsiteY28" fmla="*/ 2907218 h 4297270"/>
              <a:gd name="connsiteX29" fmla="*/ 3161447 w 5502690"/>
              <a:gd name="connsiteY29" fmla="*/ 2858012 h 4297270"/>
              <a:gd name="connsiteX30" fmla="*/ 3095839 w 5502690"/>
              <a:gd name="connsiteY30" fmla="*/ 2771903 h 4297270"/>
              <a:gd name="connsiteX31" fmla="*/ 3071237 w 5502690"/>
              <a:gd name="connsiteY31" fmla="*/ 2677593 h 4297270"/>
              <a:gd name="connsiteX32" fmla="*/ 3050734 w 5502690"/>
              <a:gd name="connsiteY32" fmla="*/ 2603785 h 4297270"/>
              <a:gd name="connsiteX33" fmla="*/ 3009730 w 5502690"/>
              <a:gd name="connsiteY33" fmla="*/ 2509475 h 4297270"/>
              <a:gd name="connsiteX34" fmla="*/ 2968725 w 5502690"/>
              <a:gd name="connsiteY34" fmla="*/ 2468470 h 4297270"/>
              <a:gd name="connsiteX35" fmla="*/ 2894917 w 5502690"/>
              <a:gd name="connsiteY35" fmla="*/ 2419265 h 4297270"/>
              <a:gd name="connsiteX36" fmla="*/ 2771904 w 5502690"/>
              <a:gd name="connsiteY36" fmla="*/ 2382361 h 4297270"/>
              <a:gd name="connsiteX37" fmla="*/ 2739100 w 5502690"/>
              <a:gd name="connsiteY37" fmla="*/ 2378260 h 4297270"/>
              <a:gd name="connsiteX38" fmla="*/ 2476672 w 5502690"/>
              <a:gd name="connsiteY38" fmla="*/ 2374160 h 4297270"/>
              <a:gd name="connsiteX39" fmla="*/ 2427466 w 5502690"/>
              <a:gd name="connsiteY39" fmla="*/ 2361859 h 4297270"/>
              <a:gd name="connsiteX40" fmla="*/ 2304453 w 5502690"/>
              <a:gd name="connsiteY40" fmla="*/ 2255247 h 4297270"/>
              <a:gd name="connsiteX41" fmla="*/ 2259347 w 5502690"/>
              <a:gd name="connsiteY41" fmla="*/ 2197841 h 4297270"/>
              <a:gd name="connsiteX42" fmla="*/ 2222444 w 5502690"/>
              <a:gd name="connsiteY42" fmla="*/ 2132234 h 4297270"/>
              <a:gd name="connsiteX43" fmla="*/ 2128133 w 5502690"/>
              <a:gd name="connsiteY43" fmla="*/ 2005120 h 4297270"/>
              <a:gd name="connsiteX44" fmla="*/ 2058426 w 5502690"/>
              <a:gd name="connsiteY44" fmla="*/ 1927211 h 4297270"/>
              <a:gd name="connsiteX45" fmla="*/ 2017421 w 5502690"/>
              <a:gd name="connsiteY45" fmla="*/ 1906708 h 4297270"/>
              <a:gd name="connsiteX46" fmla="*/ 1968217 w 5502690"/>
              <a:gd name="connsiteY46" fmla="*/ 1882106 h 4297270"/>
              <a:gd name="connsiteX47" fmla="*/ 1849303 w 5502690"/>
              <a:gd name="connsiteY47" fmla="*/ 1841102 h 4297270"/>
              <a:gd name="connsiteX48" fmla="*/ 1742692 w 5502690"/>
              <a:gd name="connsiteY48" fmla="*/ 1808298 h 4297270"/>
              <a:gd name="connsiteX49" fmla="*/ 1668883 w 5502690"/>
              <a:gd name="connsiteY49" fmla="*/ 1763194 h 4297270"/>
              <a:gd name="connsiteX50" fmla="*/ 1504865 w 5502690"/>
              <a:gd name="connsiteY50" fmla="*/ 1726289 h 4297270"/>
              <a:gd name="connsiteX51" fmla="*/ 1357249 w 5502690"/>
              <a:gd name="connsiteY51" fmla="*/ 1615577 h 4297270"/>
              <a:gd name="connsiteX52" fmla="*/ 1295742 w 5502690"/>
              <a:gd name="connsiteY52" fmla="*/ 1488464 h 4297270"/>
              <a:gd name="connsiteX53" fmla="*/ 1217834 w 5502690"/>
              <a:gd name="connsiteY53" fmla="*/ 1472062 h 4297270"/>
              <a:gd name="connsiteX54" fmla="*/ 1123524 w 5502690"/>
              <a:gd name="connsiteY54" fmla="*/ 1455659 h 4297270"/>
              <a:gd name="connsiteX55" fmla="*/ 1041515 w 5502690"/>
              <a:gd name="connsiteY55" fmla="*/ 1426957 h 4297270"/>
              <a:gd name="connsiteX56" fmla="*/ 951305 w 5502690"/>
              <a:gd name="connsiteY56" fmla="*/ 1377751 h 4297270"/>
              <a:gd name="connsiteX57" fmla="*/ 897999 w 5502690"/>
              <a:gd name="connsiteY57" fmla="*/ 1344948 h 4297270"/>
              <a:gd name="connsiteX58" fmla="*/ 824191 w 5502690"/>
              <a:gd name="connsiteY58" fmla="*/ 1312144 h 4297270"/>
              <a:gd name="connsiteX59" fmla="*/ 754483 w 5502690"/>
              <a:gd name="connsiteY59" fmla="*/ 1299843 h 4297270"/>
              <a:gd name="connsiteX60" fmla="*/ 692976 w 5502690"/>
              <a:gd name="connsiteY60" fmla="*/ 1250636 h 4297270"/>
              <a:gd name="connsiteX61" fmla="*/ 627369 w 5502690"/>
              <a:gd name="connsiteY61" fmla="*/ 1209633 h 4297270"/>
              <a:gd name="connsiteX62" fmla="*/ 602767 w 5502690"/>
              <a:gd name="connsiteY62" fmla="*/ 1123524 h 4297270"/>
              <a:gd name="connsiteX63" fmla="*/ 578164 w 5502690"/>
              <a:gd name="connsiteY63" fmla="*/ 1021012 h 4297270"/>
              <a:gd name="connsiteX64" fmla="*/ 549461 w 5502690"/>
              <a:gd name="connsiteY64" fmla="*/ 885697 h 4297270"/>
              <a:gd name="connsiteX65" fmla="*/ 471553 w 5502690"/>
              <a:gd name="connsiteY65" fmla="*/ 787285 h 4297270"/>
              <a:gd name="connsiteX66" fmla="*/ 299333 w 5502690"/>
              <a:gd name="connsiteY66" fmla="*/ 623268 h 4297270"/>
              <a:gd name="connsiteX67" fmla="*/ 246028 w 5502690"/>
              <a:gd name="connsiteY67" fmla="*/ 508456 h 4297270"/>
              <a:gd name="connsiteX68" fmla="*/ 151718 w 5502690"/>
              <a:gd name="connsiteY68" fmla="*/ 266529 h 4297270"/>
              <a:gd name="connsiteX69" fmla="*/ 0 w 5502690"/>
              <a:gd name="connsiteY69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59954 w 5502690"/>
              <a:gd name="connsiteY10" fmla="*/ 3710906 h 4297270"/>
              <a:gd name="connsiteX11" fmla="*/ 5002548 w 5502690"/>
              <a:gd name="connsiteY11" fmla="*/ 3678102 h 4297270"/>
              <a:gd name="connsiteX12" fmla="*/ 4928740 w 5502690"/>
              <a:gd name="connsiteY12" fmla="*/ 3649399 h 4297270"/>
              <a:gd name="connsiteX13" fmla="*/ 4883635 w 5502690"/>
              <a:gd name="connsiteY13" fmla="*/ 3637098 h 4297270"/>
              <a:gd name="connsiteX14" fmla="*/ 4740119 w 5502690"/>
              <a:gd name="connsiteY14" fmla="*/ 3596094 h 4297270"/>
              <a:gd name="connsiteX15" fmla="*/ 4551499 w 5502690"/>
              <a:gd name="connsiteY15" fmla="*/ 3518185 h 4297270"/>
              <a:gd name="connsiteX16" fmla="*/ 4432585 w 5502690"/>
              <a:gd name="connsiteY16" fmla="*/ 3452578 h 4297270"/>
              <a:gd name="connsiteX17" fmla="*/ 4346476 w 5502690"/>
              <a:gd name="connsiteY17" fmla="*/ 3399272 h 4297270"/>
              <a:gd name="connsiteX18" fmla="*/ 4264467 w 5502690"/>
              <a:gd name="connsiteY18" fmla="*/ 3350066 h 4297270"/>
              <a:gd name="connsiteX19" fmla="*/ 4120951 w 5502690"/>
              <a:gd name="connsiteY19" fmla="*/ 3309063 h 4297270"/>
              <a:gd name="connsiteX20" fmla="*/ 3977436 w 5502690"/>
              <a:gd name="connsiteY20" fmla="*/ 3296761 h 4297270"/>
              <a:gd name="connsiteX21" fmla="*/ 3825719 w 5502690"/>
              <a:gd name="connsiteY21" fmla="*/ 3218852 h 4297270"/>
              <a:gd name="connsiteX22" fmla="*/ 3715007 w 5502690"/>
              <a:gd name="connsiteY22" fmla="*/ 3153245 h 4297270"/>
              <a:gd name="connsiteX23" fmla="*/ 3604295 w 5502690"/>
              <a:gd name="connsiteY23" fmla="*/ 3083537 h 4297270"/>
              <a:gd name="connsiteX24" fmla="*/ 3481281 w 5502690"/>
              <a:gd name="connsiteY24" fmla="*/ 3046633 h 4297270"/>
              <a:gd name="connsiteX25" fmla="*/ 3436177 w 5502690"/>
              <a:gd name="connsiteY25" fmla="*/ 2993328 h 4297270"/>
              <a:gd name="connsiteX26" fmla="*/ 3448478 w 5502690"/>
              <a:gd name="connsiteY26" fmla="*/ 2907218 h 4297270"/>
              <a:gd name="connsiteX27" fmla="*/ 3362368 w 5502690"/>
              <a:gd name="connsiteY27" fmla="*/ 2907218 h 4297270"/>
              <a:gd name="connsiteX28" fmla="*/ 3161447 w 5502690"/>
              <a:gd name="connsiteY28" fmla="*/ 2858012 h 4297270"/>
              <a:gd name="connsiteX29" fmla="*/ 3095839 w 5502690"/>
              <a:gd name="connsiteY29" fmla="*/ 2771903 h 4297270"/>
              <a:gd name="connsiteX30" fmla="*/ 3071237 w 5502690"/>
              <a:gd name="connsiteY30" fmla="*/ 2677593 h 4297270"/>
              <a:gd name="connsiteX31" fmla="*/ 3050734 w 5502690"/>
              <a:gd name="connsiteY31" fmla="*/ 2603785 h 4297270"/>
              <a:gd name="connsiteX32" fmla="*/ 3009730 w 5502690"/>
              <a:gd name="connsiteY32" fmla="*/ 2509475 h 4297270"/>
              <a:gd name="connsiteX33" fmla="*/ 2968725 w 5502690"/>
              <a:gd name="connsiteY33" fmla="*/ 2468470 h 4297270"/>
              <a:gd name="connsiteX34" fmla="*/ 2894917 w 5502690"/>
              <a:gd name="connsiteY34" fmla="*/ 2419265 h 4297270"/>
              <a:gd name="connsiteX35" fmla="*/ 2771904 w 5502690"/>
              <a:gd name="connsiteY35" fmla="*/ 2382361 h 4297270"/>
              <a:gd name="connsiteX36" fmla="*/ 2739100 w 5502690"/>
              <a:gd name="connsiteY36" fmla="*/ 2378260 h 4297270"/>
              <a:gd name="connsiteX37" fmla="*/ 2476672 w 5502690"/>
              <a:gd name="connsiteY37" fmla="*/ 2374160 h 4297270"/>
              <a:gd name="connsiteX38" fmla="*/ 2427466 w 5502690"/>
              <a:gd name="connsiteY38" fmla="*/ 2361859 h 4297270"/>
              <a:gd name="connsiteX39" fmla="*/ 2304453 w 5502690"/>
              <a:gd name="connsiteY39" fmla="*/ 2255247 h 4297270"/>
              <a:gd name="connsiteX40" fmla="*/ 2259347 w 5502690"/>
              <a:gd name="connsiteY40" fmla="*/ 2197841 h 4297270"/>
              <a:gd name="connsiteX41" fmla="*/ 2222444 w 5502690"/>
              <a:gd name="connsiteY41" fmla="*/ 2132234 h 4297270"/>
              <a:gd name="connsiteX42" fmla="*/ 2128133 w 5502690"/>
              <a:gd name="connsiteY42" fmla="*/ 2005120 h 4297270"/>
              <a:gd name="connsiteX43" fmla="*/ 2058426 w 5502690"/>
              <a:gd name="connsiteY43" fmla="*/ 1927211 h 4297270"/>
              <a:gd name="connsiteX44" fmla="*/ 2017421 w 5502690"/>
              <a:gd name="connsiteY44" fmla="*/ 1906708 h 4297270"/>
              <a:gd name="connsiteX45" fmla="*/ 1968217 w 5502690"/>
              <a:gd name="connsiteY45" fmla="*/ 1882106 h 4297270"/>
              <a:gd name="connsiteX46" fmla="*/ 1849303 w 5502690"/>
              <a:gd name="connsiteY46" fmla="*/ 1841102 h 4297270"/>
              <a:gd name="connsiteX47" fmla="*/ 1742692 w 5502690"/>
              <a:gd name="connsiteY47" fmla="*/ 1808298 h 4297270"/>
              <a:gd name="connsiteX48" fmla="*/ 1668883 w 5502690"/>
              <a:gd name="connsiteY48" fmla="*/ 1763194 h 4297270"/>
              <a:gd name="connsiteX49" fmla="*/ 1504865 w 5502690"/>
              <a:gd name="connsiteY49" fmla="*/ 1726289 h 4297270"/>
              <a:gd name="connsiteX50" fmla="*/ 1357249 w 5502690"/>
              <a:gd name="connsiteY50" fmla="*/ 1615577 h 4297270"/>
              <a:gd name="connsiteX51" fmla="*/ 1295742 w 5502690"/>
              <a:gd name="connsiteY51" fmla="*/ 1488464 h 4297270"/>
              <a:gd name="connsiteX52" fmla="*/ 1217834 w 5502690"/>
              <a:gd name="connsiteY52" fmla="*/ 1472062 h 4297270"/>
              <a:gd name="connsiteX53" fmla="*/ 1123524 w 5502690"/>
              <a:gd name="connsiteY53" fmla="*/ 1455659 h 4297270"/>
              <a:gd name="connsiteX54" fmla="*/ 1041515 w 5502690"/>
              <a:gd name="connsiteY54" fmla="*/ 1426957 h 4297270"/>
              <a:gd name="connsiteX55" fmla="*/ 951305 w 5502690"/>
              <a:gd name="connsiteY55" fmla="*/ 1377751 h 4297270"/>
              <a:gd name="connsiteX56" fmla="*/ 897999 w 5502690"/>
              <a:gd name="connsiteY56" fmla="*/ 1344948 h 4297270"/>
              <a:gd name="connsiteX57" fmla="*/ 824191 w 5502690"/>
              <a:gd name="connsiteY57" fmla="*/ 1312144 h 4297270"/>
              <a:gd name="connsiteX58" fmla="*/ 754483 w 5502690"/>
              <a:gd name="connsiteY58" fmla="*/ 1299843 h 4297270"/>
              <a:gd name="connsiteX59" fmla="*/ 692976 w 5502690"/>
              <a:gd name="connsiteY59" fmla="*/ 1250636 h 4297270"/>
              <a:gd name="connsiteX60" fmla="*/ 627369 w 5502690"/>
              <a:gd name="connsiteY60" fmla="*/ 1209633 h 4297270"/>
              <a:gd name="connsiteX61" fmla="*/ 602767 w 5502690"/>
              <a:gd name="connsiteY61" fmla="*/ 1123524 h 4297270"/>
              <a:gd name="connsiteX62" fmla="*/ 578164 w 5502690"/>
              <a:gd name="connsiteY62" fmla="*/ 1021012 h 4297270"/>
              <a:gd name="connsiteX63" fmla="*/ 549461 w 5502690"/>
              <a:gd name="connsiteY63" fmla="*/ 885697 h 4297270"/>
              <a:gd name="connsiteX64" fmla="*/ 471553 w 5502690"/>
              <a:gd name="connsiteY64" fmla="*/ 787285 h 4297270"/>
              <a:gd name="connsiteX65" fmla="*/ 299333 w 5502690"/>
              <a:gd name="connsiteY65" fmla="*/ 623268 h 4297270"/>
              <a:gd name="connsiteX66" fmla="*/ 246028 w 5502690"/>
              <a:gd name="connsiteY66" fmla="*/ 508456 h 4297270"/>
              <a:gd name="connsiteX67" fmla="*/ 151718 w 5502690"/>
              <a:gd name="connsiteY67" fmla="*/ 266529 h 4297270"/>
              <a:gd name="connsiteX68" fmla="*/ 0 w 5502690"/>
              <a:gd name="connsiteY68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59954 w 5502690"/>
              <a:gd name="connsiteY10" fmla="*/ 3710906 h 4297270"/>
              <a:gd name="connsiteX11" fmla="*/ 5002548 w 5502690"/>
              <a:gd name="connsiteY11" fmla="*/ 3678102 h 4297270"/>
              <a:gd name="connsiteX12" fmla="*/ 4928740 w 5502690"/>
              <a:gd name="connsiteY12" fmla="*/ 3649399 h 4297270"/>
              <a:gd name="connsiteX13" fmla="*/ 4883635 w 5502690"/>
              <a:gd name="connsiteY13" fmla="*/ 3637098 h 4297270"/>
              <a:gd name="connsiteX14" fmla="*/ 4740119 w 5502690"/>
              <a:gd name="connsiteY14" fmla="*/ 3596094 h 4297270"/>
              <a:gd name="connsiteX15" fmla="*/ 4551499 w 5502690"/>
              <a:gd name="connsiteY15" fmla="*/ 3518185 h 4297270"/>
              <a:gd name="connsiteX16" fmla="*/ 4432585 w 5502690"/>
              <a:gd name="connsiteY16" fmla="*/ 3452578 h 4297270"/>
              <a:gd name="connsiteX17" fmla="*/ 4346476 w 5502690"/>
              <a:gd name="connsiteY17" fmla="*/ 3399272 h 4297270"/>
              <a:gd name="connsiteX18" fmla="*/ 4264467 w 5502690"/>
              <a:gd name="connsiteY18" fmla="*/ 3350066 h 4297270"/>
              <a:gd name="connsiteX19" fmla="*/ 4120951 w 5502690"/>
              <a:gd name="connsiteY19" fmla="*/ 3309063 h 4297270"/>
              <a:gd name="connsiteX20" fmla="*/ 3977436 w 5502690"/>
              <a:gd name="connsiteY20" fmla="*/ 3296761 h 4297270"/>
              <a:gd name="connsiteX21" fmla="*/ 3825719 w 5502690"/>
              <a:gd name="connsiteY21" fmla="*/ 3218852 h 4297270"/>
              <a:gd name="connsiteX22" fmla="*/ 3715007 w 5502690"/>
              <a:gd name="connsiteY22" fmla="*/ 3153245 h 4297270"/>
              <a:gd name="connsiteX23" fmla="*/ 3604295 w 5502690"/>
              <a:gd name="connsiteY23" fmla="*/ 3083537 h 4297270"/>
              <a:gd name="connsiteX24" fmla="*/ 3481281 w 5502690"/>
              <a:gd name="connsiteY24" fmla="*/ 3046633 h 4297270"/>
              <a:gd name="connsiteX25" fmla="*/ 3436177 w 5502690"/>
              <a:gd name="connsiteY25" fmla="*/ 2993328 h 4297270"/>
              <a:gd name="connsiteX26" fmla="*/ 3448478 w 5502690"/>
              <a:gd name="connsiteY26" fmla="*/ 2907218 h 4297270"/>
              <a:gd name="connsiteX27" fmla="*/ 3362368 w 5502690"/>
              <a:gd name="connsiteY27" fmla="*/ 2907218 h 4297270"/>
              <a:gd name="connsiteX28" fmla="*/ 3161447 w 5502690"/>
              <a:gd name="connsiteY28" fmla="*/ 2858012 h 4297270"/>
              <a:gd name="connsiteX29" fmla="*/ 3095839 w 5502690"/>
              <a:gd name="connsiteY29" fmla="*/ 2771903 h 4297270"/>
              <a:gd name="connsiteX30" fmla="*/ 3071237 w 5502690"/>
              <a:gd name="connsiteY30" fmla="*/ 2677593 h 4297270"/>
              <a:gd name="connsiteX31" fmla="*/ 3050734 w 5502690"/>
              <a:gd name="connsiteY31" fmla="*/ 2603785 h 4297270"/>
              <a:gd name="connsiteX32" fmla="*/ 3009730 w 5502690"/>
              <a:gd name="connsiteY32" fmla="*/ 2509475 h 4297270"/>
              <a:gd name="connsiteX33" fmla="*/ 2968725 w 5502690"/>
              <a:gd name="connsiteY33" fmla="*/ 2468470 h 4297270"/>
              <a:gd name="connsiteX34" fmla="*/ 2894917 w 5502690"/>
              <a:gd name="connsiteY34" fmla="*/ 2419265 h 4297270"/>
              <a:gd name="connsiteX35" fmla="*/ 2771904 w 5502690"/>
              <a:gd name="connsiteY35" fmla="*/ 2382361 h 4297270"/>
              <a:gd name="connsiteX36" fmla="*/ 2739100 w 5502690"/>
              <a:gd name="connsiteY36" fmla="*/ 2378260 h 4297270"/>
              <a:gd name="connsiteX37" fmla="*/ 2476672 w 5502690"/>
              <a:gd name="connsiteY37" fmla="*/ 2374160 h 4297270"/>
              <a:gd name="connsiteX38" fmla="*/ 2427466 w 5502690"/>
              <a:gd name="connsiteY38" fmla="*/ 2361859 h 4297270"/>
              <a:gd name="connsiteX39" fmla="*/ 2304453 w 5502690"/>
              <a:gd name="connsiteY39" fmla="*/ 2255247 h 4297270"/>
              <a:gd name="connsiteX40" fmla="*/ 2259347 w 5502690"/>
              <a:gd name="connsiteY40" fmla="*/ 2197841 h 4297270"/>
              <a:gd name="connsiteX41" fmla="*/ 2222444 w 5502690"/>
              <a:gd name="connsiteY41" fmla="*/ 2132234 h 4297270"/>
              <a:gd name="connsiteX42" fmla="*/ 2128133 w 5502690"/>
              <a:gd name="connsiteY42" fmla="*/ 2005120 h 4297270"/>
              <a:gd name="connsiteX43" fmla="*/ 2058426 w 5502690"/>
              <a:gd name="connsiteY43" fmla="*/ 1927211 h 4297270"/>
              <a:gd name="connsiteX44" fmla="*/ 2017421 w 5502690"/>
              <a:gd name="connsiteY44" fmla="*/ 1906708 h 4297270"/>
              <a:gd name="connsiteX45" fmla="*/ 1968217 w 5502690"/>
              <a:gd name="connsiteY45" fmla="*/ 1882106 h 4297270"/>
              <a:gd name="connsiteX46" fmla="*/ 1849303 w 5502690"/>
              <a:gd name="connsiteY46" fmla="*/ 1841102 h 4297270"/>
              <a:gd name="connsiteX47" fmla="*/ 1742692 w 5502690"/>
              <a:gd name="connsiteY47" fmla="*/ 1808298 h 4297270"/>
              <a:gd name="connsiteX48" fmla="*/ 1668883 w 5502690"/>
              <a:gd name="connsiteY48" fmla="*/ 1763194 h 4297270"/>
              <a:gd name="connsiteX49" fmla="*/ 1504865 w 5502690"/>
              <a:gd name="connsiteY49" fmla="*/ 1726289 h 4297270"/>
              <a:gd name="connsiteX50" fmla="*/ 1357249 w 5502690"/>
              <a:gd name="connsiteY50" fmla="*/ 1615577 h 4297270"/>
              <a:gd name="connsiteX51" fmla="*/ 1295742 w 5502690"/>
              <a:gd name="connsiteY51" fmla="*/ 1488464 h 4297270"/>
              <a:gd name="connsiteX52" fmla="*/ 1217834 w 5502690"/>
              <a:gd name="connsiteY52" fmla="*/ 1472062 h 4297270"/>
              <a:gd name="connsiteX53" fmla="*/ 1123524 w 5502690"/>
              <a:gd name="connsiteY53" fmla="*/ 1455659 h 4297270"/>
              <a:gd name="connsiteX54" fmla="*/ 1041515 w 5502690"/>
              <a:gd name="connsiteY54" fmla="*/ 1426957 h 4297270"/>
              <a:gd name="connsiteX55" fmla="*/ 951305 w 5502690"/>
              <a:gd name="connsiteY55" fmla="*/ 1377751 h 4297270"/>
              <a:gd name="connsiteX56" fmla="*/ 897999 w 5502690"/>
              <a:gd name="connsiteY56" fmla="*/ 1344948 h 4297270"/>
              <a:gd name="connsiteX57" fmla="*/ 824191 w 5502690"/>
              <a:gd name="connsiteY57" fmla="*/ 1312144 h 4297270"/>
              <a:gd name="connsiteX58" fmla="*/ 754483 w 5502690"/>
              <a:gd name="connsiteY58" fmla="*/ 1299843 h 4297270"/>
              <a:gd name="connsiteX59" fmla="*/ 692976 w 5502690"/>
              <a:gd name="connsiteY59" fmla="*/ 1250636 h 4297270"/>
              <a:gd name="connsiteX60" fmla="*/ 627369 w 5502690"/>
              <a:gd name="connsiteY60" fmla="*/ 1209633 h 4297270"/>
              <a:gd name="connsiteX61" fmla="*/ 602767 w 5502690"/>
              <a:gd name="connsiteY61" fmla="*/ 1123524 h 4297270"/>
              <a:gd name="connsiteX62" fmla="*/ 578164 w 5502690"/>
              <a:gd name="connsiteY62" fmla="*/ 1021012 h 4297270"/>
              <a:gd name="connsiteX63" fmla="*/ 549461 w 5502690"/>
              <a:gd name="connsiteY63" fmla="*/ 885697 h 4297270"/>
              <a:gd name="connsiteX64" fmla="*/ 471553 w 5502690"/>
              <a:gd name="connsiteY64" fmla="*/ 787285 h 4297270"/>
              <a:gd name="connsiteX65" fmla="*/ 299333 w 5502690"/>
              <a:gd name="connsiteY65" fmla="*/ 623268 h 4297270"/>
              <a:gd name="connsiteX66" fmla="*/ 246028 w 5502690"/>
              <a:gd name="connsiteY66" fmla="*/ 508456 h 4297270"/>
              <a:gd name="connsiteX67" fmla="*/ 151718 w 5502690"/>
              <a:gd name="connsiteY67" fmla="*/ 266529 h 4297270"/>
              <a:gd name="connsiteX68" fmla="*/ 0 w 5502690"/>
              <a:gd name="connsiteY68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59954 w 5502690"/>
              <a:gd name="connsiteY10" fmla="*/ 3710906 h 4297270"/>
              <a:gd name="connsiteX11" fmla="*/ 5002548 w 5502690"/>
              <a:gd name="connsiteY11" fmla="*/ 3678102 h 4297270"/>
              <a:gd name="connsiteX12" fmla="*/ 4883635 w 5502690"/>
              <a:gd name="connsiteY12" fmla="*/ 3637098 h 4297270"/>
              <a:gd name="connsiteX13" fmla="*/ 4740119 w 5502690"/>
              <a:gd name="connsiteY13" fmla="*/ 3596094 h 4297270"/>
              <a:gd name="connsiteX14" fmla="*/ 4551499 w 5502690"/>
              <a:gd name="connsiteY14" fmla="*/ 3518185 h 4297270"/>
              <a:gd name="connsiteX15" fmla="*/ 4432585 w 5502690"/>
              <a:gd name="connsiteY15" fmla="*/ 3452578 h 4297270"/>
              <a:gd name="connsiteX16" fmla="*/ 4346476 w 5502690"/>
              <a:gd name="connsiteY16" fmla="*/ 3399272 h 4297270"/>
              <a:gd name="connsiteX17" fmla="*/ 4264467 w 5502690"/>
              <a:gd name="connsiteY17" fmla="*/ 3350066 h 4297270"/>
              <a:gd name="connsiteX18" fmla="*/ 4120951 w 5502690"/>
              <a:gd name="connsiteY18" fmla="*/ 3309063 h 4297270"/>
              <a:gd name="connsiteX19" fmla="*/ 3977436 w 5502690"/>
              <a:gd name="connsiteY19" fmla="*/ 3296761 h 4297270"/>
              <a:gd name="connsiteX20" fmla="*/ 3825719 w 5502690"/>
              <a:gd name="connsiteY20" fmla="*/ 3218852 h 4297270"/>
              <a:gd name="connsiteX21" fmla="*/ 3715007 w 5502690"/>
              <a:gd name="connsiteY21" fmla="*/ 3153245 h 4297270"/>
              <a:gd name="connsiteX22" fmla="*/ 3604295 w 5502690"/>
              <a:gd name="connsiteY22" fmla="*/ 3083537 h 4297270"/>
              <a:gd name="connsiteX23" fmla="*/ 3481281 w 5502690"/>
              <a:gd name="connsiteY23" fmla="*/ 3046633 h 4297270"/>
              <a:gd name="connsiteX24" fmla="*/ 3436177 w 5502690"/>
              <a:gd name="connsiteY24" fmla="*/ 2993328 h 4297270"/>
              <a:gd name="connsiteX25" fmla="*/ 3448478 w 5502690"/>
              <a:gd name="connsiteY25" fmla="*/ 2907218 h 4297270"/>
              <a:gd name="connsiteX26" fmla="*/ 3362368 w 5502690"/>
              <a:gd name="connsiteY26" fmla="*/ 2907218 h 4297270"/>
              <a:gd name="connsiteX27" fmla="*/ 3161447 w 5502690"/>
              <a:gd name="connsiteY27" fmla="*/ 2858012 h 4297270"/>
              <a:gd name="connsiteX28" fmla="*/ 3095839 w 5502690"/>
              <a:gd name="connsiteY28" fmla="*/ 2771903 h 4297270"/>
              <a:gd name="connsiteX29" fmla="*/ 3071237 w 5502690"/>
              <a:gd name="connsiteY29" fmla="*/ 2677593 h 4297270"/>
              <a:gd name="connsiteX30" fmla="*/ 3050734 w 5502690"/>
              <a:gd name="connsiteY30" fmla="*/ 2603785 h 4297270"/>
              <a:gd name="connsiteX31" fmla="*/ 3009730 w 5502690"/>
              <a:gd name="connsiteY31" fmla="*/ 2509475 h 4297270"/>
              <a:gd name="connsiteX32" fmla="*/ 2968725 w 5502690"/>
              <a:gd name="connsiteY32" fmla="*/ 2468470 h 4297270"/>
              <a:gd name="connsiteX33" fmla="*/ 2894917 w 5502690"/>
              <a:gd name="connsiteY33" fmla="*/ 2419265 h 4297270"/>
              <a:gd name="connsiteX34" fmla="*/ 2771904 w 5502690"/>
              <a:gd name="connsiteY34" fmla="*/ 2382361 h 4297270"/>
              <a:gd name="connsiteX35" fmla="*/ 2739100 w 5502690"/>
              <a:gd name="connsiteY35" fmla="*/ 2378260 h 4297270"/>
              <a:gd name="connsiteX36" fmla="*/ 2476672 w 5502690"/>
              <a:gd name="connsiteY36" fmla="*/ 2374160 h 4297270"/>
              <a:gd name="connsiteX37" fmla="*/ 2427466 w 5502690"/>
              <a:gd name="connsiteY37" fmla="*/ 2361859 h 4297270"/>
              <a:gd name="connsiteX38" fmla="*/ 2304453 w 5502690"/>
              <a:gd name="connsiteY38" fmla="*/ 2255247 h 4297270"/>
              <a:gd name="connsiteX39" fmla="*/ 2259347 w 5502690"/>
              <a:gd name="connsiteY39" fmla="*/ 2197841 h 4297270"/>
              <a:gd name="connsiteX40" fmla="*/ 2222444 w 5502690"/>
              <a:gd name="connsiteY40" fmla="*/ 2132234 h 4297270"/>
              <a:gd name="connsiteX41" fmla="*/ 2128133 w 5502690"/>
              <a:gd name="connsiteY41" fmla="*/ 2005120 h 4297270"/>
              <a:gd name="connsiteX42" fmla="*/ 2058426 w 5502690"/>
              <a:gd name="connsiteY42" fmla="*/ 1927211 h 4297270"/>
              <a:gd name="connsiteX43" fmla="*/ 2017421 w 5502690"/>
              <a:gd name="connsiteY43" fmla="*/ 1906708 h 4297270"/>
              <a:gd name="connsiteX44" fmla="*/ 1968217 w 5502690"/>
              <a:gd name="connsiteY44" fmla="*/ 1882106 h 4297270"/>
              <a:gd name="connsiteX45" fmla="*/ 1849303 w 5502690"/>
              <a:gd name="connsiteY45" fmla="*/ 1841102 h 4297270"/>
              <a:gd name="connsiteX46" fmla="*/ 1742692 w 5502690"/>
              <a:gd name="connsiteY46" fmla="*/ 1808298 h 4297270"/>
              <a:gd name="connsiteX47" fmla="*/ 1668883 w 5502690"/>
              <a:gd name="connsiteY47" fmla="*/ 1763194 h 4297270"/>
              <a:gd name="connsiteX48" fmla="*/ 1504865 w 5502690"/>
              <a:gd name="connsiteY48" fmla="*/ 1726289 h 4297270"/>
              <a:gd name="connsiteX49" fmla="*/ 1357249 w 5502690"/>
              <a:gd name="connsiteY49" fmla="*/ 1615577 h 4297270"/>
              <a:gd name="connsiteX50" fmla="*/ 1295742 w 5502690"/>
              <a:gd name="connsiteY50" fmla="*/ 1488464 h 4297270"/>
              <a:gd name="connsiteX51" fmla="*/ 1217834 w 5502690"/>
              <a:gd name="connsiteY51" fmla="*/ 1472062 h 4297270"/>
              <a:gd name="connsiteX52" fmla="*/ 1123524 w 5502690"/>
              <a:gd name="connsiteY52" fmla="*/ 1455659 h 4297270"/>
              <a:gd name="connsiteX53" fmla="*/ 1041515 w 5502690"/>
              <a:gd name="connsiteY53" fmla="*/ 1426957 h 4297270"/>
              <a:gd name="connsiteX54" fmla="*/ 951305 w 5502690"/>
              <a:gd name="connsiteY54" fmla="*/ 1377751 h 4297270"/>
              <a:gd name="connsiteX55" fmla="*/ 897999 w 5502690"/>
              <a:gd name="connsiteY55" fmla="*/ 1344948 h 4297270"/>
              <a:gd name="connsiteX56" fmla="*/ 824191 w 5502690"/>
              <a:gd name="connsiteY56" fmla="*/ 1312144 h 4297270"/>
              <a:gd name="connsiteX57" fmla="*/ 754483 w 5502690"/>
              <a:gd name="connsiteY57" fmla="*/ 1299843 h 4297270"/>
              <a:gd name="connsiteX58" fmla="*/ 692976 w 5502690"/>
              <a:gd name="connsiteY58" fmla="*/ 1250636 h 4297270"/>
              <a:gd name="connsiteX59" fmla="*/ 627369 w 5502690"/>
              <a:gd name="connsiteY59" fmla="*/ 1209633 h 4297270"/>
              <a:gd name="connsiteX60" fmla="*/ 602767 w 5502690"/>
              <a:gd name="connsiteY60" fmla="*/ 1123524 h 4297270"/>
              <a:gd name="connsiteX61" fmla="*/ 578164 w 5502690"/>
              <a:gd name="connsiteY61" fmla="*/ 1021012 h 4297270"/>
              <a:gd name="connsiteX62" fmla="*/ 549461 w 5502690"/>
              <a:gd name="connsiteY62" fmla="*/ 885697 h 4297270"/>
              <a:gd name="connsiteX63" fmla="*/ 471553 w 5502690"/>
              <a:gd name="connsiteY63" fmla="*/ 787285 h 4297270"/>
              <a:gd name="connsiteX64" fmla="*/ 299333 w 5502690"/>
              <a:gd name="connsiteY64" fmla="*/ 623268 h 4297270"/>
              <a:gd name="connsiteX65" fmla="*/ 246028 w 5502690"/>
              <a:gd name="connsiteY65" fmla="*/ 508456 h 4297270"/>
              <a:gd name="connsiteX66" fmla="*/ 151718 w 5502690"/>
              <a:gd name="connsiteY66" fmla="*/ 266529 h 4297270"/>
              <a:gd name="connsiteX67" fmla="*/ 0 w 5502690"/>
              <a:gd name="connsiteY67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51499 w 5502690"/>
              <a:gd name="connsiteY13" fmla="*/ 3518185 h 4297270"/>
              <a:gd name="connsiteX14" fmla="*/ 4432585 w 5502690"/>
              <a:gd name="connsiteY14" fmla="*/ 3452578 h 4297270"/>
              <a:gd name="connsiteX15" fmla="*/ 4346476 w 5502690"/>
              <a:gd name="connsiteY15" fmla="*/ 3399272 h 4297270"/>
              <a:gd name="connsiteX16" fmla="*/ 4264467 w 5502690"/>
              <a:gd name="connsiteY16" fmla="*/ 3350066 h 4297270"/>
              <a:gd name="connsiteX17" fmla="*/ 4120951 w 5502690"/>
              <a:gd name="connsiteY17" fmla="*/ 3309063 h 4297270"/>
              <a:gd name="connsiteX18" fmla="*/ 3977436 w 5502690"/>
              <a:gd name="connsiteY18" fmla="*/ 3296761 h 4297270"/>
              <a:gd name="connsiteX19" fmla="*/ 3825719 w 5502690"/>
              <a:gd name="connsiteY19" fmla="*/ 3218852 h 4297270"/>
              <a:gd name="connsiteX20" fmla="*/ 3715007 w 5502690"/>
              <a:gd name="connsiteY20" fmla="*/ 3153245 h 4297270"/>
              <a:gd name="connsiteX21" fmla="*/ 3604295 w 5502690"/>
              <a:gd name="connsiteY21" fmla="*/ 3083537 h 4297270"/>
              <a:gd name="connsiteX22" fmla="*/ 3481281 w 5502690"/>
              <a:gd name="connsiteY22" fmla="*/ 3046633 h 4297270"/>
              <a:gd name="connsiteX23" fmla="*/ 3436177 w 5502690"/>
              <a:gd name="connsiteY23" fmla="*/ 2993328 h 4297270"/>
              <a:gd name="connsiteX24" fmla="*/ 3448478 w 5502690"/>
              <a:gd name="connsiteY24" fmla="*/ 2907218 h 4297270"/>
              <a:gd name="connsiteX25" fmla="*/ 3362368 w 5502690"/>
              <a:gd name="connsiteY25" fmla="*/ 2907218 h 4297270"/>
              <a:gd name="connsiteX26" fmla="*/ 3161447 w 5502690"/>
              <a:gd name="connsiteY26" fmla="*/ 2858012 h 4297270"/>
              <a:gd name="connsiteX27" fmla="*/ 3095839 w 5502690"/>
              <a:gd name="connsiteY27" fmla="*/ 2771903 h 4297270"/>
              <a:gd name="connsiteX28" fmla="*/ 3071237 w 5502690"/>
              <a:gd name="connsiteY28" fmla="*/ 2677593 h 4297270"/>
              <a:gd name="connsiteX29" fmla="*/ 3050734 w 5502690"/>
              <a:gd name="connsiteY29" fmla="*/ 2603785 h 4297270"/>
              <a:gd name="connsiteX30" fmla="*/ 3009730 w 5502690"/>
              <a:gd name="connsiteY30" fmla="*/ 2509475 h 4297270"/>
              <a:gd name="connsiteX31" fmla="*/ 2968725 w 5502690"/>
              <a:gd name="connsiteY31" fmla="*/ 2468470 h 4297270"/>
              <a:gd name="connsiteX32" fmla="*/ 2894917 w 5502690"/>
              <a:gd name="connsiteY32" fmla="*/ 2419265 h 4297270"/>
              <a:gd name="connsiteX33" fmla="*/ 2771904 w 5502690"/>
              <a:gd name="connsiteY33" fmla="*/ 2382361 h 4297270"/>
              <a:gd name="connsiteX34" fmla="*/ 2739100 w 5502690"/>
              <a:gd name="connsiteY34" fmla="*/ 2378260 h 4297270"/>
              <a:gd name="connsiteX35" fmla="*/ 2476672 w 5502690"/>
              <a:gd name="connsiteY35" fmla="*/ 2374160 h 4297270"/>
              <a:gd name="connsiteX36" fmla="*/ 2427466 w 5502690"/>
              <a:gd name="connsiteY36" fmla="*/ 2361859 h 4297270"/>
              <a:gd name="connsiteX37" fmla="*/ 2304453 w 5502690"/>
              <a:gd name="connsiteY37" fmla="*/ 2255247 h 4297270"/>
              <a:gd name="connsiteX38" fmla="*/ 2259347 w 5502690"/>
              <a:gd name="connsiteY38" fmla="*/ 2197841 h 4297270"/>
              <a:gd name="connsiteX39" fmla="*/ 2222444 w 5502690"/>
              <a:gd name="connsiteY39" fmla="*/ 2132234 h 4297270"/>
              <a:gd name="connsiteX40" fmla="*/ 2128133 w 5502690"/>
              <a:gd name="connsiteY40" fmla="*/ 2005120 h 4297270"/>
              <a:gd name="connsiteX41" fmla="*/ 2058426 w 5502690"/>
              <a:gd name="connsiteY41" fmla="*/ 1927211 h 4297270"/>
              <a:gd name="connsiteX42" fmla="*/ 2017421 w 5502690"/>
              <a:gd name="connsiteY42" fmla="*/ 1906708 h 4297270"/>
              <a:gd name="connsiteX43" fmla="*/ 1968217 w 5502690"/>
              <a:gd name="connsiteY43" fmla="*/ 1882106 h 4297270"/>
              <a:gd name="connsiteX44" fmla="*/ 1849303 w 5502690"/>
              <a:gd name="connsiteY44" fmla="*/ 1841102 h 4297270"/>
              <a:gd name="connsiteX45" fmla="*/ 1742692 w 5502690"/>
              <a:gd name="connsiteY45" fmla="*/ 1808298 h 4297270"/>
              <a:gd name="connsiteX46" fmla="*/ 1668883 w 5502690"/>
              <a:gd name="connsiteY46" fmla="*/ 1763194 h 4297270"/>
              <a:gd name="connsiteX47" fmla="*/ 1504865 w 5502690"/>
              <a:gd name="connsiteY47" fmla="*/ 1726289 h 4297270"/>
              <a:gd name="connsiteX48" fmla="*/ 1357249 w 5502690"/>
              <a:gd name="connsiteY48" fmla="*/ 1615577 h 4297270"/>
              <a:gd name="connsiteX49" fmla="*/ 1295742 w 5502690"/>
              <a:gd name="connsiteY49" fmla="*/ 1488464 h 4297270"/>
              <a:gd name="connsiteX50" fmla="*/ 1217834 w 5502690"/>
              <a:gd name="connsiteY50" fmla="*/ 1472062 h 4297270"/>
              <a:gd name="connsiteX51" fmla="*/ 1123524 w 5502690"/>
              <a:gd name="connsiteY51" fmla="*/ 1455659 h 4297270"/>
              <a:gd name="connsiteX52" fmla="*/ 1041515 w 5502690"/>
              <a:gd name="connsiteY52" fmla="*/ 1426957 h 4297270"/>
              <a:gd name="connsiteX53" fmla="*/ 951305 w 5502690"/>
              <a:gd name="connsiteY53" fmla="*/ 1377751 h 4297270"/>
              <a:gd name="connsiteX54" fmla="*/ 897999 w 5502690"/>
              <a:gd name="connsiteY54" fmla="*/ 1344948 h 4297270"/>
              <a:gd name="connsiteX55" fmla="*/ 824191 w 5502690"/>
              <a:gd name="connsiteY55" fmla="*/ 1312144 h 4297270"/>
              <a:gd name="connsiteX56" fmla="*/ 754483 w 5502690"/>
              <a:gd name="connsiteY56" fmla="*/ 1299843 h 4297270"/>
              <a:gd name="connsiteX57" fmla="*/ 692976 w 5502690"/>
              <a:gd name="connsiteY57" fmla="*/ 1250636 h 4297270"/>
              <a:gd name="connsiteX58" fmla="*/ 627369 w 5502690"/>
              <a:gd name="connsiteY58" fmla="*/ 1209633 h 4297270"/>
              <a:gd name="connsiteX59" fmla="*/ 602767 w 5502690"/>
              <a:gd name="connsiteY59" fmla="*/ 1123524 h 4297270"/>
              <a:gd name="connsiteX60" fmla="*/ 578164 w 5502690"/>
              <a:gd name="connsiteY60" fmla="*/ 1021012 h 4297270"/>
              <a:gd name="connsiteX61" fmla="*/ 549461 w 5502690"/>
              <a:gd name="connsiteY61" fmla="*/ 885697 h 4297270"/>
              <a:gd name="connsiteX62" fmla="*/ 471553 w 5502690"/>
              <a:gd name="connsiteY62" fmla="*/ 787285 h 4297270"/>
              <a:gd name="connsiteX63" fmla="*/ 299333 w 5502690"/>
              <a:gd name="connsiteY63" fmla="*/ 623268 h 4297270"/>
              <a:gd name="connsiteX64" fmla="*/ 246028 w 5502690"/>
              <a:gd name="connsiteY64" fmla="*/ 508456 h 4297270"/>
              <a:gd name="connsiteX65" fmla="*/ 151718 w 5502690"/>
              <a:gd name="connsiteY65" fmla="*/ 266529 h 4297270"/>
              <a:gd name="connsiteX66" fmla="*/ 0 w 5502690"/>
              <a:gd name="connsiteY66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51499 w 5502690"/>
              <a:gd name="connsiteY13" fmla="*/ 3518185 h 4297270"/>
              <a:gd name="connsiteX14" fmla="*/ 4346476 w 5502690"/>
              <a:gd name="connsiteY14" fmla="*/ 33992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95839 w 5502690"/>
              <a:gd name="connsiteY26" fmla="*/ 2771903 h 4297270"/>
              <a:gd name="connsiteX27" fmla="*/ 3071237 w 5502690"/>
              <a:gd name="connsiteY27" fmla="*/ 2677593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2968725 w 5502690"/>
              <a:gd name="connsiteY30" fmla="*/ 2468470 h 4297270"/>
              <a:gd name="connsiteX31" fmla="*/ 2894917 w 5502690"/>
              <a:gd name="connsiteY31" fmla="*/ 2419265 h 4297270"/>
              <a:gd name="connsiteX32" fmla="*/ 2771904 w 5502690"/>
              <a:gd name="connsiteY32" fmla="*/ 2382361 h 4297270"/>
              <a:gd name="connsiteX33" fmla="*/ 2739100 w 5502690"/>
              <a:gd name="connsiteY33" fmla="*/ 2378260 h 4297270"/>
              <a:gd name="connsiteX34" fmla="*/ 2476672 w 5502690"/>
              <a:gd name="connsiteY34" fmla="*/ 2374160 h 4297270"/>
              <a:gd name="connsiteX35" fmla="*/ 2427466 w 5502690"/>
              <a:gd name="connsiteY35" fmla="*/ 2361859 h 4297270"/>
              <a:gd name="connsiteX36" fmla="*/ 2304453 w 5502690"/>
              <a:gd name="connsiteY36" fmla="*/ 2255247 h 4297270"/>
              <a:gd name="connsiteX37" fmla="*/ 2259347 w 5502690"/>
              <a:gd name="connsiteY37" fmla="*/ 2197841 h 4297270"/>
              <a:gd name="connsiteX38" fmla="*/ 2222444 w 5502690"/>
              <a:gd name="connsiteY38" fmla="*/ 2132234 h 4297270"/>
              <a:gd name="connsiteX39" fmla="*/ 2128133 w 5502690"/>
              <a:gd name="connsiteY39" fmla="*/ 2005120 h 4297270"/>
              <a:gd name="connsiteX40" fmla="*/ 2058426 w 5502690"/>
              <a:gd name="connsiteY40" fmla="*/ 1927211 h 4297270"/>
              <a:gd name="connsiteX41" fmla="*/ 2017421 w 5502690"/>
              <a:gd name="connsiteY41" fmla="*/ 1906708 h 4297270"/>
              <a:gd name="connsiteX42" fmla="*/ 1968217 w 5502690"/>
              <a:gd name="connsiteY42" fmla="*/ 1882106 h 4297270"/>
              <a:gd name="connsiteX43" fmla="*/ 1849303 w 5502690"/>
              <a:gd name="connsiteY43" fmla="*/ 1841102 h 4297270"/>
              <a:gd name="connsiteX44" fmla="*/ 1742692 w 5502690"/>
              <a:gd name="connsiteY44" fmla="*/ 1808298 h 4297270"/>
              <a:gd name="connsiteX45" fmla="*/ 1668883 w 5502690"/>
              <a:gd name="connsiteY45" fmla="*/ 1763194 h 4297270"/>
              <a:gd name="connsiteX46" fmla="*/ 1504865 w 5502690"/>
              <a:gd name="connsiteY46" fmla="*/ 1726289 h 4297270"/>
              <a:gd name="connsiteX47" fmla="*/ 1357249 w 5502690"/>
              <a:gd name="connsiteY47" fmla="*/ 1615577 h 4297270"/>
              <a:gd name="connsiteX48" fmla="*/ 1295742 w 5502690"/>
              <a:gd name="connsiteY48" fmla="*/ 1488464 h 4297270"/>
              <a:gd name="connsiteX49" fmla="*/ 1217834 w 5502690"/>
              <a:gd name="connsiteY49" fmla="*/ 1472062 h 4297270"/>
              <a:gd name="connsiteX50" fmla="*/ 1123524 w 5502690"/>
              <a:gd name="connsiteY50" fmla="*/ 1455659 h 4297270"/>
              <a:gd name="connsiteX51" fmla="*/ 1041515 w 5502690"/>
              <a:gd name="connsiteY51" fmla="*/ 1426957 h 4297270"/>
              <a:gd name="connsiteX52" fmla="*/ 951305 w 5502690"/>
              <a:gd name="connsiteY52" fmla="*/ 1377751 h 4297270"/>
              <a:gd name="connsiteX53" fmla="*/ 897999 w 5502690"/>
              <a:gd name="connsiteY53" fmla="*/ 1344948 h 4297270"/>
              <a:gd name="connsiteX54" fmla="*/ 824191 w 5502690"/>
              <a:gd name="connsiteY54" fmla="*/ 1312144 h 4297270"/>
              <a:gd name="connsiteX55" fmla="*/ 754483 w 5502690"/>
              <a:gd name="connsiteY55" fmla="*/ 1299843 h 4297270"/>
              <a:gd name="connsiteX56" fmla="*/ 692976 w 5502690"/>
              <a:gd name="connsiteY56" fmla="*/ 1250636 h 4297270"/>
              <a:gd name="connsiteX57" fmla="*/ 627369 w 5502690"/>
              <a:gd name="connsiteY57" fmla="*/ 1209633 h 4297270"/>
              <a:gd name="connsiteX58" fmla="*/ 602767 w 5502690"/>
              <a:gd name="connsiteY58" fmla="*/ 1123524 h 4297270"/>
              <a:gd name="connsiteX59" fmla="*/ 578164 w 5502690"/>
              <a:gd name="connsiteY59" fmla="*/ 1021012 h 4297270"/>
              <a:gd name="connsiteX60" fmla="*/ 549461 w 5502690"/>
              <a:gd name="connsiteY60" fmla="*/ 885697 h 4297270"/>
              <a:gd name="connsiteX61" fmla="*/ 471553 w 5502690"/>
              <a:gd name="connsiteY61" fmla="*/ 787285 h 4297270"/>
              <a:gd name="connsiteX62" fmla="*/ 299333 w 5502690"/>
              <a:gd name="connsiteY62" fmla="*/ 623268 h 4297270"/>
              <a:gd name="connsiteX63" fmla="*/ 246028 w 5502690"/>
              <a:gd name="connsiteY63" fmla="*/ 508456 h 4297270"/>
              <a:gd name="connsiteX64" fmla="*/ 151718 w 5502690"/>
              <a:gd name="connsiteY64" fmla="*/ 266529 h 4297270"/>
              <a:gd name="connsiteX65" fmla="*/ 0 w 5502690"/>
              <a:gd name="connsiteY65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46476 w 5502690"/>
              <a:gd name="connsiteY14" fmla="*/ 33992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95839 w 5502690"/>
              <a:gd name="connsiteY26" fmla="*/ 2771903 h 4297270"/>
              <a:gd name="connsiteX27" fmla="*/ 3071237 w 5502690"/>
              <a:gd name="connsiteY27" fmla="*/ 2677593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2968725 w 5502690"/>
              <a:gd name="connsiteY30" fmla="*/ 2468470 h 4297270"/>
              <a:gd name="connsiteX31" fmla="*/ 2894917 w 5502690"/>
              <a:gd name="connsiteY31" fmla="*/ 2419265 h 4297270"/>
              <a:gd name="connsiteX32" fmla="*/ 2771904 w 5502690"/>
              <a:gd name="connsiteY32" fmla="*/ 2382361 h 4297270"/>
              <a:gd name="connsiteX33" fmla="*/ 2739100 w 5502690"/>
              <a:gd name="connsiteY33" fmla="*/ 2378260 h 4297270"/>
              <a:gd name="connsiteX34" fmla="*/ 2476672 w 5502690"/>
              <a:gd name="connsiteY34" fmla="*/ 2374160 h 4297270"/>
              <a:gd name="connsiteX35" fmla="*/ 2427466 w 5502690"/>
              <a:gd name="connsiteY35" fmla="*/ 2361859 h 4297270"/>
              <a:gd name="connsiteX36" fmla="*/ 2304453 w 5502690"/>
              <a:gd name="connsiteY36" fmla="*/ 2255247 h 4297270"/>
              <a:gd name="connsiteX37" fmla="*/ 2259347 w 5502690"/>
              <a:gd name="connsiteY37" fmla="*/ 2197841 h 4297270"/>
              <a:gd name="connsiteX38" fmla="*/ 2222444 w 5502690"/>
              <a:gd name="connsiteY38" fmla="*/ 2132234 h 4297270"/>
              <a:gd name="connsiteX39" fmla="*/ 2128133 w 5502690"/>
              <a:gd name="connsiteY39" fmla="*/ 2005120 h 4297270"/>
              <a:gd name="connsiteX40" fmla="*/ 2058426 w 5502690"/>
              <a:gd name="connsiteY40" fmla="*/ 1927211 h 4297270"/>
              <a:gd name="connsiteX41" fmla="*/ 2017421 w 5502690"/>
              <a:gd name="connsiteY41" fmla="*/ 1906708 h 4297270"/>
              <a:gd name="connsiteX42" fmla="*/ 1968217 w 5502690"/>
              <a:gd name="connsiteY42" fmla="*/ 1882106 h 4297270"/>
              <a:gd name="connsiteX43" fmla="*/ 1849303 w 5502690"/>
              <a:gd name="connsiteY43" fmla="*/ 1841102 h 4297270"/>
              <a:gd name="connsiteX44" fmla="*/ 1742692 w 5502690"/>
              <a:gd name="connsiteY44" fmla="*/ 1808298 h 4297270"/>
              <a:gd name="connsiteX45" fmla="*/ 1668883 w 5502690"/>
              <a:gd name="connsiteY45" fmla="*/ 1763194 h 4297270"/>
              <a:gd name="connsiteX46" fmla="*/ 1504865 w 5502690"/>
              <a:gd name="connsiteY46" fmla="*/ 1726289 h 4297270"/>
              <a:gd name="connsiteX47" fmla="*/ 1357249 w 5502690"/>
              <a:gd name="connsiteY47" fmla="*/ 1615577 h 4297270"/>
              <a:gd name="connsiteX48" fmla="*/ 1295742 w 5502690"/>
              <a:gd name="connsiteY48" fmla="*/ 1488464 h 4297270"/>
              <a:gd name="connsiteX49" fmla="*/ 1217834 w 5502690"/>
              <a:gd name="connsiteY49" fmla="*/ 1472062 h 4297270"/>
              <a:gd name="connsiteX50" fmla="*/ 1123524 w 5502690"/>
              <a:gd name="connsiteY50" fmla="*/ 1455659 h 4297270"/>
              <a:gd name="connsiteX51" fmla="*/ 1041515 w 5502690"/>
              <a:gd name="connsiteY51" fmla="*/ 1426957 h 4297270"/>
              <a:gd name="connsiteX52" fmla="*/ 951305 w 5502690"/>
              <a:gd name="connsiteY52" fmla="*/ 1377751 h 4297270"/>
              <a:gd name="connsiteX53" fmla="*/ 897999 w 5502690"/>
              <a:gd name="connsiteY53" fmla="*/ 1344948 h 4297270"/>
              <a:gd name="connsiteX54" fmla="*/ 824191 w 5502690"/>
              <a:gd name="connsiteY54" fmla="*/ 1312144 h 4297270"/>
              <a:gd name="connsiteX55" fmla="*/ 754483 w 5502690"/>
              <a:gd name="connsiteY55" fmla="*/ 1299843 h 4297270"/>
              <a:gd name="connsiteX56" fmla="*/ 692976 w 5502690"/>
              <a:gd name="connsiteY56" fmla="*/ 1250636 h 4297270"/>
              <a:gd name="connsiteX57" fmla="*/ 627369 w 5502690"/>
              <a:gd name="connsiteY57" fmla="*/ 1209633 h 4297270"/>
              <a:gd name="connsiteX58" fmla="*/ 602767 w 5502690"/>
              <a:gd name="connsiteY58" fmla="*/ 1123524 h 4297270"/>
              <a:gd name="connsiteX59" fmla="*/ 578164 w 5502690"/>
              <a:gd name="connsiteY59" fmla="*/ 1021012 h 4297270"/>
              <a:gd name="connsiteX60" fmla="*/ 549461 w 5502690"/>
              <a:gd name="connsiteY60" fmla="*/ 885697 h 4297270"/>
              <a:gd name="connsiteX61" fmla="*/ 471553 w 5502690"/>
              <a:gd name="connsiteY61" fmla="*/ 787285 h 4297270"/>
              <a:gd name="connsiteX62" fmla="*/ 299333 w 5502690"/>
              <a:gd name="connsiteY62" fmla="*/ 623268 h 4297270"/>
              <a:gd name="connsiteX63" fmla="*/ 246028 w 5502690"/>
              <a:gd name="connsiteY63" fmla="*/ 508456 h 4297270"/>
              <a:gd name="connsiteX64" fmla="*/ 151718 w 5502690"/>
              <a:gd name="connsiteY64" fmla="*/ 266529 h 4297270"/>
              <a:gd name="connsiteX65" fmla="*/ 0 w 5502690"/>
              <a:gd name="connsiteY65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95839 w 5502690"/>
              <a:gd name="connsiteY26" fmla="*/ 2771903 h 4297270"/>
              <a:gd name="connsiteX27" fmla="*/ 3071237 w 5502690"/>
              <a:gd name="connsiteY27" fmla="*/ 2677593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2968725 w 5502690"/>
              <a:gd name="connsiteY30" fmla="*/ 2468470 h 4297270"/>
              <a:gd name="connsiteX31" fmla="*/ 2894917 w 5502690"/>
              <a:gd name="connsiteY31" fmla="*/ 2419265 h 4297270"/>
              <a:gd name="connsiteX32" fmla="*/ 2771904 w 5502690"/>
              <a:gd name="connsiteY32" fmla="*/ 2382361 h 4297270"/>
              <a:gd name="connsiteX33" fmla="*/ 2739100 w 5502690"/>
              <a:gd name="connsiteY33" fmla="*/ 2378260 h 4297270"/>
              <a:gd name="connsiteX34" fmla="*/ 2476672 w 5502690"/>
              <a:gd name="connsiteY34" fmla="*/ 2374160 h 4297270"/>
              <a:gd name="connsiteX35" fmla="*/ 2427466 w 5502690"/>
              <a:gd name="connsiteY35" fmla="*/ 2361859 h 4297270"/>
              <a:gd name="connsiteX36" fmla="*/ 2304453 w 5502690"/>
              <a:gd name="connsiteY36" fmla="*/ 2255247 h 4297270"/>
              <a:gd name="connsiteX37" fmla="*/ 2259347 w 5502690"/>
              <a:gd name="connsiteY37" fmla="*/ 2197841 h 4297270"/>
              <a:gd name="connsiteX38" fmla="*/ 2222444 w 5502690"/>
              <a:gd name="connsiteY38" fmla="*/ 2132234 h 4297270"/>
              <a:gd name="connsiteX39" fmla="*/ 2128133 w 5502690"/>
              <a:gd name="connsiteY39" fmla="*/ 2005120 h 4297270"/>
              <a:gd name="connsiteX40" fmla="*/ 2058426 w 5502690"/>
              <a:gd name="connsiteY40" fmla="*/ 1927211 h 4297270"/>
              <a:gd name="connsiteX41" fmla="*/ 2017421 w 5502690"/>
              <a:gd name="connsiteY41" fmla="*/ 1906708 h 4297270"/>
              <a:gd name="connsiteX42" fmla="*/ 1968217 w 5502690"/>
              <a:gd name="connsiteY42" fmla="*/ 1882106 h 4297270"/>
              <a:gd name="connsiteX43" fmla="*/ 1849303 w 5502690"/>
              <a:gd name="connsiteY43" fmla="*/ 1841102 h 4297270"/>
              <a:gd name="connsiteX44" fmla="*/ 1742692 w 5502690"/>
              <a:gd name="connsiteY44" fmla="*/ 1808298 h 4297270"/>
              <a:gd name="connsiteX45" fmla="*/ 1668883 w 5502690"/>
              <a:gd name="connsiteY45" fmla="*/ 1763194 h 4297270"/>
              <a:gd name="connsiteX46" fmla="*/ 1504865 w 5502690"/>
              <a:gd name="connsiteY46" fmla="*/ 1726289 h 4297270"/>
              <a:gd name="connsiteX47" fmla="*/ 1357249 w 5502690"/>
              <a:gd name="connsiteY47" fmla="*/ 1615577 h 4297270"/>
              <a:gd name="connsiteX48" fmla="*/ 1295742 w 5502690"/>
              <a:gd name="connsiteY48" fmla="*/ 1488464 h 4297270"/>
              <a:gd name="connsiteX49" fmla="*/ 1217834 w 5502690"/>
              <a:gd name="connsiteY49" fmla="*/ 1472062 h 4297270"/>
              <a:gd name="connsiteX50" fmla="*/ 1123524 w 5502690"/>
              <a:gd name="connsiteY50" fmla="*/ 1455659 h 4297270"/>
              <a:gd name="connsiteX51" fmla="*/ 1041515 w 5502690"/>
              <a:gd name="connsiteY51" fmla="*/ 1426957 h 4297270"/>
              <a:gd name="connsiteX52" fmla="*/ 951305 w 5502690"/>
              <a:gd name="connsiteY52" fmla="*/ 1377751 h 4297270"/>
              <a:gd name="connsiteX53" fmla="*/ 897999 w 5502690"/>
              <a:gd name="connsiteY53" fmla="*/ 1344948 h 4297270"/>
              <a:gd name="connsiteX54" fmla="*/ 824191 w 5502690"/>
              <a:gd name="connsiteY54" fmla="*/ 1312144 h 4297270"/>
              <a:gd name="connsiteX55" fmla="*/ 754483 w 5502690"/>
              <a:gd name="connsiteY55" fmla="*/ 1299843 h 4297270"/>
              <a:gd name="connsiteX56" fmla="*/ 692976 w 5502690"/>
              <a:gd name="connsiteY56" fmla="*/ 1250636 h 4297270"/>
              <a:gd name="connsiteX57" fmla="*/ 627369 w 5502690"/>
              <a:gd name="connsiteY57" fmla="*/ 1209633 h 4297270"/>
              <a:gd name="connsiteX58" fmla="*/ 602767 w 5502690"/>
              <a:gd name="connsiteY58" fmla="*/ 1123524 h 4297270"/>
              <a:gd name="connsiteX59" fmla="*/ 578164 w 5502690"/>
              <a:gd name="connsiteY59" fmla="*/ 1021012 h 4297270"/>
              <a:gd name="connsiteX60" fmla="*/ 549461 w 5502690"/>
              <a:gd name="connsiteY60" fmla="*/ 885697 h 4297270"/>
              <a:gd name="connsiteX61" fmla="*/ 471553 w 5502690"/>
              <a:gd name="connsiteY61" fmla="*/ 787285 h 4297270"/>
              <a:gd name="connsiteX62" fmla="*/ 299333 w 5502690"/>
              <a:gd name="connsiteY62" fmla="*/ 623268 h 4297270"/>
              <a:gd name="connsiteX63" fmla="*/ 246028 w 5502690"/>
              <a:gd name="connsiteY63" fmla="*/ 508456 h 4297270"/>
              <a:gd name="connsiteX64" fmla="*/ 151718 w 5502690"/>
              <a:gd name="connsiteY64" fmla="*/ 266529 h 4297270"/>
              <a:gd name="connsiteX65" fmla="*/ 0 w 5502690"/>
              <a:gd name="connsiteY65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63036 w 5502690"/>
              <a:gd name="connsiteY26" fmla="*/ 2788305 h 4297270"/>
              <a:gd name="connsiteX27" fmla="*/ 3095839 w 5502690"/>
              <a:gd name="connsiteY27" fmla="*/ 2771903 h 4297270"/>
              <a:gd name="connsiteX28" fmla="*/ 3071237 w 5502690"/>
              <a:gd name="connsiteY28" fmla="*/ 2677593 h 4297270"/>
              <a:gd name="connsiteX29" fmla="*/ 3050734 w 5502690"/>
              <a:gd name="connsiteY29" fmla="*/ 2603785 h 4297270"/>
              <a:gd name="connsiteX30" fmla="*/ 3009730 w 5502690"/>
              <a:gd name="connsiteY30" fmla="*/ 2509475 h 4297270"/>
              <a:gd name="connsiteX31" fmla="*/ 2968725 w 5502690"/>
              <a:gd name="connsiteY31" fmla="*/ 2468470 h 4297270"/>
              <a:gd name="connsiteX32" fmla="*/ 2894917 w 5502690"/>
              <a:gd name="connsiteY32" fmla="*/ 2419265 h 4297270"/>
              <a:gd name="connsiteX33" fmla="*/ 2771904 w 5502690"/>
              <a:gd name="connsiteY33" fmla="*/ 2382361 h 4297270"/>
              <a:gd name="connsiteX34" fmla="*/ 2739100 w 5502690"/>
              <a:gd name="connsiteY34" fmla="*/ 2378260 h 4297270"/>
              <a:gd name="connsiteX35" fmla="*/ 2476672 w 5502690"/>
              <a:gd name="connsiteY35" fmla="*/ 2374160 h 4297270"/>
              <a:gd name="connsiteX36" fmla="*/ 2427466 w 5502690"/>
              <a:gd name="connsiteY36" fmla="*/ 2361859 h 4297270"/>
              <a:gd name="connsiteX37" fmla="*/ 2304453 w 5502690"/>
              <a:gd name="connsiteY37" fmla="*/ 2255247 h 4297270"/>
              <a:gd name="connsiteX38" fmla="*/ 2259347 w 5502690"/>
              <a:gd name="connsiteY38" fmla="*/ 2197841 h 4297270"/>
              <a:gd name="connsiteX39" fmla="*/ 2222444 w 5502690"/>
              <a:gd name="connsiteY39" fmla="*/ 2132234 h 4297270"/>
              <a:gd name="connsiteX40" fmla="*/ 2128133 w 5502690"/>
              <a:gd name="connsiteY40" fmla="*/ 2005120 h 4297270"/>
              <a:gd name="connsiteX41" fmla="*/ 2058426 w 5502690"/>
              <a:gd name="connsiteY41" fmla="*/ 1927211 h 4297270"/>
              <a:gd name="connsiteX42" fmla="*/ 2017421 w 5502690"/>
              <a:gd name="connsiteY42" fmla="*/ 1906708 h 4297270"/>
              <a:gd name="connsiteX43" fmla="*/ 1968217 w 5502690"/>
              <a:gd name="connsiteY43" fmla="*/ 1882106 h 4297270"/>
              <a:gd name="connsiteX44" fmla="*/ 1849303 w 5502690"/>
              <a:gd name="connsiteY44" fmla="*/ 1841102 h 4297270"/>
              <a:gd name="connsiteX45" fmla="*/ 1742692 w 5502690"/>
              <a:gd name="connsiteY45" fmla="*/ 1808298 h 4297270"/>
              <a:gd name="connsiteX46" fmla="*/ 1668883 w 5502690"/>
              <a:gd name="connsiteY46" fmla="*/ 1763194 h 4297270"/>
              <a:gd name="connsiteX47" fmla="*/ 1504865 w 5502690"/>
              <a:gd name="connsiteY47" fmla="*/ 1726289 h 4297270"/>
              <a:gd name="connsiteX48" fmla="*/ 1357249 w 5502690"/>
              <a:gd name="connsiteY48" fmla="*/ 1615577 h 4297270"/>
              <a:gd name="connsiteX49" fmla="*/ 1295742 w 5502690"/>
              <a:gd name="connsiteY49" fmla="*/ 1488464 h 4297270"/>
              <a:gd name="connsiteX50" fmla="*/ 1217834 w 5502690"/>
              <a:gd name="connsiteY50" fmla="*/ 1472062 h 4297270"/>
              <a:gd name="connsiteX51" fmla="*/ 1123524 w 5502690"/>
              <a:gd name="connsiteY51" fmla="*/ 1455659 h 4297270"/>
              <a:gd name="connsiteX52" fmla="*/ 1041515 w 5502690"/>
              <a:gd name="connsiteY52" fmla="*/ 1426957 h 4297270"/>
              <a:gd name="connsiteX53" fmla="*/ 951305 w 5502690"/>
              <a:gd name="connsiteY53" fmla="*/ 1377751 h 4297270"/>
              <a:gd name="connsiteX54" fmla="*/ 897999 w 5502690"/>
              <a:gd name="connsiteY54" fmla="*/ 1344948 h 4297270"/>
              <a:gd name="connsiteX55" fmla="*/ 824191 w 5502690"/>
              <a:gd name="connsiteY55" fmla="*/ 1312144 h 4297270"/>
              <a:gd name="connsiteX56" fmla="*/ 754483 w 5502690"/>
              <a:gd name="connsiteY56" fmla="*/ 1299843 h 4297270"/>
              <a:gd name="connsiteX57" fmla="*/ 692976 w 5502690"/>
              <a:gd name="connsiteY57" fmla="*/ 1250636 h 4297270"/>
              <a:gd name="connsiteX58" fmla="*/ 627369 w 5502690"/>
              <a:gd name="connsiteY58" fmla="*/ 1209633 h 4297270"/>
              <a:gd name="connsiteX59" fmla="*/ 602767 w 5502690"/>
              <a:gd name="connsiteY59" fmla="*/ 1123524 h 4297270"/>
              <a:gd name="connsiteX60" fmla="*/ 578164 w 5502690"/>
              <a:gd name="connsiteY60" fmla="*/ 1021012 h 4297270"/>
              <a:gd name="connsiteX61" fmla="*/ 549461 w 5502690"/>
              <a:gd name="connsiteY61" fmla="*/ 885697 h 4297270"/>
              <a:gd name="connsiteX62" fmla="*/ 471553 w 5502690"/>
              <a:gd name="connsiteY62" fmla="*/ 787285 h 4297270"/>
              <a:gd name="connsiteX63" fmla="*/ 299333 w 5502690"/>
              <a:gd name="connsiteY63" fmla="*/ 623268 h 4297270"/>
              <a:gd name="connsiteX64" fmla="*/ 246028 w 5502690"/>
              <a:gd name="connsiteY64" fmla="*/ 508456 h 4297270"/>
              <a:gd name="connsiteX65" fmla="*/ 151718 w 5502690"/>
              <a:gd name="connsiteY65" fmla="*/ 266529 h 4297270"/>
              <a:gd name="connsiteX66" fmla="*/ 0 w 5502690"/>
              <a:gd name="connsiteY66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63036 w 5502690"/>
              <a:gd name="connsiteY26" fmla="*/ 2788305 h 4297270"/>
              <a:gd name="connsiteX27" fmla="*/ 3071237 w 5502690"/>
              <a:gd name="connsiteY27" fmla="*/ 2677593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2968725 w 5502690"/>
              <a:gd name="connsiteY30" fmla="*/ 2468470 h 4297270"/>
              <a:gd name="connsiteX31" fmla="*/ 2894917 w 5502690"/>
              <a:gd name="connsiteY31" fmla="*/ 2419265 h 4297270"/>
              <a:gd name="connsiteX32" fmla="*/ 2771904 w 5502690"/>
              <a:gd name="connsiteY32" fmla="*/ 2382361 h 4297270"/>
              <a:gd name="connsiteX33" fmla="*/ 2739100 w 5502690"/>
              <a:gd name="connsiteY33" fmla="*/ 2378260 h 4297270"/>
              <a:gd name="connsiteX34" fmla="*/ 2476672 w 5502690"/>
              <a:gd name="connsiteY34" fmla="*/ 2374160 h 4297270"/>
              <a:gd name="connsiteX35" fmla="*/ 2427466 w 5502690"/>
              <a:gd name="connsiteY35" fmla="*/ 2361859 h 4297270"/>
              <a:gd name="connsiteX36" fmla="*/ 2304453 w 5502690"/>
              <a:gd name="connsiteY36" fmla="*/ 2255247 h 4297270"/>
              <a:gd name="connsiteX37" fmla="*/ 2259347 w 5502690"/>
              <a:gd name="connsiteY37" fmla="*/ 2197841 h 4297270"/>
              <a:gd name="connsiteX38" fmla="*/ 2222444 w 5502690"/>
              <a:gd name="connsiteY38" fmla="*/ 2132234 h 4297270"/>
              <a:gd name="connsiteX39" fmla="*/ 2128133 w 5502690"/>
              <a:gd name="connsiteY39" fmla="*/ 2005120 h 4297270"/>
              <a:gd name="connsiteX40" fmla="*/ 2058426 w 5502690"/>
              <a:gd name="connsiteY40" fmla="*/ 1927211 h 4297270"/>
              <a:gd name="connsiteX41" fmla="*/ 2017421 w 5502690"/>
              <a:gd name="connsiteY41" fmla="*/ 1906708 h 4297270"/>
              <a:gd name="connsiteX42" fmla="*/ 1968217 w 5502690"/>
              <a:gd name="connsiteY42" fmla="*/ 1882106 h 4297270"/>
              <a:gd name="connsiteX43" fmla="*/ 1849303 w 5502690"/>
              <a:gd name="connsiteY43" fmla="*/ 1841102 h 4297270"/>
              <a:gd name="connsiteX44" fmla="*/ 1742692 w 5502690"/>
              <a:gd name="connsiteY44" fmla="*/ 1808298 h 4297270"/>
              <a:gd name="connsiteX45" fmla="*/ 1668883 w 5502690"/>
              <a:gd name="connsiteY45" fmla="*/ 1763194 h 4297270"/>
              <a:gd name="connsiteX46" fmla="*/ 1504865 w 5502690"/>
              <a:gd name="connsiteY46" fmla="*/ 1726289 h 4297270"/>
              <a:gd name="connsiteX47" fmla="*/ 1357249 w 5502690"/>
              <a:gd name="connsiteY47" fmla="*/ 1615577 h 4297270"/>
              <a:gd name="connsiteX48" fmla="*/ 1295742 w 5502690"/>
              <a:gd name="connsiteY48" fmla="*/ 1488464 h 4297270"/>
              <a:gd name="connsiteX49" fmla="*/ 1217834 w 5502690"/>
              <a:gd name="connsiteY49" fmla="*/ 1472062 h 4297270"/>
              <a:gd name="connsiteX50" fmla="*/ 1123524 w 5502690"/>
              <a:gd name="connsiteY50" fmla="*/ 1455659 h 4297270"/>
              <a:gd name="connsiteX51" fmla="*/ 1041515 w 5502690"/>
              <a:gd name="connsiteY51" fmla="*/ 1426957 h 4297270"/>
              <a:gd name="connsiteX52" fmla="*/ 951305 w 5502690"/>
              <a:gd name="connsiteY52" fmla="*/ 1377751 h 4297270"/>
              <a:gd name="connsiteX53" fmla="*/ 897999 w 5502690"/>
              <a:gd name="connsiteY53" fmla="*/ 1344948 h 4297270"/>
              <a:gd name="connsiteX54" fmla="*/ 824191 w 5502690"/>
              <a:gd name="connsiteY54" fmla="*/ 1312144 h 4297270"/>
              <a:gd name="connsiteX55" fmla="*/ 754483 w 5502690"/>
              <a:gd name="connsiteY55" fmla="*/ 1299843 h 4297270"/>
              <a:gd name="connsiteX56" fmla="*/ 692976 w 5502690"/>
              <a:gd name="connsiteY56" fmla="*/ 1250636 h 4297270"/>
              <a:gd name="connsiteX57" fmla="*/ 627369 w 5502690"/>
              <a:gd name="connsiteY57" fmla="*/ 1209633 h 4297270"/>
              <a:gd name="connsiteX58" fmla="*/ 602767 w 5502690"/>
              <a:gd name="connsiteY58" fmla="*/ 1123524 h 4297270"/>
              <a:gd name="connsiteX59" fmla="*/ 578164 w 5502690"/>
              <a:gd name="connsiteY59" fmla="*/ 1021012 h 4297270"/>
              <a:gd name="connsiteX60" fmla="*/ 549461 w 5502690"/>
              <a:gd name="connsiteY60" fmla="*/ 885697 h 4297270"/>
              <a:gd name="connsiteX61" fmla="*/ 471553 w 5502690"/>
              <a:gd name="connsiteY61" fmla="*/ 787285 h 4297270"/>
              <a:gd name="connsiteX62" fmla="*/ 299333 w 5502690"/>
              <a:gd name="connsiteY62" fmla="*/ 623268 h 4297270"/>
              <a:gd name="connsiteX63" fmla="*/ 246028 w 5502690"/>
              <a:gd name="connsiteY63" fmla="*/ 508456 h 4297270"/>
              <a:gd name="connsiteX64" fmla="*/ 151718 w 5502690"/>
              <a:gd name="connsiteY64" fmla="*/ 266529 h 4297270"/>
              <a:gd name="connsiteX65" fmla="*/ 0 w 5502690"/>
              <a:gd name="connsiteY65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71237 w 5502690"/>
              <a:gd name="connsiteY27" fmla="*/ 2677593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2968725 w 5502690"/>
              <a:gd name="connsiteY30" fmla="*/ 2468470 h 4297270"/>
              <a:gd name="connsiteX31" fmla="*/ 2894917 w 5502690"/>
              <a:gd name="connsiteY31" fmla="*/ 2419265 h 4297270"/>
              <a:gd name="connsiteX32" fmla="*/ 2771904 w 5502690"/>
              <a:gd name="connsiteY32" fmla="*/ 2382361 h 4297270"/>
              <a:gd name="connsiteX33" fmla="*/ 2739100 w 5502690"/>
              <a:gd name="connsiteY33" fmla="*/ 2378260 h 4297270"/>
              <a:gd name="connsiteX34" fmla="*/ 2476672 w 5502690"/>
              <a:gd name="connsiteY34" fmla="*/ 2374160 h 4297270"/>
              <a:gd name="connsiteX35" fmla="*/ 2427466 w 5502690"/>
              <a:gd name="connsiteY35" fmla="*/ 2361859 h 4297270"/>
              <a:gd name="connsiteX36" fmla="*/ 2304453 w 5502690"/>
              <a:gd name="connsiteY36" fmla="*/ 2255247 h 4297270"/>
              <a:gd name="connsiteX37" fmla="*/ 2259347 w 5502690"/>
              <a:gd name="connsiteY37" fmla="*/ 2197841 h 4297270"/>
              <a:gd name="connsiteX38" fmla="*/ 2222444 w 5502690"/>
              <a:gd name="connsiteY38" fmla="*/ 2132234 h 4297270"/>
              <a:gd name="connsiteX39" fmla="*/ 2128133 w 5502690"/>
              <a:gd name="connsiteY39" fmla="*/ 2005120 h 4297270"/>
              <a:gd name="connsiteX40" fmla="*/ 2058426 w 5502690"/>
              <a:gd name="connsiteY40" fmla="*/ 1927211 h 4297270"/>
              <a:gd name="connsiteX41" fmla="*/ 2017421 w 5502690"/>
              <a:gd name="connsiteY41" fmla="*/ 1906708 h 4297270"/>
              <a:gd name="connsiteX42" fmla="*/ 1968217 w 5502690"/>
              <a:gd name="connsiteY42" fmla="*/ 1882106 h 4297270"/>
              <a:gd name="connsiteX43" fmla="*/ 1849303 w 5502690"/>
              <a:gd name="connsiteY43" fmla="*/ 1841102 h 4297270"/>
              <a:gd name="connsiteX44" fmla="*/ 1742692 w 5502690"/>
              <a:gd name="connsiteY44" fmla="*/ 1808298 h 4297270"/>
              <a:gd name="connsiteX45" fmla="*/ 1668883 w 5502690"/>
              <a:gd name="connsiteY45" fmla="*/ 1763194 h 4297270"/>
              <a:gd name="connsiteX46" fmla="*/ 1504865 w 5502690"/>
              <a:gd name="connsiteY46" fmla="*/ 1726289 h 4297270"/>
              <a:gd name="connsiteX47" fmla="*/ 1357249 w 5502690"/>
              <a:gd name="connsiteY47" fmla="*/ 1615577 h 4297270"/>
              <a:gd name="connsiteX48" fmla="*/ 1295742 w 5502690"/>
              <a:gd name="connsiteY48" fmla="*/ 1488464 h 4297270"/>
              <a:gd name="connsiteX49" fmla="*/ 1217834 w 5502690"/>
              <a:gd name="connsiteY49" fmla="*/ 1472062 h 4297270"/>
              <a:gd name="connsiteX50" fmla="*/ 1123524 w 5502690"/>
              <a:gd name="connsiteY50" fmla="*/ 1455659 h 4297270"/>
              <a:gd name="connsiteX51" fmla="*/ 1041515 w 5502690"/>
              <a:gd name="connsiteY51" fmla="*/ 1426957 h 4297270"/>
              <a:gd name="connsiteX52" fmla="*/ 951305 w 5502690"/>
              <a:gd name="connsiteY52" fmla="*/ 1377751 h 4297270"/>
              <a:gd name="connsiteX53" fmla="*/ 897999 w 5502690"/>
              <a:gd name="connsiteY53" fmla="*/ 1344948 h 4297270"/>
              <a:gd name="connsiteX54" fmla="*/ 824191 w 5502690"/>
              <a:gd name="connsiteY54" fmla="*/ 1312144 h 4297270"/>
              <a:gd name="connsiteX55" fmla="*/ 754483 w 5502690"/>
              <a:gd name="connsiteY55" fmla="*/ 1299843 h 4297270"/>
              <a:gd name="connsiteX56" fmla="*/ 692976 w 5502690"/>
              <a:gd name="connsiteY56" fmla="*/ 1250636 h 4297270"/>
              <a:gd name="connsiteX57" fmla="*/ 627369 w 5502690"/>
              <a:gd name="connsiteY57" fmla="*/ 1209633 h 4297270"/>
              <a:gd name="connsiteX58" fmla="*/ 602767 w 5502690"/>
              <a:gd name="connsiteY58" fmla="*/ 1123524 h 4297270"/>
              <a:gd name="connsiteX59" fmla="*/ 578164 w 5502690"/>
              <a:gd name="connsiteY59" fmla="*/ 1021012 h 4297270"/>
              <a:gd name="connsiteX60" fmla="*/ 549461 w 5502690"/>
              <a:gd name="connsiteY60" fmla="*/ 885697 h 4297270"/>
              <a:gd name="connsiteX61" fmla="*/ 471553 w 5502690"/>
              <a:gd name="connsiteY61" fmla="*/ 787285 h 4297270"/>
              <a:gd name="connsiteX62" fmla="*/ 299333 w 5502690"/>
              <a:gd name="connsiteY62" fmla="*/ 623268 h 4297270"/>
              <a:gd name="connsiteX63" fmla="*/ 246028 w 5502690"/>
              <a:gd name="connsiteY63" fmla="*/ 508456 h 4297270"/>
              <a:gd name="connsiteX64" fmla="*/ 151718 w 5502690"/>
              <a:gd name="connsiteY64" fmla="*/ 266529 h 4297270"/>
              <a:gd name="connsiteX65" fmla="*/ 0 w 5502690"/>
              <a:gd name="connsiteY65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2968725 w 5502690"/>
              <a:gd name="connsiteY30" fmla="*/ 2468470 h 4297270"/>
              <a:gd name="connsiteX31" fmla="*/ 2894917 w 5502690"/>
              <a:gd name="connsiteY31" fmla="*/ 2419265 h 4297270"/>
              <a:gd name="connsiteX32" fmla="*/ 2771904 w 5502690"/>
              <a:gd name="connsiteY32" fmla="*/ 2382361 h 4297270"/>
              <a:gd name="connsiteX33" fmla="*/ 2739100 w 5502690"/>
              <a:gd name="connsiteY33" fmla="*/ 2378260 h 4297270"/>
              <a:gd name="connsiteX34" fmla="*/ 2476672 w 5502690"/>
              <a:gd name="connsiteY34" fmla="*/ 2374160 h 4297270"/>
              <a:gd name="connsiteX35" fmla="*/ 2427466 w 5502690"/>
              <a:gd name="connsiteY35" fmla="*/ 2361859 h 4297270"/>
              <a:gd name="connsiteX36" fmla="*/ 2304453 w 5502690"/>
              <a:gd name="connsiteY36" fmla="*/ 2255247 h 4297270"/>
              <a:gd name="connsiteX37" fmla="*/ 2259347 w 5502690"/>
              <a:gd name="connsiteY37" fmla="*/ 2197841 h 4297270"/>
              <a:gd name="connsiteX38" fmla="*/ 2222444 w 5502690"/>
              <a:gd name="connsiteY38" fmla="*/ 2132234 h 4297270"/>
              <a:gd name="connsiteX39" fmla="*/ 2128133 w 5502690"/>
              <a:gd name="connsiteY39" fmla="*/ 2005120 h 4297270"/>
              <a:gd name="connsiteX40" fmla="*/ 2058426 w 5502690"/>
              <a:gd name="connsiteY40" fmla="*/ 1927211 h 4297270"/>
              <a:gd name="connsiteX41" fmla="*/ 2017421 w 5502690"/>
              <a:gd name="connsiteY41" fmla="*/ 1906708 h 4297270"/>
              <a:gd name="connsiteX42" fmla="*/ 1968217 w 5502690"/>
              <a:gd name="connsiteY42" fmla="*/ 1882106 h 4297270"/>
              <a:gd name="connsiteX43" fmla="*/ 1849303 w 5502690"/>
              <a:gd name="connsiteY43" fmla="*/ 1841102 h 4297270"/>
              <a:gd name="connsiteX44" fmla="*/ 1742692 w 5502690"/>
              <a:gd name="connsiteY44" fmla="*/ 1808298 h 4297270"/>
              <a:gd name="connsiteX45" fmla="*/ 1668883 w 5502690"/>
              <a:gd name="connsiteY45" fmla="*/ 1763194 h 4297270"/>
              <a:gd name="connsiteX46" fmla="*/ 1504865 w 5502690"/>
              <a:gd name="connsiteY46" fmla="*/ 1726289 h 4297270"/>
              <a:gd name="connsiteX47" fmla="*/ 1357249 w 5502690"/>
              <a:gd name="connsiteY47" fmla="*/ 1615577 h 4297270"/>
              <a:gd name="connsiteX48" fmla="*/ 1295742 w 5502690"/>
              <a:gd name="connsiteY48" fmla="*/ 1488464 h 4297270"/>
              <a:gd name="connsiteX49" fmla="*/ 1217834 w 5502690"/>
              <a:gd name="connsiteY49" fmla="*/ 1472062 h 4297270"/>
              <a:gd name="connsiteX50" fmla="*/ 1123524 w 5502690"/>
              <a:gd name="connsiteY50" fmla="*/ 1455659 h 4297270"/>
              <a:gd name="connsiteX51" fmla="*/ 1041515 w 5502690"/>
              <a:gd name="connsiteY51" fmla="*/ 1426957 h 4297270"/>
              <a:gd name="connsiteX52" fmla="*/ 951305 w 5502690"/>
              <a:gd name="connsiteY52" fmla="*/ 1377751 h 4297270"/>
              <a:gd name="connsiteX53" fmla="*/ 897999 w 5502690"/>
              <a:gd name="connsiteY53" fmla="*/ 1344948 h 4297270"/>
              <a:gd name="connsiteX54" fmla="*/ 824191 w 5502690"/>
              <a:gd name="connsiteY54" fmla="*/ 1312144 h 4297270"/>
              <a:gd name="connsiteX55" fmla="*/ 754483 w 5502690"/>
              <a:gd name="connsiteY55" fmla="*/ 1299843 h 4297270"/>
              <a:gd name="connsiteX56" fmla="*/ 692976 w 5502690"/>
              <a:gd name="connsiteY56" fmla="*/ 1250636 h 4297270"/>
              <a:gd name="connsiteX57" fmla="*/ 627369 w 5502690"/>
              <a:gd name="connsiteY57" fmla="*/ 1209633 h 4297270"/>
              <a:gd name="connsiteX58" fmla="*/ 602767 w 5502690"/>
              <a:gd name="connsiteY58" fmla="*/ 1123524 h 4297270"/>
              <a:gd name="connsiteX59" fmla="*/ 578164 w 5502690"/>
              <a:gd name="connsiteY59" fmla="*/ 1021012 h 4297270"/>
              <a:gd name="connsiteX60" fmla="*/ 549461 w 5502690"/>
              <a:gd name="connsiteY60" fmla="*/ 885697 h 4297270"/>
              <a:gd name="connsiteX61" fmla="*/ 471553 w 5502690"/>
              <a:gd name="connsiteY61" fmla="*/ 787285 h 4297270"/>
              <a:gd name="connsiteX62" fmla="*/ 299333 w 5502690"/>
              <a:gd name="connsiteY62" fmla="*/ 623268 h 4297270"/>
              <a:gd name="connsiteX63" fmla="*/ 246028 w 5502690"/>
              <a:gd name="connsiteY63" fmla="*/ 508456 h 4297270"/>
              <a:gd name="connsiteX64" fmla="*/ 151718 w 5502690"/>
              <a:gd name="connsiteY64" fmla="*/ 266529 h 4297270"/>
              <a:gd name="connsiteX65" fmla="*/ 0 w 5502690"/>
              <a:gd name="connsiteY65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2968725 w 5502690"/>
              <a:gd name="connsiteY30" fmla="*/ 2468470 h 4297270"/>
              <a:gd name="connsiteX31" fmla="*/ 2894917 w 5502690"/>
              <a:gd name="connsiteY31" fmla="*/ 2419265 h 4297270"/>
              <a:gd name="connsiteX32" fmla="*/ 2771904 w 5502690"/>
              <a:gd name="connsiteY32" fmla="*/ 2382361 h 4297270"/>
              <a:gd name="connsiteX33" fmla="*/ 2739100 w 5502690"/>
              <a:gd name="connsiteY33" fmla="*/ 2378260 h 4297270"/>
              <a:gd name="connsiteX34" fmla="*/ 2476672 w 5502690"/>
              <a:gd name="connsiteY34" fmla="*/ 2374160 h 4297270"/>
              <a:gd name="connsiteX35" fmla="*/ 2427466 w 5502690"/>
              <a:gd name="connsiteY35" fmla="*/ 2361859 h 4297270"/>
              <a:gd name="connsiteX36" fmla="*/ 2304453 w 5502690"/>
              <a:gd name="connsiteY36" fmla="*/ 2255247 h 4297270"/>
              <a:gd name="connsiteX37" fmla="*/ 2259347 w 5502690"/>
              <a:gd name="connsiteY37" fmla="*/ 2197841 h 4297270"/>
              <a:gd name="connsiteX38" fmla="*/ 2222444 w 5502690"/>
              <a:gd name="connsiteY38" fmla="*/ 2132234 h 4297270"/>
              <a:gd name="connsiteX39" fmla="*/ 2128133 w 5502690"/>
              <a:gd name="connsiteY39" fmla="*/ 2005120 h 4297270"/>
              <a:gd name="connsiteX40" fmla="*/ 2058426 w 5502690"/>
              <a:gd name="connsiteY40" fmla="*/ 1927211 h 4297270"/>
              <a:gd name="connsiteX41" fmla="*/ 2017421 w 5502690"/>
              <a:gd name="connsiteY41" fmla="*/ 1906708 h 4297270"/>
              <a:gd name="connsiteX42" fmla="*/ 1968217 w 5502690"/>
              <a:gd name="connsiteY42" fmla="*/ 1882106 h 4297270"/>
              <a:gd name="connsiteX43" fmla="*/ 1849303 w 5502690"/>
              <a:gd name="connsiteY43" fmla="*/ 1841102 h 4297270"/>
              <a:gd name="connsiteX44" fmla="*/ 1742692 w 5502690"/>
              <a:gd name="connsiteY44" fmla="*/ 1808298 h 4297270"/>
              <a:gd name="connsiteX45" fmla="*/ 1668883 w 5502690"/>
              <a:gd name="connsiteY45" fmla="*/ 1763194 h 4297270"/>
              <a:gd name="connsiteX46" fmla="*/ 1504865 w 5502690"/>
              <a:gd name="connsiteY46" fmla="*/ 1726289 h 4297270"/>
              <a:gd name="connsiteX47" fmla="*/ 1357249 w 5502690"/>
              <a:gd name="connsiteY47" fmla="*/ 1615577 h 4297270"/>
              <a:gd name="connsiteX48" fmla="*/ 1295742 w 5502690"/>
              <a:gd name="connsiteY48" fmla="*/ 1488464 h 4297270"/>
              <a:gd name="connsiteX49" fmla="*/ 1217834 w 5502690"/>
              <a:gd name="connsiteY49" fmla="*/ 1472062 h 4297270"/>
              <a:gd name="connsiteX50" fmla="*/ 1123524 w 5502690"/>
              <a:gd name="connsiteY50" fmla="*/ 1455659 h 4297270"/>
              <a:gd name="connsiteX51" fmla="*/ 1041515 w 5502690"/>
              <a:gd name="connsiteY51" fmla="*/ 1426957 h 4297270"/>
              <a:gd name="connsiteX52" fmla="*/ 951305 w 5502690"/>
              <a:gd name="connsiteY52" fmla="*/ 1377751 h 4297270"/>
              <a:gd name="connsiteX53" fmla="*/ 897999 w 5502690"/>
              <a:gd name="connsiteY53" fmla="*/ 1344948 h 4297270"/>
              <a:gd name="connsiteX54" fmla="*/ 824191 w 5502690"/>
              <a:gd name="connsiteY54" fmla="*/ 1312144 h 4297270"/>
              <a:gd name="connsiteX55" fmla="*/ 754483 w 5502690"/>
              <a:gd name="connsiteY55" fmla="*/ 1299843 h 4297270"/>
              <a:gd name="connsiteX56" fmla="*/ 692976 w 5502690"/>
              <a:gd name="connsiteY56" fmla="*/ 1250636 h 4297270"/>
              <a:gd name="connsiteX57" fmla="*/ 627369 w 5502690"/>
              <a:gd name="connsiteY57" fmla="*/ 1209633 h 4297270"/>
              <a:gd name="connsiteX58" fmla="*/ 602767 w 5502690"/>
              <a:gd name="connsiteY58" fmla="*/ 1123524 h 4297270"/>
              <a:gd name="connsiteX59" fmla="*/ 578164 w 5502690"/>
              <a:gd name="connsiteY59" fmla="*/ 1021012 h 4297270"/>
              <a:gd name="connsiteX60" fmla="*/ 549461 w 5502690"/>
              <a:gd name="connsiteY60" fmla="*/ 885697 h 4297270"/>
              <a:gd name="connsiteX61" fmla="*/ 471553 w 5502690"/>
              <a:gd name="connsiteY61" fmla="*/ 787285 h 4297270"/>
              <a:gd name="connsiteX62" fmla="*/ 299333 w 5502690"/>
              <a:gd name="connsiteY62" fmla="*/ 623268 h 4297270"/>
              <a:gd name="connsiteX63" fmla="*/ 246028 w 5502690"/>
              <a:gd name="connsiteY63" fmla="*/ 508456 h 4297270"/>
              <a:gd name="connsiteX64" fmla="*/ 151718 w 5502690"/>
              <a:gd name="connsiteY64" fmla="*/ 266529 h 4297270"/>
              <a:gd name="connsiteX65" fmla="*/ 0 w 5502690"/>
              <a:gd name="connsiteY65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2968725 w 5502690"/>
              <a:gd name="connsiteY30" fmla="*/ 2468470 h 4297270"/>
              <a:gd name="connsiteX31" fmla="*/ 2894917 w 5502690"/>
              <a:gd name="connsiteY31" fmla="*/ 2419265 h 4297270"/>
              <a:gd name="connsiteX32" fmla="*/ 2739100 w 5502690"/>
              <a:gd name="connsiteY32" fmla="*/ 2378260 h 4297270"/>
              <a:gd name="connsiteX33" fmla="*/ 2476672 w 5502690"/>
              <a:gd name="connsiteY33" fmla="*/ 2374160 h 4297270"/>
              <a:gd name="connsiteX34" fmla="*/ 2427466 w 5502690"/>
              <a:gd name="connsiteY34" fmla="*/ 2361859 h 4297270"/>
              <a:gd name="connsiteX35" fmla="*/ 2304453 w 5502690"/>
              <a:gd name="connsiteY35" fmla="*/ 2255247 h 4297270"/>
              <a:gd name="connsiteX36" fmla="*/ 2259347 w 5502690"/>
              <a:gd name="connsiteY36" fmla="*/ 2197841 h 4297270"/>
              <a:gd name="connsiteX37" fmla="*/ 2222444 w 5502690"/>
              <a:gd name="connsiteY37" fmla="*/ 2132234 h 4297270"/>
              <a:gd name="connsiteX38" fmla="*/ 2128133 w 5502690"/>
              <a:gd name="connsiteY38" fmla="*/ 2005120 h 4297270"/>
              <a:gd name="connsiteX39" fmla="*/ 2058426 w 5502690"/>
              <a:gd name="connsiteY39" fmla="*/ 1927211 h 4297270"/>
              <a:gd name="connsiteX40" fmla="*/ 2017421 w 5502690"/>
              <a:gd name="connsiteY40" fmla="*/ 1906708 h 4297270"/>
              <a:gd name="connsiteX41" fmla="*/ 1968217 w 5502690"/>
              <a:gd name="connsiteY41" fmla="*/ 1882106 h 4297270"/>
              <a:gd name="connsiteX42" fmla="*/ 1849303 w 5502690"/>
              <a:gd name="connsiteY42" fmla="*/ 1841102 h 4297270"/>
              <a:gd name="connsiteX43" fmla="*/ 1742692 w 5502690"/>
              <a:gd name="connsiteY43" fmla="*/ 1808298 h 4297270"/>
              <a:gd name="connsiteX44" fmla="*/ 1668883 w 5502690"/>
              <a:gd name="connsiteY44" fmla="*/ 1763194 h 4297270"/>
              <a:gd name="connsiteX45" fmla="*/ 1504865 w 5502690"/>
              <a:gd name="connsiteY45" fmla="*/ 1726289 h 4297270"/>
              <a:gd name="connsiteX46" fmla="*/ 1357249 w 5502690"/>
              <a:gd name="connsiteY46" fmla="*/ 1615577 h 4297270"/>
              <a:gd name="connsiteX47" fmla="*/ 1295742 w 5502690"/>
              <a:gd name="connsiteY47" fmla="*/ 1488464 h 4297270"/>
              <a:gd name="connsiteX48" fmla="*/ 1217834 w 5502690"/>
              <a:gd name="connsiteY48" fmla="*/ 1472062 h 4297270"/>
              <a:gd name="connsiteX49" fmla="*/ 1123524 w 5502690"/>
              <a:gd name="connsiteY49" fmla="*/ 1455659 h 4297270"/>
              <a:gd name="connsiteX50" fmla="*/ 1041515 w 5502690"/>
              <a:gd name="connsiteY50" fmla="*/ 1426957 h 4297270"/>
              <a:gd name="connsiteX51" fmla="*/ 951305 w 5502690"/>
              <a:gd name="connsiteY51" fmla="*/ 1377751 h 4297270"/>
              <a:gd name="connsiteX52" fmla="*/ 897999 w 5502690"/>
              <a:gd name="connsiteY52" fmla="*/ 1344948 h 4297270"/>
              <a:gd name="connsiteX53" fmla="*/ 824191 w 5502690"/>
              <a:gd name="connsiteY53" fmla="*/ 1312144 h 4297270"/>
              <a:gd name="connsiteX54" fmla="*/ 754483 w 5502690"/>
              <a:gd name="connsiteY54" fmla="*/ 1299843 h 4297270"/>
              <a:gd name="connsiteX55" fmla="*/ 692976 w 5502690"/>
              <a:gd name="connsiteY55" fmla="*/ 1250636 h 4297270"/>
              <a:gd name="connsiteX56" fmla="*/ 627369 w 5502690"/>
              <a:gd name="connsiteY56" fmla="*/ 1209633 h 4297270"/>
              <a:gd name="connsiteX57" fmla="*/ 602767 w 5502690"/>
              <a:gd name="connsiteY57" fmla="*/ 1123524 h 4297270"/>
              <a:gd name="connsiteX58" fmla="*/ 578164 w 5502690"/>
              <a:gd name="connsiteY58" fmla="*/ 1021012 h 4297270"/>
              <a:gd name="connsiteX59" fmla="*/ 549461 w 5502690"/>
              <a:gd name="connsiteY59" fmla="*/ 885697 h 4297270"/>
              <a:gd name="connsiteX60" fmla="*/ 471553 w 5502690"/>
              <a:gd name="connsiteY60" fmla="*/ 787285 h 4297270"/>
              <a:gd name="connsiteX61" fmla="*/ 299333 w 5502690"/>
              <a:gd name="connsiteY61" fmla="*/ 623268 h 4297270"/>
              <a:gd name="connsiteX62" fmla="*/ 246028 w 5502690"/>
              <a:gd name="connsiteY62" fmla="*/ 508456 h 4297270"/>
              <a:gd name="connsiteX63" fmla="*/ 151718 w 5502690"/>
              <a:gd name="connsiteY63" fmla="*/ 266529 h 4297270"/>
              <a:gd name="connsiteX64" fmla="*/ 0 w 5502690"/>
              <a:gd name="connsiteY64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3001529 w 5502690"/>
              <a:gd name="connsiteY30" fmla="*/ 2443867 h 4297270"/>
              <a:gd name="connsiteX31" fmla="*/ 2894917 w 5502690"/>
              <a:gd name="connsiteY31" fmla="*/ 2419265 h 4297270"/>
              <a:gd name="connsiteX32" fmla="*/ 2739100 w 5502690"/>
              <a:gd name="connsiteY32" fmla="*/ 2378260 h 4297270"/>
              <a:gd name="connsiteX33" fmla="*/ 2476672 w 5502690"/>
              <a:gd name="connsiteY33" fmla="*/ 2374160 h 4297270"/>
              <a:gd name="connsiteX34" fmla="*/ 2427466 w 5502690"/>
              <a:gd name="connsiteY34" fmla="*/ 2361859 h 4297270"/>
              <a:gd name="connsiteX35" fmla="*/ 2304453 w 5502690"/>
              <a:gd name="connsiteY35" fmla="*/ 2255247 h 4297270"/>
              <a:gd name="connsiteX36" fmla="*/ 2259347 w 5502690"/>
              <a:gd name="connsiteY36" fmla="*/ 2197841 h 4297270"/>
              <a:gd name="connsiteX37" fmla="*/ 2222444 w 5502690"/>
              <a:gd name="connsiteY37" fmla="*/ 2132234 h 4297270"/>
              <a:gd name="connsiteX38" fmla="*/ 2128133 w 5502690"/>
              <a:gd name="connsiteY38" fmla="*/ 2005120 h 4297270"/>
              <a:gd name="connsiteX39" fmla="*/ 2058426 w 5502690"/>
              <a:gd name="connsiteY39" fmla="*/ 1927211 h 4297270"/>
              <a:gd name="connsiteX40" fmla="*/ 2017421 w 5502690"/>
              <a:gd name="connsiteY40" fmla="*/ 1906708 h 4297270"/>
              <a:gd name="connsiteX41" fmla="*/ 1968217 w 5502690"/>
              <a:gd name="connsiteY41" fmla="*/ 1882106 h 4297270"/>
              <a:gd name="connsiteX42" fmla="*/ 1849303 w 5502690"/>
              <a:gd name="connsiteY42" fmla="*/ 1841102 h 4297270"/>
              <a:gd name="connsiteX43" fmla="*/ 1742692 w 5502690"/>
              <a:gd name="connsiteY43" fmla="*/ 1808298 h 4297270"/>
              <a:gd name="connsiteX44" fmla="*/ 1668883 w 5502690"/>
              <a:gd name="connsiteY44" fmla="*/ 1763194 h 4297270"/>
              <a:gd name="connsiteX45" fmla="*/ 1504865 w 5502690"/>
              <a:gd name="connsiteY45" fmla="*/ 1726289 h 4297270"/>
              <a:gd name="connsiteX46" fmla="*/ 1357249 w 5502690"/>
              <a:gd name="connsiteY46" fmla="*/ 1615577 h 4297270"/>
              <a:gd name="connsiteX47" fmla="*/ 1295742 w 5502690"/>
              <a:gd name="connsiteY47" fmla="*/ 1488464 h 4297270"/>
              <a:gd name="connsiteX48" fmla="*/ 1217834 w 5502690"/>
              <a:gd name="connsiteY48" fmla="*/ 1472062 h 4297270"/>
              <a:gd name="connsiteX49" fmla="*/ 1123524 w 5502690"/>
              <a:gd name="connsiteY49" fmla="*/ 1455659 h 4297270"/>
              <a:gd name="connsiteX50" fmla="*/ 1041515 w 5502690"/>
              <a:gd name="connsiteY50" fmla="*/ 1426957 h 4297270"/>
              <a:gd name="connsiteX51" fmla="*/ 951305 w 5502690"/>
              <a:gd name="connsiteY51" fmla="*/ 1377751 h 4297270"/>
              <a:gd name="connsiteX52" fmla="*/ 897999 w 5502690"/>
              <a:gd name="connsiteY52" fmla="*/ 1344948 h 4297270"/>
              <a:gd name="connsiteX53" fmla="*/ 824191 w 5502690"/>
              <a:gd name="connsiteY53" fmla="*/ 1312144 h 4297270"/>
              <a:gd name="connsiteX54" fmla="*/ 754483 w 5502690"/>
              <a:gd name="connsiteY54" fmla="*/ 1299843 h 4297270"/>
              <a:gd name="connsiteX55" fmla="*/ 692976 w 5502690"/>
              <a:gd name="connsiteY55" fmla="*/ 1250636 h 4297270"/>
              <a:gd name="connsiteX56" fmla="*/ 627369 w 5502690"/>
              <a:gd name="connsiteY56" fmla="*/ 1209633 h 4297270"/>
              <a:gd name="connsiteX57" fmla="*/ 602767 w 5502690"/>
              <a:gd name="connsiteY57" fmla="*/ 1123524 h 4297270"/>
              <a:gd name="connsiteX58" fmla="*/ 578164 w 5502690"/>
              <a:gd name="connsiteY58" fmla="*/ 1021012 h 4297270"/>
              <a:gd name="connsiteX59" fmla="*/ 549461 w 5502690"/>
              <a:gd name="connsiteY59" fmla="*/ 885697 h 4297270"/>
              <a:gd name="connsiteX60" fmla="*/ 471553 w 5502690"/>
              <a:gd name="connsiteY60" fmla="*/ 787285 h 4297270"/>
              <a:gd name="connsiteX61" fmla="*/ 299333 w 5502690"/>
              <a:gd name="connsiteY61" fmla="*/ 623268 h 4297270"/>
              <a:gd name="connsiteX62" fmla="*/ 246028 w 5502690"/>
              <a:gd name="connsiteY62" fmla="*/ 508456 h 4297270"/>
              <a:gd name="connsiteX63" fmla="*/ 151718 w 5502690"/>
              <a:gd name="connsiteY63" fmla="*/ 266529 h 4297270"/>
              <a:gd name="connsiteX64" fmla="*/ 0 w 5502690"/>
              <a:gd name="connsiteY64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09730 w 5502690"/>
              <a:gd name="connsiteY29" fmla="*/ 2509475 h 4297270"/>
              <a:gd name="connsiteX30" fmla="*/ 3001529 w 5502690"/>
              <a:gd name="connsiteY30" fmla="*/ 2443867 h 4297270"/>
              <a:gd name="connsiteX31" fmla="*/ 2911319 w 5502690"/>
              <a:gd name="connsiteY31" fmla="*/ 2386462 h 4297270"/>
              <a:gd name="connsiteX32" fmla="*/ 2739100 w 5502690"/>
              <a:gd name="connsiteY32" fmla="*/ 2378260 h 4297270"/>
              <a:gd name="connsiteX33" fmla="*/ 2476672 w 5502690"/>
              <a:gd name="connsiteY33" fmla="*/ 2374160 h 4297270"/>
              <a:gd name="connsiteX34" fmla="*/ 2427466 w 5502690"/>
              <a:gd name="connsiteY34" fmla="*/ 2361859 h 4297270"/>
              <a:gd name="connsiteX35" fmla="*/ 2304453 w 5502690"/>
              <a:gd name="connsiteY35" fmla="*/ 2255247 h 4297270"/>
              <a:gd name="connsiteX36" fmla="*/ 2259347 w 5502690"/>
              <a:gd name="connsiteY36" fmla="*/ 2197841 h 4297270"/>
              <a:gd name="connsiteX37" fmla="*/ 2222444 w 5502690"/>
              <a:gd name="connsiteY37" fmla="*/ 2132234 h 4297270"/>
              <a:gd name="connsiteX38" fmla="*/ 2128133 w 5502690"/>
              <a:gd name="connsiteY38" fmla="*/ 2005120 h 4297270"/>
              <a:gd name="connsiteX39" fmla="*/ 2058426 w 5502690"/>
              <a:gd name="connsiteY39" fmla="*/ 1927211 h 4297270"/>
              <a:gd name="connsiteX40" fmla="*/ 2017421 w 5502690"/>
              <a:gd name="connsiteY40" fmla="*/ 1906708 h 4297270"/>
              <a:gd name="connsiteX41" fmla="*/ 1968217 w 5502690"/>
              <a:gd name="connsiteY41" fmla="*/ 1882106 h 4297270"/>
              <a:gd name="connsiteX42" fmla="*/ 1849303 w 5502690"/>
              <a:gd name="connsiteY42" fmla="*/ 1841102 h 4297270"/>
              <a:gd name="connsiteX43" fmla="*/ 1742692 w 5502690"/>
              <a:gd name="connsiteY43" fmla="*/ 1808298 h 4297270"/>
              <a:gd name="connsiteX44" fmla="*/ 1668883 w 5502690"/>
              <a:gd name="connsiteY44" fmla="*/ 1763194 h 4297270"/>
              <a:gd name="connsiteX45" fmla="*/ 1504865 w 5502690"/>
              <a:gd name="connsiteY45" fmla="*/ 1726289 h 4297270"/>
              <a:gd name="connsiteX46" fmla="*/ 1357249 w 5502690"/>
              <a:gd name="connsiteY46" fmla="*/ 1615577 h 4297270"/>
              <a:gd name="connsiteX47" fmla="*/ 1295742 w 5502690"/>
              <a:gd name="connsiteY47" fmla="*/ 1488464 h 4297270"/>
              <a:gd name="connsiteX48" fmla="*/ 1217834 w 5502690"/>
              <a:gd name="connsiteY48" fmla="*/ 1472062 h 4297270"/>
              <a:gd name="connsiteX49" fmla="*/ 1123524 w 5502690"/>
              <a:gd name="connsiteY49" fmla="*/ 1455659 h 4297270"/>
              <a:gd name="connsiteX50" fmla="*/ 1041515 w 5502690"/>
              <a:gd name="connsiteY50" fmla="*/ 1426957 h 4297270"/>
              <a:gd name="connsiteX51" fmla="*/ 951305 w 5502690"/>
              <a:gd name="connsiteY51" fmla="*/ 1377751 h 4297270"/>
              <a:gd name="connsiteX52" fmla="*/ 897999 w 5502690"/>
              <a:gd name="connsiteY52" fmla="*/ 1344948 h 4297270"/>
              <a:gd name="connsiteX53" fmla="*/ 824191 w 5502690"/>
              <a:gd name="connsiteY53" fmla="*/ 1312144 h 4297270"/>
              <a:gd name="connsiteX54" fmla="*/ 754483 w 5502690"/>
              <a:gd name="connsiteY54" fmla="*/ 1299843 h 4297270"/>
              <a:gd name="connsiteX55" fmla="*/ 692976 w 5502690"/>
              <a:gd name="connsiteY55" fmla="*/ 1250636 h 4297270"/>
              <a:gd name="connsiteX56" fmla="*/ 627369 w 5502690"/>
              <a:gd name="connsiteY56" fmla="*/ 1209633 h 4297270"/>
              <a:gd name="connsiteX57" fmla="*/ 602767 w 5502690"/>
              <a:gd name="connsiteY57" fmla="*/ 1123524 h 4297270"/>
              <a:gd name="connsiteX58" fmla="*/ 578164 w 5502690"/>
              <a:gd name="connsiteY58" fmla="*/ 1021012 h 4297270"/>
              <a:gd name="connsiteX59" fmla="*/ 549461 w 5502690"/>
              <a:gd name="connsiteY59" fmla="*/ 885697 h 4297270"/>
              <a:gd name="connsiteX60" fmla="*/ 471553 w 5502690"/>
              <a:gd name="connsiteY60" fmla="*/ 787285 h 4297270"/>
              <a:gd name="connsiteX61" fmla="*/ 299333 w 5502690"/>
              <a:gd name="connsiteY61" fmla="*/ 623268 h 4297270"/>
              <a:gd name="connsiteX62" fmla="*/ 246028 w 5502690"/>
              <a:gd name="connsiteY62" fmla="*/ 508456 h 4297270"/>
              <a:gd name="connsiteX63" fmla="*/ 151718 w 5502690"/>
              <a:gd name="connsiteY63" fmla="*/ 266529 h 4297270"/>
              <a:gd name="connsiteX64" fmla="*/ 0 w 5502690"/>
              <a:gd name="connsiteY64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26132 w 5502690"/>
              <a:gd name="connsiteY29" fmla="*/ 2509475 h 4297270"/>
              <a:gd name="connsiteX30" fmla="*/ 3001529 w 5502690"/>
              <a:gd name="connsiteY30" fmla="*/ 2443867 h 4297270"/>
              <a:gd name="connsiteX31" fmla="*/ 2911319 w 5502690"/>
              <a:gd name="connsiteY31" fmla="*/ 2386462 h 4297270"/>
              <a:gd name="connsiteX32" fmla="*/ 2739100 w 5502690"/>
              <a:gd name="connsiteY32" fmla="*/ 2378260 h 4297270"/>
              <a:gd name="connsiteX33" fmla="*/ 2476672 w 5502690"/>
              <a:gd name="connsiteY33" fmla="*/ 2374160 h 4297270"/>
              <a:gd name="connsiteX34" fmla="*/ 2427466 w 5502690"/>
              <a:gd name="connsiteY34" fmla="*/ 2361859 h 4297270"/>
              <a:gd name="connsiteX35" fmla="*/ 2304453 w 5502690"/>
              <a:gd name="connsiteY35" fmla="*/ 2255247 h 4297270"/>
              <a:gd name="connsiteX36" fmla="*/ 2259347 w 5502690"/>
              <a:gd name="connsiteY36" fmla="*/ 2197841 h 4297270"/>
              <a:gd name="connsiteX37" fmla="*/ 2222444 w 5502690"/>
              <a:gd name="connsiteY37" fmla="*/ 2132234 h 4297270"/>
              <a:gd name="connsiteX38" fmla="*/ 2128133 w 5502690"/>
              <a:gd name="connsiteY38" fmla="*/ 2005120 h 4297270"/>
              <a:gd name="connsiteX39" fmla="*/ 2058426 w 5502690"/>
              <a:gd name="connsiteY39" fmla="*/ 1927211 h 4297270"/>
              <a:gd name="connsiteX40" fmla="*/ 2017421 w 5502690"/>
              <a:gd name="connsiteY40" fmla="*/ 1906708 h 4297270"/>
              <a:gd name="connsiteX41" fmla="*/ 1968217 w 5502690"/>
              <a:gd name="connsiteY41" fmla="*/ 1882106 h 4297270"/>
              <a:gd name="connsiteX42" fmla="*/ 1849303 w 5502690"/>
              <a:gd name="connsiteY42" fmla="*/ 1841102 h 4297270"/>
              <a:gd name="connsiteX43" fmla="*/ 1742692 w 5502690"/>
              <a:gd name="connsiteY43" fmla="*/ 1808298 h 4297270"/>
              <a:gd name="connsiteX44" fmla="*/ 1668883 w 5502690"/>
              <a:gd name="connsiteY44" fmla="*/ 1763194 h 4297270"/>
              <a:gd name="connsiteX45" fmla="*/ 1504865 w 5502690"/>
              <a:gd name="connsiteY45" fmla="*/ 1726289 h 4297270"/>
              <a:gd name="connsiteX46" fmla="*/ 1357249 w 5502690"/>
              <a:gd name="connsiteY46" fmla="*/ 1615577 h 4297270"/>
              <a:gd name="connsiteX47" fmla="*/ 1295742 w 5502690"/>
              <a:gd name="connsiteY47" fmla="*/ 1488464 h 4297270"/>
              <a:gd name="connsiteX48" fmla="*/ 1217834 w 5502690"/>
              <a:gd name="connsiteY48" fmla="*/ 1472062 h 4297270"/>
              <a:gd name="connsiteX49" fmla="*/ 1123524 w 5502690"/>
              <a:gd name="connsiteY49" fmla="*/ 1455659 h 4297270"/>
              <a:gd name="connsiteX50" fmla="*/ 1041515 w 5502690"/>
              <a:gd name="connsiteY50" fmla="*/ 1426957 h 4297270"/>
              <a:gd name="connsiteX51" fmla="*/ 951305 w 5502690"/>
              <a:gd name="connsiteY51" fmla="*/ 1377751 h 4297270"/>
              <a:gd name="connsiteX52" fmla="*/ 897999 w 5502690"/>
              <a:gd name="connsiteY52" fmla="*/ 1344948 h 4297270"/>
              <a:gd name="connsiteX53" fmla="*/ 824191 w 5502690"/>
              <a:gd name="connsiteY53" fmla="*/ 1312144 h 4297270"/>
              <a:gd name="connsiteX54" fmla="*/ 754483 w 5502690"/>
              <a:gd name="connsiteY54" fmla="*/ 1299843 h 4297270"/>
              <a:gd name="connsiteX55" fmla="*/ 692976 w 5502690"/>
              <a:gd name="connsiteY55" fmla="*/ 1250636 h 4297270"/>
              <a:gd name="connsiteX56" fmla="*/ 627369 w 5502690"/>
              <a:gd name="connsiteY56" fmla="*/ 1209633 h 4297270"/>
              <a:gd name="connsiteX57" fmla="*/ 602767 w 5502690"/>
              <a:gd name="connsiteY57" fmla="*/ 1123524 h 4297270"/>
              <a:gd name="connsiteX58" fmla="*/ 578164 w 5502690"/>
              <a:gd name="connsiteY58" fmla="*/ 1021012 h 4297270"/>
              <a:gd name="connsiteX59" fmla="*/ 549461 w 5502690"/>
              <a:gd name="connsiteY59" fmla="*/ 885697 h 4297270"/>
              <a:gd name="connsiteX60" fmla="*/ 471553 w 5502690"/>
              <a:gd name="connsiteY60" fmla="*/ 787285 h 4297270"/>
              <a:gd name="connsiteX61" fmla="*/ 299333 w 5502690"/>
              <a:gd name="connsiteY61" fmla="*/ 623268 h 4297270"/>
              <a:gd name="connsiteX62" fmla="*/ 246028 w 5502690"/>
              <a:gd name="connsiteY62" fmla="*/ 508456 h 4297270"/>
              <a:gd name="connsiteX63" fmla="*/ 151718 w 5502690"/>
              <a:gd name="connsiteY63" fmla="*/ 266529 h 4297270"/>
              <a:gd name="connsiteX64" fmla="*/ 0 w 5502690"/>
              <a:gd name="connsiteY64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01529 w 5502690"/>
              <a:gd name="connsiteY29" fmla="*/ 2443867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76672 w 5502690"/>
              <a:gd name="connsiteY32" fmla="*/ 2374160 h 4297270"/>
              <a:gd name="connsiteX33" fmla="*/ 2427466 w 5502690"/>
              <a:gd name="connsiteY33" fmla="*/ 2361859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26132 w 5502690"/>
              <a:gd name="connsiteY29" fmla="*/ 2468470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76672 w 5502690"/>
              <a:gd name="connsiteY32" fmla="*/ 2374160 h 4297270"/>
              <a:gd name="connsiteX33" fmla="*/ 2427466 w 5502690"/>
              <a:gd name="connsiteY33" fmla="*/ 2361859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76672 w 5502690"/>
              <a:gd name="connsiteY32" fmla="*/ 2374160 h 4297270"/>
              <a:gd name="connsiteX33" fmla="*/ 2427466 w 5502690"/>
              <a:gd name="connsiteY33" fmla="*/ 2361859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68471 w 5502690"/>
              <a:gd name="connsiteY32" fmla="*/ 2411064 h 4297270"/>
              <a:gd name="connsiteX33" fmla="*/ 2427466 w 5502690"/>
              <a:gd name="connsiteY33" fmla="*/ 2361859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68471 w 5502690"/>
              <a:gd name="connsiteY32" fmla="*/ 2411064 h 4297270"/>
              <a:gd name="connsiteX33" fmla="*/ 2316754 w 5502690"/>
              <a:gd name="connsiteY33" fmla="*/ 2427466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68471 w 5502690"/>
              <a:gd name="connsiteY32" fmla="*/ 2411064 h 4297270"/>
              <a:gd name="connsiteX33" fmla="*/ 2316754 w 5502690"/>
              <a:gd name="connsiteY33" fmla="*/ 2427466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68471 w 5502690"/>
              <a:gd name="connsiteY32" fmla="*/ 2411064 h 4297270"/>
              <a:gd name="connsiteX33" fmla="*/ 2316754 w 5502690"/>
              <a:gd name="connsiteY33" fmla="*/ 2427466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68471 w 5502690"/>
              <a:gd name="connsiteY32" fmla="*/ 2411064 h 4297270"/>
              <a:gd name="connsiteX33" fmla="*/ 2316754 w 5502690"/>
              <a:gd name="connsiteY33" fmla="*/ 2427466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68471 w 5502690"/>
              <a:gd name="connsiteY32" fmla="*/ 2411064 h 4297270"/>
              <a:gd name="connsiteX33" fmla="*/ 2316754 w 5502690"/>
              <a:gd name="connsiteY33" fmla="*/ 2427466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80772 w 5502690"/>
              <a:gd name="connsiteY32" fmla="*/ 2386461 h 4297270"/>
              <a:gd name="connsiteX33" fmla="*/ 2316754 w 5502690"/>
              <a:gd name="connsiteY33" fmla="*/ 2427466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739100 w 5502690"/>
              <a:gd name="connsiteY31" fmla="*/ 2378260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304453 w 5502690"/>
              <a:gd name="connsiteY34" fmla="*/ 2255247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222444 w 5502690"/>
              <a:gd name="connsiteY36" fmla="*/ 2132234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214243 w 5502690"/>
              <a:gd name="connsiteY36" fmla="*/ 2074828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968217 w 5502690"/>
              <a:gd name="connsiteY40" fmla="*/ 1882106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214243 w 5502690"/>
              <a:gd name="connsiteY36" fmla="*/ 2074828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2017421 w 5502690"/>
              <a:gd name="connsiteY39" fmla="*/ 1906708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214243 w 5502690"/>
              <a:gd name="connsiteY36" fmla="*/ 2074828 h 4297270"/>
              <a:gd name="connsiteX37" fmla="*/ 2128133 w 5502690"/>
              <a:gd name="connsiteY37" fmla="*/ 2005120 h 4297270"/>
              <a:gd name="connsiteX38" fmla="*/ 2058426 w 5502690"/>
              <a:gd name="connsiteY38" fmla="*/ 1927211 h 4297270"/>
              <a:gd name="connsiteX39" fmla="*/ 1861604 w 5502690"/>
              <a:gd name="connsiteY39" fmla="*/ 2050224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214243 w 5502690"/>
              <a:gd name="connsiteY36" fmla="*/ 2074828 h 4297270"/>
              <a:gd name="connsiteX37" fmla="*/ 2128133 w 5502690"/>
              <a:gd name="connsiteY37" fmla="*/ 2005120 h 4297270"/>
              <a:gd name="connsiteX38" fmla="*/ 1960015 w 5502690"/>
              <a:gd name="connsiteY38" fmla="*/ 2099430 h 4297270"/>
              <a:gd name="connsiteX39" fmla="*/ 1861604 w 5502690"/>
              <a:gd name="connsiteY39" fmla="*/ 2050224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214243 w 5502690"/>
              <a:gd name="connsiteY36" fmla="*/ 2074828 h 4297270"/>
              <a:gd name="connsiteX37" fmla="*/ 2029722 w 5502690"/>
              <a:gd name="connsiteY37" fmla="*/ 2160937 h 4297270"/>
              <a:gd name="connsiteX38" fmla="*/ 1960015 w 5502690"/>
              <a:gd name="connsiteY38" fmla="*/ 2099430 h 4297270"/>
              <a:gd name="connsiteX39" fmla="*/ 1861604 w 5502690"/>
              <a:gd name="connsiteY39" fmla="*/ 2050224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28134 w 5502690"/>
              <a:gd name="connsiteY36" fmla="*/ 2226545 h 4297270"/>
              <a:gd name="connsiteX37" fmla="*/ 2029722 w 5502690"/>
              <a:gd name="connsiteY37" fmla="*/ 2160937 h 4297270"/>
              <a:gd name="connsiteX38" fmla="*/ 1960015 w 5502690"/>
              <a:gd name="connsiteY38" fmla="*/ 2099430 h 4297270"/>
              <a:gd name="connsiteX39" fmla="*/ 1861604 w 5502690"/>
              <a:gd name="connsiteY39" fmla="*/ 2050224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2029722 w 5502690"/>
              <a:gd name="connsiteY37" fmla="*/ 2160937 h 4297270"/>
              <a:gd name="connsiteX38" fmla="*/ 1960015 w 5502690"/>
              <a:gd name="connsiteY38" fmla="*/ 2099430 h 4297270"/>
              <a:gd name="connsiteX39" fmla="*/ 1861604 w 5502690"/>
              <a:gd name="connsiteY39" fmla="*/ 2050224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2033822 w 5502690"/>
              <a:gd name="connsiteY37" fmla="*/ 2115832 h 4297270"/>
              <a:gd name="connsiteX38" fmla="*/ 1960015 w 5502690"/>
              <a:gd name="connsiteY38" fmla="*/ 2099430 h 4297270"/>
              <a:gd name="connsiteX39" fmla="*/ 1861604 w 5502690"/>
              <a:gd name="connsiteY39" fmla="*/ 2050224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2033822 w 5502690"/>
              <a:gd name="connsiteY37" fmla="*/ 2115832 h 4297270"/>
              <a:gd name="connsiteX38" fmla="*/ 1960015 w 5502690"/>
              <a:gd name="connsiteY38" fmla="*/ 2099430 h 4297270"/>
              <a:gd name="connsiteX39" fmla="*/ 1861604 w 5502690"/>
              <a:gd name="connsiteY39" fmla="*/ 2050224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2033822 w 5502690"/>
              <a:gd name="connsiteY37" fmla="*/ 2115832 h 4297270"/>
              <a:gd name="connsiteX38" fmla="*/ 1960015 w 5502690"/>
              <a:gd name="connsiteY38" fmla="*/ 2099430 h 4297270"/>
              <a:gd name="connsiteX39" fmla="*/ 1861604 w 5502690"/>
              <a:gd name="connsiteY39" fmla="*/ 2050224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2037923 w 5502690"/>
              <a:gd name="connsiteY37" fmla="*/ 2115832 h 4297270"/>
              <a:gd name="connsiteX38" fmla="*/ 1960015 w 5502690"/>
              <a:gd name="connsiteY38" fmla="*/ 2099430 h 4297270"/>
              <a:gd name="connsiteX39" fmla="*/ 1861604 w 5502690"/>
              <a:gd name="connsiteY39" fmla="*/ 2050224 h 4297270"/>
              <a:gd name="connsiteX40" fmla="*/ 1742692 w 5502690"/>
              <a:gd name="connsiteY40" fmla="*/ 1968215 h 4297270"/>
              <a:gd name="connsiteX41" fmla="*/ 1849303 w 5502690"/>
              <a:gd name="connsiteY41" fmla="*/ 1841102 h 4297270"/>
              <a:gd name="connsiteX42" fmla="*/ 1742692 w 5502690"/>
              <a:gd name="connsiteY42" fmla="*/ 1808298 h 4297270"/>
              <a:gd name="connsiteX43" fmla="*/ 1668883 w 5502690"/>
              <a:gd name="connsiteY43" fmla="*/ 1763194 h 4297270"/>
              <a:gd name="connsiteX44" fmla="*/ 1504865 w 5502690"/>
              <a:gd name="connsiteY44" fmla="*/ 1726289 h 4297270"/>
              <a:gd name="connsiteX45" fmla="*/ 1357249 w 5502690"/>
              <a:gd name="connsiteY45" fmla="*/ 1615577 h 4297270"/>
              <a:gd name="connsiteX46" fmla="*/ 1295742 w 5502690"/>
              <a:gd name="connsiteY46" fmla="*/ 1488464 h 4297270"/>
              <a:gd name="connsiteX47" fmla="*/ 1217834 w 5502690"/>
              <a:gd name="connsiteY47" fmla="*/ 1472062 h 4297270"/>
              <a:gd name="connsiteX48" fmla="*/ 1123524 w 5502690"/>
              <a:gd name="connsiteY48" fmla="*/ 1455659 h 4297270"/>
              <a:gd name="connsiteX49" fmla="*/ 1041515 w 5502690"/>
              <a:gd name="connsiteY49" fmla="*/ 1426957 h 4297270"/>
              <a:gd name="connsiteX50" fmla="*/ 951305 w 5502690"/>
              <a:gd name="connsiteY50" fmla="*/ 1377751 h 4297270"/>
              <a:gd name="connsiteX51" fmla="*/ 897999 w 5502690"/>
              <a:gd name="connsiteY51" fmla="*/ 1344948 h 4297270"/>
              <a:gd name="connsiteX52" fmla="*/ 824191 w 5502690"/>
              <a:gd name="connsiteY52" fmla="*/ 1312144 h 4297270"/>
              <a:gd name="connsiteX53" fmla="*/ 754483 w 5502690"/>
              <a:gd name="connsiteY53" fmla="*/ 1299843 h 4297270"/>
              <a:gd name="connsiteX54" fmla="*/ 692976 w 5502690"/>
              <a:gd name="connsiteY54" fmla="*/ 1250636 h 4297270"/>
              <a:gd name="connsiteX55" fmla="*/ 627369 w 5502690"/>
              <a:gd name="connsiteY55" fmla="*/ 1209633 h 4297270"/>
              <a:gd name="connsiteX56" fmla="*/ 602767 w 5502690"/>
              <a:gd name="connsiteY56" fmla="*/ 1123524 h 4297270"/>
              <a:gd name="connsiteX57" fmla="*/ 578164 w 5502690"/>
              <a:gd name="connsiteY57" fmla="*/ 1021012 h 4297270"/>
              <a:gd name="connsiteX58" fmla="*/ 549461 w 5502690"/>
              <a:gd name="connsiteY58" fmla="*/ 885697 h 4297270"/>
              <a:gd name="connsiteX59" fmla="*/ 471553 w 5502690"/>
              <a:gd name="connsiteY59" fmla="*/ 787285 h 4297270"/>
              <a:gd name="connsiteX60" fmla="*/ 299333 w 5502690"/>
              <a:gd name="connsiteY60" fmla="*/ 623268 h 4297270"/>
              <a:gd name="connsiteX61" fmla="*/ 246028 w 5502690"/>
              <a:gd name="connsiteY61" fmla="*/ 508456 h 4297270"/>
              <a:gd name="connsiteX62" fmla="*/ 151718 w 5502690"/>
              <a:gd name="connsiteY62" fmla="*/ 266529 h 4297270"/>
              <a:gd name="connsiteX63" fmla="*/ 0 w 5502690"/>
              <a:gd name="connsiteY63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61604 w 5502690"/>
              <a:gd name="connsiteY38" fmla="*/ 2050224 h 4297270"/>
              <a:gd name="connsiteX39" fmla="*/ 1742692 w 5502690"/>
              <a:gd name="connsiteY39" fmla="*/ 1968215 h 4297270"/>
              <a:gd name="connsiteX40" fmla="*/ 1849303 w 5502690"/>
              <a:gd name="connsiteY40" fmla="*/ 1841102 h 4297270"/>
              <a:gd name="connsiteX41" fmla="*/ 1742692 w 5502690"/>
              <a:gd name="connsiteY41" fmla="*/ 1808298 h 4297270"/>
              <a:gd name="connsiteX42" fmla="*/ 1668883 w 5502690"/>
              <a:gd name="connsiteY42" fmla="*/ 1763194 h 4297270"/>
              <a:gd name="connsiteX43" fmla="*/ 1504865 w 5502690"/>
              <a:gd name="connsiteY43" fmla="*/ 1726289 h 4297270"/>
              <a:gd name="connsiteX44" fmla="*/ 1357249 w 5502690"/>
              <a:gd name="connsiteY44" fmla="*/ 1615577 h 4297270"/>
              <a:gd name="connsiteX45" fmla="*/ 1295742 w 5502690"/>
              <a:gd name="connsiteY45" fmla="*/ 1488464 h 4297270"/>
              <a:gd name="connsiteX46" fmla="*/ 1217834 w 5502690"/>
              <a:gd name="connsiteY46" fmla="*/ 1472062 h 4297270"/>
              <a:gd name="connsiteX47" fmla="*/ 1123524 w 5502690"/>
              <a:gd name="connsiteY47" fmla="*/ 1455659 h 4297270"/>
              <a:gd name="connsiteX48" fmla="*/ 1041515 w 5502690"/>
              <a:gd name="connsiteY48" fmla="*/ 1426957 h 4297270"/>
              <a:gd name="connsiteX49" fmla="*/ 951305 w 5502690"/>
              <a:gd name="connsiteY49" fmla="*/ 1377751 h 4297270"/>
              <a:gd name="connsiteX50" fmla="*/ 897999 w 5502690"/>
              <a:gd name="connsiteY50" fmla="*/ 1344948 h 4297270"/>
              <a:gd name="connsiteX51" fmla="*/ 824191 w 5502690"/>
              <a:gd name="connsiteY51" fmla="*/ 1312144 h 4297270"/>
              <a:gd name="connsiteX52" fmla="*/ 754483 w 5502690"/>
              <a:gd name="connsiteY52" fmla="*/ 1299843 h 4297270"/>
              <a:gd name="connsiteX53" fmla="*/ 692976 w 5502690"/>
              <a:gd name="connsiteY53" fmla="*/ 1250636 h 4297270"/>
              <a:gd name="connsiteX54" fmla="*/ 627369 w 5502690"/>
              <a:gd name="connsiteY54" fmla="*/ 1209633 h 4297270"/>
              <a:gd name="connsiteX55" fmla="*/ 602767 w 5502690"/>
              <a:gd name="connsiteY55" fmla="*/ 1123524 h 4297270"/>
              <a:gd name="connsiteX56" fmla="*/ 578164 w 5502690"/>
              <a:gd name="connsiteY56" fmla="*/ 1021012 h 4297270"/>
              <a:gd name="connsiteX57" fmla="*/ 549461 w 5502690"/>
              <a:gd name="connsiteY57" fmla="*/ 885697 h 4297270"/>
              <a:gd name="connsiteX58" fmla="*/ 471553 w 5502690"/>
              <a:gd name="connsiteY58" fmla="*/ 787285 h 4297270"/>
              <a:gd name="connsiteX59" fmla="*/ 299333 w 5502690"/>
              <a:gd name="connsiteY59" fmla="*/ 623268 h 4297270"/>
              <a:gd name="connsiteX60" fmla="*/ 246028 w 5502690"/>
              <a:gd name="connsiteY60" fmla="*/ 508456 h 4297270"/>
              <a:gd name="connsiteX61" fmla="*/ 151718 w 5502690"/>
              <a:gd name="connsiteY61" fmla="*/ 266529 h 4297270"/>
              <a:gd name="connsiteX62" fmla="*/ 0 w 5502690"/>
              <a:gd name="connsiteY62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849303 w 5502690"/>
              <a:gd name="connsiteY40" fmla="*/ 1841102 h 4297270"/>
              <a:gd name="connsiteX41" fmla="*/ 1742692 w 5502690"/>
              <a:gd name="connsiteY41" fmla="*/ 1808298 h 4297270"/>
              <a:gd name="connsiteX42" fmla="*/ 1668883 w 5502690"/>
              <a:gd name="connsiteY42" fmla="*/ 1763194 h 4297270"/>
              <a:gd name="connsiteX43" fmla="*/ 1504865 w 5502690"/>
              <a:gd name="connsiteY43" fmla="*/ 1726289 h 4297270"/>
              <a:gd name="connsiteX44" fmla="*/ 1357249 w 5502690"/>
              <a:gd name="connsiteY44" fmla="*/ 1615577 h 4297270"/>
              <a:gd name="connsiteX45" fmla="*/ 1295742 w 5502690"/>
              <a:gd name="connsiteY45" fmla="*/ 1488464 h 4297270"/>
              <a:gd name="connsiteX46" fmla="*/ 1217834 w 5502690"/>
              <a:gd name="connsiteY46" fmla="*/ 1472062 h 4297270"/>
              <a:gd name="connsiteX47" fmla="*/ 1123524 w 5502690"/>
              <a:gd name="connsiteY47" fmla="*/ 1455659 h 4297270"/>
              <a:gd name="connsiteX48" fmla="*/ 1041515 w 5502690"/>
              <a:gd name="connsiteY48" fmla="*/ 1426957 h 4297270"/>
              <a:gd name="connsiteX49" fmla="*/ 951305 w 5502690"/>
              <a:gd name="connsiteY49" fmla="*/ 1377751 h 4297270"/>
              <a:gd name="connsiteX50" fmla="*/ 897999 w 5502690"/>
              <a:gd name="connsiteY50" fmla="*/ 1344948 h 4297270"/>
              <a:gd name="connsiteX51" fmla="*/ 824191 w 5502690"/>
              <a:gd name="connsiteY51" fmla="*/ 1312144 h 4297270"/>
              <a:gd name="connsiteX52" fmla="*/ 754483 w 5502690"/>
              <a:gd name="connsiteY52" fmla="*/ 1299843 h 4297270"/>
              <a:gd name="connsiteX53" fmla="*/ 692976 w 5502690"/>
              <a:gd name="connsiteY53" fmla="*/ 1250636 h 4297270"/>
              <a:gd name="connsiteX54" fmla="*/ 627369 w 5502690"/>
              <a:gd name="connsiteY54" fmla="*/ 1209633 h 4297270"/>
              <a:gd name="connsiteX55" fmla="*/ 602767 w 5502690"/>
              <a:gd name="connsiteY55" fmla="*/ 1123524 h 4297270"/>
              <a:gd name="connsiteX56" fmla="*/ 578164 w 5502690"/>
              <a:gd name="connsiteY56" fmla="*/ 1021012 h 4297270"/>
              <a:gd name="connsiteX57" fmla="*/ 549461 w 5502690"/>
              <a:gd name="connsiteY57" fmla="*/ 885697 h 4297270"/>
              <a:gd name="connsiteX58" fmla="*/ 471553 w 5502690"/>
              <a:gd name="connsiteY58" fmla="*/ 787285 h 4297270"/>
              <a:gd name="connsiteX59" fmla="*/ 299333 w 5502690"/>
              <a:gd name="connsiteY59" fmla="*/ 623268 h 4297270"/>
              <a:gd name="connsiteX60" fmla="*/ 246028 w 5502690"/>
              <a:gd name="connsiteY60" fmla="*/ 508456 h 4297270"/>
              <a:gd name="connsiteX61" fmla="*/ 151718 w 5502690"/>
              <a:gd name="connsiteY61" fmla="*/ 266529 h 4297270"/>
              <a:gd name="connsiteX62" fmla="*/ 0 w 5502690"/>
              <a:gd name="connsiteY62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779596 w 5502690"/>
              <a:gd name="connsiteY40" fmla="*/ 1919010 h 4297270"/>
              <a:gd name="connsiteX41" fmla="*/ 1742692 w 5502690"/>
              <a:gd name="connsiteY41" fmla="*/ 1808298 h 4297270"/>
              <a:gd name="connsiteX42" fmla="*/ 1668883 w 5502690"/>
              <a:gd name="connsiteY42" fmla="*/ 1763194 h 4297270"/>
              <a:gd name="connsiteX43" fmla="*/ 1504865 w 5502690"/>
              <a:gd name="connsiteY43" fmla="*/ 1726289 h 4297270"/>
              <a:gd name="connsiteX44" fmla="*/ 1357249 w 5502690"/>
              <a:gd name="connsiteY44" fmla="*/ 1615577 h 4297270"/>
              <a:gd name="connsiteX45" fmla="*/ 1295742 w 5502690"/>
              <a:gd name="connsiteY45" fmla="*/ 1488464 h 4297270"/>
              <a:gd name="connsiteX46" fmla="*/ 1217834 w 5502690"/>
              <a:gd name="connsiteY46" fmla="*/ 1472062 h 4297270"/>
              <a:gd name="connsiteX47" fmla="*/ 1123524 w 5502690"/>
              <a:gd name="connsiteY47" fmla="*/ 1455659 h 4297270"/>
              <a:gd name="connsiteX48" fmla="*/ 1041515 w 5502690"/>
              <a:gd name="connsiteY48" fmla="*/ 1426957 h 4297270"/>
              <a:gd name="connsiteX49" fmla="*/ 951305 w 5502690"/>
              <a:gd name="connsiteY49" fmla="*/ 1377751 h 4297270"/>
              <a:gd name="connsiteX50" fmla="*/ 897999 w 5502690"/>
              <a:gd name="connsiteY50" fmla="*/ 1344948 h 4297270"/>
              <a:gd name="connsiteX51" fmla="*/ 824191 w 5502690"/>
              <a:gd name="connsiteY51" fmla="*/ 1312144 h 4297270"/>
              <a:gd name="connsiteX52" fmla="*/ 754483 w 5502690"/>
              <a:gd name="connsiteY52" fmla="*/ 1299843 h 4297270"/>
              <a:gd name="connsiteX53" fmla="*/ 692976 w 5502690"/>
              <a:gd name="connsiteY53" fmla="*/ 1250636 h 4297270"/>
              <a:gd name="connsiteX54" fmla="*/ 627369 w 5502690"/>
              <a:gd name="connsiteY54" fmla="*/ 1209633 h 4297270"/>
              <a:gd name="connsiteX55" fmla="*/ 602767 w 5502690"/>
              <a:gd name="connsiteY55" fmla="*/ 1123524 h 4297270"/>
              <a:gd name="connsiteX56" fmla="*/ 578164 w 5502690"/>
              <a:gd name="connsiteY56" fmla="*/ 1021012 h 4297270"/>
              <a:gd name="connsiteX57" fmla="*/ 549461 w 5502690"/>
              <a:gd name="connsiteY57" fmla="*/ 885697 h 4297270"/>
              <a:gd name="connsiteX58" fmla="*/ 471553 w 5502690"/>
              <a:gd name="connsiteY58" fmla="*/ 787285 h 4297270"/>
              <a:gd name="connsiteX59" fmla="*/ 299333 w 5502690"/>
              <a:gd name="connsiteY59" fmla="*/ 623268 h 4297270"/>
              <a:gd name="connsiteX60" fmla="*/ 246028 w 5502690"/>
              <a:gd name="connsiteY60" fmla="*/ 508456 h 4297270"/>
              <a:gd name="connsiteX61" fmla="*/ 151718 w 5502690"/>
              <a:gd name="connsiteY61" fmla="*/ 266529 h 4297270"/>
              <a:gd name="connsiteX62" fmla="*/ 0 w 5502690"/>
              <a:gd name="connsiteY62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718090 w 5502690"/>
              <a:gd name="connsiteY40" fmla="*/ 1878006 h 4297270"/>
              <a:gd name="connsiteX41" fmla="*/ 1742692 w 5502690"/>
              <a:gd name="connsiteY41" fmla="*/ 1808298 h 4297270"/>
              <a:gd name="connsiteX42" fmla="*/ 1668883 w 5502690"/>
              <a:gd name="connsiteY42" fmla="*/ 1763194 h 4297270"/>
              <a:gd name="connsiteX43" fmla="*/ 1504865 w 5502690"/>
              <a:gd name="connsiteY43" fmla="*/ 1726289 h 4297270"/>
              <a:gd name="connsiteX44" fmla="*/ 1357249 w 5502690"/>
              <a:gd name="connsiteY44" fmla="*/ 1615577 h 4297270"/>
              <a:gd name="connsiteX45" fmla="*/ 1295742 w 5502690"/>
              <a:gd name="connsiteY45" fmla="*/ 1488464 h 4297270"/>
              <a:gd name="connsiteX46" fmla="*/ 1217834 w 5502690"/>
              <a:gd name="connsiteY46" fmla="*/ 1472062 h 4297270"/>
              <a:gd name="connsiteX47" fmla="*/ 1123524 w 5502690"/>
              <a:gd name="connsiteY47" fmla="*/ 1455659 h 4297270"/>
              <a:gd name="connsiteX48" fmla="*/ 1041515 w 5502690"/>
              <a:gd name="connsiteY48" fmla="*/ 1426957 h 4297270"/>
              <a:gd name="connsiteX49" fmla="*/ 951305 w 5502690"/>
              <a:gd name="connsiteY49" fmla="*/ 1377751 h 4297270"/>
              <a:gd name="connsiteX50" fmla="*/ 897999 w 5502690"/>
              <a:gd name="connsiteY50" fmla="*/ 1344948 h 4297270"/>
              <a:gd name="connsiteX51" fmla="*/ 824191 w 5502690"/>
              <a:gd name="connsiteY51" fmla="*/ 1312144 h 4297270"/>
              <a:gd name="connsiteX52" fmla="*/ 754483 w 5502690"/>
              <a:gd name="connsiteY52" fmla="*/ 1299843 h 4297270"/>
              <a:gd name="connsiteX53" fmla="*/ 692976 w 5502690"/>
              <a:gd name="connsiteY53" fmla="*/ 1250636 h 4297270"/>
              <a:gd name="connsiteX54" fmla="*/ 627369 w 5502690"/>
              <a:gd name="connsiteY54" fmla="*/ 1209633 h 4297270"/>
              <a:gd name="connsiteX55" fmla="*/ 602767 w 5502690"/>
              <a:gd name="connsiteY55" fmla="*/ 1123524 h 4297270"/>
              <a:gd name="connsiteX56" fmla="*/ 578164 w 5502690"/>
              <a:gd name="connsiteY56" fmla="*/ 1021012 h 4297270"/>
              <a:gd name="connsiteX57" fmla="*/ 549461 w 5502690"/>
              <a:gd name="connsiteY57" fmla="*/ 885697 h 4297270"/>
              <a:gd name="connsiteX58" fmla="*/ 471553 w 5502690"/>
              <a:gd name="connsiteY58" fmla="*/ 787285 h 4297270"/>
              <a:gd name="connsiteX59" fmla="*/ 299333 w 5502690"/>
              <a:gd name="connsiteY59" fmla="*/ 623268 h 4297270"/>
              <a:gd name="connsiteX60" fmla="*/ 246028 w 5502690"/>
              <a:gd name="connsiteY60" fmla="*/ 508456 h 4297270"/>
              <a:gd name="connsiteX61" fmla="*/ 151718 w 5502690"/>
              <a:gd name="connsiteY61" fmla="*/ 266529 h 4297270"/>
              <a:gd name="connsiteX62" fmla="*/ 0 w 5502690"/>
              <a:gd name="connsiteY62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742692 w 5502690"/>
              <a:gd name="connsiteY41" fmla="*/ 1808298 h 4297270"/>
              <a:gd name="connsiteX42" fmla="*/ 1668883 w 5502690"/>
              <a:gd name="connsiteY42" fmla="*/ 1763194 h 4297270"/>
              <a:gd name="connsiteX43" fmla="*/ 1504865 w 5502690"/>
              <a:gd name="connsiteY43" fmla="*/ 1726289 h 4297270"/>
              <a:gd name="connsiteX44" fmla="*/ 1357249 w 5502690"/>
              <a:gd name="connsiteY44" fmla="*/ 1615577 h 4297270"/>
              <a:gd name="connsiteX45" fmla="*/ 1295742 w 5502690"/>
              <a:gd name="connsiteY45" fmla="*/ 1488464 h 4297270"/>
              <a:gd name="connsiteX46" fmla="*/ 1217834 w 5502690"/>
              <a:gd name="connsiteY46" fmla="*/ 1472062 h 4297270"/>
              <a:gd name="connsiteX47" fmla="*/ 1123524 w 5502690"/>
              <a:gd name="connsiteY47" fmla="*/ 1455659 h 4297270"/>
              <a:gd name="connsiteX48" fmla="*/ 1041515 w 5502690"/>
              <a:gd name="connsiteY48" fmla="*/ 1426957 h 4297270"/>
              <a:gd name="connsiteX49" fmla="*/ 951305 w 5502690"/>
              <a:gd name="connsiteY49" fmla="*/ 1377751 h 4297270"/>
              <a:gd name="connsiteX50" fmla="*/ 897999 w 5502690"/>
              <a:gd name="connsiteY50" fmla="*/ 1344948 h 4297270"/>
              <a:gd name="connsiteX51" fmla="*/ 824191 w 5502690"/>
              <a:gd name="connsiteY51" fmla="*/ 1312144 h 4297270"/>
              <a:gd name="connsiteX52" fmla="*/ 754483 w 5502690"/>
              <a:gd name="connsiteY52" fmla="*/ 1299843 h 4297270"/>
              <a:gd name="connsiteX53" fmla="*/ 692976 w 5502690"/>
              <a:gd name="connsiteY53" fmla="*/ 1250636 h 4297270"/>
              <a:gd name="connsiteX54" fmla="*/ 627369 w 5502690"/>
              <a:gd name="connsiteY54" fmla="*/ 1209633 h 4297270"/>
              <a:gd name="connsiteX55" fmla="*/ 602767 w 5502690"/>
              <a:gd name="connsiteY55" fmla="*/ 1123524 h 4297270"/>
              <a:gd name="connsiteX56" fmla="*/ 578164 w 5502690"/>
              <a:gd name="connsiteY56" fmla="*/ 1021012 h 4297270"/>
              <a:gd name="connsiteX57" fmla="*/ 549461 w 5502690"/>
              <a:gd name="connsiteY57" fmla="*/ 885697 h 4297270"/>
              <a:gd name="connsiteX58" fmla="*/ 471553 w 5502690"/>
              <a:gd name="connsiteY58" fmla="*/ 787285 h 4297270"/>
              <a:gd name="connsiteX59" fmla="*/ 299333 w 5502690"/>
              <a:gd name="connsiteY59" fmla="*/ 623268 h 4297270"/>
              <a:gd name="connsiteX60" fmla="*/ 246028 w 5502690"/>
              <a:gd name="connsiteY60" fmla="*/ 508456 h 4297270"/>
              <a:gd name="connsiteX61" fmla="*/ 151718 w 5502690"/>
              <a:gd name="connsiteY61" fmla="*/ 266529 h 4297270"/>
              <a:gd name="connsiteX62" fmla="*/ 0 w 5502690"/>
              <a:gd name="connsiteY62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668883 w 5502690"/>
              <a:gd name="connsiteY42" fmla="*/ 1763194 h 4297270"/>
              <a:gd name="connsiteX43" fmla="*/ 1504865 w 5502690"/>
              <a:gd name="connsiteY43" fmla="*/ 1726289 h 4297270"/>
              <a:gd name="connsiteX44" fmla="*/ 1357249 w 5502690"/>
              <a:gd name="connsiteY44" fmla="*/ 1615577 h 4297270"/>
              <a:gd name="connsiteX45" fmla="*/ 1295742 w 5502690"/>
              <a:gd name="connsiteY45" fmla="*/ 1488464 h 4297270"/>
              <a:gd name="connsiteX46" fmla="*/ 1217834 w 5502690"/>
              <a:gd name="connsiteY46" fmla="*/ 1472062 h 4297270"/>
              <a:gd name="connsiteX47" fmla="*/ 1123524 w 5502690"/>
              <a:gd name="connsiteY47" fmla="*/ 1455659 h 4297270"/>
              <a:gd name="connsiteX48" fmla="*/ 1041515 w 5502690"/>
              <a:gd name="connsiteY48" fmla="*/ 1426957 h 4297270"/>
              <a:gd name="connsiteX49" fmla="*/ 951305 w 5502690"/>
              <a:gd name="connsiteY49" fmla="*/ 1377751 h 4297270"/>
              <a:gd name="connsiteX50" fmla="*/ 897999 w 5502690"/>
              <a:gd name="connsiteY50" fmla="*/ 1344948 h 4297270"/>
              <a:gd name="connsiteX51" fmla="*/ 824191 w 5502690"/>
              <a:gd name="connsiteY51" fmla="*/ 1312144 h 4297270"/>
              <a:gd name="connsiteX52" fmla="*/ 754483 w 5502690"/>
              <a:gd name="connsiteY52" fmla="*/ 1299843 h 4297270"/>
              <a:gd name="connsiteX53" fmla="*/ 692976 w 5502690"/>
              <a:gd name="connsiteY53" fmla="*/ 1250636 h 4297270"/>
              <a:gd name="connsiteX54" fmla="*/ 627369 w 5502690"/>
              <a:gd name="connsiteY54" fmla="*/ 1209633 h 4297270"/>
              <a:gd name="connsiteX55" fmla="*/ 602767 w 5502690"/>
              <a:gd name="connsiteY55" fmla="*/ 1123524 h 4297270"/>
              <a:gd name="connsiteX56" fmla="*/ 578164 w 5502690"/>
              <a:gd name="connsiteY56" fmla="*/ 1021012 h 4297270"/>
              <a:gd name="connsiteX57" fmla="*/ 549461 w 5502690"/>
              <a:gd name="connsiteY57" fmla="*/ 885697 h 4297270"/>
              <a:gd name="connsiteX58" fmla="*/ 471553 w 5502690"/>
              <a:gd name="connsiteY58" fmla="*/ 787285 h 4297270"/>
              <a:gd name="connsiteX59" fmla="*/ 299333 w 5502690"/>
              <a:gd name="connsiteY59" fmla="*/ 623268 h 4297270"/>
              <a:gd name="connsiteX60" fmla="*/ 246028 w 5502690"/>
              <a:gd name="connsiteY60" fmla="*/ 508456 h 4297270"/>
              <a:gd name="connsiteX61" fmla="*/ 151718 w 5502690"/>
              <a:gd name="connsiteY61" fmla="*/ 266529 h 4297270"/>
              <a:gd name="connsiteX62" fmla="*/ 0 w 5502690"/>
              <a:gd name="connsiteY62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49970 w 5502690"/>
              <a:gd name="connsiteY42" fmla="*/ 1816499 h 4297270"/>
              <a:gd name="connsiteX43" fmla="*/ 1504865 w 5502690"/>
              <a:gd name="connsiteY43" fmla="*/ 1726289 h 4297270"/>
              <a:gd name="connsiteX44" fmla="*/ 1357249 w 5502690"/>
              <a:gd name="connsiteY44" fmla="*/ 1615577 h 4297270"/>
              <a:gd name="connsiteX45" fmla="*/ 1295742 w 5502690"/>
              <a:gd name="connsiteY45" fmla="*/ 1488464 h 4297270"/>
              <a:gd name="connsiteX46" fmla="*/ 1217834 w 5502690"/>
              <a:gd name="connsiteY46" fmla="*/ 1472062 h 4297270"/>
              <a:gd name="connsiteX47" fmla="*/ 1123524 w 5502690"/>
              <a:gd name="connsiteY47" fmla="*/ 1455659 h 4297270"/>
              <a:gd name="connsiteX48" fmla="*/ 1041515 w 5502690"/>
              <a:gd name="connsiteY48" fmla="*/ 1426957 h 4297270"/>
              <a:gd name="connsiteX49" fmla="*/ 951305 w 5502690"/>
              <a:gd name="connsiteY49" fmla="*/ 1377751 h 4297270"/>
              <a:gd name="connsiteX50" fmla="*/ 897999 w 5502690"/>
              <a:gd name="connsiteY50" fmla="*/ 1344948 h 4297270"/>
              <a:gd name="connsiteX51" fmla="*/ 824191 w 5502690"/>
              <a:gd name="connsiteY51" fmla="*/ 1312144 h 4297270"/>
              <a:gd name="connsiteX52" fmla="*/ 754483 w 5502690"/>
              <a:gd name="connsiteY52" fmla="*/ 1299843 h 4297270"/>
              <a:gd name="connsiteX53" fmla="*/ 692976 w 5502690"/>
              <a:gd name="connsiteY53" fmla="*/ 1250636 h 4297270"/>
              <a:gd name="connsiteX54" fmla="*/ 627369 w 5502690"/>
              <a:gd name="connsiteY54" fmla="*/ 1209633 h 4297270"/>
              <a:gd name="connsiteX55" fmla="*/ 602767 w 5502690"/>
              <a:gd name="connsiteY55" fmla="*/ 1123524 h 4297270"/>
              <a:gd name="connsiteX56" fmla="*/ 578164 w 5502690"/>
              <a:gd name="connsiteY56" fmla="*/ 1021012 h 4297270"/>
              <a:gd name="connsiteX57" fmla="*/ 549461 w 5502690"/>
              <a:gd name="connsiteY57" fmla="*/ 885697 h 4297270"/>
              <a:gd name="connsiteX58" fmla="*/ 471553 w 5502690"/>
              <a:gd name="connsiteY58" fmla="*/ 787285 h 4297270"/>
              <a:gd name="connsiteX59" fmla="*/ 299333 w 5502690"/>
              <a:gd name="connsiteY59" fmla="*/ 623268 h 4297270"/>
              <a:gd name="connsiteX60" fmla="*/ 246028 w 5502690"/>
              <a:gd name="connsiteY60" fmla="*/ 508456 h 4297270"/>
              <a:gd name="connsiteX61" fmla="*/ 151718 w 5502690"/>
              <a:gd name="connsiteY61" fmla="*/ 266529 h 4297270"/>
              <a:gd name="connsiteX62" fmla="*/ 0 w 5502690"/>
              <a:gd name="connsiteY62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49970 w 5502690"/>
              <a:gd name="connsiteY42" fmla="*/ 1816499 h 4297270"/>
              <a:gd name="connsiteX43" fmla="*/ 1504865 w 5502690"/>
              <a:gd name="connsiteY43" fmla="*/ 1726289 h 4297270"/>
              <a:gd name="connsiteX44" fmla="*/ 1357249 w 5502690"/>
              <a:gd name="connsiteY44" fmla="*/ 1615577 h 4297270"/>
              <a:gd name="connsiteX45" fmla="*/ 1295742 w 5502690"/>
              <a:gd name="connsiteY45" fmla="*/ 1488464 h 4297270"/>
              <a:gd name="connsiteX46" fmla="*/ 1217834 w 5502690"/>
              <a:gd name="connsiteY46" fmla="*/ 1472062 h 4297270"/>
              <a:gd name="connsiteX47" fmla="*/ 1123524 w 5502690"/>
              <a:gd name="connsiteY47" fmla="*/ 1455659 h 4297270"/>
              <a:gd name="connsiteX48" fmla="*/ 1041515 w 5502690"/>
              <a:gd name="connsiteY48" fmla="*/ 1426957 h 4297270"/>
              <a:gd name="connsiteX49" fmla="*/ 951305 w 5502690"/>
              <a:gd name="connsiteY49" fmla="*/ 1377751 h 4297270"/>
              <a:gd name="connsiteX50" fmla="*/ 897999 w 5502690"/>
              <a:gd name="connsiteY50" fmla="*/ 1344948 h 4297270"/>
              <a:gd name="connsiteX51" fmla="*/ 824191 w 5502690"/>
              <a:gd name="connsiteY51" fmla="*/ 1312144 h 4297270"/>
              <a:gd name="connsiteX52" fmla="*/ 754483 w 5502690"/>
              <a:gd name="connsiteY52" fmla="*/ 1299843 h 4297270"/>
              <a:gd name="connsiteX53" fmla="*/ 692976 w 5502690"/>
              <a:gd name="connsiteY53" fmla="*/ 1250636 h 4297270"/>
              <a:gd name="connsiteX54" fmla="*/ 627369 w 5502690"/>
              <a:gd name="connsiteY54" fmla="*/ 1209633 h 4297270"/>
              <a:gd name="connsiteX55" fmla="*/ 602767 w 5502690"/>
              <a:gd name="connsiteY55" fmla="*/ 1123524 h 4297270"/>
              <a:gd name="connsiteX56" fmla="*/ 578164 w 5502690"/>
              <a:gd name="connsiteY56" fmla="*/ 1021012 h 4297270"/>
              <a:gd name="connsiteX57" fmla="*/ 549461 w 5502690"/>
              <a:gd name="connsiteY57" fmla="*/ 885697 h 4297270"/>
              <a:gd name="connsiteX58" fmla="*/ 471553 w 5502690"/>
              <a:gd name="connsiteY58" fmla="*/ 787285 h 4297270"/>
              <a:gd name="connsiteX59" fmla="*/ 299333 w 5502690"/>
              <a:gd name="connsiteY59" fmla="*/ 623268 h 4297270"/>
              <a:gd name="connsiteX60" fmla="*/ 246028 w 5502690"/>
              <a:gd name="connsiteY60" fmla="*/ 508456 h 4297270"/>
              <a:gd name="connsiteX61" fmla="*/ 151718 w 5502690"/>
              <a:gd name="connsiteY61" fmla="*/ 266529 h 4297270"/>
              <a:gd name="connsiteX62" fmla="*/ 0 w 5502690"/>
              <a:gd name="connsiteY62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4865 w 5502690"/>
              <a:gd name="connsiteY42" fmla="*/ 1726289 h 4297270"/>
              <a:gd name="connsiteX43" fmla="*/ 1357249 w 5502690"/>
              <a:gd name="connsiteY43" fmla="*/ 1615577 h 4297270"/>
              <a:gd name="connsiteX44" fmla="*/ 1295742 w 5502690"/>
              <a:gd name="connsiteY44" fmla="*/ 1488464 h 4297270"/>
              <a:gd name="connsiteX45" fmla="*/ 1217834 w 5502690"/>
              <a:gd name="connsiteY45" fmla="*/ 1472062 h 4297270"/>
              <a:gd name="connsiteX46" fmla="*/ 1123524 w 5502690"/>
              <a:gd name="connsiteY46" fmla="*/ 1455659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578164 w 5502690"/>
              <a:gd name="connsiteY55" fmla="*/ 1021012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295742 w 5502690"/>
              <a:gd name="connsiteY44" fmla="*/ 1488464 h 4297270"/>
              <a:gd name="connsiteX45" fmla="*/ 1217834 w 5502690"/>
              <a:gd name="connsiteY45" fmla="*/ 1472062 h 4297270"/>
              <a:gd name="connsiteX46" fmla="*/ 1123524 w 5502690"/>
              <a:gd name="connsiteY46" fmla="*/ 1455659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578164 w 5502690"/>
              <a:gd name="connsiteY55" fmla="*/ 1021012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295742 w 5502690"/>
              <a:gd name="connsiteY44" fmla="*/ 1488464 h 4297270"/>
              <a:gd name="connsiteX45" fmla="*/ 1258027 w 5502690"/>
              <a:gd name="connsiteY45" fmla="*/ 1341433 h 4297270"/>
              <a:gd name="connsiteX46" fmla="*/ 1123524 w 5502690"/>
              <a:gd name="connsiteY46" fmla="*/ 1455659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578164 w 5502690"/>
              <a:gd name="connsiteY55" fmla="*/ 1021012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23524 w 5502690"/>
              <a:gd name="connsiteY46" fmla="*/ 1455659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578164 w 5502690"/>
              <a:gd name="connsiteY55" fmla="*/ 1021012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23524 w 5502690"/>
              <a:gd name="connsiteY46" fmla="*/ 1455659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578164 w 5502690"/>
              <a:gd name="connsiteY55" fmla="*/ 1021012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23524 w 5502690"/>
              <a:gd name="connsiteY46" fmla="*/ 1455659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578164 w 5502690"/>
              <a:gd name="connsiteY55" fmla="*/ 1021012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23524 w 5502690"/>
              <a:gd name="connsiteY46" fmla="*/ 1455659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578164 w 5502690"/>
              <a:gd name="connsiteY55" fmla="*/ 1021012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23524 w 5502690"/>
              <a:gd name="connsiteY46" fmla="*/ 1455659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578164 w 5502690"/>
              <a:gd name="connsiteY55" fmla="*/ 1021012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578164 w 5502690"/>
              <a:gd name="connsiteY55" fmla="*/ 1021012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663575 w 5502690"/>
              <a:gd name="connsiteY55" fmla="*/ 955697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663575 w 5502690"/>
              <a:gd name="connsiteY55" fmla="*/ 955697 h 4297270"/>
              <a:gd name="connsiteX56" fmla="*/ 549461 w 5502690"/>
              <a:gd name="connsiteY56" fmla="*/ 885697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602767 w 5502690"/>
              <a:gd name="connsiteY54" fmla="*/ 1123524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627369 w 5502690"/>
              <a:gd name="connsiteY53" fmla="*/ 1209633 h 4297270"/>
              <a:gd name="connsiteX54" fmla="*/ 763541 w 5502690"/>
              <a:gd name="connsiteY54" fmla="*/ 972799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692976 w 5502690"/>
              <a:gd name="connsiteY52" fmla="*/ 1250636 h 4297270"/>
              <a:gd name="connsiteX53" fmla="*/ 843408 w 5502690"/>
              <a:gd name="connsiteY53" fmla="*/ 1003642 h 4297270"/>
              <a:gd name="connsiteX54" fmla="*/ 763541 w 5502690"/>
              <a:gd name="connsiteY54" fmla="*/ 972799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754483 w 5502690"/>
              <a:gd name="connsiteY51" fmla="*/ 1299843 h 4297270"/>
              <a:gd name="connsiteX52" fmla="*/ 964282 w 5502690"/>
              <a:gd name="connsiteY52" fmla="*/ 1014500 h 4297270"/>
              <a:gd name="connsiteX53" fmla="*/ 843408 w 5502690"/>
              <a:gd name="connsiteY53" fmla="*/ 1003642 h 4297270"/>
              <a:gd name="connsiteX54" fmla="*/ 763541 w 5502690"/>
              <a:gd name="connsiteY54" fmla="*/ 972799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824191 w 5502690"/>
              <a:gd name="connsiteY50" fmla="*/ 1312144 h 4297270"/>
              <a:gd name="connsiteX51" fmla="*/ 1065982 w 5502690"/>
              <a:gd name="connsiteY51" fmla="*/ 1078779 h 4297270"/>
              <a:gd name="connsiteX52" fmla="*/ 964282 w 5502690"/>
              <a:gd name="connsiteY52" fmla="*/ 1014500 h 4297270"/>
              <a:gd name="connsiteX53" fmla="*/ 843408 w 5502690"/>
              <a:gd name="connsiteY53" fmla="*/ 1003642 h 4297270"/>
              <a:gd name="connsiteX54" fmla="*/ 763541 w 5502690"/>
              <a:gd name="connsiteY54" fmla="*/ 972799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1140714 w 5502690"/>
              <a:gd name="connsiteY50" fmla="*/ 1136298 h 4297270"/>
              <a:gd name="connsiteX51" fmla="*/ 1065982 w 5502690"/>
              <a:gd name="connsiteY51" fmla="*/ 1078779 h 4297270"/>
              <a:gd name="connsiteX52" fmla="*/ 964282 w 5502690"/>
              <a:gd name="connsiteY52" fmla="*/ 1014500 h 4297270"/>
              <a:gd name="connsiteX53" fmla="*/ 843408 w 5502690"/>
              <a:gd name="connsiteY53" fmla="*/ 1003642 h 4297270"/>
              <a:gd name="connsiteX54" fmla="*/ 763541 w 5502690"/>
              <a:gd name="connsiteY54" fmla="*/ 972799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897999 w 5502690"/>
              <a:gd name="connsiteY49" fmla="*/ 1344948 h 4297270"/>
              <a:gd name="connsiteX50" fmla="*/ 1150762 w 5502690"/>
              <a:gd name="connsiteY50" fmla="*/ 1096105 h 4297270"/>
              <a:gd name="connsiteX51" fmla="*/ 1065982 w 5502690"/>
              <a:gd name="connsiteY51" fmla="*/ 1078779 h 4297270"/>
              <a:gd name="connsiteX52" fmla="*/ 964282 w 5502690"/>
              <a:gd name="connsiteY52" fmla="*/ 1014500 h 4297270"/>
              <a:gd name="connsiteX53" fmla="*/ 843408 w 5502690"/>
              <a:gd name="connsiteY53" fmla="*/ 1003642 h 4297270"/>
              <a:gd name="connsiteX54" fmla="*/ 763541 w 5502690"/>
              <a:gd name="connsiteY54" fmla="*/ 972799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1058773 w 5502690"/>
              <a:gd name="connsiteY49" fmla="*/ 1209295 h 4297270"/>
              <a:gd name="connsiteX50" fmla="*/ 1150762 w 5502690"/>
              <a:gd name="connsiteY50" fmla="*/ 1096105 h 4297270"/>
              <a:gd name="connsiteX51" fmla="*/ 1065982 w 5502690"/>
              <a:gd name="connsiteY51" fmla="*/ 1078779 h 4297270"/>
              <a:gd name="connsiteX52" fmla="*/ 964282 w 5502690"/>
              <a:gd name="connsiteY52" fmla="*/ 1014500 h 4297270"/>
              <a:gd name="connsiteX53" fmla="*/ 843408 w 5502690"/>
              <a:gd name="connsiteY53" fmla="*/ 1003642 h 4297270"/>
              <a:gd name="connsiteX54" fmla="*/ 763541 w 5502690"/>
              <a:gd name="connsiteY54" fmla="*/ 972799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1058773 w 5502690"/>
              <a:gd name="connsiteY49" fmla="*/ 1209295 h 4297270"/>
              <a:gd name="connsiteX50" fmla="*/ 1060327 w 5502690"/>
              <a:gd name="connsiteY50" fmla="*/ 1131274 h 4297270"/>
              <a:gd name="connsiteX51" fmla="*/ 1065982 w 5502690"/>
              <a:gd name="connsiteY51" fmla="*/ 1078779 h 4297270"/>
              <a:gd name="connsiteX52" fmla="*/ 964282 w 5502690"/>
              <a:gd name="connsiteY52" fmla="*/ 1014500 h 4297270"/>
              <a:gd name="connsiteX53" fmla="*/ 843408 w 5502690"/>
              <a:gd name="connsiteY53" fmla="*/ 1003642 h 4297270"/>
              <a:gd name="connsiteX54" fmla="*/ 763541 w 5502690"/>
              <a:gd name="connsiteY54" fmla="*/ 972799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951305 w 5502690"/>
              <a:gd name="connsiteY48" fmla="*/ 1377751 h 4297270"/>
              <a:gd name="connsiteX49" fmla="*/ 1058773 w 5502690"/>
              <a:gd name="connsiteY49" fmla="*/ 1209295 h 4297270"/>
              <a:gd name="connsiteX50" fmla="*/ 1060327 w 5502690"/>
              <a:gd name="connsiteY50" fmla="*/ 1131274 h 4297270"/>
              <a:gd name="connsiteX51" fmla="*/ 1035837 w 5502690"/>
              <a:gd name="connsiteY51" fmla="*/ 1113948 h 4297270"/>
              <a:gd name="connsiteX52" fmla="*/ 964282 w 5502690"/>
              <a:gd name="connsiteY52" fmla="*/ 1014500 h 4297270"/>
              <a:gd name="connsiteX53" fmla="*/ 843408 w 5502690"/>
              <a:gd name="connsiteY53" fmla="*/ 1003642 h 4297270"/>
              <a:gd name="connsiteX54" fmla="*/ 763541 w 5502690"/>
              <a:gd name="connsiteY54" fmla="*/ 972799 h 4297270"/>
              <a:gd name="connsiteX55" fmla="*/ 663575 w 5502690"/>
              <a:gd name="connsiteY55" fmla="*/ 955697 h 4297270"/>
              <a:gd name="connsiteX56" fmla="*/ 569558 w 5502690"/>
              <a:gd name="connsiteY56" fmla="*/ 860576 h 4297270"/>
              <a:gd name="connsiteX57" fmla="*/ 471553 w 5502690"/>
              <a:gd name="connsiteY57" fmla="*/ 787285 h 4297270"/>
              <a:gd name="connsiteX58" fmla="*/ 299333 w 5502690"/>
              <a:gd name="connsiteY58" fmla="*/ 623268 h 4297270"/>
              <a:gd name="connsiteX59" fmla="*/ 246028 w 5502690"/>
              <a:gd name="connsiteY59" fmla="*/ 508456 h 4297270"/>
              <a:gd name="connsiteX60" fmla="*/ 151718 w 5502690"/>
              <a:gd name="connsiteY60" fmla="*/ 266529 h 4297270"/>
              <a:gd name="connsiteX61" fmla="*/ 0 w 5502690"/>
              <a:gd name="connsiteY61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41515 w 5502690"/>
              <a:gd name="connsiteY47" fmla="*/ 1426957 h 4297270"/>
              <a:gd name="connsiteX48" fmla="*/ 1058773 w 5502690"/>
              <a:gd name="connsiteY48" fmla="*/ 1209295 h 4297270"/>
              <a:gd name="connsiteX49" fmla="*/ 1060327 w 5502690"/>
              <a:gd name="connsiteY49" fmla="*/ 1131274 h 4297270"/>
              <a:gd name="connsiteX50" fmla="*/ 1035837 w 5502690"/>
              <a:gd name="connsiteY50" fmla="*/ 1113948 h 4297270"/>
              <a:gd name="connsiteX51" fmla="*/ 964282 w 5502690"/>
              <a:gd name="connsiteY51" fmla="*/ 1014500 h 4297270"/>
              <a:gd name="connsiteX52" fmla="*/ 843408 w 5502690"/>
              <a:gd name="connsiteY52" fmla="*/ 1003642 h 4297270"/>
              <a:gd name="connsiteX53" fmla="*/ 763541 w 5502690"/>
              <a:gd name="connsiteY53" fmla="*/ 972799 h 4297270"/>
              <a:gd name="connsiteX54" fmla="*/ 663575 w 5502690"/>
              <a:gd name="connsiteY54" fmla="*/ 955697 h 4297270"/>
              <a:gd name="connsiteX55" fmla="*/ 569558 w 5502690"/>
              <a:gd name="connsiteY55" fmla="*/ 860576 h 4297270"/>
              <a:gd name="connsiteX56" fmla="*/ 471553 w 5502690"/>
              <a:gd name="connsiteY56" fmla="*/ 787285 h 4297270"/>
              <a:gd name="connsiteX57" fmla="*/ 299333 w 5502690"/>
              <a:gd name="connsiteY57" fmla="*/ 623268 h 4297270"/>
              <a:gd name="connsiteX58" fmla="*/ 246028 w 5502690"/>
              <a:gd name="connsiteY58" fmla="*/ 508456 h 4297270"/>
              <a:gd name="connsiteX59" fmla="*/ 151718 w 5502690"/>
              <a:gd name="connsiteY59" fmla="*/ 266529 h 4297270"/>
              <a:gd name="connsiteX60" fmla="*/ 0 w 5502690"/>
              <a:gd name="connsiteY60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58693 w 5502690"/>
              <a:gd name="connsiteY46" fmla="*/ 1239620 h 4297270"/>
              <a:gd name="connsiteX47" fmla="*/ 1058773 w 5502690"/>
              <a:gd name="connsiteY47" fmla="*/ 1209295 h 4297270"/>
              <a:gd name="connsiteX48" fmla="*/ 1060327 w 5502690"/>
              <a:gd name="connsiteY48" fmla="*/ 1131274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43408 w 5502690"/>
              <a:gd name="connsiteY51" fmla="*/ 1003642 h 4297270"/>
              <a:gd name="connsiteX52" fmla="*/ 763541 w 5502690"/>
              <a:gd name="connsiteY52" fmla="*/ 972799 h 4297270"/>
              <a:gd name="connsiteX53" fmla="*/ 663575 w 5502690"/>
              <a:gd name="connsiteY53" fmla="*/ 955697 h 4297270"/>
              <a:gd name="connsiteX54" fmla="*/ 569558 w 5502690"/>
              <a:gd name="connsiteY54" fmla="*/ 860576 h 4297270"/>
              <a:gd name="connsiteX55" fmla="*/ 471553 w 5502690"/>
              <a:gd name="connsiteY55" fmla="*/ 787285 h 4297270"/>
              <a:gd name="connsiteX56" fmla="*/ 299333 w 5502690"/>
              <a:gd name="connsiteY56" fmla="*/ 623268 h 4297270"/>
              <a:gd name="connsiteX57" fmla="*/ 246028 w 5502690"/>
              <a:gd name="connsiteY57" fmla="*/ 508456 h 4297270"/>
              <a:gd name="connsiteX58" fmla="*/ 151718 w 5502690"/>
              <a:gd name="connsiteY58" fmla="*/ 266529 h 4297270"/>
              <a:gd name="connsiteX59" fmla="*/ 0 w 5502690"/>
              <a:gd name="connsiteY59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058773 w 5502690"/>
              <a:gd name="connsiteY47" fmla="*/ 1209295 h 4297270"/>
              <a:gd name="connsiteX48" fmla="*/ 1060327 w 5502690"/>
              <a:gd name="connsiteY48" fmla="*/ 1131274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43408 w 5502690"/>
              <a:gd name="connsiteY51" fmla="*/ 1003642 h 4297270"/>
              <a:gd name="connsiteX52" fmla="*/ 763541 w 5502690"/>
              <a:gd name="connsiteY52" fmla="*/ 972799 h 4297270"/>
              <a:gd name="connsiteX53" fmla="*/ 663575 w 5502690"/>
              <a:gd name="connsiteY53" fmla="*/ 955697 h 4297270"/>
              <a:gd name="connsiteX54" fmla="*/ 569558 w 5502690"/>
              <a:gd name="connsiteY54" fmla="*/ 860576 h 4297270"/>
              <a:gd name="connsiteX55" fmla="*/ 471553 w 5502690"/>
              <a:gd name="connsiteY55" fmla="*/ 787285 h 4297270"/>
              <a:gd name="connsiteX56" fmla="*/ 299333 w 5502690"/>
              <a:gd name="connsiteY56" fmla="*/ 623268 h 4297270"/>
              <a:gd name="connsiteX57" fmla="*/ 246028 w 5502690"/>
              <a:gd name="connsiteY57" fmla="*/ 508456 h 4297270"/>
              <a:gd name="connsiteX58" fmla="*/ 151718 w 5502690"/>
              <a:gd name="connsiteY58" fmla="*/ 266529 h 4297270"/>
              <a:gd name="connsiteX59" fmla="*/ 0 w 5502690"/>
              <a:gd name="connsiteY59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0327 w 5502690"/>
              <a:gd name="connsiteY48" fmla="*/ 1131274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43408 w 5502690"/>
              <a:gd name="connsiteY51" fmla="*/ 1003642 h 4297270"/>
              <a:gd name="connsiteX52" fmla="*/ 763541 w 5502690"/>
              <a:gd name="connsiteY52" fmla="*/ 972799 h 4297270"/>
              <a:gd name="connsiteX53" fmla="*/ 663575 w 5502690"/>
              <a:gd name="connsiteY53" fmla="*/ 955697 h 4297270"/>
              <a:gd name="connsiteX54" fmla="*/ 569558 w 5502690"/>
              <a:gd name="connsiteY54" fmla="*/ 860576 h 4297270"/>
              <a:gd name="connsiteX55" fmla="*/ 471553 w 5502690"/>
              <a:gd name="connsiteY55" fmla="*/ 787285 h 4297270"/>
              <a:gd name="connsiteX56" fmla="*/ 299333 w 5502690"/>
              <a:gd name="connsiteY56" fmla="*/ 623268 h 4297270"/>
              <a:gd name="connsiteX57" fmla="*/ 246028 w 5502690"/>
              <a:gd name="connsiteY57" fmla="*/ 508456 h 4297270"/>
              <a:gd name="connsiteX58" fmla="*/ 151718 w 5502690"/>
              <a:gd name="connsiteY58" fmla="*/ 266529 h 4297270"/>
              <a:gd name="connsiteX59" fmla="*/ 0 w 5502690"/>
              <a:gd name="connsiteY59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43408 w 5502690"/>
              <a:gd name="connsiteY51" fmla="*/ 1003642 h 4297270"/>
              <a:gd name="connsiteX52" fmla="*/ 763541 w 5502690"/>
              <a:gd name="connsiteY52" fmla="*/ 972799 h 4297270"/>
              <a:gd name="connsiteX53" fmla="*/ 663575 w 5502690"/>
              <a:gd name="connsiteY53" fmla="*/ 955697 h 4297270"/>
              <a:gd name="connsiteX54" fmla="*/ 569558 w 5502690"/>
              <a:gd name="connsiteY54" fmla="*/ 860576 h 4297270"/>
              <a:gd name="connsiteX55" fmla="*/ 471553 w 5502690"/>
              <a:gd name="connsiteY55" fmla="*/ 787285 h 4297270"/>
              <a:gd name="connsiteX56" fmla="*/ 299333 w 5502690"/>
              <a:gd name="connsiteY56" fmla="*/ 623268 h 4297270"/>
              <a:gd name="connsiteX57" fmla="*/ 246028 w 5502690"/>
              <a:gd name="connsiteY57" fmla="*/ 508456 h 4297270"/>
              <a:gd name="connsiteX58" fmla="*/ 151718 w 5502690"/>
              <a:gd name="connsiteY58" fmla="*/ 266529 h 4297270"/>
              <a:gd name="connsiteX59" fmla="*/ 0 w 5502690"/>
              <a:gd name="connsiteY59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43408 w 5502690"/>
              <a:gd name="connsiteY51" fmla="*/ 1003642 h 4297270"/>
              <a:gd name="connsiteX52" fmla="*/ 763541 w 5502690"/>
              <a:gd name="connsiteY52" fmla="*/ 972799 h 4297270"/>
              <a:gd name="connsiteX53" fmla="*/ 658551 w 5502690"/>
              <a:gd name="connsiteY53" fmla="*/ 940624 h 4297270"/>
              <a:gd name="connsiteX54" fmla="*/ 569558 w 5502690"/>
              <a:gd name="connsiteY54" fmla="*/ 860576 h 4297270"/>
              <a:gd name="connsiteX55" fmla="*/ 471553 w 5502690"/>
              <a:gd name="connsiteY55" fmla="*/ 787285 h 4297270"/>
              <a:gd name="connsiteX56" fmla="*/ 299333 w 5502690"/>
              <a:gd name="connsiteY56" fmla="*/ 623268 h 4297270"/>
              <a:gd name="connsiteX57" fmla="*/ 246028 w 5502690"/>
              <a:gd name="connsiteY57" fmla="*/ 508456 h 4297270"/>
              <a:gd name="connsiteX58" fmla="*/ 151718 w 5502690"/>
              <a:gd name="connsiteY58" fmla="*/ 266529 h 4297270"/>
              <a:gd name="connsiteX59" fmla="*/ 0 w 5502690"/>
              <a:gd name="connsiteY59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43408 w 5502690"/>
              <a:gd name="connsiteY51" fmla="*/ 1003642 h 4297270"/>
              <a:gd name="connsiteX52" fmla="*/ 763541 w 5502690"/>
              <a:gd name="connsiteY52" fmla="*/ 972799 h 4297270"/>
              <a:gd name="connsiteX53" fmla="*/ 774107 w 5502690"/>
              <a:gd name="connsiteY53" fmla="*/ 764778 h 4297270"/>
              <a:gd name="connsiteX54" fmla="*/ 569558 w 5502690"/>
              <a:gd name="connsiteY54" fmla="*/ 860576 h 4297270"/>
              <a:gd name="connsiteX55" fmla="*/ 471553 w 5502690"/>
              <a:gd name="connsiteY55" fmla="*/ 787285 h 4297270"/>
              <a:gd name="connsiteX56" fmla="*/ 299333 w 5502690"/>
              <a:gd name="connsiteY56" fmla="*/ 623268 h 4297270"/>
              <a:gd name="connsiteX57" fmla="*/ 246028 w 5502690"/>
              <a:gd name="connsiteY57" fmla="*/ 508456 h 4297270"/>
              <a:gd name="connsiteX58" fmla="*/ 151718 w 5502690"/>
              <a:gd name="connsiteY58" fmla="*/ 266529 h 4297270"/>
              <a:gd name="connsiteX59" fmla="*/ 0 w 5502690"/>
              <a:gd name="connsiteY59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43408 w 5502690"/>
              <a:gd name="connsiteY51" fmla="*/ 1003642 h 4297270"/>
              <a:gd name="connsiteX52" fmla="*/ 842823 w 5502690"/>
              <a:gd name="connsiteY52" fmla="*/ 855394 h 4297270"/>
              <a:gd name="connsiteX53" fmla="*/ 763541 w 5502690"/>
              <a:gd name="connsiteY53" fmla="*/ 972799 h 4297270"/>
              <a:gd name="connsiteX54" fmla="*/ 774107 w 5502690"/>
              <a:gd name="connsiteY54" fmla="*/ 764778 h 4297270"/>
              <a:gd name="connsiteX55" fmla="*/ 569558 w 5502690"/>
              <a:gd name="connsiteY55" fmla="*/ 860576 h 4297270"/>
              <a:gd name="connsiteX56" fmla="*/ 471553 w 5502690"/>
              <a:gd name="connsiteY56" fmla="*/ 787285 h 4297270"/>
              <a:gd name="connsiteX57" fmla="*/ 299333 w 5502690"/>
              <a:gd name="connsiteY57" fmla="*/ 623268 h 4297270"/>
              <a:gd name="connsiteX58" fmla="*/ 246028 w 5502690"/>
              <a:gd name="connsiteY58" fmla="*/ 508456 h 4297270"/>
              <a:gd name="connsiteX59" fmla="*/ 151718 w 5502690"/>
              <a:gd name="connsiteY59" fmla="*/ 266529 h 4297270"/>
              <a:gd name="connsiteX60" fmla="*/ 0 w 5502690"/>
              <a:gd name="connsiteY60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43408 w 5502690"/>
              <a:gd name="connsiteY51" fmla="*/ 1003642 h 4297270"/>
              <a:gd name="connsiteX52" fmla="*/ 842823 w 5502690"/>
              <a:gd name="connsiteY52" fmla="*/ 855394 h 4297270"/>
              <a:gd name="connsiteX53" fmla="*/ 813783 w 5502690"/>
              <a:gd name="connsiteY53" fmla="*/ 817050 h 4297270"/>
              <a:gd name="connsiteX54" fmla="*/ 774107 w 5502690"/>
              <a:gd name="connsiteY54" fmla="*/ 764778 h 4297270"/>
              <a:gd name="connsiteX55" fmla="*/ 569558 w 5502690"/>
              <a:gd name="connsiteY55" fmla="*/ 860576 h 4297270"/>
              <a:gd name="connsiteX56" fmla="*/ 471553 w 5502690"/>
              <a:gd name="connsiteY56" fmla="*/ 787285 h 4297270"/>
              <a:gd name="connsiteX57" fmla="*/ 299333 w 5502690"/>
              <a:gd name="connsiteY57" fmla="*/ 623268 h 4297270"/>
              <a:gd name="connsiteX58" fmla="*/ 246028 w 5502690"/>
              <a:gd name="connsiteY58" fmla="*/ 508456 h 4297270"/>
              <a:gd name="connsiteX59" fmla="*/ 151718 w 5502690"/>
              <a:gd name="connsiteY59" fmla="*/ 266529 h 4297270"/>
              <a:gd name="connsiteX60" fmla="*/ 0 w 5502690"/>
              <a:gd name="connsiteY60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93650 w 5502690"/>
              <a:gd name="connsiteY51" fmla="*/ 918231 h 4297270"/>
              <a:gd name="connsiteX52" fmla="*/ 842823 w 5502690"/>
              <a:gd name="connsiteY52" fmla="*/ 855394 h 4297270"/>
              <a:gd name="connsiteX53" fmla="*/ 813783 w 5502690"/>
              <a:gd name="connsiteY53" fmla="*/ 817050 h 4297270"/>
              <a:gd name="connsiteX54" fmla="*/ 774107 w 5502690"/>
              <a:gd name="connsiteY54" fmla="*/ 764778 h 4297270"/>
              <a:gd name="connsiteX55" fmla="*/ 569558 w 5502690"/>
              <a:gd name="connsiteY55" fmla="*/ 860576 h 4297270"/>
              <a:gd name="connsiteX56" fmla="*/ 471553 w 5502690"/>
              <a:gd name="connsiteY56" fmla="*/ 787285 h 4297270"/>
              <a:gd name="connsiteX57" fmla="*/ 299333 w 5502690"/>
              <a:gd name="connsiteY57" fmla="*/ 623268 h 4297270"/>
              <a:gd name="connsiteX58" fmla="*/ 246028 w 5502690"/>
              <a:gd name="connsiteY58" fmla="*/ 508456 h 4297270"/>
              <a:gd name="connsiteX59" fmla="*/ 151718 w 5502690"/>
              <a:gd name="connsiteY59" fmla="*/ 266529 h 4297270"/>
              <a:gd name="connsiteX60" fmla="*/ 0 w 5502690"/>
              <a:gd name="connsiteY60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93650 w 5502690"/>
              <a:gd name="connsiteY51" fmla="*/ 918231 h 4297270"/>
              <a:gd name="connsiteX52" fmla="*/ 842823 w 5502690"/>
              <a:gd name="connsiteY52" fmla="*/ 855394 h 4297270"/>
              <a:gd name="connsiteX53" fmla="*/ 813783 w 5502690"/>
              <a:gd name="connsiteY53" fmla="*/ 817050 h 4297270"/>
              <a:gd name="connsiteX54" fmla="*/ 774107 w 5502690"/>
              <a:gd name="connsiteY54" fmla="*/ 764778 h 4297270"/>
              <a:gd name="connsiteX55" fmla="*/ 690139 w 5502690"/>
              <a:gd name="connsiteY55" fmla="*/ 629464 h 4297270"/>
              <a:gd name="connsiteX56" fmla="*/ 471553 w 5502690"/>
              <a:gd name="connsiteY56" fmla="*/ 787285 h 4297270"/>
              <a:gd name="connsiteX57" fmla="*/ 299333 w 5502690"/>
              <a:gd name="connsiteY57" fmla="*/ 623268 h 4297270"/>
              <a:gd name="connsiteX58" fmla="*/ 246028 w 5502690"/>
              <a:gd name="connsiteY58" fmla="*/ 508456 h 4297270"/>
              <a:gd name="connsiteX59" fmla="*/ 151718 w 5502690"/>
              <a:gd name="connsiteY59" fmla="*/ 266529 h 4297270"/>
              <a:gd name="connsiteX60" fmla="*/ 0 w 5502690"/>
              <a:gd name="connsiteY60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93650 w 5502690"/>
              <a:gd name="connsiteY51" fmla="*/ 918231 h 4297270"/>
              <a:gd name="connsiteX52" fmla="*/ 842823 w 5502690"/>
              <a:gd name="connsiteY52" fmla="*/ 855394 h 4297270"/>
              <a:gd name="connsiteX53" fmla="*/ 813783 w 5502690"/>
              <a:gd name="connsiteY53" fmla="*/ 817050 h 4297270"/>
              <a:gd name="connsiteX54" fmla="*/ 774107 w 5502690"/>
              <a:gd name="connsiteY54" fmla="*/ 764778 h 4297270"/>
              <a:gd name="connsiteX55" fmla="*/ 690139 w 5502690"/>
              <a:gd name="connsiteY55" fmla="*/ 629464 h 4297270"/>
              <a:gd name="connsiteX56" fmla="*/ 642375 w 5502690"/>
              <a:gd name="connsiteY56" fmla="*/ 556173 h 4297270"/>
              <a:gd name="connsiteX57" fmla="*/ 299333 w 5502690"/>
              <a:gd name="connsiteY57" fmla="*/ 623268 h 4297270"/>
              <a:gd name="connsiteX58" fmla="*/ 246028 w 5502690"/>
              <a:gd name="connsiteY58" fmla="*/ 508456 h 4297270"/>
              <a:gd name="connsiteX59" fmla="*/ 151718 w 5502690"/>
              <a:gd name="connsiteY59" fmla="*/ 266529 h 4297270"/>
              <a:gd name="connsiteX60" fmla="*/ 0 w 5502690"/>
              <a:gd name="connsiteY60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93650 w 5502690"/>
              <a:gd name="connsiteY51" fmla="*/ 918231 h 4297270"/>
              <a:gd name="connsiteX52" fmla="*/ 842823 w 5502690"/>
              <a:gd name="connsiteY52" fmla="*/ 855394 h 4297270"/>
              <a:gd name="connsiteX53" fmla="*/ 813783 w 5502690"/>
              <a:gd name="connsiteY53" fmla="*/ 817050 h 4297270"/>
              <a:gd name="connsiteX54" fmla="*/ 774107 w 5502690"/>
              <a:gd name="connsiteY54" fmla="*/ 764778 h 4297270"/>
              <a:gd name="connsiteX55" fmla="*/ 715259 w 5502690"/>
              <a:gd name="connsiteY55" fmla="*/ 634488 h 4297270"/>
              <a:gd name="connsiteX56" fmla="*/ 642375 w 5502690"/>
              <a:gd name="connsiteY56" fmla="*/ 556173 h 4297270"/>
              <a:gd name="connsiteX57" fmla="*/ 299333 w 5502690"/>
              <a:gd name="connsiteY57" fmla="*/ 623268 h 4297270"/>
              <a:gd name="connsiteX58" fmla="*/ 246028 w 5502690"/>
              <a:gd name="connsiteY58" fmla="*/ 508456 h 4297270"/>
              <a:gd name="connsiteX59" fmla="*/ 151718 w 5502690"/>
              <a:gd name="connsiteY59" fmla="*/ 266529 h 4297270"/>
              <a:gd name="connsiteX60" fmla="*/ 0 w 5502690"/>
              <a:gd name="connsiteY60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93650 w 5502690"/>
              <a:gd name="connsiteY51" fmla="*/ 918231 h 4297270"/>
              <a:gd name="connsiteX52" fmla="*/ 842823 w 5502690"/>
              <a:gd name="connsiteY52" fmla="*/ 855394 h 4297270"/>
              <a:gd name="connsiteX53" fmla="*/ 813783 w 5502690"/>
              <a:gd name="connsiteY53" fmla="*/ 817050 h 4297270"/>
              <a:gd name="connsiteX54" fmla="*/ 774107 w 5502690"/>
              <a:gd name="connsiteY54" fmla="*/ 764778 h 4297270"/>
              <a:gd name="connsiteX55" fmla="*/ 715259 w 5502690"/>
              <a:gd name="connsiteY55" fmla="*/ 634488 h 4297270"/>
              <a:gd name="connsiteX56" fmla="*/ 642375 w 5502690"/>
              <a:gd name="connsiteY56" fmla="*/ 556173 h 4297270"/>
              <a:gd name="connsiteX57" fmla="*/ 560590 w 5502690"/>
              <a:gd name="connsiteY57" fmla="*/ 477567 h 4297270"/>
              <a:gd name="connsiteX58" fmla="*/ 246028 w 5502690"/>
              <a:gd name="connsiteY58" fmla="*/ 508456 h 4297270"/>
              <a:gd name="connsiteX59" fmla="*/ 151718 w 5502690"/>
              <a:gd name="connsiteY59" fmla="*/ 266529 h 4297270"/>
              <a:gd name="connsiteX60" fmla="*/ 0 w 5502690"/>
              <a:gd name="connsiteY60" fmla="*/ 0 h 4297270"/>
              <a:gd name="connsiteX0" fmla="*/ 5396191 w 5502690"/>
              <a:gd name="connsiteY0" fmla="*/ 4297270 h 4297270"/>
              <a:gd name="connsiteX1" fmla="*/ 5404392 w 5502690"/>
              <a:gd name="connsiteY1" fmla="*/ 4227563 h 4297270"/>
              <a:gd name="connsiteX2" fmla="*/ 5453597 w 5502690"/>
              <a:gd name="connsiteY2" fmla="*/ 4092248 h 4297270"/>
              <a:gd name="connsiteX3" fmla="*/ 5494602 w 5502690"/>
              <a:gd name="connsiteY3" fmla="*/ 3993837 h 4297270"/>
              <a:gd name="connsiteX4" fmla="*/ 5498702 w 5502690"/>
              <a:gd name="connsiteY4" fmla="*/ 3891326 h 4297270"/>
              <a:gd name="connsiteX5" fmla="*/ 5449497 w 5502690"/>
              <a:gd name="connsiteY5" fmla="*/ 3866723 h 4297270"/>
              <a:gd name="connsiteX6" fmla="*/ 5260876 w 5502690"/>
              <a:gd name="connsiteY6" fmla="*/ 3866723 h 4297270"/>
              <a:gd name="connsiteX7" fmla="*/ 5187068 w 5502690"/>
              <a:gd name="connsiteY7" fmla="*/ 3838020 h 4297270"/>
              <a:gd name="connsiteX8" fmla="*/ 5133762 w 5502690"/>
              <a:gd name="connsiteY8" fmla="*/ 3788815 h 4297270"/>
              <a:gd name="connsiteX9" fmla="*/ 5096858 w 5502690"/>
              <a:gd name="connsiteY9" fmla="*/ 3739609 h 4297270"/>
              <a:gd name="connsiteX10" fmla="*/ 5002548 w 5502690"/>
              <a:gd name="connsiteY10" fmla="*/ 3678102 h 4297270"/>
              <a:gd name="connsiteX11" fmla="*/ 4883635 w 5502690"/>
              <a:gd name="connsiteY11" fmla="*/ 3637098 h 4297270"/>
              <a:gd name="connsiteX12" fmla="*/ 4740119 w 5502690"/>
              <a:gd name="connsiteY12" fmla="*/ 3596094 h 4297270"/>
              <a:gd name="connsiteX13" fmla="*/ 4576102 w 5502690"/>
              <a:gd name="connsiteY13" fmla="*/ 3522285 h 4297270"/>
              <a:gd name="connsiteX14" fmla="*/ 4371079 w 5502690"/>
              <a:gd name="connsiteY14" fmla="*/ 3403372 h 4297270"/>
              <a:gd name="connsiteX15" fmla="*/ 4264467 w 5502690"/>
              <a:gd name="connsiteY15" fmla="*/ 3350066 h 4297270"/>
              <a:gd name="connsiteX16" fmla="*/ 4120951 w 5502690"/>
              <a:gd name="connsiteY16" fmla="*/ 3309063 h 4297270"/>
              <a:gd name="connsiteX17" fmla="*/ 3977436 w 5502690"/>
              <a:gd name="connsiteY17" fmla="*/ 3296761 h 4297270"/>
              <a:gd name="connsiteX18" fmla="*/ 3825719 w 5502690"/>
              <a:gd name="connsiteY18" fmla="*/ 3218852 h 4297270"/>
              <a:gd name="connsiteX19" fmla="*/ 3715007 w 5502690"/>
              <a:gd name="connsiteY19" fmla="*/ 3153245 h 4297270"/>
              <a:gd name="connsiteX20" fmla="*/ 3604295 w 5502690"/>
              <a:gd name="connsiteY20" fmla="*/ 3083537 h 4297270"/>
              <a:gd name="connsiteX21" fmla="*/ 3481281 w 5502690"/>
              <a:gd name="connsiteY21" fmla="*/ 3046633 h 4297270"/>
              <a:gd name="connsiteX22" fmla="*/ 3436177 w 5502690"/>
              <a:gd name="connsiteY22" fmla="*/ 2993328 h 4297270"/>
              <a:gd name="connsiteX23" fmla="*/ 3448478 w 5502690"/>
              <a:gd name="connsiteY23" fmla="*/ 2907218 h 4297270"/>
              <a:gd name="connsiteX24" fmla="*/ 3362368 w 5502690"/>
              <a:gd name="connsiteY24" fmla="*/ 2907218 h 4297270"/>
              <a:gd name="connsiteX25" fmla="*/ 3161447 w 5502690"/>
              <a:gd name="connsiteY25" fmla="*/ 2858012 h 4297270"/>
              <a:gd name="connsiteX26" fmla="*/ 3075338 w 5502690"/>
              <a:gd name="connsiteY26" fmla="*/ 2784205 h 4297270"/>
              <a:gd name="connsiteX27" fmla="*/ 3042534 w 5502690"/>
              <a:gd name="connsiteY27" fmla="*/ 2702196 h 4297270"/>
              <a:gd name="connsiteX28" fmla="*/ 3050734 w 5502690"/>
              <a:gd name="connsiteY28" fmla="*/ 2603785 h 4297270"/>
              <a:gd name="connsiteX29" fmla="*/ 3013830 w 5502690"/>
              <a:gd name="connsiteY29" fmla="*/ 2484872 h 4297270"/>
              <a:gd name="connsiteX30" fmla="*/ 2911319 w 5502690"/>
              <a:gd name="connsiteY30" fmla="*/ 2386462 h 4297270"/>
              <a:gd name="connsiteX31" fmla="*/ 2673493 w 5502690"/>
              <a:gd name="connsiteY31" fmla="*/ 2247046 h 4297270"/>
              <a:gd name="connsiteX32" fmla="*/ 2480772 w 5502690"/>
              <a:gd name="connsiteY32" fmla="*/ 2386461 h 4297270"/>
              <a:gd name="connsiteX33" fmla="*/ 2312654 w 5502690"/>
              <a:gd name="connsiteY33" fmla="*/ 2406964 h 4297270"/>
              <a:gd name="connsiteX34" fmla="*/ 2275750 w 5502690"/>
              <a:gd name="connsiteY34" fmla="*/ 2267548 h 4297270"/>
              <a:gd name="connsiteX35" fmla="*/ 2259347 w 5502690"/>
              <a:gd name="connsiteY35" fmla="*/ 2197841 h 4297270"/>
              <a:gd name="connsiteX36" fmla="*/ 2119933 w 5502690"/>
              <a:gd name="connsiteY36" fmla="*/ 2144536 h 4297270"/>
              <a:gd name="connsiteX37" fmla="*/ 1960015 w 5502690"/>
              <a:gd name="connsiteY37" fmla="*/ 2099430 h 4297270"/>
              <a:gd name="connsiteX38" fmla="*/ 1882106 w 5502690"/>
              <a:gd name="connsiteY38" fmla="*/ 2042024 h 4297270"/>
              <a:gd name="connsiteX39" fmla="*/ 1742692 w 5502690"/>
              <a:gd name="connsiteY39" fmla="*/ 1968215 h 4297270"/>
              <a:gd name="connsiteX40" fmla="*/ 1668885 w 5502690"/>
              <a:gd name="connsiteY40" fmla="*/ 1906709 h 4297270"/>
              <a:gd name="connsiteX41" fmla="*/ 1607377 w 5502690"/>
              <a:gd name="connsiteY41" fmla="*/ 1857504 h 4297270"/>
              <a:gd name="connsiteX42" fmla="*/ 1508966 w 5502690"/>
              <a:gd name="connsiteY42" fmla="*/ 1754992 h 4297270"/>
              <a:gd name="connsiteX43" fmla="*/ 1357249 w 5502690"/>
              <a:gd name="connsiteY43" fmla="*/ 1615577 h 4297270"/>
              <a:gd name="connsiteX44" fmla="*/ 1330911 w 5502690"/>
              <a:gd name="connsiteY44" fmla="*/ 1443247 h 4297270"/>
              <a:gd name="connsiteX45" fmla="*/ 1258027 w 5502690"/>
              <a:gd name="connsiteY45" fmla="*/ 1341433 h 4297270"/>
              <a:gd name="connsiteX46" fmla="*/ 1188838 w 5502690"/>
              <a:gd name="connsiteY46" fmla="*/ 1294886 h 4297270"/>
              <a:gd name="connsiteX47" fmla="*/ 1103991 w 5502690"/>
              <a:gd name="connsiteY47" fmla="*/ 1229392 h 4297270"/>
              <a:gd name="connsiteX48" fmla="*/ 1065351 w 5502690"/>
              <a:gd name="connsiteY48" fmla="*/ 1161419 h 4297270"/>
              <a:gd name="connsiteX49" fmla="*/ 1035837 w 5502690"/>
              <a:gd name="connsiteY49" fmla="*/ 1113948 h 4297270"/>
              <a:gd name="connsiteX50" fmla="*/ 964282 w 5502690"/>
              <a:gd name="connsiteY50" fmla="*/ 1014500 h 4297270"/>
              <a:gd name="connsiteX51" fmla="*/ 893650 w 5502690"/>
              <a:gd name="connsiteY51" fmla="*/ 918231 h 4297270"/>
              <a:gd name="connsiteX52" fmla="*/ 842823 w 5502690"/>
              <a:gd name="connsiteY52" fmla="*/ 855394 h 4297270"/>
              <a:gd name="connsiteX53" fmla="*/ 813783 w 5502690"/>
              <a:gd name="connsiteY53" fmla="*/ 817050 h 4297270"/>
              <a:gd name="connsiteX54" fmla="*/ 774107 w 5502690"/>
              <a:gd name="connsiteY54" fmla="*/ 764778 h 4297270"/>
              <a:gd name="connsiteX55" fmla="*/ 715259 w 5502690"/>
              <a:gd name="connsiteY55" fmla="*/ 634488 h 4297270"/>
              <a:gd name="connsiteX56" fmla="*/ 642375 w 5502690"/>
              <a:gd name="connsiteY56" fmla="*/ 556173 h 4297270"/>
              <a:gd name="connsiteX57" fmla="*/ 560590 w 5502690"/>
              <a:gd name="connsiteY57" fmla="*/ 477567 h 4297270"/>
              <a:gd name="connsiteX58" fmla="*/ 522358 w 5502690"/>
              <a:gd name="connsiteY58" fmla="*/ 392900 h 4297270"/>
              <a:gd name="connsiteX59" fmla="*/ 151718 w 5502690"/>
              <a:gd name="connsiteY59" fmla="*/ 266529 h 4297270"/>
              <a:gd name="connsiteX60" fmla="*/ 0 w 5502690"/>
              <a:gd name="connsiteY60" fmla="*/ 0 h 4297270"/>
              <a:gd name="connsiteX0" fmla="*/ 5244473 w 5350972"/>
              <a:gd name="connsiteY0" fmla="*/ 4030741 h 4030741"/>
              <a:gd name="connsiteX1" fmla="*/ 5252674 w 5350972"/>
              <a:gd name="connsiteY1" fmla="*/ 3961034 h 4030741"/>
              <a:gd name="connsiteX2" fmla="*/ 5301879 w 5350972"/>
              <a:gd name="connsiteY2" fmla="*/ 3825719 h 4030741"/>
              <a:gd name="connsiteX3" fmla="*/ 5342884 w 5350972"/>
              <a:gd name="connsiteY3" fmla="*/ 3727308 h 4030741"/>
              <a:gd name="connsiteX4" fmla="*/ 5346984 w 5350972"/>
              <a:gd name="connsiteY4" fmla="*/ 3624797 h 4030741"/>
              <a:gd name="connsiteX5" fmla="*/ 5297779 w 5350972"/>
              <a:gd name="connsiteY5" fmla="*/ 3600194 h 4030741"/>
              <a:gd name="connsiteX6" fmla="*/ 5109158 w 5350972"/>
              <a:gd name="connsiteY6" fmla="*/ 3600194 h 4030741"/>
              <a:gd name="connsiteX7" fmla="*/ 5035350 w 5350972"/>
              <a:gd name="connsiteY7" fmla="*/ 3571491 h 4030741"/>
              <a:gd name="connsiteX8" fmla="*/ 4982044 w 5350972"/>
              <a:gd name="connsiteY8" fmla="*/ 3522286 h 4030741"/>
              <a:gd name="connsiteX9" fmla="*/ 4945140 w 5350972"/>
              <a:gd name="connsiteY9" fmla="*/ 3473080 h 4030741"/>
              <a:gd name="connsiteX10" fmla="*/ 4850830 w 5350972"/>
              <a:gd name="connsiteY10" fmla="*/ 3411573 h 4030741"/>
              <a:gd name="connsiteX11" fmla="*/ 4731917 w 5350972"/>
              <a:gd name="connsiteY11" fmla="*/ 3370569 h 4030741"/>
              <a:gd name="connsiteX12" fmla="*/ 4588401 w 5350972"/>
              <a:gd name="connsiteY12" fmla="*/ 3329565 h 4030741"/>
              <a:gd name="connsiteX13" fmla="*/ 4424384 w 5350972"/>
              <a:gd name="connsiteY13" fmla="*/ 3255756 h 4030741"/>
              <a:gd name="connsiteX14" fmla="*/ 4219361 w 5350972"/>
              <a:gd name="connsiteY14" fmla="*/ 3136843 h 4030741"/>
              <a:gd name="connsiteX15" fmla="*/ 4112749 w 5350972"/>
              <a:gd name="connsiteY15" fmla="*/ 3083537 h 4030741"/>
              <a:gd name="connsiteX16" fmla="*/ 3969233 w 5350972"/>
              <a:gd name="connsiteY16" fmla="*/ 3042534 h 4030741"/>
              <a:gd name="connsiteX17" fmla="*/ 3825718 w 5350972"/>
              <a:gd name="connsiteY17" fmla="*/ 3030232 h 4030741"/>
              <a:gd name="connsiteX18" fmla="*/ 3674001 w 5350972"/>
              <a:gd name="connsiteY18" fmla="*/ 2952323 h 4030741"/>
              <a:gd name="connsiteX19" fmla="*/ 3563289 w 5350972"/>
              <a:gd name="connsiteY19" fmla="*/ 2886716 h 4030741"/>
              <a:gd name="connsiteX20" fmla="*/ 3452577 w 5350972"/>
              <a:gd name="connsiteY20" fmla="*/ 2817008 h 4030741"/>
              <a:gd name="connsiteX21" fmla="*/ 3329563 w 5350972"/>
              <a:gd name="connsiteY21" fmla="*/ 2780104 h 4030741"/>
              <a:gd name="connsiteX22" fmla="*/ 3284459 w 5350972"/>
              <a:gd name="connsiteY22" fmla="*/ 2726799 h 4030741"/>
              <a:gd name="connsiteX23" fmla="*/ 3296760 w 5350972"/>
              <a:gd name="connsiteY23" fmla="*/ 2640689 h 4030741"/>
              <a:gd name="connsiteX24" fmla="*/ 3210650 w 5350972"/>
              <a:gd name="connsiteY24" fmla="*/ 2640689 h 4030741"/>
              <a:gd name="connsiteX25" fmla="*/ 3009729 w 5350972"/>
              <a:gd name="connsiteY25" fmla="*/ 2591483 h 4030741"/>
              <a:gd name="connsiteX26" fmla="*/ 2923620 w 5350972"/>
              <a:gd name="connsiteY26" fmla="*/ 2517676 h 4030741"/>
              <a:gd name="connsiteX27" fmla="*/ 2890816 w 5350972"/>
              <a:gd name="connsiteY27" fmla="*/ 2435667 h 4030741"/>
              <a:gd name="connsiteX28" fmla="*/ 2899016 w 5350972"/>
              <a:gd name="connsiteY28" fmla="*/ 2337256 h 4030741"/>
              <a:gd name="connsiteX29" fmla="*/ 2862112 w 5350972"/>
              <a:gd name="connsiteY29" fmla="*/ 2218343 h 4030741"/>
              <a:gd name="connsiteX30" fmla="*/ 2759601 w 5350972"/>
              <a:gd name="connsiteY30" fmla="*/ 2119933 h 4030741"/>
              <a:gd name="connsiteX31" fmla="*/ 2521775 w 5350972"/>
              <a:gd name="connsiteY31" fmla="*/ 1980517 h 4030741"/>
              <a:gd name="connsiteX32" fmla="*/ 2329054 w 5350972"/>
              <a:gd name="connsiteY32" fmla="*/ 2119932 h 4030741"/>
              <a:gd name="connsiteX33" fmla="*/ 2160936 w 5350972"/>
              <a:gd name="connsiteY33" fmla="*/ 2140435 h 4030741"/>
              <a:gd name="connsiteX34" fmla="*/ 2124032 w 5350972"/>
              <a:gd name="connsiteY34" fmla="*/ 2001019 h 4030741"/>
              <a:gd name="connsiteX35" fmla="*/ 2107629 w 5350972"/>
              <a:gd name="connsiteY35" fmla="*/ 1931312 h 4030741"/>
              <a:gd name="connsiteX36" fmla="*/ 1968215 w 5350972"/>
              <a:gd name="connsiteY36" fmla="*/ 1878007 h 4030741"/>
              <a:gd name="connsiteX37" fmla="*/ 1808297 w 5350972"/>
              <a:gd name="connsiteY37" fmla="*/ 1832901 h 4030741"/>
              <a:gd name="connsiteX38" fmla="*/ 1730388 w 5350972"/>
              <a:gd name="connsiteY38" fmla="*/ 1775495 h 4030741"/>
              <a:gd name="connsiteX39" fmla="*/ 1590974 w 5350972"/>
              <a:gd name="connsiteY39" fmla="*/ 1701686 h 4030741"/>
              <a:gd name="connsiteX40" fmla="*/ 1517167 w 5350972"/>
              <a:gd name="connsiteY40" fmla="*/ 1640180 h 4030741"/>
              <a:gd name="connsiteX41" fmla="*/ 1455659 w 5350972"/>
              <a:gd name="connsiteY41" fmla="*/ 1590975 h 4030741"/>
              <a:gd name="connsiteX42" fmla="*/ 1357248 w 5350972"/>
              <a:gd name="connsiteY42" fmla="*/ 1488463 h 4030741"/>
              <a:gd name="connsiteX43" fmla="*/ 1205531 w 5350972"/>
              <a:gd name="connsiteY43" fmla="*/ 1349048 h 4030741"/>
              <a:gd name="connsiteX44" fmla="*/ 1179193 w 5350972"/>
              <a:gd name="connsiteY44" fmla="*/ 1176718 h 4030741"/>
              <a:gd name="connsiteX45" fmla="*/ 1106309 w 5350972"/>
              <a:gd name="connsiteY45" fmla="*/ 1074904 h 4030741"/>
              <a:gd name="connsiteX46" fmla="*/ 1037120 w 5350972"/>
              <a:gd name="connsiteY46" fmla="*/ 1028357 h 4030741"/>
              <a:gd name="connsiteX47" fmla="*/ 952273 w 5350972"/>
              <a:gd name="connsiteY47" fmla="*/ 962863 h 4030741"/>
              <a:gd name="connsiteX48" fmla="*/ 913633 w 5350972"/>
              <a:gd name="connsiteY48" fmla="*/ 894890 h 4030741"/>
              <a:gd name="connsiteX49" fmla="*/ 884119 w 5350972"/>
              <a:gd name="connsiteY49" fmla="*/ 847419 h 4030741"/>
              <a:gd name="connsiteX50" fmla="*/ 812564 w 5350972"/>
              <a:gd name="connsiteY50" fmla="*/ 747971 h 4030741"/>
              <a:gd name="connsiteX51" fmla="*/ 741932 w 5350972"/>
              <a:gd name="connsiteY51" fmla="*/ 651702 h 4030741"/>
              <a:gd name="connsiteX52" fmla="*/ 691105 w 5350972"/>
              <a:gd name="connsiteY52" fmla="*/ 588865 h 4030741"/>
              <a:gd name="connsiteX53" fmla="*/ 662065 w 5350972"/>
              <a:gd name="connsiteY53" fmla="*/ 550521 h 4030741"/>
              <a:gd name="connsiteX54" fmla="*/ 622389 w 5350972"/>
              <a:gd name="connsiteY54" fmla="*/ 498249 h 4030741"/>
              <a:gd name="connsiteX55" fmla="*/ 563541 w 5350972"/>
              <a:gd name="connsiteY55" fmla="*/ 367959 h 4030741"/>
              <a:gd name="connsiteX56" fmla="*/ 490657 w 5350972"/>
              <a:gd name="connsiteY56" fmla="*/ 289644 h 4030741"/>
              <a:gd name="connsiteX57" fmla="*/ 408872 w 5350972"/>
              <a:gd name="connsiteY57" fmla="*/ 211038 h 4030741"/>
              <a:gd name="connsiteX58" fmla="*/ 370640 w 5350972"/>
              <a:gd name="connsiteY58" fmla="*/ 126371 h 4030741"/>
              <a:gd name="connsiteX59" fmla="*/ 0 w 5350972"/>
              <a:gd name="connsiteY59" fmla="*/ 0 h 4030741"/>
              <a:gd name="connsiteX0" fmla="*/ 4873833 w 4980332"/>
              <a:gd name="connsiteY0" fmla="*/ 3904370 h 3904370"/>
              <a:gd name="connsiteX1" fmla="*/ 4882034 w 4980332"/>
              <a:gd name="connsiteY1" fmla="*/ 3834663 h 3904370"/>
              <a:gd name="connsiteX2" fmla="*/ 4931239 w 4980332"/>
              <a:gd name="connsiteY2" fmla="*/ 3699348 h 3904370"/>
              <a:gd name="connsiteX3" fmla="*/ 4972244 w 4980332"/>
              <a:gd name="connsiteY3" fmla="*/ 3600937 h 3904370"/>
              <a:gd name="connsiteX4" fmla="*/ 4976344 w 4980332"/>
              <a:gd name="connsiteY4" fmla="*/ 3498426 h 3904370"/>
              <a:gd name="connsiteX5" fmla="*/ 4927139 w 4980332"/>
              <a:gd name="connsiteY5" fmla="*/ 3473823 h 3904370"/>
              <a:gd name="connsiteX6" fmla="*/ 4738518 w 4980332"/>
              <a:gd name="connsiteY6" fmla="*/ 3473823 h 3904370"/>
              <a:gd name="connsiteX7" fmla="*/ 4664710 w 4980332"/>
              <a:gd name="connsiteY7" fmla="*/ 3445120 h 3904370"/>
              <a:gd name="connsiteX8" fmla="*/ 4611404 w 4980332"/>
              <a:gd name="connsiteY8" fmla="*/ 3395915 h 3904370"/>
              <a:gd name="connsiteX9" fmla="*/ 4574500 w 4980332"/>
              <a:gd name="connsiteY9" fmla="*/ 3346709 h 3904370"/>
              <a:gd name="connsiteX10" fmla="*/ 4480190 w 4980332"/>
              <a:gd name="connsiteY10" fmla="*/ 3285202 h 3904370"/>
              <a:gd name="connsiteX11" fmla="*/ 4361277 w 4980332"/>
              <a:gd name="connsiteY11" fmla="*/ 3244198 h 3904370"/>
              <a:gd name="connsiteX12" fmla="*/ 4217761 w 4980332"/>
              <a:gd name="connsiteY12" fmla="*/ 3203194 h 3904370"/>
              <a:gd name="connsiteX13" fmla="*/ 4053744 w 4980332"/>
              <a:gd name="connsiteY13" fmla="*/ 3129385 h 3904370"/>
              <a:gd name="connsiteX14" fmla="*/ 3848721 w 4980332"/>
              <a:gd name="connsiteY14" fmla="*/ 3010472 h 3904370"/>
              <a:gd name="connsiteX15" fmla="*/ 3742109 w 4980332"/>
              <a:gd name="connsiteY15" fmla="*/ 2957166 h 3904370"/>
              <a:gd name="connsiteX16" fmla="*/ 3598593 w 4980332"/>
              <a:gd name="connsiteY16" fmla="*/ 2916163 h 3904370"/>
              <a:gd name="connsiteX17" fmla="*/ 3455078 w 4980332"/>
              <a:gd name="connsiteY17" fmla="*/ 2903861 h 3904370"/>
              <a:gd name="connsiteX18" fmla="*/ 3303361 w 4980332"/>
              <a:gd name="connsiteY18" fmla="*/ 2825952 h 3904370"/>
              <a:gd name="connsiteX19" fmla="*/ 3192649 w 4980332"/>
              <a:gd name="connsiteY19" fmla="*/ 2760345 h 3904370"/>
              <a:gd name="connsiteX20" fmla="*/ 3081937 w 4980332"/>
              <a:gd name="connsiteY20" fmla="*/ 2690637 h 3904370"/>
              <a:gd name="connsiteX21" fmla="*/ 2958923 w 4980332"/>
              <a:gd name="connsiteY21" fmla="*/ 2653733 h 3904370"/>
              <a:gd name="connsiteX22" fmla="*/ 2913819 w 4980332"/>
              <a:gd name="connsiteY22" fmla="*/ 2600428 h 3904370"/>
              <a:gd name="connsiteX23" fmla="*/ 2926120 w 4980332"/>
              <a:gd name="connsiteY23" fmla="*/ 2514318 h 3904370"/>
              <a:gd name="connsiteX24" fmla="*/ 2840010 w 4980332"/>
              <a:gd name="connsiteY24" fmla="*/ 2514318 h 3904370"/>
              <a:gd name="connsiteX25" fmla="*/ 2639089 w 4980332"/>
              <a:gd name="connsiteY25" fmla="*/ 2465112 h 3904370"/>
              <a:gd name="connsiteX26" fmla="*/ 2552980 w 4980332"/>
              <a:gd name="connsiteY26" fmla="*/ 2391305 h 3904370"/>
              <a:gd name="connsiteX27" fmla="*/ 2520176 w 4980332"/>
              <a:gd name="connsiteY27" fmla="*/ 2309296 h 3904370"/>
              <a:gd name="connsiteX28" fmla="*/ 2528376 w 4980332"/>
              <a:gd name="connsiteY28" fmla="*/ 2210885 h 3904370"/>
              <a:gd name="connsiteX29" fmla="*/ 2491472 w 4980332"/>
              <a:gd name="connsiteY29" fmla="*/ 2091972 h 3904370"/>
              <a:gd name="connsiteX30" fmla="*/ 2388961 w 4980332"/>
              <a:gd name="connsiteY30" fmla="*/ 1993562 h 3904370"/>
              <a:gd name="connsiteX31" fmla="*/ 2151135 w 4980332"/>
              <a:gd name="connsiteY31" fmla="*/ 1854146 h 3904370"/>
              <a:gd name="connsiteX32" fmla="*/ 1958414 w 4980332"/>
              <a:gd name="connsiteY32" fmla="*/ 1993561 h 3904370"/>
              <a:gd name="connsiteX33" fmla="*/ 1790296 w 4980332"/>
              <a:gd name="connsiteY33" fmla="*/ 2014064 h 3904370"/>
              <a:gd name="connsiteX34" fmla="*/ 1753392 w 4980332"/>
              <a:gd name="connsiteY34" fmla="*/ 1874648 h 3904370"/>
              <a:gd name="connsiteX35" fmla="*/ 1736989 w 4980332"/>
              <a:gd name="connsiteY35" fmla="*/ 1804941 h 3904370"/>
              <a:gd name="connsiteX36" fmla="*/ 1597575 w 4980332"/>
              <a:gd name="connsiteY36" fmla="*/ 1751636 h 3904370"/>
              <a:gd name="connsiteX37" fmla="*/ 1437657 w 4980332"/>
              <a:gd name="connsiteY37" fmla="*/ 1706530 h 3904370"/>
              <a:gd name="connsiteX38" fmla="*/ 1359748 w 4980332"/>
              <a:gd name="connsiteY38" fmla="*/ 1649124 h 3904370"/>
              <a:gd name="connsiteX39" fmla="*/ 1220334 w 4980332"/>
              <a:gd name="connsiteY39" fmla="*/ 1575315 h 3904370"/>
              <a:gd name="connsiteX40" fmla="*/ 1146527 w 4980332"/>
              <a:gd name="connsiteY40" fmla="*/ 1513809 h 3904370"/>
              <a:gd name="connsiteX41" fmla="*/ 1085019 w 4980332"/>
              <a:gd name="connsiteY41" fmla="*/ 1464604 h 3904370"/>
              <a:gd name="connsiteX42" fmla="*/ 986608 w 4980332"/>
              <a:gd name="connsiteY42" fmla="*/ 1362092 h 3904370"/>
              <a:gd name="connsiteX43" fmla="*/ 834891 w 4980332"/>
              <a:gd name="connsiteY43" fmla="*/ 1222677 h 3904370"/>
              <a:gd name="connsiteX44" fmla="*/ 808553 w 4980332"/>
              <a:gd name="connsiteY44" fmla="*/ 1050347 h 3904370"/>
              <a:gd name="connsiteX45" fmla="*/ 735669 w 4980332"/>
              <a:gd name="connsiteY45" fmla="*/ 948533 h 3904370"/>
              <a:gd name="connsiteX46" fmla="*/ 666480 w 4980332"/>
              <a:gd name="connsiteY46" fmla="*/ 901986 h 3904370"/>
              <a:gd name="connsiteX47" fmla="*/ 581633 w 4980332"/>
              <a:gd name="connsiteY47" fmla="*/ 836492 h 3904370"/>
              <a:gd name="connsiteX48" fmla="*/ 542993 w 4980332"/>
              <a:gd name="connsiteY48" fmla="*/ 768519 h 3904370"/>
              <a:gd name="connsiteX49" fmla="*/ 513479 w 4980332"/>
              <a:gd name="connsiteY49" fmla="*/ 721048 h 3904370"/>
              <a:gd name="connsiteX50" fmla="*/ 441924 w 4980332"/>
              <a:gd name="connsiteY50" fmla="*/ 621600 h 3904370"/>
              <a:gd name="connsiteX51" fmla="*/ 371292 w 4980332"/>
              <a:gd name="connsiteY51" fmla="*/ 525331 h 3904370"/>
              <a:gd name="connsiteX52" fmla="*/ 320465 w 4980332"/>
              <a:gd name="connsiteY52" fmla="*/ 462494 h 3904370"/>
              <a:gd name="connsiteX53" fmla="*/ 291425 w 4980332"/>
              <a:gd name="connsiteY53" fmla="*/ 424150 h 3904370"/>
              <a:gd name="connsiteX54" fmla="*/ 251749 w 4980332"/>
              <a:gd name="connsiteY54" fmla="*/ 371878 h 3904370"/>
              <a:gd name="connsiteX55" fmla="*/ 192901 w 4980332"/>
              <a:gd name="connsiteY55" fmla="*/ 241588 h 3904370"/>
              <a:gd name="connsiteX56" fmla="*/ 120017 w 4980332"/>
              <a:gd name="connsiteY56" fmla="*/ 163273 h 3904370"/>
              <a:gd name="connsiteX57" fmla="*/ 38232 w 4980332"/>
              <a:gd name="connsiteY57" fmla="*/ 84667 h 3904370"/>
              <a:gd name="connsiteX58" fmla="*/ 0 w 4980332"/>
              <a:gd name="connsiteY58" fmla="*/ 0 h 3904370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676866 h 3959636"/>
              <a:gd name="connsiteX51" fmla="*/ 396413 w 5005453"/>
              <a:gd name="connsiteY51" fmla="*/ 580597 h 3959636"/>
              <a:gd name="connsiteX52" fmla="*/ 345586 w 5005453"/>
              <a:gd name="connsiteY52" fmla="*/ 517760 h 3959636"/>
              <a:gd name="connsiteX53" fmla="*/ 316546 w 5005453"/>
              <a:gd name="connsiteY53" fmla="*/ 479416 h 3959636"/>
              <a:gd name="connsiteX54" fmla="*/ 276870 w 5005453"/>
              <a:gd name="connsiteY54" fmla="*/ 427144 h 3959636"/>
              <a:gd name="connsiteX55" fmla="*/ 218022 w 5005453"/>
              <a:gd name="connsiteY55" fmla="*/ 296854 h 3959636"/>
              <a:gd name="connsiteX56" fmla="*/ 145138 w 5005453"/>
              <a:gd name="connsiteY56" fmla="*/ 218539 h 3959636"/>
              <a:gd name="connsiteX57" fmla="*/ 63353 w 5005453"/>
              <a:gd name="connsiteY57" fmla="*/ 139933 h 3959636"/>
              <a:gd name="connsiteX58" fmla="*/ 0 w 5005453"/>
              <a:gd name="connsiteY58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676866 h 3959636"/>
              <a:gd name="connsiteX51" fmla="*/ 396413 w 5005453"/>
              <a:gd name="connsiteY51" fmla="*/ 580597 h 3959636"/>
              <a:gd name="connsiteX52" fmla="*/ 345586 w 5005453"/>
              <a:gd name="connsiteY52" fmla="*/ 517760 h 3959636"/>
              <a:gd name="connsiteX53" fmla="*/ 316546 w 5005453"/>
              <a:gd name="connsiteY53" fmla="*/ 479416 h 3959636"/>
              <a:gd name="connsiteX54" fmla="*/ 276870 w 5005453"/>
              <a:gd name="connsiteY54" fmla="*/ 427144 h 3959636"/>
              <a:gd name="connsiteX55" fmla="*/ 218022 w 5005453"/>
              <a:gd name="connsiteY55" fmla="*/ 296854 h 3959636"/>
              <a:gd name="connsiteX56" fmla="*/ 145138 w 5005453"/>
              <a:gd name="connsiteY56" fmla="*/ 218539 h 3959636"/>
              <a:gd name="connsiteX57" fmla="*/ 63353 w 5005453"/>
              <a:gd name="connsiteY57" fmla="*/ 139933 h 3959636"/>
              <a:gd name="connsiteX58" fmla="*/ 0 w 5005453"/>
              <a:gd name="connsiteY58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676866 h 3959636"/>
              <a:gd name="connsiteX51" fmla="*/ 396413 w 5005453"/>
              <a:gd name="connsiteY51" fmla="*/ 580597 h 3959636"/>
              <a:gd name="connsiteX52" fmla="*/ 345586 w 5005453"/>
              <a:gd name="connsiteY52" fmla="*/ 517760 h 3959636"/>
              <a:gd name="connsiteX53" fmla="*/ 316546 w 5005453"/>
              <a:gd name="connsiteY53" fmla="*/ 479416 h 3959636"/>
              <a:gd name="connsiteX54" fmla="*/ 276870 w 5005453"/>
              <a:gd name="connsiteY54" fmla="*/ 427144 h 3959636"/>
              <a:gd name="connsiteX55" fmla="*/ 218022 w 5005453"/>
              <a:gd name="connsiteY55" fmla="*/ 296854 h 3959636"/>
              <a:gd name="connsiteX56" fmla="*/ 145138 w 5005453"/>
              <a:gd name="connsiteY56" fmla="*/ 218539 h 3959636"/>
              <a:gd name="connsiteX57" fmla="*/ 73402 w 5005453"/>
              <a:gd name="connsiteY57" fmla="*/ 124861 h 3959636"/>
              <a:gd name="connsiteX58" fmla="*/ 0 w 5005453"/>
              <a:gd name="connsiteY58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676866 h 3959636"/>
              <a:gd name="connsiteX51" fmla="*/ 396413 w 5005453"/>
              <a:gd name="connsiteY51" fmla="*/ 580597 h 3959636"/>
              <a:gd name="connsiteX52" fmla="*/ 345586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51973 w 5005453"/>
              <a:gd name="connsiteY50" fmla="*/ 707011 h 3959636"/>
              <a:gd name="connsiteX51" fmla="*/ 396413 w 5005453"/>
              <a:gd name="connsiteY51" fmla="*/ 580597 h 3959636"/>
              <a:gd name="connsiteX52" fmla="*/ 345586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51973 w 5005453"/>
              <a:gd name="connsiteY50" fmla="*/ 707011 h 3959636"/>
              <a:gd name="connsiteX51" fmla="*/ 396413 w 5005453"/>
              <a:gd name="connsiteY51" fmla="*/ 580597 h 3959636"/>
              <a:gd name="connsiteX52" fmla="*/ 345586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51973 w 5005453"/>
              <a:gd name="connsiteY50" fmla="*/ 707011 h 3959636"/>
              <a:gd name="connsiteX51" fmla="*/ 396413 w 5005453"/>
              <a:gd name="connsiteY51" fmla="*/ 580597 h 3959636"/>
              <a:gd name="connsiteX52" fmla="*/ 345586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707011 h 3959636"/>
              <a:gd name="connsiteX51" fmla="*/ 396413 w 5005453"/>
              <a:gd name="connsiteY51" fmla="*/ 580597 h 3959636"/>
              <a:gd name="connsiteX52" fmla="*/ 345586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707011 h 3959636"/>
              <a:gd name="connsiteX51" fmla="*/ 391389 w 5005453"/>
              <a:gd name="connsiteY51" fmla="*/ 585621 h 3959636"/>
              <a:gd name="connsiteX52" fmla="*/ 345586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860012 w 5005453"/>
              <a:gd name="connsiteY43" fmla="*/ 1277943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707011 h 3959636"/>
              <a:gd name="connsiteX51" fmla="*/ 391389 w 5005453"/>
              <a:gd name="connsiteY51" fmla="*/ 585621 h 3959636"/>
              <a:gd name="connsiteX52" fmla="*/ 330513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905230 w 5005453"/>
              <a:gd name="connsiteY43" fmla="*/ 1272918 h 3959636"/>
              <a:gd name="connsiteX44" fmla="*/ 833674 w 5005453"/>
              <a:gd name="connsiteY44" fmla="*/ 1105613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707011 h 3959636"/>
              <a:gd name="connsiteX51" fmla="*/ 391389 w 5005453"/>
              <a:gd name="connsiteY51" fmla="*/ 585621 h 3959636"/>
              <a:gd name="connsiteX52" fmla="*/ 330513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905230 w 5005453"/>
              <a:gd name="connsiteY43" fmla="*/ 1272918 h 3959636"/>
              <a:gd name="connsiteX44" fmla="*/ 868843 w 5005453"/>
              <a:gd name="connsiteY44" fmla="*/ 1100588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707011 h 3959636"/>
              <a:gd name="connsiteX51" fmla="*/ 391389 w 5005453"/>
              <a:gd name="connsiteY51" fmla="*/ 585621 h 3959636"/>
              <a:gd name="connsiteX52" fmla="*/ 330513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898954 w 5005453"/>
              <a:gd name="connsiteY0" fmla="*/ 3959636 h 3959636"/>
              <a:gd name="connsiteX1" fmla="*/ 4907155 w 5005453"/>
              <a:gd name="connsiteY1" fmla="*/ 3889929 h 3959636"/>
              <a:gd name="connsiteX2" fmla="*/ 4956360 w 5005453"/>
              <a:gd name="connsiteY2" fmla="*/ 3754614 h 3959636"/>
              <a:gd name="connsiteX3" fmla="*/ 4997365 w 5005453"/>
              <a:gd name="connsiteY3" fmla="*/ 3656203 h 3959636"/>
              <a:gd name="connsiteX4" fmla="*/ 5001465 w 5005453"/>
              <a:gd name="connsiteY4" fmla="*/ 3553692 h 3959636"/>
              <a:gd name="connsiteX5" fmla="*/ 4952260 w 5005453"/>
              <a:gd name="connsiteY5" fmla="*/ 3529089 h 3959636"/>
              <a:gd name="connsiteX6" fmla="*/ 4763639 w 5005453"/>
              <a:gd name="connsiteY6" fmla="*/ 3529089 h 3959636"/>
              <a:gd name="connsiteX7" fmla="*/ 4689831 w 5005453"/>
              <a:gd name="connsiteY7" fmla="*/ 3500386 h 3959636"/>
              <a:gd name="connsiteX8" fmla="*/ 4636525 w 5005453"/>
              <a:gd name="connsiteY8" fmla="*/ 3451181 h 3959636"/>
              <a:gd name="connsiteX9" fmla="*/ 4599621 w 5005453"/>
              <a:gd name="connsiteY9" fmla="*/ 3401975 h 3959636"/>
              <a:gd name="connsiteX10" fmla="*/ 4505311 w 5005453"/>
              <a:gd name="connsiteY10" fmla="*/ 3340468 h 3959636"/>
              <a:gd name="connsiteX11" fmla="*/ 4386398 w 5005453"/>
              <a:gd name="connsiteY11" fmla="*/ 3299464 h 3959636"/>
              <a:gd name="connsiteX12" fmla="*/ 4242882 w 5005453"/>
              <a:gd name="connsiteY12" fmla="*/ 3258460 h 3959636"/>
              <a:gd name="connsiteX13" fmla="*/ 4078865 w 5005453"/>
              <a:gd name="connsiteY13" fmla="*/ 3184651 h 3959636"/>
              <a:gd name="connsiteX14" fmla="*/ 3873842 w 5005453"/>
              <a:gd name="connsiteY14" fmla="*/ 3065738 h 3959636"/>
              <a:gd name="connsiteX15" fmla="*/ 3767230 w 5005453"/>
              <a:gd name="connsiteY15" fmla="*/ 3012432 h 3959636"/>
              <a:gd name="connsiteX16" fmla="*/ 3623714 w 5005453"/>
              <a:gd name="connsiteY16" fmla="*/ 2971429 h 3959636"/>
              <a:gd name="connsiteX17" fmla="*/ 3480199 w 5005453"/>
              <a:gd name="connsiteY17" fmla="*/ 2959127 h 3959636"/>
              <a:gd name="connsiteX18" fmla="*/ 3328482 w 5005453"/>
              <a:gd name="connsiteY18" fmla="*/ 2881218 h 3959636"/>
              <a:gd name="connsiteX19" fmla="*/ 3217770 w 5005453"/>
              <a:gd name="connsiteY19" fmla="*/ 2815611 h 3959636"/>
              <a:gd name="connsiteX20" fmla="*/ 3107058 w 5005453"/>
              <a:gd name="connsiteY20" fmla="*/ 2745903 h 3959636"/>
              <a:gd name="connsiteX21" fmla="*/ 2984044 w 5005453"/>
              <a:gd name="connsiteY21" fmla="*/ 2708999 h 3959636"/>
              <a:gd name="connsiteX22" fmla="*/ 2938940 w 5005453"/>
              <a:gd name="connsiteY22" fmla="*/ 2655694 h 3959636"/>
              <a:gd name="connsiteX23" fmla="*/ 2951241 w 5005453"/>
              <a:gd name="connsiteY23" fmla="*/ 2569584 h 3959636"/>
              <a:gd name="connsiteX24" fmla="*/ 2865131 w 5005453"/>
              <a:gd name="connsiteY24" fmla="*/ 2569584 h 3959636"/>
              <a:gd name="connsiteX25" fmla="*/ 2664210 w 5005453"/>
              <a:gd name="connsiteY25" fmla="*/ 2520378 h 3959636"/>
              <a:gd name="connsiteX26" fmla="*/ 2578101 w 5005453"/>
              <a:gd name="connsiteY26" fmla="*/ 2446571 h 3959636"/>
              <a:gd name="connsiteX27" fmla="*/ 2545297 w 5005453"/>
              <a:gd name="connsiteY27" fmla="*/ 2364562 h 3959636"/>
              <a:gd name="connsiteX28" fmla="*/ 2553497 w 5005453"/>
              <a:gd name="connsiteY28" fmla="*/ 2266151 h 3959636"/>
              <a:gd name="connsiteX29" fmla="*/ 2516593 w 5005453"/>
              <a:gd name="connsiteY29" fmla="*/ 2147238 h 3959636"/>
              <a:gd name="connsiteX30" fmla="*/ 2414082 w 5005453"/>
              <a:gd name="connsiteY30" fmla="*/ 2048828 h 3959636"/>
              <a:gd name="connsiteX31" fmla="*/ 2176256 w 5005453"/>
              <a:gd name="connsiteY31" fmla="*/ 1909412 h 3959636"/>
              <a:gd name="connsiteX32" fmla="*/ 1983535 w 5005453"/>
              <a:gd name="connsiteY32" fmla="*/ 2048827 h 3959636"/>
              <a:gd name="connsiteX33" fmla="*/ 1815417 w 5005453"/>
              <a:gd name="connsiteY33" fmla="*/ 2069330 h 3959636"/>
              <a:gd name="connsiteX34" fmla="*/ 1778513 w 5005453"/>
              <a:gd name="connsiteY34" fmla="*/ 1929914 h 3959636"/>
              <a:gd name="connsiteX35" fmla="*/ 1762110 w 5005453"/>
              <a:gd name="connsiteY35" fmla="*/ 1860207 h 3959636"/>
              <a:gd name="connsiteX36" fmla="*/ 1622696 w 5005453"/>
              <a:gd name="connsiteY36" fmla="*/ 1806902 h 3959636"/>
              <a:gd name="connsiteX37" fmla="*/ 1462778 w 5005453"/>
              <a:gd name="connsiteY37" fmla="*/ 1761796 h 3959636"/>
              <a:gd name="connsiteX38" fmla="*/ 1384869 w 5005453"/>
              <a:gd name="connsiteY38" fmla="*/ 1704390 h 3959636"/>
              <a:gd name="connsiteX39" fmla="*/ 1245455 w 5005453"/>
              <a:gd name="connsiteY39" fmla="*/ 1630581 h 3959636"/>
              <a:gd name="connsiteX40" fmla="*/ 1171648 w 5005453"/>
              <a:gd name="connsiteY40" fmla="*/ 1569075 h 3959636"/>
              <a:gd name="connsiteX41" fmla="*/ 1110140 w 5005453"/>
              <a:gd name="connsiteY41" fmla="*/ 1519870 h 3959636"/>
              <a:gd name="connsiteX42" fmla="*/ 1011729 w 5005453"/>
              <a:gd name="connsiteY42" fmla="*/ 1417358 h 3959636"/>
              <a:gd name="connsiteX43" fmla="*/ 950448 w 5005453"/>
              <a:gd name="connsiteY43" fmla="*/ 1272918 h 3959636"/>
              <a:gd name="connsiteX44" fmla="*/ 868843 w 5005453"/>
              <a:gd name="connsiteY44" fmla="*/ 1100588 h 3959636"/>
              <a:gd name="connsiteX45" fmla="*/ 760790 w 5005453"/>
              <a:gd name="connsiteY45" fmla="*/ 1003799 h 3959636"/>
              <a:gd name="connsiteX46" fmla="*/ 691601 w 5005453"/>
              <a:gd name="connsiteY46" fmla="*/ 957252 h 3959636"/>
              <a:gd name="connsiteX47" fmla="*/ 606754 w 5005453"/>
              <a:gd name="connsiteY47" fmla="*/ 891758 h 3959636"/>
              <a:gd name="connsiteX48" fmla="*/ 568114 w 5005453"/>
              <a:gd name="connsiteY48" fmla="*/ 823785 h 3959636"/>
              <a:gd name="connsiteX49" fmla="*/ 538600 w 5005453"/>
              <a:gd name="connsiteY49" fmla="*/ 776314 h 3959636"/>
              <a:gd name="connsiteX50" fmla="*/ 467045 w 5005453"/>
              <a:gd name="connsiteY50" fmla="*/ 707011 h 3959636"/>
              <a:gd name="connsiteX51" fmla="*/ 391389 w 5005453"/>
              <a:gd name="connsiteY51" fmla="*/ 585621 h 3959636"/>
              <a:gd name="connsiteX52" fmla="*/ 330513 w 5005453"/>
              <a:gd name="connsiteY52" fmla="*/ 517760 h 3959636"/>
              <a:gd name="connsiteX53" fmla="*/ 276870 w 5005453"/>
              <a:gd name="connsiteY53" fmla="*/ 427144 h 3959636"/>
              <a:gd name="connsiteX54" fmla="*/ 218022 w 5005453"/>
              <a:gd name="connsiteY54" fmla="*/ 296854 h 3959636"/>
              <a:gd name="connsiteX55" fmla="*/ 145138 w 5005453"/>
              <a:gd name="connsiteY55" fmla="*/ 218539 h 3959636"/>
              <a:gd name="connsiteX56" fmla="*/ 73402 w 5005453"/>
              <a:gd name="connsiteY56" fmla="*/ 124861 h 3959636"/>
              <a:gd name="connsiteX57" fmla="*/ 0 w 5005453"/>
              <a:gd name="connsiteY57" fmla="*/ 0 h 3959636"/>
              <a:gd name="connsiteX0" fmla="*/ 4924075 w 5030574"/>
              <a:gd name="connsiteY0" fmla="*/ 3964661 h 3964661"/>
              <a:gd name="connsiteX1" fmla="*/ 4932276 w 5030574"/>
              <a:gd name="connsiteY1" fmla="*/ 3894954 h 3964661"/>
              <a:gd name="connsiteX2" fmla="*/ 4981481 w 5030574"/>
              <a:gd name="connsiteY2" fmla="*/ 3759639 h 3964661"/>
              <a:gd name="connsiteX3" fmla="*/ 5022486 w 5030574"/>
              <a:gd name="connsiteY3" fmla="*/ 3661228 h 3964661"/>
              <a:gd name="connsiteX4" fmla="*/ 5026586 w 5030574"/>
              <a:gd name="connsiteY4" fmla="*/ 3558717 h 3964661"/>
              <a:gd name="connsiteX5" fmla="*/ 4977381 w 5030574"/>
              <a:gd name="connsiteY5" fmla="*/ 3534114 h 3964661"/>
              <a:gd name="connsiteX6" fmla="*/ 4788760 w 5030574"/>
              <a:gd name="connsiteY6" fmla="*/ 3534114 h 3964661"/>
              <a:gd name="connsiteX7" fmla="*/ 4714952 w 5030574"/>
              <a:gd name="connsiteY7" fmla="*/ 3505411 h 3964661"/>
              <a:gd name="connsiteX8" fmla="*/ 4661646 w 5030574"/>
              <a:gd name="connsiteY8" fmla="*/ 3456206 h 3964661"/>
              <a:gd name="connsiteX9" fmla="*/ 4624742 w 5030574"/>
              <a:gd name="connsiteY9" fmla="*/ 3407000 h 3964661"/>
              <a:gd name="connsiteX10" fmla="*/ 4530432 w 5030574"/>
              <a:gd name="connsiteY10" fmla="*/ 3345493 h 3964661"/>
              <a:gd name="connsiteX11" fmla="*/ 4411519 w 5030574"/>
              <a:gd name="connsiteY11" fmla="*/ 3304489 h 3964661"/>
              <a:gd name="connsiteX12" fmla="*/ 4268003 w 5030574"/>
              <a:gd name="connsiteY12" fmla="*/ 3263485 h 3964661"/>
              <a:gd name="connsiteX13" fmla="*/ 4103986 w 5030574"/>
              <a:gd name="connsiteY13" fmla="*/ 3189676 h 3964661"/>
              <a:gd name="connsiteX14" fmla="*/ 3898963 w 5030574"/>
              <a:gd name="connsiteY14" fmla="*/ 3070763 h 3964661"/>
              <a:gd name="connsiteX15" fmla="*/ 3792351 w 5030574"/>
              <a:gd name="connsiteY15" fmla="*/ 3017457 h 3964661"/>
              <a:gd name="connsiteX16" fmla="*/ 3648835 w 5030574"/>
              <a:gd name="connsiteY16" fmla="*/ 2976454 h 3964661"/>
              <a:gd name="connsiteX17" fmla="*/ 3505320 w 5030574"/>
              <a:gd name="connsiteY17" fmla="*/ 2964152 h 3964661"/>
              <a:gd name="connsiteX18" fmla="*/ 3353603 w 5030574"/>
              <a:gd name="connsiteY18" fmla="*/ 2886243 h 3964661"/>
              <a:gd name="connsiteX19" fmla="*/ 3242891 w 5030574"/>
              <a:gd name="connsiteY19" fmla="*/ 2820636 h 3964661"/>
              <a:gd name="connsiteX20" fmla="*/ 3132179 w 5030574"/>
              <a:gd name="connsiteY20" fmla="*/ 2750928 h 3964661"/>
              <a:gd name="connsiteX21" fmla="*/ 3009165 w 5030574"/>
              <a:gd name="connsiteY21" fmla="*/ 2714024 h 3964661"/>
              <a:gd name="connsiteX22" fmla="*/ 2964061 w 5030574"/>
              <a:gd name="connsiteY22" fmla="*/ 2660719 h 3964661"/>
              <a:gd name="connsiteX23" fmla="*/ 2976362 w 5030574"/>
              <a:gd name="connsiteY23" fmla="*/ 2574609 h 3964661"/>
              <a:gd name="connsiteX24" fmla="*/ 2890252 w 5030574"/>
              <a:gd name="connsiteY24" fmla="*/ 2574609 h 3964661"/>
              <a:gd name="connsiteX25" fmla="*/ 2689331 w 5030574"/>
              <a:gd name="connsiteY25" fmla="*/ 2525403 h 3964661"/>
              <a:gd name="connsiteX26" fmla="*/ 2603222 w 5030574"/>
              <a:gd name="connsiteY26" fmla="*/ 2451596 h 3964661"/>
              <a:gd name="connsiteX27" fmla="*/ 2570418 w 5030574"/>
              <a:gd name="connsiteY27" fmla="*/ 2369587 h 3964661"/>
              <a:gd name="connsiteX28" fmla="*/ 2578618 w 5030574"/>
              <a:gd name="connsiteY28" fmla="*/ 2271176 h 3964661"/>
              <a:gd name="connsiteX29" fmla="*/ 2541714 w 5030574"/>
              <a:gd name="connsiteY29" fmla="*/ 2152263 h 3964661"/>
              <a:gd name="connsiteX30" fmla="*/ 2439203 w 5030574"/>
              <a:gd name="connsiteY30" fmla="*/ 2053853 h 3964661"/>
              <a:gd name="connsiteX31" fmla="*/ 2201377 w 5030574"/>
              <a:gd name="connsiteY31" fmla="*/ 1914437 h 3964661"/>
              <a:gd name="connsiteX32" fmla="*/ 2008656 w 5030574"/>
              <a:gd name="connsiteY32" fmla="*/ 2053852 h 3964661"/>
              <a:gd name="connsiteX33" fmla="*/ 1840538 w 5030574"/>
              <a:gd name="connsiteY33" fmla="*/ 2074355 h 3964661"/>
              <a:gd name="connsiteX34" fmla="*/ 1803634 w 5030574"/>
              <a:gd name="connsiteY34" fmla="*/ 1934939 h 3964661"/>
              <a:gd name="connsiteX35" fmla="*/ 1787231 w 5030574"/>
              <a:gd name="connsiteY35" fmla="*/ 1865232 h 3964661"/>
              <a:gd name="connsiteX36" fmla="*/ 1647817 w 5030574"/>
              <a:gd name="connsiteY36" fmla="*/ 1811927 h 3964661"/>
              <a:gd name="connsiteX37" fmla="*/ 1487899 w 5030574"/>
              <a:gd name="connsiteY37" fmla="*/ 1766821 h 3964661"/>
              <a:gd name="connsiteX38" fmla="*/ 1409990 w 5030574"/>
              <a:gd name="connsiteY38" fmla="*/ 1709415 h 3964661"/>
              <a:gd name="connsiteX39" fmla="*/ 1270576 w 5030574"/>
              <a:gd name="connsiteY39" fmla="*/ 1635606 h 3964661"/>
              <a:gd name="connsiteX40" fmla="*/ 1196769 w 5030574"/>
              <a:gd name="connsiteY40" fmla="*/ 1574100 h 3964661"/>
              <a:gd name="connsiteX41" fmla="*/ 1135261 w 5030574"/>
              <a:gd name="connsiteY41" fmla="*/ 1524895 h 3964661"/>
              <a:gd name="connsiteX42" fmla="*/ 1036850 w 5030574"/>
              <a:gd name="connsiteY42" fmla="*/ 1422383 h 3964661"/>
              <a:gd name="connsiteX43" fmla="*/ 975569 w 5030574"/>
              <a:gd name="connsiteY43" fmla="*/ 1277943 h 3964661"/>
              <a:gd name="connsiteX44" fmla="*/ 893964 w 5030574"/>
              <a:gd name="connsiteY44" fmla="*/ 1105613 h 3964661"/>
              <a:gd name="connsiteX45" fmla="*/ 785911 w 5030574"/>
              <a:gd name="connsiteY45" fmla="*/ 1008824 h 3964661"/>
              <a:gd name="connsiteX46" fmla="*/ 716722 w 5030574"/>
              <a:gd name="connsiteY46" fmla="*/ 962277 h 3964661"/>
              <a:gd name="connsiteX47" fmla="*/ 631875 w 5030574"/>
              <a:gd name="connsiteY47" fmla="*/ 896783 h 3964661"/>
              <a:gd name="connsiteX48" fmla="*/ 593235 w 5030574"/>
              <a:gd name="connsiteY48" fmla="*/ 828810 h 3964661"/>
              <a:gd name="connsiteX49" fmla="*/ 563721 w 5030574"/>
              <a:gd name="connsiteY49" fmla="*/ 781339 h 3964661"/>
              <a:gd name="connsiteX50" fmla="*/ 492166 w 5030574"/>
              <a:gd name="connsiteY50" fmla="*/ 712036 h 3964661"/>
              <a:gd name="connsiteX51" fmla="*/ 416510 w 5030574"/>
              <a:gd name="connsiteY51" fmla="*/ 590646 h 3964661"/>
              <a:gd name="connsiteX52" fmla="*/ 355634 w 5030574"/>
              <a:gd name="connsiteY52" fmla="*/ 522785 h 3964661"/>
              <a:gd name="connsiteX53" fmla="*/ 301991 w 5030574"/>
              <a:gd name="connsiteY53" fmla="*/ 432169 h 3964661"/>
              <a:gd name="connsiteX54" fmla="*/ 243143 w 5030574"/>
              <a:gd name="connsiteY54" fmla="*/ 301879 h 3964661"/>
              <a:gd name="connsiteX55" fmla="*/ 170259 w 5030574"/>
              <a:gd name="connsiteY55" fmla="*/ 223564 h 3964661"/>
              <a:gd name="connsiteX56" fmla="*/ 98523 w 5030574"/>
              <a:gd name="connsiteY56" fmla="*/ 129886 h 3964661"/>
              <a:gd name="connsiteX57" fmla="*/ 0 w 5030574"/>
              <a:gd name="connsiteY57" fmla="*/ 0 h 3964661"/>
              <a:gd name="connsiteX0" fmla="*/ 4903978 w 5010477"/>
              <a:gd name="connsiteY0" fmla="*/ 3964661 h 3964661"/>
              <a:gd name="connsiteX1" fmla="*/ 4912179 w 5010477"/>
              <a:gd name="connsiteY1" fmla="*/ 3894954 h 3964661"/>
              <a:gd name="connsiteX2" fmla="*/ 4961384 w 5010477"/>
              <a:gd name="connsiteY2" fmla="*/ 3759639 h 3964661"/>
              <a:gd name="connsiteX3" fmla="*/ 5002389 w 5010477"/>
              <a:gd name="connsiteY3" fmla="*/ 3661228 h 3964661"/>
              <a:gd name="connsiteX4" fmla="*/ 5006489 w 5010477"/>
              <a:gd name="connsiteY4" fmla="*/ 3558717 h 3964661"/>
              <a:gd name="connsiteX5" fmla="*/ 4957284 w 5010477"/>
              <a:gd name="connsiteY5" fmla="*/ 3534114 h 3964661"/>
              <a:gd name="connsiteX6" fmla="*/ 4768663 w 5010477"/>
              <a:gd name="connsiteY6" fmla="*/ 3534114 h 3964661"/>
              <a:gd name="connsiteX7" fmla="*/ 4694855 w 5010477"/>
              <a:gd name="connsiteY7" fmla="*/ 3505411 h 3964661"/>
              <a:gd name="connsiteX8" fmla="*/ 4641549 w 5010477"/>
              <a:gd name="connsiteY8" fmla="*/ 3456206 h 3964661"/>
              <a:gd name="connsiteX9" fmla="*/ 4604645 w 5010477"/>
              <a:gd name="connsiteY9" fmla="*/ 3407000 h 3964661"/>
              <a:gd name="connsiteX10" fmla="*/ 4510335 w 5010477"/>
              <a:gd name="connsiteY10" fmla="*/ 3345493 h 3964661"/>
              <a:gd name="connsiteX11" fmla="*/ 4391422 w 5010477"/>
              <a:gd name="connsiteY11" fmla="*/ 3304489 h 3964661"/>
              <a:gd name="connsiteX12" fmla="*/ 4247906 w 5010477"/>
              <a:gd name="connsiteY12" fmla="*/ 3263485 h 3964661"/>
              <a:gd name="connsiteX13" fmla="*/ 4083889 w 5010477"/>
              <a:gd name="connsiteY13" fmla="*/ 3189676 h 3964661"/>
              <a:gd name="connsiteX14" fmla="*/ 3878866 w 5010477"/>
              <a:gd name="connsiteY14" fmla="*/ 3070763 h 3964661"/>
              <a:gd name="connsiteX15" fmla="*/ 3772254 w 5010477"/>
              <a:gd name="connsiteY15" fmla="*/ 3017457 h 3964661"/>
              <a:gd name="connsiteX16" fmla="*/ 3628738 w 5010477"/>
              <a:gd name="connsiteY16" fmla="*/ 2976454 h 3964661"/>
              <a:gd name="connsiteX17" fmla="*/ 3485223 w 5010477"/>
              <a:gd name="connsiteY17" fmla="*/ 2964152 h 3964661"/>
              <a:gd name="connsiteX18" fmla="*/ 3333506 w 5010477"/>
              <a:gd name="connsiteY18" fmla="*/ 2886243 h 3964661"/>
              <a:gd name="connsiteX19" fmla="*/ 3222794 w 5010477"/>
              <a:gd name="connsiteY19" fmla="*/ 2820636 h 3964661"/>
              <a:gd name="connsiteX20" fmla="*/ 3112082 w 5010477"/>
              <a:gd name="connsiteY20" fmla="*/ 2750928 h 3964661"/>
              <a:gd name="connsiteX21" fmla="*/ 2989068 w 5010477"/>
              <a:gd name="connsiteY21" fmla="*/ 2714024 h 3964661"/>
              <a:gd name="connsiteX22" fmla="*/ 2943964 w 5010477"/>
              <a:gd name="connsiteY22" fmla="*/ 2660719 h 3964661"/>
              <a:gd name="connsiteX23" fmla="*/ 2956265 w 5010477"/>
              <a:gd name="connsiteY23" fmla="*/ 2574609 h 3964661"/>
              <a:gd name="connsiteX24" fmla="*/ 2870155 w 5010477"/>
              <a:gd name="connsiteY24" fmla="*/ 2574609 h 3964661"/>
              <a:gd name="connsiteX25" fmla="*/ 2669234 w 5010477"/>
              <a:gd name="connsiteY25" fmla="*/ 2525403 h 3964661"/>
              <a:gd name="connsiteX26" fmla="*/ 2583125 w 5010477"/>
              <a:gd name="connsiteY26" fmla="*/ 2451596 h 3964661"/>
              <a:gd name="connsiteX27" fmla="*/ 2550321 w 5010477"/>
              <a:gd name="connsiteY27" fmla="*/ 2369587 h 3964661"/>
              <a:gd name="connsiteX28" fmla="*/ 2558521 w 5010477"/>
              <a:gd name="connsiteY28" fmla="*/ 2271176 h 3964661"/>
              <a:gd name="connsiteX29" fmla="*/ 2521617 w 5010477"/>
              <a:gd name="connsiteY29" fmla="*/ 2152263 h 3964661"/>
              <a:gd name="connsiteX30" fmla="*/ 2419106 w 5010477"/>
              <a:gd name="connsiteY30" fmla="*/ 2053853 h 3964661"/>
              <a:gd name="connsiteX31" fmla="*/ 2181280 w 5010477"/>
              <a:gd name="connsiteY31" fmla="*/ 1914437 h 3964661"/>
              <a:gd name="connsiteX32" fmla="*/ 1988559 w 5010477"/>
              <a:gd name="connsiteY32" fmla="*/ 2053852 h 3964661"/>
              <a:gd name="connsiteX33" fmla="*/ 1820441 w 5010477"/>
              <a:gd name="connsiteY33" fmla="*/ 2074355 h 3964661"/>
              <a:gd name="connsiteX34" fmla="*/ 1783537 w 5010477"/>
              <a:gd name="connsiteY34" fmla="*/ 1934939 h 3964661"/>
              <a:gd name="connsiteX35" fmla="*/ 1767134 w 5010477"/>
              <a:gd name="connsiteY35" fmla="*/ 1865232 h 3964661"/>
              <a:gd name="connsiteX36" fmla="*/ 1627720 w 5010477"/>
              <a:gd name="connsiteY36" fmla="*/ 1811927 h 3964661"/>
              <a:gd name="connsiteX37" fmla="*/ 1467802 w 5010477"/>
              <a:gd name="connsiteY37" fmla="*/ 1766821 h 3964661"/>
              <a:gd name="connsiteX38" fmla="*/ 1389893 w 5010477"/>
              <a:gd name="connsiteY38" fmla="*/ 1709415 h 3964661"/>
              <a:gd name="connsiteX39" fmla="*/ 1250479 w 5010477"/>
              <a:gd name="connsiteY39" fmla="*/ 1635606 h 3964661"/>
              <a:gd name="connsiteX40" fmla="*/ 1176672 w 5010477"/>
              <a:gd name="connsiteY40" fmla="*/ 1574100 h 3964661"/>
              <a:gd name="connsiteX41" fmla="*/ 1115164 w 5010477"/>
              <a:gd name="connsiteY41" fmla="*/ 1524895 h 3964661"/>
              <a:gd name="connsiteX42" fmla="*/ 1016753 w 5010477"/>
              <a:gd name="connsiteY42" fmla="*/ 1422383 h 3964661"/>
              <a:gd name="connsiteX43" fmla="*/ 955472 w 5010477"/>
              <a:gd name="connsiteY43" fmla="*/ 1277943 h 3964661"/>
              <a:gd name="connsiteX44" fmla="*/ 873867 w 5010477"/>
              <a:gd name="connsiteY44" fmla="*/ 1105613 h 3964661"/>
              <a:gd name="connsiteX45" fmla="*/ 765814 w 5010477"/>
              <a:gd name="connsiteY45" fmla="*/ 1008824 h 3964661"/>
              <a:gd name="connsiteX46" fmla="*/ 696625 w 5010477"/>
              <a:gd name="connsiteY46" fmla="*/ 962277 h 3964661"/>
              <a:gd name="connsiteX47" fmla="*/ 611778 w 5010477"/>
              <a:gd name="connsiteY47" fmla="*/ 896783 h 3964661"/>
              <a:gd name="connsiteX48" fmla="*/ 573138 w 5010477"/>
              <a:gd name="connsiteY48" fmla="*/ 828810 h 3964661"/>
              <a:gd name="connsiteX49" fmla="*/ 543624 w 5010477"/>
              <a:gd name="connsiteY49" fmla="*/ 781339 h 3964661"/>
              <a:gd name="connsiteX50" fmla="*/ 472069 w 5010477"/>
              <a:gd name="connsiteY50" fmla="*/ 712036 h 3964661"/>
              <a:gd name="connsiteX51" fmla="*/ 396413 w 5010477"/>
              <a:gd name="connsiteY51" fmla="*/ 590646 h 3964661"/>
              <a:gd name="connsiteX52" fmla="*/ 335537 w 5010477"/>
              <a:gd name="connsiteY52" fmla="*/ 522785 h 3964661"/>
              <a:gd name="connsiteX53" fmla="*/ 281894 w 5010477"/>
              <a:gd name="connsiteY53" fmla="*/ 432169 h 3964661"/>
              <a:gd name="connsiteX54" fmla="*/ 223046 w 5010477"/>
              <a:gd name="connsiteY54" fmla="*/ 301879 h 3964661"/>
              <a:gd name="connsiteX55" fmla="*/ 150162 w 5010477"/>
              <a:gd name="connsiteY55" fmla="*/ 223564 h 3964661"/>
              <a:gd name="connsiteX56" fmla="*/ 78426 w 5010477"/>
              <a:gd name="connsiteY56" fmla="*/ 129886 h 3964661"/>
              <a:gd name="connsiteX57" fmla="*/ 0 w 5010477"/>
              <a:gd name="connsiteY57" fmla="*/ 0 h 3964661"/>
              <a:gd name="connsiteX0" fmla="*/ 4868808 w 4975307"/>
              <a:gd name="connsiteY0" fmla="*/ 4130458 h 4130458"/>
              <a:gd name="connsiteX1" fmla="*/ 4877009 w 4975307"/>
              <a:gd name="connsiteY1" fmla="*/ 4060751 h 4130458"/>
              <a:gd name="connsiteX2" fmla="*/ 4926214 w 4975307"/>
              <a:gd name="connsiteY2" fmla="*/ 3925436 h 4130458"/>
              <a:gd name="connsiteX3" fmla="*/ 4967219 w 4975307"/>
              <a:gd name="connsiteY3" fmla="*/ 3827025 h 4130458"/>
              <a:gd name="connsiteX4" fmla="*/ 4971319 w 4975307"/>
              <a:gd name="connsiteY4" fmla="*/ 3724514 h 4130458"/>
              <a:gd name="connsiteX5" fmla="*/ 4922114 w 4975307"/>
              <a:gd name="connsiteY5" fmla="*/ 3699911 h 4130458"/>
              <a:gd name="connsiteX6" fmla="*/ 4733493 w 4975307"/>
              <a:gd name="connsiteY6" fmla="*/ 3699911 h 4130458"/>
              <a:gd name="connsiteX7" fmla="*/ 4659685 w 4975307"/>
              <a:gd name="connsiteY7" fmla="*/ 3671208 h 4130458"/>
              <a:gd name="connsiteX8" fmla="*/ 4606379 w 4975307"/>
              <a:gd name="connsiteY8" fmla="*/ 3622003 h 4130458"/>
              <a:gd name="connsiteX9" fmla="*/ 4569475 w 4975307"/>
              <a:gd name="connsiteY9" fmla="*/ 3572797 h 4130458"/>
              <a:gd name="connsiteX10" fmla="*/ 4475165 w 4975307"/>
              <a:gd name="connsiteY10" fmla="*/ 3511290 h 4130458"/>
              <a:gd name="connsiteX11" fmla="*/ 4356252 w 4975307"/>
              <a:gd name="connsiteY11" fmla="*/ 3470286 h 4130458"/>
              <a:gd name="connsiteX12" fmla="*/ 4212736 w 4975307"/>
              <a:gd name="connsiteY12" fmla="*/ 3429282 h 4130458"/>
              <a:gd name="connsiteX13" fmla="*/ 4048719 w 4975307"/>
              <a:gd name="connsiteY13" fmla="*/ 3355473 h 4130458"/>
              <a:gd name="connsiteX14" fmla="*/ 3843696 w 4975307"/>
              <a:gd name="connsiteY14" fmla="*/ 3236560 h 4130458"/>
              <a:gd name="connsiteX15" fmla="*/ 3737084 w 4975307"/>
              <a:gd name="connsiteY15" fmla="*/ 3183254 h 4130458"/>
              <a:gd name="connsiteX16" fmla="*/ 3593568 w 4975307"/>
              <a:gd name="connsiteY16" fmla="*/ 3142251 h 4130458"/>
              <a:gd name="connsiteX17" fmla="*/ 3450053 w 4975307"/>
              <a:gd name="connsiteY17" fmla="*/ 3129949 h 4130458"/>
              <a:gd name="connsiteX18" fmla="*/ 3298336 w 4975307"/>
              <a:gd name="connsiteY18" fmla="*/ 3052040 h 4130458"/>
              <a:gd name="connsiteX19" fmla="*/ 3187624 w 4975307"/>
              <a:gd name="connsiteY19" fmla="*/ 2986433 h 4130458"/>
              <a:gd name="connsiteX20" fmla="*/ 3076912 w 4975307"/>
              <a:gd name="connsiteY20" fmla="*/ 2916725 h 4130458"/>
              <a:gd name="connsiteX21" fmla="*/ 2953898 w 4975307"/>
              <a:gd name="connsiteY21" fmla="*/ 2879821 h 4130458"/>
              <a:gd name="connsiteX22" fmla="*/ 2908794 w 4975307"/>
              <a:gd name="connsiteY22" fmla="*/ 2826516 h 4130458"/>
              <a:gd name="connsiteX23" fmla="*/ 2921095 w 4975307"/>
              <a:gd name="connsiteY23" fmla="*/ 2740406 h 4130458"/>
              <a:gd name="connsiteX24" fmla="*/ 2834985 w 4975307"/>
              <a:gd name="connsiteY24" fmla="*/ 2740406 h 4130458"/>
              <a:gd name="connsiteX25" fmla="*/ 2634064 w 4975307"/>
              <a:gd name="connsiteY25" fmla="*/ 2691200 h 4130458"/>
              <a:gd name="connsiteX26" fmla="*/ 2547955 w 4975307"/>
              <a:gd name="connsiteY26" fmla="*/ 2617393 h 4130458"/>
              <a:gd name="connsiteX27" fmla="*/ 2515151 w 4975307"/>
              <a:gd name="connsiteY27" fmla="*/ 2535384 h 4130458"/>
              <a:gd name="connsiteX28" fmla="*/ 2523351 w 4975307"/>
              <a:gd name="connsiteY28" fmla="*/ 2436973 h 4130458"/>
              <a:gd name="connsiteX29" fmla="*/ 2486447 w 4975307"/>
              <a:gd name="connsiteY29" fmla="*/ 2318060 h 4130458"/>
              <a:gd name="connsiteX30" fmla="*/ 2383936 w 4975307"/>
              <a:gd name="connsiteY30" fmla="*/ 2219650 h 4130458"/>
              <a:gd name="connsiteX31" fmla="*/ 2146110 w 4975307"/>
              <a:gd name="connsiteY31" fmla="*/ 2080234 h 4130458"/>
              <a:gd name="connsiteX32" fmla="*/ 1953389 w 4975307"/>
              <a:gd name="connsiteY32" fmla="*/ 2219649 h 4130458"/>
              <a:gd name="connsiteX33" fmla="*/ 1785271 w 4975307"/>
              <a:gd name="connsiteY33" fmla="*/ 2240152 h 4130458"/>
              <a:gd name="connsiteX34" fmla="*/ 1748367 w 4975307"/>
              <a:gd name="connsiteY34" fmla="*/ 2100736 h 4130458"/>
              <a:gd name="connsiteX35" fmla="*/ 1731964 w 4975307"/>
              <a:gd name="connsiteY35" fmla="*/ 2031029 h 4130458"/>
              <a:gd name="connsiteX36" fmla="*/ 1592550 w 4975307"/>
              <a:gd name="connsiteY36" fmla="*/ 1977724 h 4130458"/>
              <a:gd name="connsiteX37" fmla="*/ 1432632 w 4975307"/>
              <a:gd name="connsiteY37" fmla="*/ 1932618 h 4130458"/>
              <a:gd name="connsiteX38" fmla="*/ 1354723 w 4975307"/>
              <a:gd name="connsiteY38" fmla="*/ 1875212 h 4130458"/>
              <a:gd name="connsiteX39" fmla="*/ 1215309 w 4975307"/>
              <a:gd name="connsiteY39" fmla="*/ 1801403 h 4130458"/>
              <a:gd name="connsiteX40" fmla="*/ 1141502 w 4975307"/>
              <a:gd name="connsiteY40" fmla="*/ 1739897 h 4130458"/>
              <a:gd name="connsiteX41" fmla="*/ 1079994 w 4975307"/>
              <a:gd name="connsiteY41" fmla="*/ 1690692 h 4130458"/>
              <a:gd name="connsiteX42" fmla="*/ 981583 w 4975307"/>
              <a:gd name="connsiteY42" fmla="*/ 1588180 h 4130458"/>
              <a:gd name="connsiteX43" fmla="*/ 920302 w 4975307"/>
              <a:gd name="connsiteY43" fmla="*/ 1443740 h 4130458"/>
              <a:gd name="connsiteX44" fmla="*/ 838697 w 4975307"/>
              <a:gd name="connsiteY44" fmla="*/ 1271410 h 4130458"/>
              <a:gd name="connsiteX45" fmla="*/ 730644 w 4975307"/>
              <a:gd name="connsiteY45" fmla="*/ 1174621 h 4130458"/>
              <a:gd name="connsiteX46" fmla="*/ 661455 w 4975307"/>
              <a:gd name="connsiteY46" fmla="*/ 1128074 h 4130458"/>
              <a:gd name="connsiteX47" fmla="*/ 576608 w 4975307"/>
              <a:gd name="connsiteY47" fmla="*/ 1062580 h 4130458"/>
              <a:gd name="connsiteX48" fmla="*/ 537968 w 4975307"/>
              <a:gd name="connsiteY48" fmla="*/ 994607 h 4130458"/>
              <a:gd name="connsiteX49" fmla="*/ 508454 w 4975307"/>
              <a:gd name="connsiteY49" fmla="*/ 947136 h 4130458"/>
              <a:gd name="connsiteX50" fmla="*/ 436899 w 4975307"/>
              <a:gd name="connsiteY50" fmla="*/ 877833 h 4130458"/>
              <a:gd name="connsiteX51" fmla="*/ 361243 w 4975307"/>
              <a:gd name="connsiteY51" fmla="*/ 756443 h 4130458"/>
              <a:gd name="connsiteX52" fmla="*/ 300367 w 4975307"/>
              <a:gd name="connsiteY52" fmla="*/ 688582 h 4130458"/>
              <a:gd name="connsiteX53" fmla="*/ 246724 w 4975307"/>
              <a:gd name="connsiteY53" fmla="*/ 597966 h 4130458"/>
              <a:gd name="connsiteX54" fmla="*/ 187876 w 4975307"/>
              <a:gd name="connsiteY54" fmla="*/ 467676 h 4130458"/>
              <a:gd name="connsiteX55" fmla="*/ 114992 w 4975307"/>
              <a:gd name="connsiteY55" fmla="*/ 389361 h 4130458"/>
              <a:gd name="connsiteX56" fmla="*/ 43256 w 4975307"/>
              <a:gd name="connsiteY56" fmla="*/ 295683 h 4130458"/>
              <a:gd name="connsiteX57" fmla="*/ 0 w 4975307"/>
              <a:gd name="connsiteY57" fmla="*/ 0 h 4130458"/>
              <a:gd name="connsiteX0" fmla="*/ 4891121 w 4997620"/>
              <a:gd name="connsiteY0" fmla="*/ 4130458 h 4130458"/>
              <a:gd name="connsiteX1" fmla="*/ 4899322 w 4997620"/>
              <a:gd name="connsiteY1" fmla="*/ 4060751 h 4130458"/>
              <a:gd name="connsiteX2" fmla="*/ 4948527 w 4997620"/>
              <a:gd name="connsiteY2" fmla="*/ 3925436 h 4130458"/>
              <a:gd name="connsiteX3" fmla="*/ 4989532 w 4997620"/>
              <a:gd name="connsiteY3" fmla="*/ 3827025 h 4130458"/>
              <a:gd name="connsiteX4" fmla="*/ 4993632 w 4997620"/>
              <a:gd name="connsiteY4" fmla="*/ 3724514 h 4130458"/>
              <a:gd name="connsiteX5" fmla="*/ 4944427 w 4997620"/>
              <a:gd name="connsiteY5" fmla="*/ 3699911 h 4130458"/>
              <a:gd name="connsiteX6" fmla="*/ 4755806 w 4997620"/>
              <a:gd name="connsiteY6" fmla="*/ 3699911 h 4130458"/>
              <a:gd name="connsiteX7" fmla="*/ 4681998 w 4997620"/>
              <a:gd name="connsiteY7" fmla="*/ 3671208 h 4130458"/>
              <a:gd name="connsiteX8" fmla="*/ 4628692 w 4997620"/>
              <a:gd name="connsiteY8" fmla="*/ 3622003 h 4130458"/>
              <a:gd name="connsiteX9" fmla="*/ 4591788 w 4997620"/>
              <a:gd name="connsiteY9" fmla="*/ 3572797 h 4130458"/>
              <a:gd name="connsiteX10" fmla="*/ 4497478 w 4997620"/>
              <a:gd name="connsiteY10" fmla="*/ 3511290 h 4130458"/>
              <a:gd name="connsiteX11" fmla="*/ 4378565 w 4997620"/>
              <a:gd name="connsiteY11" fmla="*/ 3470286 h 4130458"/>
              <a:gd name="connsiteX12" fmla="*/ 4235049 w 4997620"/>
              <a:gd name="connsiteY12" fmla="*/ 3429282 h 4130458"/>
              <a:gd name="connsiteX13" fmla="*/ 4071032 w 4997620"/>
              <a:gd name="connsiteY13" fmla="*/ 3355473 h 4130458"/>
              <a:gd name="connsiteX14" fmla="*/ 3866009 w 4997620"/>
              <a:gd name="connsiteY14" fmla="*/ 3236560 h 4130458"/>
              <a:gd name="connsiteX15" fmla="*/ 3759397 w 4997620"/>
              <a:gd name="connsiteY15" fmla="*/ 3183254 h 4130458"/>
              <a:gd name="connsiteX16" fmla="*/ 3615881 w 4997620"/>
              <a:gd name="connsiteY16" fmla="*/ 3142251 h 4130458"/>
              <a:gd name="connsiteX17" fmla="*/ 3472366 w 4997620"/>
              <a:gd name="connsiteY17" fmla="*/ 3129949 h 4130458"/>
              <a:gd name="connsiteX18" fmla="*/ 3320649 w 4997620"/>
              <a:gd name="connsiteY18" fmla="*/ 3052040 h 4130458"/>
              <a:gd name="connsiteX19" fmla="*/ 3209937 w 4997620"/>
              <a:gd name="connsiteY19" fmla="*/ 2986433 h 4130458"/>
              <a:gd name="connsiteX20" fmla="*/ 3099225 w 4997620"/>
              <a:gd name="connsiteY20" fmla="*/ 2916725 h 4130458"/>
              <a:gd name="connsiteX21" fmla="*/ 2976211 w 4997620"/>
              <a:gd name="connsiteY21" fmla="*/ 2879821 h 4130458"/>
              <a:gd name="connsiteX22" fmla="*/ 2931107 w 4997620"/>
              <a:gd name="connsiteY22" fmla="*/ 2826516 h 4130458"/>
              <a:gd name="connsiteX23" fmla="*/ 2943408 w 4997620"/>
              <a:gd name="connsiteY23" fmla="*/ 2740406 h 4130458"/>
              <a:gd name="connsiteX24" fmla="*/ 2857298 w 4997620"/>
              <a:gd name="connsiteY24" fmla="*/ 2740406 h 4130458"/>
              <a:gd name="connsiteX25" fmla="*/ 2656377 w 4997620"/>
              <a:gd name="connsiteY25" fmla="*/ 2691200 h 4130458"/>
              <a:gd name="connsiteX26" fmla="*/ 2570268 w 4997620"/>
              <a:gd name="connsiteY26" fmla="*/ 2617393 h 4130458"/>
              <a:gd name="connsiteX27" fmla="*/ 2537464 w 4997620"/>
              <a:gd name="connsiteY27" fmla="*/ 2535384 h 4130458"/>
              <a:gd name="connsiteX28" fmla="*/ 2545664 w 4997620"/>
              <a:gd name="connsiteY28" fmla="*/ 2436973 h 4130458"/>
              <a:gd name="connsiteX29" fmla="*/ 2508760 w 4997620"/>
              <a:gd name="connsiteY29" fmla="*/ 2318060 h 4130458"/>
              <a:gd name="connsiteX30" fmla="*/ 2406249 w 4997620"/>
              <a:gd name="connsiteY30" fmla="*/ 2219650 h 4130458"/>
              <a:gd name="connsiteX31" fmla="*/ 2168423 w 4997620"/>
              <a:gd name="connsiteY31" fmla="*/ 2080234 h 4130458"/>
              <a:gd name="connsiteX32" fmla="*/ 1975702 w 4997620"/>
              <a:gd name="connsiteY32" fmla="*/ 2219649 h 4130458"/>
              <a:gd name="connsiteX33" fmla="*/ 1807584 w 4997620"/>
              <a:gd name="connsiteY33" fmla="*/ 2240152 h 4130458"/>
              <a:gd name="connsiteX34" fmla="*/ 1770680 w 4997620"/>
              <a:gd name="connsiteY34" fmla="*/ 2100736 h 4130458"/>
              <a:gd name="connsiteX35" fmla="*/ 1754277 w 4997620"/>
              <a:gd name="connsiteY35" fmla="*/ 2031029 h 4130458"/>
              <a:gd name="connsiteX36" fmla="*/ 1614863 w 4997620"/>
              <a:gd name="connsiteY36" fmla="*/ 1977724 h 4130458"/>
              <a:gd name="connsiteX37" fmla="*/ 1454945 w 4997620"/>
              <a:gd name="connsiteY37" fmla="*/ 1932618 h 4130458"/>
              <a:gd name="connsiteX38" fmla="*/ 1377036 w 4997620"/>
              <a:gd name="connsiteY38" fmla="*/ 1875212 h 4130458"/>
              <a:gd name="connsiteX39" fmla="*/ 1237622 w 4997620"/>
              <a:gd name="connsiteY39" fmla="*/ 1801403 h 4130458"/>
              <a:gd name="connsiteX40" fmla="*/ 1163815 w 4997620"/>
              <a:gd name="connsiteY40" fmla="*/ 1739897 h 4130458"/>
              <a:gd name="connsiteX41" fmla="*/ 1102307 w 4997620"/>
              <a:gd name="connsiteY41" fmla="*/ 1690692 h 4130458"/>
              <a:gd name="connsiteX42" fmla="*/ 1003896 w 4997620"/>
              <a:gd name="connsiteY42" fmla="*/ 1588180 h 4130458"/>
              <a:gd name="connsiteX43" fmla="*/ 942615 w 4997620"/>
              <a:gd name="connsiteY43" fmla="*/ 1443740 h 4130458"/>
              <a:gd name="connsiteX44" fmla="*/ 861010 w 4997620"/>
              <a:gd name="connsiteY44" fmla="*/ 1271410 h 4130458"/>
              <a:gd name="connsiteX45" fmla="*/ 752957 w 4997620"/>
              <a:gd name="connsiteY45" fmla="*/ 1174621 h 4130458"/>
              <a:gd name="connsiteX46" fmla="*/ 683768 w 4997620"/>
              <a:gd name="connsiteY46" fmla="*/ 1128074 h 4130458"/>
              <a:gd name="connsiteX47" fmla="*/ 598921 w 4997620"/>
              <a:gd name="connsiteY47" fmla="*/ 1062580 h 4130458"/>
              <a:gd name="connsiteX48" fmla="*/ 560281 w 4997620"/>
              <a:gd name="connsiteY48" fmla="*/ 994607 h 4130458"/>
              <a:gd name="connsiteX49" fmla="*/ 530767 w 4997620"/>
              <a:gd name="connsiteY49" fmla="*/ 947136 h 4130458"/>
              <a:gd name="connsiteX50" fmla="*/ 459212 w 4997620"/>
              <a:gd name="connsiteY50" fmla="*/ 877833 h 4130458"/>
              <a:gd name="connsiteX51" fmla="*/ 383556 w 4997620"/>
              <a:gd name="connsiteY51" fmla="*/ 756443 h 4130458"/>
              <a:gd name="connsiteX52" fmla="*/ 322680 w 4997620"/>
              <a:gd name="connsiteY52" fmla="*/ 688582 h 4130458"/>
              <a:gd name="connsiteX53" fmla="*/ 269037 w 4997620"/>
              <a:gd name="connsiteY53" fmla="*/ 597966 h 4130458"/>
              <a:gd name="connsiteX54" fmla="*/ 210189 w 4997620"/>
              <a:gd name="connsiteY54" fmla="*/ 467676 h 4130458"/>
              <a:gd name="connsiteX55" fmla="*/ 137305 w 4997620"/>
              <a:gd name="connsiteY55" fmla="*/ 389361 h 4130458"/>
              <a:gd name="connsiteX56" fmla="*/ 65569 w 4997620"/>
              <a:gd name="connsiteY56" fmla="*/ 295683 h 4130458"/>
              <a:gd name="connsiteX57" fmla="*/ 22313 w 4997620"/>
              <a:gd name="connsiteY57" fmla="*/ 0 h 4130458"/>
              <a:gd name="connsiteX0" fmla="*/ 4893268 w 4999767"/>
              <a:gd name="connsiteY0" fmla="*/ 4130458 h 4130458"/>
              <a:gd name="connsiteX1" fmla="*/ 4901469 w 4999767"/>
              <a:gd name="connsiteY1" fmla="*/ 4060751 h 4130458"/>
              <a:gd name="connsiteX2" fmla="*/ 4950674 w 4999767"/>
              <a:gd name="connsiteY2" fmla="*/ 3925436 h 4130458"/>
              <a:gd name="connsiteX3" fmla="*/ 4991679 w 4999767"/>
              <a:gd name="connsiteY3" fmla="*/ 3827025 h 4130458"/>
              <a:gd name="connsiteX4" fmla="*/ 4995779 w 4999767"/>
              <a:gd name="connsiteY4" fmla="*/ 3724514 h 4130458"/>
              <a:gd name="connsiteX5" fmla="*/ 4946574 w 4999767"/>
              <a:gd name="connsiteY5" fmla="*/ 3699911 h 4130458"/>
              <a:gd name="connsiteX6" fmla="*/ 4757953 w 4999767"/>
              <a:gd name="connsiteY6" fmla="*/ 3699911 h 4130458"/>
              <a:gd name="connsiteX7" fmla="*/ 4684145 w 4999767"/>
              <a:gd name="connsiteY7" fmla="*/ 3671208 h 4130458"/>
              <a:gd name="connsiteX8" fmla="*/ 4630839 w 4999767"/>
              <a:gd name="connsiteY8" fmla="*/ 3622003 h 4130458"/>
              <a:gd name="connsiteX9" fmla="*/ 4593935 w 4999767"/>
              <a:gd name="connsiteY9" fmla="*/ 3572797 h 4130458"/>
              <a:gd name="connsiteX10" fmla="*/ 4499625 w 4999767"/>
              <a:gd name="connsiteY10" fmla="*/ 3511290 h 4130458"/>
              <a:gd name="connsiteX11" fmla="*/ 4380712 w 4999767"/>
              <a:gd name="connsiteY11" fmla="*/ 3470286 h 4130458"/>
              <a:gd name="connsiteX12" fmla="*/ 4237196 w 4999767"/>
              <a:gd name="connsiteY12" fmla="*/ 3429282 h 4130458"/>
              <a:gd name="connsiteX13" fmla="*/ 4073179 w 4999767"/>
              <a:gd name="connsiteY13" fmla="*/ 3355473 h 4130458"/>
              <a:gd name="connsiteX14" fmla="*/ 3868156 w 4999767"/>
              <a:gd name="connsiteY14" fmla="*/ 3236560 h 4130458"/>
              <a:gd name="connsiteX15" fmla="*/ 3761544 w 4999767"/>
              <a:gd name="connsiteY15" fmla="*/ 3183254 h 4130458"/>
              <a:gd name="connsiteX16" fmla="*/ 3618028 w 4999767"/>
              <a:gd name="connsiteY16" fmla="*/ 3142251 h 4130458"/>
              <a:gd name="connsiteX17" fmla="*/ 3474513 w 4999767"/>
              <a:gd name="connsiteY17" fmla="*/ 3129949 h 4130458"/>
              <a:gd name="connsiteX18" fmla="*/ 3322796 w 4999767"/>
              <a:gd name="connsiteY18" fmla="*/ 3052040 h 4130458"/>
              <a:gd name="connsiteX19" fmla="*/ 3212084 w 4999767"/>
              <a:gd name="connsiteY19" fmla="*/ 2986433 h 4130458"/>
              <a:gd name="connsiteX20" fmla="*/ 3101372 w 4999767"/>
              <a:gd name="connsiteY20" fmla="*/ 2916725 h 4130458"/>
              <a:gd name="connsiteX21" fmla="*/ 2978358 w 4999767"/>
              <a:gd name="connsiteY21" fmla="*/ 2879821 h 4130458"/>
              <a:gd name="connsiteX22" fmla="*/ 2933254 w 4999767"/>
              <a:gd name="connsiteY22" fmla="*/ 2826516 h 4130458"/>
              <a:gd name="connsiteX23" fmla="*/ 2945555 w 4999767"/>
              <a:gd name="connsiteY23" fmla="*/ 2740406 h 4130458"/>
              <a:gd name="connsiteX24" fmla="*/ 2859445 w 4999767"/>
              <a:gd name="connsiteY24" fmla="*/ 2740406 h 4130458"/>
              <a:gd name="connsiteX25" fmla="*/ 2658524 w 4999767"/>
              <a:gd name="connsiteY25" fmla="*/ 2691200 h 4130458"/>
              <a:gd name="connsiteX26" fmla="*/ 2572415 w 4999767"/>
              <a:gd name="connsiteY26" fmla="*/ 2617393 h 4130458"/>
              <a:gd name="connsiteX27" fmla="*/ 2539611 w 4999767"/>
              <a:gd name="connsiteY27" fmla="*/ 2535384 h 4130458"/>
              <a:gd name="connsiteX28" fmla="*/ 2547811 w 4999767"/>
              <a:gd name="connsiteY28" fmla="*/ 2436973 h 4130458"/>
              <a:gd name="connsiteX29" fmla="*/ 2510907 w 4999767"/>
              <a:gd name="connsiteY29" fmla="*/ 2318060 h 4130458"/>
              <a:gd name="connsiteX30" fmla="*/ 2408396 w 4999767"/>
              <a:gd name="connsiteY30" fmla="*/ 2219650 h 4130458"/>
              <a:gd name="connsiteX31" fmla="*/ 2170570 w 4999767"/>
              <a:gd name="connsiteY31" fmla="*/ 2080234 h 4130458"/>
              <a:gd name="connsiteX32" fmla="*/ 1977849 w 4999767"/>
              <a:gd name="connsiteY32" fmla="*/ 2219649 h 4130458"/>
              <a:gd name="connsiteX33" fmla="*/ 1809731 w 4999767"/>
              <a:gd name="connsiteY33" fmla="*/ 2240152 h 4130458"/>
              <a:gd name="connsiteX34" fmla="*/ 1772827 w 4999767"/>
              <a:gd name="connsiteY34" fmla="*/ 2100736 h 4130458"/>
              <a:gd name="connsiteX35" fmla="*/ 1756424 w 4999767"/>
              <a:gd name="connsiteY35" fmla="*/ 2031029 h 4130458"/>
              <a:gd name="connsiteX36" fmla="*/ 1617010 w 4999767"/>
              <a:gd name="connsiteY36" fmla="*/ 1977724 h 4130458"/>
              <a:gd name="connsiteX37" fmla="*/ 1457092 w 4999767"/>
              <a:gd name="connsiteY37" fmla="*/ 1932618 h 4130458"/>
              <a:gd name="connsiteX38" fmla="*/ 1379183 w 4999767"/>
              <a:gd name="connsiteY38" fmla="*/ 1875212 h 4130458"/>
              <a:gd name="connsiteX39" fmla="*/ 1239769 w 4999767"/>
              <a:gd name="connsiteY39" fmla="*/ 1801403 h 4130458"/>
              <a:gd name="connsiteX40" fmla="*/ 1165962 w 4999767"/>
              <a:gd name="connsiteY40" fmla="*/ 1739897 h 4130458"/>
              <a:gd name="connsiteX41" fmla="*/ 1104454 w 4999767"/>
              <a:gd name="connsiteY41" fmla="*/ 1690692 h 4130458"/>
              <a:gd name="connsiteX42" fmla="*/ 1006043 w 4999767"/>
              <a:gd name="connsiteY42" fmla="*/ 1588180 h 4130458"/>
              <a:gd name="connsiteX43" fmla="*/ 944762 w 4999767"/>
              <a:gd name="connsiteY43" fmla="*/ 1443740 h 4130458"/>
              <a:gd name="connsiteX44" fmla="*/ 863157 w 4999767"/>
              <a:gd name="connsiteY44" fmla="*/ 1271410 h 4130458"/>
              <a:gd name="connsiteX45" fmla="*/ 755104 w 4999767"/>
              <a:gd name="connsiteY45" fmla="*/ 1174621 h 4130458"/>
              <a:gd name="connsiteX46" fmla="*/ 685915 w 4999767"/>
              <a:gd name="connsiteY46" fmla="*/ 1128074 h 4130458"/>
              <a:gd name="connsiteX47" fmla="*/ 601068 w 4999767"/>
              <a:gd name="connsiteY47" fmla="*/ 1062580 h 4130458"/>
              <a:gd name="connsiteX48" fmla="*/ 562428 w 4999767"/>
              <a:gd name="connsiteY48" fmla="*/ 994607 h 4130458"/>
              <a:gd name="connsiteX49" fmla="*/ 532914 w 4999767"/>
              <a:gd name="connsiteY49" fmla="*/ 947136 h 4130458"/>
              <a:gd name="connsiteX50" fmla="*/ 461359 w 4999767"/>
              <a:gd name="connsiteY50" fmla="*/ 877833 h 4130458"/>
              <a:gd name="connsiteX51" fmla="*/ 385703 w 4999767"/>
              <a:gd name="connsiteY51" fmla="*/ 756443 h 4130458"/>
              <a:gd name="connsiteX52" fmla="*/ 324827 w 4999767"/>
              <a:gd name="connsiteY52" fmla="*/ 688582 h 4130458"/>
              <a:gd name="connsiteX53" fmla="*/ 271184 w 4999767"/>
              <a:gd name="connsiteY53" fmla="*/ 597966 h 4130458"/>
              <a:gd name="connsiteX54" fmla="*/ 212336 w 4999767"/>
              <a:gd name="connsiteY54" fmla="*/ 467676 h 4130458"/>
              <a:gd name="connsiteX55" fmla="*/ 139452 w 4999767"/>
              <a:gd name="connsiteY55" fmla="*/ 389361 h 4130458"/>
              <a:gd name="connsiteX56" fmla="*/ 67716 w 4999767"/>
              <a:gd name="connsiteY56" fmla="*/ 295683 h 4130458"/>
              <a:gd name="connsiteX57" fmla="*/ 24460 w 4999767"/>
              <a:gd name="connsiteY57" fmla="*/ 0 h 4130458"/>
              <a:gd name="connsiteX0" fmla="*/ 4924217 w 5030716"/>
              <a:gd name="connsiteY0" fmla="*/ 4140506 h 4140506"/>
              <a:gd name="connsiteX1" fmla="*/ 4932418 w 5030716"/>
              <a:gd name="connsiteY1" fmla="*/ 4070799 h 4140506"/>
              <a:gd name="connsiteX2" fmla="*/ 4981623 w 5030716"/>
              <a:gd name="connsiteY2" fmla="*/ 3935484 h 4140506"/>
              <a:gd name="connsiteX3" fmla="*/ 5022628 w 5030716"/>
              <a:gd name="connsiteY3" fmla="*/ 3837073 h 4140506"/>
              <a:gd name="connsiteX4" fmla="*/ 5026728 w 5030716"/>
              <a:gd name="connsiteY4" fmla="*/ 3734562 h 4140506"/>
              <a:gd name="connsiteX5" fmla="*/ 4977523 w 5030716"/>
              <a:gd name="connsiteY5" fmla="*/ 3709959 h 4140506"/>
              <a:gd name="connsiteX6" fmla="*/ 4788902 w 5030716"/>
              <a:gd name="connsiteY6" fmla="*/ 3709959 h 4140506"/>
              <a:gd name="connsiteX7" fmla="*/ 4715094 w 5030716"/>
              <a:gd name="connsiteY7" fmla="*/ 3681256 h 4140506"/>
              <a:gd name="connsiteX8" fmla="*/ 4661788 w 5030716"/>
              <a:gd name="connsiteY8" fmla="*/ 3632051 h 4140506"/>
              <a:gd name="connsiteX9" fmla="*/ 4624884 w 5030716"/>
              <a:gd name="connsiteY9" fmla="*/ 3582845 h 4140506"/>
              <a:gd name="connsiteX10" fmla="*/ 4530574 w 5030716"/>
              <a:gd name="connsiteY10" fmla="*/ 3521338 h 4140506"/>
              <a:gd name="connsiteX11" fmla="*/ 4411661 w 5030716"/>
              <a:gd name="connsiteY11" fmla="*/ 3480334 h 4140506"/>
              <a:gd name="connsiteX12" fmla="*/ 4268145 w 5030716"/>
              <a:gd name="connsiteY12" fmla="*/ 3439330 h 4140506"/>
              <a:gd name="connsiteX13" fmla="*/ 4104128 w 5030716"/>
              <a:gd name="connsiteY13" fmla="*/ 3365521 h 4140506"/>
              <a:gd name="connsiteX14" fmla="*/ 3899105 w 5030716"/>
              <a:gd name="connsiteY14" fmla="*/ 3246608 h 4140506"/>
              <a:gd name="connsiteX15" fmla="*/ 3792493 w 5030716"/>
              <a:gd name="connsiteY15" fmla="*/ 3193302 h 4140506"/>
              <a:gd name="connsiteX16" fmla="*/ 3648977 w 5030716"/>
              <a:gd name="connsiteY16" fmla="*/ 3152299 h 4140506"/>
              <a:gd name="connsiteX17" fmla="*/ 3505462 w 5030716"/>
              <a:gd name="connsiteY17" fmla="*/ 3139997 h 4140506"/>
              <a:gd name="connsiteX18" fmla="*/ 3353745 w 5030716"/>
              <a:gd name="connsiteY18" fmla="*/ 3062088 h 4140506"/>
              <a:gd name="connsiteX19" fmla="*/ 3243033 w 5030716"/>
              <a:gd name="connsiteY19" fmla="*/ 2996481 h 4140506"/>
              <a:gd name="connsiteX20" fmla="*/ 3132321 w 5030716"/>
              <a:gd name="connsiteY20" fmla="*/ 2926773 h 4140506"/>
              <a:gd name="connsiteX21" fmla="*/ 3009307 w 5030716"/>
              <a:gd name="connsiteY21" fmla="*/ 2889869 h 4140506"/>
              <a:gd name="connsiteX22" fmla="*/ 2964203 w 5030716"/>
              <a:gd name="connsiteY22" fmla="*/ 2836564 h 4140506"/>
              <a:gd name="connsiteX23" fmla="*/ 2976504 w 5030716"/>
              <a:gd name="connsiteY23" fmla="*/ 2750454 h 4140506"/>
              <a:gd name="connsiteX24" fmla="*/ 2890394 w 5030716"/>
              <a:gd name="connsiteY24" fmla="*/ 2750454 h 4140506"/>
              <a:gd name="connsiteX25" fmla="*/ 2689473 w 5030716"/>
              <a:gd name="connsiteY25" fmla="*/ 2701248 h 4140506"/>
              <a:gd name="connsiteX26" fmla="*/ 2603364 w 5030716"/>
              <a:gd name="connsiteY26" fmla="*/ 2627441 h 4140506"/>
              <a:gd name="connsiteX27" fmla="*/ 2570560 w 5030716"/>
              <a:gd name="connsiteY27" fmla="*/ 2545432 h 4140506"/>
              <a:gd name="connsiteX28" fmla="*/ 2578760 w 5030716"/>
              <a:gd name="connsiteY28" fmla="*/ 2447021 h 4140506"/>
              <a:gd name="connsiteX29" fmla="*/ 2541856 w 5030716"/>
              <a:gd name="connsiteY29" fmla="*/ 2328108 h 4140506"/>
              <a:gd name="connsiteX30" fmla="*/ 2439345 w 5030716"/>
              <a:gd name="connsiteY30" fmla="*/ 2229698 h 4140506"/>
              <a:gd name="connsiteX31" fmla="*/ 2201519 w 5030716"/>
              <a:gd name="connsiteY31" fmla="*/ 2090282 h 4140506"/>
              <a:gd name="connsiteX32" fmla="*/ 2008798 w 5030716"/>
              <a:gd name="connsiteY32" fmla="*/ 2229697 h 4140506"/>
              <a:gd name="connsiteX33" fmla="*/ 1840680 w 5030716"/>
              <a:gd name="connsiteY33" fmla="*/ 2250200 h 4140506"/>
              <a:gd name="connsiteX34" fmla="*/ 1803776 w 5030716"/>
              <a:gd name="connsiteY34" fmla="*/ 2110784 h 4140506"/>
              <a:gd name="connsiteX35" fmla="*/ 1787373 w 5030716"/>
              <a:gd name="connsiteY35" fmla="*/ 2041077 h 4140506"/>
              <a:gd name="connsiteX36" fmla="*/ 1647959 w 5030716"/>
              <a:gd name="connsiteY36" fmla="*/ 1987772 h 4140506"/>
              <a:gd name="connsiteX37" fmla="*/ 1488041 w 5030716"/>
              <a:gd name="connsiteY37" fmla="*/ 1942666 h 4140506"/>
              <a:gd name="connsiteX38" fmla="*/ 1410132 w 5030716"/>
              <a:gd name="connsiteY38" fmla="*/ 1885260 h 4140506"/>
              <a:gd name="connsiteX39" fmla="*/ 1270718 w 5030716"/>
              <a:gd name="connsiteY39" fmla="*/ 1811451 h 4140506"/>
              <a:gd name="connsiteX40" fmla="*/ 1196911 w 5030716"/>
              <a:gd name="connsiteY40" fmla="*/ 1749945 h 4140506"/>
              <a:gd name="connsiteX41" fmla="*/ 1135403 w 5030716"/>
              <a:gd name="connsiteY41" fmla="*/ 1700740 h 4140506"/>
              <a:gd name="connsiteX42" fmla="*/ 1036992 w 5030716"/>
              <a:gd name="connsiteY42" fmla="*/ 1598228 h 4140506"/>
              <a:gd name="connsiteX43" fmla="*/ 975711 w 5030716"/>
              <a:gd name="connsiteY43" fmla="*/ 1453788 h 4140506"/>
              <a:gd name="connsiteX44" fmla="*/ 894106 w 5030716"/>
              <a:gd name="connsiteY44" fmla="*/ 1281458 h 4140506"/>
              <a:gd name="connsiteX45" fmla="*/ 786053 w 5030716"/>
              <a:gd name="connsiteY45" fmla="*/ 1184669 h 4140506"/>
              <a:gd name="connsiteX46" fmla="*/ 716864 w 5030716"/>
              <a:gd name="connsiteY46" fmla="*/ 1138122 h 4140506"/>
              <a:gd name="connsiteX47" fmla="*/ 632017 w 5030716"/>
              <a:gd name="connsiteY47" fmla="*/ 1072628 h 4140506"/>
              <a:gd name="connsiteX48" fmla="*/ 593377 w 5030716"/>
              <a:gd name="connsiteY48" fmla="*/ 1004655 h 4140506"/>
              <a:gd name="connsiteX49" fmla="*/ 563863 w 5030716"/>
              <a:gd name="connsiteY49" fmla="*/ 957184 h 4140506"/>
              <a:gd name="connsiteX50" fmla="*/ 492308 w 5030716"/>
              <a:gd name="connsiteY50" fmla="*/ 887881 h 4140506"/>
              <a:gd name="connsiteX51" fmla="*/ 416652 w 5030716"/>
              <a:gd name="connsiteY51" fmla="*/ 766491 h 4140506"/>
              <a:gd name="connsiteX52" fmla="*/ 355776 w 5030716"/>
              <a:gd name="connsiteY52" fmla="*/ 698630 h 4140506"/>
              <a:gd name="connsiteX53" fmla="*/ 302133 w 5030716"/>
              <a:gd name="connsiteY53" fmla="*/ 608014 h 4140506"/>
              <a:gd name="connsiteX54" fmla="*/ 243285 w 5030716"/>
              <a:gd name="connsiteY54" fmla="*/ 477724 h 4140506"/>
              <a:gd name="connsiteX55" fmla="*/ 170401 w 5030716"/>
              <a:gd name="connsiteY55" fmla="*/ 399409 h 4140506"/>
              <a:gd name="connsiteX56" fmla="*/ 98665 w 5030716"/>
              <a:gd name="connsiteY56" fmla="*/ 305731 h 4140506"/>
              <a:gd name="connsiteX57" fmla="*/ 20240 w 5030716"/>
              <a:gd name="connsiteY57" fmla="*/ 0 h 4140506"/>
              <a:gd name="connsiteX0" fmla="*/ 4909547 w 5016046"/>
              <a:gd name="connsiteY0" fmla="*/ 4140506 h 4140506"/>
              <a:gd name="connsiteX1" fmla="*/ 4917748 w 5016046"/>
              <a:gd name="connsiteY1" fmla="*/ 4070799 h 4140506"/>
              <a:gd name="connsiteX2" fmla="*/ 4966953 w 5016046"/>
              <a:gd name="connsiteY2" fmla="*/ 3935484 h 4140506"/>
              <a:gd name="connsiteX3" fmla="*/ 5007958 w 5016046"/>
              <a:gd name="connsiteY3" fmla="*/ 3837073 h 4140506"/>
              <a:gd name="connsiteX4" fmla="*/ 5012058 w 5016046"/>
              <a:gd name="connsiteY4" fmla="*/ 3734562 h 4140506"/>
              <a:gd name="connsiteX5" fmla="*/ 4962853 w 5016046"/>
              <a:gd name="connsiteY5" fmla="*/ 3709959 h 4140506"/>
              <a:gd name="connsiteX6" fmla="*/ 4774232 w 5016046"/>
              <a:gd name="connsiteY6" fmla="*/ 3709959 h 4140506"/>
              <a:gd name="connsiteX7" fmla="*/ 4700424 w 5016046"/>
              <a:gd name="connsiteY7" fmla="*/ 3681256 h 4140506"/>
              <a:gd name="connsiteX8" fmla="*/ 4647118 w 5016046"/>
              <a:gd name="connsiteY8" fmla="*/ 3632051 h 4140506"/>
              <a:gd name="connsiteX9" fmla="*/ 4610214 w 5016046"/>
              <a:gd name="connsiteY9" fmla="*/ 3582845 h 4140506"/>
              <a:gd name="connsiteX10" fmla="*/ 4515904 w 5016046"/>
              <a:gd name="connsiteY10" fmla="*/ 3521338 h 4140506"/>
              <a:gd name="connsiteX11" fmla="*/ 4396991 w 5016046"/>
              <a:gd name="connsiteY11" fmla="*/ 3480334 h 4140506"/>
              <a:gd name="connsiteX12" fmla="*/ 4253475 w 5016046"/>
              <a:gd name="connsiteY12" fmla="*/ 3439330 h 4140506"/>
              <a:gd name="connsiteX13" fmla="*/ 4089458 w 5016046"/>
              <a:gd name="connsiteY13" fmla="*/ 3365521 h 4140506"/>
              <a:gd name="connsiteX14" fmla="*/ 3884435 w 5016046"/>
              <a:gd name="connsiteY14" fmla="*/ 3246608 h 4140506"/>
              <a:gd name="connsiteX15" fmla="*/ 3777823 w 5016046"/>
              <a:gd name="connsiteY15" fmla="*/ 3193302 h 4140506"/>
              <a:gd name="connsiteX16" fmla="*/ 3634307 w 5016046"/>
              <a:gd name="connsiteY16" fmla="*/ 3152299 h 4140506"/>
              <a:gd name="connsiteX17" fmla="*/ 3490792 w 5016046"/>
              <a:gd name="connsiteY17" fmla="*/ 3139997 h 4140506"/>
              <a:gd name="connsiteX18" fmla="*/ 3339075 w 5016046"/>
              <a:gd name="connsiteY18" fmla="*/ 3062088 h 4140506"/>
              <a:gd name="connsiteX19" fmla="*/ 3228363 w 5016046"/>
              <a:gd name="connsiteY19" fmla="*/ 2996481 h 4140506"/>
              <a:gd name="connsiteX20" fmla="*/ 3117651 w 5016046"/>
              <a:gd name="connsiteY20" fmla="*/ 2926773 h 4140506"/>
              <a:gd name="connsiteX21" fmla="*/ 2994637 w 5016046"/>
              <a:gd name="connsiteY21" fmla="*/ 2889869 h 4140506"/>
              <a:gd name="connsiteX22" fmla="*/ 2949533 w 5016046"/>
              <a:gd name="connsiteY22" fmla="*/ 2836564 h 4140506"/>
              <a:gd name="connsiteX23" fmla="*/ 2961834 w 5016046"/>
              <a:gd name="connsiteY23" fmla="*/ 2750454 h 4140506"/>
              <a:gd name="connsiteX24" fmla="*/ 2875724 w 5016046"/>
              <a:gd name="connsiteY24" fmla="*/ 2750454 h 4140506"/>
              <a:gd name="connsiteX25" fmla="*/ 2674803 w 5016046"/>
              <a:gd name="connsiteY25" fmla="*/ 2701248 h 4140506"/>
              <a:gd name="connsiteX26" fmla="*/ 2588694 w 5016046"/>
              <a:gd name="connsiteY26" fmla="*/ 2627441 h 4140506"/>
              <a:gd name="connsiteX27" fmla="*/ 2555890 w 5016046"/>
              <a:gd name="connsiteY27" fmla="*/ 2545432 h 4140506"/>
              <a:gd name="connsiteX28" fmla="*/ 2564090 w 5016046"/>
              <a:gd name="connsiteY28" fmla="*/ 2447021 h 4140506"/>
              <a:gd name="connsiteX29" fmla="*/ 2527186 w 5016046"/>
              <a:gd name="connsiteY29" fmla="*/ 2328108 h 4140506"/>
              <a:gd name="connsiteX30" fmla="*/ 2424675 w 5016046"/>
              <a:gd name="connsiteY30" fmla="*/ 2229698 h 4140506"/>
              <a:gd name="connsiteX31" fmla="*/ 2186849 w 5016046"/>
              <a:gd name="connsiteY31" fmla="*/ 2090282 h 4140506"/>
              <a:gd name="connsiteX32" fmla="*/ 1994128 w 5016046"/>
              <a:gd name="connsiteY32" fmla="*/ 2229697 h 4140506"/>
              <a:gd name="connsiteX33" fmla="*/ 1826010 w 5016046"/>
              <a:gd name="connsiteY33" fmla="*/ 2250200 h 4140506"/>
              <a:gd name="connsiteX34" fmla="*/ 1789106 w 5016046"/>
              <a:gd name="connsiteY34" fmla="*/ 2110784 h 4140506"/>
              <a:gd name="connsiteX35" fmla="*/ 1772703 w 5016046"/>
              <a:gd name="connsiteY35" fmla="*/ 2041077 h 4140506"/>
              <a:gd name="connsiteX36" fmla="*/ 1633289 w 5016046"/>
              <a:gd name="connsiteY36" fmla="*/ 1987772 h 4140506"/>
              <a:gd name="connsiteX37" fmla="*/ 1473371 w 5016046"/>
              <a:gd name="connsiteY37" fmla="*/ 1942666 h 4140506"/>
              <a:gd name="connsiteX38" fmla="*/ 1395462 w 5016046"/>
              <a:gd name="connsiteY38" fmla="*/ 1885260 h 4140506"/>
              <a:gd name="connsiteX39" fmla="*/ 1256048 w 5016046"/>
              <a:gd name="connsiteY39" fmla="*/ 1811451 h 4140506"/>
              <a:gd name="connsiteX40" fmla="*/ 1182241 w 5016046"/>
              <a:gd name="connsiteY40" fmla="*/ 1749945 h 4140506"/>
              <a:gd name="connsiteX41" fmla="*/ 1120733 w 5016046"/>
              <a:gd name="connsiteY41" fmla="*/ 1700740 h 4140506"/>
              <a:gd name="connsiteX42" fmla="*/ 1022322 w 5016046"/>
              <a:gd name="connsiteY42" fmla="*/ 1598228 h 4140506"/>
              <a:gd name="connsiteX43" fmla="*/ 961041 w 5016046"/>
              <a:gd name="connsiteY43" fmla="*/ 1453788 h 4140506"/>
              <a:gd name="connsiteX44" fmla="*/ 879436 w 5016046"/>
              <a:gd name="connsiteY44" fmla="*/ 1281458 h 4140506"/>
              <a:gd name="connsiteX45" fmla="*/ 771383 w 5016046"/>
              <a:gd name="connsiteY45" fmla="*/ 1184669 h 4140506"/>
              <a:gd name="connsiteX46" fmla="*/ 702194 w 5016046"/>
              <a:gd name="connsiteY46" fmla="*/ 1138122 h 4140506"/>
              <a:gd name="connsiteX47" fmla="*/ 617347 w 5016046"/>
              <a:gd name="connsiteY47" fmla="*/ 1072628 h 4140506"/>
              <a:gd name="connsiteX48" fmla="*/ 578707 w 5016046"/>
              <a:gd name="connsiteY48" fmla="*/ 1004655 h 4140506"/>
              <a:gd name="connsiteX49" fmla="*/ 549193 w 5016046"/>
              <a:gd name="connsiteY49" fmla="*/ 957184 h 4140506"/>
              <a:gd name="connsiteX50" fmla="*/ 477638 w 5016046"/>
              <a:gd name="connsiteY50" fmla="*/ 887881 h 4140506"/>
              <a:gd name="connsiteX51" fmla="*/ 401982 w 5016046"/>
              <a:gd name="connsiteY51" fmla="*/ 766491 h 4140506"/>
              <a:gd name="connsiteX52" fmla="*/ 341106 w 5016046"/>
              <a:gd name="connsiteY52" fmla="*/ 698630 h 4140506"/>
              <a:gd name="connsiteX53" fmla="*/ 287463 w 5016046"/>
              <a:gd name="connsiteY53" fmla="*/ 608014 h 4140506"/>
              <a:gd name="connsiteX54" fmla="*/ 228615 w 5016046"/>
              <a:gd name="connsiteY54" fmla="*/ 477724 h 4140506"/>
              <a:gd name="connsiteX55" fmla="*/ 155731 w 5016046"/>
              <a:gd name="connsiteY55" fmla="*/ 399409 h 4140506"/>
              <a:gd name="connsiteX56" fmla="*/ 83995 w 5016046"/>
              <a:gd name="connsiteY56" fmla="*/ 305731 h 4140506"/>
              <a:gd name="connsiteX57" fmla="*/ 5570 w 5016046"/>
              <a:gd name="connsiteY57" fmla="*/ 0 h 4140506"/>
              <a:gd name="connsiteX0" fmla="*/ 4910245 w 5016744"/>
              <a:gd name="connsiteY0" fmla="*/ 4140506 h 4140506"/>
              <a:gd name="connsiteX1" fmla="*/ 4918446 w 5016744"/>
              <a:gd name="connsiteY1" fmla="*/ 4070799 h 4140506"/>
              <a:gd name="connsiteX2" fmla="*/ 4967651 w 5016744"/>
              <a:gd name="connsiteY2" fmla="*/ 3935484 h 4140506"/>
              <a:gd name="connsiteX3" fmla="*/ 5008656 w 5016744"/>
              <a:gd name="connsiteY3" fmla="*/ 3837073 h 4140506"/>
              <a:gd name="connsiteX4" fmla="*/ 5012756 w 5016744"/>
              <a:gd name="connsiteY4" fmla="*/ 3734562 h 4140506"/>
              <a:gd name="connsiteX5" fmla="*/ 4963551 w 5016744"/>
              <a:gd name="connsiteY5" fmla="*/ 3709959 h 4140506"/>
              <a:gd name="connsiteX6" fmla="*/ 4774930 w 5016744"/>
              <a:gd name="connsiteY6" fmla="*/ 3709959 h 4140506"/>
              <a:gd name="connsiteX7" fmla="*/ 4701122 w 5016744"/>
              <a:gd name="connsiteY7" fmla="*/ 3681256 h 4140506"/>
              <a:gd name="connsiteX8" fmla="*/ 4647816 w 5016744"/>
              <a:gd name="connsiteY8" fmla="*/ 3632051 h 4140506"/>
              <a:gd name="connsiteX9" fmla="*/ 4610912 w 5016744"/>
              <a:gd name="connsiteY9" fmla="*/ 3582845 h 4140506"/>
              <a:gd name="connsiteX10" fmla="*/ 4516602 w 5016744"/>
              <a:gd name="connsiteY10" fmla="*/ 3521338 h 4140506"/>
              <a:gd name="connsiteX11" fmla="*/ 4397689 w 5016744"/>
              <a:gd name="connsiteY11" fmla="*/ 3480334 h 4140506"/>
              <a:gd name="connsiteX12" fmla="*/ 4254173 w 5016744"/>
              <a:gd name="connsiteY12" fmla="*/ 3439330 h 4140506"/>
              <a:gd name="connsiteX13" fmla="*/ 4090156 w 5016744"/>
              <a:gd name="connsiteY13" fmla="*/ 3365521 h 4140506"/>
              <a:gd name="connsiteX14" fmla="*/ 3885133 w 5016744"/>
              <a:gd name="connsiteY14" fmla="*/ 3246608 h 4140506"/>
              <a:gd name="connsiteX15" fmla="*/ 3778521 w 5016744"/>
              <a:gd name="connsiteY15" fmla="*/ 3193302 h 4140506"/>
              <a:gd name="connsiteX16" fmla="*/ 3635005 w 5016744"/>
              <a:gd name="connsiteY16" fmla="*/ 3152299 h 4140506"/>
              <a:gd name="connsiteX17" fmla="*/ 3491490 w 5016744"/>
              <a:gd name="connsiteY17" fmla="*/ 3139997 h 4140506"/>
              <a:gd name="connsiteX18" fmla="*/ 3339773 w 5016744"/>
              <a:gd name="connsiteY18" fmla="*/ 3062088 h 4140506"/>
              <a:gd name="connsiteX19" fmla="*/ 3229061 w 5016744"/>
              <a:gd name="connsiteY19" fmla="*/ 2996481 h 4140506"/>
              <a:gd name="connsiteX20" fmla="*/ 3118349 w 5016744"/>
              <a:gd name="connsiteY20" fmla="*/ 2926773 h 4140506"/>
              <a:gd name="connsiteX21" fmla="*/ 2995335 w 5016744"/>
              <a:gd name="connsiteY21" fmla="*/ 2889869 h 4140506"/>
              <a:gd name="connsiteX22" fmla="*/ 2950231 w 5016744"/>
              <a:gd name="connsiteY22" fmla="*/ 2836564 h 4140506"/>
              <a:gd name="connsiteX23" fmla="*/ 2962532 w 5016744"/>
              <a:gd name="connsiteY23" fmla="*/ 2750454 h 4140506"/>
              <a:gd name="connsiteX24" fmla="*/ 2876422 w 5016744"/>
              <a:gd name="connsiteY24" fmla="*/ 2750454 h 4140506"/>
              <a:gd name="connsiteX25" fmla="*/ 2675501 w 5016744"/>
              <a:gd name="connsiteY25" fmla="*/ 2701248 h 4140506"/>
              <a:gd name="connsiteX26" fmla="*/ 2589392 w 5016744"/>
              <a:gd name="connsiteY26" fmla="*/ 2627441 h 4140506"/>
              <a:gd name="connsiteX27" fmla="*/ 2556588 w 5016744"/>
              <a:gd name="connsiteY27" fmla="*/ 2545432 h 4140506"/>
              <a:gd name="connsiteX28" fmla="*/ 2564788 w 5016744"/>
              <a:gd name="connsiteY28" fmla="*/ 2447021 h 4140506"/>
              <a:gd name="connsiteX29" fmla="*/ 2527884 w 5016744"/>
              <a:gd name="connsiteY29" fmla="*/ 2328108 h 4140506"/>
              <a:gd name="connsiteX30" fmla="*/ 2425373 w 5016744"/>
              <a:gd name="connsiteY30" fmla="*/ 2229698 h 4140506"/>
              <a:gd name="connsiteX31" fmla="*/ 2187547 w 5016744"/>
              <a:gd name="connsiteY31" fmla="*/ 2090282 h 4140506"/>
              <a:gd name="connsiteX32" fmla="*/ 1994826 w 5016744"/>
              <a:gd name="connsiteY32" fmla="*/ 2229697 h 4140506"/>
              <a:gd name="connsiteX33" fmla="*/ 1826708 w 5016744"/>
              <a:gd name="connsiteY33" fmla="*/ 2250200 h 4140506"/>
              <a:gd name="connsiteX34" fmla="*/ 1789804 w 5016744"/>
              <a:gd name="connsiteY34" fmla="*/ 2110784 h 4140506"/>
              <a:gd name="connsiteX35" fmla="*/ 1773401 w 5016744"/>
              <a:gd name="connsiteY35" fmla="*/ 2041077 h 4140506"/>
              <a:gd name="connsiteX36" fmla="*/ 1633987 w 5016744"/>
              <a:gd name="connsiteY36" fmla="*/ 1987772 h 4140506"/>
              <a:gd name="connsiteX37" fmla="*/ 1474069 w 5016744"/>
              <a:gd name="connsiteY37" fmla="*/ 1942666 h 4140506"/>
              <a:gd name="connsiteX38" fmla="*/ 1396160 w 5016744"/>
              <a:gd name="connsiteY38" fmla="*/ 1885260 h 4140506"/>
              <a:gd name="connsiteX39" fmla="*/ 1256746 w 5016744"/>
              <a:gd name="connsiteY39" fmla="*/ 1811451 h 4140506"/>
              <a:gd name="connsiteX40" fmla="*/ 1182939 w 5016744"/>
              <a:gd name="connsiteY40" fmla="*/ 1749945 h 4140506"/>
              <a:gd name="connsiteX41" fmla="*/ 1121431 w 5016744"/>
              <a:gd name="connsiteY41" fmla="*/ 1700740 h 4140506"/>
              <a:gd name="connsiteX42" fmla="*/ 1023020 w 5016744"/>
              <a:gd name="connsiteY42" fmla="*/ 1598228 h 4140506"/>
              <a:gd name="connsiteX43" fmla="*/ 961739 w 5016744"/>
              <a:gd name="connsiteY43" fmla="*/ 1453788 h 4140506"/>
              <a:gd name="connsiteX44" fmla="*/ 880134 w 5016744"/>
              <a:gd name="connsiteY44" fmla="*/ 1281458 h 4140506"/>
              <a:gd name="connsiteX45" fmla="*/ 772081 w 5016744"/>
              <a:gd name="connsiteY45" fmla="*/ 1184669 h 4140506"/>
              <a:gd name="connsiteX46" fmla="*/ 702892 w 5016744"/>
              <a:gd name="connsiteY46" fmla="*/ 1138122 h 4140506"/>
              <a:gd name="connsiteX47" fmla="*/ 618045 w 5016744"/>
              <a:gd name="connsiteY47" fmla="*/ 1072628 h 4140506"/>
              <a:gd name="connsiteX48" fmla="*/ 579405 w 5016744"/>
              <a:gd name="connsiteY48" fmla="*/ 1004655 h 4140506"/>
              <a:gd name="connsiteX49" fmla="*/ 549891 w 5016744"/>
              <a:gd name="connsiteY49" fmla="*/ 957184 h 4140506"/>
              <a:gd name="connsiteX50" fmla="*/ 478336 w 5016744"/>
              <a:gd name="connsiteY50" fmla="*/ 887881 h 4140506"/>
              <a:gd name="connsiteX51" fmla="*/ 402680 w 5016744"/>
              <a:gd name="connsiteY51" fmla="*/ 766491 h 4140506"/>
              <a:gd name="connsiteX52" fmla="*/ 341804 w 5016744"/>
              <a:gd name="connsiteY52" fmla="*/ 698630 h 4140506"/>
              <a:gd name="connsiteX53" fmla="*/ 288161 w 5016744"/>
              <a:gd name="connsiteY53" fmla="*/ 608014 h 4140506"/>
              <a:gd name="connsiteX54" fmla="*/ 229313 w 5016744"/>
              <a:gd name="connsiteY54" fmla="*/ 477724 h 4140506"/>
              <a:gd name="connsiteX55" fmla="*/ 84693 w 5016744"/>
              <a:gd name="connsiteY55" fmla="*/ 305731 h 4140506"/>
              <a:gd name="connsiteX56" fmla="*/ 6268 w 5016744"/>
              <a:gd name="connsiteY56" fmla="*/ 0 h 4140506"/>
              <a:gd name="connsiteX0" fmla="*/ 4927148 w 5033647"/>
              <a:gd name="connsiteY0" fmla="*/ 3943282 h 3943282"/>
              <a:gd name="connsiteX1" fmla="*/ 4935349 w 5033647"/>
              <a:gd name="connsiteY1" fmla="*/ 3873575 h 3943282"/>
              <a:gd name="connsiteX2" fmla="*/ 4984554 w 5033647"/>
              <a:gd name="connsiteY2" fmla="*/ 3738260 h 3943282"/>
              <a:gd name="connsiteX3" fmla="*/ 5025559 w 5033647"/>
              <a:gd name="connsiteY3" fmla="*/ 3639849 h 3943282"/>
              <a:gd name="connsiteX4" fmla="*/ 5029659 w 5033647"/>
              <a:gd name="connsiteY4" fmla="*/ 3537338 h 3943282"/>
              <a:gd name="connsiteX5" fmla="*/ 4980454 w 5033647"/>
              <a:gd name="connsiteY5" fmla="*/ 3512735 h 3943282"/>
              <a:gd name="connsiteX6" fmla="*/ 4791833 w 5033647"/>
              <a:gd name="connsiteY6" fmla="*/ 3512735 h 3943282"/>
              <a:gd name="connsiteX7" fmla="*/ 4718025 w 5033647"/>
              <a:gd name="connsiteY7" fmla="*/ 3484032 h 3943282"/>
              <a:gd name="connsiteX8" fmla="*/ 4664719 w 5033647"/>
              <a:gd name="connsiteY8" fmla="*/ 3434827 h 3943282"/>
              <a:gd name="connsiteX9" fmla="*/ 4627815 w 5033647"/>
              <a:gd name="connsiteY9" fmla="*/ 3385621 h 3943282"/>
              <a:gd name="connsiteX10" fmla="*/ 4533505 w 5033647"/>
              <a:gd name="connsiteY10" fmla="*/ 3324114 h 3943282"/>
              <a:gd name="connsiteX11" fmla="*/ 4414592 w 5033647"/>
              <a:gd name="connsiteY11" fmla="*/ 3283110 h 3943282"/>
              <a:gd name="connsiteX12" fmla="*/ 4271076 w 5033647"/>
              <a:gd name="connsiteY12" fmla="*/ 3242106 h 3943282"/>
              <a:gd name="connsiteX13" fmla="*/ 4107059 w 5033647"/>
              <a:gd name="connsiteY13" fmla="*/ 3168297 h 3943282"/>
              <a:gd name="connsiteX14" fmla="*/ 3902036 w 5033647"/>
              <a:gd name="connsiteY14" fmla="*/ 3049384 h 3943282"/>
              <a:gd name="connsiteX15" fmla="*/ 3795424 w 5033647"/>
              <a:gd name="connsiteY15" fmla="*/ 2996078 h 3943282"/>
              <a:gd name="connsiteX16" fmla="*/ 3651908 w 5033647"/>
              <a:gd name="connsiteY16" fmla="*/ 2955075 h 3943282"/>
              <a:gd name="connsiteX17" fmla="*/ 3508393 w 5033647"/>
              <a:gd name="connsiteY17" fmla="*/ 2942773 h 3943282"/>
              <a:gd name="connsiteX18" fmla="*/ 3356676 w 5033647"/>
              <a:gd name="connsiteY18" fmla="*/ 2864864 h 3943282"/>
              <a:gd name="connsiteX19" fmla="*/ 3245964 w 5033647"/>
              <a:gd name="connsiteY19" fmla="*/ 2799257 h 3943282"/>
              <a:gd name="connsiteX20" fmla="*/ 3135252 w 5033647"/>
              <a:gd name="connsiteY20" fmla="*/ 2729549 h 3943282"/>
              <a:gd name="connsiteX21" fmla="*/ 3012238 w 5033647"/>
              <a:gd name="connsiteY21" fmla="*/ 2692645 h 3943282"/>
              <a:gd name="connsiteX22" fmla="*/ 2967134 w 5033647"/>
              <a:gd name="connsiteY22" fmla="*/ 2639340 h 3943282"/>
              <a:gd name="connsiteX23" fmla="*/ 2979435 w 5033647"/>
              <a:gd name="connsiteY23" fmla="*/ 2553230 h 3943282"/>
              <a:gd name="connsiteX24" fmla="*/ 2893325 w 5033647"/>
              <a:gd name="connsiteY24" fmla="*/ 2553230 h 3943282"/>
              <a:gd name="connsiteX25" fmla="*/ 2692404 w 5033647"/>
              <a:gd name="connsiteY25" fmla="*/ 2504024 h 3943282"/>
              <a:gd name="connsiteX26" fmla="*/ 2606295 w 5033647"/>
              <a:gd name="connsiteY26" fmla="*/ 2430217 h 3943282"/>
              <a:gd name="connsiteX27" fmla="*/ 2573491 w 5033647"/>
              <a:gd name="connsiteY27" fmla="*/ 2348208 h 3943282"/>
              <a:gd name="connsiteX28" fmla="*/ 2581691 w 5033647"/>
              <a:gd name="connsiteY28" fmla="*/ 2249797 h 3943282"/>
              <a:gd name="connsiteX29" fmla="*/ 2544787 w 5033647"/>
              <a:gd name="connsiteY29" fmla="*/ 2130884 h 3943282"/>
              <a:gd name="connsiteX30" fmla="*/ 2442276 w 5033647"/>
              <a:gd name="connsiteY30" fmla="*/ 2032474 h 3943282"/>
              <a:gd name="connsiteX31" fmla="*/ 2204450 w 5033647"/>
              <a:gd name="connsiteY31" fmla="*/ 1893058 h 3943282"/>
              <a:gd name="connsiteX32" fmla="*/ 2011729 w 5033647"/>
              <a:gd name="connsiteY32" fmla="*/ 2032473 h 3943282"/>
              <a:gd name="connsiteX33" fmla="*/ 1843611 w 5033647"/>
              <a:gd name="connsiteY33" fmla="*/ 2052976 h 3943282"/>
              <a:gd name="connsiteX34" fmla="*/ 1806707 w 5033647"/>
              <a:gd name="connsiteY34" fmla="*/ 1913560 h 3943282"/>
              <a:gd name="connsiteX35" fmla="*/ 1790304 w 5033647"/>
              <a:gd name="connsiteY35" fmla="*/ 1843853 h 3943282"/>
              <a:gd name="connsiteX36" fmla="*/ 1650890 w 5033647"/>
              <a:gd name="connsiteY36" fmla="*/ 1790548 h 3943282"/>
              <a:gd name="connsiteX37" fmla="*/ 1490972 w 5033647"/>
              <a:gd name="connsiteY37" fmla="*/ 1745442 h 3943282"/>
              <a:gd name="connsiteX38" fmla="*/ 1413063 w 5033647"/>
              <a:gd name="connsiteY38" fmla="*/ 1688036 h 3943282"/>
              <a:gd name="connsiteX39" fmla="*/ 1273649 w 5033647"/>
              <a:gd name="connsiteY39" fmla="*/ 1614227 h 3943282"/>
              <a:gd name="connsiteX40" fmla="*/ 1199842 w 5033647"/>
              <a:gd name="connsiteY40" fmla="*/ 1552721 h 3943282"/>
              <a:gd name="connsiteX41" fmla="*/ 1138334 w 5033647"/>
              <a:gd name="connsiteY41" fmla="*/ 1503516 h 3943282"/>
              <a:gd name="connsiteX42" fmla="*/ 1039923 w 5033647"/>
              <a:gd name="connsiteY42" fmla="*/ 1401004 h 3943282"/>
              <a:gd name="connsiteX43" fmla="*/ 978642 w 5033647"/>
              <a:gd name="connsiteY43" fmla="*/ 1256564 h 3943282"/>
              <a:gd name="connsiteX44" fmla="*/ 897037 w 5033647"/>
              <a:gd name="connsiteY44" fmla="*/ 1084234 h 3943282"/>
              <a:gd name="connsiteX45" fmla="*/ 788984 w 5033647"/>
              <a:gd name="connsiteY45" fmla="*/ 987445 h 3943282"/>
              <a:gd name="connsiteX46" fmla="*/ 719795 w 5033647"/>
              <a:gd name="connsiteY46" fmla="*/ 940898 h 3943282"/>
              <a:gd name="connsiteX47" fmla="*/ 634948 w 5033647"/>
              <a:gd name="connsiteY47" fmla="*/ 875404 h 3943282"/>
              <a:gd name="connsiteX48" fmla="*/ 596308 w 5033647"/>
              <a:gd name="connsiteY48" fmla="*/ 807431 h 3943282"/>
              <a:gd name="connsiteX49" fmla="*/ 566794 w 5033647"/>
              <a:gd name="connsiteY49" fmla="*/ 759960 h 3943282"/>
              <a:gd name="connsiteX50" fmla="*/ 495239 w 5033647"/>
              <a:gd name="connsiteY50" fmla="*/ 690657 h 3943282"/>
              <a:gd name="connsiteX51" fmla="*/ 419583 w 5033647"/>
              <a:gd name="connsiteY51" fmla="*/ 569267 h 3943282"/>
              <a:gd name="connsiteX52" fmla="*/ 358707 w 5033647"/>
              <a:gd name="connsiteY52" fmla="*/ 501406 h 3943282"/>
              <a:gd name="connsiteX53" fmla="*/ 305064 w 5033647"/>
              <a:gd name="connsiteY53" fmla="*/ 410790 h 3943282"/>
              <a:gd name="connsiteX54" fmla="*/ 246216 w 5033647"/>
              <a:gd name="connsiteY54" fmla="*/ 280500 h 3943282"/>
              <a:gd name="connsiteX55" fmla="*/ 101596 w 5033647"/>
              <a:gd name="connsiteY55" fmla="*/ 108507 h 3943282"/>
              <a:gd name="connsiteX56" fmla="*/ 5242 w 5033647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687162 w 5028405"/>
              <a:gd name="connsiteY25" fmla="*/ 2504024 h 3943282"/>
              <a:gd name="connsiteX26" fmla="*/ 2601053 w 5028405"/>
              <a:gd name="connsiteY26" fmla="*/ 2430217 h 3943282"/>
              <a:gd name="connsiteX27" fmla="*/ 2568249 w 5028405"/>
              <a:gd name="connsiteY27" fmla="*/ 2348208 h 3943282"/>
              <a:gd name="connsiteX28" fmla="*/ 2576449 w 5028405"/>
              <a:gd name="connsiteY28" fmla="*/ 2249797 h 3943282"/>
              <a:gd name="connsiteX29" fmla="*/ 2539545 w 5028405"/>
              <a:gd name="connsiteY29" fmla="*/ 2130884 h 3943282"/>
              <a:gd name="connsiteX30" fmla="*/ 2437034 w 5028405"/>
              <a:gd name="connsiteY30" fmla="*/ 2032474 h 3943282"/>
              <a:gd name="connsiteX31" fmla="*/ 2199208 w 5028405"/>
              <a:gd name="connsiteY31" fmla="*/ 1893058 h 3943282"/>
              <a:gd name="connsiteX32" fmla="*/ 2006487 w 5028405"/>
              <a:gd name="connsiteY32" fmla="*/ 2032473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687162 w 5028405"/>
              <a:gd name="connsiteY25" fmla="*/ 2504024 h 3943282"/>
              <a:gd name="connsiteX26" fmla="*/ 2601053 w 5028405"/>
              <a:gd name="connsiteY26" fmla="*/ 2430217 h 3943282"/>
              <a:gd name="connsiteX27" fmla="*/ 2568249 w 5028405"/>
              <a:gd name="connsiteY27" fmla="*/ 2348208 h 3943282"/>
              <a:gd name="connsiteX28" fmla="*/ 2576449 w 5028405"/>
              <a:gd name="connsiteY28" fmla="*/ 2249797 h 3943282"/>
              <a:gd name="connsiteX29" fmla="*/ 2539545 w 5028405"/>
              <a:gd name="connsiteY29" fmla="*/ 2130884 h 3943282"/>
              <a:gd name="connsiteX30" fmla="*/ 2437034 w 5028405"/>
              <a:gd name="connsiteY30" fmla="*/ 2032474 h 3943282"/>
              <a:gd name="connsiteX31" fmla="*/ 2199208 w 5028405"/>
              <a:gd name="connsiteY31" fmla="*/ 1893058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687162 w 5028405"/>
              <a:gd name="connsiteY25" fmla="*/ 2504024 h 3943282"/>
              <a:gd name="connsiteX26" fmla="*/ 2601053 w 5028405"/>
              <a:gd name="connsiteY26" fmla="*/ 2430217 h 3943282"/>
              <a:gd name="connsiteX27" fmla="*/ 2568249 w 5028405"/>
              <a:gd name="connsiteY27" fmla="*/ 2348208 h 3943282"/>
              <a:gd name="connsiteX28" fmla="*/ 2576449 w 5028405"/>
              <a:gd name="connsiteY28" fmla="*/ 2249797 h 3943282"/>
              <a:gd name="connsiteX29" fmla="*/ 2539545 w 5028405"/>
              <a:gd name="connsiteY29" fmla="*/ 2130884 h 3943282"/>
              <a:gd name="connsiteX30" fmla="*/ 2437034 w 5028405"/>
              <a:gd name="connsiteY30" fmla="*/ 2032474 h 3943282"/>
              <a:gd name="connsiteX31" fmla="*/ 2055773 w 5028405"/>
              <a:gd name="connsiteY31" fmla="*/ 2269575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687162 w 5028405"/>
              <a:gd name="connsiteY25" fmla="*/ 2504024 h 3943282"/>
              <a:gd name="connsiteX26" fmla="*/ 2601053 w 5028405"/>
              <a:gd name="connsiteY26" fmla="*/ 2430217 h 3943282"/>
              <a:gd name="connsiteX27" fmla="*/ 2568249 w 5028405"/>
              <a:gd name="connsiteY27" fmla="*/ 2348208 h 3943282"/>
              <a:gd name="connsiteX28" fmla="*/ 2576449 w 5028405"/>
              <a:gd name="connsiteY28" fmla="*/ 2249797 h 3943282"/>
              <a:gd name="connsiteX29" fmla="*/ 2539545 w 5028405"/>
              <a:gd name="connsiteY29" fmla="*/ 2130884 h 3943282"/>
              <a:gd name="connsiteX30" fmla="*/ 2159129 w 5028405"/>
              <a:gd name="connsiteY30" fmla="*/ 2417956 h 3943282"/>
              <a:gd name="connsiteX31" fmla="*/ 2055773 w 5028405"/>
              <a:gd name="connsiteY31" fmla="*/ 2269575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687162 w 5028405"/>
              <a:gd name="connsiteY25" fmla="*/ 2504024 h 3943282"/>
              <a:gd name="connsiteX26" fmla="*/ 2601053 w 5028405"/>
              <a:gd name="connsiteY26" fmla="*/ 2430217 h 3943282"/>
              <a:gd name="connsiteX27" fmla="*/ 2568249 w 5028405"/>
              <a:gd name="connsiteY27" fmla="*/ 2348208 h 3943282"/>
              <a:gd name="connsiteX28" fmla="*/ 2576449 w 5028405"/>
              <a:gd name="connsiteY28" fmla="*/ 2249797 h 3943282"/>
              <a:gd name="connsiteX29" fmla="*/ 2261639 w 5028405"/>
              <a:gd name="connsiteY29" fmla="*/ 2498437 h 3943282"/>
              <a:gd name="connsiteX30" fmla="*/ 2159129 w 5028405"/>
              <a:gd name="connsiteY30" fmla="*/ 2417956 h 3943282"/>
              <a:gd name="connsiteX31" fmla="*/ 2055773 w 5028405"/>
              <a:gd name="connsiteY31" fmla="*/ 2269575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687162 w 5028405"/>
              <a:gd name="connsiteY25" fmla="*/ 2504024 h 3943282"/>
              <a:gd name="connsiteX26" fmla="*/ 2601053 w 5028405"/>
              <a:gd name="connsiteY26" fmla="*/ 2430217 h 3943282"/>
              <a:gd name="connsiteX27" fmla="*/ 2568249 w 5028405"/>
              <a:gd name="connsiteY27" fmla="*/ 2348208 h 3943282"/>
              <a:gd name="connsiteX28" fmla="*/ 2325438 w 5028405"/>
              <a:gd name="connsiteY28" fmla="*/ 2590456 h 3943282"/>
              <a:gd name="connsiteX29" fmla="*/ 2261639 w 5028405"/>
              <a:gd name="connsiteY29" fmla="*/ 2498437 h 3943282"/>
              <a:gd name="connsiteX30" fmla="*/ 2159129 w 5028405"/>
              <a:gd name="connsiteY30" fmla="*/ 2417956 h 3943282"/>
              <a:gd name="connsiteX31" fmla="*/ 2055773 w 5028405"/>
              <a:gd name="connsiteY31" fmla="*/ 2269575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687162 w 5028405"/>
              <a:gd name="connsiteY25" fmla="*/ 2504024 h 3943282"/>
              <a:gd name="connsiteX26" fmla="*/ 2601053 w 5028405"/>
              <a:gd name="connsiteY26" fmla="*/ 2430217 h 3943282"/>
              <a:gd name="connsiteX27" fmla="*/ 2406884 w 5028405"/>
              <a:gd name="connsiteY27" fmla="*/ 2608184 h 3943282"/>
              <a:gd name="connsiteX28" fmla="*/ 2325438 w 5028405"/>
              <a:gd name="connsiteY28" fmla="*/ 2590456 h 3943282"/>
              <a:gd name="connsiteX29" fmla="*/ 2261639 w 5028405"/>
              <a:gd name="connsiteY29" fmla="*/ 2498437 h 3943282"/>
              <a:gd name="connsiteX30" fmla="*/ 2159129 w 5028405"/>
              <a:gd name="connsiteY30" fmla="*/ 2417956 h 3943282"/>
              <a:gd name="connsiteX31" fmla="*/ 2055773 w 5028405"/>
              <a:gd name="connsiteY31" fmla="*/ 2269575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687162 w 5028405"/>
              <a:gd name="connsiteY25" fmla="*/ 2504024 h 3943282"/>
              <a:gd name="connsiteX26" fmla="*/ 2502442 w 5028405"/>
              <a:gd name="connsiteY26" fmla="*/ 2690193 h 3943282"/>
              <a:gd name="connsiteX27" fmla="*/ 2406884 w 5028405"/>
              <a:gd name="connsiteY27" fmla="*/ 2608184 h 3943282"/>
              <a:gd name="connsiteX28" fmla="*/ 2325438 w 5028405"/>
              <a:gd name="connsiteY28" fmla="*/ 2590456 h 3943282"/>
              <a:gd name="connsiteX29" fmla="*/ 2261639 w 5028405"/>
              <a:gd name="connsiteY29" fmla="*/ 2498437 h 3943282"/>
              <a:gd name="connsiteX30" fmla="*/ 2159129 w 5028405"/>
              <a:gd name="connsiteY30" fmla="*/ 2417956 h 3943282"/>
              <a:gd name="connsiteX31" fmla="*/ 2055773 w 5028405"/>
              <a:gd name="connsiteY31" fmla="*/ 2269575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884386 w 5028405"/>
              <a:gd name="connsiteY25" fmla="*/ 2835718 h 3943282"/>
              <a:gd name="connsiteX26" fmla="*/ 2502442 w 5028405"/>
              <a:gd name="connsiteY26" fmla="*/ 2690193 h 3943282"/>
              <a:gd name="connsiteX27" fmla="*/ 2406884 w 5028405"/>
              <a:gd name="connsiteY27" fmla="*/ 2608184 h 3943282"/>
              <a:gd name="connsiteX28" fmla="*/ 2325438 w 5028405"/>
              <a:gd name="connsiteY28" fmla="*/ 2590456 h 3943282"/>
              <a:gd name="connsiteX29" fmla="*/ 2261639 w 5028405"/>
              <a:gd name="connsiteY29" fmla="*/ 2498437 h 3943282"/>
              <a:gd name="connsiteX30" fmla="*/ 2159129 w 5028405"/>
              <a:gd name="connsiteY30" fmla="*/ 2417956 h 3943282"/>
              <a:gd name="connsiteX31" fmla="*/ 2055773 w 5028405"/>
              <a:gd name="connsiteY31" fmla="*/ 2269575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888083 w 5028405"/>
              <a:gd name="connsiteY24" fmla="*/ 2553230 h 3943282"/>
              <a:gd name="connsiteX25" fmla="*/ 2651304 w 5028405"/>
              <a:gd name="connsiteY25" fmla="*/ 2764000 h 3943282"/>
              <a:gd name="connsiteX26" fmla="*/ 2502442 w 5028405"/>
              <a:gd name="connsiteY26" fmla="*/ 2690193 h 3943282"/>
              <a:gd name="connsiteX27" fmla="*/ 2406884 w 5028405"/>
              <a:gd name="connsiteY27" fmla="*/ 2608184 h 3943282"/>
              <a:gd name="connsiteX28" fmla="*/ 2325438 w 5028405"/>
              <a:gd name="connsiteY28" fmla="*/ 2590456 h 3943282"/>
              <a:gd name="connsiteX29" fmla="*/ 2261639 w 5028405"/>
              <a:gd name="connsiteY29" fmla="*/ 2498437 h 3943282"/>
              <a:gd name="connsiteX30" fmla="*/ 2159129 w 5028405"/>
              <a:gd name="connsiteY30" fmla="*/ 2417956 h 3943282"/>
              <a:gd name="connsiteX31" fmla="*/ 2055773 w 5028405"/>
              <a:gd name="connsiteY31" fmla="*/ 2269575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74193 w 5028405"/>
              <a:gd name="connsiteY23" fmla="*/ 2553230 h 3943282"/>
              <a:gd name="connsiteX24" fmla="*/ 2914977 w 5028405"/>
              <a:gd name="connsiteY24" fmla="*/ 2858030 h 3943282"/>
              <a:gd name="connsiteX25" fmla="*/ 2651304 w 5028405"/>
              <a:gd name="connsiteY25" fmla="*/ 2764000 h 3943282"/>
              <a:gd name="connsiteX26" fmla="*/ 2502442 w 5028405"/>
              <a:gd name="connsiteY26" fmla="*/ 2690193 h 3943282"/>
              <a:gd name="connsiteX27" fmla="*/ 2406884 w 5028405"/>
              <a:gd name="connsiteY27" fmla="*/ 2608184 h 3943282"/>
              <a:gd name="connsiteX28" fmla="*/ 2325438 w 5028405"/>
              <a:gd name="connsiteY28" fmla="*/ 2590456 h 3943282"/>
              <a:gd name="connsiteX29" fmla="*/ 2261639 w 5028405"/>
              <a:gd name="connsiteY29" fmla="*/ 2498437 h 3943282"/>
              <a:gd name="connsiteX30" fmla="*/ 2159129 w 5028405"/>
              <a:gd name="connsiteY30" fmla="*/ 2417956 h 3943282"/>
              <a:gd name="connsiteX31" fmla="*/ 2055773 w 5028405"/>
              <a:gd name="connsiteY31" fmla="*/ 2269575 h 3943282"/>
              <a:gd name="connsiteX32" fmla="*/ 1925805 w 5028405"/>
              <a:gd name="connsiteY32" fmla="*/ 2175908 h 3943282"/>
              <a:gd name="connsiteX33" fmla="*/ 1838369 w 5028405"/>
              <a:gd name="connsiteY33" fmla="*/ 2052976 h 3943282"/>
              <a:gd name="connsiteX34" fmla="*/ 1801465 w 5028405"/>
              <a:gd name="connsiteY34" fmla="*/ 1913560 h 3943282"/>
              <a:gd name="connsiteX35" fmla="*/ 1785062 w 5028405"/>
              <a:gd name="connsiteY35" fmla="*/ 1843853 h 3943282"/>
              <a:gd name="connsiteX36" fmla="*/ 1645648 w 5028405"/>
              <a:gd name="connsiteY36" fmla="*/ 1790548 h 3943282"/>
              <a:gd name="connsiteX37" fmla="*/ 1485730 w 5028405"/>
              <a:gd name="connsiteY37" fmla="*/ 1745442 h 3943282"/>
              <a:gd name="connsiteX38" fmla="*/ 1407821 w 5028405"/>
              <a:gd name="connsiteY38" fmla="*/ 1688036 h 3943282"/>
              <a:gd name="connsiteX39" fmla="*/ 1268407 w 5028405"/>
              <a:gd name="connsiteY39" fmla="*/ 1614227 h 3943282"/>
              <a:gd name="connsiteX40" fmla="*/ 1194600 w 5028405"/>
              <a:gd name="connsiteY40" fmla="*/ 1552721 h 3943282"/>
              <a:gd name="connsiteX41" fmla="*/ 1133092 w 5028405"/>
              <a:gd name="connsiteY41" fmla="*/ 1503516 h 3943282"/>
              <a:gd name="connsiteX42" fmla="*/ 1034681 w 5028405"/>
              <a:gd name="connsiteY42" fmla="*/ 1401004 h 3943282"/>
              <a:gd name="connsiteX43" fmla="*/ 973400 w 5028405"/>
              <a:gd name="connsiteY43" fmla="*/ 1256564 h 3943282"/>
              <a:gd name="connsiteX44" fmla="*/ 891795 w 5028405"/>
              <a:gd name="connsiteY44" fmla="*/ 1084234 h 3943282"/>
              <a:gd name="connsiteX45" fmla="*/ 783742 w 5028405"/>
              <a:gd name="connsiteY45" fmla="*/ 987445 h 3943282"/>
              <a:gd name="connsiteX46" fmla="*/ 714553 w 5028405"/>
              <a:gd name="connsiteY46" fmla="*/ 940898 h 3943282"/>
              <a:gd name="connsiteX47" fmla="*/ 629706 w 5028405"/>
              <a:gd name="connsiteY47" fmla="*/ 875404 h 3943282"/>
              <a:gd name="connsiteX48" fmla="*/ 591066 w 5028405"/>
              <a:gd name="connsiteY48" fmla="*/ 807431 h 3943282"/>
              <a:gd name="connsiteX49" fmla="*/ 561552 w 5028405"/>
              <a:gd name="connsiteY49" fmla="*/ 759960 h 3943282"/>
              <a:gd name="connsiteX50" fmla="*/ 489997 w 5028405"/>
              <a:gd name="connsiteY50" fmla="*/ 690657 h 3943282"/>
              <a:gd name="connsiteX51" fmla="*/ 414341 w 5028405"/>
              <a:gd name="connsiteY51" fmla="*/ 569267 h 3943282"/>
              <a:gd name="connsiteX52" fmla="*/ 353465 w 5028405"/>
              <a:gd name="connsiteY52" fmla="*/ 501406 h 3943282"/>
              <a:gd name="connsiteX53" fmla="*/ 299822 w 5028405"/>
              <a:gd name="connsiteY53" fmla="*/ 410790 h 3943282"/>
              <a:gd name="connsiteX54" fmla="*/ 240974 w 5028405"/>
              <a:gd name="connsiteY54" fmla="*/ 280500 h 3943282"/>
              <a:gd name="connsiteX55" fmla="*/ 96354 w 5028405"/>
              <a:gd name="connsiteY55" fmla="*/ 108507 h 3943282"/>
              <a:gd name="connsiteX56" fmla="*/ 0 w 5028405"/>
              <a:gd name="connsiteY56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61892 w 5028405"/>
              <a:gd name="connsiteY22" fmla="*/ 2639340 h 3943282"/>
              <a:gd name="connsiteX23" fmla="*/ 2914977 w 5028405"/>
              <a:gd name="connsiteY23" fmla="*/ 2858030 h 3943282"/>
              <a:gd name="connsiteX24" fmla="*/ 2651304 w 5028405"/>
              <a:gd name="connsiteY24" fmla="*/ 2764000 h 3943282"/>
              <a:gd name="connsiteX25" fmla="*/ 2502442 w 5028405"/>
              <a:gd name="connsiteY25" fmla="*/ 2690193 h 3943282"/>
              <a:gd name="connsiteX26" fmla="*/ 2406884 w 5028405"/>
              <a:gd name="connsiteY26" fmla="*/ 2608184 h 3943282"/>
              <a:gd name="connsiteX27" fmla="*/ 2325438 w 5028405"/>
              <a:gd name="connsiteY27" fmla="*/ 2590456 h 3943282"/>
              <a:gd name="connsiteX28" fmla="*/ 2261639 w 5028405"/>
              <a:gd name="connsiteY28" fmla="*/ 2498437 h 3943282"/>
              <a:gd name="connsiteX29" fmla="*/ 2159129 w 5028405"/>
              <a:gd name="connsiteY29" fmla="*/ 2417956 h 3943282"/>
              <a:gd name="connsiteX30" fmla="*/ 2055773 w 5028405"/>
              <a:gd name="connsiteY30" fmla="*/ 2269575 h 3943282"/>
              <a:gd name="connsiteX31" fmla="*/ 1925805 w 5028405"/>
              <a:gd name="connsiteY31" fmla="*/ 2175908 h 3943282"/>
              <a:gd name="connsiteX32" fmla="*/ 1838369 w 5028405"/>
              <a:gd name="connsiteY32" fmla="*/ 2052976 h 3943282"/>
              <a:gd name="connsiteX33" fmla="*/ 1801465 w 5028405"/>
              <a:gd name="connsiteY33" fmla="*/ 1913560 h 3943282"/>
              <a:gd name="connsiteX34" fmla="*/ 1785062 w 5028405"/>
              <a:gd name="connsiteY34" fmla="*/ 1843853 h 3943282"/>
              <a:gd name="connsiteX35" fmla="*/ 1645648 w 5028405"/>
              <a:gd name="connsiteY35" fmla="*/ 1790548 h 3943282"/>
              <a:gd name="connsiteX36" fmla="*/ 1485730 w 5028405"/>
              <a:gd name="connsiteY36" fmla="*/ 1745442 h 3943282"/>
              <a:gd name="connsiteX37" fmla="*/ 1407821 w 5028405"/>
              <a:gd name="connsiteY37" fmla="*/ 1688036 h 3943282"/>
              <a:gd name="connsiteX38" fmla="*/ 1268407 w 5028405"/>
              <a:gd name="connsiteY38" fmla="*/ 1614227 h 3943282"/>
              <a:gd name="connsiteX39" fmla="*/ 1194600 w 5028405"/>
              <a:gd name="connsiteY39" fmla="*/ 1552721 h 3943282"/>
              <a:gd name="connsiteX40" fmla="*/ 1133092 w 5028405"/>
              <a:gd name="connsiteY40" fmla="*/ 1503516 h 3943282"/>
              <a:gd name="connsiteX41" fmla="*/ 1034681 w 5028405"/>
              <a:gd name="connsiteY41" fmla="*/ 1401004 h 3943282"/>
              <a:gd name="connsiteX42" fmla="*/ 973400 w 5028405"/>
              <a:gd name="connsiteY42" fmla="*/ 1256564 h 3943282"/>
              <a:gd name="connsiteX43" fmla="*/ 891795 w 5028405"/>
              <a:gd name="connsiteY43" fmla="*/ 1084234 h 3943282"/>
              <a:gd name="connsiteX44" fmla="*/ 783742 w 5028405"/>
              <a:gd name="connsiteY44" fmla="*/ 987445 h 3943282"/>
              <a:gd name="connsiteX45" fmla="*/ 714553 w 5028405"/>
              <a:gd name="connsiteY45" fmla="*/ 940898 h 3943282"/>
              <a:gd name="connsiteX46" fmla="*/ 629706 w 5028405"/>
              <a:gd name="connsiteY46" fmla="*/ 875404 h 3943282"/>
              <a:gd name="connsiteX47" fmla="*/ 591066 w 5028405"/>
              <a:gd name="connsiteY47" fmla="*/ 807431 h 3943282"/>
              <a:gd name="connsiteX48" fmla="*/ 561552 w 5028405"/>
              <a:gd name="connsiteY48" fmla="*/ 759960 h 3943282"/>
              <a:gd name="connsiteX49" fmla="*/ 489997 w 5028405"/>
              <a:gd name="connsiteY49" fmla="*/ 690657 h 3943282"/>
              <a:gd name="connsiteX50" fmla="*/ 414341 w 5028405"/>
              <a:gd name="connsiteY50" fmla="*/ 569267 h 3943282"/>
              <a:gd name="connsiteX51" fmla="*/ 353465 w 5028405"/>
              <a:gd name="connsiteY51" fmla="*/ 501406 h 3943282"/>
              <a:gd name="connsiteX52" fmla="*/ 299822 w 5028405"/>
              <a:gd name="connsiteY52" fmla="*/ 410790 h 3943282"/>
              <a:gd name="connsiteX53" fmla="*/ 240974 w 5028405"/>
              <a:gd name="connsiteY53" fmla="*/ 280500 h 3943282"/>
              <a:gd name="connsiteX54" fmla="*/ 96354 w 5028405"/>
              <a:gd name="connsiteY54" fmla="*/ 108507 h 3943282"/>
              <a:gd name="connsiteX55" fmla="*/ 0 w 5028405"/>
              <a:gd name="connsiteY55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26723 w 5028405"/>
              <a:gd name="connsiteY22" fmla="*/ 2734800 h 3943282"/>
              <a:gd name="connsiteX23" fmla="*/ 2914977 w 5028405"/>
              <a:gd name="connsiteY23" fmla="*/ 2858030 h 3943282"/>
              <a:gd name="connsiteX24" fmla="*/ 2651304 w 5028405"/>
              <a:gd name="connsiteY24" fmla="*/ 2764000 h 3943282"/>
              <a:gd name="connsiteX25" fmla="*/ 2502442 w 5028405"/>
              <a:gd name="connsiteY25" fmla="*/ 2690193 h 3943282"/>
              <a:gd name="connsiteX26" fmla="*/ 2406884 w 5028405"/>
              <a:gd name="connsiteY26" fmla="*/ 2608184 h 3943282"/>
              <a:gd name="connsiteX27" fmla="*/ 2325438 w 5028405"/>
              <a:gd name="connsiteY27" fmla="*/ 2590456 h 3943282"/>
              <a:gd name="connsiteX28" fmla="*/ 2261639 w 5028405"/>
              <a:gd name="connsiteY28" fmla="*/ 2498437 h 3943282"/>
              <a:gd name="connsiteX29" fmla="*/ 2159129 w 5028405"/>
              <a:gd name="connsiteY29" fmla="*/ 2417956 h 3943282"/>
              <a:gd name="connsiteX30" fmla="*/ 2055773 w 5028405"/>
              <a:gd name="connsiteY30" fmla="*/ 2269575 h 3943282"/>
              <a:gd name="connsiteX31" fmla="*/ 1925805 w 5028405"/>
              <a:gd name="connsiteY31" fmla="*/ 2175908 h 3943282"/>
              <a:gd name="connsiteX32" fmla="*/ 1838369 w 5028405"/>
              <a:gd name="connsiteY32" fmla="*/ 2052976 h 3943282"/>
              <a:gd name="connsiteX33" fmla="*/ 1801465 w 5028405"/>
              <a:gd name="connsiteY33" fmla="*/ 1913560 h 3943282"/>
              <a:gd name="connsiteX34" fmla="*/ 1785062 w 5028405"/>
              <a:gd name="connsiteY34" fmla="*/ 1843853 h 3943282"/>
              <a:gd name="connsiteX35" fmla="*/ 1645648 w 5028405"/>
              <a:gd name="connsiteY35" fmla="*/ 1790548 h 3943282"/>
              <a:gd name="connsiteX36" fmla="*/ 1485730 w 5028405"/>
              <a:gd name="connsiteY36" fmla="*/ 1745442 h 3943282"/>
              <a:gd name="connsiteX37" fmla="*/ 1407821 w 5028405"/>
              <a:gd name="connsiteY37" fmla="*/ 1688036 h 3943282"/>
              <a:gd name="connsiteX38" fmla="*/ 1268407 w 5028405"/>
              <a:gd name="connsiteY38" fmla="*/ 1614227 h 3943282"/>
              <a:gd name="connsiteX39" fmla="*/ 1194600 w 5028405"/>
              <a:gd name="connsiteY39" fmla="*/ 1552721 h 3943282"/>
              <a:gd name="connsiteX40" fmla="*/ 1133092 w 5028405"/>
              <a:gd name="connsiteY40" fmla="*/ 1503516 h 3943282"/>
              <a:gd name="connsiteX41" fmla="*/ 1034681 w 5028405"/>
              <a:gd name="connsiteY41" fmla="*/ 1401004 h 3943282"/>
              <a:gd name="connsiteX42" fmla="*/ 973400 w 5028405"/>
              <a:gd name="connsiteY42" fmla="*/ 1256564 h 3943282"/>
              <a:gd name="connsiteX43" fmla="*/ 891795 w 5028405"/>
              <a:gd name="connsiteY43" fmla="*/ 1084234 h 3943282"/>
              <a:gd name="connsiteX44" fmla="*/ 783742 w 5028405"/>
              <a:gd name="connsiteY44" fmla="*/ 987445 h 3943282"/>
              <a:gd name="connsiteX45" fmla="*/ 714553 w 5028405"/>
              <a:gd name="connsiteY45" fmla="*/ 940898 h 3943282"/>
              <a:gd name="connsiteX46" fmla="*/ 629706 w 5028405"/>
              <a:gd name="connsiteY46" fmla="*/ 875404 h 3943282"/>
              <a:gd name="connsiteX47" fmla="*/ 591066 w 5028405"/>
              <a:gd name="connsiteY47" fmla="*/ 807431 h 3943282"/>
              <a:gd name="connsiteX48" fmla="*/ 561552 w 5028405"/>
              <a:gd name="connsiteY48" fmla="*/ 759960 h 3943282"/>
              <a:gd name="connsiteX49" fmla="*/ 489997 w 5028405"/>
              <a:gd name="connsiteY49" fmla="*/ 690657 h 3943282"/>
              <a:gd name="connsiteX50" fmla="*/ 414341 w 5028405"/>
              <a:gd name="connsiteY50" fmla="*/ 569267 h 3943282"/>
              <a:gd name="connsiteX51" fmla="*/ 353465 w 5028405"/>
              <a:gd name="connsiteY51" fmla="*/ 501406 h 3943282"/>
              <a:gd name="connsiteX52" fmla="*/ 299822 w 5028405"/>
              <a:gd name="connsiteY52" fmla="*/ 410790 h 3943282"/>
              <a:gd name="connsiteX53" fmla="*/ 240974 w 5028405"/>
              <a:gd name="connsiteY53" fmla="*/ 280500 h 3943282"/>
              <a:gd name="connsiteX54" fmla="*/ 96354 w 5028405"/>
              <a:gd name="connsiteY54" fmla="*/ 108507 h 3943282"/>
              <a:gd name="connsiteX55" fmla="*/ 0 w 5028405"/>
              <a:gd name="connsiteY55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51844 w 5028405"/>
              <a:gd name="connsiteY22" fmla="*/ 2724751 h 3943282"/>
              <a:gd name="connsiteX23" fmla="*/ 2914977 w 5028405"/>
              <a:gd name="connsiteY23" fmla="*/ 2858030 h 3943282"/>
              <a:gd name="connsiteX24" fmla="*/ 2651304 w 5028405"/>
              <a:gd name="connsiteY24" fmla="*/ 2764000 h 3943282"/>
              <a:gd name="connsiteX25" fmla="*/ 2502442 w 5028405"/>
              <a:gd name="connsiteY25" fmla="*/ 2690193 h 3943282"/>
              <a:gd name="connsiteX26" fmla="*/ 2406884 w 5028405"/>
              <a:gd name="connsiteY26" fmla="*/ 2608184 h 3943282"/>
              <a:gd name="connsiteX27" fmla="*/ 2325438 w 5028405"/>
              <a:gd name="connsiteY27" fmla="*/ 2590456 h 3943282"/>
              <a:gd name="connsiteX28" fmla="*/ 2261639 w 5028405"/>
              <a:gd name="connsiteY28" fmla="*/ 2498437 h 3943282"/>
              <a:gd name="connsiteX29" fmla="*/ 2159129 w 5028405"/>
              <a:gd name="connsiteY29" fmla="*/ 2417956 h 3943282"/>
              <a:gd name="connsiteX30" fmla="*/ 2055773 w 5028405"/>
              <a:gd name="connsiteY30" fmla="*/ 2269575 h 3943282"/>
              <a:gd name="connsiteX31" fmla="*/ 1925805 w 5028405"/>
              <a:gd name="connsiteY31" fmla="*/ 2175908 h 3943282"/>
              <a:gd name="connsiteX32" fmla="*/ 1838369 w 5028405"/>
              <a:gd name="connsiteY32" fmla="*/ 2052976 h 3943282"/>
              <a:gd name="connsiteX33" fmla="*/ 1801465 w 5028405"/>
              <a:gd name="connsiteY33" fmla="*/ 1913560 h 3943282"/>
              <a:gd name="connsiteX34" fmla="*/ 1785062 w 5028405"/>
              <a:gd name="connsiteY34" fmla="*/ 1843853 h 3943282"/>
              <a:gd name="connsiteX35" fmla="*/ 1645648 w 5028405"/>
              <a:gd name="connsiteY35" fmla="*/ 1790548 h 3943282"/>
              <a:gd name="connsiteX36" fmla="*/ 1485730 w 5028405"/>
              <a:gd name="connsiteY36" fmla="*/ 1745442 h 3943282"/>
              <a:gd name="connsiteX37" fmla="*/ 1407821 w 5028405"/>
              <a:gd name="connsiteY37" fmla="*/ 1688036 h 3943282"/>
              <a:gd name="connsiteX38" fmla="*/ 1268407 w 5028405"/>
              <a:gd name="connsiteY38" fmla="*/ 1614227 h 3943282"/>
              <a:gd name="connsiteX39" fmla="*/ 1194600 w 5028405"/>
              <a:gd name="connsiteY39" fmla="*/ 1552721 h 3943282"/>
              <a:gd name="connsiteX40" fmla="*/ 1133092 w 5028405"/>
              <a:gd name="connsiteY40" fmla="*/ 1503516 h 3943282"/>
              <a:gd name="connsiteX41" fmla="*/ 1034681 w 5028405"/>
              <a:gd name="connsiteY41" fmla="*/ 1401004 h 3943282"/>
              <a:gd name="connsiteX42" fmla="*/ 973400 w 5028405"/>
              <a:gd name="connsiteY42" fmla="*/ 1256564 h 3943282"/>
              <a:gd name="connsiteX43" fmla="*/ 891795 w 5028405"/>
              <a:gd name="connsiteY43" fmla="*/ 1084234 h 3943282"/>
              <a:gd name="connsiteX44" fmla="*/ 783742 w 5028405"/>
              <a:gd name="connsiteY44" fmla="*/ 987445 h 3943282"/>
              <a:gd name="connsiteX45" fmla="*/ 714553 w 5028405"/>
              <a:gd name="connsiteY45" fmla="*/ 940898 h 3943282"/>
              <a:gd name="connsiteX46" fmla="*/ 629706 w 5028405"/>
              <a:gd name="connsiteY46" fmla="*/ 875404 h 3943282"/>
              <a:gd name="connsiteX47" fmla="*/ 591066 w 5028405"/>
              <a:gd name="connsiteY47" fmla="*/ 807431 h 3943282"/>
              <a:gd name="connsiteX48" fmla="*/ 561552 w 5028405"/>
              <a:gd name="connsiteY48" fmla="*/ 759960 h 3943282"/>
              <a:gd name="connsiteX49" fmla="*/ 489997 w 5028405"/>
              <a:gd name="connsiteY49" fmla="*/ 690657 h 3943282"/>
              <a:gd name="connsiteX50" fmla="*/ 414341 w 5028405"/>
              <a:gd name="connsiteY50" fmla="*/ 569267 h 3943282"/>
              <a:gd name="connsiteX51" fmla="*/ 353465 w 5028405"/>
              <a:gd name="connsiteY51" fmla="*/ 501406 h 3943282"/>
              <a:gd name="connsiteX52" fmla="*/ 299822 w 5028405"/>
              <a:gd name="connsiteY52" fmla="*/ 410790 h 3943282"/>
              <a:gd name="connsiteX53" fmla="*/ 240974 w 5028405"/>
              <a:gd name="connsiteY53" fmla="*/ 280500 h 3943282"/>
              <a:gd name="connsiteX54" fmla="*/ 96354 w 5028405"/>
              <a:gd name="connsiteY54" fmla="*/ 108507 h 3943282"/>
              <a:gd name="connsiteX55" fmla="*/ 0 w 5028405"/>
              <a:gd name="connsiteY55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51844 w 5028405"/>
              <a:gd name="connsiteY22" fmla="*/ 2724751 h 3943282"/>
              <a:gd name="connsiteX23" fmla="*/ 2914977 w 5028405"/>
              <a:gd name="connsiteY23" fmla="*/ 2858030 h 3943282"/>
              <a:gd name="connsiteX24" fmla="*/ 2651304 w 5028405"/>
              <a:gd name="connsiteY24" fmla="*/ 2764000 h 3943282"/>
              <a:gd name="connsiteX25" fmla="*/ 2502442 w 5028405"/>
              <a:gd name="connsiteY25" fmla="*/ 2690193 h 3943282"/>
              <a:gd name="connsiteX26" fmla="*/ 2325438 w 5028405"/>
              <a:gd name="connsiteY26" fmla="*/ 2590456 h 3943282"/>
              <a:gd name="connsiteX27" fmla="*/ 2261639 w 5028405"/>
              <a:gd name="connsiteY27" fmla="*/ 2498437 h 3943282"/>
              <a:gd name="connsiteX28" fmla="*/ 2159129 w 5028405"/>
              <a:gd name="connsiteY28" fmla="*/ 2417956 h 3943282"/>
              <a:gd name="connsiteX29" fmla="*/ 2055773 w 5028405"/>
              <a:gd name="connsiteY29" fmla="*/ 2269575 h 3943282"/>
              <a:gd name="connsiteX30" fmla="*/ 1925805 w 5028405"/>
              <a:gd name="connsiteY30" fmla="*/ 2175908 h 3943282"/>
              <a:gd name="connsiteX31" fmla="*/ 1838369 w 5028405"/>
              <a:gd name="connsiteY31" fmla="*/ 2052976 h 3943282"/>
              <a:gd name="connsiteX32" fmla="*/ 1801465 w 5028405"/>
              <a:gd name="connsiteY32" fmla="*/ 1913560 h 3943282"/>
              <a:gd name="connsiteX33" fmla="*/ 1785062 w 5028405"/>
              <a:gd name="connsiteY33" fmla="*/ 1843853 h 3943282"/>
              <a:gd name="connsiteX34" fmla="*/ 1645648 w 5028405"/>
              <a:gd name="connsiteY34" fmla="*/ 1790548 h 3943282"/>
              <a:gd name="connsiteX35" fmla="*/ 1485730 w 5028405"/>
              <a:gd name="connsiteY35" fmla="*/ 1745442 h 3943282"/>
              <a:gd name="connsiteX36" fmla="*/ 1407821 w 5028405"/>
              <a:gd name="connsiteY36" fmla="*/ 1688036 h 3943282"/>
              <a:gd name="connsiteX37" fmla="*/ 1268407 w 5028405"/>
              <a:gd name="connsiteY37" fmla="*/ 1614227 h 3943282"/>
              <a:gd name="connsiteX38" fmla="*/ 1194600 w 5028405"/>
              <a:gd name="connsiteY38" fmla="*/ 1552721 h 3943282"/>
              <a:gd name="connsiteX39" fmla="*/ 1133092 w 5028405"/>
              <a:gd name="connsiteY39" fmla="*/ 1503516 h 3943282"/>
              <a:gd name="connsiteX40" fmla="*/ 1034681 w 5028405"/>
              <a:gd name="connsiteY40" fmla="*/ 1401004 h 3943282"/>
              <a:gd name="connsiteX41" fmla="*/ 973400 w 5028405"/>
              <a:gd name="connsiteY41" fmla="*/ 1256564 h 3943282"/>
              <a:gd name="connsiteX42" fmla="*/ 891795 w 5028405"/>
              <a:gd name="connsiteY42" fmla="*/ 1084234 h 3943282"/>
              <a:gd name="connsiteX43" fmla="*/ 783742 w 5028405"/>
              <a:gd name="connsiteY43" fmla="*/ 987445 h 3943282"/>
              <a:gd name="connsiteX44" fmla="*/ 714553 w 5028405"/>
              <a:gd name="connsiteY44" fmla="*/ 940898 h 3943282"/>
              <a:gd name="connsiteX45" fmla="*/ 629706 w 5028405"/>
              <a:gd name="connsiteY45" fmla="*/ 875404 h 3943282"/>
              <a:gd name="connsiteX46" fmla="*/ 591066 w 5028405"/>
              <a:gd name="connsiteY46" fmla="*/ 807431 h 3943282"/>
              <a:gd name="connsiteX47" fmla="*/ 561552 w 5028405"/>
              <a:gd name="connsiteY47" fmla="*/ 759960 h 3943282"/>
              <a:gd name="connsiteX48" fmla="*/ 489997 w 5028405"/>
              <a:gd name="connsiteY48" fmla="*/ 690657 h 3943282"/>
              <a:gd name="connsiteX49" fmla="*/ 414341 w 5028405"/>
              <a:gd name="connsiteY49" fmla="*/ 569267 h 3943282"/>
              <a:gd name="connsiteX50" fmla="*/ 353465 w 5028405"/>
              <a:gd name="connsiteY50" fmla="*/ 501406 h 3943282"/>
              <a:gd name="connsiteX51" fmla="*/ 299822 w 5028405"/>
              <a:gd name="connsiteY51" fmla="*/ 410790 h 3943282"/>
              <a:gd name="connsiteX52" fmla="*/ 240974 w 5028405"/>
              <a:gd name="connsiteY52" fmla="*/ 280500 h 3943282"/>
              <a:gd name="connsiteX53" fmla="*/ 96354 w 5028405"/>
              <a:gd name="connsiteY53" fmla="*/ 108507 h 3943282"/>
              <a:gd name="connsiteX54" fmla="*/ 0 w 5028405"/>
              <a:gd name="connsiteY54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51844 w 5028405"/>
              <a:gd name="connsiteY22" fmla="*/ 2724751 h 3943282"/>
              <a:gd name="connsiteX23" fmla="*/ 2914977 w 5028405"/>
              <a:gd name="connsiteY23" fmla="*/ 2858030 h 3943282"/>
              <a:gd name="connsiteX24" fmla="*/ 2641256 w 5028405"/>
              <a:gd name="connsiteY24" fmla="*/ 2779073 h 3943282"/>
              <a:gd name="connsiteX25" fmla="*/ 2502442 w 5028405"/>
              <a:gd name="connsiteY25" fmla="*/ 2690193 h 3943282"/>
              <a:gd name="connsiteX26" fmla="*/ 2325438 w 5028405"/>
              <a:gd name="connsiteY26" fmla="*/ 2590456 h 3943282"/>
              <a:gd name="connsiteX27" fmla="*/ 2261639 w 5028405"/>
              <a:gd name="connsiteY27" fmla="*/ 2498437 h 3943282"/>
              <a:gd name="connsiteX28" fmla="*/ 2159129 w 5028405"/>
              <a:gd name="connsiteY28" fmla="*/ 2417956 h 3943282"/>
              <a:gd name="connsiteX29" fmla="*/ 2055773 w 5028405"/>
              <a:gd name="connsiteY29" fmla="*/ 2269575 h 3943282"/>
              <a:gd name="connsiteX30" fmla="*/ 1925805 w 5028405"/>
              <a:gd name="connsiteY30" fmla="*/ 2175908 h 3943282"/>
              <a:gd name="connsiteX31" fmla="*/ 1838369 w 5028405"/>
              <a:gd name="connsiteY31" fmla="*/ 2052976 h 3943282"/>
              <a:gd name="connsiteX32" fmla="*/ 1801465 w 5028405"/>
              <a:gd name="connsiteY32" fmla="*/ 1913560 h 3943282"/>
              <a:gd name="connsiteX33" fmla="*/ 1785062 w 5028405"/>
              <a:gd name="connsiteY33" fmla="*/ 1843853 h 3943282"/>
              <a:gd name="connsiteX34" fmla="*/ 1645648 w 5028405"/>
              <a:gd name="connsiteY34" fmla="*/ 1790548 h 3943282"/>
              <a:gd name="connsiteX35" fmla="*/ 1485730 w 5028405"/>
              <a:gd name="connsiteY35" fmla="*/ 1745442 h 3943282"/>
              <a:gd name="connsiteX36" fmla="*/ 1407821 w 5028405"/>
              <a:gd name="connsiteY36" fmla="*/ 1688036 h 3943282"/>
              <a:gd name="connsiteX37" fmla="*/ 1268407 w 5028405"/>
              <a:gd name="connsiteY37" fmla="*/ 1614227 h 3943282"/>
              <a:gd name="connsiteX38" fmla="*/ 1194600 w 5028405"/>
              <a:gd name="connsiteY38" fmla="*/ 1552721 h 3943282"/>
              <a:gd name="connsiteX39" fmla="*/ 1133092 w 5028405"/>
              <a:gd name="connsiteY39" fmla="*/ 1503516 h 3943282"/>
              <a:gd name="connsiteX40" fmla="*/ 1034681 w 5028405"/>
              <a:gd name="connsiteY40" fmla="*/ 1401004 h 3943282"/>
              <a:gd name="connsiteX41" fmla="*/ 973400 w 5028405"/>
              <a:gd name="connsiteY41" fmla="*/ 1256564 h 3943282"/>
              <a:gd name="connsiteX42" fmla="*/ 891795 w 5028405"/>
              <a:gd name="connsiteY42" fmla="*/ 1084234 h 3943282"/>
              <a:gd name="connsiteX43" fmla="*/ 783742 w 5028405"/>
              <a:gd name="connsiteY43" fmla="*/ 987445 h 3943282"/>
              <a:gd name="connsiteX44" fmla="*/ 714553 w 5028405"/>
              <a:gd name="connsiteY44" fmla="*/ 940898 h 3943282"/>
              <a:gd name="connsiteX45" fmla="*/ 629706 w 5028405"/>
              <a:gd name="connsiteY45" fmla="*/ 875404 h 3943282"/>
              <a:gd name="connsiteX46" fmla="*/ 591066 w 5028405"/>
              <a:gd name="connsiteY46" fmla="*/ 807431 h 3943282"/>
              <a:gd name="connsiteX47" fmla="*/ 561552 w 5028405"/>
              <a:gd name="connsiteY47" fmla="*/ 759960 h 3943282"/>
              <a:gd name="connsiteX48" fmla="*/ 489997 w 5028405"/>
              <a:gd name="connsiteY48" fmla="*/ 690657 h 3943282"/>
              <a:gd name="connsiteX49" fmla="*/ 414341 w 5028405"/>
              <a:gd name="connsiteY49" fmla="*/ 569267 h 3943282"/>
              <a:gd name="connsiteX50" fmla="*/ 353465 w 5028405"/>
              <a:gd name="connsiteY50" fmla="*/ 501406 h 3943282"/>
              <a:gd name="connsiteX51" fmla="*/ 299822 w 5028405"/>
              <a:gd name="connsiteY51" fmla="*/ 410790 h 3943282"/>
              <a:gd name="connsiteX52" fmla="*/ 240974 w 5028405"/>
              <a:gd name="connsiteY52" fmla="*/ 280500 h 3943282"/>
              <a:gd name="connsiteX53" fmla="*/ 96354 w 5028405"/>
              <a:gd name="connsiteY53" fmla="*/ 108507 h 3943282"/>
              <a:gd name="connsiteX54" fmla="*/ 0 w 5028405"/>
              <a:gd name="connsiteY54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51844 w 5028405"/>
              <a:gd name="connsiteY22" fmla="*/ 2724751 h 3943282"/>
              <a:gd name="connsiteX23" fmla="*/ 2914977 w 5028405"/>
              <a:gd name="connsiteY23" fmla="*/ 2858030 h 3943282"/>
              <a:gd name="connsiteX24" fmla="*/ 2641256 w 5028405"/>
              <a:gd name="connsiteY24" fmla="*/ 2779073 h 3943282"/>
              <a:gd name="connsiteX25" fmla="*/ 2502442 w 5028405"/>
              <a:gd name="connsiteY25" fmla="*/ 2690193 h 3943282"/>
              <a:gd name="connsiteX26" fmla="*/ 2325438 w 5028405"/>
              <a:gd name="connsiteY26" fmla="*/ 2590456 h 3943282"/>
              <a:gd name="connsiteX27" fmla="*/ 2216421 w 5028405"/>
              <a:gd name="connsiteY27" fmla="*/ 2518534 h 3943282"/>
              <a:gd name="connsiteX28" fmla="*/ 2159129 w 5028405"/>
              <a:gd name="connsiteY28" fmla="*/ 2417956 h 3943282"/>
              <a:gd name="connsiteX29" fmla="*/ 2055773 w 5028405"/>
              <a:gd name="connsiteY29" fmla="*/ 2269575 h 3943282"/>
              <a:gd name="connsiteX30" fmla="*/ 1925805 w 5028405"/>
              <a:gd name="connsiteY30" fmla="*/ 2175908 h 3943282"/>
              <a:gd name="connsiteX31" fmla="*/ 1838369 w 5028405"/>
              <a:gd name="connsiteY31" fmla="*/ 2052976 h 3943282"/>
              <a:gd name="connsiteX32" fmla="*/ 1801465 w 5028405"/>
              <a:gd name="connsiteY32" fmla="*/ 1913560 h 3943282"/>
              <a:gd name="connsiteX33" fmla="*/ 1785062 w 5028405"/>
              <a:gd name="connsiteY33" fmla="*/ 1843853 h 3943282"/>
              <a:gd name="connsiteX34" fmla="*/ 1645648 w 5028405"/>
              <a:gd name="connsiteY34" fmla="*/ 1790548 h 3943282"/>
              <a:gd name="connsiteX35" fmla="*/ 1485730 w 5028405"/>
              <a:gd name="connsiteY35" fmla="*/ 1745442 h 3943282"/>
              <a:gd name="connsiteX36" fmla="*/ 1407821 w 5028405"/>
              <a:gd name="connsiteY36" fmla="*/ 1688036 h 3943282"/>
              <a:gd name="connsiteX37" fmla="*/ 1268407 w 5028405"/>
              <a:gd name="connsiteY37" fmla="*/ 1614227 h 3943282"/>
              <a:gd name="connsiteX38" fmla="*/ 1194600 w 5028405"/>
              <a:gd name="connsiteY38" fmla="*/ 1552721 h 3943282"/>
              <a:gd name="connsiteX39" fmla="*/ 1133092 w 5028405"/>
              <a:gd name="connsiteY39" fmla="*/ 1503516 h 3943282"/>
              <a:gd name="connsiteX40" fmla="*/ 1034681 w 5028405"/>
              <a:gd name="connsiteY40" fmla="*/ 1401004 h 3943282"/>
              <a:gd name="connsiteX41" fmla="*/ 973400 w 5028405"/>
              <a:gd name="connsiteY41" fmla="*/ 1256564 h 3943282"/>
              <a:gd name="connsiteX42" fmla="*/ 891795 w 5028405"/>
              <a:gd name="connsiteY42" fmla="*/ 1084234 h 3943282"/>
              <a:gd name="connsiteX43" fmla="*/ 783742 w 5028405"/>
              <a:gd name="connsiteY43" fmla="*/ 987445 h 3943282"/>
              <a:gd name="connsiteX44" fmla="*/ 714553 w 5028405"/>
              <a:gd name="connsiteY44" fmla="*/ 940898 h 3943282"/>
              <a:gd name="connsiteX45" fmla="*/ 629706 w 5028405"/>
              <a:gd name="connsiteY45" fmla="*/ 875404 h 3943282"/>
              <a:gd name="connsiteX46" fmla="*/ 591066 w 5028405"/>
              <a:gd name="connsiteY46" fmla="*/ 807431 h 3943282"/>
              <a:gd name="connsiteX47" fmla="*/ 561552 w 5028405"/>
              <a:gd name="connsiteY47" fmla="*/ 759960 h 3943282"/>
              <a:gd name="connsiteX48" fmla="*/ 489997 w 5028405"/>
              <a:gd name="connsiteY48" fmla="*/ 690657 h 3943282"/>
              <a:gd name="connsiteX49" fmla="*/ 414341 w 5028405"/>
              <a:gd name="connsiteY49" fmla="*/ 569267 h 3943282"/>
              <a:gd name="connsiteX50" fmla="*/ 353465 w 5028405"/>
              <a:gd name="connsiteY50" fmla="*/ 501406 h 3943282"/>
              <a:gd name="connsiteX51" fmla="*/ 299822 w 5028405"/>
              <a:gd name="connsiteY51" fmla="*/ 410790 h 3943282"/>
              <a:gd name="connsiteX52" fmla="*/ 240974 w 5028405"/>
              <a:gd name="connsiteY52" fmla="*/ 280500 h 3943282"/>
              <a:gd name="connsiteX53" fmla="*/ 96354 w 5028405"/>
              <a:gd name="connsiteY53" fmla="*/ 108507 h 3943282"/>
              <a:gd name="connsiteX54" fmla="*/ 0 w 5028405"/>
              <a:gd name="connsiteY54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51844 w 5028405"/>
              <a:gd name="connsiteY22" fmla="*/ 2724751 h 3943282"/>
              <a:gd name="connsiteX23" fmla="*/ 2914977 w 5028405"/>
              <a:gd name="connsiteY23" fmla="*/ 2858030 h 3943282"/>
              <a:gd name="connsiteX24" fmla="*/ 2641256 w 5028405"/>
              <a:gd name="connsiteY24" fmla="*/ 2779073 h 3943282"/>
              <a:gd name="connsiteX25" fmla="*/ 2502442 w 5028405"/>
              <a:gd name="connsiteY25" fmla="*/ 2690193 h 3943282"/>
              <a:gd name="connsiteX26" fmla="*/ 2325438 w 5028405"/>
              <a:gd name="connsiteY26" fmla="*/ 2590456 h 3943282"/>
              <a:gd name="connsiteX27" fmla="*/ 2216421 w 5028405"/>
              <a:gd name="connsiteY27" fmla="*/ 2518534 h 3943282"/>
              <a:gd name="connsiteX28" fmla="*/ 2134008 w 5028405"/>
              <a:gd name="connsiteY28" fmla="*/ 2422980 h 3943282"/>
              <a:gd name="connsiteX29" fmla="*/ 2055773 w 5028405"/>
              <a:gd name="connsiteY29" fmla="*/ 2269575 h 3943282"/>
              <a:gd name="connsiteX30" fmla="*/ 1925805 w 5028405"/>
              <a:gd name="connsiteY30" fmla="*/ 2175908 h 3943282"/>
              <a:gd name="connsiteX31" fmla="*/ 1838369 w 5028405"/>
              <a:gd name="connsiteY31" fmla="*/ 2052976 h 3943282"/>
              <a:gd name="connsiteX32" fmla="*/ 1801465 w 5028405"/>
              <a:gd name="connsiteY32" fmla="*/ 1913560 h 3943282"/>
              <a:gd name="connsiteX33" fmla="*/ 1785062 w 5028405"/>
              <a:gd name="connsiteY33" fmla="*/ 1843853 h 3943282"/>
              <a:gd name="connsiteX34" fmla="*/ 1645648 w 5028405"/>
              <a:gd name="connsiteY34" fmla="*/ 1790548 h 3943282"/>
              <a:gd name="connsiteX35" fmla="*/ 1485730 w 5028405"/>
              <a:gd name="connsiteY35" fmla="*/ 1745442 h 3943282"/>
              <a:gd name="connsiteX36" fmla="*/ 1407821 w 5028405"/>
              <a:gd name="connsiteY36" fmla="*/ 1688036 h 3943282"/>
              <a:gd name="connsiteX37" fmla="*/ 1268407 w 5028405"/>
              <a:gd name="connsiteY37" fmla="*/ 1614227 h 3943282"/>
              <a:gd name="connsiteX38" fmla="*/ 1194600 w 5028405"/>
              <a:gd name="connsiteY38" fmla="*/ 1552721 h 3943282"/>
              <a:gd name="connsiteX39" fmla="*/ 1133092 w 5028405"/>
              <a:gd name="connsiteY39" fmla="*/ 1503516 h 3943282"/>
              <a:gd name="connsiteX40" fmla="*/ 1034681 w 5028405"/>
              <a:gd name="connsiteY40" fmla="*/ 1401004 h 3943282"/>
              <a:gd name="connsiteX41" fmla="*/ 973400 w 5028405"/>
              <a:gd name="connsiteY41" fmla="*/ 1256564 h 3943282"/>
              <a:gd name="connsiteX42" fmla="*/ 891795 w 5028405"/>
              <a:gd name="connsiteY42" fmla="*/ 1084234 h 3943282"/>
              <a:gd name="connsiteX43" fmla="*/ 783742 w 5028405"/>
              <a:gd name="connsiteY43" fmla="*/ 987445 h 3943282"/>
              <a:gd name="connsiteX44" fmla="*/ 714553 w 5028405"/>
              <a:gd name="connsiteY44" fmla="*/ 940898 h 3943282"/>
              <a:gd name="connsiteX45" fmla="*/ 629706 w 5028405"/>
              <a:gd name="connsiteY45" fmla="*/ 875404 h 3943282"/>
              <a:gd name="connsiteX46" fmla="*/ 591066 w 5028405"/>
              <a:gd name="connsiteY46" fmla="*/ 807431 h 3943282"/>
              <a:gd name="connsiteX47" fmla="*/ 561552 w 5028405"/>
              <a:gd name="connsiteY47" fmla="*/ 759960 h 3943282"/>
              <a:gd name="connsiteX48" fmla="*/ 489997 w 5028405"/>
              <a:gd name="connsiteY48" fmla="*/ 690657 h 3943282"/>
              <a:gd name="connsiteX49" fmla="*/ 414341 w 5028405"/>
              <a:gd name="connsiteY49" fmla="*/ 569267 h 3943282"/>
              <a:gd name="connsiteX50" fmla="*/ 353465 w 5028405"/>
              <a:gd name="connsiteY50" fmla="*/ 501406 h 3943282"/>
              <a:gd name="connsiteX51" fmla="*/ 299822 w 5028405"/>
              <a:gd name="connsiteY51" fmla="*/ 410790 h 3943282"/>
              <a:gd name="connsiteX52" fmla="*/ 240974 w 5028405"/>
              <a:gd name="connsiteY52" fmla="*/ 280500 h 3943282"/>
              <a:gd name="connsiteX53" fmla="*/ 96354 w 5028405"/>
              <a:gd name="connsiteY53" fmla="*/ 108507 h 3943282"/>
              <a:gd name="connsiteX54" fmla="*/ 0 w 5028405"/>
              <a:gd name="connsiteY54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51844 w 5028405"/>
              <a:gd name="connsiteY22" fmla="*/ 2724751 h 3943282"/>
              <a:gd name="connsiteX23" fmla="*/ 2914977 w 5028405"/>
              <a:gd name="connsiteY23" fmla="*/ 2858030 h 3943282"/>
              <a:gd name="connsiteX24" fmla="*/ 2641256 w 5028405"/>
              <a:gd name="connsiteY24" fmla="*/ 2779073 h 3943282"/>
              <a:gd name="connsiteX25" fmla="*/ 2502442 w 5028405"/>
              <a:gd name="connsiteY25" fmla="*/ 2690193 h 3943282"/>
              <a:gd name="connsiteX26" fmla="*/ 2325438 w 5028405"/>
              <a:gd name="connsiteY26" fmla="*/ 2590456 h 3943282"/>
              <a:gd name="connsiteX27" fmla="*/ 2216421 w 5028405"/>
              <a:gd name="connsiteY27" fmla="*/ 2518534 h 3943282"/>
              <a:gd name="connsiteX28" fmla="*/ 2134008 w 5028405"/>
              <a:gd name="connsiteY28" fmla="*/ 2422980 h 3943282"/>
              <a:gd name="connsiteX29" fmla="*/ 2055773 w 5028405"/>
              <a:gd name="connsiteY29" fmla="*/ 2269575 h 3943282"/>
              <a:gd name="connsiteX30" fmla="*/ 1925805 w 5028405"/>
              <a:gd name="connsiteY30" fmla="*/ 2175908 h 3943282"/>
              <a:gd name="connsiteX31" fmla="*/ 1838369 w 5028405"/>
              <a:gd name="connsiteY31" fmla="*/ 2052976 h 3943282"/>
              <a:gd name="connsiteX32" fmla="*/ 1801465 w 5028405"/>
              <a:gd name="connsiteY32" fmla="*/ 1913560 h 3943282"/>
              <a:gd name="connsiteX33" fmla="*/ 1785062 w 5028405"/>
              <a:gd name="connsiteY33" fmla="*/ 1843853 h 3943282"/>
              <a:gd name="connsiteX34" fmla="*/ 1645648 w 5028405"/>
              <a:gd name="connsiteY34" fmla="*/ 1790548 h 3943282"/>
              <a:gd name="connsiteX35" fmla="*/ 1485730 w 5028405"/>
              <a:gd name="connsiteY35" fmla="*/ 1745442 h 3943282"/>
              <a:gd name="connsiteX36" fmla="*/ 1407821 w 5028405"/>
              <a:gd name="connsiteY36" fmla="*/ 1688036 h 3943282"/>
              <a:gd name="connsiteX37" fmla="*/ 1268407 w 5028405"/>
              <a:gd name="connsiteY37" fmla="*/ 1614227 h 3943282"/>
              <a:gd name="connsiteX38" fmla="*/ 1194600 w 5028405"/>
              <a:gd name="connsiteY38" fmla="*/ 1552721 h 3943282"/>
              <a:gd name="connsiteX39" fmla="*/ 1133092 w 5028405"/>
              <a:gd name="connsiteY39" fmla="*/ 1503516 h 3943282"/>
              <a:gd name="connsiteX40" fmla="*/ 1034681 w 5028405"/>
              <a:gd name="connsiteY40" fmla="*/ 1401004 h 3943282"/>
              <a:gd name="connsiteX41" fmla="*/ 973400 w 5028405"/>
              <a:gd name="connsiteY41" fmla="*/ 1256564 h 3943282"/>
              <a:gd name="connsiteX42" fmla="*/ 891795 w 5028405"/>
              <a:gd name="connsiteY42" fmla="*/ 1084234 h 3943282"/>
              <a:gd name="connsiteX43" fmla="*/ 783742 w 5028405"/>
              <a:gd name="connsiteY43" fmla="*/ 987445 h 3943282"/>
              <a:gd name="connsiteX44" fmla="*/ 714553 w 5028405"/>
              <a:gd name="connsiteY44" fmla="*/ 940898 h 3943282"/>
              <a:gd name="connsiteX45" fmla="*/ 629706 w 5028405"/>
              <a:gd name="connsiteY45" fmla="*/ 875404 h 3943282"/>
              <a:gd name="connsiteX46" fmla="*/ 591066 w 5028405"/>
              <a:gd name="connsiteY46" fmla="*/ 807431 h 3943282"/>
              <a:gd name="connsiteX47" fmla="*/ 561552 w 5028405"/>
              <a:gd name="connsiteY47" fmla="*/ 759960 h 3943282"/>
              <a:gd name="connsiteX48" fmla="*/ 489997 w 5028405"/>
              <a:gd name="connsiteY48" fmla="*/ 690657 h 3943282"/>
              <a:gd name="connsiteX49" fmla="*/ 414341 w 5028405"/>
              <a:gd name="connsiteY49" fmla="*/ 569267 h 3943282"/>
              <a:gd name="connsiteX50" fmla="*/ 353465 w 5028405"/>
              <a:gd name="connsiteY50" fmla="*/ 501406 h 3943282"/>
              <a:gd name="connsiteX51" fmla="*/ 299822 w 5028405"/>
              <a:gd name="connsiteY51" fmla="*/ 410790 h 3943282"/>
              <a:gd name="connsiteX52" fmla="*/ 240974 w 5028405"/>
              <a:gd name="connsiteY52" fmla="*/ 280500 h 3943282"/>
              <a:gd name="connsiteX53" fmla="*/ 96354 w 5028405"/>
              <a:gd name="connsiteY53" fmla="*/ 108507 h 3943282"/>
              <a:gd name="connsiteX54" fmla="*/ 0 w 5028405"/>
              <a:gd name="connsiteY54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51844 w 5028405"/>
              <a:gd name="connsiteY22" fmla="*/ 2724751 h 3943282"/>
              <a:gd name="connsiteX23" fmla="*/ 2914977 w 5028405"/>
              <a:gd name="connsiteY23" fmla="*/ 2858030 h 3943282"/>
              <a:gd name="connsiteX24" fmla="*/ 2641256 w 5028405"/>
              <a:gd name="connsiteY24" fmla="*/ 2779073 h 3943282"/>
              <a:gd name="connsiteX25" fmla="*/ 2502442 w 5028405"/>
              <a:gd name="connsiteY25" fmla="*/ 2690193 h 3943282"/>
              <a:gd name="connsiteX26" fmla="*/ 2325438 w 5028405"/>
              <a:gd name="connsiteY26" fmla="*/ 2590456 h 3943282"/>
              <a:gd name="connsiteX27" fmla="*/ 2216421 w 5028405"/>
              <a:gd name="connsiteY27" fmla="*/ 2518534 h 3943282"/>
              <a:gd name="connsiteX28" fmla="*/ 2134008 w 5028405"/>
              <a:gd name="connsiteY28" fmla="*/ 2422980 h 3943282"/>
              <a:gd name="connsiteX29" fmla="*/ 1925805 w 5028405"/>
              <a:gd name="connsiteY29" fmla="*/ 2175908 h 3943282"/>
              <a:gd name="connsiteX30" fmla="*/ 1838369 w 5028405"/>
              <a:gd name="connsiteY30" fmla="*/ 2052976 h 3943282"/>
              <a:gd name="connsiteX31" fmla="*/ 1801465 w 5028405"/>
              <a:gd name="connsiteY31" fmla="*/ 1913560 h 3943282"/>
              <a:gd name="connsiteX32" fmla="*/ 1785062 w 5028405"/>
              <a:gd name="connsiteY32" fmla="*/ 1843853 h 3943282"/>
              <a:gd name="connsiteX33" fmla="*/ 1645648 w 5028405"/>
              <a:gd name="connsiteY33" fmla="*/ 1790548 h 3943282"/>
              <a:gd name="connsiteX34" fmla="*/ 1485730 w 5028405"/>
              <a:gd name="connsiteY34" fmla="*/ 1745442 h 3943282"/>
              <a:gd name="connsiteX35" fmla="*/ 1407821 w 5028405"/>
              <a:gd name="connsiteY35" fmla="*/ 1688036 h 3943282"/>
              <a:gd name="connsiteX36" fmla="*/ 1268407 w 5028405"/>
              <a:gd name="connsiteY36" fmla="*/ 1614227 h 3943282"/>
              <a:gd name="connsiteX37" fmla="*/ 1194600 w 5028405"/>
              <a:gd name="connsiteY37" fmla="*/ 1552721 h 3943282"/>
              <a:gd name="connsiteX38" fmla="*/ 1133092 w 5028405"/>
              <a:gd name="connsiteY38" fmla="*/ 1503516 h 3943282"/>
              <a:gd name="connsiteX39" fmla="*/ 1034681 w 5028405"/>
              <a:gd name="connsiteY39" fmla="*/ 1401004 h 3943282"/>
              <a:gd name="connsiteX40" fmla="*/ 973400 w 5028405"/>
              <a:gd name="connsiteY40" fmla="*/ 1256564 h 3943282"/>
              <a:gd name="connsiteX41" fmla="*/ 891795 w 5028405"/>
              <a:gd name="connsiteY41" fmla="*/ 1084234 h 3943282"/>
              <a:gd name="connsiteX42" fmla="*/ 783742 w 5028405"/>
              <a:gd name="connsiteY42" fmla="*/ 987445 h 3943282"/>
              <a:gd name="connsiteX43" fmla="*/ 714553 w 5028405"/>
              <a:gd name="connsiteY43" fmla="*/ 940898 h 3943282"/>
              <a:gd name="connsiteX44" fmla="*/ 629706 w 5028405"/>
              <a:gd name="connsiteY44" fmla="*/ 875404 h 3943282"/>
              <a:gd name="connsiteX45" fmla="*/ 591066 w 5028405"/>
              <a:gd name="connsiteY45" fmla="*/ 807431 h 3943282"/>
              <a:gd name="connsiteX46" fmla="*/ 561552 w 5028405"/>
              <a:gd name="connsiteY46" fmla="*/ 759960 h 3943282"/>
              <a:gd name="connsiteX47" fmla="*/ 489997 w 5028405"/>
              <a:gd name="connsiteY47" fmla="*/ 690657 h 3943282"/>
              <a:gd name="connsiteX48" fmla="*/ 414341 w 5028405"/>
              <a:gd name="connsiteY48" fmla="*/ 569267 h 3943282"/>
              <a:gd name="connsiteX49" fmla="*/ 353465 w 5028405"/>
              <a:gd name="connsiteY49" fmla="*/ 501406 h 3943282"/>
              <a:gd name="connsiteX50" fmla="*/ 299822 w 5028405"/>
              <a:gd name="connsiteY50" fmla="*/ 410790 h 3943282"/>
              <a:gd name="connsiteX51" fmla="*/ 240974 w 5028405"/>
              <a:gd name="connsiteY51" fmla="*/ 280500 h 3943282"/>
              <a:gd name="connsiteX52" fmla="*/ 96354 w 5028405"/>
              <a:gd name="connsiteY52" fmla="*/ 108507 h 3943282"/>
              <a:gd name="connsiteX53" fmla="*/ 0 w 5028405"/>
              <a:gd name="connsiteY53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51844 w 5028405"/>
              <a:gd name="connsiteY22" fmla="*/ 2724751 h 3943282"/>
              <a:gd name="connsiteX23" fmla="*/ 2914977 w 5028405"/>
              <a:gd name="connsiteY23" fmla="*/ 2858030 h 3943282"/>
              <a:gd name="connsiteX24" fmla="*/ 2641256 w 5028405"/>
              <a:gd name="connsiteY24" fmla="*/ 2779073 h 3943282"/>
              <a:gd name="connsiteX25" fmla="*/ 2502442 w 5028405"/>
              <a:gd name="connsiteY25" fmla="*/ 2690193 h 3943282"/>
              <a:gd name="connsiteX26" fmla="*/ 2325438 w 5028405"/>
              <a:gd name="connsiteY26" fmla="*/ 2590456 h 3943282"/>
              <a:gd name="connsiteX27" fmla="*/ 2216421 w 5028405"/>
              <a:gd name="connsiteY27" fmla="*/ 2518534 h 3943282"/>
              <a:gd name="connsiteX28" fmla="*/ 2134008 w 5028405"/>
              <a:gd name="connsiteY28" fmla="*/ 2422980 h 3943282"/>
              <a:gd name="connsiteX29" fmla="*/ 1925805 w 5028405"/>
              <a:gd name="connsiteY29" fmla="*/ 2175908 h 3943282"/>
              <a:gd name="connsiteX30" fmla="*/ 1801465 w 5028405"/>
              <a:gd name="connsiteY30" fmla="*/ 1913560 h 3943282"/>
              <a:gd name="connsiteX31" fmla="*/ 1785062 w 5028405"/>
              <a:gd name="connsiteY31" fmla="*/ 1843853 h 3943282"/>
              <a:gd name="connsiteX32" fmla="*/ 1645648 w 5028405"/>
              <a:gd name="connsiteY32" fmla="*/ 1790548 h 3943282"/>
              <a:gd name="connsiteX33" fmla="*/ 1485730 w 5028405"/>
              <a:gd name="connsiteY33" fmla="*/ 1745442 h 3943282"/>
              <a:gd name="connsiteX34" fmla="*/ 1407821 w 5028405"/>
              <a:gd name="connsiteY34" fmla="*/ 1688036 h 3943282"/>
              <a:gd name="connsiteX35" fmla="*/ 1268407 w 5028405"/>
              <a:gd name="connsiteY35" fmla="*/ 1614227 h 3943282"/>
              <a:gd name="connsiteX36" fmla="*/ 1194600 w 5028405"/>
              <a:gd name="connsiteY36" fmla="*/ 1552721 h 3943282"/>
              <a:gd name="connsiteX37" fmla="*/ 1133092 w 5028405"/>
              <a:gd name="connsiteY37" fmla="*/ 1503516 h 3943282"/>
              <a:gd name="connsiteX38" fmla="*/ 1034681 w 5028405"/>
              <a:gd name="connsiteY38" fmla="*/ 1401004 h 3943282"/>
              <a:gd name="connsiteX39" fmla="*/ 973400 w 5028405"/>
              <a:gd name="connsiteY39" fmla="*/ 1256564 h 3943282"/>
              <a:gd name="connsiteX40" fmla="*/ 891795 w 5028405"/>
              <a:gd name="connsiteY40" fmla="*/ 1084234 h 3943282"/>
              <a:gd name="connsiteX41" fmla="*/ 783742 w 5028405"/>
              <a:gd name="connsiteY41" fmla="*/ 987445 h 3943282"/>
              <a:gd name="connsiteX42" fmla="*/ 714553 w 5028405"/>
              <a:gd name="connsiteY42" fmla="*/ 940898 h 3943282"/>
              <a:gd name="connsiteX43" fmla="*/ 629706 w 5028405"/>
              <a:gd name="connsiteY43" fmla="*/ 875404 h 3943282"/>
              <a:gd name="connsiteX44" fmla="*/ 591066 w 5028405"/>
              <a:gd name="connsiteY44" fmla="*/ 807431 h 3943282"/>
              <a:gd name="connsiteX45" fmla="*/ 561552 w 5028405"/>
              <a:gd name="connsiteY45" fmla="*/ 759960 h 3943282"/>
              <a:gd name="connsiteX46" fmla="*/ 489997 w 5028405"/>
              <a:gd name="connsiteY46" fmla="*/ 690657 h 3943282"/>
              <a:gd name="connsiteX47" fmla="*/ 414341 w 5028405"/>
              <a:gd name="connsiteY47" fmla="*/ 569267 h 3943282"/>
              <a:gd name="connsiteX48" fmla="*/ 353465 w 5028405"/>
              <a:gd name="connsiteY48" fmla="*/ 501406 h 3943282"/>
              <a:gd name="connsiteX49" fmla="*/ 299822 w 5028405"/>
              <a:gd name="connsiteY49" fmla="*/ 410790 h 3943282"/>
              <a:gd name="connsiteX50" fmla="*/ 240974 w 5028405"/>
              <a:gd name="connsiteY50" fmla="*/ 280500 h 3943282"/>
              <a:gd name="connsiteX51" fmla="*/ 96354 w 5028405"/>
              <a:gd name="connsiteY51" fmla="*/ 108507 h 3943282"/>
              <a:gd name="connsiteX52" fmla="*/ 0 w 5028405"/>
              <a:gd name="connsiteY52" fmla="*/ 0 h 3943282"/>
              <a:gd name="connsiteX0" fmla="*/ 4921906 w 5028405"/>
              <a:gd name="connsiteY0" fmla="*/ 3943282 h 3943282"/>
              <a:gd name="connsiteX1" fmla="*/ 4930107 w 5028405"/>
              <a:gd name="connsiteY1" fmla="*/ 3873575 h 3943282"/>
              <a:gd name="connsiteX2" fmla="*/ 4979312 w 5028405"/>
              <a:gd name="connsiteY2" fmla="*/ 3738260 h 3943282"/>
              <a:gd name="connsiteX3" fmla="*/ 5020317 w 5028405"/>
              <a:gd name="connsiteY3" fmla="*/ 3639849 h 3943282"/>
              <a:gd name="connsiteX4" fmla="*/ 5024417 w 5028405"/>
              <a:gd name="connsiteY4" fmla="*/ 3537338 h 3943282"/>
              <a:gd name="connsiteX5" fmla="*/ 4975212 w 5028405"/>
              <a:gd name="connsiteY5" fmla="*/ 3512735 h 3943282"/>
              <a:gd name="connsiteX6" fmla="*/ 4786591 w 5028405"/>
              <a:gd name="connsiteY6" fmla="*/ 3512735 h 3943282"/>
              <a:gd name="connsiteX7" fmla="*/ 4712783 w 5028405"/>
              <a:gd name="connsiteY7" fmla="*/ 3484032 h 3943282"/>
              <a:gd name="connsiteX8" fmla="*/ 4659477 w 5028405"/>
              <a:gd name="connsiteY8" fmla="*/ 3434827 h 3943282"/>
              <a:gd name="connsiteX9" fmla="*/ 4622573 w 5028405"/>
              <a:gd name="connsiteY9" fmla="*/ 3385621 h 3943282"/>
              <a:gd name="connsiteX10" fmla="*/ 4528263 w 5028405"/>
              <a:gd name="connsiteY10" fmla="*/ 3324114 h 3943282"/>
              <a:gd name="connsiteX11" fmla="*/ 4409350 w 5028405"/>
              <a:gd name="connsiteY11" fmla="*/ 3283110 h 3943282"/>
              <a:gd name="connsiteX12" fmla="*/ 4265834 w 5028405"/>
              <a:gd name="connsiteY12" fmla="*/ 3242106 h 3943282"/>
              <a:gd name="connsiteX13" fmla="*/ 4101817 w 5028405"/>
              <a:gd name="connsiteY13" fmla="*/ 3168297 h 3943282"/>
              <a:gd name="connsiteX14" fmla="*/ 3896794 w 5028405"/>
              <a:gd name="connsiteY14" fmla="*/ 3049384 h 3943282"/>
              <a:gd name="connsiteX15" fmla="*/ 3790182 w 5028405"/>
              <a:gd name="connsiteY15" fmla="*/ 2996078 h 3943282"/>
              <a:gd name="connsiteX16" fmla="*/ 3646666 w 5028405"/>
              <a:gd name="connsiteY16" fmla="*/ 2955075 h 3943282"/>
              <a:gd name="connsiteX17" fmla="*/ 3503151 w 5028405"/>
              <a:gd name="connsiteY17" fmla="*/ 2942773 h 3943282"/>
              <a:gd name="connsiteX18" fmla="*/ 3351434 w 5028405"/>
              <a:gd name="connsiteY18" fmla="*/ 2864864 h 3943282"/>
              <a:gd name="connsiteX19" fmla="*/ 3240722 w 5028405"/>
              <a:gd name="connsiteY19" fmla="*/ 2799257 h 3943282"/>
              <a:gd name="connsiteX20" fmla="*/ 3130010 w 5028405"/>
              <a:gd name="connsiteY20" fmla="*/ 2729549 h 3943282"/>
              <a:gd name="connsiteX21" fmla="*/ 3006996 w 5028405"/>
              <a:gd name="connsiteY21" fmla="*/ 2692645 h 3943282"/>
              <a:gd name="connsiteX22" fmla="*/ 2951844 w 5028405"/>
              <a:gd name="connsiteY22" fmla="*/ 2724751 h 3943282"/>
              <a:gd name="connsiteX23" fmla="*/ 2914977 w 5028405"/>
              <a:gd name="connsiteY23" fmla="*/ 2858030 h 3943282"/>
              <a:gd name="connsiteX24" fmla="*/ 2641256 w 5028405"/>
              <a:gd name="connsiteY24" fmla="*/ 2779073 h 3943282"/>
              <a:gd name="connsiteX25" fmla="*/ 2502442 w 5028405"/>
              <a:gd name="connsiteY25" fmla="*/ 2690193 h 3943282"/>
              <a:gd name="connsiteX26" fmla="*/ 2325438 w 5028405"/>
              <a:gd name="connsiteY26" fmla="*/ 2590456 h 3943282"/>
              <a:gd name="connsiteX27" fmla="*/ 2216421 w 5028405"/>
              <a:gd name="connsiteY27" fmla="*/ 2518534 h 3943282"/>
              <a:gd name="connsiteX28" fmla="*/ 2134008 w 5028405"/>
              <a:gd name="connsiteY28" fmla="*/ 2422980 h 3943282"/>
              <a:gd name="connsiteX29" fmla="*/ 1925805 w 5028405"/>
              <a:gd name="connsiteY29" fmla="*/ 2175908 h 3943282"/>
              <a:gd name="connsiteX30" fmla="*/ 1801465 w 5028405"/>
              <a:gd name="connsiteY30" fmla="*/ 1913560 h 3943282"/>
              <a:gd name="connsiteX31" fmla="*/ 1785062 w 5028405"/>
              <a:gd name="connsiteY31" fmla="*/ 1843853 h 3943282"/>
              <a:gd name="connsiteX32" fmla="*/ 1645648 w 5028405"/>
              <a:gd name="connsiteY32" fmla="*/ 1790548 h 3943282"/>
              <a:gd name="connsiteX33" fmla="*/ 1485730 w 5028405"/>
              <a:gd name="connsiteY33" fmla="*/ 1745442 h 3943282"/>
              <a:gd name="connsiteX34" fmla="*/ 1407821 w 5028405"/>
              <a:gd name="connsiteY34" fmla="*/ 1688036 h 3943282"/>
              <a:gd name="connsiteX35" fmla="*/ 1268407 w 5028405"/>
              <a:gd name="connsiteY35" fmla="*/ 1614227 h 3943282"/>
              <a:gd name="connsiteX36" fmla="*/ 1194600 w 5028405"/>
              <a:gd name="connsiteY36" fmla="*/ 1552721 h 3943282"/>
              <a:gd name="connsiteX37" fmla="*/ 1133092 w 5028405"/>
              <a:gd name="connsiteY37" fmla="*/ 1503516 h 3943282"/>
              <a:gd name="connsiteX38" fmla="*/ 1034681 w 5028405"/>
              <a:gd name="connsiteY38" fmla="*/ 1401004 h 3943282"/>
              <a:gd name="connsiteX39" fmla="*/ 973400 w 5028405"/>
              <a:gd name="connsiteY39" fmla="*/ 1256564 h 3943282"/>
              <a:gd name="connsiteX40" fmla="*/ 891795 w 5028405"/>
              <a:gd name="connsiteY40" fmla="*/ 1084234 h 3943282"/>
              <a:gd name="connsiteX41" fmla="*/ 783742 w 5028405"/>
              <a:gd name="connsiteY41" fmla="*/ 987445 h 3943282"/>
              <a:gd name="connsiteX42" fmla="*/ 714553 w 5028405"/>
              <a:gd name="connsiteY42" fmla="*/ 940898 h 3943282"/>
              <a:gd name="connsiteX43" fmla="*/ 629706 w 5028405"/>
              <a:gd name="connsiteY43" fmla="*/ 875404 h 3943282"/>
              <a:gd name="connsiteX44" fmla="*/ 591066 w 5028405"/>
              <a:gd name="connsiteY44" fmla="*/ 807431 h 3943282"/>
              <a:gd name="connsiteX45" fmla="*/ 561552 w 5028405"/>
              <a:gd name="connsiteY45" fmla="*/ 759960 h 3943282"/>
              <a:gd name="connsiteX46" fmla="*/ 489997 w 5028405"/>
              <a:gd name="connsiteY46" fmla="*/ 690657 h 3943282"/>
              <a:gd name="connsiteX47" fmla="*/ 414341 w 5028405"/>
              <a:gd name="connsiteY47" fmla="*/ 569267 h 3943282"/>
              <a:gd name="connsiteX48" fmla="*/ 353465 w 5028405"/>
              <a:gd name="connsiteY48" fmla="*/ 501406 h 3943282"/>
              <a:gd name="connsiteX49" fmla="*/ 299822 w 5028405"/>
              <a:gd name="connsiteY49" fmla="*/ 410790 h 3943282"/>
              <a:gd name="connsiteX50" fmla="*/ 240974 w 5028405"/>
              <a:gd name="connsiteY50" fmla="*/ 280500 h 3943282"/>
              <a:gd name="connsiteX51" fmla="*/ 96354 w 5028405"/>
              <a:gd name="connsiteY51" fmla="*/ 108507 h 3943282"/>
              <a:gd name="connsiteX52" fmla="*/ 0 w 5028405"/>
              <a:gd name="connsiteY52" fmla="*/ 0 h 3943282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179528 w 5013333"/>
              <a:gd name="connsiteY36" fmla="*/ 1572818 h 3963379"/>
              <a:gd name="connsiteX37" fmla="*/ 1118020 w 5013333"/>
              <a:gd name="connsiteY37" fmla="*/ 1523613 h 3963379"/>
              <a:gd name="connsiteX38" fmla="*/ 1019609 w 5013333"/>
              <a:gd name="connsiteY38" fmla="*/ 1421101 h 3963379"/>
              <a:gd name="connsiteX39" fmla="*/ 958328 w 5013333"/>
              <a:gd name="connsiteY39" fmla="*/ 1276661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614634 w 5013333"/>
              <a:gd name="connsiteY43" fmla="*/ 895501 h 3963379"/>
              <a:gd name="connsiteX44" fmla="*/ 575994 w 5013333"/>
              <a:gd name="connsiteY44" fmla="*/ 827528 h 3963379"/>
              <a:gd name="connsiteX45" fmla="*/ 546480 w 5013333"/>
              <a:gd name="connsiteY45" fmla="*/ 780057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118020 w 5013333"/>
              <a:gd name="connsiteY37" fmla="*/ 1523613 h 3963379"/>
              <a:gd name="connsiteX38" fmla="*/ 1019609 w 5013333"/>
              <a:gd name="connsiteY38" fmla="*/ 1421101 h 3963379"/>
              <a:gd name="connsiteX39" fmla="*/ 958328 w 5013333"/>
              <a:gd name="connsiteY39" fmla="*/ 1276661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614634 w 5013333"/>
              <a:gd name="connsiteY43" fmla="*/ 895501 h 3963379"/>
              <a:gd name="connsiteX44" fmla="*/ 575994 w 5013333"/>
              <a:gd name="connsiteY44" fmla="*/ 827528 h 3963379"/>
              <a:gd name="connsiteX45" fmla="*/ 546480 w 5013333"/>
              <a:gd name="connsiteY45" fmla="*/ 780057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019609 w 5013333"/>
              <a:gd name="connsiteY38" fmla="*/ 1421101 h 3963379"/>
              <a:gd name="connsiteX39" fmla="*/ 958328 w 5013333"/>
              <a:gd name="connsiteY39" fmla="*/ 1276661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614634 w 5013333"/>
              <a:gd name="connsiteY43" fmla="*/ 895501 h 3963379"/>
              <a:gd name="connsiteX44" fmla="*/ 575994 w 5013333"/>
              <a:gd name="connsiteY44" fmla="*/ 827528 h 3963379"/>
              <a:gd name="connsiteX45" fmla="*/ 546480 w 5013333"/>
              <a:gd name="connsiteY45" fmla="*/ 780057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958328 w 5013333"/>
              <a:gd name="connsiteY39" fmla="*/ 1276661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614634 w 5013333"/>
              <a:gd name="connsiteY43" fmla="*/ 895501 h 3963379"/>
              <a:gd name="connsiteX44" fmla="*/ 575994 w 5013333"/>
              <a:gd name="connsiteY44" fmla="*/ 827528 h 3963379"/>
              <a:gd name="connsiteX45" fmla="*/ 546480 w 5013333"/>
              <a:gd name="connsiteY45" fmla="*/ 780057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614634 w 5013333"/>
              <a:gd name="connsiteY43" fmla="*/ 895501 h 3963379"/>
              <a:gd name="connsiteX44" fmla="*/ 575994 w 5013333"/>
              <a:gd name="connsiteY44" fmla="*/ 827528 h 3963379"/>
              <a:gd name="connsiteX45" fmla="*/ 546480 w 5013333"/>
              <a:gd name="connsiteY45" fmla="*/ 780057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614634 w 5013333"/>
              <a:gd name="connsiteY43" fmla="*/ 895501 h 3963379"/>
              <a:gd name="connsiteX44" fmla="*/ 668699 w 5013333"/>
              <a:gd name="connsiteY44" fmla="*/ 764320 h 3963379"/>
              <a:gd name="connsiteX45" fmla="*/ 546480 w 5013333"/>
              <a:gd name="connsiteY45" fmla="*/ 780057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614634 w 5013333"/>
              <a:gd name="connsiteY43" fmla="*/ 895501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773717 w 5013333"/>
              <a:gd name="connsiteY43" fmla="*/ 827331 h 3963379"/>
              <a:gd name="connsiteX44" fmla="*/ 614634 w 5013333"/>
              <a:gd name="connsiteY44" fmla="*/ 895501 h 3963379"/>
              <a:gd name="connsiteX45" fmla="*/ 668699 w 5013333"/>
              <a:gd name="connsiteY45" fmla="*/ 764320 h 3963379"/>
              <a:gd name="connsiteX46" fmla="*/ 554908 w 5013333"/>
              <a:gd name="connsiteY46" fmla="*/ 737918 h 3963379"/>
              <a:gd name="connsiteX47" fmla="*/ 474925 w 5013333"/>
              <a:gd name="connsiteY47" fmla="*/ 710754 h 3963379"/>
              <a:gd name="connsiteX48" fmla="*/ 399269 w 5013333"/>
              <a:gd name="connsiteY48" fmla="*/ 589364 h 3963379"/>
              <a:gd name="connsiteX49" fmla="*/ 338393 w 5013333"/>
              <a:gd name="connsiteY49" fmla="*/ 521503 h 3963379"/>
              <a:gd name="connsiteX50" fmla="*/ 284750 w 5013333"/>
              <a:gd name="connsiteY50" fmla="*/ 430887 h 3963379"/>
              <a:gd name="connsiteX51" fmla="*/ 225902 w 5013333"/>
              <a:gd name="connsiteY51" fmla="*/ 300597 h 3963379"/>
              <a:gd name="connsiteX52" fmla="*/ 81282 w 5013333"/>
              <a:gd name="connsiteY52" fmla="*/ 128604 h 3963379"/>
              <a:gd name="connsiteX53" fmla="*/ 0 w 5013333"/>
              <a:gd name="connsiteY53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614634 w 5013333"/>
              <a:gd name="connsiteY43" fmla="*/ 895501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699481 w 5013333"/>
              <a:gd name="connsiteY42" fmla="*/ 960995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876723 w 5013333"/>
              <a:gd name="connsiteY40" fmla="*/ 1104331 h 3963379"/>
              <a:gd name="connsiteX41" fmla="*/ 768670 w 5013333"/>
              <a:gd name="connsiteY41" fmla="*/ 1007542 h 3963379"/>
              <a:gd name="connsiteX42" fmla="*/ 842751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876723 w 5013333"/>
              <a:gd name="connsiteY40" fmla="*/ 1104331 h 3963379"/>
              <a:gd name="connsiteX41" fmla="*/ 958293 w 5013333"/>
              <a:gd name="connsiteY41" fmla="*/ 919052 h 3963379"/>
              <a:gd name="connsiteX42" fmla="*/ 842751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42751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253335 w 5013333"/>
              <a:gd name="connsiteY35" fmla="*/ 1634324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363653 w 5013333"/>
              <a:gd name="connsiteY35" fmla="*/ 1615316 h 3963379"/>
              <a:gd name="connsiteX36" fmla="*/ 1253335 w 5013333"/>
              <a:gd name="connsiteY36" fmla="*/ 1634324 h 3963379"/>
              <a:gd name="connsiteX37" fmla="*/ 1289087 w 5013333"/>
              <a:gd name="connsiteY37" fmla="*/ 1471686 h 3963379"/>
              <a:gd name="connsiteX38" fmla="*/ 1278146 w 5013333"/>
              <a:gd name="connsiteY38" fmla="*/ 1346633 h 3963379"/>
              <a:gd name="connsiteX39" fmla="*/ 1226086 w 5013333"/>
              <a:gd name="connsiteY39" fmla="*/ 1193555 h 3963379"/>
              <a:gd name="connsiteX40" fmla="*/ 1105812 w 5013333"/>
              <a:gd name="connsiteY40" fmla="*/ 1124963 h 3963379"/>
              <a:gd name="connsiteX41" fmla="*/ 1024206 w 5013333"/>
              <a:gd name="connsiteY41" fmla="*/ 986344 h 3963379"/>
              <a:gd name="connsiteX42" fmla="*/ 958293 w 5013333"/>
              <a:gd name="connsiteY42" fmla="*/ 919052 h 3963379"/>
              <a:gd name="connsiteX43" fmla="*/ 859607 w 5013333"/>
              <a:gd name="connsiteY43" fmla="*/ 876719 h 3963379"/>
              <a:gd name="connsiteX44" fmla="*/ 753691 w 5013333"/>
              <a:gd name="connsiteY44" fmla="*/ 807010 h 3963379"/>
              <a:gd name="connsiteX45" fmla="*/ 668699 w 5013333"/>
              <a:gd name="connsiteY45" fmla="*/ 764320 h 3963379"/>
              <a:gd name="connsiteX46" fmla="*/ 554908 w 5013333"/>
              <a:gd name="connsiteY46" fmla="*/ 737918 h 3963379"/>
              <a:gd name="connsiteX47" fmla="*/ 474925 w 5013333"/>
              <a:gd name="connsiteY47" fmla="*/ 710754 h 3963379"/>
              <a:gd name="connsiteX48" fmla="*/ 399269 w 5013333"/>
              <a:gd name="connsiteY48" fmla="*/ 589364 h 3963379"/>
              <a:gd name="connsiteX49" fmla="*/ 338393 w 5013333"/>
              <a:gd name="connsiteY49" fmla="*/ 521503 h 3963379"/>
              <a:gd name="connsiteX50" fmla="*/ 284750 w 5013333"/>
              <a:gd name="connsiteY50" fmla="*/ 430887 h 3963379"/>
              <a:gd name="connsiteX51" fmla="*/ 225902 w 5013333"/>
              <a:gd name="connsiteY51" fmla="*/ 300597 h 3963379"/>
              <a:gd name="connsiteX52" fmla="*/ 81282 w 5013333"/>
              <a:gd name="connsiteY52" fmla="*/ 128604 h 3963379"/>
              <a:gd name="connsiteX53" fmla="*/ 0 w 5013333"/>
              <a:gd name="connsiteY53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363653 w 5013333"/>
              <a:gd name="connsiteY35" fmla="*/ 1615316 h 3963379"/>
              <a:gd name="connsiteX36" fmla="*/ 1289087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470658 w 5013333"/>
              <a:gd name="connsiteY33" fmla="*/ 1765539 h 3963379"/>
              <a:gd name="connsiteX34" fmla="*/ 1392749 w 5013333"/>
              <a:gd name="connsiteY34" fmla="*/ 1708133 h 3963379"/>
              <a:gd name="connsiteX35" fmla="*/ 1363653 w 5013333"/>
              <a:gd name="connsiteY35" fmla="*/ 1615316 h 3963379"/>
              <a:gd name="connsiteX36" fmla="*/ 1305942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0576 w 5013333"/>
              <a:gd name="connsiteY32" fmla="*/ 1810645 h 3963379"/>
              <a:gd name="connsiteX33" fmla="*/ 1521224 w 5013333"/>
              <a:gd name="connsiteY33" fmla="*/ 1643338 h 3963379"/>
              <a:gd name="connsiteX34" fmla="*/ 1392749 w 5013333"/>
              <a:gd name="connsiteY34" fmla="*/ 1708133 h 3963379"/>
              <a:gd name="connsiteX35" fmla="*/ 1363653 w 5013333"/>
              <a:gd name="connsiteY35" fmla="*/ 1615316 h 3963379"/>
              <a:gd name="connsiteX36" fmla="*/ 1305942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630576 w 5013333"/>
              <a:gd name="connsiteY33" fmla="*/ 1810645 h 3963379"/>
              <a:gd name="connsiteX34" fmla="*/ 1521224 w 5013333"/>
              <a:gd name="connsiteY34" fmla="*/ 1643338 h 3963379"/>
              <a:gd name="connsiteX35" fmla="*/ 1392749 w 5013333"/>
              <a:gd name="connsiteY35" fmla="*/ 1708133 h 3963379"/>
              <a:gd name="connsiteX36" fmla="*/ 1363653 w 5013333"/>
              <a:gd name="connsiteY36" fmla="*/ 1615316 h 3963379"/>
              <a:gd name="connsiteX37" fmla="*/ 1305942 w 5013333"/>
              <a:gd name="connsiteY37" fmla="*/ 1471686 h 3963379"/>
              <a:gd name="connsiteX38" fmla="*/ 1278146 w 5013333"/>
              <a:gd name="connsiteY38" fmla="*/ 1346633 h 3963379"/>
              <a:gd name="connsiteX39" fmla="*/ 1226086 w 5013333"/>
              <a:gd name="connsiteY39" fmla="*/ 1193555 h 3963379"/>
              <a:gd name="connsiteX40" fmla="*/ 1105812 w 5013333"/>
              <a:gd name="connsiteY40" fmla="*/ 1124963 h 3963379"/>
              <a:gd name="connsiteX41" fmla="*/ 1024206 w 5013333"/>
              <a:gd name="connsiteY41" fmla="*/ 986344 h 3963379"/>
              <a:gd name="connsiteX42" fmla="*/ 958293 w 5013333"/>
              <a:gd name="connsiteY42" fmla="*/ 919052 h 3963379"/>
              <a:gd name="connsiteX43" fmla="*/ 859607 w 5013333"/>
              <a:gd name="connsiteY43" fmla="*/ 876719 h 3963379"/>
              <a:gd name="connsiteX44" fmla="*/ 753691 w 5013333"/>
              <a:gd name="connsiteY44" fmla="*/ 807010 h 3963379"/>
              <a:gd name="connsiteX45" fmla="*/ 668699 w 5013333"/>
              <a:gd name="connsiteY45" fmla="*/ 764320 h 3963379"/>
              <a:gd name="connsiteX46" fmla="*/ 554908 w 5013333"/>
              <a:gd name="connsiteY46" fmla="*/ 737918 h 3963379"/>
              <a:gd name="connsiteX47" fmla="*/ 474925 w 5013333"/>
              <a:gd name="connsiteY47" fmla="*/ 710754 h 3963379"/>
              <a:gd name="connsiteX48" fmla="*/ 399269 w 5013333"/>
              <a:gd name="connsiteY48" fmla="*/ 589364 h 3963379"/>
              <a:gd name="connsiteX49" fmla="*/ 338393 w 5013333"/>
              <a:gd name="connsiteY49" fmla="*/ 521503 h 3963379"/>
              <a:gd name="connsiteX50" fmla="*/ 284750 w 5013333"/>
              <a:gd name="connsiteY50" fmla="*/ 430887 h 3963379"/>
              <a:gd name="connsiteX51" fmla="*/ 225902 w 5013333"/>
              <a:gd name="connsiteY51" fmla="*/ 300597 h 3963379"/>
              <a:gd name="connsiteX52" fmla="*/ 81282 w 5013333"/>
              <a:gd name="connsiteY52" fmla="*/ 128604 h 3963379"/>
              <a:gd name="connsiteX53" fmla="*/ 0 w 5013333"/>
              <a:gd name="connsiteY53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21224 w 5013333"/>
              <a:gd name="connsiteY33" fmla="*/ 1643338 h 3963379"/>
              <a:gd name="connsiteX34" fmla="*/ 1392749 w 5013333"/>
              <a:gd name="connsiteY34" fmla="*/ 1708133 h 3963379"/>
              <a:gd name="connsiteX35" fmla="*/ 1363653 w 5013333"/>
              <a:gd name="connsiteY35" fmla="*/ 1615316 h 3963379"/>
              <a:gd name="connsiteX36" fmla="*/ 1305942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21224 w 5013333"/>
              <a:gd name="connsiteY33" fmla="*/ 1643338 h 3963379"/>
              <a:gd name="connsiteX34" fmla="*/ 1451742 w 5013333"/>
              <a:gd name="connsiteY34" fmla="*/ 1552222 h 3963379"/>
              <a:gd name="connsiteX35" fmla="*/ 1363653 w 5013333"/>
              <a:gd name="connsiteY35" fmla="*/ 1615316 h 3963379"/>
              <a:gd name="connsiteX36" fmla="*/ 1305942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21224 w 5013333"/>
              <a:gd name="connsiteY33" fmla="*/ 1643338 h 3963379"/>
              <a:gd name="connsiteX34" fmla="*/ 1451742 w 5013333"/>
              <a:gd name="connsiteY34" fmla="*/ 1552222 h 3963379"/>
              <a:gd name="connsiteX35" fmla="*/ 1426860 w 5013333"/>
              <a:gd name="connsiteY35" fmla="*/ 1455191 h 3963379"/>
              <a:gd name="connsiteX36" fmla="*/ 1305942 w 5013333"/>
              <a:gd name="connsiteY36" fmla="*/ 1471686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21224 w 5013333"/>
              <a:gd name="connsiteY33" fmla="*/ 1643338 h 3963379"/>
              <a:gd name="connsiteX34" fmla="*/ 1451742 w 5013333"/>
              <a:gd name="connsiteY34" fmla="*/ 1552222 h 3963379"/>
              <a:gd name="connsiteX35" fmla="*/ 1426860 w 5013333"/>
              <a:gd name="connsiteY35" fmla="*/ 1455191 h 3963379"/>
              <a:gd name="connsiteX36" fmla="*/ 1352294 w 5013333"/>
              <a:gd name="connsiteY36" fmla="*/ 1341058 h 3963379"/>
              <a:gd name="connsiteX37" fmla="*/ 1278146 w 5013333"/>
              <a:gd name="connsiteY37" fmla="*/ 1346633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21224 w 5013333"/>
              <a:gd name="connsiteY33" fmla="*/ 1643338 h 3963379"/>
              <a:gd name="connsiteX34" fmla="*/ 1451742 w 5013333"/>
              <a:gd name="connsiteY34" fmla="*/ 1552222 h 3963379"/>
              <a:gd name="connsiteX35" fmla="*/ 1426860 w 5013333"/>
              <a:gd name="connsiteY35" fmla="*/ 1455191 h 3963379"/>
              <a:gd name="connsiteX36" fmla="*/ 1352294 w 5013333"/>
              <a:gd name="connsiteY36" fmla="*/ 1341058 h 3963379"/>
              <a:gd name="connsiteX37" fmla="*/ 1311857 w 5013333"/>
              <a:gd name="connsiteY37" fmla="*/ 1249715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71790 w 5013333"/>
              <a:gd name="connsiteY33" fmla="*/ 1592772 h 3963379"/>
              <a:gd name="connsiteX34" fmla="*/ 1451742 w 5013333"/>
              <a:gd name="connsiteY34" fmla="*/ 1552222 h 3963379"/>
              <a:gd name="connsiteX35" fmla="*/ 1426860 w 5013333"/>
              <a:gd name="connsiteY35" fmla="*/ 1455191 h 3963379"/>
              <a:gd name="connsiteX36" fmla="*/ 1352294 w 5013333"/>
              <a:gd name="connsiteY36" fmla="*/ 1341058 h 3963379"/>
              <a:gd name="connsiteX37" fmla="*/ 1311857 w 5013333"/>
              <a:gd name="connsiteY37" fmla="*/ 1249715 h 3963379"/>
              <a:gd name="connsiteX38" fmla="*/ 1226086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71790 w 5013333"/>
              <a:gd name="connsiteY33" fmla="*/ 1592772 h 3963379"/>
              <a:gd name="connsiteX34" fmla="*/ 1451742 w 5013333"/>
              <a:gd name="connsiteY34" fmla="*/ 1552222 h 3963379"/>
              <a:gd name="connsiteX35" fmla="*/ 1426860 w 5013333"/>
              <a:gd name="connsiteY35" fmla="*/ 1455191 h 3963379"/>
              <a:gd name="connsiteX36" fmla="*/ 1352294 w 5013333"/>
              <a:gd name="connsiteY36" fmla="*/ 1341058 h 3963379"/>
              <a:gd name="connsiteX37" fmla="*/ 1258307 w 5013333"/>
              <a:gd name="connsiteY37" fmla="*/ 1295065 h 3963379"/>
              <a:gd name="connsiteX38" fmla="*/ 1311857 w 5013333"/>
              <a:gd name="connsiteY38" fmla="*/ 1249715 h 3963379"/>
              <a:gd name="connsiteX39" fmla="*/ 1226086 w 5013333"/>
              <a:gd name="connsiteY39" fmla="*/ 1193555 h 3963379"/>
              <a:gd name="connsiteX40" fmla="*/ 1105812 w 5013333"/>
              <a:gd name="connsiteY40" fmla="*/ 1124963 h 3963379"/>
              <a:gd name="connsiteX41" fmla="*/ 1024206 w 5013333"/>
              <a:gd name="connsiteY41" fmla="*/ 986344 h 3963379"/>
              <a:gd name="connsiteX42" fmla="*/ 958293 w 5013333"/>
              <a:gd name="connsiteY42" fmla="*/ 919052 h 3963379"/>
              <a:gd name="connsiteX43" fmla="*/ 859607 w 5013333"/>
              <a:gd name="connsiteY43" fmla="*/ 876719 h 3963379"/>
              <a:gd name="connsiteX44" fmla="*/ 753691 w 5013333"/>
              <a:gd name="connsiteY44" fmla="*/ 807010 h 3963379"/>
              <a:gd name="connsiteX45" fmla="*/ 668699 w 5013333"/>
              <a:gd name="connsiteY45" fmla="*/ 764320 h 3963379"/>
              <a:gd name="connsiteX46" fmla="*/ 554908 w 5013333"/>
              <a:gd name="connsiteY46" fmla="*/ 737918 h 3963379"/>
              <a:gd name="connsiteX47" fmla="*/ 474925 w 5013333"/>
              <a:gd name="connsiteY47" fmla="*/ 710754 h 3963379"/>
              <a:gd name="connsiteX48" fmla="*/ 399269 w 5013333"/>
              <a:gd name="connsiteY48" fmla="*/ 589364 h 3963379"/>
              <a:gd name="connsiteX49" fmla="*/ 338393 w 5013333"/>
              <a:gd name="connsiteY49" fmla="*/ 521503 h 3963379"/>
              <a:gd name="connsiteX50" fmla="*/ 284750 w 5013333"/>
              <a:gd name="connsiteY50" fmla="*/ 430887 h 3963379"/>
              <a:gd name="connsiteX51" fmla="*/ 225902 w 5013333"/>
              <a:gd name="connsiteY51" fmla="*/ 300597 h 3963379"/>
              <a:gd name="connsiteX52" fmla="*/ 81282 w 5013333"/>
              <a:gd name="connsiteY52" fmla="*/ 128604 h 3963379"/>
              <a:gd name="connsiteX53" fmla="*/ 0 w 5013333"/>
              <a:gd name="connsiteY53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71790 w 5013333"/>
              <a:gd name="connsiteY33" fmla="*/ 1592772 h 3963379"/>
              <a:gd name="connsiteX34" fmla="*/ 1451742 w 5013333"/>
              <a:gd name="connsiteY34" fmla="*/ 1552222 h 3963379"/>
              <a:gd name="connsiteX35" fmla="*/ 1426860 w 5013333"/>
              <a:gd name="connsiteY35" fmla="*/ 1455191 h 3963379"/>
              <a:gd name="connsiteX36" fmla="*/ 1352294 w 5013333"/>
              <a:gd name="connsiteY36" fmla="*/ 1341058 h 3963379"/>
              <a:gd name="connsiteX37" fmla="*/ 1258307 w 5013333"/>
              <a:gd name="connsiteY37" fmla="*/ 1295065 h 3963379"/>
              <a:gd name="connsiteX38" fmla="*/ 1211955 w 5013333"/>
              <a:gd name="connsiteY38" fmla="*/ 1282424 h 3963379"/>
              <a:gd name="connsiteX39" fmla="*/ 1311857 w 5013333"/>
              <a:gd name="connsiteY39" fmla="*/ 1249715 h 3963379"/>
              <a:gd name="connsiteX40" fmla="*/ 1226086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71790 w 5013333"/>
              <a:gd name="connsiteY33" fmla="*/ 1592772 h 3963379"/>
              <a:gd name="connsiteX34" fmla="*/ 1451742 w 5013333"/>
              <a:gd name="connsiteY34" fmla="*/ 1552222 h 3963379"/>
              <a:gd name="connsiteX35" fmla="*/ 1426860 w 5013333"/>
              <a:gd name="connsiteY35" fmla="*/ 1455191 h 3963379"/>
              <a:gd name="connsiteX36" fmla="*/ 1352294 w 5013333"/>
              <a:gd name="connsiteY36" fmla="*/ 1341058 h 3963379"/>
              <a:gd name="connsiteX37" fmla="*/ 1258307 w 5013333"/>
              <a:gd name="connsiteY37" fmla="*/ 1295065 h 3963379"/>
              <a:gd name="connsiteX38" fmla="*/ 1211955 w 5013333"/>
              <a:gd name="connsiteY38" fmla="*/ 1282424 h 3963379"/>
              <a:gd name="connsiteX39" fmla="*/ 1226086 w 5013333"/>
              <a:gd name="connsiteY39" fmla="*/ 1193555 h 3963379"/>
              <a:gd name="connsiteX40" fmla="*/ 1105812 w 5013333"/>
              <a:gd name="connsiteY40" fmla="*/ 1124963 h 3963379"/>
              <a:gd name="connsiteX41" fmla="*/ 1024206 w 5013333"/>
              <a:gd name="connsiteY41" fmla="*/ 986344 h 3963379"/>
              <a:gd name="connsiteX42" fmla="*/ 958293 w 5013333"/>
              <a:gd name="connsiteY42" fmla="*/ 919052 h 3963379"/>
              <a:gd name="connsiteX43" fmla="*/ 859607 w 5013333"/>
              <a:gd name="connsiteY43" fmla="*/ 876719 h 3963379"/>
              <a:gd name="connsiteX44" fmla="*/ 753691 w 5013333"/>
              <a:gd name="connsiteY44" fmla="*/ 807010 h 3963379"/>
              <a:gd name="connsiteX45" fmla="*/ 668699 w 5013333"/>
              <a:gd name="connsiteY45" fmla="*/ 764320 h 3963379"/>
              <a:gd name="connsiteX46" fmla="*/ 554908 w 5013333"/>
              <a:gd name="connsiteY46" fmla="*/ 737918 h 3963379"/>
              <a:gd name="connsiteX47" fmla="*/ 474925 w 5013333"/>
              <a:gd name="connsiteY47" fmla="*/ 710754 h 3963379"/>
              <a:gd name="connsiteX48" fmla="*/ 399269 w 5013333"/>
              <a:gd name="connsiteY48" fmla="*/ 589364 h 3963379"/>
              <a:gd name="connsiteX49" fmla="*/ 338393 w 5013333"/>
              <a:gd name="connsiteY49" fmla="*/ 521503 h 3963379"/>
              <a:gd name="connsiteX50" fmla="*/ 284750 w 5013333"/>
              <a:gd name="connsiteY50" fmla="*/ 430887 h 3963379"/>
              <a:gd name="connsiteX51" fmla="*/ 225902 w 5013333"/>
              <a:gd name="connsiteY51" fmla="*/ 300597 h 3963379"/>
              <a:gd name="connsiteX52" fmla="*/ 81282 w 5013333"/>
              <a:gd name="connsiteY52" fmla="*/ 128604 h 3963379"/>
              <a:gd name="connsiteX53" fmla="*/ 0 w 5013333"/>
              <a:gd name="connsiteY53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71790 w 5013333"/>
              <a:gd name="connsiteY33" fmla="*/ 1592772 h 3963379"/>
              <a:gd name="connsiteX34" fmla="*/ 1451742 w 5013333"/>
              <a:gd name="connsiteY34" fmla="*/ 1552222 h 3963379"/>
              <a:gd name="connsiteX35" fmla="*/ 1426860 w 5013333"/>
              <a:gd name="connsiteY35" fmla="*/ 1455191 h 3963379"/>
              <a:gd name="connsiteX36" fmla="*/ 1352294 w 5013333"/>
              <a:gd name="connsiteY36" fmla="*/ 1341058 h 3963379"/>
              <a:gd name="connsiteX37" fmla="*/ 1258307 w 5013333"/>
              <a:gd name="connsiteY37" fmla="*/ 1295065 h 3963379"/>
              <a:gd name="connsiteX38" fmla="*/ 1211955 w 5013333"/>
              <a:gd name="connsiteY38" fmla="*/ 1282424 h 3963379"/>
              <a:gd name="connsiteX39" fmla="*/ 1200803 w 5013333"/>
              <a:gd name="connsiteY39" fmla="*/ 1193555 h 3963379"/>
              <a:gd name="connsiteX40" fmla="*/ 1105812 w 5013333"/>
              <a:gd name="connsiteY40" fmla="*/ 1124963 h 3963379"/>
              <a:gd name="connsiteX41" fmla="*/ 1024206 w 5013333"/>
              <a:gd name="connsiteY41" fmla="*/ 986344 h 3963379"/>
              <a:gd name="connsiteX42" fmla="*/ 958293 w 5013333"/>
              <a:gd name="connsiteY42" fmla="*/ 919052 h 3963379"/>
              <a:gd name="connsiteX43" fmla="*/ 859607 w 5013333"/>
              <a:gd name="connsiteY43" fmla="*/ 876719 h 3963379"/>
              <a:gd name="connsiteX44" fmla="*/ 753691 w 5013333"/>
              <a:gd name="connsiteY44" fmla="*/ 807010 h 3963379"/>
              <a:gd name="connsiteX45" fmla="*/ 668699 w 5013333"/>
              <a:gd name="connsiteY45" fmla="*/ 764320 h 3963379"/>
              <a:gd name="connsiteX46" fmla="*/ 554908 w 5013333"/>
              <a:gd name="connsiteY46" fmla="*/ 737918 h 3963379"/>
              <a:gd name="connsiteX47" fmla="*/ 474925 w 5013333"/>
              <a:gd name="connsiteY47" fmla="*/ 710754 h 3963379"/>
              <a:gd name="connsiteX48" fmla="*/ 399269 w 5013333"/>
              <a:gd name="connsiteY48" fmla="*/ 589364 h 3963379"/>
              <a:gd name="connsiteX49" fmla="*/ 338393 w 5013333"/>
              <a:gd name="connsiteY49" fmla="*/ 521503 h 3963379"/>
              <a:gd name="connsiteX50" fmla="*/ 284750 w 5013333"/>
              <a:gd name="connsiteY50" fmla="*/ 430887 h 3963379"/>
              <a:gd name="connsiteX51" fmla="*/ 225902 w 5013333"/>
              <a:gd name="connsiteY51" fmla="*/ 300597 h 3963379"/>
              <a:gd name="connsiteX52" fmla="*/ 81282 w 5013333"/>
              <a:gd name="connsiteY52" fmla="*/ 128604 h 3963379"/>
              <a:gd name="connsiteX53" fmla="*/ 0 w 5013333"/>
              <a:gd name="connsiteY53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71790 w 5013333"/>
              <a:gd name="connsiteY33" fmla="*/ 1592772 h 3963379"/>
              <a:gd name="connsiteX34" fmla="*/ 1451742 w 5013333"/>
              <a:gd name="connsiteY34" fmla="*/ 1552222 h 3963379"/>
              <a:gd name="connsiteX35" fmla="*/ 1426860 w 5013333"/>
              <a:gd name="connsiteY35" fmla="*/ 1455191 h 3963379"/>
              <a:gd name="connsiteX36" fmla="*/ 1317301 w 5013333"/>
              <a:gd name="connsiteY36" fmla="*/ 1375128 h 3963379"/>
              <a:gd name="connsiteX37" fmla="*/ 1352294 w 5013333"/>
              <a:gd name="connsiteY37" fmla="*/ 1341058 h 3963379"/>
              <a:gd name="connsiteX38" fmla="*/ 1258307 w 5013333"/>
              <a:gd name="connsiteY38" fmla="*/ 1295065 h 3963379"/>
              <a:gd name="connsiteX39" fmla="*/ 1211955 w 5013333"/>
              <a:gd name="connsiteY39" fmla="*/ 1282424 h 3963379"/>
              <a:gd name="connsiteX40" fmla="*/ 1200803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71790 w 5013333"/>
              <a:gd name="connsiteY33" fmla="*/ 1592772 h 3963379"/>
              <a:gd name="connsiteX34" fmla="*/ 1451742 w 5013333"/>
              <a:gd name="connsiteY34" fmla="*/ 1552222 h 3963379"/>
              <a:gd name="connsiteX35" fmla="*/ 1401577 w 5013333"/>
              <a:gd name="connsiteY35" fmla="*/ 1459404 h 3963379"/>
              <a:gd name="connsiteX36" fmla="*/ 1317301 w 5013333"/>
              <a:gd name="connsiteY36" fmla="*/ 1375128 h 3963379"/>
              <a:gd name="connsiteX37" fmla="*/ 1352294 w 5013333"/>
              <a:gd name="connsiteY37" fmla="*/ 1341058 h 3963379"/>
              <a:gd name="connsiteX38" fmla="*/ 1258307 w 5013333"/>
              <a:gd name="connsiteY38" fmla="*/ 1295065 h 3963379"/>
              <a:gd name="connsiteX39" fmla="*/ 1211955 w 5013333"/>
              <a:gd name="connsiteY39" fmla="*/ 1282424 h 3963379"/>
              <a:gd name="connsiteX40" fmla="*/ 1200803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58620 w 5013333"/>
              <a:gd name="connsiteY32" fmla="*/ 1741731 h 3963379"/>
              <a:gd name="connsiteX33" fmla="*/ 1525438 w 5013333"/>
              <a:gd name="connsiteY33" fmla="*/ 1618055 h 3963379"/>
              <a:gd name="connsiteX34" fmla="*/ 1451742 w 5013333"/>
              <a:gd name="connsiteY34" fmla="*/ 1552222 h 3963379"/>
              <a:gd name="connsiteX35" fmla="*/ 1401577 w 5013333"/>
              <a:gd name="connsiteY35" fmla="*/ 1459404 h 3963379"/>
              <a:gd name="connsiteX36" fmla="*/ 1317301 w 5013333"/>
              <a:gd name="connsiteY36" fmla="*/ 1375128 h 3963379"/>
              <a:gd name="connsiteX37" fmla="*/ 1352294 w 5013333"/>
              <a:gd name="connsiteY37" fmla="*/ 1341058 h 3963379"/>
              <a:gd name="connsiteX38" fmla="*/ 1258307 w 5013333"/>
              <a:gd name="connsiteY38" fmla="*/ 1295065 h 3963379"/>
              <a:gd name="connsiteX39" fmla="*/ 1211955 w 5013333"/>
              <a:gd name="connsiteY39" fmla="*/ 1282424 h 3963379"/>
              <a:gd name="connsiteX40" fmla="*/ 1200803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45979 w 5013333"/>
              <a:gd name="connsiteY32" fmla="*/ 1771228 h 3963379"/>
              <a:gd name="connsiteX33" fmla="*/ 1658620 w 5013333"/>
              <a:gd name="connsiteY33" fmla="*/ 1741731 h 3963379"/>
              <a:gd name="connsiteX34" fmla="*/ 1525438 w 5013333"/>
              <a:gd name="connsiteY34" fmla="*/ 1618055 h 3963379"/>
              <a:gd name="connsiteX35" fmla="*/ 1451742 w 5013333"/>
              <a:gd name="connsiteY35" fmla="*/ 1552222 h 3963379"/>
              <a:gd name="connsiteX36" fmla="*/ 1401577 w 5013333"/>
              <a:gd name="connsiteY36" fmla="*/ 1459404 h 3963379"/>
              <a:gd name="connsiteX37" fmla="*/ 1317301 w 5013333"/>
              <a:gd name="connsiteY37" fmla="*/ 1375128 h 3963379"/>
              <a:gd name="connsiteX38" fmla="*/ 1352294 w 5013333"/>
              <a:gd name="connsiteY38" fmla="*/ 1341058 h 3963379"/>
              <a:gd name="connsiteX39" fmla="*/ 1258307 w 5013333"/>
              <a:gd name="connsiteY39" fmla="*/ 1295065 h 3963379"/>
              <a:gd name="connsiteX40" fmla="*/ 1211955 w 5013333"/>
              <a:gd name="connsiteY40" fmla="*/ 1282424 h 3963379"/>
              <a:gd name="connsiteX41" fmla="*/ 1200803 w 5013333"/>
              <a:gd name="connsiteY41" fmla="*/ 1193555 h 3963379"/>
              <a:gd name="connsiteX42" fmla="*/ 1105812 w 5013333"/>
              <a:gd name="connsiteY42" fmla="*/ 1124963 h 3963379"/>
              <a:gd name="connsiteX43" fmla="*/ 1024206 w 5013333"/>
              <a:gd name="connsiteY43" fmla="*/ 986344 h 3963379"/>
              <a:gd name="connsiteX44" fmla="*/ 958293 w 5013333"/>
              <a:gd name="connsiteY44" fmla="*/ 919052 h 3963379"/>
              <a:gd name="connsiteX45" fmla="*/ 859607 w 5013333"/>
              <a:gd name="connsiteY45" fmla="*/ 876719 h 3963379"/>
              <a:gd name="connsiteX46" fmla="*/ 753691 w 5013333"/>
              <a:gd name="connsiteY46" fmla="*/ 807010 h 3963379"/>
              <a:gd name="connsiteX47" fmla="*/ 668699 w 5013333"/>
              <a:gd name="connsiteY47" fmla="*/ 764320 h 3963379"/>
              <a:gd name="connsiteX48" fmla="*/ 554908 w 5013333"/>
              <a:gd name="connsiteY48" fmla="*/ 737918 h 3963379"/>
              <a:gd name="connsiteX49" fmla="*/ 474925 w 5013333"/>
              <a:gd name="connsiteY49" fmla="*/ 710754 h 3963379"/>
              <a:gd name="connsiteX50" fmla="*/ 399269 w 5013333"/>
              <a:gd name="connsiteY50" fmla="*/ 589364 h 3963379"/>
              <a:gd name="connsiteX51" fmla="*/ 338393 w 5013333"/>
              <a:gd name="connsiteY51" fmla="*/ 521503 h 3963379"/>
              <a:gd name="connsiteX52" fmla="*/ 284750 w 5013333"/>
              <a:gd name="connsiteY52" fmla="*/ 430887 h 3963379"/>
              <a:gd name="connsiteX53" fmla="*/ 225902 w 5013333"/>
              <a:gd name="connsiteY53" fmla="*/ 300597 h 3963379"/>
              <a:gd name="connsiteX54" fmla="*/ 81282 w 5013333"/>
              <a:gd name="connsiteY54" fmla="*/ 128604 h 3963379"/>
              <a:gd name="connsiteX55" fmla="*/ 0 w 5013333"/>
              <a:gd name="connsiteY55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45979 w 5013333"/>
              <a:gd name="connsiteY32" fmla="*/ 1771228 h 3963379"/>
              <a:gd name="connsiteX33" fmla="*/ 1525438 w 5013333"/>
              <a:gd name="connsiteY33" fmla="*/ 1618055 h 3963379"/>
              <a:gd name="connsiteX34" fmla="*/ 1451742 w 5013333"/>
              <a:gd name="connsiteY34" fmla="*/ 1552222 h 3963379"/>
              <a:gd name="connsiteX35" fmla="*/ 1401577 w 5013333"/>
              <a:gd name="connsiteY35" fmla="*/ 1459404 h 3963379"/>
              <a:gd name="connsiteX36" fmla="*/ 1317301 w 5013333"/>
              <a:gd name="connsiteY36" fmla="*/ 1375128 h 3963379"/>
              <a:gd name="connsiteX37" fmla="*/ 1352294 w 5013333"/>
              <a:gd name="connsiteY37" fmla="*/ 1341058 h 3963379"/>
              <a:gd name="connsiteX38" fmla="*/ 1258307 w 5013333"/>
              <a:gd name="connsiteY38" fmla="*/ 1295065 h 3963379"/>
              <a:gd name="connsiteX39" fmla="*/ 1211955 w 5013333"/>
              <a:gd name="connsiteY39" fmla="*/ 1282424 h 3963379"/>
              <a:gd name="connsiteX40" fmla="*/ 1200803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25438 w 5013333"/>
              <a:gd name="connsiteY33" fmla="*/ 1618055 h 3963379"/>
              <a:gd name="connsiteX34" fmla="*/ 1451742 w 5013333"/>
              <a:gd name="connsiteY34" fmla="*/ 1552222 h 3963379"/>
              <a:gd name="connsiteX35" fmla="*/ 1401577 w 5013333"/>
              <a:gd name="connsiteY35" fmla="*/ 1459404 h 3963379"/>
              <a:gd name="connsiteX36" fmla="*/ 1317301 w 5013333"/>
              <a:gd name="connsiteY36" fmla="*/ 1375128 h 3963379"/>
              <a:gd name="connsiteX37" fmla="*/ 1352294 w 5013333"/>
              <a:gd name="connsiteY37" fmla="*/ 1341058 h 3963379"/>
              <a:gd name="connsiteX38" fmla="*/ 1258307 w 5013333"/>
              <a:gd name="connsiteY38" fmla="*/ 1295065 h 3963379"/>
              <a:gd name="connsiteX39" fmla="*/ 1211955 w 5013333"/>
              <a:gd name="connsiteY39" fmla="*/ 1282424 h 3963379"/>
              <a:gd name="connsiteX40" fmla="*/ 1200803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401577 w 5013333"/>
              <a:gd name="connsiteY35" fmla="*/ 1459404 h 3963379"/>
              <a:gd name="connsiteX36" fmla="*/ 1317301 w 5013333"/>
              <a:gd name="connsiteY36" fmla="*/ 1375128 h 3963379"/>
              <a:gd name="connsiteX37" fmla="*/ 1352294 w 5013333"/>
              <a:gd name="connsiteY37" fmla="*/ 1341058 h 3963379"/>
              <a:gd name="connsiteX38" fmla="*/ 1258307 w 5013333"/>
              <a:gd name="connsiteY38" fmla="*/ 1295065 h 3963379"/>
              <a:gd name="connsiteX39" fmla="*/ 1211955 w 5013333"/>
              <a:gd name="connsiteY39" fmla="*/ 1282424 h 3963379"/>
              <a:gd name="connsiteX40" fmla="*/ 1200803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76294 w 5013333"/>
              <a:gd name="connsiteY35" fmla="*/ 1467832 h 3963379"/>
              <a:gd name="connsiteX36" fmla="*/ 1317301 w 5013333"/>
              <a:gd name="connsiteY36" fmla="*/ 1375128 h 3963379"/>
              <a:gd name="connsiteX37" fmla="*/ 1352294 w 5013333"/>
              <a:gd name="connsiteY37" fmla="*/ 1341058 h 3963379"/>
              <a:gd name="connsiteX38" fmla="*/ 1258307 w 5013333"/>
              <a:gd name="connsiteY38" fmla="*/ 1295065 h 3963379"/>
              <a:gd name="connsiteX39" fmla="*/ 1211955 w 5013333"/>
              <a:gd name="connsiteY39" fmla="*/ 1282424 h 3963379"/>
              <a:gd name="connsiteX40" fmla="*/ 1200803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352294 w 5013333"/>
              <a:gd name="connsiteY37" fmla="*/ 1341058 h 3963379"/>
              <a:gd name="connsiteX38" fmla="*/ 1258307 w 5013333"/>
              <a:gd name="connsiteY38" fmla="*/ 1295065 h 3963379"/>
              <a:gd name="connsiteX39" fmla="*/ 1211955 w 5013333"/>
              <a:gd name="connsiteY39" fmla="*/ 1282424 h 3963379"/>
              <a:gd name="connsiteX40" fmla="*/ 1200803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352294 w 5013333"/>
              <a:gd name="connsiteY37" fmla="*/ 1341058 h 3963379"/>
              <a:gd name="connsiteX38" fmla="*/ 1258307 w 5013333"/>
              <a:gd name="connsiteY38" fmla="*/ 1295065 h 3963379"/>
              <a:gd name="connsiteX39" fmla="*/ 1211955 w 5013333"/>
              <a:gd name="connsiteY39" fmla="*/ 1282424 h 3963379"/>
              <a:gd name="connsiteX40" fmla="*/ 1200803 w 5013333"/>
              <a:gd name="connsiteY40" fmla="*/ 1193555 h 3963379"/>
              <a:gd name="connsiteX41" fmla="*/ 1105812 w 5013333"/>
              <a:gd name="connsiteY41" fmla="*/ 1124963 h 3963379"/>
              <a:gd name="connsiteX42" fmla="*/ 1024206 w 5013333"/>
              <a:gd name="connsiteY42" fmla="*/ 986344 h 3963379"/>
              <a:gd name="connsiteX43" fmla="*/ 958293 w 5013333"/>
              <a:gd name="connsiteY43" fmla="*/ 919052 h 3963379"/>
              <a:gd name="connsiteX44" fmla="*/ 859607 w 5013333"/>
              <a:gd name="connsiteY44" fmla="*/ 876719 h 3963379"/>
              <a:gd name="connsiteX45" fmla="*/ 753691 w 5013333"/>
              <a:gd name="connsiteY45" fmla="*/ 807010 h 3963379"/>
              <a:gd name="connsiteX46" fmla="*/ 668699 w 5013333"/>
              <a:gd name="connsiteY46" fmla="*/ 764320 h 3963379"/>
              <a:gd name="connsiteX47" fmla="*/ 554908 w 5013333"/>
              <a:gd name="connsiteY47" fmla="*/ 737918 h 3963379"/>
              <a:gd name="connsiteX48" fmla="*/ 474925 w 5013333"/>
              <a:gd name="connsiteY48" fmla="*/ 710754 h 3963379"/>
              <a:gd name="connsiteX49" fmla="*/ 399269 w 5013333"/>
              <a:gd name="connsiteY49" fmla="*/ 589364 h 3963379"/>
              <a:gd name="connsiteX50" fmla="*/ 338393 w 5013333"/>
              <a:gd name="connsiteY50" fmla="*/ 521503 h 3963379"/>
              <a:gd name="connsiteX51" fmla="*/ 284750 w 5013333"/>
              <a:gd name="connsiteY51" fmla="*/ 430887 h 3963379"/>
              <a:gd name="connsiteX52" fmla="*/ 225902 w 5013333"/>
              <a:gd name="connsiteY52" fmla="*/ 300597 h 3963379"/>
              <a:gd name="connsiteX53" fmla="*/ 81282 w 5013333"/>
              <a:gd name="connsiteY53" fmla="*/ 128604 h 3963379"/>
              <a:gd name="connsiteX54" fmla="*/ 0 w 5013333"/>
              <a:gd name="connsiteY54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58307 w 5013333"/>
              <a:gd name="connsiteY37" fmla="*/ 1295065 h 3963379"/>
              <a:gd name="connsiteX38" fmla="*/ 1211955 w 5013333"/>
              <a:gd name="connsiteY38" fmla="*/ 1282424 h 3963379"/>
              <a:gd name="connsiteX39" fmla="*/ 1200803 w 5013333"/>
              <a:gd name="connsiteY39" fmla="*/ 1193555 h 3963379"/>
              <a:gd name="connsiteX40" fmla="*/ 1105812 w 5013333"/>
              <a:gd name="connsiteY40" fmla="*/ 1124963 h 3963379"/>
              <a:gd name="connsiteX41" fmla="*/ 1024206 w 5013333"/>
              <a:gd name="connsiteY41" fmla="*/ 986344 h 3963379"/>
              <a:gd name="connsiteX42" fmla="*/ 958293 w 5013333"/>
              <a:gd name="connsiteY42" fmla="*/ 919052 h 3963379"/>
              <a:gd name="connsiteX43" fmla="*/ 859607 w 5013333"/>
              <a:gd name="connsiteY43" fmla="*/ 876719 h 3963379"/>
              <a:gd name="connsiteX44" fmla="*/ 753691 w 5013333"/>
              <a:gd name="connsiteY44" fmla="*/ 807010 h 3963379"/>
              <a:gd name="connsiteX45" fmla="*/ 668699 w 5013333"/>
              <a:gd name="connsiteY45" fmla="*/ 764320 h 3963379"/>
              <a:gd name="connsiteX46" fmla="*/ 554908 w 5013333"/>
              <a:gd name="connsiteY46" fmla="*/ 737918 h 3963379"/>
              <a:gd name="connsiteX47" fmla="*/ 474925 w 5013333"/>
              <a:gd name="connsiteY47" fmla="*/ 710754 h 3963379"/>
              <a:gd name="connsiteX48" fmla="*/ 399269 w 5013333"/>
              <a:gd name="connsiteY48" fmla="*/ 589364 h 3963379"/>
              <a:gd name="connsiteX49" fmla="*/ 338393 w 5013333"/>
              <a:gd name="connsiteY49" fmla="*/ 521503 h 3963379"/>
              <a:gd name="connsiteX50" fmla="*/ 284750 w 5013333"/>
              <a:gd name="connsiteY50" fmla="*/ 430887 h 3963379"/>
              <a:gd name="connsiteX51" fmla="*/ 225902 w 5013333"/>
              <a:gd name="connsiteY51" fmla="*/ 300597 h 3963379"/>
              <a:gd name="connsiteX52" fmla="*/ 81282 w 5013333"/>
              <a:gd name="connsiteY52" fmla="*/ 128604 h 3963379"/>
              <a:gd name="connsiteX53" fmla="*/ 0 w 5013333"/>
              <a:gd name="connsiteY53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58307 w 5013333"/>
              <a:gd name="connsiteY37" fmla="*/ 1295065 h 3963379"/>
              <a:gd name="connsiteX38" fmla="*/ 1211955 w 5013333"/>
              <a:gd name="connsiteY38" fmla="*/ 1282424 h 3963379"/>
              <a:gd name="connsiteX39" fmla="*/ 1200803 w 5013333"/>
              <a:gd name="connsiteY39" fmla="*/ 1193555 h 3963379"/>
              <a:gd name="connsiteX40" fmla="*/ 1105812 w 5013333"/>
              <a:gd name="connsiteY40" fmla="*/ 1124963 h 3963379"/>
              <a:gd name="connsiteX41" fmla="*/ 1024206 w 5013333"/>
              <a:gd name="connsiteY41" fmla="*/ 986344 h 3963379"/>
              <a:gd name="connsiteX42" fmla="*/ 958293 w 5013333"/>
              <a:gd name="connsiteY42" fmla="*/ 919052 h 3963379"/>
              <a:gd name="connsiteX43" fmla="*/ 859607 w 5013333"/>
              <a:gd name="connsiteY43" fmla="*/ 876719 h 3963379"/>
              <a:gd name="connsiteX44" fmla="*/ 753691 w 5013333"/>
              <a:gd name="connsiteY44" fmla="*/ 807010 h 3963379"/>
              <a:gd name="connsiteX45" fmla="*/ 668699 w 5013333"/>
              <a:gd name="connsiteY45" fmla="*/ 764320 h 3963379"/>
              <a:gd name="connsiteX46" fmla="*/ 554908 w 5013333"/>
              <a:gd name="connsiteY46" fmla="*/ 737918 h 3963379"/>
              <a:gd name="connsiteX47" fmla="*/ 474925 w 5013333"/>
              <a:gd name="connsiteY47" fmla="*/ 710754 h 3963379"/>
              <a:gd name="connsiteX48" fmla="*/ 399269 w 5013333"/>
              <a:gd name="connsiteY48" fmla="*/ 589364 h 3963379"/>
              <a:gd name="connsiteX49" fmla="*/ 338393 w 5013333"/>
              <a:gd name="connsiteY49" fmla="*/ 521503 h 3963379"/>
              <a:gd name="connsiteX50" fmla="*/ 284750 w 5013333"/>
              <a:gd name="connsiteY50" fmla="*/ 430887 h 3963379"/>
              <a:gd name="connsiteX51" fmla="*/ 225902 w 5013333"/>
              <a:gd name="connsiteY51" fmla="*/ 300597 h 3963379"/>
              <a:gd name="connsiteX52" fmla="*/ 81282 w 5013333"/>
              <a:gd name="connsiteY52" fmla="*/ 128604 h 3963379"/>
              <a:gd name="connsiteX53" fmla="*/ 0 w 5013333"/>
              <a:gd name="connsiteY53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11955 w 5013333"/>
              <a:gd name="connsiteY37" fmla="*/ 1282424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87370 w 5013333"/>
              <a:gd name="connsiteY25" fmla="*/ 2710290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632014 w 5013333"/>
              <a:gd name="connsiteY25" fmla="*/ 2795187 h 3963379"/>
              <a:gd name="connsiteX26" fmla="*/ 2474729 w 5013333"/>
              <a:gd name="connsiteY26" fmla="*/ 2714504 h 3963379"/>
              <a:gd name="connsiteX27" fmla="*/ 2310366 w 5013333"/>
              <a:gd name="connsiteY27" fmla="*/ 2610553 h 3963379"/>
              <a:gd name="connsiteX28" fmla="*/ 2201349 w 5013333"/>
              <a:gd name="connsiteY28" fmla="*/ 2538631 h 3963379"/>
              <a:gd name="connsiteX29" fmla="*/ 2118936 w 5013333"/>
              <a:gd name="connsiteY29" fmla="*/ 2443077 h 3963379"/>
              <a:gd name="connsiteX30" fmla="*/ 1910733 w 5013333"/>
              <a:gd name="connsiteY30" fmla="*/ 2196005 h 3963379"/>
              <a:gd name="connsiteX31" fmla="*/ 1786393 w 5013333"/>
              <a:gd name="connsiteY31" fmla="*/ 1933657 h 3963379"/>
              <a:gd name="connsiteX32" fmla="*/ 1769990 w 5013333"/>
              <a:gd name="connsiteY32" fmla="*/ 1863950 h 3963379"/>
              <a:gd name="connsiteX33" fmla="*/ 1637551 w 5013333"/>
              <a:gd name="connsiteY33" fmla="*/ 1758586 h 3963379"/>
              <a:gd name="connsiteX34" fmla="*/ 1517010 w 5013333"/>
              <a:gd name="connsiteY34" fmla="*/ 1634910 h 3963379"/>
              <a:gd name="connsiteX35" fmla="*/ 1451742 w 5013333"/>
              <a:gd name="connsiteY35" fmla="*/ 1552222 h 3963379"/>
              <a:gd name="connsiteX36" fmla="*/ 1388935 w 5013333"/>
              <a:gd name="connsiteY36" fmla="*/ 1472046 h 3963379"/>
              <a:gd name="connsiteX37" fmla="*/ 1317301 w 5013333"/>
              <a:gd name="connsiteY37" fmla="*/ 1375128 h 3963379"/>
              <a:gd name="connsiteX38" fmla="*/ 1220383 w 5013333"/>
              <a:gd name="connsiteY38" fmla="*/ 1286638 h 3963379"/>
              <a:gd name="connsiteX39" fmla="*/ 1200803 w 5013333"/>
              <a:gd name="connsiteY39" fmla="*/ 1193555 h 3963379"/>
              <a:gd name="connsiteX40" fmla="*/ 1105812 w 5013333"/>
              <a:gd name="connsiteY40" fmla="*/ 1124963 h 3963379"/>
              <a:gd name="connsiteX41" fmla="*/ 1024206 w 5013333"/>
              <a:gd name="connsiteY41" fmla="*/ 986344 h 3963379"/>
              <a:gd name="connsiteX42" fmla="*/ 958293 w 5013333"/>
              <a:gd name="connsiteY42" fmla="*/ 919052 h 3963379"/>
              <a:gd name="connsiteX43" fmla="*/ 859607 w 5013333"/>
              <a:gd name="connsiteY43" fmla="*/ 876719 h 3963379"/>
              <a:gd name="connsiteX44" fmla="*/ 753691 w 5013333"/>
              <a:gd name="connsiteY44" fmla="*/ 807010 h 3963379"/>
              <a:gd name="connsiteX45" fmla="*/ 668699 w 5013333"/>
              <a:gd name="connsiteY45" fmla="*/ 764320 h 3963379"/>
              <a:gd name="connsiteX46" fmla="*/ 554908 w 5013333"/>
              <a:gd name="connsiteY46" fmla="*/ 737918 h 3963379"/>
              <a:gd name="connsiteX47" fmla="*/ 474925 w 5013333"/>
              <a:gd name="connsiteY47" fmla="*/ 710754 h 3963379"/>
              <a:gd name="connsiteX48" fmla="*/ 399269 w 5013333"/>
              <a:gd name="connsiteY48" fmla="*/ 589364 h 3963379"/>
              <a:gd name="connsiteX49" fmla="*/ 338393 w 5013333"/>
              <a:gd name="connsiteY49" fmla="*/ 521503 h 3963379"/>
              <a:gd name="connsiteX50" fmla="*/ 284750 w 5013333"/>
              <a:gd name="connsiteY50" fmla="*/ 430887 h 3963379"/>
              <a:gd name="connsiteX51" fmla="*/ 225902 w 5013333"/>
              <a:gd name="connsiteY51" fmla="*/ 300597 h 3963379"/>
              <a:gd name="connsiteX52" fmla="*/ 81282 w 5013333"/>
              <a:gd name="connsiteY52" fmla="*/ 128604 h 3963379"/>
              <a:gd name="connsiteX53" fmla="*/ 0 w 5013333"/>
              <a:gd name="connsiteY53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26184 w 5013333"/>
              <a:gd name="connsiteY24" fmla="*/ 2799170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99905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0408 w 5013333"/>
              <a:gd name="connsiteY23" fmla="*/ 2882341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0408 w 5013333"/>
              <a:gd name="connsiteY23" fmla="*/ 2882341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87264 w 5013333"/>
              <a:gd name="connsiteY23" fmla="*/ 2882341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200803 w 5013333"/>
              <a:gd name="connsiteY38" fmla="*/ 1193555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20383 w 5013333"/>
              <a:gd name="connsiteY37" fmla="*/ 1286638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118936 w 5013333"/>
              <a:gd name="connsiteY28" fmla="*/ 2443077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1349 w 5013333"/>
              <a:gd name="connsiteY27" fmla="*/ 2538631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68699 w 5013333"/>
              <a:gd name="connsiteY44" fmla="*/ 764320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53691 w 5013333"/>
              <a:gd name="connsiteY43" fmla="*/ 807010 h 3963379"/>
              <a:gd name="connsiteX44" fmla="*/ 634360 w 5013333"/>
              <a:gd name="connsiteY44" fmla="*/ 786172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9607 w 5013333"/>
              <a:gd name="connsiteY42" fmla="*/ 876719 h 3963379"/>
              <a:gd name="connsiteX43" fmla="*/ 725595 w 5013333"/>
              <a:gd name="connsiteY43" fmla="*/ 844471 h 3963379"/>
              <a:gd name="connsiteX44" fmla="*/ 634360 w 5013333"/>
              <a:gd name="connsiteY44" fmla="*/ 786172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58293 w 5013333"/>
              <a:gd name="connsiteY41" fmla="*/ 919052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34360 w 5013333"/>
              <a:gd name="connsiteY44" fmla="*/ 786172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24206 w 5013333"/>
              <a:gd name="connsiteY40" fmla="*/ 986344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34360 w 5013333"/>
              <a:gd name="connsiteY44" fmla="*/ 786172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34360 w 5013333"/>
              <a:gd name="connsiteY44" fmla="*/ 786172 h 3963379"/>
              <a:gd name="connsiteX45" fmla="*/ 554908 w 5013333"/>
              <a:gd name="connsiteY45" fmla="*/ 737918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34360 w 5013333"/>
              <a:gd name="connsiteY44" fmla="*/ 786172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105812 w 5013333"/>
              <a:gd name="connsiteY39" fmla="*/ 112496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81259 w 5013333"/>
              <a:gd name="connsiteY39" fmla="*/ 1115142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10733 w 5013333"/>
              <a:gd name="connsiteY29" fmla="*/ 2196005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74574 w 5013333"/>
              <a:gd name="connsiteY29" fmla="*/ 2186184 h 3963379"/>
              <a:gd name="connsiteX30" fmla="*/ 1786393 w 5013333"/>
              <a:gd name="connsiteY30" fmla="*/ 1933657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043087 w 5013333"/>
              <a:gd name="connsiteY28" fmla="*/ 2337731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09777 w 5013333"/>
              <a:gd name="connsiteY27" fmla="*/ 2534417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10366 w 5013333"/>
              <a:gd name="connsiteY26" fmla="*/ 2610553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474729 w 5013333"/>
              <a:gd name="connsiteY25" fmla="*/ 2714504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43040 w 5013333"/>
              <a:gd name="connsiteY24" fmla="*/ 2807597 h 3963379"/>
              <a:gd name="connsiteX25" fmla="*/ 2514016 w 5013333"/>
              <a:gd name="connsiteY25" fmla="*/ 2675218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3 w 5013333"/>
              <a:gd name="connsiteY23" fmla="*/ 2878127 h 3963379"/>
              <a:gd name="connsiteX24" fmla="*/ 2692148 w 5013333"/>
              <a:gd name="connsiteY24" fmla="*/ 2763400 h 3963379"/>
              <a:gd name="connsiteX25" fmla="*/ 2514016 w 5013333"/>
              <a:gd name="connsiteY25" fmla="*/ 2675218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4 w 5013333"/>
              <a:gd name="connsiteY23" fmla="*/ 2853573 h 3963379"/>
              <a:gd name="connsiteX24" fmla="*/ 2692148 w 5013333"/>
              <a:gd name="connsiteY24" fmla="*/ 2763400 h 3963379"/>
              <a:gd name="connsiteX25" fmla="*/ 2514016 w 5013333"/>
              <a:gd name="connsiteY25" fmla="*/ 2675218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14718 w 5013333"/>
              <a:gd name="connsiteY44" fmla="*/ 795994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4 w 5013333"/>
              <a:gd name="connsiteY23" fmla="*/ 2853573 h 3963379"/>
              <a:gd name="connsiteX24" fmla="*/ 2692148 w 5013333"/>
              <a:gd name="connsiteY24" fmla="*/ 2763400 h 3963379"/>
              <a:gd name="connsiteX25" fmla="*/ 2514016 w 5013333"/>
              <a:gd name="connsiteY25" fmla="*/ 2675218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44471 h 3963379"/>
              <a:gd name="connsiteX44" fmla="*/ 601507 w 5013333"/>
              <a:gd name="connsiteY44" fmla="*/ 823288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4 w 5013333"/>
              <a:gd name="connsiteY23" fmla="*/ 2853573 h 3963379"/>
              <a:gd name="connsiteX24" fmla="*/ 2692148 w 5013333"/>
              <a:gd name="connsiteY24" fmla="*/ 2763400 h 3963379"/>
              <a:gd name="connsiteX25" fmla="*/ 2514016 w 5013333"/>
              <a:gd name="connsiteY25" fmla="*/ 2675218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56485 w 5013333"/>
              <a:gd name="connsiteY42" fmla="*/ 901693 h 3963379"/>
              <a:gd name="connsiteX43" fmla="*/ 725595 w 5013333"/>
              <a:gd name="connsiteY43" fmla="*/ 871766 h 3963379"/>
              <a:gd name="connsiteX44" fmla="*/ 601507 w 5013333"/>
              <a:gd name="connsiteY44" fmla="*/ 823288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4 w 5013333"/>
              <a:gd name="connsiteY23" fmla="*/ 2853573 h 3963379"/>
              <a:gd name="connsiteX24" fmla="*/ 2692148 w 5013333"/>
              <a:gd name="connsiteY24" fmla="*/ 2763400 h 3963379"/>
              <a:gd name="connsiteX25" fmla="*/ 2514016 w 5013333"/>
              <a:gd name="connsiteY25" fmla="*/ 2675218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42685 w 5013333"/>
              <a:gd name="connsiteY41" fmla="*/ 944026 h 3963379"/>
              <a:gd name="connsiteX42" fmla="*/ 849879 w 5013333"/>
              <a:gd name="connsiteY42" fmla="*/ 915340 h 3963379"/>
              <a:gd name="connsiteX43" fmla="*/ 725595 w 5013333"/>
              <a:gd name="connsiteY43" fmla="*/ 871766 h 3963379"/>
              <a:gd name="connsiteX44" fmla="*/ 601507 w 5013333"/>
              <a:gd name="connsiteY44" fmla="*/ 823288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4 w 5013333"/>
              <a:gd name="connsiteY23" fmla="*/ 2853573 h 3963379"/>
              <a:gd name="connsiteX24" fmla="*/ 2692148 w 5013333"/>
              <a:gd name="connsiteY24" fmla="*/ 2763400 h 3963379"/>
              <a:gd name="connsiteX25" fmla="*/ 2514016 w 5013333"/>
              <a:gd name="connsiteY25" fmla="*/ 2675218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11719 w 5013333"/>
              <a:gd name="connsiteY40" fmla="*/ 998831 h 3963379"/>
              <a:gd name="connsiteX41" fmla="*/ 922868 w 5013333"/>
              <a:gd name="connsiteY41" fmla="*/ 957674 h 3963379"/>
              <a:gd name="connsiteX42" fmla="*/ 849879 w 5013333"/>
              <a:gd name="connsiteY42" fmla="*/ 915340 h 3963379"/>
              <a:gd name="connsiteX43" fmla="*/ 725595 w 5013333"/>
              <a:gd name="connsiteY43" fmla="*/ 871766 h 3963379"/>
              <a:gd name="connsiteX44" fmla="*/ 601507 w 5013333"/>
              <a:gd name="connsiteY44" fmla="*/ 823288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4 w 5013333"/>
              <a:gd name="connsiteY23" fmla="*/ 2853573 h 3963379"/>
              <a:gd name="connsiteX24" fmla="*/ 2692148 w 5013333"/>
              <a:gd name="connsiteY24" fmla="*/ 2763400 h 3963379"/>
              <a:gd name="connsiteX25" fmla="*/ 2514016 w 5013333"/>
              <a:gd name="connsiteY25" fmla="*/ 2675218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95991 w 5013333"/>
              <a:gd name="connsiteY39" fmla="*/ 1120053 h 3963379"/>
              <a:gd name="connsiteX40" fmla="*/ 1024930 w 5013333"/>
              <a:gd name="connsiteY40" fmla="*/ 1019301 h 3963379"/>
              <a:gd name="connsiteX41" fmla="*/ 922868 w 5013333"/>
              <a:gd name="connsiteY41" fmla="*/ 957674 h 3963379"/>
              <a:gd name="connsiteX42" fmla="*/ 849879 w 5013333"/>
              <a:gd name="connsiteY42" fmla="*/ 915340 h 3963379"/>
              <a:gd name="connsiteX43" fmla="*/ 725595 w 5013333"/>
              <a:gd name="connsiteY43" fmla="*/ 871766 h 3963379"/>
              <a:gd name="connsiteX44" fmla="*/ 601507 w 5013333"/>
              <a:gd name="connsiteY44" fmla="*/ 823288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  <a:gd name="connsiteX0" fmla="*/ 4906834 w 5013333"/>
              <a:gd name="connsiteY0" fmla="*/ 3963379 h 3963379"/>
              <a:gd name="connsiteX1" fmla="*/ 4915035 w 5013333"/>
              <a:gd name="connsiteY1" fmla="*/ 3893672 h 3963379"/>
              <a:gd name="connsiteX2" fmla="*/ 4964240 w 5013333"/>
              <a:gd name="connsiteY2" fmla="*/ 3758357 h 3963379"/>
              <a:gd name="connsiteX3" fmla="*/ 5005245 w 5013333"/>
              <a:gd name="connsiteY3" fmla="*/ 3659946 h 3963379"/>
              <a:gd name="connsiteX4" fmla="*/ 5009345 w 5013333"/>
              <a:gd name="connsiteY4" fmla="*/ 3557435 h 3963379"/>
              <a:gd name="connsiteX5" fmla="*/ 4960140 w 5013333"/>
              <a:gd name="connsiteY5" fmla="*/ 3532832 h 3963379"/>
              <a:gd name="connsiteX6" fmla="*/ 4771519 w 5013333"/>
              <a:gd name="connsiteY6" fmla="*/ 3532832 h 3963379"/>
              <a:gd name="connsiteX7" fmla="*/ 4697711 w 5013333"/>
              <a:gd name="connsiteY7" fmla="*/ 3504129 h 3963379"/>
              <a:gd name="connsiteX8" fmla="*/ 4644405 w 5013333"/>
              <a:gd name="connsiteY8" fmla="*/ 3454924 h 3963379"/>
              <a:gd name="connsiteX9" fmla="*/ 4607501 w 5013333"/>
              <a:gd name="connsiteY9" fmla="*/ 3405718 h 3963379"/>
              <a:gd name="connsiteX10" fmla="*/ 4513191 w 5013333"/>
              <a:gd name="connsiteY10" fmla="*/ 3344211 h 3963379"/>
              <a:gd name="connsiteX11" fmla="*/ 4394278 w 5013333"/>
              <a:gd name="connsiteY11" fmla="*/ 3303207 h 3963379"/>
              <a:gd name="connsiteX12" fmla="*/ 4250762 w 5013333"/>
              <a:gd name="connsiteY12" fmla="*/ 3262203 h 3963379"/>
              <a:gd name="connsiteX13" fmla="*/ 4086745 w 5013333"/>
              <a:gd name="connsiteY13" fmla="*/ 3188394 h 3963379"/>
              <a:gd name="connsiteX14" fmla="*/ 3881722 w 5013333"/>
              <a:gd name="connsiteY14" fmla="*/ 3069481 h 3963379"/>
              <a:gd name="connsiteX15" fmla="*/ 3775110 w 5013333"/>
              <a:gd name="connsiteY15" fmla="*/ 3016175 h 3963379"/>
              <a:gd name="connsiteX16" fmla="*/ 3631594 w 5013333"/>
              <a:gd name="connsiteY16" fmla="*/ 2975172 h 3963379"/>
              <a:gd name="connsiteX17" fmla="*/ 3488079 w 5013333"/>
              <a:gd name="connsiteY17" fmla="*/ 2962870 h 3963379"/>
              <a:gd name="connsiteX18" fmla="*/ 3336362 w 5013333"/>
              <a:gd name="connsiteY18" fmla="*/ 2884961 h 3963379"/>
              <a:gd name="connsiteX19" fmla="*/ 3225650 w 5013333"/>
              <a:gd name="connsiteY19" fmla="*/ 2819354 h 3963379"/>
              <a:gd name="connsiteX20" fmla="*/ 3114938 w 5013333"/>
              <a:gd name="connsiteY20" fmla="*/ 2749646 h 3963379"/>
              <a:gd name="connsiteX21" fmla="*/ 2991924 w 5013333"/>
              <a:gd name="connsiteY21" fmla="*/ 2712742 h 3963379"/>
              <a:gd name="connsiteX22" fmla="*/ 2936772 w 5013333"/>
              <a:gd name="connsiteY22" fmla="*/ 2744848 h 3963379"/>
              <a:gd name="connsiteX23" fmla="*/ 2874624 w 5013333"/>
              <a:gd name="connsiteY23" fmla="*/ 2853573 h 3963379"/>
              <a:gd name="connsiteX24" fmla="*/ 2692148 w 5013333"/>
              <a:gd name="connsiteY24" fmla="*/ 2763400 h 3963379"/>
              <a:gd name="connsiteX25" fmla="*/ 2514016 w 5013333"/>
              <a:gd name="connsiteY25" fmla="*/ 2675218 h 3963379"/>
              <a:gd name="connsiteX26" fmla="*/ 2349652 w 5013333"/>
              <a:gd name="connsiteY26" fmla="*/ 2581089 h 3963379"/>
              <a:gd name="connsiteX27" fmla="*/ 2244153 w 5013333"/>
              <a:gd name="connsiteY27" fmla="*/ 2514775 h 3963379"/>
              <a:gd name="connsiteX28" fmla="*/ 2121659 w 5013333"/>
              <a:gd name="connsiteY28" fmla="*/ 2347553 h 3963379"/>
              <a:gd name="connsiteX29" fmla="*/ 1974574 w 5013333"/>
              <a:gd name="connsiteY29" fmla="*/ 2186184 h 3963379"/>
              <a:gd name="connsiteX30" fmla="*/ 1825680 w 5013333"/>
              <a:gd name="connsiteY30" fmla="*/ 1909104 h 3963379"/>
              <a:gd name="connsiteX31" fmla="*/ 1769990 w 5013333"/>
              <a:gd name="connsiteY31" fmla="*/ 1863950 h 3963379"/>
              <a:gd name="connsiteX32" fmla="*/ 1637551 w 5013333"/>
              <a:gd name="connsiteY32" fmla="*/ 1758586 h 3963379"/>
              <a:gd name="connsiteX33" fmla="*/ 1517010 w 5013333"/>
              <a:gd name="connsiteY33" fmla="*/ 1634910 h 3963379"/>
              <a:gd name="connsiteX34" fmla="*/ 1451742 w 5013333"/>
              <a:gd name="connsiteY34" fmla="*/ 1552222 h 3963379"/>
              <a:gd name="connsiteX35" fmla="*/ 1388935 w 5013333"/>
              <a:gd name="connsiteY35" fmla="*/ 1472046 h 3963379"/>
              <a:gd name="connsiteX36" fmla="*/ 1317301 w 5013333"/>
              <a:gd name="connsiteY36" fmla="*/ 1375128 h 3963379"/>
              <a:gd name="connsiteX37" fmla="*/ 1237238 w 5013333"/>
              <a:gd name="connsiteY37" fmla="*/ 1295065 h 3963379"/>
              <a:gd name="connsiteX38" fmla="*/ 1192375 w 5013333"/>
              <a:gd name="connsiteY38" fmla="*/ 1189341 h 3963379"/>
              <a:gd name="connsiteX39" fmla="*/ 1089386 w 5013333"/>
              <a:gd name="connsiteY39" fmla="*/ 1133701 h 3963379"/>
              <a:gd name="connsiteX40" fmla="*/ 1024930 w 5013333"/>
              <a:gd name="connsiteY40" fmla="*/ 1019301 h 3963379"/>
              <a:gd name="connsiteX41" fmla="*/ 922868 w 5013333"/>
              <a:gd name="connsiteY41" fmla="*/ 957674 h 3963379"/>
              <a:gd name="connsiteX42" fmla="*/ 849879 w 5013333"/>
              <a:gd name="connsiteY42" fmla="*/ 915340 h 3963379"/>
              <a:gd name="connsiteX43" fmla="*/ 725595 w 5013333"/>
              <a:gd name="connsiteY43" fmla="*/ 871766 h 3963379"/>
              <a:gd name="connsiteX44" fmla="*/ 601507 w 5013333"/>
              <a:gd name="connsiteY44" fmla="*/ 823288 h 3963379"/>
              <a:gd name="connsiteX45" fmla="*/ 530354 w 5013333"/>
              <a:gd name="connsiteY45" fmla="*/ 752650 h 3963379"/>
              <a:gd name="connsiteX46" fmla="*/ 474925 w 5013333"/>
              <a:gd name="connsiteY46" fmla="*/ 710754 h 3963379"/>
              <a:gd name="connsiteX47" fmla="*/ 399269 w 5013333"/>
              <a:gd name="connsiteY47" fmla="*/ 589364 h 3963379"/>
              <a:gd name="connsiteX48" fmla="*/ 338393 w 5013333"/>
              <a:gd name="connsiteY48" fmla="*/ 521503 h 3963379"/>
              <a:gd name="connsiteX49" fmla="*/ 284750 w 5013333"/>
              <a:gd name="connsiteY49" fmla="*/ 430887 h 3963379"/>
              <a:gd name="connsiteX50" fmla="*/ 225902 w 5013333"/>
              <a:gd name="connsiteY50" fmla="*/ 300597 h 3963379"/>
              <a:gd name="connsiteX51" fmla="*/ 81282 w 5013333"/>
              <a:gd name="connsiteY51" fmla="*/ 128604 h 3963379"/>
              <a:gd name="connsiteX52" fmla="*/ 0 w 5013333"/>
              <a:gd name="connsiteY52" fmla="*/ 0 h 396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013333" h="3963379">
                <a:moveTo>
                  <a:pt x="4906834" y="3963379"/>
                </a:moveTo>
                <a:cubicBezTo>
                  <a:pt x="4909531" y="3928319"/>
                  <a:pt x="4905467" y="3927842"/>
                  <a:pt x="4915035" y="3893672"/>
                </a:cubicBezTo>
                <a:cubicBezTo>
                  <a:pt x="4924603" y="3859502"/>
                  <a:pt x="4949205" y="3797311"/>
                  <a:pt x="4964240" y="3758357"/>
                </a:cubicBezTo>
                <a:cubicBezTo>
                  <a:pt x="4975175" y="3735121"/>
                  <a:pt x="4997728" y="3678398"/>
                  <a:pt x="5005245" y="3659946"/>
                </a:cubicBezTo>
                <a:cubicBezTo>
                  <a:pt x="5012762" y="3626459"/>
                  <a:pt x="5016863" y="3578621"/>
                  <a:pt x="5009345" y="3557435"/>
                </a:cubicBezTo>
                <a:cubicBezTo>
                  <a:pt x="5001828" y="3536249"/>
                  <a:pt x="4999778" y="3536933"/>
                  <a:pt x="4960140" y="3532832"/>
                </a:cubicBezTo>
                <a:cubicBezTo>
                  <a:pt x="4920502" y="3528731"/>
                  <a:pt x="4815257" y="3537616"/>
                  <a:pt x="4771519" y="3532832"/>
                </a:cubicBezTo>
                <a:cubicBezTo>
                  <a:pt x="4727781" y="3528048"/>
                  <a:pt x="4718897" y="3517114"/>
                  <a:pt x="4697711" y="3504129"/>
                </a:cubicBezTo>
                <a:cubicBezTo>
                  <a:pt x="4676525" y="3491144"/>
                  <a:pt x="4659440" y="3471326"/>
                  <a:pt x="4644405" y="3454924"/>
                </a:cubicBezTo>
                <a:cubicBezTo>
                  <a:pt x="4629370" y="3438522"/>
                  <a:pt x="4629370" y="3424170"/>
                  <a:pt x="4607501" y="3405718"/>
                </a:cubicBezTo>
                <a:cubicBezTo>
                  <a:pt x="4585632" y="3387266"/>
                  <a:pt x="4548728" y="3361296"/>
                  <a:pt x="4513191" y="3344211"/>
                </a:cubicBezTo>
                <a:cubicBezTo>
                  <a:pt x="4477654" y="3327126"/>
                  <a:pt x="4438016" y="3316875"/>
                  <a:pt x="4394278" y="3303207"/>
                </a:cubicBezTo>
                <a:cubicBezTo>
                  <a:pt x="4350540" y="3289539"/>
                  <a:pt x="4302017" y="3281338"/>
                  <a:pt x="4250762" y="3262203"/>
                </a:cubicBezTo>
                <a:cubicBezTo>
                  <a:pt x="4199507" y="3243068"/>
                  <a:pt x="4148252" y="3220514"/>
                  <a:pt x="4086745" y="3188394"/>
                </a:cubicBezTo>
                <a:cubicBezTo>
                  <a:pt x="4025238" y="3156274"/>
                  <a:pt x="3933661" y="3098184"/>
                  <a:pt x="3881722" y="3069481"/>
                </a:cubicBezTo>
                <a:cubicBezTo>
                  <a:pt x="3829783" y="3040778"/>
                  <a:pt x="3816798" y="3031893"/>
                  <a:pt x="3775110" y="3016175"/>
                </a:cubicBezTo>
                <a:cubicBezTo>
                  <a:pt x="3733422" y="3000457"/>
                  <a:pt x="3671915" y="2980639"/>
                  <a:pt x="3631594" y="2975172"/>
                </a:cubicBezTo>
                <a:cubicBezTo>
                  <a:pt x="3583756" y="2966288"/>
                  <a:pt x="3537284" y="2977905"/>
                  <a:pt x="3488079" y="2962870"/>
                </a:cubicBezTo>
                <a:cubicBezTo>
                  <a:pt x="3438874" y="2947835"/>
                  <a:pt x="3380100" y="2908880"/>
                  <a:pt x="3336362" y="2884961"/>
                </a:cubicBezTo>
                <a:cubicBezTo>
                  <a:pt x="3292624" y="2861042"/>
                  <a:pt x="3255036" y="2837123"/>
                  <a:pt x="3225650" y="2819354"/>
                </a:cubicBezTo>
                <a:cubicBezTo>
                  <a:pt x="3196264" y="2801585"/>
                  <a:pt x="3153892" y="2767415"/>
                  <a:pt x="3114938" y="2749646"/>
                </a:cubicBezTo>
                <a:cubicBezTo>
                  <a:pt x="3075984" y="2731877"/>
                  <a:pt x="3021618" y="2713542"/>
                  <a:pt x="2991924" y="2712742"/>
                </a:cubicBezTo>
                <a:cubicBezTo>
                  <a:pt x="2962230" y="2711942"/>
                  <a:pt x="2956322" y="2721376"/>
                  <a:pt x="2936772" y="2744848"/>
                </a:cubicBezTo>
                <a:cubicBezTo>
                  <a:pt x="2917222" y="2768320"/>
                  <a:pt x="2915395" y="2850481"/>
                  <a:pt x="2874624" y="2853573"/>
                </a:cubicBezTo>
                <a:cubicBezTo>
                  <a:pt x="2833853" y="2856665"/>
                  <a:pt x="2752249" y="2793126"/>
                  <a:pt x="2692148" y="2763400"/>
                </a:cubicBezTo>
                <a:cubicBezTo>
                  <a:pt x="2632047" y="2733674"/>
                  <a:pt x="2571099" y="2705603"/>
                  <a:pt x="2514016" y="2675218"/>
                </a:cubicBezTo>
                <a:cubicBezTo>
                  <a:pt x="2456933" y="2644833"/>
                  <a:pt x="2394629" y="2607829"/>
                  <a:pt x="2349652" y="2581089"/>
                </a:cubicBezTo>
                <a:cubicBezTo>
                  <a:pt x="2304675" y="2554349"/>
                  <a:pt x="2282152" y="2553698"/>
                  <a:pt x="2244153" y="2514775"/>
                </a:cubicBezTo>
                <a:cubicBezTo>
                  <a:pt x="2206154" y="2475852"/>
                  <a:pt x="2166589" y="2402318"/>
                  <a:pt x="2121659" y="2347553"/>
                </a:cubicBezTo>
                <a:cubicBezTo>
                  <a:pt x="2076729" y="2292788"/>
                  <a:pt x="2023847" y="2247851"/>
                  <a:pt x="1974574" y="2186184"/>
                </a:cubicBezTo>
                <a:cubicBezTo>
                  <a:pt x="1899053" y="2081184"/>
                  <a:pt x="1859777" y="1962810"/>
                  <a:pt x="1825680" y="1909104"/>
                </a:cubicBezTo>
                <a:cubicBezTo>
                  <a:pt x="1791583" y="1855398"/>
                  <a:pt x="1801345" y="1889036"/>
                  <a:pt x="1769990" y="1863950"/>
                </a:cubicBezTo>
                <a:cubicBezTo>
                  <a:pt x="1738635" y="1838864"/>
                  <a:pt x="1678310" y="1799569"/>
                  <a:pt x="1637551" y="1758586"/>
                </a:cubicBezTo>
                <a:cubicBezTo>
                  <a:pt x="1596792" y="1717603"/>
                  <a:pt x="1547978" y="1669304"/>
                  <a:pt x="1517010" y="1634910"/>
                </a:cubicBezTo>
                <a:cubicBezTo>
                  <a:pt x="1486042" y="1600516"/>
                  <a:pt x="1473088" y="1579366"/>
                  <a:pt x="1451742" y="1552222"/>
                </a:cubicBezTo>
                <a:cubicBezTo>
                  <a:pt x="1430396" y="1525078"/>
                  <a:pt x="1405021" y="1505073"/>
                  <a:pt x="1388935" y="1472046"/>
                </a:cubicBezTo>
                <a:cubicBezTo>
                  <a:pt x="1372849" y="1439019"/>
                  <a:pt x="1346798" y="1406732"/>
                  <a:pt x="1317301" y="1375128"/>
                </a:cubicBezTo>
                <a:cubicBezTo>
                  <a:pt x="1287804" y="1343524"/>
                  <a:pt x="1256654" y="1325327"/>
                  <a:pt x="1237238" y="1295065"/>
                </a:cubicBezTo>
                <a:cubicBezTo>
                  <a:pt x="1202371" y="1248651"/>
                  <a:pt x="1217017" y="1216235"/>
                  <a:pt x="1192375" y="1189341"/>
                </a:cubicBezTo>
                <a:cubicBezTo>
                  <a:pt x="1167733" y="1162447"/>
                  <a:pt x="1117293" y="1162041"/>
                  <a:pt x="1089386" y="1133701"/>
                </a:cubicBezTo>
                <a:cubicBezTo>
                  <a:pt x="1061479" y="1105361"/>
                  <a:pt x="1052683" y="1048639"/>
                  <a:pt x="1024930" y="1019301"/>
                </a:cubicBezTo>
                <a:cubicBezTo>
                  <a:pt x="997177" y="989963"/>
                  <a:pt x="952043" y="975001"/>
                  <a:pt x="922868" y="957674"/>
                </a:cubicBezTo>
                <a:cubicBezTo>
                  <a:pt x="893693" y="940347"/>
                  <a:pt x="882758" y="929658"/>
                  <a:pt x="849879" y="915340"/>
                </a:cubicBezTo>
                <a:cubicBezTo>
                  <a:pt x="817000" y="901022"/>
                  <a:pt x="766990" y="887108"/>
                  <a:pt x="725595" y="871766"/>
                </a:cubicBezTo>
                <a:cubicBezTo>
                  <a:pt x="684200" y="856424"/>
                  <a:pt x="634047" y="843141"/>
                  <a:pt x="601507" y="823288"/>
                </a:cubicBezTo>
                <a:cubicBezTo>
                  <a:pt x="568967" y="803435"/>
                  <a:pt x="551451" y="771406"/>
                  <a:pt x="530354" y="752650"/>
                </a:cubicBezTo>
                <a:cubicBezTo>
                  <a:pt x="509257" y="733894"/>
                  <a:pt x="482164" y="742026"/>
                  <a:pt x="474925" y="710754"/>
                </a:cubicBezTo>
                <a:cubicBezTo>
                  <a:pt x="437541" y="669434"/>
                  <a:pt x="422024" y="620906"/>
                  <a:pt x="399269" y="589364"/>
                </a:cubicBezTo>
                <a:cubicBezTo>
                  <a:pt x="376514" y="557822"/>
                  <a:pt x="358317" y="547078"/>
                  <a:pt x="338393" y="521503"/>
                </a:cubicBezTo>
                <a:cubicBezTo>
                  <a:pt x="318469" y="495928"/>
                  <a:pt x="303498" y="467705"/>
                  <a:pt x="284750" y="430887"/>
                </a:cubicBezTo>
                <a:cubicBezTo>
                  <a:pt x="266002" y="394069"/>
                  <a:pt x="259813" y="350977"/>
                  <a:pt x="225902" y="300597"/>
                </a:cubicBezTo>
                <a:cubicBezTo>
                  <a:pt x="191991" y="250217"/>
                  <a:pt x="118456" y="208225"/>
                  <a:pt x="81282" y="128604"/>
                </a:cubicBezTo>
                <a:cubicBezTo>
                  <a:pt x="44108" y="48983"/>
                  <a:pt x="35439" y="15569"/>
                  <a:pt x="0" y="0"/>
                </a:cubicBezTo>
              </a:path>
            </a:pathLst>
          </a:custGeom>
          <a:noFill/>
          <a:ln w="57150">
            <a:solidFill>
              <a:srgbClr val="FF99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black"/>
              </a:solidFill>
            </a:endParaRPr>
          </a:p>
        </p:txBody>
      </p:sp>
      <p:grpSp>
        <p:nvGrpSpPr>
          <p:cNvPr id="48" name="Группа 29"/>
          <p:cNvGrpSpPr>
            <a:grpSpLocks/>
          </p:cNvGrpSpPr>
          <p:nvPr/>
        </p:nvGrpSpPr>
        <p:grpSpPr bwMode="auto">
          <a:xfrm>
            <a:off x="1791675" y="2086804"/>
            <a:ext cx="5480050" cy="3592513"/>
            <a:chOff x="1692275" y="1914525"/>
            <a:chExt cx="5480050" cy="3593060"/>
          </a:xfrm>
        </p:grpSpPr>
        <p:sp>
          <p:nvSpPr>
            <p:cNvPr id="49" name="Полилиния 48"/>
            <p:cNvSpPr/>
            <p:nvPr/>
          </p:nvSpPr>
          <p:spPr bwMode="auto">
            <a:xfrm>
              <a:off x="1692275" y="1914525"/>
              <a:ext cx="288925" cy="825626"/>
            </a:xfrm>
            <a:custGeom>
              <a:avLst/>
              <a:gdLst>
                <a:gd name="connsiteX0" fmla="*/ 287998 w 287998"/>
                <a:gd name="connsiteY0" fmla="*/ 904875 h 904875"/>
                <a:gd name="connsiteX1" fmla="*/ 226086 w 287998"/>
                <a:gd name="connsiteY1" fmla="*/ 700088 h 904875"/>
                <a:gd name="connsiteX2" fmla="*/ 73686 w 287998"/>
                <a:gd name="connsiteY2" fmla="*/ 514350 h 904875"/>
                <a:gd name="connsiteX3" fmla="*/ 2248 w 287998"/>
                <a:gd name="connsiteY3" fmla="*/ 352425 h 904875"/>
                <a:gd name="connsiteX4" fmla="*/ 16536 w 287998"/>
                <a:gd name="connsiteY4" fmla="*/ 0 h 904875"/>
                <a:gd name="connsiteX5" fmla="*/ 16536 w 287998"/>
                <a:gd name="connsiteY5" fmla="*/ 0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998" h="904875">
                  <a:moveTo>
                    <a:pt x="287998" y="904875"/>
                  </a:moveTo>
                  <a:cubicBezTo>
                    <a:pt x="274901" y="835025"/>
                    <a:pt x="261805" y="765175"/>
                    <a:pt x="226086" y="700088"/>
                  </a:cubicBezTo>
                  <a:cubicBezTo>
                    <a:pt x="190367" y="635001"/>
                    <a:pt x="110992" y="572294"/>
                    <a:pt x="73686" y="514350"/>
                  </a:cubicBezTo>
                  <a:cubicBezTo>
                    <a:pt x="36380" y="456406"/>
                    <a:pt x="11773" y="438150"/>
                    <a:pt x="2248" y="352425"/>
                  </a:cubicBezTo>
                  <a:cubicBezTo>
                    <a:pt x="-7277" y="266700"/>
                    <a:pt x="16536" y="0"/>
                    <a:pt x="16536" y="0"/>
                  </a:cubicBezTo>
                  <a:lnTo>
                    <a:pt x="16536" y="0"/>
                  </a:lnTo>
                </a:path>
              </a:pathLst>
            </a:custGeom>
            <a:noFill/>
            <a:ln w="38100">
              <a:solidFill>
                <a:srgbClr val="00B0F0">
                  <a:alpha val="50196"/>
                </a:srgb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400">
                <a:solidFill>
                  <a:prstClr val="black"/>
                </a:solidFill>
              </a:endParaRPr>
            </a:p>
          </p:txBody>
        </p:sp>
        <p:grpSp>
          <p:nvGrpSpPr>
            <p:cNvPr id="50" name="Группа 12"/>
            <p:cNvGrpSpPr>
              <a:grpSpLocks/>
            </p:cNvGrpSpPr>
            <p:nvPr/>
          </p:nvGrpSpPr>
          <p:grpSpPr bwMode="auto">
            <a:xfrm>
              <a:off x="2060944" y="2854806"/>
              <a:ext cx="5111381" cy="2652779"/>
              <a:chOff x="2060944" y="2854806"/>
              <a:chExt cx="5111381" cy="2652779"/>
            </a:xfrm>
          </p:grpSpPr>
          <p:sp>
            <p:nvSpPr>
              <p:cNvPr id="51" name="Полилиния 50"/>
              <p:cNvSpPr/>
              <p:nvPr/>
            </p:nvSpPr>
            <p:spPr bwMode="auto">
              <a:xfrm>
                <a:off x="6797675" y="5237669"/>
                <a:ext cx="374650" cy="269916"/>
              </a:xfrm>
              <a:custGeom>
                <a:avLst/>
                <a:gdLst>
                  <a:gd name="connsiteX0" fmla="*/ 374650 w 374650"/>
                  <a:gd name="connsiteY0" fmla="*/ 0 h 294526"/>
                  <a:gd name="connsiteX1" fmla="*/ 222250 w 374650"/>
                  <a:gd name="connsiteY1" fmla="*/ 266700 h 294526"/>
                  <a:gd name="connsiteX2" fmla="*/ 0 w 374650"/>
                  <a:gd name="connsiteY2" fmla="*/ 273050 h 29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650" h="294526">
                    <a:moveTo>
                      <a:pt x="374650" y="0"/>
                    </a:moveTo>
                    <a:cubicBezTo>
                      <a:pt x="329671" y="110596"/>
                      <a:pt x="284692" y="221192"/>
                      <a:pt x="222250" y="266700"/>
                    </a:cubicBezTo>
                    <a:cubicBezTo>
                      <a:pt x="159808" y="312208"/>
                      <a:pt x="79904" y="292629"/>
                      <a:pt x="0" y="273050"/>
                    </a:cubicBezTo>
                  </a:path>
                </a:pathLst>
              </a:custGeom>
              <a:noFill/>
              <a:ln w="38100">
                <a:solidFill>
                  <a:srgbClr val="00B0F0">
                    <a:alpha val="50196"/>
                  </a:srgbClr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Полилиния 51"/>
              <p:cNvSpPr/>
              <p:nvPr/>
            </p:nvSpPr>
            <p:spPr bwMode="auto">
              <a:xfrm>
                <a:off x="2060575" y="2854468"/>
                <a:ext cx="4821238" cy="2653117"/>
              </a:xfrm>
              <a:custGeom>
                <a:avLst/>
                <a:gdLst>
                  <a:gd name="connsiteX0" fmla="*/ 4826228 w 4934792"/>
                  <a:gd name="connsiteY0" fmla="*/ 3149144 h 3149144"/>
                  <a:gd name="connsiteX1" fmla="*/ 4834429 w 4934792"/>
                  <a:gd name="connsiteY1" fmla="*/ 3079437 h 3149144"/>
                  <a:gd name="connsiteX2" fmla="*/ 4842630 w 4934792"/>
                  <a:gd name="connsiteY2" fmla="*/ 3054834 h 3149144"/>
                  <a:gd name="connsiteX3" fmla="*/ 4850831 w 4934792"/>
                  <a:gd name="connsiteY3" fmla="*/ 3009729 h 3149144"/>
                  <a:gd name="connsiteX4" fmla="*/ 4859031 w 4934792"/>
                  <a:gd name="connsiteY4" fmla="*/ 2985126 h 3149144"/>
                  <a:gd name="connsiteX5" fmla="*/ 4867232 w 4934792"/>
                  <a:gd name="connsiteY5" fmla="*/ 2972825 h 3149144"/>
                  <a:gd name="connsiteX6" fmla="*/ 4871333 w 4934792"/>
                  <a:gd name="connsiteY6" fmla="*/ 2960524 h 3149144"/>
                  <a:gd name="connsiteX7" fmla="*/ 4883634 w 4934792"/>
                  <a:gd name="connsiteY7" fmla="*/ 2944122 h 3149144"/>
                  <a:gd name="connsiteX8" fmla="*/ 4900036 w 4934792"/>
                  <a:gd name="connsiteY8" fmla="*/ 2907218 h 3149144"/>
                  <a:gd name="connsiteX9" fmla="*/ 4916438 w 4934792"/>
                  <a:gd name="connsiteY9" fmla="*/ 2858012 h 3149144"/>
                  <a:gd name="connsiteX10" fmla="*/ 4924639 w 4934792"/>
                  <a:gd name="connsiteY10" fmla="*/ 2845711 h 3149144"/>
                  <a:gd name="connsiteX11" fmla="*/ 4928739 w 4934792"/>
                  <a:gd name="connsiteY11" fmla="*/ 2833410 h 3149144"/>
                  <a:gd name="connsiteX12" fmla="*/ 4928739 w 4934792"/>
                  <a:gd name="connsiteY12" fmla="*/ 2743200 h 3149144"/>
                  <a:gd name="connsiteX13" fmla="*/ 4908237 w 4934792"/>
                  <a:gd name="connsiteY13" fmla="*/ 2710396 h 3149144"/>
                  <a:gd name="connsiteX14" fmla="*/ 4879534 w 4934792"/>
                  <a:gd name="connsiteY14" fmla="*/ 2718597 h 3149144"/>
                  <a:gd name="connsiteX15" fmla="*/ 4809826 w 4934792"/>
                  <a:gd name="connsiteY15" fmla="*/ 2722698 h 3149144"/>
                  <a:gd name="connsiteX16" fmla="*/ 4690913 w 4934792"/>
                  <a:gd name="connsiteY16" fmla="*/ 2718597 h 3149144"/>
                  <a:gd name="connsiteX17" fmla="*/ 4666310 w 4934792"/>
                  <a:gd name="connsiteY17" fmla="*/ 2710396 h 3149144"/>
                  <a:gd name="connsiteX18" fmla="*/ 4654009 w 4934792"/>
                  <a:gd name="connsiteY18" fmla="*/ 2706296 h 3149144"/>
                  <a:gd name="connsiteX19" fmla="*/ 4641708 w 4934792"/>
                  <a:gd name="connsiteY19" fmla="*/ 2702195 h 3149144"/>
                  <a:gd name="connsiteX20" fmla="*/ 4629406 w 4934792"/>
                  <a:gd name="connsiteY20" fmla="*/ 2698095 h 3149144"/>
                  <a:gd name="connsiteX21" fmla="*/ 4617105 w 4934792"/>
                  <a:gd name="connsiteY21" fmla="*/ 2689894 h 3149144"/>
                  <a:gd name="connsiteX22" fmla="*/ 4604804 w 4934792"/>
                  <a:gd name="connsiteY22" fmla="*/ 2685794 h 3149144"/>
                  <a:gd name="connsiteX23" fmla="*/ 4592502 w 4934792"/>
                  <a:gd name="connsiteY23" fmla="*/ 2673492 h 3149144"/>
                  <a:gd name="connsiteX24" fmla="*/ 4580201 w 4934792"/>
                  <a:gd name="connsiteY24" fmla="*/ 2665291 h 3149144"/>
                  <a:gd name="connsiteX25" fmla="*/ 4563799 w 4934792"/>
                  <a:gd name="connsiteY25" fmla="*/ 2640689 h 3149144"/>
                  <a:gd name="connsiteX26" fmla="*/ 4539196 w 4934792"/>
                  <a:gd name="connsiteY26" fmla="*/ 2616086 h 3149144"/>
                  <a:gd name="connsiteX27" fmla="*/ 4526895 w 4934792"/>
                  <a:gd name="connsiteY27" fmla="*/ 2591483 h 3149144"/>
                  <a:gd name="connsiteX28" fmla="*/ 4502292 w 4934792"/>
                  <a:gd name="connsiteY28" fmla="*/ 2575081 h 3149144"/>
                  <a:gd name="connsiteX29" fmla="*/ 4489991 w 4934792"/>
                  <a:gd name="connsiteY29" fmla="*/ 2562780 h 3149144"/>
                  <a:gd name="connsiteX30" fmla="*/ 4481790 w 4934792"/>
                  <a:gd name="connsiteY30" fmla="*/ 2550479 h 3149144"/>
                  <a:gd name="connsiteX31" fmla="*/ 4469489 w 4934792"/>
                  <a:gd name="connsiteY31" fmla="*/ 2546378 h 3149144"/>
                  <a:gd name="connsiteX32" fmla="*/ 4457188 w 4934792"/>
                  <a:gd name="connsiteY32" fmla="*/ 2538177 h 3149144"/>
                  <a:gd name="connsiteX33" fmla="*/ 4432585 w 4934792"/>
                  <a:gd name="connsiteY33" fmla="*/ 2529976 h 3149144"/>
                  <a:gd name="connsiteX34" fmla="*/ 4420283 w 4934792"/>
                  <a:gd name="connsiteY34" fmla="*/ 2525876 h 3149144"/>
                  <a:gd name="connsiteX35" fmla="*/ 4407982 w 4934792"/>
                  <a:gd name="connsiteY35" fmla="*/ 2517675 h 3149144"/>
                  <a:gd name="connsiteX36" fmla="*/ 4383379 w 4934792"/>
                  <a:gd name="connsiteY36" fmla="*/ 2509474 h 3149144"/>
                  <a:gd name="connsiteX37" fmla="*/ 4358777 w 4934792"/>
                  <a:gd name="connsiteY37" fmla="*/ 2501273 h 3149144"/>
                  <a:gd name="connsiteX38" fmla="*/ 4338275 w 4934792"/>
                  <a:gd name="connsiteY38" fmla="*/ 2497173 h 3149144"/>
                  <a:gd name="connsiteX39" fmla="*/ 4313672 w 4934792"/>
                  <a:gd name="connsiteY39" fmla="*/ 2488972 h 3149144"/>
                  <a:gd name="connsiteX40" fmla="*/ 4289069 w 4934792"/>
                  <a:gd name="connsiteY40" fmla="*/ 2476671 h 3149144"/>
                  <a:gd name="connsiteX41" fmla="*/ 4272667 w 4934792"/>
                  <a:gd name="connsiteY41" fmla="*/ 2468470 h 3149144"/>
                  <a:gd name="connsiteX42" fmla="*/ 4248065 w 4934792"/>
                  <a:gd name="connsiteY42" fmla="*/ 2460269 h 3149144"/>
                  <a:gd name="connsiteX43" fmla="*/ 4170156 w 4934792"/>
                  <a:gd name="connsiteY43" fmla="*/ 2447968 h 3149144"/>
                  <a:gd name="connsiteX44" fmla="*/ 3985636 w 4934792"/>
                  <a:gd name="connsiteY44" fmla="*/ 2419264 h 3149144"/>
                  <a:gd name="connsiteX45" fmla="*/ 3846221 w 4934792"/>
                  <a:gd name="connsiteY45" fmla="*/ 2365959 h 3149144"/>
                  <a:gd name="connsiteX46" fmla="*/ 3801116 w 4934792"/>
                  <a:gd name="connsiteY46" fmla="*/ 2349557 h 3149144"/>
                  <a:gd name="connsiteX47" fmla="*/ 3756011 w 4934792"/>
                  <a:gd name="connsiteY47" fmla="*/ 2324954 h 3149144"/>
                  <a:gd name="connsiteX48" fmla="*/ 3694504 w 4934792"/>
                  <a:gd name="connsiteY48" fmla="*/ 2300351 h 3149144"/>
                  <a:gd name="connsiteX49" fmla="*/ 3637098 w 4934792"/>
                  <a:gd name="connsiteY49" fmla="*/ 2255246 h 3149144"/>
                  <a:gd name="connsiteX50" fmla="*/ 3620696 w 4934792"/>
                  <a:gd name="connsiteY50" fmla="*/ 2238845 h 3149144"/>
                  <a:gd name="connsiteX51" fmla="*/ 3604294 w 4934792"/>
                  <a:gd name="connsiteY51" fmla="*/ 2230644 h 3149144"/>
                  <a:gd name="connsiteX52" fmla="*/ 3579692 w 4934792"/>
                  <a:gd name="connsiteY52" fmla="*/ 2214242 h 3149144"/>
                  <a:gd name="connsiteX53" fmla="*/ 3567390 w 4934792"/>
                  <a:gd name="connsiteY53" fmla="*/ 2206041 h 3149144"/>
                  <a:gd name="connsiteX54" fmla="*/ 3555089 w 4934792"/>
                  <a:gd name="connsiteY54" fmla="*/ 2201941 h 3149144"/>
                  <a:gd name="connsiteX55" fmla="*/ 3542788 w 4934792"/>
                  <a:gd name="connsiteY55" fmla="*/ 2193740 h 3149144"/>
                  <a:gd name="connsiteX56" fmla="*/ 3514084 w 4934792"/>
                  <a:gd name="connsiteY56" fmla="*/ 2185539 h 3149144"/>
                  <a:gd name="connsiteX57" fmla="*/ 3501783 w 4934792"/>
                  <a:gd name="connsiteY57" fmla="*/ 2177338 h 3149144"/>
                  <a:gd name="connsiteX58" fmla="*/ 3452578 w 4934792"/>
                  <a:gd name="connsiteY58" fmla="*/ 2169137 h 3149144"/>
                  <a:gd name="connsiteX59" fmla="*/ 3407473 w 4934792"/>
                  <a:gd name="connsiteY59" fmla="*/ 2148635 h 3149144"/>
                  <a:gd name="connsiteX60" fmla="*/ 3374669 w 4934792"/>
                  <a:gd name="connsiteY60" fmla="*/ 2132233 h 3149144"/>
                  <a:gd name="connsiteX61" fmla="*/ 3358267 w 4934792"/>
                  <a:gd name="connsiteY61" fmla="*/ 2128133 h 3149144"/>
                  <a:gd name="connsiteX62" fmla="*/ 3345966 w 4934792"/>
                  <a:gd name="connsiteY62" fmla="*/ 2124032 h 3149144"/>
                  <a:gd name="connsiteX63" fmla="*/ 3309062 w 4934792"/>
                  <a:gd name="connsiteY63" fmla="*/ 2107630 h 3149144"/>
                  <a:gd name="connsiteX64" fmla="*/ 3276258 w 4934792"/>
                  <a:gd name="connsiteY64" fmla="*/ 2095329 h 3149144"/>
                  <a:gd name="connsiteX65" fmla="*/ 3263957 w 4934792"/>
                  <a:gd name="connsiteY65" fmla="*/ 2087128 h 3149144"/>
                  <a:gd name="connsiteX66" fmla="*/ 3251656 w 4934792"/>
                  <a:gd name="connsiteY66" fmla="*/ 2083028 h 3149144"/>
                  <a:gd name="connsiteX67" fmla="*/ 3210651 w 4934792"/>
                  <a:gd name="connsiteY67" fmla="*/ 2066626 h 3149144"/>
                  <a:gd name="connsiteX68" fmla="*/ 3198350 w 4934792"/>
                  <a:gd name="connsiteY68" fmla="*/ 2058425 h 3149144"/>
                  <a:gd name="connsiteX69" fmla="*/ 3173747 w 4934792"/>
                  <a:gd name="connsiteY69" fmla="*/ 2054324 h 3149144"/>
                  <a:gd name="connsiteX70" fmla="*/ 3149144 w 4934792"/>
                  <a:gd name="connsiteY70" fmla="*/ 2042023 h 3149144"/>
                  <a:gd name="connsiteX71" fmla="*/ 3136843 w 4934792"/>
                  <a:gd name="connsiteY71" fmla="*/ 2033822 h 3149144"/>
                  <a:gd name="connsiteX72" fmla="*/ 3112240 w 4934792"/>
                  <a:gd name="connsiteY72" fmla="*/ 2025621 h 3149144"/>
                  <a:gd name="connsiteX73" fmla="*/ 3083537 w 4934792"/>
                  <a:gd name="connsiteY73" fmla="*/ 2009220 h 3149144"/>
                  <a:gd name="connsiteX74" fmla="*/ 3071236 w 4934792"/>
                  <a:gd name="connsiteY74" fmla="*/ 2005119 h 3149144"/>
                  <a:gd name="connsiteX75" fmla="*/ 3067135 w 4934792"/>
                  <a:gd name="connsiteY75" fmla="*/ 1992818 h 3149144"/>
                  <a:gd name="connsiteX76" fmla="*/ 3054834 w 4934792"/>
                  <a:gd name="connsiteY76" fmla="*/ 1988717 h 3149144"/>
                  <a:gd name="connsiteX77" fmla="*/ 3042533 w 4934792"/>
                  <a:gd name="connsiteY77" fmla="*/ 1980516 h 3149144"/>
                  <a:gd name="connsiteX78" fmla="*/ 3013830 w 4934792"/>
                  <a:gd name="connsiteY78" fmla="*/ 1972315 h 3149144"/>
                  <a:gd name="connsiteX79" fmla="*/ 2985127 w 4934792"/>
                  <a:gd name="connsiteY79" fmla="*/ 1960014 h 3149144"/>
                  <a:gd name="connsiteX80" fmla="*/ 2972825 w 4934792"/>
                  <a:gd name="connsiteY80" fmla="*/ 1955914 h 3149144"/>
                  <a:gd name="connsiteX81" fmla="*/ 2956423 w 4934792"/>
                  <a:gd name="connsiteY81" fmla="*/ 1947713 h 3149144"/>
                  <a:gd name="connsiteX82" fmla="*/ 2944122 w 4934792"/>
                  <a:gd name="connsiteY82" fmla="*/ 1943612 h 3149144"/>
                  <a:gd name="connsiteX83" fmla="*/ 2919519 w 4934792"/>
                  <a:gd name="connsiteY83" fmla="*/ 1931311 h 3149144"/>
                  <a:gd name="connsiteX84" fmla="*/ 2866214 w 4934792"/>
                  <a:gd name="connsiteY84" fmla="*/ 1927211 h 3149144"/>
                  <a:gd name="connsiteX85" fmla="*/ 2853912 w 4934792"/>
                  <a:gd name="connsiteY85" fmla="*/ 1923110 h 3149144"/>
                  <a:gd name="connsiteX86" fmla="*/ 2849812 w 4934792"/>
                  <a:gd name="connsiteY86" fmla="*/ 1935411 h 3149144"/>
                  <a:gd name="connsiteX87" fmla="*/ 2833410 w 4934792"/>
                  <a:gd name="connsiteY87" fmla="*/ 1960014 h 3149144"/>
                  <a:gd name="connsiteX88" fmla="*/ 2825209 w 4934792"/>
                  <a:gd name="connsiteY88" fmla="*/ 1972315 h 3149144"/>
                  <a:gd name="connsiteX89" fmla="*/ 2829309 w 4934792"/>
                  <a:gd name="connsiteY89" fmla="*/ 1931311 h 3149144"/>
                  <a:gd name="connsiteX90" fmla="*/ 2837510 w 4934792"/>
                  <a:gd name="connsiteY90" fmla="*/ 1919010 h 3149144"/>
                  <a:gd name="connsiteX91" fmla="*/ 2845711 w 4934792"/>
                  <a:gd name="connsiteY91" fmla="*/ 1894407 h 3149144"/>
                  <a:gd name="connsiteX92" fmla="*/ 2849812 w 4934792"/>
                  <a:gd name="connsiteY92" fmla="*/ 1882106 h 3149144"/>
                  <a:gd name="connsiteX93" fmla="*/ 2858013 w 4934792"/>
                  <a:gd name="connsiteY93" fmla="*/ 1869804 h 3149144"/>
                  <a:gd name="connsiteX94" fmla="*/ 2866214 w 4934792"/>
                  <a:gd name="connsiteY94" fmla="*/ 1845202 h 3149144"/>
                  <a:gd name="connsiteX95" fmla="*/ 2874414 w 4934792"/>
                  <a:gd name="connsiteY95" fmla="*/ 1832900 h 3149144"/>
                  <a:gd name="connsiteX96" fmla="*/ 2882615 w 4934792"/>
                  <a:gd name="connsiteY96" fmla="*/ 1808298 h 3149144"/>
                  <a:gd name="connsiteX97" fmla="*/ 2878515 w 4934792"/>
                  <a:gd name="connsiteY97" fmla="*/ 1759092 h 3149144"/>
                  <a:gd name="connsiteX98" fmla="*/ 2866214 w 4934792"/>
                  <a:gd name="connsiteY98" fmla="*/ 1746791 h 3149144"/>
                  <a:gd name="connsiteX99" fmla="*/ 2829309 w 4934792"/>
                  <a:gd name="connsiteY99" fmla="*/ 1726289 h 3149144"/>
                  <a:gd name="connsiteX100" fmla="*/ 2706296 w 4934792"/>
                  <a:gd name="connsiteY100" fmla="*/ 1730389 h 3149144"/>
                  <a:gd name="connsiteX101" fmla="*/ 2685794 w 4934792"/>
                  <a:gd name="connsiteY101" fmla="*/ 1722188 h 3149144"/>
                  <a:gd name="connsiteX102" fmla="*/ 2673492 w 4934792"/>
                  <a:gd name="connsiteY102" fmla="*/ 1718088 h 3149144"/>
                  <a:gd name="connsiteX103" fmla="*/ 2632488 w 4934792"/>
                  <a:gd name="connsiteY103" fmla="*/ 1697585 h 3149144"/>
                  <a:gd name="connsiteX104" fmla="*/ 2607885 w 4934792"/>
                  <a:gd name="connsiteY104" fmla="*/ 1693485 h 3149144"/>
                  <a:gd name="connsiteX105" fmla="*/ 2595584 w 4934792"/>
                  <a:gd name="connsiteY105" fmla="*/ 1685284 h 3149144"/>
                  <a:gd name="connsiteX106" fmla="*/ 2583283 w 4934792"/>
                  <a:gd name="connsiteY106" fmla="*/ 1681184 h 3149144"/>
                  <a:gd name="connsiteX107" fmla="*/ 2579182 w 4934792"/>
                  <a:gd name="connsiteY107" fmla="*/ 1656581 h 3149144"/>
                  <a:gd name="connsiteX108" fmla="*/ 2575082 w 4934792"/>
                  <a:gd name="connsiteY108" fmla="*/ 1644280 h 3149144"/>
                  <a:gd name="connsiteX109" fmla="*/ 2554579 w 4934792"/>
                  <a:gd name="connsiteY109" fmla="*/ 1615576 h 3149144"/>
                  <a:gd name="connsiteX110" fmla="*/ 2542278 w 4934792"/>
                  <a:gd name="connsiteY110" fmla="*/ 1603275 h 3149144"/>
                  <a:gd name="connsiteX111" fmla="*/ 2525876 w 4934792"/>
                  <a:gd name="connsiteY111" fmla="*/ 1578672 h 3149144"/>
                  <a:gd name="connsiteX112" fmla="*/ 2509475 w 4934792"/>
                  <a:gd name="connsiteY112" fmla="*/ 1554070 h 3149144"/>
                  <a:gd name="connsiteX113" fmla="*/ 2501274 w 4934792"/>
                  <a:gd name="connsiteY113" fmla="*/ 1529467 h 3149144"/>
                  <a:gd name="connsiteX114" fmla="*/ 2497173 w 4934792"/>
                  <a:gd name="connsiteY114" fmla="*/ 1517166 h 3149144"/>
                  <a:gd name="connsiteX115" fmla="*/ 2488972 w 4934792"/>
                  <a:gd name="connsiteY115" fmla="*/ 1480262 h 3149144"/>
                  <a:gd name="connsiteX116" fmla="*/ 2480771 w 4934792"/>
                  <a:gd name="connsiteY116" fmla="*/ 1455659 h 3149144"/>
                  <a:gd name="connsiteX117" fmla="*/ 2476671 w 4934792"/>
                  <a:gd name="connsiteY117" fmla="*/ 1443358 h 3149144"/>
                  <a:gd name="connsiteX118" fmla="*/ 2472570 w 4934792"/>
                  <a:gd name="connsiteY118" fmla="*/ 1426956 h 3149144"/>
                  <a:gd name="connsiteX119" fmla="*/ 2464370 w 4934792"/>
                  <a:gd name="connsiteY119" fmla="*/ 1414655 h 3149144"/>
                  <a:gd name="connsiteX120" fmla="*/ 2456169 w 4934792"/>
                  <a:gd name="connsiteY120" fmla="*/ 1385951 h 3149144"/>
                  <a:gd name="connsiteX121" fmla="*/ 2439767 w 4934792"/>
                  <a:gd name="connsiteY121" fmla="*/ 1361349 h 3149144"/>
                  <a:gd name="connsiteX122" fmla="*/ 2435666 w 4934792"/>
                  <a:gd name="connsiteY122" fmla="*/ 1349047 h 3149144"/>
                  <a:gd name="connsiteX123" fmla="*/ 2398762 w 4934792"/>
                  <a:gd name="connsiteY123" fmla="*/ 1320344 h 3149144"/>
                  <a:gd name="connsiteX124" fmla="*/ 2361858 w 4934792"/>
                  <a:gd name="connsiteY124" fmla="*/ 1295741 h 3149144"/>
                  <a:gd name="connsiteX125" fmla="*/ 2349557 w 4934792"/>
                  <a:gd name="connsiteY125" fmla="*/ 1287541 h 3149144"/>
                  <a:gd name="connsiteX126" fmla="*/ 2341356 w 4934792"/>
                  <a:gd name="connsiteY126" fmla="*/ 1275239 h 3149144"/>
                  <a:gd name="connsiteX127" fmla="*/ 2324954 w 4934792"/>
                  <a:gd name="connsiteY127" fmla="*/ 1271139 h 3149144"/>
                  <a:gd name="connsiteX128" fmla="*/ 2312653 w 4934792"/>
                  <a:gd name="connsiteY128" fmla="*/ 1262938 h 3149144"/>
                  <a:gd name="connsiteX129" fmla="*/ 2288050 w 4934792"/>
                  <a:gd name="connsiteY129" fmla="*/ 1254737 h 3149144"/>
                  <a:gd name="connsiteX130" fmla="*/ 2271649 w 4934792"/>
                  <a:gd name="connsiteY130" fmla="*/ 1246536 h 3149144"/>
                  <a:gd name="connsiteX131" fmla="*/ 2201941 w 4934792"/>
                  <a:gd name="connsiteY131" fmla="*/ 1234235 h 3149144"/>
                  <a:gd name="connsiteX132" fmla="*/ 2169137 w 4934792"/>
                  <a:gd name="connsiteY132" fmla="*/ 1230134 h 3149144"/>
                  <a:gd name="connsiteX133" fmla="*/ 1906709 w 4934792"/>
                  <a:gd name="connsiteY133" fmla="*/ 1226034 h 3149144"/>
                  <a:gd name="connsiteX134" fmla="*/ 1882106 w 4934792"/>
                  <a:gd name="connsiteY134" fmla="*/ 1221933 h 3149144"/>
                  <a:gd name="connsiteX135" fmla="*/ 1857503 w 4934792"/>
                  <a:gd name="connsiteY135" fmla="*/ 1213733 h 3149144"/>
                  <a:gd name="connsiteX136" fmla="*/ 1832901 w 4934792"/>
                  <a:gd name="connsiteY136" fmla="*/ 1197331 h 3149144"/>
                  <a:gd name="connsiteX137" fmla="*/ 1816499 w 4934792"/>
                  <a:gd name="connsiteY137" fmla="*/ 1172728 h 3149144"/>
                  <a:gd name="connsiteX138" fmla="*/ 1808298 w 4934792"/>
                  <a:gd name="connsiteY138" fmla="*/ 1160427 h 3149144"/>
                  <a:gd name="connsiteX139" fmla="*/ 1795996 w 4934792"/>
                  <a:gd name="connsiteY139" fmla="*/ 1144025 h 3149144"/>
                  <a:gd name="connsiteX140" fmla="*/ 1783695 w 4934792"/>
                  <a:gd name="connsiteY140" fmla="*/ 1135824 h 3149144"/>
                  <a:gd name="connsiteX141" fmla="*/ 1759092 w 4934792"/>
                  <a:gd name="connsiteY141" fmla="*/ 1115322 h 3149144"/>
                  <a:gd name="connsiteX142" fmla="*/ 1750892 w 4934792"/>
                  <a:gd name="connsiteY142" fmla="*/ 1103020 h 3149144"/>
                  <a:gd name="connsiteX143" fmla="*/ 1738590 w 4934792"/>
                  <a:gd name="connsiteY143" fmla="*/ 1098920 h 3149144"/>
                  <a:gd name="connsiteX144" fmla="*/ 1730389 w 4934792"/>
                  <a:gd name="connsiteY144" fmla="*/ 1074317 h 3149144"/>
                  <a:gd name="connsiteX145" fmla="*/ 1722188 w 4934792"/>
                  <a:gd name="connsiteY145" fmla="*/ 1062016 h 3149144"/>
                  <a:gd name="connsiteX146" fmla="*/ 1713988 w 4934792"/>
                  <a:gd name="connsiteY146" fmla="*/ 1037413 h 3149144"/>
                  <a:gd name="connsiteX147" fmla="*/ 1705787 w 4934792"/>
                  <a:gd name="connsiteY147" fmla="*/ 1025112 h 3149144"/>
                  <a:gd name="connsiteX148" fmla="*/ 1693485 w 4934792"/>
                  <a:gd name="connsiteY148" fmla="*/ 1000509 h 3149144"/>
                  <a:gd name="connsiteX149" fmla="*/ 1689385 w 4934792"/>
                  <a:gd name="connsiteY149" fmla="*/ 988208 h 3149144"/>
                  <a:gd name="connsiteX150" fmla="*/ 1668883 w 4934792"/>
                  <a:gd name="connsiteY150" fmla="*/ 963605 h 3149144"/>
                  <a:gd name="connsiteX151" fmla="*/ 1656581 w 4934792"/>
                  <a:gd name="connsiteY151" fmla="*/ 930802 h 3149144"/>
                  <a:gd name="connsiteX152" fmla="*/ 1636079 w 4934792"/>
                  <a:gd name="connsiteY152" fmla="*/ 893898 h 3149144"/>
                  <a:gd name="connsiteX153" fmla="*/ 1619677 w 4934792"/>
                  <a:gd name="connsiteY153" fmla="*/ 865194 h 3149144"/>
                  <a:gd name="connsiteX154" fmla="*/ 1595075 w 4934792"/>
                  <a:gd name="connsiteY154" fmla="*/ 828290 h 3149144"/>
                  <a:gd name="connsiteX155" fmla="*/ 1582773 w 4934792"/>
                  <a:gd name="connsiteY155" fmla="*/ 820089 h 3149144"/>
                  <a:gd name="connsiteX156" fmla="*/ 1578673 w 4934792"/>
                  <a:gd name="connsiteY156" fmla="*/ 807788 h 3149144"/>
                  <a:gd name="connsiteX157" fmla="*/ 1566371 w 4934792"/>
                  <a:gd name="connsiteY157" fmla="*/ 795487 h 3149144"/>
                  <a:gd name="connsiteX158" fmla="*/ 1558170 w 4934792"/>
                  <a:gd name="connsiteY158" fmla="*/ 783185 h 3149144"/>
                  <a:gd name="connsiteX159" fmla="*/ 1545869 w 4934792"/>
                  <a:gd name="connsiteY159" fmla="*/ 770884 h 3149144"/>
                  <a:gd name="connsiteX160" fmla="*/ 1537668 w 4934792"/>
                  <a:gd name="connsiteY160" fmla="*/ 758583 h 3149144"/>
                  <a:gd name="connsiteX161" fmla="*/ 1525367 w 4934792"/>
                  <a:gd name="connsiteY161" fmla="*/ 746281 h 3149144"/>
                  <a:gd name="connsiteX162" fmla="*/ 1517166 w 4934792"/>
                  <a:gd name="connsiteY162" fmla="*/ 733980 h 3149144"/>
                  <a:gd name="connsiteX163" fmla="*/ 1504865 w 4934792"/>
                  <a:gd name="connsiteY163" fmla="*/ 729880 h 3149144"/>
                  <a:gd name="connsiteX164" fmla="*/ 1492563 w 4934792"/>
                  <a:gd name="connsiteY164" fmla="*/ 705277 h 3149144"/>
                  <a:gd name="connsiteX165" fmla="*/ 1488463 w 4934792"/>
                  <a:gd name="connsiteY165" fmla="*/ 692976 h 3149144"/>
                  <a:gd name="connsiteX166" fmla="*/ 1472061 w 4934792"/>
                  <a:gd name="connsiteY166" fmla="*/ 668373 h 3149144"/>
                  <a:gd name="connsiteX167" fmla="*/ 1463860 w 4934792"/>
                  <a:gd name="connsiteY167" fmla="*/ 656072 h 3149144"/>
                  <a:gd name="connsiteX168" fmla="*/ 1455659 w 4934792"/>
                  <a:gd name="connsiteY168" fmla="*/ 643770 h 3149144"/>
                  <a:gd name="connsiteX169" fmla="*/ 1439257 w 4934792"/>
                  <a:gd name="connsiteY169" fmla="*/ 619168 h 3149144"/>
                  <a:gd name="connsiteX170" fmla="*/ 1422856 w 4934792"/>
                  <a:gd name="connsiteY170" fmla="*/ 594565 h 3149144"/>
                  <a:gd name="connsiteX171" fmla="*/ 1410554 w 4934792"/>
                  <a:gd name="connsiteY171" fmla="*/ 582263 h 3149144"/>
                  <a:gd name="connsiteX172" fmla="*/ 1394153 w 4934792"/>
                  <a:gd name="connsiteY172" fmla="*/ 557661 h 3149144"/>
                  <a:gd name="connsiteX173" fmla="*/ 1369550 w 4934792"/>
                  <a:gd name="connsiteY173" fmla="*/ 537159 h 3149144"/>
                  <a:gd name="connsiteX174" fmla="*/ 1357249 w 4934792"/>
                  <a:gd name="connsiteY174" fmla="*/ 524857 h 3149144"/>
                  <a:gd name="connsiteX175" fmla="*/ 1320344 w 4934792"/>
                  <a:gd name="connsiteY175" fmla="*/ 500255 h 3149144"/>
                  <a:gd name="connsiteX176" fmla="*/ 1308043 w 4934792"/>
                  <a:gd name="connsiteY176" fmla="*/ 492054 h 3149144"/>
                  <a:gd name="connsiteX177" fmla="*/ 1295742 w 4934792"/>
                  <a:gd name="connsiteY177" fmla="*/ 479752 h 3149144"/>
                  <a:gd name="connsiteX178" fmla="*/ 1258838 w 4934792"/>
                  <a:gd name="connsiteY178" fmla="*/ 455150 h 3149144"/>
                  <a:gd name="connsiteX179" fmla="*/ 1246536 w 4934792"/>
                  <a:gd name="connsiteY179" fmla="*/ 442848 h 3149144"/>
                  <a:gd name="connsiteX180" fmla="*/ 1205532 w 4934792"/>
                  <a:gd name="connsiteY180" fmla="*/ 418246 h 3149144"/>
                  <a:gd name="connsiteX181" fmla="*/ 1176829 w 4934792"/>
                  <a:gd name="connsiteY181" fmla="*/ 405944 h 3149144"/>
                  <a:gd name="connsiteX182" fmla="*/ 1135824 w 4934792"/>
                  <a:gd name="connsiteY182" fmla="*/ 385442 h 3149144"/>
                  <a:gd name="connsiteX183" fmla="*/ 1115322 w 4934792"/>
                  <a:gd name="connsiteY183" fmla="*/ 381341 h 3149144"/>
                  <a:gd name="connsiteX184" fmla="*/ 1082518 w 4934792"/>
                  <a:gd name="connsiteY184" fmla="*/ 360839 h 3149144"/>
                  <a:gd name="connsiteX185" fmla="*/ 1070217 w 4934792"/>
                  <a:gd name="connsiteY185" fmla="*/ 352638 h 3149144"/>
                  <a:gd name="connsiteX186" fmla="*/ 1045614 w 4934792"/>
                  <a:gd name="connsiteY186" fmla="*/ 344437 h 3149144"/>
                  <a:gd name="connsiteX187" fmla="*/ 1016911 w 4934792"/>
                  <a:gd name="connsiteY187" fmla="*/ 336237 h 3149144"/>
                  <a:gd name="connsiteX188" fmla="*/ 992309 w 4934792"/>
                  <a:gd name="connsiteY188" fmla="*/ 332136 h 3149144"/>
                  <a:gd name="connsiteX189" fmla="*/ 971806 w 4934792"/>
                  <a:gd name="connsiteY189" fmla="*/ 328036 h 3149144"/>
                  <a:gd name="connsiteX190" fmla="*/ 939003 w 4934792"/>
                  <a:gd name="connsiteY190" fmla="*/ 323935 h 3149144"/>
                  <a:gd name="connsiteX191" fmla="*/ 910300 w 4934792"/>
                  <a:gd name="connsiteY191" fmla="*/ 315734 h 3149144"/>
                  <a:gd name="connsiteX192" fmla="*/ 881596 w 4934792"/>
                  <a:gd name="connsiteY192" fmla="*/ 307533 h 3149144"/>
                  <a:gd name="connsiteX193" fmla="*/ 869295 w 4934792"/>
                  <a:gd name="connsiteY193" fmla="*/ 303433 h 3149144"/>
                  <a:gd name="connsiteX194" fmla="*/ 824190 w 4934792"/>
                  <a:gd name="connsiteY194" fmla="*/ 295232 h 3149144"/>
                  <a:gd name="connsiteX195" fmla="*/ 770884 w 4934792"/>
                  <a:gd name="connsiteY195" fmla="*/ 274730 h 3149144"/>
                  <a:gd name="connsiteX196" fmla="*/ 750382 w 4934792"/>
                  <a:gd name="connsiteY196" fmla="*/ 266529 h 3149144"/>
                  <a:gd name="connsiteX197" fmla="*/ 721679 w 4934792"/>
                  <a:gd name="connsiteY197" fmla="*/ 258328 h 3149144"/>
                  <a:gd name="connsiteX198" fmla="*/ 709378 w 4934792"/>
                  <a:gd name="connsiteY198" fmla="*/ 250127 h 3149144"/>
                  <a:gd name="connsiteX199" fmla="*/ 692976 w 4934792"/>
                  <a:gd name="connsiteY199" fmla="*/ 246027 h 3149144"/>
                  <a:gd name="connsiteX200" fmla="*/ 651971 w 4934792"/>
                  <a:gd name="connsiteY200" fmla="*/ 237826 h 3149144"/>
                  <a:gd name="connsiteX201" fmla="*/ 610967 w 4934792"/>
                  <a:gd name="connsiteY201" fmla="*/ 225524 h 3149144"/>
                  <a:gd name="connsiteX202" fmla="*/ 590465 w 4934792"/>
                  <a:gd name="connsiteY202" fmla="*/ 217324 h 3149144"/>
                  <a:gd name="connsiteX203" fmla="*/ 578163 w 4934792"/>
                  <a:gd name="connsiteY203" fmla="*/ 209123 h 3149144"/>
                  <a:gd name="connsiteX204" fmla="*/ 561762 w 4934792"/>
                  <a:gd name="connsiteY204" fmla="*/ 205022 h 3149144"/>
                  <a:gd name="connsiteX205" fmla="*/ 537159 w 4934792"/>
                  <a:gd name="connsiteY205" fmla="*/ 192721 h 3149144"/>
                  <a:gd name="connsiteX206" fmla="*/ 483853 w 4934792"/>
                  <a:gd name="connsiteY206" fmla="*/ 172219 h 3149144"/>
                  <a:gd name="connsiteX207" fmla="*/ 463351 w 4934792"/>
                  <a:gd name="connsiteY207" fmla="*/ 159917 h 3149144"/>
                  <a:gd name="connsiteX208" fmla="*/ 434648 w 4934792"/>
                  <a:gd name="connsiteY208" fmla="*/ 151716 h 3149144"/>
                  <a:gd name="connsiteX209" fmla="*/ 422346 w 4934792"/>
                  <a:gd name="connsiteY209" fmla="*/ 143515 h 3149144"/>
                  <a:gd name="connsiteX210" fmla="*/ 397744 w 4934792"/>
                  <a:gd name="connsiteY210" fmla="*/ 135315 h 3149144"/>
                  <a:gd name="connsiteX211" fmla="*/ 369040 w 4934792"/>
                  <a:gd name="connsiteY211" fmla="*/ 127114 h 3149144"/>
                  <a:gd name="connsiteX212" fmla="*/ 344438 w 4934792"/>
                  <a:gd name="connsiteY212" fmla="*/ 123013 h 3149144"/>
                  <a:gd name="connsiteX213" fmla="*/ 323935 w 4934792"/>
                  <a:gd name="connsiteY213" fmla="*/ 118913 h 3149144"/>
                  <a:gd name="connsiteX214" fmla="*/ 274730 w 4934792"/>
                  <a:gd name="connsiteY214" fmla="*/ 110712 h 3149144"/>
                  <a:gd name="connsiteX215" fmla="*/ 221424 w 4934792"/>
                  <a:gd name="connsiteY215" fmla="*/ 98411 h 3149144"/>
                  <a:gd name="connsiteX216" fmla="*/ 209123 w 4934792"/>
                  <a:gd name="connsiteY216" fmla="*/ 94310 h 3149144"/>
                  <a:gd name="connsiteX217" fmla="*/ 196822 w 4934792"/>
                  <a:gd name="connsiteY217" fmla="*/ 86109 h 3149144"/>
                  <a:gd name="connsiteX218" fmla="*/ 168118 w 4934792"/>
                  <a:gd name="connsiteY218" fmla="*/ 77908 h 3149144"/>
                  <a:gd name="connsiteX219" fmla="*/ 147616 w 4934792"/>
                  <a:gd name="connsiteY219" fmla="*/ 65607 h 3149144"/>
                  <a:gd name="connsiteX220" fmla="*/ 110712 w 4934792"/>
                  <a:gd name="connsiteY220" fmla="*/ 53306 h 3149144"/>
                  <a:gd name="connsiteX221" fmla="*/ 98411 w 4934792"/>
                  <a:gd name="connsiteY221" fmla="*/ 45105 h 3149144"/>
                  <a:gd name="connsiteX222" fmla="*/ 82009 w 4934792"/>
                  <a:gd name="connsiteY222" fmla="*/ 41004 h 3149144"/>
                  <a:gd name="connsiteX223" fmla="*/ 69708 w 4934792"/>
                  <a:gd name="connsiteY223" fmla="*/ 36904 h 3149144"/>
                  <a:gd name="connsiteX224" fmla="*/ 36904 w 4934792"/>
                  <a:gd name="connsiteY224" fmla="*/ 24602 h 3149144"/>
                  <a:gd name="connsiteX225" fmla="*/ 24603 w 4934792"/>
                  <a:gd name="connsiteY225" fmla="*/ 16402 h 3149144"/>
                  <a:gd name="connsiteX226" fmla="*/ 0 w 4934792"/>
                  <a:gd name="connsiteY226" fmla="*/ 0 h 3149144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51972 w 5504755"/>
                  <a:gd name="connsiteY222" fmla="*/ 1189130 h 4297270"/>
                  <a:gd name="connsiteX223" fmla="*/ 639671 w 5504755"/>
                  <a:gd name="connsiteY223" fmla="*/ 1185030 h 4297270"/>
                  <a:gd name="connsiteX224" fmla="*/ 606867 w 5504755"/>
                  <a:gd name="connsiteY224" fmla="*/ 1172728 h 4297270"/>
                  <a:gd name="connsiteX225" fmla="*/ 594566 w 5504755"/>
                  <a:gd name="connsiteY225" fmla="*/ 1164528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51972 w 5504755"/>
                  <a:gd name="connsiteY222" fmla="*/ 1189130 h 4297270"/>
                  <a:gd name="connsiteX223" fmla="*/ 639671 w 5504755"/>
                  <a:gd name="connsiteY223" fmla="*/ 1185030 h 4297270"/>
                  <a:gd name="connsiteX224" fmla="*/ 606867 w 5504755"/>
                  <a:gd name="connsiteY224" fmla="*/ 1172728 h 4297270"/>
                  <a:gd name="connsiteX225" fmla="*/ 291133 w 5504755"/>
                  <a:gd name="connsiteY225" fmla="*/ 602767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51972 w 5504755"/>
                  <a:gd name="connsiteY222" fmla="*/ 1189130 h 4297270"/>
                  <a:gd name="connsiteX223" fmla="*/ 639671 w 5504755"/>
                  <a:gd name="connsiteY223" fmla="*/ 1185030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51972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91133 w 5504755"/>
                  <a:gd name="connsiteY225" fmla="*/ 602767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451050 w 5504755"/>
                  <a:gd name="connsiteY224" fmla="*/ 766784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311634 w 5504755"/>
                  <a:gd name="connsiteY224" fmla="*/ 651971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311634 w 5504755"/>
                  <a:gd name="connsiteY224" fmla="*/ 651971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311634 w 5504755"/>
                  <a:gd name="connsiteY224" fmla="*/ 651971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606868 w 5504755"/>
                  <a:gd name="connsiteY223" fmla="*/ 114402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549461 w 5504755"/>
                  <a:gd name="connsiteY223" fmla="*/ 1021011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549461 w 5504755"/>
                  <a:gd name="connsiteY223" fmla="*/ 1021011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549461 w 5504755"/>
                  <a:gd name="connsiteY223" fmla="*/ 1021011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627369 w 5504755"/>
                  <a:gd name="connsiteY222" fmla="*/ 1189130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668374 w 5504755"/>
                  <a:gd name="connsiteY221" fmla="*/ 1193231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80675 w 5504755"/>
                  <a:gd name="connsiteY220" fmla="*/ 1201432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717579 w 5504755"/>
                  <a:gd name="connsiteY219" fmla="*/ 1213733 h 4297270"/>
                  <a:gd name="connsiteX220" fmla="*/ 602767 w 5504755"/>
                  <a:gd name="connsiteY220" fmla="*/ 1123524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738081 w 5504755"/>
                  <a:gd name="connsiteY218" fmla="*/ 1226034 h 4297270"/>
                  <a:gd name="connsiteX219" fmla="*/ 627369 w 5504755"/>
                  <a:gd name="connsiteY219" fmla="*/ 1209633 h 4297270"/>
                  <a:gd name="connsiteX220" fmla="*/ 602767 w 5504755"/>
                  <a:gd name="connsiteY220" fmla="*/ 1123524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66785 w 5504755"/>
                  <a:gd name="connsiteY217" fmla="*/ 1234235 h 4297270"/>
                  <a:gd name="connsiteX218" fmla="*/ 692976 w 5504755"/>
                  <a:gd name="connsiteY218" fmla="*/ 1250636 h 4297270"/>
                  <a:gd name="connsiteX219" fmla="*/ 627369 w 5504755"/>
                  <a:gd name="connsiteY219" fmla="*/ 1209633 h 4297270"/>
                  <a:gd name="connsiteX220" fmla="*/ 602767 w 5504755"/>
                  <a:gd name="connsiteY220" fmla="*/ 1123524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738081 w 5504755"/>
                  <a:gd name="connsiteY217" fmla="*/ 1271139 h 4297270"/>
                  <a:gd name="connsiteX218" fmla="*/ 692976 w 5504755"/>
                  <a:gd name="connsiteY218" fmla="*/ 1250636 h 4297270"/>
                  <a:gd name="connsiteX219" fmla="*/ 627369 w 5504755"/>
                  <a:gd name="connsiteY219" fmla="*/ 1209633 h 4297270"/>
                  <a:gd name="connsiteX220" fmla="*/ 602767 w 5504755"/>
                  <a:gd name="connsiteY220" fmla="*/ 1123524 h 4297270"/>
                  <a:gd name="connsiteX221" fmla="*/ 578164 w 5504755"/>
                  <a:gd name="connsiteY221" fmla="*/ 1021012 h 4297270"/>
                  <a:gd name="connsiteX222" fmla="*/ 549461 w 5504755"/>
                  <a:gd name="connsiteY222" fmla="*/ 885697 h 4297270"/>
                  <a:gd name="connsiteX223" fmla="*/ 471553 w 5504755"/>
                  <a:gd name="connsiteY223" fmla="*/ 787285 h 4297270"/>
                  <a:gd name="connsiteX224" fmla="*/ 299333 w 5504755"/>
                  <a:gd name="connsiteY224" fmla="*/ 623268 h 4297270"/>
                  <a:gd name="connsiteX225" fmla="*/ 246028 w 5504755"/>
                  <a:gd name="connsiteY225" fmla="*/ 508456 h 4297270"/>
                  <a:gd name="connsiteX226" fmla="*/ 151718 w 5504755"/>
                  <a:gd name="connsiteY226" fmla="*/ 266529 h 4297270"/>
                  <a:gd name="connsiteX227" fmla="*/ 0 w 5504755"/>
                  <a:gd name="connsiteY2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79086 w 5504755"/>
                  <a:gd name="connsiteY216" fmla="*/ 1242436 h 4297270"/>
                  <a:gd name="connsiteX217" fmla="*/ 692976 w 5504755"/>
                  <a:gd name="connsiteY217" fmla="*/ 1250636 h 4297270"/>
                  <a:gd name="connsiteX218" fmla="*/ 627369 w 5504755"/>
                  <a:gd name="connsiteY218" fmla="*/ 1209633 h 4297270"/>
                  <a:gd name="connsiteX219" fmla="*/ 602767 w 5504755"/>
                  <a:gd name="connsiteY219" fmla="*/ 1123524 h 4297270"/>
                  <a:gd name="connsiteX220" fmla="*/ 578164 w 5504755"/>
                  <a:gd name="connsiteY220" fmla="*/ 1021012 h 4297270"/>
                  <a:gd name="connsiteX221" fmla="*/ 549461 w 5504755"/>
                  <a:gd name="connsiteY221" fmla="*/ 885697 h 4297270"/>
                  <a:gd name="connsiteX222" fmla="*/ 471553 w 5504755"/>
                  <a:gd name="connsiteY222" fmla="*/ 787285 h 4297270"/>
                  <a:gd name="connsiteX223" fmla="*/ 299333 w 5504755"/>
                  <a:gd name="connsiteY223" fmla="*/ 623268 h 4297270"/>
                  <a:gd name="connsiteX224" fmla="*/ 246028 w 5504755"/>
                  <a:gd name="connsiteY224" fmla="*/ 508456 h 4297270"/>
                  <a:gd name="connsiteX225" fmla="*/ 151718 w 5504755"/>
                  <a:gd name="connsiteY225" fmla="*/ 266529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758584 w 5504755"/>
                  <a:gd name="connsiteY216" fmla="*/ 1279340 h 4297270"/>
                  <a:gd name="connsiteX217" fmla="*/ 692976 w 5504755"/>
                  <a:gd name="connsiteY217" fmla="*/ 1250636 h 4297270"/>
                  <a:gd name="connsiteX218" fmla="*/ 627369 w 5504755"/>
                  <a:gd name="connsiteY218" fmla="*/ 1209633 h 4297270"/>
                  <a:gd name="connsiteX219" fmla="*/ 602767 w 5504755"/>
                  <a:gd name="connsiteY219" fmla="*/ 1123524 h 4297270"/>
                  <a:gd name="connsiteX220" fmla="*/ 578164 w 5504755"/>
                  <a:gd name="connsiteY220" fmla="*/ 1021012 h 4297270"/>
                  <a:gd name="connsiteX221" fmla="*/ 549461 w 5504755"/>
                  <a:gd name="connsiteY221" fmla="*/ 885697 h 4297270"/>
                  <a:gd name="connsiteX222" fmla="*/ 471553 w 5504755"/>
                  <a:gd name="connsiteY222" fmla="*/ 787285 h 4297270"/>
                  <a:gd name="connsiteX223" fmla="*/ 299333 w 5504755"/>
                  <a:gd name="connsiteY223" fmla="*/ 623268 h 4297270"/>
                  <a:gd name="connsiteX224" fmla="*/ 246028 w 5504755"/>
                  <a:gd name="connsiteY224" fmla="*/ 508456 h 4297270"/>
                  <a:gd name="connsiteX225" fmla="*/ 151718 w 5504755"/>
                  <a:gd name="connsiteY225" fmla="*/ 266529 h 4297270"/>
                  <a:gd name="connsiteX226" fmla="*/ 0 w 5504755"/>
                  <a:gd name="connsiteY2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91387 w 5504755"/>
                  <a:gd name="connsiteY215" fmla="*/ 1246537 h 4297270"/>
                  <a:gd name="connsiteX216" fmla="*/ 692976 w 5504755"/>
                  <a:gd name="connsiteY216" fmla="*/ 1250636 h 4297270"/>
                  <a:gd name="connsiteX217" fmla="*/ 627369 w 5504755"/>
                  <a:gd name="connsiteY217" fmla="*/ 1209633 h 4297270"/>
                  <a:gd name="connsiteX218" fmla="*/ 602767 w 5504755"/>
                  <a:gd name="connsiteY218" fmla="*/ 1123524 h 4297270"/>
                  <a:gd name="connsiteX219" fmla="*/ 578164 w 5504755"/>
                  <a:gd name="connsiteY219" fmla="*/ 1021012 h 4297270"/>
                  <a:gd name="connsiteX220" fmla="*/ 549461 w 5504755"/>
                  <a:gd name="connsiteY220" fmla="*/ 885697 h 4297270"/>
                  <a:gd name="connsiteX221" fmla="*/ 471553 w 5504755"/>
                  <a:gd name="connsiteY221" fmla="*/ 787285 h 4297270"/>
                  <a:gd name="connsiteX222" fmla="*/ 299333 w 5504755"/>
                  <a:gd name="connsiteY222" fmla="*/ 623268 h 4297270"/>
                  <a:gd name="connsiteX223" fmla="*/ 246028 w 5504755"/>
                  <a:gd name="connsiteY223" fmla="*/ 508456 h 4297270"/>
                  <a:gd name="connsiteX224" fmla="*/ 151718 w 5504755"/>
                  <a:gd name="connsiteY224" fmla="*/ 266529 h 4297270"/>
                  <a:gd name="connsiteX225" fmla="*/ 0 w 5504755"/>
                  <a:gd name="connsiteY2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44693 w 5504755"/>
                  <a:gd name="connsiteY214" fmla="*/ 1258838 h 4297270"/>
                  <a:gd name="connsiteX215" fmla="*/ 754483 w 5504755"/>
                  <a:gd name="connsiteY215" fmla="*/ 1299843 h 4297270"/>
                  <a:gd name="connsiteX216" fmla="*/ 692976 w 5504755"/>
                  <a:gd name="connsiteY216" fmla="*/ 1250636 h 4297270"/>
                  <a:gd name="connsiteX217" fmla="*/ 627369 w 5504755"/>
                  <a:gd name="connsiteY217" fmla="*/ 1209633 h 4297270"/>
                  <a:gd name="connsiteX218" fmla="*/ 602767 w 5504755"/>
                  <a:gd name="connsiteY218" fmla="*/ 1123524 h 4297270"/>
                  <a:gd name="connsiteX219" fmla="*/ 578164 w 5504755"/>
                  <a:gd name="connsiteY219" fmla="*/ 1021012 h 4297270"/>
                  <a:gd name="connsiteX220" fmla="*/ 549461 w 5504755"/>
                  <a:gd name="connsiteY220" fmla="*/ 885697 h 4297270"/>
                  <a:gd name="connsiteX221" fmla="*/ 471553 w 5504755"/>
                  <a:gd name="connsiteY221" fmla="*/ 787285 h 4297270"/>
                  <a:gd name="connsiteX222" fmla="*/ 299333 w 5504755"/>
                  <a:gd name="connsiteY222" fmla="*/ 623268 h 4297270"/>
                  <a:gd name="connsiteX223" fmla="*/ 246028 w 5504755"/>
                  <a:gd name="connsiteY223" fmla="*/ 508456 h 4297270"/>
                  <a:gd name="connsiteX224" fmla="*/ 151718 w 5504755"/>
                  <a:gd name="connsiteY224" fmla="*/ 266529 h 4297270"/>
                  <a:gd name="connsiteX225" fmla="*/ 0 w 5504755"/>
                  <a:gd name="connsiteY2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24191 w 5504755"/>
                  <a:gd name="connsiteY214" fmla="*/ 1312144 h 4297270"/>
                  <a:gd name="connsiteX215" fmla="*/ 754483 w 5504755"/>
                  <a:gd name="connsiteY215" fmla="*/ 1299843 h 4297270"/>
                  <a:gd name="connsiteX216" fmla="*/ 692976 w 5504755"/>
                  <a:gd name="connsiteY216" fmla="*/ 1250636 h 4297270"/>
                  <a:gd name="connsiteX217" fmla="*/ 627369 w 5504755"/>
                  <a:gd name="connsiteY217" fmla="*/ 1209633 h 4297270"/>
                  <a:gd name="connsiteX218" fmla="*/ 602767 w 5504755"/>
                  <a:gd name="connsiteY218" fmla="*/ 1123524 h 4297270"/>
                  <a:gd name="connsiteX219" fmla="*/ 578164 w 5504755"/>
                  <a:gd name="connsiteY219" fmla="*/ 1021012 h 4297270"/>
                  <a:gd name="connsiteX220" fmla="*/ 549461 w 5504755"/>
                  <a:gd name="connsiteY220" fmla="*/ 885697 h 4297270"/>
                  <a:gd name="connsiteX221" fmla="*/ 471553 w 5504755"/>
                  <a:gd name="connsiteY221" fmla="*/ 787285 h 4297270"/>
                  <a:gd name="connsiteX222" fmla="*/ 299333 w 5504755"/>
                  <a:gd name="connsiteY222" fmla="*/ 623268 h 4297270"/>
                  <a:gd name="connsiteX223" fmla="*/ 246028 w 5504755"/>
                  <a:gd name="connsiteY223" fmla="*/ 508456 h 4297270"/>
                  <a:gd name="connsiteX224" fmla="*/ 151718 w 5504755"/>
                  <a:gd name="connsiteY224" fmla="*/ 266529 h 4297270"/>
                  <a:gd name="connsiteX225" fmla="*/ 0 w 5504755"/>
                  <a:gd name="connsiteY2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93898 w 5504755"/>
                  <a:gd name="connsiteY213" fmla="*/ 1267039 h 4297270"/>
                  <a:gd name="connsiteX214" fmla="*/ 824191 w 5504755"/>
                  <a:gd name="connsiteY214" fmla="*/ 1312144 h 4297270"/>
                  <a:gd name="connsiteX215" fmla="*/ 754483 w 5504755"/>
                  <a:gd name="connsiteY215" fmla="*/ 1299843 h 4297270"/>
                  <a:gd name="connsiteX216" fmla="*/ 692976 w 5504755"/>
                  <a:gd name="connsiteY216" fmla="*/ 1250636 h 4297270"/>
                  <a:gd name="connsiteX217" fmla="*/ 627369 w 5504755"/>
                  <a:gd name="connsiteY217" fmla="*/ 1209633 h 4297270"/>
                  <a:gd name="connsiteX218" fmla="*/ 602767 w 5504755"/>
                  <a:gd name="connsiteY218" fmla="*/ 1123524 h 4297270"/>
                  <a:gd name="connsiteX219" fmla="*/ 578164 w 5504755"/>
                  <a:gd name="connsiteY219" fmla="*/ 1021012 h 4297270"/>
                  <a:gd name="connsiteX220" fmla="*/ 549461 w 5504755"/>
                  <a:gd name="connsiteY220" fmla="*/ 885697 h 4297270"/>
                  <a:gd name="connsiteX221" fmla="*/ 471553 w 5504755"/>
                  <a:gd name="connsiteY221" fmla="*/ 787285 h 4297270"/>
                  <a:gd name="connsiteX222" fmla="*/ 299333 w 5504755"/>
                  <a:gd name="connsiteY222" fmla="*/ 623268 h 4297270"/>
                  <a:gd name="connsiteX223" fmla="*/ 246028 w 5504755"/>
                  <a:gd name="connsiteY223" fmla="*/ 508456 h 4297270"/>
                  <a:gd name="connsiteX224" fmla="*/ 151718 w 5504755"/>
                  <a:gd name="connsiteY224" fmla="*/ 266529 h 4297270"/>
                  <a:gd name="connsiteX225" fmla="*/ 0 w 5504755"/>
                  <a:gd name="connsiteY2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914401 w 5504755"/>
                  <a:gd name="connsiteY212" fmla="*/ 1271139 h 4297270"/>
                  <a:gd name="connsiteX213" fmla="*/ 824191 w 5504755"/>
                  <a:gd name="connsiteY213" fmla="*/ 1312144 h 4297270"/>
                  <a:gd name="connsiteX214" fmla="*/ 754483 w 5504755"/>
                  <a:gd name="connsiteY214" fmla="*/ 1299843 h 4297270"/>
                  <a:gd name="connsiteX215" fmla="*/ 692976 w 5504755"/>
                  <a:gd name="connsiteY215" fmla="*/ 1250636 h 4297270"/>
                  <a:gd name="connsiteX216" fmla="*/ 627369 w 5504755"/>
                  <a:gd name="connsiteY216" fmla="*/ 1209633 h 4297270"/>
                  <a:gd name="connsiteX217" fmla="*/ 602767 w 5504755"/>
                  <a:gd name="connsiteY217" fmla="*/ 1123524 h 4297270"/>
                  <a:gd name="connsiteX218" fmla="*/ 578164 w 5504755"/>
                  <a:gd name="connsiteY218" fmla="*/ 1021012 h 4297270"/>
                  <a:gd name="connsiteX219" fmla="*/ 549461 w 5504755"/>
                  <a:gd name="connsiteY219" fmla="*/ 885697 h 4297270"/>
                  <a:gd name="connsiteX220" fmla="*/ 471553 w 5504755"/>
                  <a:gd name="connsiteY220" fmla="*/ 787285 h 4297270"/>
                  <a:gd name="connsiteX221" fmla="*/ 299333 w 5504755"/>
                  <a:gd name="connsiteY221" fmla="*/ 623268 h 4297270"/>
                  <a:gd name="connsiteX222" fmla="*/ 246028 w 5504755"/>
                  <a:gd name="connsiteY222" fmla="*/ 508456 h 4297270"/>
                  <a:gd name="connsiteX223" fmla="*/ 151718 w 5504755"/>
                  <a:gd name="connsiteY223" fmla="*/ 266529 h 4297270"/>
                  <a:gd name="connsiteX224" fmla="*/ 0 w 5504755"/>
                  <a:gd name="connsiteY22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939003 w 5504755"/>
                  <a:gd name="connsiteY211" fmla="*/ 1275240 h 4297270"/>
                  <a:gd name="connsiteX212" fmla="*/ 824191 w 5504755"/>
                  <a:gd name="connsiteY212" fmla="*/ 1312144 h 4297270"/>
                  <a:gd name="connsiteX213" fmla="*/ 754483 w 5504755"/>
                  <a:gd name="connsiteY213" fmla="*/ 1299843 h 4297270"/>
                  <a:gd name="connsiteX214" fmla="*/ 692976 w 5504755"/>
                  <a:gd name="connsiteY214" fmla="*/ 1250636 h 4297270"/>
                  <a:gd name="connsiteX215" fmla="*/ 627369 w 5504755"/>
                  <a:gd name="connsiteY215" fmla="*/ 1209633 h 4297270"/>
                  <a:gd name="connsiteX216" fmla="*/ 602767 w 5504755"/>
                  <a:gd name="connsiteY216" fmla="*/ 1123524 h 4297270"/>
                  <a:gd name="connsiteX217" fmla="*/ 578164 w 5504755"/>
                  <a:gd name="connsiteY217" fmla="*/ 1021012 h 4297270"/>
                  <a:gd name="connsiteX218" fmla="*/ 549461 w 5504755"/>
                  <a:gd name="connsiteY218" fmla="*/ 885697 h 4297270"/>
                  <a:gd name="connsiteX219" fmla="*/ 471553 w 5504755"/>
                  <a:gd name="connsiteY219" fmla="*/ 787285 h 4297270"/>
                  <a:gd name="connsiteX220" fmla="*/ 299333 w 5504755"/>
                  <a:gd name="connsiteY220" fmla="*/ 623268 h 4297270"/>
                  <a:gd name="connsiteX221" fmla="*/ 246028 w 5504755"/>
                  <a:gd name="connsiteY221" fmla="*/ 508456 h 4297270"/>
                  <a:gd name="connsiteX222" fmla="*/ 151718 w 5504755"/>
                  <a:gd name="connsiteY222" fmla="*/ 266529 h 4297270"/>
                  <a:gd name="connsiteX223" fmla="*/ 0 w 5504755"/>
                  <a:gd name="connsiteY22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967707 w 5504755"/>
                  <a:gd name="connsiteY210" fmla="*/ 1283441 h 4297270"/>
                  <a:gd name="connsiteX211" fmla="*/ 824191 w 5504755"/>
                  <a:gd name="connsiteY211" fmla="*/ 1312144 h 4297270"/>
                  <a:gd name="connsiteX212" fmla="*/ 754483 w 5504755"/>
                  <a:gd name="connsiteY212" fmla="*/ 1299843 h 4297270"/>
                  <a:gd name="connsiteX213" fmla="*/ 692976 w 5504755"/>
                  <a:gd name="connsiteY213" fmla="*/ 1250636 h 4297270"/>
                  <a:gd name="connsiteX214" fmla="*/ 627369 w 5504755"/>
                  <a:gd name="connsiteY214" fmla="*/ 1209633 h 4297270"/>
                  <a:gd name="connsiteX215" fmla="*/ 602767 w 5504755"/>
                  <a:gd name="connsiteY215" fmla="*/ 1123524 h 4297270"/>
                  <a:gd name="connsiteX216" fmla="*/ 578164 w 5504755"/>
                  <a:gd name="connsiteY216" fmla="*/ 1021012 h 4297270"/>
                  <a:gd name="connsiteX217" fmla="*/ 549461 w 5504755"/>
                  <a:gd name="connsiteY217" fmla="*/ 885697 h 4297270"/>
                  <a:gd name="connsiteX218" fmla="*/ 471553 w 5504755"/>
                  <a:gd name="connsiteY218" fmla="*/ 787285 h 4297270"/>
                  <a:gd name="connsiteX219" fmla="*/ 299333 w 5504755"/>
                  <a:gd name="connsiteY219" fmla="*/ 623268 h 4297270"/>
                  <a:gd name="connsiteX220" fmla="*/ 246028 w 5504755"/>
                  <a:gd name="connsiteY220" fmla="*/ 508456 h 4297270"/>
                  <a:gd name="connsiteX221" fmla="*/ 151718 w 5504755"/>
                  <a:gd name="connsiteY221" fmla="*/ 266529 h 4297270"/>
                  <a:gd name="connsiteX222" fmla="*/ 0 w 5504755"/>
                  <a:gd name="connsiteY22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92309 w 5504755"/>
                  <a:gd name="connsiteY209" fmla="*/ 1291641 h 4297270"/>
                  <a:gd name="connsiteX210" fmla="*/ 897999 w 5504755"/>
                  <a:gd name="connsiteY210" fmla="*/ 1344948 h 4297270"/>
                  <a:gd name="connsiteX211" fmla="*/ 824191 w 5504755"/>
                  <a:gd name="connsiteY211" fmla="*/ 1312144 h 4297270"/>
                  <a:gd name="connsiteX212" fmla="*/ 754483 w 5504755"/>
                  <a:gd name="connsiteY212" fmla="*/ 1299843 h 4297270"/>
                  <a:gd name="connsiteX213" fmla="*/ 692976 w 5504755"/>
                  <a:gd name="connsiteY213" fmla="*/ 1250636 h 4297270"/>
                  <a:gd name="connsiteX214" fmla="*/ 627369 w 5504755"/>
                  <a:gd name="connsiteY214" fmla="*/ 1209633 h 4297270"/>
                  <a:gd name="connsiteX215" fmla="*/ 602767 w 5504755"/>
                  <a:gd name="connsiteY215" fmla="*/ 1123524 h 4297270"/>
                  <a:gd name="connsiteX216" fmla="*/ 578164 w 5504755"/>
                  <a:gd name="connsiteY216" fmla="*/ 1021012 h 4297270"/>
                  <a:gd name="connsiteX217" fmla="*/ 549461 w 5504755"/>
                  <a:gd name="connsiteY217" fmla="*/ 885697 h 4297270"/>
                  <a:gd name="connsiteX218" fmla="*/ 471553 w 5504755"/>
                  <a:gd name="connsiteY218" fmla="*/ 787285 h 4297270"/>
                  <a:gd name="connsiteX219" fmla="*/ 299333 w 5504755"/>
                  <a:gd name="connsiteY219" fmla="*/ 623268 h 4297270"/>
                  <a:gd name="connsiteX220" fmla="*/ 246028 w 5504755"/>
                  <a:gd name="connsiteY220" fmla="*/ 508456 h 4297270"/>
                  <a:gd name="connsiteX221" fmla="*/ 151718 w 5504755"/>
                  <a:gd name="connsiteY221" fmla="*/ 266529 h 4297270"/>
                  <a:gd name="connsiteX222" fmla="*/ 0 w 5504755"/>
                  <a:gd name="connsiteY22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1004611 w 5504755"/>
                  <a:gd name="connsiteY208" fmla="*/ 1299842 h 4297270"/>
                  <a:gd name="connsiteX209" fmla="*/ 951305 w 5504755"/>
                  <a:gd name="connsiteY209" fmla="*/ 1377751 h 4297270"/>
                  <a:gd name="connsiteX210" fmla="*/ 897999 w 5504755"/>
                  <a:gd name="connsiteY210" fmla="*/ 1344948 h 4297270"/>
                  <a:gd name="connsiteX211" fmla="*/ 824191 w 5504755"/>
                  <a:gd name="connsiteY211" fmla="*/ 1312144 h 4297270"/>
                  <a:gd name="connsiteX212" fmla="*/ 754483 w 5504755"/>
                  <a:gd name="connsiteY212" fmla="*/ 1299843 h 4297270"/>
                  <a:gd name="connsiteX213" fmla="*/ 692976 w 5504755"/>
                  <a:gd name="connsiteY213" fmla="*/ 1250636 h 4297270"/>
                  <a:gd name="connsiteX214" fmla="*/ 627369 w 5504755"/>
                  <a:gd name="connsiteY214" fmla="*/ 1209633 h 4297270"/>
                  <a:gd name="connsiteX215" fmla="*/ 602767 w 5504755"/>
                  <a:gd name="connsiteY215" fmla="*/ 1123524 h 4297270"/>
                  <a:gd name="connsiteX216" fmla="*/ 578164 w 5504755"/>
                  <a:gd name="connsiteY216" fmla="*/ 1021012 h 4297270"/>
                  <a:gd name="connsiteX217" fmla="*/ 549461 w 5504755"/>
                  <a:gd name="connsiteY217" fmla="*/ 885697 h 4297270"/>
                  <a:gd name="connsiteX218" fmla="*/ 471553 w 5504755"/>
                  <a:gd name="connsiteY218" fmla="*/ 787285 h 4297270"/>
                  <a:gd name="connsiteX219" fmla="*/ 299333 w 5504755"/>
                  <a:gd name="connsiteY219" fmla="*/ 623268 h 4297270"/>
                  <a:gd name="connsiteX220" fmla="*/ 246028 w 5504755"/>
                  <a:gd name="connsiteY220" fmla="*/ 508456 h 4297270"/>
                  <a:gd name="connsiteX221" fmla="*/ 151718 w 5504755"/>
                  <a:gd name="connsiteY221" fmla="*/ 266529 h 4297270"/>
                  <a:gd name="connsiteX222" fmla="*/ 0 w 5504755"/>
                  <a:gd name="connsiteY22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1033314 w 5504755"/>
                  <a:gd name="connsiteY207" fmla="*/ 1308043 h 4297270"/>
                  <a:gd name="connsiteX208" fmla="*/ 951305 w 5504755"/>
                  <a:gd name="connsiteY208" fmla="*/ 1377751 h 4297270"/>
                  <a:gd name="connsiteX209" fmla="*/ 897999 w 5504755"/>
                  <a:gd name="connsiteY209" fmla="*/ 1344948 h 4297270"/>
                  <a:gd name="connsiteX210" fmla="*/ 824191 w 5504755"/>
                  <a:gd name="connsiteY210" fmla="*/ 1312144 h 4297270"/>
                  <a:gd name="connsiteX211" fmla="*/ 754483 w 5504755"/>
                  <a:gd name="connsiteY211" fmla="*/ 1299843 h 4297270"/>
                  <a:gd name="connsiteX212" fmla="*/ 692976 w 5504755"/>
                  <a:gd name="connsiteY212" fmla="*/ 1250636 h 4297270"/>
                  <a:gd name="connsiteX213" fmla="*/ 627369 w 5504755"/>
                  <a:gd name="connsiteY213" fmla="*/ 1209633 h 4297270"/>
                  <a:gd name="connsiteX214" fmla="*/ 602767 w 5504755"/>
                  <a:gd name="connsiteY214" fmla="*/ 1123524 h 4297270"/>
                  <a:gd name="connsiteX215" fmla="*/ 578164 w 5504755"/>
                  <a:gd name="connsiteY215" fmla="*/ 1021012 h 4297270"/>
                  <a:gd name="connsiteX216" fmla="*/ 549461 w 5504755"/>
                  <a:gd name="connsiteY216" fmla="*/ 885697 h 4297270"/>
                  <a:gd name="connsiteX217" fmla="*/ 471553 w 5504755"/>
                  <a:gd name="connsiteY217" fmla="*/ 787285 h 4297270"/>
                  <a:gd name="connsiteX218" fmla="*/ 299333 w 5504755"/>
                  <a:gd name="connsiteY218" fmla="*/ 623268 h 4297270"/>
                  <a:gd name="connsiteX219" fmla="*/ 246028 w 5504755"/>
                  <a:gd name="connsiteY219" fmla="*/ 508456 h 4297270"/>
                  <a:gd name="connsiteX220" fmla="*/ 151718 w 5504755"/>
                  <a:gd name="connsiteY220" fmla="*/ 266529 h 4297270"/>
                  <a:gd name="connsiteX221" fmla="*/ 0 w 5504755"/>
                  <a:gd name="connsiteY22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1053816 w 5504755"/>
                  <a:gd name="connsiteY206" fmla="*/ 1320345 h 4297270"/>
                  <a:gd name="connsiteX207" fmla="*/ 951305 w 5504755"/>
                  <a:gd name="connsiteY207" fmla="*/ 1377751 h 4297270"/>
                  <a:gd name="connsiteX208" fmla="*/ 897999 w 5504755"/>
                  <a:gd name="connsiteY208" fmla="*/ 1344948 h 4297270"/>
                  <a:gd name="connsiteX209" fmla="*/ 824191 w 5504755"/>
                  <a:gd name="connsiteY209" fmla="*/ 1312144 h 4297270"/>
                  <a:gd name="connsiteX210" fmla="*/ 754483 w 5504755"/>
                  <a:gd name="connsiteY210" fmla="*/ 1299843 h 4297270"/>
                  <a:gd name="connsiteX211" fmla="*/ 692976 w 5504755"/>
                  <a:gd name="connsiteY211" fmla="*/ 1250636 h 4297270"/>
                  <a:gd name="connsiteX212" fmla="*/ 627369 w 5504755"/>
                  <a:gd name="connsiteY212" fmla="*/ 1209633 h 4297270"/>
                  <a:gd name="connsiteX213" fmla="*/ 602767 w 5504755"/>
                  <a:gd name="connsiteY213" fmla="*/ 1123524 h 4297270"/>
                  <a:gd name="connsiteX214" fmla="*/ 578164 w 5504755"/>
                  <a:gd name="connsiteY214" fmla="*/ 1021012 h 4297270"/>
                  <a:gd name="connsiteX215" fmla="*/ 549461 w 5504755"/>
                  <a:gd name="connsiteY215" fmla="*/ 885697 h 4297270"/>
                  <a:gd name="connsiteX216" fmla="*/ 471553 w 5504755"/>
                  <a:gd name="connsiteY216" fmla="*/ 787285 h 4297270"/>
                  <a:gd name="connsiteX217" fmla="*/ 299333 w 5504755"/>
                  <a:gd name="connsiteY217" fmla="*/ 623268 h 4297270"/>
                  <a:gd name="connsiteX218" fmla="*/ 246028 w 5504755"/>
                  <a:gd name="connsiteY218" fmla="*/ 508456 h 4297270"/>
                  <a:gd name="connsiteX219" fmla="*/ 151718 w 5504755"/>
                  <a:gd name="connsiteY219" fmla="*/ 266529 h 4297270"/>
                  <a:gd name="connsiteX220" fmla="*/ 0 w 5504755"/>
                  <a:gd name="connsiteY22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107122 w 5504755"/>
                  <a:gd name="connsiteY205" fmla="*/ 1340847 h 4297270"/>
                  <a:gd name="connsiteX206" fmla="*/ 951305 w 5504755"/>
                  <a:gd name="connsiteY206" fmla="*/ 1377751 h 4297270"/>
                  <a:gd name="connsiteX207" fmla="*/ 897999 w 5504755"/>
                  <a:gd name="connsiteY207" fmla="*/ 1344948 h 4297270"/>
                  <a:gd name="connsiteX208" fmla="*/ 824191 w 5504755"/>
                  <a:gd name="connsiteY208" fmla="*/ 1312144 h 4297270"/>
                  <a:gd name="connsiteX209" fmla="*/ 754483 w 5504755"/>
                  <a:gd name="connsiteY209" fmla="*/ 1299843 h 4297270"/>
                  <a:gd name="connsiteX210" fmla="*/ 692976 w 5504755"/>
                  <a:gd name="connsiteY210" fmla="*/ 1250636 h 4297270"/>
                  <a:gd name="connsiteX211" fmla="*/ 627369 w 5504755"/>
                  <a:gd name="connsiteY211" fmla="*/ 1209633 h 4297270"/>
                  <a:gd name="connsiteX212" fmla="*/ 602767 w 5504755"/>
                  <a:gd name="connsiteY212" fmla="*/ 1123524 h 4297270"/>
                  <a:gd name="connsiteX213" fmla="*/ 578164 w 5504755"/>
                  <a:gd name="connsiteY213" fmla="*/ 1021012 h 4297270"/>
                  <a:gd name="connsiteX214" fmla="*/ 549461 w 5504755"/>
                  <a:gd name="connsiteY214" fmla="*/ 885697 h 4297270"/>
                  <a:gd name="connsiteX215" fmla="*/ 471553 w 5504755"/>
                  <a:gd name="connsiteY215" fmla="*/ 787285 h 4297270"/>
                  <a:gd name="connsiteX216" fmla="*/ 299333 w 5504755"/>
                  <a:gd name="connsiteY216" fmla="*/ 623268 h 4297270"/>
                  <a:gd name="connsiteX217" fmla="*/ 246028 w 5504755"/>
                  <a:gd name="connsiteY217" fmla="*/ 508456 h 4297270"/>
                  <a:gd name="connsiteX218" fmla="*/ 151718 w 5504755"/>
                  <a:gd name="connsiteY218" fmla="*/ 266529 h 4297270"/>
                  <a:gd name="connsiteX219" fmla="*/ 0 w 5504755"/>
                  <a:gd name="connsiteY21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31725 w 5504755"/>
                  <a:gd name="connsiteY204" fmla="*/ 1353148 h 4297270"/>
                  <a:gd name="connsiteX205" fmla="*/ 1041515 w 5504755"/>
                  <a:gd name="connsiteY205" fmla="*/ 1426957 h 4297270"/>
                  <a:gd name="connsiteX206" fmla="*/ 951305 w 5504755"/>
                  <a:gd name="connsiteY206" fmla="*/ 1377751 h 4297270"/>
                  <a:gd name="connsiteX207" fmla="*/ 897999 w 5504755"/>
                  <a:gd name="connsiteY207" fmla="*/ 1344948 h 4297270"/>
                  <a:gd name="connsiteX208" fmla="*/ 824191 w 5504755"/>
                  <a:gd name="connsiteY208" fmla="*/ 1312144 h 4297270"/>
                  <a:gd name="connsiteX209" fmla="*/ 754483 w 5504755"/>
                  <a:gd name="connsiteY209" fmla="*/ 1299843 h 4297270"/>
                  <a:gd name="connsiteX210" fmla="*/ 692976 w 5504755"/>
                  <a:gd name="connsiteY210" fmla="*/ 1250636 h 4297270"/>
                  <a:gd name="connsiteX211" fmla="*/ 627369 w 5504755"/>
                  <a:gd name="connsiteY211" fmla="*/ 1209633 h 4297270"/>
                  <a:gd name="connsiteX212" fmla="*/ 602767 w 5504755"/>
                  <a:gd name="connsiteY212" fmla="*/ 1123524 h 4297270"/>
                  <a:gd name="connsiteX213" fmla="*/ 578164 w 5504755"/>
                  <a:gd name="connsiteY213" fmla="*/ 1021012 h 4297270"/>
                  <a:gd name="connsiteX214" fmla="*/ 549461 w 5504755"/>
                  <a:gd name="connsiteY214" fmla="*/ 885697 h 4297270"/>
                  <a:gd name="connsiteX215" fmla="*/ 471553 w 5504755"/>
                  <a:gd name="connsiteY215" fmla="*/ 787285 h 4297270"/>
                  <a:gd name="connsiteX216" fmla="*/ 299333 w 5504755"/>
                  <a:gd name="connsiteY216" fmla="*/ 623268 h 4297270"/>
                  <a:gd name="connsiteX217" fmla="*/ 246028 w 5504755"/>
                  <a:gd name="connsiteY217" fmla="*/ 508456 h 4297270"/>
                  <a:gd name="connsiteX218" fmla="*/ 151718 w 5504755"/>
                  <a:gd name="connsiteY218" fmla="*/ 266529 h 4297270"/>
                  <a:gd name="connsiteX219" fmla="*/ 0 w 5504755"/>
                  <a:gd name="connsiteY21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48126 w 5504755"/>
                  <a:gd name="connsiteY203" fmla="*/ 1357249 h 4297270"/>
                  <a:gd name="connsiteX204" fmla="*/ 1123524 w 5504755"/>
                  <a:gd name="connsiteY204" fmla="*/ 1455659 h 4297270"/>
                  <a:gd name="connsiteX205" fmla="*/ 1041515 w 5504755"/>
                  <a:gd name="connsiteY205" fmla="*/ 1426957 h 4297270"/>
                  <a:gd name="connsiteX206" fmla="*/ 951305 w 5504755"/>
                  <a:gd name="connsiteY206" fmla="*/ 1377751 h 4297270"/>
                  <a:gd name="connsiteX207" fmla="*/ 897999 w 5504755"/>
                  <a:gd name="connsiteY207" fmla="*/ 1344948 h 4297270"/>
                  <a:gd name="connsiteX208" fmla="*/ 824191 w 5504755"/>
                  <a:gd name="connsiteY208" fmla="*/ 1312144 h 4297270"/>
                  <a:gd name="connsiteX209" fmla="*/ 754483 w 5504755"/>
                  <a:gd name="connsiteY209" fmla="*/ 1299843 h 4297270"/>
                  <a:gd name="connsiteX210" fmla="*/ 692976 w 5504755"/>
                  <a:gd name="connsiteY210" fmla="*/ 1250636 h 4297270"/>
                  <a:gd name="connsiteX211" fmla="*/ 627369 w 5504755"/>
                  <a:gd name="connsiteY211" fmla="*/ 1209633 h 4297270"/>
                  <a:gd name="connsiteX212" fmla="*/ 602767 w 5504755"/>
                  <a:gd name="connsiteY212" fmla="*/ 1123524 h 4297270"/>
                  <a:gd name="connsiteX213" fmla="*/ 578164 w 5504755"/>
                  <a:gd name="connsiteY213" fmla="*/ 1021012 h 4297270"/>
                  <a:gd name="connsiteX214" fmla="*/ 549461 w 5504755"/>
                  <a:gd name="connsiteY214" fmla="*/ 885697 h 4297270"/>
                  <a:gd name="connsiteX215" fmla="*/ 471553 w 5504755"/>
                  <a:gd name="connsiteY215" fmla="*/ 787285 h 4297270"/>
                  <a:gd name="connsiteX216" fmla="*/ 299333 w 5504755"/>
                  <a:gd name="connsiteY216" fmla="*/ 623268 h 4297270"/>
                  <a:gd name="connsiteX217" fmla="*/ 246028 w 5504755"/>
                  <a:gd name="connsiteY217" fmla="*/ 508456 h 4297270"/>
                  <a:gd name="connsiteX218" fmla="*/ 151718 w 5504755"/>
                  <a:gd name="connsiteY218" fmla="*/ 266529 h 4297270"/>
                  <a:gd name="connsiteX219" fmla="*/ 0 w 5504755"/>
                  <a:gd name="connsiteY21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60428 w 5504755"/>
                  <a:gd name="connsiteY202" fmla="*/ 1365450 h 4297270"/>
                  <a:gd name="connsiteX203" fmla="*/ 1123524 w 5504755"/>
                  <a:gd name="connsiteY203" fmla="*/ 1455659 h 4297270"/>
                  <a:gd name="connsiteX204" fmla="*/ 1041515 w 5504755"/>
                  <a:gd name="connsiteY204" fmla="*/ 1426957 h 4297270"/>
                  <a:gd name="connsiteX205" fmla="*/ 951305 w 5504755"/>
                  <a:gd name="connsiteY205" fmla="*/ 1377751 h 4297270"/>
                  <a:gd name="connsiteX206" fmla="*/ 897999 w 5504755"/>
                  <a:gd name="connsiteY206" fmla="*/ 1344948 h 4297270"/>
                  <a:gd name="connsiteX207" fmla="*/ 824191 w 5504755"/>
                  <a:gd name="connsiteY207" fmla="*/ 1312144 h 4297270"/>
                  <a:gd name="connsiteX208" fmla="*/ 754483 w 5504755"/>
                  <a:gd name="connsiteY208" fmla="*/ 1299843 h 4297270"/>
                  <a:gd name="connsiteX209" fmla="*/ 692976 w 5504755"/>
                  <a:gd name="connsiteY209" fmla="*/ 1250636 h 4297270"/>
                  <a:gd name="connsiteX210" fmla="*/ 627369 w 5504755"/>
                  <a:gd name="connsiteY210" fmla="*/ 1209633 h 4297270"/>
                  <a:gd name="connsiteX211" fmla="*/ 602767 w 5504755"/>
                  <a:gd name="connsiteY211" fmla="*/ 1123524 h 4297270"/>
                  <a:gd name="connsiteX212" fmla="*/ 578164 w 5504755"/>
                  <a:gd name="connsiteY212" fmla="*/ 1021012 h 4297270"/>
                  <a:gd name="connsiteX213" fmla="*/ 549461 w 5504755"/>
                  <a:gd name="connsiteY213" fmla="*/ 885697 h 4297270"/>
                  <a:gd name="connsiteX214" fmla="*/ 471553 w 5504755"/>
                  <a:gd name="connsiteY214" fmla="*/ 787285 h 4297270"/>
                  <a:gd name="connsiteX215" fmla="*/ 299333 w 5504755"/>
                  <a:gd name="connsiteY215" fmla="*/ 623268 h 4297270"/>
                  <a:gd name="connsiteX216" fmla="*/ 246028 w 5504755"/>
                  <a:gd name="connsiteY216" fmla="*/ 508456 h 4297270"/>
                  <a:gd name="connsiteX217" fmla="*/ 151718 w 5504755"/>
                  <a:gd name="connsiteY217" fmla="*/ 266529 h 4297270"/>
                  <a:gd name="connsiteX218" fmla="*/ 0 w 5504755"/>
                  <a:gd name="connsiteY21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80930 w 5504755"/>
                  <a:gd name="connsiteY201" fmla="*/ 1373650 h 4297270"/>
                  <a:gd name="connsiteX202" fmla="*/ 1123524 w 5504755"/>
                  <a:gd name="connsiteY202" fmla="*/ 1455659 h 4297270"/>
                  <a:gd name="connsiteX203" fmla="*/ 1041515 w 5504755"/>
                  <a:gd name="connsiteY203" fmla="*/ 1426957 h 4297270"/>
                  <a:gd name="connsiteX204" fmla="*/ 951305 w 5504755"/>
                  <a:gd name="connsiteY204" fmla="*/ 1377751 h 4297270"/>
                  <a:gd name="connsiteX205" fmla="*/ 897999 w 5504755"/>
                  <a:gd name="connsiteY205" fmla="*/ 1344948 h 4297270"/>
                  <a:gd name="connsiteX206" fmla="*/ 824191 w 5504755"/>
                  <a:gd name="connsiteY206" fmla="*/ 1312144 h 4297270"/>
                  <a:gd name="connsiteX207" fmla="*/ 754483 w 5504755"/>
                  <a:gd name="connsiteY207" fmla="*/ 1299843 h 4297270"/>
                  <a:gd name="connsiteX208" fmla="*/ 692976 w 5504755"/>
                  <a:gd name="connsiteY208" fmla="*/ 1250636 h 4297270"/>
                  <a:gd name="connsiteX209" fmla="*/ 627369 w 5504755"/>
                  <a:gd name="connsiteY209" fmla="*/ 1209633 h 4297270"/>
                  <a:gd name="connsiteX210" fmla="*/ 602767 w 5504755"/>
                  <a:gd name="connsiteY210" fmla="*/ 1123524 h 4297270"/>
                  <a:gd name="connsiteX211" fmla="*/ 578164 w 5504755"/>
                  <a:gd name="connsiteY211" fmla="*/ 1021012 h 4297270"/>
                  <a:gd name="connsiteX212" fmla="*/ 549461 w 5504755"/>
                  <a:gd name="connsiteY212" fmla="*/ 885697 h 4297270"/>
                  <a:gd name="connsiteX213" fmla="*/ 471553 w 5504755"/>
                  <a:gd name="connsiteY213" fmla="*/ 787285 h 4297270"/>
                  <a:gd name="connsiteX214" fmla="*/ 299333 w 5504755"/>
                  <a:gd name="connsiteY214" fmla="*/ 623268 h 4297270"/>
                  <a:gd name="connsiteX215" fmla="*/ 246028 w 5504755"/>
                  <a:gd name="connsiteY215" fmla="*/ 508456 h 4297270"/>
                  <a:gd name="connsiteX216" fmla="*/ 151718 w 5504755"/>
                  <a:gd name="connsiteY216" fmla="*/ 266529 h 4297270"/>
                  <a:gd name="connsiteX217" fmla="*/ 0 w 5504755"/>
                  <a:gd name="connsiteY21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221934 w 5504755"/>
                  <a:gd name="connsiteY200" fmla="*/ 1385952 h 4297270"/>
                  <a:gd name="connsiteX201" fmla="*/ 1123524 w 5504755"/>
                  <a:gd name="connsiteY201" fmla="*/ 1455659 h 4297270"/>
                  <a:gd name="connsiteX202" fmla="*/ 1041515 w 5504755"/>
                  <a:gd name="connsiteY202" fmla="*/ 1426957 h 4297270"/>
                  <a:gd name="connsiteX203" fmla="*/ 951305 w 5504755"/>
                  <a:gd name="connsiteY203" fmla="*/ 1377751 h 4297270"/>
                  <a:gd name="connsiteX204" fmla="*/ 897999 w 5504755"/>
                  <a:gd name="connsiteY204" fmla="*/ 1344948 h 4297270"/>
                  <a:gd name="connsiteX205" fmla="*/ 824191 w 5504755"/>
                  <a:gd name="connsiteY205" fmla="*/ 1312144 h 4297270"/>
                  <a:gd name="connsiteX206" fmla="*/ 754483 w 5504755"/>
                  <a:gd name="connsiteY206" fmla="*/ 1299843 h 4297270"/>
                  <a:gd name="connsiteX207" fmla="*/ 692976 w 5504755"/>
                  <a:gd name="connsiteY207" fmla="*/ 1250636 h 4297270"/>
                  <a:gd name="connsiteX208" fmla="*/ 627369 w 5504755"/>
                  <a:gd name="connsiteY208" fmla="*/ 1209633 h 4297270"/>
                  <a:gd name="connsiteX209" fmla="*/ 602767 w 5504755"/>
                  <a:gd name="connsiteY209" fmla="*/ 1123524 h 4297270"/>
                  <a:gd name="connsiteX210" fmla="*/ 578164 w 5504755"/>
                  <a:gd name="connsiteY210" fmla="*/ 1021012 h 4297270"/>
                  <a:gd name="connsiteX211" fmla="*/ 549461 w 5504755"/>
                  <a:gd name="connsiteY211" fmla="*/ 885697 h 4297270"/>
                  <a:gd name="connsiteX212" fmla="*/ 471553 w 5504755"/>
                  <a:gd name="connsiteY212" fmla="*/ 787285 h 4297270"/>
                  <a:gd name="connsiteX213" fmla="*/ 299333 w 5504755"/>
                  <a:gd name="connsiteY213" fmla="*/ 623268 h 4297270"/>
                  <a:gd name="connsiteX214" fmla="*/ 246028 w 5504755"/>
                  <a:gd name="connsiteY214" fmla="*/ 508456 h 4297270"/>
                  <a:gd name="connsiteX215" fmla="*/ 151718 w 5504755"/>
                  <a:gd name="connsiteY215" fmla="*/ 266529 h 4297270"/>
                  <a:gd name="connsiteX216" fmla="*/ 0 w 5504755"/>
                  <a:gd name="connsiteY21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62939 w 5504755"/>
                  <a:gd name="connsiteY199" fmla="*/ 1394153 h 4297270"/>
                  <a:gd name="connsiteX200" fmla="*/ 1123524 w 5504755"/>
                  <a:gd name="connsiteY200" fmla="*/ 1455659 h 4297270"/>
                  <a:gd name="connsiteX201" fmla="*/ 1041515 w 5504755"/>
                  <a:gd name="connsiteY201" fmla="*/ 1426957 h 4297270"/>
                  <a:gd name="connsiteX202" fmla="*/ 951305 w 5504755"/>
                  <a:gd name="connsiteY202" fmla="*/ 1377751 h 4297270"/>
                  <a:gd name="connsiteX203" fmla="*/ 897999 w 5504755"/>
                  <a:gd name="connsiteY203" fmla="*/ 1344948 h 4297270"/>
                  <a:gd name="connsiteX204" fmla="*/ 824191 w 5504755"/>
                  <a:gd name="connsiteY204" fmla="*/ 1312144 h 4297270"/>
                  <a:gd name="connsiteX205" fmla="*/ 754483 w 5504755"/>
                  <a:gd name="connsiteY205" fmla="*/ 1299843 h 4297270"/>
                  <a:gd name="connsiteX206" fmla="*/ 692976 w 5504755"/>
                  <a:gd name="connsiteY206" fmla="*/ 1250636 h 4297270"/>
                  <a:gd name="connsiteX207" fmla="*/ 627369 w 5504755"/>
                  <a:gd name="connsiteY207" fmla="*/ 1209633 h 4297270"/>
                  <a:gd name="connsiteX208" fmla="*/ 602767 w 5504755"/>
                  <a:gd name="connsiteY208" fmla="*/ 1123524 h 4297270"/>
                  <a:gd name="connsiteX209" fmla="*/ 578164 w 5504755"/>
                  <a:gd name="connsiteY209" fmla="*/ 1021012 h 4297270"/>
                  <a:gd name="connsiteX210" fmla="*/ 549461 w 5504755"/>
                  <a:gd name="connsiteY210" fmla="*/ 885697 h 4297270"/>
                  <a:gd name="connsiteX211" fmla="*/ 471553 w 5504755"/>
                  <a:gd name="connsiteY211" fmla="*/ 787285 h 4297270"/>
                  <a:gd name="connsiteX212" fmla="*/ 299333 w 5504755"/>
                  <a:gd name="connsiteY212" fmla="*/ 623268 h 4297270"/>
                  <a:gd name="connsiteX213" fmla="*/ 246028 w 5504755"/>
                  <a:gd name="connsiteY213" fmla="*/ 508456 h 4297270"/>
                  <a:gd name="connsiteX214" fmla="*/ 151718 w 5504755"/>
                  <a:gd name="connsiteY214" fmla="*/ 266529 h 4297270"/>
                  <a:gd name="connsiteX215" fmla="*/ 0 w 5504755"/>
                  <a:gd name="connsiteY21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79341 w 5504755"/>
                  <a:gd name="connsiteY198" fmla="*/ 1398253 h 4297270"/>
                  <a:gd name="connsiteX199" fmla="*/ 1217834 w 5504755"/>
                  <a:gd name="connsiteY199" fmla="*/ 1472062 h 4297270"/>
                  <a:gd name="connsiteX200" fmla="*/ 1123524 w 5504755"/>
                  <a:gd name="connsiteY200" fmla="*/ 1455659 h 4297270"/>
                  <a:gd name="connsiteX201" fmla="*/ 1041515 w 5504755"/>
                  <a:gd name="connsiteY201" fmla="*/ 1426957 h 4297270"/>
                  <a:gd name="connsiteX202" fmla="*/ 951305 w 5504755"/>
                  <a:gd name="connsiteY202" fmla="*/ 1377751 h 4297270"/>
                  <a:gd name="connsiteX203" fmla="*/ 897999 w 5504755"/>
                  <a:gd name="connsiteY203" fmla="*/ 1344948 h 4297270"/>
                  <a:gd name="connsiteX204" fmla="*/ 824191 w 5504755"/>
                  <a:gd name="connsiteY204" fmla="*/ 1312144 h 4297270"/>
                  <a:gd name="connsiteX205" fmla="*/ 754483 w 5504755"/>
                  <a:gd name="connsiteY205" fmla="*/ 1299843 h 4297270"/>
                  <a:gd name="connsiteX206" fmla="*/ 692976 w 5504755"/>
                  <a:gd name="connsiteY206" fmla="*/ 1250636 h 4297270"/>
                  <a:gd name="connsiteX207" fmla="*/ 627369 w 5504755"/>
                  <a:gd name="connsiteY207" fmla="*/ 1209633 h 4297270"/>
                  <a:gd name="connsiteX208" fmla="*/ 602767 w 5504755"/>
                  <a:gd name="connsiteY208" fmla="*/ 1123524 h 4297270"/>
                  <a:gd name="connsiteX209" fmla="*/ 578164 w 5504755"/>
                  <a:gd name="connsiteY209" fmla="*/ 1021012 h 4297270"/>
                  <a:gd name="connsiteX210" fmla="*/ 549461 w 5504755"/>
                  <a:gd name="connsiteY210" fmla="*/ 885697 h 4297270"/>
                  <a:gd name="connsiteX211" fmla="*/ 471553 w 5504755"/>
                  <a:gd name="connsiteY211" fmla="*/ 787285 h 4297270"/>
                  <a:gd name="connsiteX212" fmla="*/ 299333 w 5504755"/>
                  <a:gd name="connsiteY212" fmla="*/ 623268 h 4297270"/>
                  <a:gd name="connsiteX213" fmla="*/ 246028 w 5504755"/>
                  <a:gd name="connsiteY213" fmla="*/ 508456 h 4297270"/>
                  <a:gd name="connsiteX214" fmla="*/ 151718 w 5504755"/>
                  <a:gd name="connsiteY214" fmla="*/ 266529 h 4297270"/>
                  <a:gd name="connsiteX215" fmla="*/ 0 w 5504755"/>
                  <a:gd name="connsiteY21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91642 w 5504755"/>
                  <a:gd name="connsiteY197" fmla="*/ 1406454 h 4297270"/>
                  <a:gd name="connsiteX198" fmla="*/ 1217834 w 5504755"/>
                  <a:gd name="connsiteY198" fmla="*/ 1472062 h 4297270"/>
                  <a:gd name="connsiteX199" fmla="*/ 1123524 w 5504755"/>
                  <a:gd name="connsiteY199" fmla="*/ 1455659 h 4297270"/>
                  <a:gd name="connsiteX200" fmla="*/ 1041515 w 5504755"/>
                  <a:gd name="connsiteY200" fmla="*/ 1426957 h 4297270"/>
                  <a:gd name="connsiteX201" fmla="*/ 951305 w 5504755"/>
                  <a:gd name="connsiteY201" fmla="*/ 1377751 h 4297270"/>
                  <a:gd name="connsiteX202" fmla="*/ 897999 w 5504755"/>
                  <a:gd name="connsiteY202" fmla="*/ 1344948 h 4297270"/>
                  <a:gd name="connsiteX203" fmla="*/ 824191 w 5504755"/>
                  <a:gd name="connsiteY203" fmla="*/ 1312144 h 4297270"/>
                  <a:gd name="connsiteX204" fmla="*/ 754483 w 5504755"/>
                  <a:gd name="connsiteY204" fmla="*/ 1299843 h 4297270"/>
                  <a:gd name="connsiteX205" fmla="*/ 692976 w 5504755"/>
                  <a:gd name="connsiteY205" fmla="*/ 1250636 h 4297270"/>
                  <a:gd name="connsiteX206" fmla="*/ 627369 w 5504755"/>
                  <a:gd name="connsiteY206" fmla="*/ 1209633 h 4297270"/>
                  <a:gd name="connsiteX207" fmla="*/ 602767 w 5504755"/>
                  <a:gd name="connsiteY207" fmla="*/ 1123524 h 4297270"/>
                  <a:gd name="connsiteX208" fmla="*/ 578164 w 5504755"/>
                  <a:gd name="connsiteY208" fmla="*/ 1021012 h 4297270"/>
                  <a:gd name="connsiteX209" fmla="*/ 549461 w 5504755"/>
                  <a:gd name="connsiteY209" fmla="*/ 885697 h 4297270"/>
                  <a:gd name="connsiteX210" fmla="*/ 471553 w 5504755"/>
                  <a:gd name="connsiteY210" fmla="*/ 787285 h 4297270"/>
                  <a:gd name="connsiteX211" fmla="*/ 299333 w 5504755"/>
                  <a:gd name="connsiteY211" fmla="*/ 623268 h 4297270"/>
                  <a:gd name="connsiteX212" fmla="*/ 246028 w 5504755"/>
                  <a:gd name="connsiteY212" fmla="*/ 508456 h 4297270"/>
                  <a:gd name="connsiteX213" fmla="*/ 151718 w 5504755"/>
                  <a:gd name="connsiteY213" fmla="*/ 266529 h 4297270"/>
                  <a:gd name="connsiteX214" fmla="*/ 0 w 5504755"/>
                  <a:gd name="connsiteY21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320345 w 5504755"/>
                  <a:gd name="connsiteY196" fmla="*/ 1414655 h 4297270"/>
                  <a:gd name="connsiteX197" fmla="*/ 1217834 w 5504755"/>
                  <a:gd name="connsiteY197" fmla="*/ 1472062 h 4297270"/>
                  <a:gd name="connsiteX198" fmla="*/ 1123524 w 5504755"/>
                  <a:gd name="connsiteY198" fmla="*/ 1455659 h 4297270"/>
                  <a:gd name="connsiteX199" fmla="*/ 1041515 w 5504755"/>
                  <a:gd name="connsiteY199" fmla="*/ 1426957 h 4297270"/>
                  <a:gd name="connsiteX200" fmla="*/ 951305 w 5504755"/>
                  <a:gd name="connsiteY200" fmla="*/ 1377751 h 4297270"/>
                  <a:gd name="connsiteX201" fmla="*/ 897999 w 5504755"/>
                  <a:gd name="connsiteY201" fmla="*/ 1344948 h 4297270"/>
                  <a:gd name="connsiteX202" fmla="*/ 824191 w 5504755"/>
                  <a:gd name="connsiteY202" fmla="*/ 1312144 h 4297270"/>
                  <a:gd name="connsiteX203" fmla="*/ 754483 w 5504755"/>
                  <a:gd name="connsiteY203" fmla="*/ 1299843 h 4297270"/>
                  <a:gd name="connsiteX204" fmla="*/ 692976 w 5504755"/>
                  <a:gd name="connsiteY204" fmla="*/ 1250636 h 4297270"/>
                  <a:gd name="connsiteX205" fmla="*/ 627369 w 5504755"/>
                  <a:gd name="connsiteY205" fmla="*/ 1209633 h 4297270"/>
                  <a:gd name="connsiteX206" fmla="*/ 602767 w 5504755"/>
                  <a:gd name="connsiteY206" fmla="*/ 1123524 h 4297270"/>
                  <a:gd name="connsiteX207" fmla="*/ 578164 w 5504755"/>
                  <a:gd name="connsiteY207" fmla="*/ 1021012 h 4297270"/>
                  <a:gd name="connsiteX208" fmla="*/ 549461 w 5504755"/>
                  <a:gd name="connsiteY208" fmla="*/ 885697 h 4297270"/>
                  <a:gd name="connsiteX209" fmla="*/ 471553 w 5504755"/>
                  <a:gd name="connsiteY209" fmla="*/ 787285 h 4297270"/>
                  <a:gd name="connsiteX210" fmla="*/ 299333 w 5504755"/>
                  <a:gd name="connsiteY210" fmla="*/ 623268 h 4297270"/>
                  <a:gd name="connsiteX211" fmla="*/ 246028 w 5504755"/>
                  <a:gd name="connsiteY211" fmla="*/ 508456 h 4297270"/>
                  <a:gd name="connsiteX212" fmla="*/ 151718 w 5504755"/>
                  <a:gd name="connsiteY212" fmla="*/ 266529 h 4297270"/>
                  <a:gd name="connsiteX213" fmla="*/ 0 w 5504755"/>
                  <a:gd name="connsiteY21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340847 w 5504755"/>
                  <a:gd name="connsiteY195" fmla="*/ 1422856 h 4297270"/>
                  <a:gd name="connsiteX196" fmla="*/ 1217834 w 5504755"/>
                  <a:gd name="connsiteY196" fmla="*/ 1472062 h 4297270"/>
                  <a:gd name="connsiteX197" fmla="*/ 1123524 w 5504755"/>
                  <a:gd name="connsiteY197" fmla="*/ 1455659 h 4297270"/>
                  <a:gd name="connsiteX198" fmla="*/ 1041515 w 5504755"/>
                  <a:gd name="connsiteY198" fmla="*/ 1426957 h 4297270"/>
                  <a:gd name="connsiteX199" fmla="*/ 951305 w 5504755"/>
                  <a:gd name="connsiteY199" fmla="*/ 1377751 h 4297270"/>
                  <a:gd name="connsiteX200" fmla="*/ 897999 w 5504755"/>
                  <a:gd name="connsiteY200" fmla="*/ 1344948 h 4297270"/>
                  <a:gd name="connsiteX201" fmla="*/ 824191 w 5504755"/>
                  <a:gd name="connsiteY201" fmla="*/ 1312144 h 4297270"/>
                  <a:gd name="connsiteX202" fmla="*/ 754483 w 5504755"/>
                  <a:gd name="connsiteY202" fmla="*/ 1299843 h 4297270"/>
                  <a:gd name="connsiteX203" fmla="*/ 692976 w 5504755"/>
                  <a:gd name="connsiteY203" fmla="*/ 1250636 h 4297270"/>
                  <a:gd name="connsiteX204" fmla="*/ 627369 w 5504755"/>
                  <a:gd name="connsiteY204" fmla="*/ 1209633 h 4297270"/>
                  <a:gd name="connsiteX205" fmla="*/ 602767 w 5504755"/>
                  <a:gd name="connsiteY205" fmla="*/ 1123524 h 4297270"/>
                  <a:gd name="connsiteX206" fmla="*/ 578164 w 5504755"/>
                  <a:gd name="connsiteY206" fmla="*/ 1021012 h 4297270"/>
                  <a:gd name="connsiteX207" fmla="*/ 549461 w 5504755"/>
                  <a:gd name="connsiteY207" fmla="*/ 885697 h 4297270"/>
                  <a:gd name="connsiteX208" fmla="*/ 471553 w 5504755"/>
                  <a:gd name="connsiteY208" fmla="*/ 787285 h 4297270"/>
                  <a:gd name="connsiteX209" fmla="*/ 299333 w 5504755"/>
                  <a:gd name="connsiteY209" fmla="*/ 623268 h 4297270"/>
                  <a:gd name="connsiteX210" fmla="*/ 246028 w 5504755"/>
                  <a:gd name="connsiteY210" fmla="*/ 508456 h 4297270"/>
                  <a:gd name="connsiteX211" fmla="*/ 151718 w 5504755"/>
                  <a:gd name="connsiteY211" fmla="*/ 266529 h 4297270"/>
                  <a:gd name="connsiteX212" fmla="*/ 0 w 5504755"/>
                  <a:gd name="connsiteY21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94153 w 5504755"/>
                  <a:gd name="connsiteY194" fmla="*/ 1443358 h 4297270"/>
                  <a:gd name="connsiteX195" fmla="*/ 1217834 w 5504755"/>
                  <a:gd name="connsiteY195" fmla="*/ 1472062 h 4297270"/>
                  <a:gd name="connsiteX196" fmla="*/ 1123524 w 5504755"/>
                  <a:gd name="connsiteY196" fmla="*/ 1455659 h 4297270"/>
                  <a:gd name="connsiteX197" fmla="*/ 1041515 w 5504755"/>
                  <a:gd name="connsiteY197" fmla="*/ 1426957 h 4297270"/>
                  <a:gd name="connsiteX198" fmla="*/ 951305 w 5504755"/>
                  <a:gd name="connsiteY198" fmla="*/ 1377751 h 4297270"/>
                  <a:gd name="connsiteX199" fmla="*/ 897999 w 5504755"/>
                  <a:gd name="connsiteY199" fmla="*/ 1344948 h 4297270"/>
                  <a:gd name="connsiteX200" fmla="*/ 824191 w 5504755"/>
                  <a:gd name="connsiteY200" fmla="*/ 1312144 h 4297270"/>
                  <a:gd name="connsiteX201" fmla="*/ 754483 w 5504755"/>
                  <a:gd name="connsiteY201" fmla="*/ 1299843 h 4297270"/>
                  <a:gd name="connsiteX202" fmla="*/ 692976 w 5504755"/>
                  <a:gd name="connsiteY202" fmla="*/ 1250636 h 4297270"/>
                  <a:gd name="connsiteX203" fmla="*/ 627369 w 5504755"/>
                  <a:gd name="connsiteY203" fmla="*/ 1209633 h 4297270"/>
                  <a:gd name="connsiteX204" fmla="*/ 602767 w 5504755"/>
                  <a:gd name="connsiteY204" fmla="*/ 1123524 h 4297270"/>
                  <a:gd name="connsiteX205" fmla="*/ 578164 w 5504755"/>
                  <a:gd name="connsiteY205" fmla="*/ 1021012 h 4297270"/>
                  <a:gd name="connsiteX206" fmla="*/ 549461 w 5504755"/>
                  <a:gd name="connsiteY206" fmla="*/ 885697 h 4297270"/>
                  <a:gd name="connsiteX207" fmla="*/ 471553 w 5504755"/>
                  <a:gd name="connsiteY207" fmla="*/ 787285 h 4297270"/>
                  <a:gd name="connsiteX208" fmla="*/ 299333 w 5504755"/>
                  <a:gd name="connsiteY208" fmla="*/ 623268 h 4297270"/>
                  <a:gd name="connsiteX209" fmla="*/ 246028 w 5504755"/>
                  <a:gd name="connsiteY209" fmla="*/ 508456 h 4297270"/>
                  <a:gd name="connsiteX210" fmla="*/ 151718 w 5504755"/>
                  <a:gd name="connsiteY210" fmla="*/ 266529 h 4297270"/>
                  <a:gd name="connsiteX211" fmla="*/ 0 w 5504755"/>
                  <a:gd name="connsiteY21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439258 w 5504755"/>
                  <a:gd name="connsiteY193" fmla="*/ 1451559 h 4297270"/>
                  <a:gd name="connsiteX194" fmla="*/ 1336746 w 5504755"/>
                  <a:gd name="connsiteY194" fmla="*/ 1476162 h 4297270"/>
                  <a:gd name="connsiteX195" fmla="*/ 1217834 w 5504755"/>
                  <a:gd name="connsiteY195" fmla="*/ 1472062 h 4297270"/>
                  <a:gd name="connsiteX196" fmla="*/ 1123524 w 5504755"/>
                  <a:gd name="connsiteY196" fmla="*/ 1455659 h 4297270"/>
                  <a:gd name="connsiteX197" fmla="*/ 1041515 w 5504755"/>
                  <a:gd name="connsiteY197" fmla="*/ 1426957 h 4297270"/>
                  <a:gd name="connsiteX198" fmla="*/ 951305 w 5504755"/>
                  <a:gd name="connsiteY198" fmla="*/ 1377751 h 4297270"/>
                  <a:gd name="connsiteX199" fmla="*/ 897999 w 5504755"/>
                  <a:gd name="connsiteY199" fmla="*/ 1344948 h 4297270"/>
                  <a:gd name="connsiteX200" fmla="*/ 824191 w 5504755"/>
                  <a:gd name="connsiteY200" fmla="*/ 1312144 h 4297270"/>
                  <a:gd name="connsiteX201" fmla="*/ 754483 w 5504755"/>
                  <a:gd name="connsiteY201" fmla="*/ 1299843 h 4297270"/>
                  <a:gd name="connsiteX202" fmla="*/ 692976 w 5504755"/>
                  <a:gd name="connsiteY202" fmla="*/ 1250636 h 4297270"/>
                  <a:gd name="connsiteX203" fmla="*/ 627369 w 5504755"/>
                  <a:gd name="connsiteY203" fmla="*/ 1209633 h 4297270"/>
                  <a:gd name="connsiteX204" fmla="*/ 602767 w 5504755"/>
                  <a:gd name="connsiteY204" fmla="*/ 1123524 h 4297270"/>
                  <a:gd name="connsiteX205" fmla="*/ 578164 w 5504755"/>
                  <a:gd name="connsiteY205" fmla="*/ 1021012 h 4297270"/>
                  <a:gd name="connsiteX206" fmla="*/ 549461 w 5504755"/>
                  <a:gd name="connsiteY206" fmla="*/ 885697 h 4297270"/>
                  <a:gd name="connsiteX207" fmla="*/ 471553 w 5504755"/>
                  <a:gd name="connsiteY207" fmla="*/ 787285 h 4297270"/>
                  <a:gd name="connsiteX208" fmla="*/ 299333 w 5504755"/>
                  <a:gd name="connsiteY208" fmla="*/ 623268 h 4297270"/>
                  <a:gd name="connsiteX209" fmla="*/ 246028 w 5504755"/>
                  <a:gd name="connsiteY209" fmla="*/ 508456 h 4297270"/>
                  <a:gd name="connsiteX210" fmla="*/ 151718 w 5504755"/>
                  <a:gd name="connsiteY210" fmla="*/ 266529 h 4297270"/>
                  <a:gd name="connsiteX211" fmla="*/ 0 w 5504755"/>
                  <a:gd name="connsiteY21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451559 w 5504755"/>
                  <a:gd name="connsiteY192" fmla="*/ 1455659 h 4297270"/>
                  <a:gd name="connsiteX193" fmla="*/ 1336746 w 5504755"/>
                  <a:gd name="connsiteY193" fmla="*/ 1476162 h 4297270"/>
                  <a:gd name="connsiteX194" fmla="*/ 1217834 w 5504755"/>
                  <a:gd name="connsiteY194" fmla="*/ 1472062 h 4297270"/>
                  <a:gd name="connsiteX195" fmla="*/ 1123524 w 5504755"/>
                  <a:gd name="connsiteY195" fmla="*/ 1455659 h 4297270"/>
                  <a:gd name="connsiteX196" fmla="*/ 1041515 w 5504755"/>
                  <a:gd name="connsiteY196" fmla="*/ 1426957 h 4297270"/>
                  <a:gd name="connsiteX197" fmla="*/ 951305 w 5504755"/>
                  <a:gd name="connsiteY197" fmla="*/ 1377751 h 4297270"/>
                  <a:gd name="connsiteX198" fmla="*/ 897999 w 5504755"/>
                  <a:gd name="connsiteY198" fmla="*/ 1344948 h 4297270"/>
                  <a:gd name="connsiteX199" fmla="*/ 824191 w 5504755"/>
                  <a:gd name="connsiteY199" fmla="*/ 1312144 h 4297270"/>
                  <a:gd name="connsiteX200" fmla="*/ 754483 w 5504755"/>
                  <a:gd name="connsiteY200" fmla="*/ 1299843 h 4297270"/>
                  <a:gd name="connsiteX201" fmla="*/ 692976 w 5504755"/>
                  <a:gd name="connsiteY201" fmla="*/ 1250636 h 4297270"/>
                  <a:gd name="connsiteX202" fmla="*/ 627369 w 5504755"/>
                  <a:gd name="connsiteY202" fmla="*/ 1209633 h 4297270"/>
                  <a:gd name="connsiteX203" fmla="*/ 602767 w 5504755"/>
                  <a:gd name="connsiteY203" fmla="*/ 1123524 h 4297270"/>
                  <a:gd name="connsiteX204" fmla="*/ 578164 w 5504755"/>
                  <a:gd name="connsiteY204" fmla="*/ 1021012 h 4297270"/>
                  <a:gd name="connsiteX205" fmla="*/ 549461 w 5504755"/>
                  <a:gd name="connsiteY205" fmla="*/ 885697 h 4297270"/>
                  <a:gd name="connsiteX206" fmla="*/ 471553 w 5504755"/>
                  <a:gd name="connsiteY206" fmla="*/ 787285 h 4297270"/>
                  <a:gd name="connsiteX207" fmla="*/ 299333 w 5504755"/>
                  <a:gd name="connsiteY207" fmla="*/ 623268 h 4297270"/>
                  <a:gd name="connsiteX208" fmla="*/ 246028 w 5504755"/>
                  <a:gd name="connsiteY208" fmla="*/ 508456 h 4297270"/>
                  <a:gd name="connsiteX209" fmla="*/ 151718 w 5504755"/>
                  <a:gd name="connsiteY209" fmla="*/ 266529 h 4297270"/>
                  <a:gd name="connsiteX210" fmla="*/ 0 w 5504755"/>
                  <a:gd name="connsiteY21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480263 w 5504755"/>
                  <a:gd name="connsiteY191" fmla="*/ 1463860 h 4297270"/>
                  <a:gd name="connsiteX192" fmla="*/ 1336746 w 5504755"/>
                  <a:gd name="connsiteY192" fmla="*/ 1476162 h 4297270"/>
                  <a:gd name="connsiteX193" fmla="*/ 1217834 w 5504755"/>
                  <a:gd name="connsiteY193" fmla="*/ 1472062 h 4297270"/>
                  <a:gd name="connsiteX194" fmla="*/ 1123524 w 5504755"/>
                  <a:gd name="connsiteY194" fmla="*/ 1455659 h 4297270"/>
                  <a:gd name="connsiteX195" fmla="*/ 1041515 w 5504755"/>
                  <a:gd name="connsiteY195" fmla="*/ 1426957 h 4297270"/>
                  <a:gd name="connsiteX196" fmla="*/ 951305 w 5504755"/>
                  <a:gd name="connsiteY196" fmla="*/ 1377751 h 4297270"/>
                  <a:gd name="connsiteX197" fmla="*/ 897999 w 5504755"/>
                  <a:gd name="connsiteY197" fmla="*/ 1344948 h 4297270"/>
                  <a:gd name="connsiteX198" fmla="*/ 824191 w 5504755"/>
                  <a:gd name="connsiteY198" fmla="*/ 1312144 h 4297270"/>
                  <a:gd name="connsiteX199" fmla="*/ 754483 w 5504755"/>
                  <a:gd name="connsiteY199" fmla="*/ 1299843 h 4297270"/>
                  <a:gd name="connsiteX200" fmla="*/ 692976 w 5504755"/>
                  <a:gd name="connsiteY200" fmla="*/ 1250636 h 4297270"/>
                  <a:gd name="connsiteX201" fmla="*/ 627369 w 5504755"/>
                  <a:gd name="connsiteY201" fmla="*/ 1209633 h 4297270"/>
                  <a:gd name="connsiteX202" fmla="*/ 602767 w 5504755"/>
                  <a:gd name="connsiteY202" fmla="*/ 1123524 h 4297270"/>
                  <a:gd name="connsiteX203" fmla="*/ 578164 w 5504755"/>
                  <a:gd name="connsiteY203" fmla="*/ 1021012 h 4297270"/>
                  <a:gd name="connsiteX204" fmla="*/ 549461 w 5504755"/>
                  <a:gd name="connsiteY204" fmla="*/ 885697 h 4297270"/>
                  <a:gd name="connsiteX205" fmla="*/ 471553 w 5504755"/>
                  <a:gd name="connsiteY205" fmla="*/ 787285 h 4297270"/>
                  <a:gd name="connsiteX206" fmla="*/ 299333 w 5504755"/>
                  <a:gd name="connsiteY206" fmla="*/ 623268 h 4297270"/>
                  <a:gd name="connsiteX207" fmla="*/ 246028 w 5504755"/>
                  <a:gd name="connsiteY207" fmla="*/ 508456 h 4297270"/>
                  <a:gd name="connsiteX208" fmla="*/ 151718 w 5504755"/>
                  <a:gd name="connsiteY208" fmla="*/ 266529 h 4297270"/>
                  <a:gd name="connsiteX209" fmla="*/ 0 w 5504755"/>
                  <a:gd name="connsiteY20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508966 w 5504755"/>
                  <a:gd name="connsiteY190" fmla="*/ 1472061 h 4297270"/>
                  <a:gd name="connsiteX191" fmla="*/ 1336746 w 5504755"/>
                  <a:gd name="connsiteY191" fmla="*/ 1476162 h 4297270"/>
                  <a:gd name="connsiteX192" fmla="*/ 1217834 w 5504755"/>
                  <a:gd name="connsiteY192" fmla="*/ 1472062 h 4297270"/>
                  <a:gd name="connsiteX193" fmla="*/ 1123524 w 5504755"/>
                  <a:gd name="connsiteY193" fmla="*/ 1455659 h 4297270"/>
                  <a:gd name="connsiteX194" fmla="*/ 1041515 w 5504755"/>
                  <a:gd name="connsiteY194" fmla="*/ 1426957 h 4297270"/>
                  <a:gd name="connsiteX195" fmla="*/ 951305 w 5504755"/>
                  <a:gd name="connsiteY195" fmla="*/ 1377751 h 4297270"/>
                  <a:gd name="connsiteX196" fmla="*/ 897999 w 5504755"/>
                  <a:gd name="connsiteY196" fmla="*/ 1344948 h 4297270"/>
                  <a:gd name="connsiteX197" fmla="*/ 824191 w 5504755"/>
                  <a:gd name="connsiteY197" fmla="*/ 1312144 h 4297270"/>
                  <a:gd name="connsiteX198" fmla="*/ 754483 w 5504755"/>
                  <a:gd name="connsiteY198" fmla="*/ 1299843 h 4297270"/>
                  <a:gd name="connsiteX199" fmla="*/ 692976 w 5504755"/>
                  <a:gd name="connsiteY199" fmla="*/ 1250636 h 4297270"/>
                  <a:gd name="connsiteX200" fmla="*/ 627369 w 5504755"/>
                  <a:gd name="connsiteY200" fmla="*/ 1209633 h 4297270"/>
                  <a:gd name="connsiteX201" fmla="*/ 602767 w 5504755"/>
                  <a:gd name="connsiteY201" fmla="*/ 1123524 h 4297270"/>
                  <a:gd name="connsiteX202" fmla="*/ 578164 w 5504755"/>
                  <a:gd name="connsiteY202" fmla="*/ 1021012 h 4297270"/>
                  <a:gd name="connsiteX203" fmla="*/ 549461 w 5504755"/>
                  <a:gd name="connsiteY203" fmla="*/ 885697 h 4297270"/>
                  <a:gd name="connsiteX204" fmla="*/ 471553 w 5504755"/>
                  <a:gd name="connsiteY204" fmla="*/ 787285 h 4297270"/>
                  <a:gd name="connsiteX205" fmla="*/ 299333 w 5504755"/>
                  <a:gd name="connsiteY205" fmla="*/ 623268 h 4297270"/>
                  <a:gd name="connsiteX206" fmla="*/ 246028 w 5504755"/>
                  <a:gd name="connsiteY206" fmla="*/ 508456 h 4297270"/>
                  <a:gd name="connsiteX207" fmla="*/ 151718 w 5504755"/>
                  <a:gd name="connsiteY207" fmla="*/ 266529 h 4297270"/>
                  <a:gd name="connsiteX208" fmla="*/ 0 w 5504755"/>
                  <a:gd name="connsiteY2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541769 w 5504755"/>
                  <a:gd name="connsiteY189" fmla="*/ 1476162 h 4297270"/>
                  <a:gd name="connsiteX190" fmla="*/ 1476162 w 5504755"/>
                  <a:gd name="connsiteY190" fmla="*/ 1463860 h 4297270"/>
                  <a:gd name="connsiteX191" fmla="*/ 1336746 w 5504755"/>
                  <a:gd name="connsiteY191" fmla="*/ 1476162 h 4297270"/>
                  <a:gd name="connsiteX192" fmla="*/ 1217834 w 5504755"/>
                  <a:gd name="connsiteY192" fmla="*/ 1472062 h 4297270"/>
                  <a:gd name="connsiteX193" fmla="*/ 1123524 w 5504755"/>
                  <a:gd name="connsiteY193" fmla="*/ 1455659 h 4297270"/>
                  <a:gd name="connsiteX194" fmla="*/ 1041515 w 5504755"/>
                  <a:gd name="connsiteY194" fmla="*/ 1426957 h 4297270"/>
                  <a:gd name="connsiteX195" fmla="*/ 951305 w 5504755"/>
                  <a:gd name="connsiteY195" fmla="*/ 1377751 h 4297270"/>
                  <a:gd name="connsiteX196" fmla="*/ 897999 w 5504755"/>
                  <a:gd name="connsiteY196" fmla="*/ 1344948 h 4297270"/>
                  <a:gd name="connsiteX197" fmla="*/ 824191 w 5504755"/>
                  <a:gd name="connsiteY197" fmla="*/ 1312144 h 4297270"/>
                  <a:gd name="connsiteX198" fmla="*/ 754483 w 5504755"/>
                  <a:gd name="connsiteY198" fmla="*/ 1299843 h 4297270"/>
                  <a:gd name="connsiteX199" fmla="*/ 692976 w 5504755"/>
                  <a:gd name="connsiteY199" fmla="*/ 1250636 h 4297270"/>
                  <a:gd name="connsiteX200" fmla="*/ 627369 w 5504755"/>
                  <a:gd name="connsiteY200" fmla="*/ 1209633 h 4297270"/>
                  <a:gd name="connsiteX201" fmla="*/ 602767 w 5504755"/>
                  <a:gd name="connsiteY201" fmla="*/ 1123524 h 4297270"/>
                  <a:gd name="connsiteX202" fmla="*/ 578164 w 5504755"/>
                  <a:gd name="connsiteY202" fmla="*/ 1021012 h 4297270"/>
                  <a:gd name="connsiteX203" fmla="*/ 549461 w 5504755"/>
                  <a:gd name="connsiteY203" fmla="*/ 885697 h 4297270"/>
                  <a:gd name="connsiteX204" fmla="*/ 471553 w 5504755"/>
                  <a:gd name="connsiteY204" fmla="*/ 787285 h 4297270"/>
                  <a:gd name="connsiteX205" fmla="*/ 299333 w 5504755"/>
                  <a:gd name="connsiteY205" fmla="*/ 623268 h 4297270"/>
                  <a:gd name="connsiteX206" fmla="*/ 246028 w 5504755"/>
                  <a:gd name="connsiteY206" fmla="*/ 508456 h 4297270"/>
                  <a:gd name="connsiteX207" fmla="*/ 151718 w 5504755"/>
                  <a:gd name="connsiteY207" fmla="*/ 266529 h 4297270"/>
                  <a:gd name="connsiteX208" fmla="*/ 0 w 5504755"/>
                  <a:gd name="connsiteY2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562272 w 5504755"/>
                  <a:gd name="connsiteY188" fmla="*/ 1480262 h 4297270"/>
                  <a:gd name="connsiteX189" fmla="*/ 1476162 w 5504755"/>
                  <a:gd name="connsiteY189" fmla="*/ 1463860 h 4297270"/>
                  <a:gd name="connsiteX190" fmla="*/ 1336746 w 5504755"/>
                  <a:gd name="connsiteY190" fmla="*/ 1476162 h 4297270"/>
                  <a:gd name="connsiteX191" fmla="*/ 1217834 w 5504755"/>
                  <a:gd name="connsiteY191" fmla="*/ 1472062 h 4297270"/>
                  <a:gd name="connsiteX192" fmla="*/ 1123524 w 5504755"/>
                  <a:gd name="connsiteY192" fmla="*/ 1455659 h 4297270"/>
                  <a:gd name="connsiteX193" fmla="*/ 1041515 w 5504755"/>
                  <a:gd name="connsiteY193" fmla="*/ 1426957 h 4297270"/>
                  <a:gd name="connsiteX194" fmla="*/ 951305 w 5504755"/>
                  <a:gd name="connsiteY194" fmla="*/ 1377751 h 4297270"/>
                  <a:gd name="connsiteX195" fmla="*/ 897999 w 5504755"/>
                  <a:gd name="connsiteY195" fmla="*/ 1344948 h 4297270"/>
                  <a:gd name="connsiteX196" fmla="*/ 824191 w 5504755"/>
                  <a:gd name="connsiteY196" fmla="*/ 1312144 h 4297270"/>
                  <a:gd name="connsiteX197" fmla="*/ 754483 w 5504755"/>
                  <a:gd name="connsiteY197" fmla="*/ 1299843 h 4297270"/>
                  <a:gd name="connsiteX198" fmla="*/ 692976 w 5504755"/>
                  <a:gd name="connsiteY198" fmla="*/ 1250636 h 4297270"/>
                  <a:gd name="connsiteX199" fmla="*/ 627369 w 5504755"/>
                  <a:gd name="connsiteY199" fmla="*/ 1209633 h 4297270"/>
                  <a:gd name="connsiteX200" fmla="*/ 602767 w 5504755"/>
                  <a:gd name="connsiteY200" fmla="*/ 1123524 h 4297270"/>
                  <a:gd name="connsiteX201" fmla="*/ 578164 w 5504755"/>
                  <a:gd name="connsiteY201" fmla="*/ 1021012 h 4297270"/>
                  <a:gd name="connsiteX202" fmla="*/ 549461 w 5504755"/>
                  <a:gd name="connsiteY202" fmla="*/ 885697 h 4297270"/>
                  <a:gd name="connsiteX203" fmla="*/ 471553 w 5504755"/>
                  <a:gd name="connsiteY203" fmla="*/ 787285 h 4297270"/>
                  <a:gd name="connsiteX204" fmla="*/ 299333 w 5504755"/>
                  <a:gd name="connsiteY204" fmla="*/ 623268 h 4297270"/>
                  <a:gd name="connsiteX205" fmla="*/ 246028 w 5504755"/>
                  <a:gd name="connsiteY205" fmla="*/ 508456 h 4297270"/>
                  <a:gd name="connsiteX206" fmla="*/ 151718 w 5504755"/>
                  <a:gd name="connsiteY206" fmla="*/ 266529 h 4297270"/>
                  <a:gd name="connsiteX207" fmla="*/ 0 w 5504755"/>
                  <a:gd name="connsiteY20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86874 w 5504755"/>
                  <a:gd name="connsiteY187" fmla="*/ 1484363 h 4297270"/>
                  <a:gd name="connsiteX188" fmla="*/ 1476162 w 5504755"/>
                  <a:gd name="connsiteY188" fmla="*/ 1463860 h 4297270"/>
                  <a:gd name="connsiteX189" fmla="*/ 1336746 w 5504755"/>
                  <a:gd name="connsiteY189" fmla="*/ 1476162 h 4297270"/>
                  <a:gd name="connsiteX190" fmla="*/ 1217834 w 5504755"/>
                  <a:gd name="connsiteY190" fmla="*/ 1472062 h 4297270"/>
                  <a:gd name="connsiteX191" fmla="*/ 1123524 w 5504755"/>
                  <a:gd name="connsiteY191" fmla="*/ 1455659 h 4297270"/>
                  <a:gd name="connsiteX192" fmla="*/ 1041515 w 5504755"/>
                  <a:gd name="connsiteY192" fmla="*/ 1426957 h 4297270"/>
                  <a:gd name="connsiteX193" fmla="*/ 951305 w 5504755"/>
                  <a:gd name="connsiteY193" fmla="*/ 1377751 h 4297270"/>
                  <a:gd name="connsiteX194" fmla="*/ 897999 w 5504755"/>
                  <a:gd name="connsiteY194" fmla="*/ 1344948 h 4297270"/>
                  <a:gd name="connsiteX195" fmla="*/ 824191 w 5504755"/>
                  <a:gd name="connsiteY195" fmla="*/ 1312144 h 4297270"/>
                  <a:gd name="connsiteX196" fmla="*/ 754483 w 5504755"/>
                  <a:gd name="connsiteY196" fmla="*/ 1299843 h 4297270"/>
                  <a:gd name="connsiteX197" fmla="*/ 692976 w 5504755"/>
                  <a:gd name="connsiteY197" fmla="*/ 1250636 h 4297270"/>
                  <a:gd name="connsiteX198" fmla="*/ 627369 w 5504755"/>
                  <a:gd name="connsiteY198" fmla="*/ 1209633 h 4297270"/>
                  <a:gd name="connsiteX199" fmla="*/ 602767 w 5504755"/>
                  <a:gd name="connsiteY199" fmla="*/ 1123524 h 4297270"/>
                  <a:gd name="connsiteX200" fmla="*/ 578164 w 5504755"/>
                  <a:gd name="connsiteY200" fmla="*/ 1021012 h 4297270"/>
                  <a:gd name="connsiteX201" fmla="*/ 549461 w 5504755"/>
                  <a:gd name="connsiteY201" fmla="*/ 885697 h 4297270"/>
                  <a:gd name="connsiteX202" fmla="*/ 471553 w 5504755"/>
                  <a:gd name="connsiteY202" fmla="*/ 787285 h 4297270"/>
                  <a:gd name="connsiteX203" fmla="*/ 299333 w 5504755"/>
                  <a:gd name="connsiteY203" fmla="*/ 623268 h 4297270"/>
                  <a:gd name="connsiteX204" fmla="*/ 246028 w 5504755"/>
                  <a:gd name="connsiteY204" fmla="*/ 508456 h 4297270"/>
                  <a:gd name="connsiteX205" fmla="*/ 151718 w 5504755"/>
                  <a:gd name="connsiteY205" fmla="*/ 266529 h 4297270"/>
                  <a:gd name="connsiteX206" fmla="*/ 0 w 5504755"/>
                  <a:gd name="connsiteY20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40180 w 5504755"/>
                  <a:gd name="connsiteY185" fmla="*/ 1500764 h 4297270"/>
                  <a:gd name="connsiteX186" fmla="*/ 1615577 w 5504755"/>
                  <a:gd name="connsiteY186" fmla="*/ 1492563 h 4297270"/>
                  <a:gd name="connsiteX187" fmla="*/ 1595075 w 5504755"/>
                  <a:gd name="connsiteY187" fmla="*/ 1451559 h 4297270"/>
                  <a:gd name="connsiteX188" fmla="*/ 1476162 w 5504755"/>
                  <a:gd name="connsiteY188" fmla="*/ 1463860 h 4297270"/>
                  <a:gd name="connsiteX189" fmla="*/ 1336746 w 5504755"/>
                  <a:gd name="connsiteY189" fmla="*/ 1476162 h 4297270"/>
                  <a:gd name="connsiteX190" fmla="*/ 1217834 w 5504755"/>
                  <a:gd name="connsiteY190" fmla="*/ 1472062 h 4297270"/>
                  <a:gd name="connsiteX191" fmla="*/ 1123524 w 5504755"/>
                  <a:gd name="connsiteY191" fmla="*/ 1455659 h 4297270"/>
                  <a:gd name="connsiteX192" fmla="*/ 1041515 w 5504755"/>
                  <a:gd name="connsiteY192" fmla="*/ 1426957 h 4297270"/>
                  <a:gd name="connsiteX193" fmla="*/ 951305 w 5504755"/>
                  <a:gd name="connsiteY193" fmla="*/ 1377751 h 4297270"/>
                  <a:gd name="connsiteX194" fmla="*/ 897999 w 5504755"/>
                  <a:gd name="connsiteY194" fmla="*/ 1344948 h 4297270"/>
                  <a:gd name="connsiteX195" fmla="*/ 824191 w 5504755"/>
                  <a:gd name="connsiteY195" fmla="*/ 1312144 h 4297270"/>
                  <a:gd name="connsiteX196" fmla="*/ 754483 w 5504755"/>
                  <a:gd name="connsiteY196" fmla="*/ 1299843 h 4297270"/>
                  <a:gd name="connsiteX197" fmla="*/ 692976 w 5504755"/>
                  <a:gd name="connsiteY197" fmla="*/ 1250636 h 4297270"/>
                  <a:gd name="connsiteX198" fmla="*/ 627369 w 5504755"/>
                  <a:gd name="connsiteY198" fmla="*/ 1209633 h 4297270"/>
                  <a:gd name="connsiteX199" fmla="*/ 602767 w 5504755"/>
                  <a:gd name="connsiteY199" fmla="*/ 1123524 h 4297270"/>
                  <a:gd name="connsiteX200" fmla="*/ 578164 w 5504755"/>
                  <a:gd name="connsiteY200" fmla="*/ 1021012 h 4297270"/>
                  <a:gd name="connsiteX201" fmla="*/ 549461 w 5504755"/>
                  <a:gd name="connsiteY201" fmla="*/ 885697 h 4297270"/>
                  <a:gd name="connsiteX202" fmla="*/ 471553 w 5504755"/>
                  <a:gd name="connsiteY202" fmla="*/ 787285 h 4297270"/>
                  <a:gd name="connsiteX203" fmla="*/ 299333 w 5504755"/>
                  <a:gd name="connsiteY203" fmla="*/ 623268 h 4297270"/>
                  <a:gd name="connsiteX204" fmla="*/ 246028 w 5504755"/>
                  <a:gd name="connsiteY204" fmla="*/ 508456 h 4297270"/>
                  <a:gd name="connsiteX205" fmla="*/ 151718 w 5504755"/>
                  <a:gd name="connsiteY205" fmla="*/ 266529 h 4297270"/>
                  <a:gd name="connsiteX206" fmla="*/ 0 w 5504755"/>
                  <a:gd name="connsiteY20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615577 w 5504755"/>
                  <a:gd name="connsiteY185" fmla="*/ 1492563 h 4297270"/>
                  <a:gd name="connsiteX186" fmla="*/ 1595075 w 5504755"/>
                  <a:gd name="connsiteY186" fmla="*/ 1451559 h 4297270"/>
                  <a:gd name="connsiteX187" fmla="*/ 1476162 w 5504755"/>
                  <a:gd name="connsiteY187" fmla="*/ 1463860 h 4297270"/>
                  <a:gd name="connsiteX188" fmla="*/ 1336746 w 5504755"/>
                  <a:gd name="connsiteY188" fmla="*/ 1476162 h 4297270"/>
                  <a:gd name="connsiteX189" fmla="*/ 1217834 w 5504755"/>
                  <a:gd name="connsiteY189" fmla="*/ 1472062 h 4297270"/>
                  <a:gd name="connsiteX190" fmla="*/ 1123524 w 5504755"/>
                  <a:gd name="connsiteY190" fmla="*/ 1455659 h 4297270"/>
                  <a:gd name="connsiteX191" fmla="*/ 1041515 w 5504755"/>
                  <a:gd name="connsiteY191" fmla="*/ 1426957 h 4297270"/>
                  <a:gd name="connsiteX192" fmla="*/ 951305 w 5504755"/>
                  <a:gd name="connsiteY192" fmla="*/ 1377751 h 4297270"/>
                  <a:gd name="connsiteX193" fmla="*/ 897999 w 5504755"/>
                  <a:gd name="connsiteY193" fmla="*/ 1344948 h 4297270"/>
                  <a:gd name="connsiteX194" fmla="*/ 824191 w 5504755"/>
                  <a:gd name="connsiteY194" fmla="*/ 1312144 h 4297270"/>
                  <a:gd name="connsiteX195" fmla="*/ 754483 w 5504755"/>
                  <a:gd name="connsiteY195" fmla="*/ 1299843 h 4297270"/>
                  <a:gd name="connsiteX196" fmla="*/ 692976 w 5504755"/>
                  <a:gd name="connsiteY196" fmla="*/ 1250636 h 4297270"/>
                  <a:gd name="connsiteX197" fmla="*/ 627369 w 5504755"/>
                  <a:gd name="connsiteY197" fmla="*/ 1209633 h 4297270"/>
                  <a:gd name="connsiteX198" fmla="*/ 602767 w 5504755"/>
                  <a:gd name="connsiteY198" fmla="*/ 1123524 h 4297270"/>
                  <a:gd name="connsiteX199" fmla="*/ 578164 w 5504755"/>
                  <a:gd name="connsiteY199" fmla="*/ 1021012 h 4297270"/>
                  <a:gd name="connsiteX200" fmla="*/ 549461 w 5504755"/>
                  <a:gd name="connsiteY200" fmla="*/ 885697 h 4297270"/>
                  <a:gd name="connsiteX201" fmla="*/ 471553 w 5504755"/>
                  <a:gd name="connsiteY201" fmla="*/ 787285 h 4297270"/>
                  <a:gd name="connsiteX202" fmla="*/ 299333 w 5504755"/>
                  <a:gd name="connsiteY202" fmla="*/ 623268 h 4297270"/>
                  <a:gd name="connsiteX203" fmla="*/ 246028 w 5504755"/>
                  <a:gd name="connsiteY203" fmla="*/ 508456 h 4297270"/>
                  <a:gd name="connsiteX204" fmla="*/ 151718 w 5504755"/>
                  <a:gd name="connsiteY204" fmla="*/ 266529 h 4297270"/>
                  <a:gd name="connsiteX205" fmla="*/ 0 w 5504755"/>
                  <a:gd name="connsiteY20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652481 w 5504755"/>
                  <a:gd name="connsiteY184" fmla="*/ 1508965 h 4297270"/>
                  <a:gd name="connsiteX185" fmla="*/ 1595075 w 5504755"/>
                  <a:gd name="connsiteY185" fmla="*/ 1451559 h 4297270"/>
                  <a:gd name="connsiteX186" fmla="*/ 1476162 w 5504755"/>
                  <a:gd name="connsiteY186" fmla="*/ 1463860 h 4297270"/>
                  <a:gd name="connsiteX187" fmla="*/ 1336746 w 5504755"/>
                  <a:gd name="connsiteY187" fmla="*/ 1476162 h 4297270"/>
                  <a:gd name="connsiteX188" fmla="*/ 1217834 w 5504755"/>
                  <a:gd name="connsiteY188" fmla="*/ 1472062 h 4297270"/>
                  <a:gd name="connsiteX189" fmla="*/ 1123524 w 5504755"/>
                  <a:gd name="connsiteY189" fmla="*/ 1455659 h 4297270"/>
                  <a:gd name="connsiteX190" fmla="*/ 1041515 w 5504755"/>
                  <a:gd name="connsiteY190" fmla="*/ 1426957 h 4297270"/>
                  <a:gd name="connsiteX191" fmla="*/ 951305 w 5504755"/>
                  <a:gd name="connsiteY191" fmla="*/ 1377751 h 4297270"/>
                  <a:gd name="connsiteX192" fmla="*/ 897999 w 5504755"/>
                  <a:gd name="connsiteY192" fmla="*/ 1344948 h 4297270"/>
                  <a:gd name="connsiteX193" fmla="*/ 824191 w 5504755"/>
                  <a:gd name="connsiteY193" fmla="*/ 1312144 h 4297270"/>
                  <a:gd name="connsiteX194" fmla="*/ 754483 w 5504755"/>
                  <a:gd name="connsiteY194" fmla="*/ 1299843 h 4297270"/>
                  <a:gd name="connsiteX195" fmla="*/ 692976 w 5504755"/>
                  <a:gd name="connsiteY195" fmla="*/ 1250636 h 4297270"/>
                  <a:gd name="connsiteX196" fmla="*/ 627369 w 5504755"/>
                  <a:gd name="connsiteY196" fmla="*/ 1209633 h 4297270"/>
                  <a:gd name="connsiteX197" fmla="*/ 602767 w 5504755"/>
                  <a:gd name="connsiteY197" fmla="*/ 1123524 h 4297270"/>
                  <a:gd name="connsiteX198" fmla="*/ 578164 w 5504755"/>
                  <a:gd name="connsiteY198" fmla="*/ 1021012 h 4297270"/>
                  <a:gd name="connsiteX199" fmla="*/ 549461 w 5504755"/>
                  <a:gd name="connsiteY199" fmla="*/ 885697 h 4297270"/>
                  <a:gd name="connsiteX200" fmla="*/ 471553 w 5504755"/>
                  <a:gd name="connsiteY200" fmla="*/ 787285 h 4297270"/>
                  <a:gd name="connsiteX201" fmla="*/ 299333 w 5504755"/>
                  <a:gd name="connsiteY201" fmla="*/ 623268 h 4297270"/>
                  <a:gd name="connsiteX202" fmla="*/ 246028 w 5504755"/>
                  <a:gd name="connsiteY202" fmla="*/ 508456 h 4297270"/>
                  <a:gd name="connsiteX203" fmla="*/ 151718 w 5504755"/>
                  <a:gd name="connsiteY203" fmla="*/ 266529 h 4297270"/>
                  <a:gd name="connsiteX204" fmla="*/ 0 w 5504755"/>
                  <a:gd name="connsiteY20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685285 w 5504755"/>
                  <a:gd name="connsiteY183" fmla="*/ 1529467 h 4297270"/>
                  <a:gd name="connsiteX184" fmla="*/ 1595075 w 5504755"/>
                  <a:gd name="connsiteY184" fmla="*/ 1451559 h 4297270"/>
                  <a:gd name="connsiteX185" fmla="*/ 1476162 w 5504755"/>
                  <a:gd name="connsiteY185" fmla="*/ 1463860 h 4297270"/>
                  <a:gd name="connsiteX186" fmla="*/ 1336746 w 5504755"/>
                  <a:gd name="connsiteY186" fmla="*/ 1476162 h 4297270"/>
                  <a:gd name="connsiteX187" fmla="*/ 1217834 w 5504755"/>
                  <a:gd name="connsiteY187" fmla="*/ 1472062 h 4297270"/>
                  <a:gd name="connsiteX188" fmla="*/ 1123524 w 5504755"/>
                  <a:gd name="connsiteY188" fmla="*/ 1455659 h 4297270"/>
                  <a:gd name="connsiteX189" fmla="*/ 1041515 w 5504755"/>
                  <a:gd name="connsiteY189" fmla="*/ 1426957 h 4297270"/>
                  <a:gd name="connsiteX190" fmla="*/ 951305 w 5504755"/>
                  <a:gd name="connsiteY190" fmla="*/ 1377751 h 4297270"/>
                  <a:gd name="connsiteX191" fmla="*/ 897999 w 5504755"/>
                  <a:gd name="connsiteY191" fmla="*/ 1344948 h 4297270"/>
                  <a:gd name="connsiteX192" fmla="*/ 824191 w 5504755"/>
                  <a:gd name="connsiteY192" fmla="*/ 1312144 h 4297270"/>
                  <a:gd name="connsiteX193" fmla="*/ 754483 w 5504755"/>
                  <a:gd name="connsiteY193" fmla="*/ 1299843 h 4297270"/>
                  <a:gd name="connsiteX194" fmla="*/ 692976 w 5504755"/>
                  <a:gd name="connsiteY194" fmla="*/ 1250636 h 4297270"/>
                  <a:gd name="connsiteX195" fmla="*/ 627369 w 5504755"/>
                  <a:gd name="connsiteY195" fmla="*/ 1209633 h 4297270"/>
                  <a:gd name="connsiteX196" fmla="*/ 602767 w 5504755"/>
                  <a:gd name="connsiteY196" fmla="*/ 1123524 h 4297270"/>
                  <a:gd name="connsiteX197" fmla="*/ 578164 w 5504755"/>
                  <a:gd name="connsiteY197" fmla="*/ 1021012 h 4297270"/>
                  <a:gd name="connsiteX198" fmla="*/ 549461 w 5504755"/>
                  <a:gd name="connsiteY198" fmla="*/ 885697 h 4297270"/>
                  <a:gd name="connsiteX199" fmla="*/ 471553 w 5504755"/>
                  <a:gd name="connsiteY199" fmla="*/ 787285 h 4297270"/>
                  <a:gd name="connsiteX200" fmla="*/ 299333 w 5504755"/>
                  <a:gd name="connsiteY200" fmla="*/ 623268 h 4297270"/>
                  <a:gd name="connsiteX201" fmla="*/ 246028 w 5504755"/>
                  <a:gd name="connsiteY201" fmla="*/ 508456 h 4297270"/>
                  <a:gd name="connsiteX202" fmla="*/ 151718 w 5504755"/>
                  <a:gd name="connsiteY202" fmla="*/ 266529 h 4297270"/>
                  <a:gd name="connsiteX203" fmla="*/ 0 w 5504755"/>
                  <a:gd name="connsiteY20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5787 w 5504755"/>
                  <a:gd name="connsiteY182" fmla="*/ 1533568 h 4297270"/>
                  <a:gd name="connsiteX183" fmla="*/ 1595075 w 5504755"/>
                  <a:gd name="connsiteY183" fmla="*/ 1451559 h 4297270"/>
                  <a:gd name="connsiteX184" fmla="*/ 1476162 w 5504755"/>
                  <a:gd name="connsiteY184" fmla="*/ 1463860 h 4297270"/>
                  <a:gd name="connsiteX185" fmla="*/ 1336746 w 5504755"/>
                  <a:gd name="connsiteY185" fmla="*/ 1476162 h 4297270"/>
                  <a:gd name="connsiteX186" fmla="*/ 1217834 w 5504755"/>
                  <a:gd name="connsiteY186" fmla="*/ 1472062 h 4297270"/>
                  <a:gd name="connsiteX187" fmla="*/ 1123524 w 5504755"/>
                  <a:gd name="connsiteY187" fmla="*/ 1455659 h 4297270"/>
                  <a:gd name="connsiteX188" fmla="*/ 1041515 w 5504755"/>
                  <a:gd name="connsiteY188" fmla="*/ 1426957 h 4297270"/>
                  <a:gd name="connsiteX189" fmla="*/ 951305 w 5504755"/>
                  <a:gd name="connsiteY189" fmla="*/ 1377751 h 4297270"/>
                  <a:gd name="connsiteX190" fmla="*/ 897999 w 5504755"/>
                  <a:gd name="connsiteY190" fmla="*/ 1344948 h 4297270"/>
                  <a:gd name="connsiteX191" fmla="*/ 824191 w 5504755"/>
                  <a:gd name="connsiteY191" fmla="*/ 1312144 h 4297270"/>
                  <a:gd name="connsiteX192" fmla="*/ 754483 w 5504755"/>
                  <a:gd name="connsiteY192" fmla="*/ 1299843 h 4297270"/>
                  <a:gd name="connsiteX193" fmla="*/ 692976 w 5504755"/>
                  <a:gd name="connsiteY193" fmla="*/ 1250636 h 4297270"/>
                  <a:gd name="connsiteX194" fmla="*/ 627369 w 5504755"/>
                  <a:gd name="connsiteY194" fmla="*/ 1209633 h 4297270"/>
                  <a:gd name="connsiteX195" fmla="*/ 602767 w 5504755"/>
                  <a:gd name="connsiteY195" fmla="*/ 1123524 h 4297270"/>
                  <a:gd name="connsiteX196" fmla="*/ 578164 w 5504755"/>
                  <a:gd name="connsiteY196" fmla="*/ 1021012 h 4297270"/>
                  <a:gd name="connsiteX197" fmla="*/ 549461 w 5504755"/>
                  <a:gd name="connsiteY197" fmla="*/ 885697 h 4297270"/>
                  <a:gd name="connsiteX198" fmla="*/ 471553 w 5504755"/>
                  <a:gd name="connsiteY198" fmla="*/ 787285 h 4297270"/>
                  <a:gd name="connsiteX199" fmla="*/ 299333 w 5504755"/>
                  <a:gd name="connsiteY199" fmla="*/ 623268 h 4297270"/>
                  <a:gd name="connsiteX200" fmla="*/ 246028 w 5504755"/>
                  <a:gd name="connsiteY200" fmla="*/ 508456 h 4297270"/>
                  <a:gd name="connsiteX201" fmla="*/ 151718 w 5504755"/>
                  <a:gd name="connsiteY201" fmla="*/ 266529 h 4297270"/>
                  <a:gd name="connsiteX202" fmla="*/ 0 w 5504755"/>
                  <a:gd name="connsiteY20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701686 w 5504755"/>
                  <a:gd name="connsiteY182" fmla="*/ 1459760 h 4297270"/>
                  <a:gd name="connsiteX183" fmla="*/ 1595075 w 5504755"/>
                  <a:gd name="connsiteY183" fmla="*/ 1451559 h 4297270"/>
                  <a:gd name="connsiteX184" fmla="*/ 1476162 w 5504755"/>
                  <a:gd name="connsiteY184" fmla="*/ 1463860 h 4297270"/>
                  <a:gd name="connsiteX185" fmla="*/ 1336746 w 5504755"/>
                  <a:gd name="connsiteY185" fmla="*/ 1476162 h 4297270"/>
                  <a:gd name="connsiteX186" fmla="*/ 1217834 w 5504755"/>
                  <a:gd name="connsiteY186" fmla="*/ 1472062 h 4297270"/>
                  <a:gd name="connsiteX187" fmla="*/ 1123524 w 5504755"/>
                  <a:gd name="connsiteY187" fmla="*/ 1455659 h 4297270"/>
                  <a:gd name="connsiteX188" fmla="*/ 1041515 w 5504755"/>
                  <a:gd name="connsiteY188" fmla="*/ 1426957 h 4297270"/>
                  <a:gd name="connsiteX189" fmla="*/ 951305 w 5504755"/>
                  <a:gd name="connsiteY189" fmla="*/ 1377751 h 4297270"/>
                  <a:gd name="connsiteX190" fmla="*/ 897999 w 5504755"/>
                  <a:gd name="connsiteY190" fmla="*/ 1344948 h 4297270"/>
                  <a:gd name="connsiteX191" fmla="*/ 824191 w 5504755"/>
                  <a:gd name="connsiteY191" fmla="*/ 1312144 h 4297270"/>
                  <a:gd name="connsiteX192" fmla="*/ 754483 w 5504755"/>
                  <a:gd name="connsiteY192" fmla="*/ 1299843 h 4297270"/>
                  <a:gd name="connsiteX193" fmla="*/ 692976 w 5504755"/>
                  <a:gd name="connsiteY193" fmla="*/ 1250636 h 4297270"/>
                  <a:gd name="connsiteX194" fmla="*/ 627369 w 5504755"/>
                  <a:gd name="connsiteY194" fmla="*/ 1209633 h 4297270"/>
                  <a:gd name="connsiteX195" fmla="*/ 602767 w 5504755"/>
                  <a:gd name="connsiteY195" fmla="*/ 1123524 h 4297270"/>
                  <a:gd name="connsiteX196" fmla="*/ 578164 w 5504755"/>
                  <a:gd name="connsiteY196" fmla="*/ 1021012 h 4297270"/>
                  <a:gd name="connsiteX197" fmla="*/ 549461 w 5504755"/>
                  <a:gd name="connsiteY197" fmla="*/ 885697 h 4297270"/>
                  <a:gd name="connsiteX198" fmla="*/ 471553 w 5504755"/>
                  <a:gd name="connsiteY198" fmla="*/ 787285 h 4297270"/>
                  <a:gd name="connsiteX199" fmla="*/ 299333 w 5504755"/>
                  <a:gd name="connsiteY199" fmla="*/ 623268 h 4297270"/>
                  <a:gd name="connsiteX200" fmla="*/ 246028 w 5504755"/>
                  <a:gd name="connsiteY200" fmla="*/ 508456 h 4297270"/>
                  <a:gd name="connsiteX201" fmla="*/ 151718 w 5504755"/>
                  <a:gd name="connsiteY201" fmla="*/ 266529 h 4297270"/>
                  <a:gd name="connsiteX202" fmla="*/ 0 w 5504755"/>
                  <a:gd name="connsiteY20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595075 w 5504755"/>
                  <a:gd name="connsiteY182" fmla="*/ 1451559 h 4297270"/>
                  <a:gd name="connsiteX183" fmla="*/ 1476162 w 5504755"/>
                  <a:gd name="connsiteY183" fmla="*/ 1463860 h 4297270"/>
                  <a:gd name="connsiteX184" fmla="*/ 1336746 w 5504755"/>
                  <a:gd name="connsiteY184" fmla="*/ 1476162 h 4297270"/>
                  <a:gd name="connsiteX185" fmla="*/ 1217834 w 5504755"/>
                  <a:gd name="connsiteY185" fmla="*/ 1472062 h 4297270"/>
                  <a:gd name="connsiteX186" fmla="*/ 1123524 w 5504755"/>
                  <a:gd name="connsiteY186" fmla="*/ 1455659 h 4297270"/>
                  <a:gd name="connsiteX187" fmla="*/ 1041515 w 5504755"/>
                  <a:gd name="connsiteY187" fmla="*/ 1426957 h 4297270"/>
                  <a:gd name="connsiteX188" fmla="*/ 951305 w 5504755"/>
                  <a:gd name="connsiteY188" fmla="*/ 1377751 h 4297270"/>
                  <a:gd name="connsiteX189" fmla="*/ 897999 w 5504755"/>
                  <a:gd name="connsiteY189" fmla="*/ 1344948 h 4297270"/>
                  <a:gd name="connsiteX190" fmla="*/ 824191 w 5504755"/>
                  <a:gd name="connsiteY190" fmla="*/ 1312144 h 4297270"/>
                  <a:gd name="connsiteX191" fmla="*/ 754483 w 5504755"/>
                  <a:gd name="connsiteY191" fmla="*/ 1299843 h 4297270"/>
                  <a:gd name="connsiteX192" fmla="*/ 692976 w 5504755"/>
                  <a:gd name="connsiteY192" fmla="*/ 1250636 h 4297270"/>
                  <a:gd name="connsiteX193" fmla="*/ 627369 w 5504755"/>
                  <a:gd name="connsiteY193" fmla="*/ 1209633 h 4297270"/>
                  <a:gd name="connsiteX194" fmla="*/ 602767 w 5504755"/>
                  <a:gd name="connsiteY194" fmla="*/ 1123524 h 4297270"/>
                  <a:gd name="connsiteX195" fmla="*/ 578164 w 5504755"/>
                  <a:gd name="connsiteY195" fmla="*/ 1021012 h 4297270"/>
                  <a:gd name="connsiteX196" fmla="*/ 549461 w 5504755"/>
                  <a:gd name="connsiteY196" fmla="*/ 885697 h 4297270"/>
                  <a:gd name="connsiteX197" fmla="*/ 471553 w 5504755"/>
                  <a:gd name="connsiteY197" fmla="*/ 787285 h 4297270"/>
                  <a:gd name="connsiteX198" fmla="*/ 299333 w 5504755"/>
                  <a:gd name="connsiteY198" fmla="*/ 623268 h 4297270"/>
                  <a:gd name="connsiteX199" fmla="*/ 246028 w 5504755"/>
                  <a:gd name="connsiteY199" fmla="*/ 508456 h 4297270"/>
                  <a:gd name="connsiteX200" fmla="*/ 151718 w 5504755"/>
                  <a:gd name="connsiteY200" fmla="*/ 266529 h 4297270"/>
                  <a:gd name="connsiteX201" fmla="*/ 0 w 5504755"/>
                  <a:gd name="connsiteY2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504865 w 5504755"/>
                  <a:gd name="connsiteY182" fmla="*/ 1726289 h 4297270"/>
                  <a:gd name="connsiteX183" fmla="*/ 1476162 w 5504755"/>
                  <a:gd name="connsiteY183" fmla="*/ 1463860 h 4297270"/>
                  <a:gd name="connsiteX184" fmla="*/ 1336746 w 5504755"/>
                  <a:gd name="connsiteY184" fmla="*/ 1476162 h 4297270"/>
                  <a:gd name="connsiteX185" fmla="*/ 1217834 w 5504755"/>
                  <a:gd name="connsiteY185" fmla="*/ 1472062 h 4297270"/>
                  <a:gd name="connsiteX186" fmla="*/ 1123524 w 5504755"/>
                  <a:gd name="connsiteY186" fmla="*/ 1455659 h 4297270"/>
                  <a:gd name="connsiteX187" fmla="*/ 1041515 w 5504755"/>
                  <a:gd name="connsiteY187" fmla="*/ 1426957 h 4297270"/>
                  <a:gd name="connsiteX188" fmla="*/ 951305 w 5504755"/>
                  <a:gd name="connsiteY188" fmla="*/ 1377751 h 4297270"/>
                  <a:gd name="connsiteX189" fmla="*/ 897999 w 5504755"/>
                  <a:gd name="connsiteY189" fmla="*/ 1344948 h 4297270"/>
                  <a:gd name="connsiteX190" fmla="*/ 824191 w 5504755"/>
                  <a:gd name="connsiteY190" fmla="*/ 1312144 h 4297270"/>
                  <a:gd name="connsiteX191" fmla="*/ 754483 w 5504755"/>
                  <a:gd name="connsiteY191" fmla="*/ 1299843 h 4297270"/>
                  <a:gd name="connsiteX192" fmla="*/ 692976 w 5504755"/>
                  <a:gd name="connsiteY192" fmla="*/ 1250636 h 4297270"/>
                  <a:gd name="connsiteX193" fmla="*/ 627369 w 5504755"/>
                  <a:gd name="connsiteY193" fmla="*/ 1209633 h 4297270"/>
                  <a:gd name="connsiteX194" fmla="*/ 602767 w 5504755"/>
                  <a:gd name="connsiteY194" fmla="*/ 1123524 h 4297270"/>
                  <a:gd name="connsiteX195" fmla="*/ 578164 w 5504755"/>
                  <a:gd name="connsiteY195" fmla="*/ 1021012 h 4297270"/>
                  <a:gd name="connsiteX196" fmla="*/ 549461 w 5504755"/>
                  <a:gd name="connsiteY196" fmla="*/ 885697 h 4297270"/>
                  <a:gd name="connsiteX197" fmla="*/ 471553 w 5504755"/>
                  <a:gd name="connsiteY197" fmla="*/ 787285 h 4297270"/>
                  <a:gd name="connsiteX198" fmla="*/ 299333 w 5504755"/>
                  <a:gd name="connsiteY198" fmla="*/ 623268 h 4297270"/>
                  <a:gd name="connsiteX199" fmla="*/ 246028 w 5504755"/>
                  <a:gd name="connsiteY199" fmla="*/ 508456 h 4297270"/>
                  <a:gd name="connsiteX200" fmla="*/ 151718 w 5504755"/>
                  <a:gd name="connsiteY200" fmla="*/ 266529 h 4297270"/>
                  <a:gd name="connsiteX201" fmla="*/ 0 w 5504755"/>
                  <a:gd name="connsiteY2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504865 w 5504755"/>
                  <a:gd name="connsiteY182" fmla="*/ 1726289 h 4297270"/>
                  <a:gd name="connsiteX183" fmla="*/ 1357249 w 5504755"/>
                  <a:gd name="connsiteY183" fmla="*/ 1615577 h 4297270"/>
                  <a:gd name="connsiteX184" fmla="*/ 1336746 w 5504755"/>
                  <a:gd name="connsiteY184" fmla="*/ 1476162 h 4297270"/>
                  <a:gd name="connsiteX185" fmla="*/ 1217834 w 5504755"/>
                  <a:gd name="connsiteY185" fmla="*/ 1472062 h 4297270"/>
                  <a:gd name="connsiteX186" fmla="*/ 1123524 w 5504755"/>
                  <a:gd name="connsiteY186" fmla="*/ 1455659 h 4297270"/>
                  <a:gd name="connsiteX187" fmla="*/ 1041515 w 5504755"/>
                  <a:gd name="connsiteY187" fmla="*/ 1426957 h 4297270"/>
                  <a:gd name="connsiteX188" fmla="*/ 951305 w 5504755"/>
                  <a:gd name="connsiteY188" fmla="*/ 1377751 h 4297270"/>
                  <a:gd name="connsiteX189" fmla="*/ 897999 w 5504755"/>
                  <a:gd name="connsiteY189" fmla="*/ 1344948 h 4297270"/>
                  <a:gd name="connsiteX190" fmla="*/ 824191 w 5504755"/>
                  <a:gd name="connsiteY190" fmla="*/ 1312144 h 4297270"/>
                  <a:gd name="connsiteX191" fmla="*/ 754483 w 5504755"/>
                  <a:gd name="connsiteY191" fmla="*/ 1299843 h 4297270"/>
                  <a:gd name="connsiteX192" fmla="*/ 692976 w 5504755"/>
                  <a:gd name="connsiteY192" fmla="*/ 1250636 h 4297270"/>
                  <a:gd name="connsiteX193" fmla="*/ 627369 w 5504755"/>
                  <a:gd name="connsiteY193" fmla="*/ 1209633 h 4297270"/>
                  <a:gd name="connsiteX194" fmla="*/ 602767 w 5504755"/>
                  <a:gd name="connsiteY194" fmla="*/ 1123524 h 4297270"/>
                  <a:gd name="connsiteX195" fmla="*/ 578164 w 5504755"/>
                  <a:gd name="connsiteY195" fmla="*/ 1021012 h 4297270"/>
                  <a:gd name="connsiteX196" fmla="*/ 549461 w 5504755"/>
                  <a:gd name="connsiteY196" fmla="*/ 885697 h 4297270"/>
                  <a:gd name="connsiteX197" fmla="*/ 471553 w 5504755"/>
                  <a:gd name="connsiteY197" fmla="*/ 787285 h 4297270"/>
                  <a:gd name="connsiteX198" fmla="*/ 299333 w 5504755"/>
                  <a:gd name="connsiteY198" fmla="*/ 623268 h 4297270"/>
                  <a:gd name="connsiteX199" fmla="*/ 246028 w 5504755"/>
                  <a:gd name="connsiteY199" fmla="*/ 508456 h 4297270"/>
                  <a:gd name="connsiteX200" fmla="*/ 151718 w 5504755"/>
                  <a:gd name="connsiteY200" fmla="*/ 266529 h 4297270"/>
                  <a:gd name="connsiteX201" fmla="*/ 0 w 5504755"/>
                  <a:gd name="connsiteY2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746792 w 5504755"/>
                  <a:gd name="connsiteY181" fmla="*/ 1554070 h 4297270"/>
                  <a:gd name="connsiteX182" fmla="*/ 1504865 w 5504755"/>
                  <a:gd name="connsiteY182" fmla="*/ 1726289 h 4297270"/>
                  <a:gd name="connsiteX183" fmla="*/ 1357249 w 5504755"/>
                  <a:gd name="connsiteY183" fmla="*/ 1615577 h 4297270"/>
                  <a:gd name="connsiteX184" fmla="*/ 1295742 w 5504755"/>
                  <a:gd name="connsiteY184" fmla="*/ 1488464 h 4297270"/>
                  <a:gd name="connsiteX185" fmla="*/ 1217834 w 5504755"/>
                  <a:gd name="connsiteY185" fmla="*/ 1472062 h 4297270"/>
                  <a:gd name="connsiteX186" fmla="*/ 1123524 w 5504755"/>
                  <a:gd name="connsiteY186" fmla="*/ 1455659 h 4297270"/>
                  <a:gd name="connsiteX187" fmla="*/ 1041515 w 5504755"/>
                  <a:gd name="connsiteY187" fmla="*/ 1426957 h 4297270"/>
                  <a:gd name="connsiteX188" fmla="*/ 951305 w 5504755"/>
                  <a:gd name="connsiteY188" fmla="*/ 1377751 h 4297270"/>
                  <a:gd name="connsiteX189" fmla="*/ 897999 w 5504755"/>
                  <a:gd name="connsiteY189" fmla="*/ 1344948 h 4297270"/>
                  <a:gd name="connsiteX190" fmla="*/ 824191 w 5504755"/>
                  <a:gd name="connsiteY190" fmla="*/ 1312144 h 4297270"/>
                  <a:gd name="connsiteX191" fmla="*/ 754483 w 5504755"/>
                  <a:gd name="connsiteY191" fmla="*/ 1299843 h 4297270"/>
                  <a:gd name="connsiteX192" fmla="*/ 692976 w 5504755"/>
                  <a:gd name="connsiteY192" fmla="*/ 1250636 h 4297270"/>
                  <a:gd name="connsiteX193" fmla="*/ 627369 w 5504755"/>
                  <a:gd name="connsiteY193" fmla="*/ 1209633 h 4297270"/>
                  <a:gd name="connsiteX194" fmla="*/ 602767 w 5504755"/>
                  <a:gd name="connsiteY194" fmla="*/ 1123524 h 4297270"/>
                  <a:gd name="connsiteX195" fmla="*/ 578164 w 5504755"/>
                  <a:gd name="connsiteY195" fmla="*/ 1021012 h 4297270"/>
                  <a:gd name="connsiteX196" fmla="*/ 549461 w 5504755"/>
                  <a:gd name="connsiteY196" fmla="*/ 885697 h 4297270"/>
                  <a:gd name="connsiteX197" fmla="*/ 471553 w 5504755"/>
                  <a:gd name="connsiteY197" fmla="*/ 787285 h 4297270"/>
                  <a:gd name="connsiteX198" fmla="*/ 299333 w 5504755"/>
                  <a:gd name="connsiteY198" fmla="*/ 623268 h 4297270"/>
                  <a:gd name="connsiteX199" fmla="*/ 246028 w 5504755"/>
                  <a:gd name="connsiteY199" fmla="*/ 508456 h 4297270"/>
                  <a:gd name="connsiteX200" fmla="*/ 151718 w 5504755"/>
                  <a:gd name="connsiteY200" fmla="*/ 266529 h 4297270"/>
                  <a:gd name="connsiteX201" fmla="*/ 0 w 5504755"/>
                  <a:gd name="connsiteY2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775495 w 5504755"/>
                  <a:gd name="connsiteY180" fmla="*/ 1566372 h 4297270"/>
                  <a:gd name="connsiteX181" fmla="*/ 1504865 w 5504755"/>
                  <a:gd name="connsiteY181" fmla="*/ 1726289 h 4297270"/>
                  <a:gd name="connsiteX182" fmla="*/ 1357249 w 5504755"/>
                  <a:gd name="connsiteY182" fmla="*/ 1615577 h 4297270"/>
                  <a:gd name="connsiteX183" fmla="*/ 1295742 w 5504755"/>
                  <a:gd name="connsiteY183" fmla="*/ 1488464 h 4297270"/>
                  <a:gd name="connsiteX184" fmla="*/ 1217834 w 5504755"/>
                  <a:gd name="connsiteY184" fmla="*/ 1472062 h 4297270"/>
                  <a:gd name="connsiteX185" fmla="*/ 1123524 w 5504755"/>
                  <a:gd name="connsiteY185" fmla="*/ 1455659 h 4297270"/>
                  <a:gd name="connsiteX186" fmla="*/ 1041515 w 5504755"/>
                  <a:gd name="connsiteY186" fmla="*/ 1426957 h 4297270"/>
                  <a:gd name="connsiteX187" fmla="*/ 951305 w 5504755"/>
                  <a:gd name="connsiteY187" fmla="*/ 1377751 h 4297270"/>
                  <a:gd name="connsiteX188" fmla="*/ 897999 w 5504755"/>
                  <a:gd name="connsiteY188" fmla="*/ 1344948 h 4297270"/>
                  <a:gd name="connsiteX189" fmla="*/ 824191 w 5504755"/>
                  <a:gd name="connsiteY189" fmla="*/ 1312144 h 4297270"/>
                  <a:gd name="connsiteX190" fmla="*/ 754483 w 5504755"/>
                  <a:gd name="connsiteY190" fmla="*/ 1299843 h 4297270"/>
                  <a:gd name="connsiteX191" fmla="*/ 692976 w 5504755"/>
                  <a:gd name="connsiteY191" fmla="*/ 1250636 h 4297270"/>
                  <a:gd name="connsiteX192" fmla="*/ 627369 w 5504755"/>
                  <a:gd name="connsiteY192" fmla="*/ 1209633 h 4297270"/>
                  <a:gd name="connsiteX193" fmla="*/ 602767 w 5504755"/>
                  <a:gd name="connsiteY193" fmla="*/ 1123524 h 4297270"/>
                  <a:gd name="connsiteX194" fmla="*/ 578164 w 5504755"/>
                  <a:gd name="connsiteY194" fmla="*/ 1021012 h 4297270"/>
                  <a:gd name="connsiteX195" fmla="*/ 549461 w 5504755"/>
                  <a:gd name="connsiteY195" fmla="*/ 885697 h 4297270"/>
                  <a:gd name="connsiteX196" fmla="*/ 471553 w 5504755"/>
                  <a:gd name="connsiteY196" fmla="*/ 787285 h 4297270"/>
                  <a:gd name="connsiteX197" fmla="*/ 299333 w 5504755"/>
                  <a:gd name="connsiteY197" fmla="*/ 623268 h 4297270"/>
                  <a:gd name="connsiteX198" fmla="*/ 246028 w 5504755"/>
                  <a:gd name="connsiteY198" fmla="*/ 508456 h 4297270"/>
                  <a:gd name="connsiteX199" fmla="*/ 151718 w 5504755"/>
                  <a:gd name="connsiteY199" fmla="*/ 266529 h 4297270"/>
                  <a:gd name="connsiteX200" fmla="*/ 0 w 5504755"/>
                  <a:gd name="connsiteY2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816499 w 5504755"/>
                  <a:gd name="connsiteY179" fmla="*/ 1590974 h 4297270"/>
                  <a:gd name="connsiteX180" fmla="*/ 1668883 w 5504755"/>
                  <a:gd name="connsiteY180" fmla="*/ 1763194 h 4297270"/>
                  <a:gd name="connsiteX181" fmla="*/ 1504865 w 5504755"/>
                  <a:gd name="connsiteY181" fmla="*/ 1726289 h 4297270"/>
                  <a:gd name="connsiteX182" fmla="*/ 1357249 w 5504755"/>
                  <a:gd name="connsiteY182" fmla="*/ 1615577 h 4297270"/>
                  <a:gd name="connsiteX183" fmla="*/ 1295742 w 5504755"/>
                  <a:gd name="connsiteY183" fmla="*/ 1488464 h 4297270"/>
                  <a:gd name="connsiteX184" fmla="*/ 1217834 w 5504755"/>
                  <a:gd name="connsiteY184" fmla="*/ 1472062 h 4297270"/>
                  <a:gd name="connsiteX185" fmla="*/ 1123524 w 5504755"/>
                  <a:gd name="connsiteY185" fmla="*/ 1455659 h 4297270"/>
                  <a:gd name="connsiteX186" fmla="*/ 1041515 w 5504755"/>
                  <a:gd name="connsiteY186" fmla="*/ 1426957 h 4297270"/>
                  <a:gd name="connsiteX187" fmla="*/ 951305 w 5504755"/>
                  <a:gd name="connsiteY187" fmla="*/ 1377751 h 4297270"/>
                  <a:gd name="connsiteX188" fmla="*/ 897999 w 5504755"/>
                  <a:gd name="connsiteY188" fmla="*/ 1344948 h 4297270"/>
                  <a:gd name="connsiteX189" fmla="*/ 824191 w 5504755"/>
                  <a:gd name="connsiteY189" fmla="*/ 1312144 h 4297270"/>
                  <a:gd name="connsiteX190" fmla="*/ 754483 w 5504755"/>
                  <a:gd name="connsiteY190" fmla="*/ 1299843 h 4297270"/>
                  <a:gd name="connsiteX191" fmla="*/ 692976 w 5504755"/>
                  <a:gd name="connsiteY191" fmla="*/ 1250636 h 4297270"/>
                  <a:gd name="connsiteX192" fmla="*/ 627369 w 5504755"/>
                  <a:gd name="connsiteY192" fmla="*/ 1209633 h 4297270"/>
                  <a:gd name="connsiteX193" fmla="*/ 602767 w 5504755"/>
                  <a:gd name="connsiteY193" fmla="*/ 1123524 h 4297270"/>
                  <a:gd name="connsiteX194" fmla="*/ 578164 w 5504755"/>
                  <a:gd name="connsiteY194" fmla="*/ 1021012 h 4297270"/>
                  <a:gd name="connsiteX195" fmla="*/ 549461 w 5504755"/>
                  <a:gd name="connsiteY195" fmla="*/ 885697 h 4297270"/>
                  <a:gd name="connsiteX196" fmla="*/ 471553 w 5504755"/>
                  <a:gd name="connsiteY196" fmla="*/ 787285 h 4297270"/>
                  <a:gd name="connsiteX197" fmla="*/ 299333 w 5504755"/>
                  <a:gd name="connsiteY197" fmla="*/ 623268 h 4297270"/>
                  <a:gd name="connsiteX198" fmla="*/ 246028 w 5504755"/>
                  <a:gd name="connsiteY198" fmla="*/ 508456 h 4297270"/>
                  <a:gd name="connsiteX199" fmla="*/ 151718 w 5504755"/>
                  <a:gd name="connsiteY199" fmla="*/ 266529 h 4297270"/>
                  <a:gd name="connsiteX200" fmla="*/ 0 w 5504755"/>
                  <a:gd name="connsiteY2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713988 w 5504755"/>
                  <a:gd name="connsiteY179" fmla="*/ 1705787 h 4297270"/>
                  <a:gd name="connsiteX180" fmla="*/ 1668883 w 5504755"/>
                  <a:gd name="connsiteY180" fmla="*/ 1763194 h 4297270"/>
                  <a:gd name="connsiteX181" fmla="*/ 1504865 w 5504755"/>
                  <a:gd name="connsiteY181" fmla="*/ 1726289 h 4297270"/>
                  <a:gd name="connsiteX182" fmla="*/ 1357249 w 5504755"/>
                  <a:gd name="connsiteY182" fmla="*/ 1615577 h 4297270"/>
                  <a:gd name="connsiteX183" fmla="*/ 1295742 w 5504755"/>
                  <a:gd name="connsiteY183" fmla="*/ 1488464 h 4297270"/>
                  <a:gd name="connsiteX184" fmla="*/ 1217834 w 5504755"/>
                  <a:gd name="connsiteY184" fmla="*/ 1472062 h 4297270"/>
                  <a:gd name="connsiteX185" fmla="*/ 1123524 w 5504755"/>
                  <a:gd name="connsiteY185" fmla="*/ 1455659 h 4297270"/>
                  <a:gd name="connsiteX186" fmla="*/ 1041515 w 5504755"/>
                  <a:gd name="connsiteY186" fmla="*/ 1426957 h 4297270"/>
                  <a:gd name="connsiteX187" fmla="*/ 951305 w 5504755"/>
                  <a:gd name="connsiteY187" fmla="*/ 1377751 h 4297270"/>
                  <a:gd name="connsiteX188" fmla="*/ 897999 w 5504755"/>
                  <a:gd name="connsiteY188" fmla="*/ 1344948 h 4297270"/>
                  <a:gd name="connsiteX189" fmla="*/ 824191 w 5504755"/>
                  <a:gd name="connsiteY189" fmla="*/ 1312144 h 4297270"/>
                  <a:gd name="connsiteX190" fmla="*/ 754483 w 5504755"/>
                  <a:gd name="connsiteY190" fmla="*/ 1299843 h 4297270"/>
                  <a:gd name="connsiteX191" fmla="*/ 692976 w 5504755"/>
                  <a:gd name="connsiteY191" fmla="*/ 1250636 h 4297270"/>
                  <a:gd name="connsiteX192" fmla="*/ 627369 w 5504755"/>
                  <a:gd name="connsiteY192" fmla="*/ 1209633 h 4297270"/>
                  <a:gd name="connsiteX193" fmla="*/ 602767 w 5504755"/>
                  <a:gd name="connsiteY193" fmla="*/ 1123524 h 4297270"/>
                  <a:gd name="connsiteX194" fmla="*/ 578164 w 5504755"/>
                  <a:gd name="connsiteY194" fmla="*/ 1021012 h 4297270"/>
                  <a:gd name="connsiteX195" fmla="*/ 549461 w 5504755"/>
                  <a:gd name="connsiteY195" fmla="*/ 885697 h 4297270"/>
                  <a:gd name="connsiteX196" fmla="*/ 471553 w 5504755"/>
                  <a:gd name="connsiteY196" fmla="*/ 787285 h 4297270"/>
                  <a:gd name="connsiteX197" fmla="*/ 299333 w 5504755"/>
                  <a:gd name="connsiteY197" fmla="*/ 623268 h 4297270"/>
                  <a:gd name="connsiteX198" fmla="*/ 246028 w 5504755"/>
                  <a:gd name="connsiteY198" fmla="*/ 508456 h 4297270"/>
                  <a:gd name="connsiteX199" fmla="*/ 151718 w 5504755"/>
                  <a:gd name="connsiteY199" fmla="*/ 266529 h 4297270"/>
                  <a:gd name="connsiteX200" fmla="*/ 0 w 5504755"/>
                  <a:gd name="connsiteY2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828801 w 5504755"/>
                  <a:gd name="connsiteY178" fmla="*/ 1603276 h 4297270"/>
                  <a:gd name="connsiteX179" fmla="*/ 1668883 w 5504755"/>
                  <a:gd name="connsiteY179" fmla="*/ 1763194 h 4297270"/>
                  <a:gd name="connsiteX180" fmla="*/ 1504865 w 5504755"/>
                  <a:gd name="connsiteY180" fmla="*/ 1726289 h 4297270"/>
                  <a:gd name="connsiteX181" fmla="*/ 1357249 w 5504755"/>
                  <a:gd name="connsiteY181" fmla="*/ 1615577 h 4297270"/>
                  <a:gd name="connsiteX182" fmla="*/ 1295742 w 5504755"/>
                  <a:gd name="connsiteY182" fmla="*/ 1488464 h 4297270"/>
                  <a:gd name="connsiteX183" fmla="*/ 1217834 w 5504755"/>
                  <a:gd name="connsiteY183" fmla="*/ 1472062 h 4297270"/>
                  <a:gd name="connsiteX184" fmla="*/ 1123524 w 5504755"/>
                  <a:gd name="connsiteY184" fmla="*/ 1455659 h 4297270"/>
                  <a:gd name="connsiteX185" fmla="*/ 1041515 w 5504755"/>
                  <a:gd name="connsiteY185" fmla="*/ 1426957 h 4297270"/>
                  <a:gd name="connsiteX186" fmla="*/ 951305 w 5504755"/>
                  <a:gd name="connsiteY186" fmla="*/ 1377751 h 4297270"/>
                  <a:gd name="connsiteX187" fmla="*/ 897999 w 5504755"/>
                  <a:gd name="connsiteY187" fmla="*/ 1344948 h 4297270"/>
                  <a:gd name="connsiteX188" fmla="*/ 824191 w 5504755"/>
                  <a:gd name="connsiteY188" fmla="*/ 1312144 h 4297270"/>
                  <a:gd name="connsiteX189" fmla="*/ 754483 w 5504755"/>
                  <a:gd name="connsiteY189" fmla="*/ 1299843 h 4297270"/>
                  <a:gd name="connsiteX190" fmla="*/ 692976 w 5504755"/>
                  <a:gd name="connsiteY190" fmla="*/ 1250636 h 4297270"/>
                  <a:gd name="connsiteX191" fmla="*/ 627369 w 5504755"/>
                  <a:gd name="connsiteY191" fmla="*/ 1209633 h 4297270"/>
                  <a:gd name="connsiteX192" fmla="*/ 602767 w 5504755"/>
                  <a:gd name="connsiteY192" fmla="*/ 1123524 h 4297270"/>
                  <a:gd name="connsiteX193" fmla="*/ 578164 w 5504755"/>
                  <a:gd name="connsiteY193" fmla="*/ 1021012 h 4297270"/>
                  <a:gd name="connsiteX194" fmla="*/ 549461 w 5504755"/>
                  <a:gd name="connsiteY194" fmla="*/ 885697 h 4297270"/>
                  <a:gd name="connsiteX195" fmla="*/ 471553 w 5504755"/>
                  <a:gd name="connsiteY195" fmla="*/ 787285 h 4297270"/>
                  <a:gd name="connsiteX196" fmla="*/ 299333 w 5504755"/>
                  <a:gd name="connsiteY196" fmla="*/ 623268 h 4297270"/>
                  <a:gd name="connsiteX197" fmla="*/ 246028 w 5504755"/>
                  <a:gd name="connsiteY197" fmla="*/ 508456 h 4297270"/>
                  <a:gd name="connsiteX198" fmla="*/ 151718 w 5504755"/>
                  <a:gd name="connsiteY198" fmla="*/ 266529 h 4297270"/>
                  <a:gd name="connsiteX199" fmla="*/ 0 w 5504755"/>
                  <a:gd name="connsiteY19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865705 w 5504755"/>
                  <a:gd name="connsiteY177" fmla="*/ 1627878 h 4297270"/>
                  <a:gd name="connsiteX178" fmla="*/ 1759094 w 5504755"/>
                  <a:gd name="connsiteY178" fmla="*/ 1730390 h 4297270"/>
                  <a:gd name="connsiteX179" fmla="*/ 1668883 w 5504755"/>
                  <a:gd name="connsiteY179" fmla="*/ 1763194 h 4297270"/>
                  <a:gd name="connsiteX180" fmla="*/ 1504865 w 5504755"/>
                  <a:gd name="connsiteY180" fmla="*/ 1726289 h 4297270"/>
                  <a:gd name="connsiteX181" fmla="*/ 1357249 w 5504755"/>
                  <a:gd name="connsiteY181" fmla="*/ 1615577 h 4297270"/>
                  <a:gd name="connsiteX182" fmla="*/ 1295742 w 5504755"/>
                  <a:gd name="connsiteY182" fmla="*/ 1488464 h 4297270"/>
                  <a:gd name="connsiteX183" fmla="*/ 1217834 w 5504755"/>
                  <a:gd name="connsiteY183" fmla="*/ 1472062 h 4297270"/>
                  <a:gd name="connsiteX184" fmla="*/ 1123524 w 5504755"/>
                  <a:gd name="connsiteY184" fmla="*/ 1455659 h 4297270"/>
                  <a:gd name="connsiteX185" fmla="*/ 1041515 w 5504755"/>
                  <a:gd name="connsiteY185" fmla="*/ 1426957 h 4297270"/>
                  <a:gd name="connsiteX186" fmla="*/ 951305 w 5504755"/>
                  <a:gd name="connsiteY186" fmla="*/ 1377751 h 4297270"/>
                  <a:gd name="connsiteX187" fmla="*/ 897999 w 5504755"/>
                  <a:gd name="connsiteY187" fmla="*/ 1344948 h 4297270"/>
                  <a:gd name="connsiteX188" fmla="*/ 824191 w 5504755"/>
                  <a:gd name="connsiteY188" fmla="*/ 1312144 h 4297270"/>
                  <a:gd name="connsiteX189" fmla="*/ 754483 w 5504755"/>
                  <a:gd name="connsiteY189" fmla="*/ 1299843 h 4297270"/>
                  <a:gd name="connsiteX190" fmla="*/ 692976 w 5504755"/>
                  <a:gd name="connsiteY190" fmla="*/ 1250636 h 4297270"/>
                  <a:gd name="connsiteX191" fmla="*/ 627369 w 5504755"/>
                  <a:gd name="connsiteY191" fmla="*/ 1209633 h 4297270"/>
                  <a:gd name="connsiteX192" fmla="*/ 602767 w 5504755"/>
                  <a:gd name="connsiteY192" fmla="*/ 1123524 h 4297270"/>
                  <a:gd name="connsiteX193" fmla="*/ 578164 w 5504755"/>
                  <a:gd name="connsiteY193" fmla="*/ 1021012 h 4297270"/>
                  <a:gd name="connsiteX194" fmla="*/ 549461 w 5504755"/>
                  <a:gd name="connsiteY194" fmla="*/ 885697 h 4297270"/>
                  <a:gd name="connsiteX195" fmla="*/ 471553 w 5504755"/>
                  <a:gd name="connsiteY195" fmla="*/ 787285 h 4297270"/>
                  <a:gd name="connsiteX196" fmla="*/ 299333 w 5504755"/>
                  <a:gd name="connsiteY196" fmla="*/ 623268 h 4297270"/>
                  <a:gd name="connsiteX197" fmla="*/ 246028 w 5504755"/>
                  <a:gd name="connsiteY197" fmla="*/ 508456 h 4297270"/>
                  <a:gd name="connsiteX198" fmla="*/ 151718 w 5504755"/>
                  <a:gd name="connsiteY198" fmla="*/ 266529 h 4297270"/>
                  <a:gd name="connsiteX199" fmla="*/ 0 w 5504755"/>
                  <a:gd name="connsiteY19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878006 w 5504755"/>
                  <a:gd name="connsiteY176" fmla="*/ 1640180 h 4297270"/>
                  <a:gd name="connsiteX177" fmla="*/ 1759094 w 5504755"/>
                  <a:gd name="connsiteY177" fmla="*/ 1730390 h 4297270"/>
                  <a:gd name="connsiteX178" fmla="*/ 1668883 w 5504755"/>
                  <a:gd name="connsiteY178" fmla="*/ 1763194 h 4297270"/>
                  <a:gd name="connsiteX179" fmla="*/ 1504865 w 5504755"/>
                  <a:gd name="connsiteY179" fmla="*/ 1726289 h 4297270"/>
                  <a:gd name="connsiteX180" fmla="*/ 1357249 w 5504755"/>
                  <a:gd name="connsiteY180" fmla="*/ 1615577 h 4297270"/>
                  <a:gd name="connsiteX181" fmla="*/ 1295742 w 5504755"/>
                  <a:gd name="connsiteY181" fmla="*/ 1488464 h 4297270"/>
                  <a:gd name="connsiteX182" fmla="*/ 1217834 w 5504755"/>
                  <a:gd name="connsiteY182" fmla="*/ 1472062 h 4297270"/>
                  <a:gd name="connsiteX183" fmla="*/ 1123524 w 5504755"/>
                  <a:gd name="connsiteY183" fmla="*/ 1455659 h 4297270"/>
                  <a:gd name="connsiteX184" fmla="*/ 1041515 w 5504755"/>
                  <a:gd name="connsiteY184" fmla="*/ 1426957 h 4297270"/>
                  <a:gd name="connsiteX185" fmla="*/ 951305 w 5504755"/>
                  <a:gd name="connsiteY185" fmla="*/ 1377751 h 4297270"/>
                  <a:gd name="connsiteX186" fmla="*/ 897999 w 5504755"/>
                  <a:gd name="connsiteY186" fmla="*/ 1344948 h 4297270"/>
                  <a:gd name="connsiteX187" fmla="*/ 824191 w 5504755"/>
                  <a:gd name="connsiteY187" fmla="*/ 1312144 h 4297270"/>
                  <a:gd name="connsiteX188" fmla="*/ 754483 w 5504755"/>
                  <a:gd name="connsiteY188" fmla="*/ 1299843 h 4297270"/>
                  <a:gd name="connsiteX189" fmla="*/ 692976 w 5504755"/>
                  <a:gd name="connsiteY189" fmla="*/ 1250636 h 4297270"/>
                  <a:gd name="connsiteX190" fmla="*/ 627369 w 5504755"/>
                  <a:gd name="connsiteY190" fmla="*/ 1209633 h 4297270"/>
                  <a:gd name="connsiteX191" fmla="*/ 602767 w 5504755"/>
                  <a:gd name="connsiteY191" fmla="*/ 1123524 h 4297270"/>
                  <a:gd name="connsiteX192" fmla="*/ 578164 w 5504755"/>
                  <a:gd name="connsiteY192" fmla="*/ 1021012 h 4297270"/>
                  <a:gd name="connsiteX193" fmla="*/ 549461 w 5504755"/>
                  <a:gd name="connsiteY193" fmla="*/ 885697 h 4297270"/>
                  <a:gd name="connsiteX194" fmla="*/ 471553 w 5504755"/>
                  <a:gd name="connsiteY194" fmla="*/ 787285 h 4297270"/>
                  <a:gd name="connsiteX195" fmla="*/ 299333 w 5504755"/>
                  <a:gd name="connsiteY195" fmla="*/ 623268 h 4297270"/>
                  <a:gd name="connsiteX196" fmla="*/ 246028 w 5504755"/>
                  <a:gd name="connsiteY196" fmla="*/ 508456 h 4297270"/>
                  <a:gd name="connsiteX197" fmla="*/ 151718 w 5504755"/>
                  <a:gd name="connsiteY197" fmla="*/ 266529 h 4297270"/>
                  <a:gd name="connsiteX198" fmla="*/ 0 w 5504755"/>
                  <a:gd name="connsiteY19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890307 w 5504755"/>
                  <a:gd name="connsiteY175" fmla="*/ 1648381 h 4297270"/>
                  <a:gd name="connsiteX176" fmla="*/ 1759094 w 5504755"/>
                  <a:gd name="connsiteY176" fmla="*/ 1730390 h 4297270"/>
                  <a:gd name="connsiteX177" fmla="*/ 1668883 w 5504755"/>
                  <a:gd name="connsiteY177" fmla="*/ 1763194 h 4297270"/>
                  <a:gd name="connsiteX178" fmla="*/ 1504865 w 5504755"/>
                  <a:gd name="connsiteY178" fmla="*/ 1726289 h 4297270"/>
                  <a:gd name="connsiteX179" fmla="*/ 1357249 w 5504755"/>
                  <a:gd name="connsiteY179" fmla="*/ 1615577 h 4297270"/>
                  <a:gd name="connsiteX180" fmla="*/ 1295742 w 5504755"/>
                  <a:gd name="connsiteY180" fmla="*/ 1488464 h 4297270"/>
                  <a:gd name="connsiteX181" fmla="*/ 1217834 w 5504755"/>
                  <a:gd name="connsiteY181" fmla="*/ 1472062 h 4297270"/>
                  <a:gd name="connsiteX182" fmla="*/ 1123524 w 5504755"/>
                  <a:gd name="connsiteY182" fmla="*/ 1455659 h 4297270"/>
                  <a:gd name="connsiteX183" fmla="*/ 1041515 w 5504755"/>
                  <a:gd name="connsiteY183" fmla="*/ 1426957 h 4297270"/>
                  <a:gd name="connsiteX184" fmla="*/ 951305 w 5504755"/>
                  <a:gd name="connsiteY184" fmla="*/ 1377751 h 4297270"/>
                  <a:gd name="connsiteX185" fmla="*/ 897999 w 5504755"/>
                  <a:gd name="connsiteY185" fmla="*/ 1344948 h 4297270"/>
                  <a:gd name="connsiteX186" fmla="*/ 824191 w 5504755"/>
                  <a:gd name="connsiteY186" fmla="*/ 1312144 h 4297270"/>
                  <a:gd name="connsiteX187" fmla="*/ 754483 w 5504755"/>
                  <a:gd name="connsiteY187" fmla="*/ 1299843 h 4297270"/>
                  <a:gd name="connsiteX188" fmla="*/ 692976 w 5504755"/>
                  <a:gd name="connsiteY188" fmla="*/ 1250636 h 4297270"/>
                  <a:gd name="connsiteX189" fmla="*/ 627369 w 5504755"/>
                  <a:gd name="connsiteY189" fmla="*/ 1209633 h 4297270"/>
                  <a:gd name="connsiteX190" fmla="*/ 602767 w 5504755"/>
                  <a:gd name="connsiteY190" fmla="*/ 1123524 h 4297270"/>
                  <a:gd name="connsiteX191" fmla="*/ 578164 w 5504755"/>
                  <a:gd name="connsiteY191" fmla="*/ 1021012 h 4297270"/>
                  <a:gd name="connsiteX192" fmla="*/ 549461 w 5504755"/>
                  <a:gd name="connsiteY192" fmla="*/ 885697 h 4297270"/>
                  <a:gd name="connsiteX193" fmla="*/ 471553 w 5504755"/>
                  <a:gd name="connsiteY193" fmla="*/ 787285 h 4297270"/>
                  <a:gd name="connsiteX194" fmla="*/ 299333 w 5504755"/>
                  <a:gd name="connsiteY194" fmla="*/ 623268 h 4297270"/>
                  <a:gd name="connsiteX195" fmla="*/ 246028 w 5504755"/>
                  <a:gd name="connsiteY195" fmla="*/ 508456 h 4297270"/>
                  <a:gd name="connsiteX196" fmla="*/ 151718 w 5504755"/>
                  <a:gd name="connsiteY196" fmla="*/ 266529 h 4297270"/>
                  <a:gd name="connsiteX197" fmla="*/ 0 w 5504755"/>
                  <a:gd name="connsiteY19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927212 w 5504755"/>
                  <a:gd name="connsiteY174" fmla="*/ 1672983 h 4297270"/>
                  <a:gd name="connsiteX175" fmla="*/ 1759094 w 5504755"/>
                  <a:gd name="connsiteY175" fmla="*/ 1730390 h 4297270"/>
                  <a:gd name="connsiteX176" fmla="*/ 1668883 w 5504755"/>
                  <a:gd name="connsiteY176" fmla="*/ 1763194 h 4297270"/>
                  <a:gd name="connsiteX177" fmla="*/ 1504865 w 5504755"/>
                  <a:gd name="connsiteY177" fmla="*/ 1726289 h 4297270"/>
                  <a:gd name="connsiteX178" fmla="*/ 1357249 w 5504755"/>
                  <a:gd name="connsiteY178" fmla="*/ 1615577 h 4297270"/>
                  <a:gd name="connsiteX179" fmla="*/ 1295742 w 5504755"/>
                  <a:gd name="connsiteY179" fmla="*/ 1488464 h 4297270"/>
                  <a:gd name="connsiteX180" fmla="*/ 1217834 w 5504755"/>
                  <a:gd name="connsiteY180" fmla="*/ 1472062 h 4297270"/>
                  <a:gd name="connsiteX181" fmla="*/ 1123524 w 5504755"/>
                  <a:gd name="connsiteY181" fmla="*/ 1455659 h 4297270"/>
                  <a:gd name="connsiteX182" fmla="*/ 1041515 w 5504755"/>
                  <a:gd name="connsiteY182" fmla="*/ 1426957 h 4297270"/>
                  <a:gd name="connsiteX183" fmla="*/ 951305 w 5504755"/>
                  <a:gd name="connsiteY183" fmla="*/ 1377751 h 4297270"/>
                  <a:gd name="connsiteX184" fmla="*/ 897999 w 5504755"/>
                  <a:gd name="connsiteY184" fmla="*/ 1344948 h 4297270"/>
                  <a:gd name="connsiteX185" fmla="*/ 824191 w 5504755"/>
                  <a:gd name="connsiteY185" fmla="*/ 1312144 h 4297270"/>
                  <a:gd name="connsiteX186" fmla="*/ 754483 w 5504755"/>
                  <a:gd name="connsiteY186" fmla="*/ 1299843 h 4297270"/>
                  <a:gd name="connsiteX187" fmla="*/ 692976 w 5504755"/>
                  <a:gd name="connsiteY187" fmla="*/ 1250636 h 4297270"/>
                  <a:gd name="connsiteX188" fmla="*/ 627369 w 5504755"/>
                  <a:gd name="connsiteY188" fmla="*/ 1209633 h 4297270"/>
                  <a:gd name="connsiteX189" fmla="*/ 602767 w 5504755"/>
                  <a:gd name="connsiteY189" fmla="*/ 1123524 h 4297270"/>
                  <a:gd name="connsiteX190" fmla="*/ 578164 w 5504755"/>
                  <a:gd name="connsiteY190" fmla="*/ 1021012 h 4297270"/>
                  <a:gd name="connsiteX191" fmla="*/ 549461 w 5504755"/>
                  <a:gd name="connsiteY191" fmla="*/ 885697 h 4297270"/>
                  <a:gd name="connsiteX192" fmla="*/ 471553 w 5504755"/>
                  <a:gd name="connsiteY192" fmla="*/ 787285 h 4297270"/>
                  <a:gd name="connsiteX193" fmla="*/ 299333 w 5504755"/>
                  <a:gd name="connsiteY193" fmla="*/ 623268 h 4297270"/>
                  <a:gd name="connsiteX194" fmla="*/ 246028 w 5504755"/>
                  <a:gd name="connsiteY194" fmla="*/ 508456 h 4297270"/>
                  <a:gd name="connsiteX195" fmla="*/ 151718 w 5504755"/>
                  <a:gd name="connsiteY195" fmla="*/ 266529 h 4297270"/>
                  <a:gd name="connsiteX196" fmla="*/ 0 w 5504755"/>
                  <a:gd name="connsiteY19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865705 w 5504755"/>
                  <a:gd name="connsiteY174" fmla="*/ 1734489 h 4297270"/>
                  <a:gd name="connsiteX175" fmla="*/ 1759094 w 5504755"/>
                  <a:gd name="connsiteY175" fmla="*/ 1730390 h 4297270"/>
                  <a:gd name="connsiteX176" fmla="*/ 1668883 w 5504755"/>
                  <a:gd name="connsiteY176" fmla="*/ 1763194 h 4297270"/>
                  <a:gd name="connsiteX177" fmla="*/ 1504865 w 5504755"/>
                  <a:gd name="connsiteY177" fmla="*/ 1726289 h 4297270"/>
                  <a:gd name="connsiteX178" fmla="*/ 1357249 w 5504755"/>
                  <a:gd name="connsiteY178" fmla="*/ 1615577 h 4297270"/>
                  <a:gd name="connsiteX179" fmla="*/ 1295742 w 5504755"/>
                  <a:gd name="connsiteY179" fmla="*/ 1488464 h 4297270"/>
                  <a:gd name="connsiteX180" fmla="*/ 1217834 w 5504755"/>
                  <a:gd name="connsiteY180" fmla="*/ 1472062 h 4297270"/>
                  <a:gd name="connsiteX181" fmla="*/ 1123524 w 5504755"/>
                  <a:gd name="connsiteY181" fmla="*/ 1455659 h 4297270"/>
                  <a:gd name="connsiteX182" fmla="*/ 1041515 w 5504755"/>
                  <a:gd name="connsiteY182" fmla="*/ 1426957 h 4297270"/>
                  <a:gd name="connsiteX183" fmla="*/ 951305 w 5504755"/>
                  <a:gd name="connsiteY183" fmla="*/ 1377751 h 4297270"/>
                  <a:gd name="connsiteX184" fmla="*/ 897999 w 5504755"/>
                  <a:gd name="connsiteY184" fmla="*/ 1344948 h 4297270"/>
                  <a:gd name="connsiteX185" fmla="*/ 824191 w 5504755"/>
                  <a:gd name="connsiteY185" fmla="*/ 1312144 h 4297270"/>
                  <a:gd name="connsiteX186" fmla="*/ 754483 w 5504755"/>
                  <a:gd name="connsiteY186" fmla="*/ 1299843 h 4297270"/>
                  <a:gd name="connsiteX187" fmla="*/ 692976 w 5504755"/>
                  <a:gd name="connsiteY187" fmla="*/ 1250636 h 4297270"/>
                  <a:gd name="connsiteX188" fmla="*/ 627369 w 5504755"/>
                  <a:gd name="connsiteY188" fmla="*/ 1209633 h 4297270"/>
                  <a:gd name="connsiteX189" fmla="*/ 602767 w 5504755"/>
                  <a:gd name="connsiteY189" fmla="*/ 1123524 h 4297270"/>
                  <a:gd name="connsiteX190" fmla="*/ 578164 w 5504755"/>
                  <a:gd name="connsiteY190" fmla="*/ 1021012 h 4297270"/>
                  <a:gd name="connsiteX191" fmla="*/ 549461 w 5504755"/>
                  <a:gd name="connsiteY191" fmla="*/ 885697 h 4297270"/>
                  <a:gd name="connsiteX192" fmla="*/ 471553 w 5504755"/>
                  <a:gd name="connsiteY192" fmla="*/ 787285 h 4297270"/>
                  <a:gd name="connsiteX193" fmla="*/ 299333 w 5504755"/>
                  <a:gd name="connsiteY193" fmla="*/ 623268 h 4297270"/>
                  <a:gd name="connsiteX194" fmla="*/ 246028 w 5504755"/>
                  <a:gd name="connsiteY194" fmla="*/ 508456 h 4297270"/>
                  <a:gd name="connsiteX195" fmla="*/ 151718 w 5504755"/>
                  <a:gd name="connsiteY195" fmla="*/ 266529 h 4297270"/>
                  <a:gd name="connsiteX196" fmla="*/ 0 w 5504755"/>
                  <a:gd name="connsiteY19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939513 w 5504755"/>
                  <a:gd name="connsiteY173" fmla="*/ 1685285 h 4297270"/>
                  <a:gd name="connsiteX174" fmla="*/ 1759094 w 5504755"/>
                  <a:gd name="connsiteY174" fmla="*/ 1730390 h 4297270"/>
                  <a:gd name="connsiteX175" fmla="*/ 1668883 w 5504755"/>
                  <a:gd name="connsiteY175" fmla="*/ 1763194 h 4297270"/>
                  <a:gd name="connsiteX176" fmla="*/ 1504865 w 5504755"/>
                  <a:gd name="connsiteY176" fmla="*/ 1726289 h 4297270"/>
                  <a:gd name="connsiteX177" fmla="*/ 1357249 w 5504755"/>
                  <a:gd name="connsiteY177" fmla="*/ 1615577 h 4297270"/>
                  <a:gd name="connsiteX178" fmla="*/ 1295742 w 5504755"/>
                  <a:gd name="connsiteY178" fmla="*/ 1488464 h 4297270"/>
                  <a:gd name="connsiteX179" fmla="*/ 1217834 w 5504755"/>
                  <a:gd name="connsiteY179" fmla="*/ 1472062 h 4297270"/>
                  <a:gd name="connsiteX180" fmla="*/ 1123524 w 5504755"/>
                  <a:gd name="connsiteY180" fmla="*/ 1455659 h 4297270"/>
                  <a:gd name="connsiteX181" fmla="*/ 1041515 w 5504755"/>
                  <a:gd name="connsiteY181" fmla="*/ 1426957 h 4297270"/>
                  <a:gd name="connsiteX182" fmla="*/ 951305 w 5504755"/>
                  <a:gd name="connsiteY182" fmla="*/ 1377751 h 4297270"/>
                  <a:gd name="connsiteX183" fmla="*/ 897999 w 5504755"/>
                  <a:gd name="connsiteY183" fmla="*/ 1344948 h 4297270"/>
                  <a:gd name="connsiteX184" fmla="*/ 824191 w 5504755"/>
                  <a:gd name="connsiteY184" fmla="*/ 1312144 h 4297270"/>
                  <a:gd name="connsiteX185" fmla="*/ 754483 w 5504755"/>
                  <a:gd name="connsiteY185" fmla="*/ 1299843 h 4297270"/>
                  <a:gd name="connsiteX186" fmla="*/ 692976 w 5504755"/>
                  <a:gd name="connsiteY186" fmla="*/ 1250636 h 4297270"/>
                  <a:gd name="connsiteX187" fmla="*/ 627369 w 5504755"/>
                  <a:gd name="connsiteY187" fmla="*/ 1209633 h 4297270"/>
                  <a:gd name="connsiteX188" fmla="*/ 602767 w 5504755"/>
                  <a:gd name="connsiteY188" fmla="*/ 1123524 h 4297270"/>
                  <a:gd name="connsiteX189" fmla="*/ 578164 w 5504755"/>
                  <a:gd name="connsiteY189" fmla="*/ 1021012 h 4297270"/>
                  <a:gd name="connsiteX190" fmla="*/ 549461 w 5504755"/>
                  <a:gd name="connsiteY190" fmla="*/ 885697 h 4297270"/>
                  <a:gd name="connsiteX191" fmla="*/ 471553 w 5504755"/>
                  <a:gd name="connsiteY191" fmla="*/ 787285 h 4297270"/>
                  <a:gd name="connsiteX192" fmla="*/ 299333 w 5504755"/>
                  <a:gd name="connsiteY192" fmla="*/ 623268 h 4297270"/>
                  <a:gd name="connsiteX193" fmla="*/ 246028 w 5504755"/>
                  <a:gd name="connsiteY193" fmla="*/ 508456 h 4297270"/>
                  <a:gd name="connsiteX194" fmla="*/ 151718 w 5504755"/>
                  <a:gd name="connsiteY194" fmla="*/ 266529 h 4297270"/>
                  <a:gd name="connsiteX195" fmla="*/ 0 w 5504755"/>
                  <a:gd name="connsiteY19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964116 w 5504755"/>
                  <a:gd name="connsiteY172" fmla="*/ 1705787 h 4297270"/>
                  <a:gd name="connsiteX173" fmla="*/ 1759094 w 5504755"/>
                  <a:gd name="connsiteY173" fmla="*/ 1730390 h 4297270"/>
                  <a:gd name="connsiteX174" fmla="*/ 1668883 w 5504755"/>
                  <a:gd name="connsiteY174" fmla="*/ 1763194 h 4297270"/>
                  <a:gd name="connsiteX175" fmla="*/ 1504865 w 5504755"/>
                  <a:gd name="connsiteY175" fmla="*/ 1726289 h 4297270"/>
                  <a:gd name="connsiteX176" fmla="*/ 1357249 w 5504755"/>
                  <a:gd name="connsiteY176" fmla="*/ 1615577 h 4297270"/>
                  <a:gd name="connsiteX177" fmla="*/ 1295742 w 5504755"/>
                  <a:gd name="connsiteY177" fmla="*/ 1488464 h 4297270"/>
                  <a:gd name="connsiteX178" fmla="*/ 1217834 w 5504755"/>
                  <a:gd name="connsiteY178" fmla="*/ 1472062 h 4297270"/>
                  <a:gd name="connsiteX179" fmla="*/ 1123524 w 5504755"/>
                  <a:gd name="connsiteY179" fmla="*/ 1455659 h 4297270"/>
                  <a:gd name="connsiteX180" fmla="*/ 1041515 w 5504755"/>
                  <a:gd name="connsiteY180" fmla="*/ 1426957 h 4297270"/>
                  <a:gd name="connsiteX181" fmla="*/ 951305 w 5504755"/>
                  <a:gd name="connsiteY181" fmla="*/ 1377751 h 4297270"/>
                  <a:gd name="connsiteX182" fmla="*/ 897999 w 5504755"/>
                  <a:gd name="connsiteY182" fmla="*/ 1344948 h 4297270"/>
                  <a:gd name="connsiteX183" fmla="*/ 824191 w 5504755"/>
                  <a:gd name="connsiteY183" fmla="*/ 1312144 h 4297270"/>
                  <a:gd name="connsiteX184" fmla="*/ 754483 w 5504755"/>
                  <a:gd name="connsiteY184" fmla="*/ 1299843 h 4297270"/>
                  <a:gd name="connsiteX185" fmla="*/ 692976 w 5504755"/>
                  <a:gd name="connsiteY185" fmla="*/ 1250636 h 4297270"/>
                  <a:gd name="connsiteX186" fmla="*/ 627369 w 5504755"/>
                  <a:gd name="connsiteY186" fmla="*/ 1209633 h 4297270"/>
                  <a:gd name="connsiteX187" fmla="*/ 602767 w 5504755"/>
                  <a:gd name="connsiteY187" fmla="*/ 1123524 h 4297270"/>
                  <a:gd name="connsiteX188" fmla="*/ 578164 w 5504755"/>
                  <a:gd name="connsiteY188" fmla="*/ 1021012 h 4297270"/>
                  <a:gd name="connsiteX189" fmla="*/ 549461 w 5504755"/>
                  <a:gd name="connsiteY189" fmla="*/ 885697 h 4297270"/>
                  <a:gd name="connsiteX190" fmla="*/ 471553 w 5504755"/>
                  <a:gd name="connsiteY190" fmla="*/ 787285 h 4297270"/>
                  <a:gd name="connsiteX191" fmla="*/ 299333 w 5504755"/>
                  <a:gd name="connsiteY191" fmla="*/ 623268 h 4297270"/>
                  <a:gd name="connsiteX192" fmla="*/ 246028 w 5504755"/>
                  <a:gd name="connsiteY192" fmla="*/ 508456 h 4297270"/>
                  <a:gd name="connsiteX193" fmla="*/ 151718 w 5504755"/>
                  <a:gd name="connsiteY193" fmla="*/ 266529 h 4297270"/>
                  <a:gd name="connsiteX194" fmla="*/ 0 w 5504755"/>
                  <a:gd name="connsiteY19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980517 w 5504755"/>
                  <a:gd name="connsiteY171" fmla="*/ 1730389 h 4297270"/>
                  <a:gd name="connsiteX172" fmla="*/ 1759094 w 5504755"/>
                  <a:gd name="connsiteY172" fmla="*/ 1730390 h 4297270"/>
                  <a:gd name="connsiteX173" fmla="*/ 1668883 w 5504755"/>
                  <a:gd name="connsiteY173" fmla="*/ 1763194 h 4297270"/>
                  <a:gd name="connsiteX174" fmla="*/ 1504865 w 5504755"/>
                  <a:gd name="connsiteY174" fmla="*/ 1726289 h 4297270"/>
                  <a:gd name="connsiteX175" fmla="*/ 1357249 w 5504755"/>
                  <a:gd name="connsiteY175" fmla="*/ 1615577 h 4297270"/>
                  <a:gd name="connsiteX176" fmla="*/ 1295742 w 5504755"/>
                  <a:gd name="connsiteY176" fmla="*/ 1488464 h 4297270"/>
                  <a:gd name="connsiteX177" fmla="*/ 1217834 w 5504755"/>
                  <a:gd name="connsiteY177" fmla="*/ 1472062 h 4297270"/>
                  <a:gd name="connsiteX178" fmla="*/ 1123524 w 5504755"/>
                  <a:gd name="connsiteY178" fmla="*/ 1455659 h 4297270"/>
                  <a:gd name="connsiteX179" fmla="*/ 1041515 w 5504755"/>
                  <a:gd name="connsiteY179" fmla="*/ 1426957 h 4297270"/>
                  <a:gd name="connsiteX180" fmla="*/ 951305 w 5504755"/>
                  <a:gd name="connsiteY180" fmla="*/ 1377751 h 4297270"/>
                  <a:gd name="connsiteX181" fmla="*/ 897999 w 5504755"/>
                  <a:gd name="connsiteY181" fmla="*/ 1344948 h 4297270"/>
                  <a:gd name="connsiteX182" fmla="*/ 824191 w 5504755"/>
                  <a:gd name="connsiteY182" fmla="*/ 1312144 h 4297270"/>
                  <a:gd name="connsiteX183" fmla="*/ 754483 w 5504755"/>
                  <a:gd name="connsiteY183" fmla="*/ 1299843 h 4297270"/>
                  <a:gd name="connsiteX184" fmla="*/ 692976 w 5504755"/>
                  <a:gd name="connsiteY184" fmla="*/ 1250636 h 4297270"/>
                  <a:gd name="connsiteX185" fmla="*/ 627369 w 5504755"/>
                  <a:gd name="connsiteY185" fmla="*/ 1209633 h 4297270"/>
                  <a:gd name="connsiteX186" fmla="*/ 602767 w 5504755"/>
                  <a:gd name="connsiteY186" fmla="*/ 1123524 h 4297270"/>
                  <a:gd name="connsiteX187" fmla="*/ 578164 w 5504755"/>
                  <a:gd name="connsiteY187" fmla="*/ 1021012 h 4297270"/>
                  <a:gd name="connsiteX188" fmla="*/ 549461 w 5504755"/>
                  <a:gd name="connsiteY188" fmla="*/ 885697 h 4297270"/>
                  <a:gd name="connsiteX189" fmla="*/ 471553 w 5504755"/>
                  <a:gd name="connsiteY189" fmla="*/ 787285 h 4297270"/>
                  <a:gd name="connsiteX190" fmla="*/ 299333 w 5504755"/>
                  <a:gd name="connsiteY190" fmla="*/ 623268 h 4297270"/>
                  <a:gd name="connsiteX191" fmla="*/ 246028 w 5504755"/>
                  <a:gd name="connsiteY191" fmla="*/ 508456 h 4297270"/>
                  <a:gd name="connsiteX192" fmla="*/ 151718 w 5504755"/>
                  <a:gd name="connsiteY192" fmla="*/ 266529 h 4297270"/>
                  <a:gd name="connsiteX193" fmla="*/ 0 w 5504755"/>
                  <a:gd name="connsiteY19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992819 w 5504755"/>
                  <a:gd name="connsiteY170" fmla="*/ 1742691 h 4297270"/>
                  <a:gd name="connsiteX171" fmla="*/ 1759094 w 5504755"/>
                  <a:gd name="connsiteY171" fmla="*/ 1730390 h 4297270"/>
                  <a:gd name="connsiteX172" fmla="*/ 1668883 w 5504755"/>
                  <a:gd name="connsiteY172" fmla="*/ 1763194 h 4297270"/>
                  <a:gd name="connsiteX173" fmla="*/ 1504865 w 5504755"/>
                  <a:gd name="connsiteY173" fmla="*/ 1726289 h 4297270"/>
                  <a:gd name="connsiteX174" fmla="*/ 1357249 w 5504755"/>
                  <a:gd name="connsiteY174" fmla="*/ 1615577 h 4297270"/>
                  <a:gd name="connsiteX175" fmla="*/ 1295742 w 5504755"/>
                  <a:gd name="connsiteY175" fmla="*/ 1488464 h 4297270"/>
                  <a:gd name="connsiteX176" fmla="*/ 1217834 w 5504755"/>
                  <a:gd name="connsiteY176" fmla="*/ 1472062 h 4297270"/>
                  <a:gd name="connsiteX177" fmla="*/ 1123524 w 5504755"/>
                  <a:gd name="connsiteY177" fmla="*/ 1455659 h 4297270"/>
                  <a:gd name="connsiteX178" fmla="*/ 1041515 w 5504755"/>
                  <a:gd name="connsiteY178" fmla="*/ 1426957 h 4297270"/>
                  <a:gd name="connsiteX179" fmla="*/ 951305 w 5504755"/>
                  <a:gd name="connsiteY179" fmla="*/ 1377751 h 4297270"/>
                  <a:gd name="connsiteX180" fmla="*/ 897999 w 5504755"/>
                  <a:gd name="connsiteY180" fmla="*/ 1344948 h 4297270"/>
                  <a:gd name="connsiteX181" fmla="*/ 824191 w 5504755"/>
                  <a:gd name="connsiteY181" fmla="*/ 1312144 h 4297270"/>
                  <a:gd name="connsiteX182" fmla="*/ 754483 w 5504755"/>
                  <a:gd name="connsiteY182" fmla="*/ 1299843 h 4297270"/>
                  <a:gd name="connsiteX183" fmla="*/ 692976 w 5504755"/>
                  <a:gd name="connsiteY183" fmla="*/ 1250636 h 4297270"/>
                  <a:gd name="connsiteX184" fmla="*/ 627369 w 5504755"/>
                  <a:gd name="connsiteY184" fmla="*/ 1209633 h 4297270"/>
                  <a:gd name="connsiteX185" fmla="*/ 602767 w 5504755"/>
                  <a:gd name="connsiteY185" fmla="*/ 1123524 h 4297270"/>
                  <a:gd name="connsiteX186" fmla="*/ 578164 w 5504755"/>
                  <a:gd name="connsiteY186" fmla="*/ 1021012 h 4297270"/>
                  <a:gd name="connsiteX187" fmla="*/ 549461 w 5504755"/>
                  <a:gd name="connsiteY187" fmla="*/ 885697 h 4297270"/>
                  <a:gd name="connsiteX188" fmla="*/ 471553 w 5504755"/>
                  <a:gd name="connsiteY188" fmla="*/ 787285 h 4297270"/>
                  <a:gd name="connsiteX189" fmla="*/ 299333 w 5504755"/>
                  <a:gd name="connsiteY189" fmla="*/ 623268 h 4297270"/>
                  <a:gd name="connsiteX190" fmla="*/ 246028 w 5504755"/>
                  <a:gd name="connsiteY190" fmla="*/ 508456 h 4297270"/>
                  <a:gd name="connsiteX191" fmla="*/ 151718 w 5504755"/>
                  <a:gd name="connsiteY191" fmla="*/ 266529 h 4297270"/>
                  <a:gd name="connsiteX192" fmla="*/ 0 w 5504755"/>
                  <a:gd name="connsiteY19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2009220 w 5504755"/>
                  <a:gd name="connsiteY169" fmla="*/ 1767294 h 4297270"/>
                  <a:gd name="connsiteX170" fmla="*/ 1759094 w 5504755"/>
                  <a:gd name="connsiteY170" fmla="*/ 1730390 h 4297270"/>
                  <a:gd name="connsiteX171" fmla="*/ 1668883 w 5504755"/>
                  <a:gd name="connsiteY171" fmla="*/ 1763194 h 4297270"/>
                  <a:gd name="connsiteX172" fmla="*/ 1504865 w 5504755"/>
                  <a:gd name="connsiteY172" fmla="*/ 1726289 h 4297270"/>
                  <a:gd name="connsiteX173" fmla="*/ 1357249 w 5504755"/>
                  <a:gd name="connsiteY173" fmla="*/ 1615577 h 4297270"/>
                  <a:gd name="connsiteX174" fmla="*/ 1295742 w 5504755"/>
                  <a:gd name="connsiteY174" fmla="*/ 1488464 h 4297270"/>
                  <a:gd name="connsiteX175" fmla="*/ 1217834 w 5504755"/>
                  <a:gd name="connsiteY175" fmla="*/ 1472062 h 4297270"/>
                  <a:gd name="connsiteX176" fmla="*/ 1123524 w 5504755"/>
                  <a:gd name="connsiteY176" fmla="*/ 1455659 h 4297270"/>
                  <a:gd name="connsiteX177" fmla="*/ 1041515 w 5504755"/>
                  <a:gd name="connsiteY177" fmla="*/ 1426957 h 4297270"/>
                  <a:gd name="connsiteX178" fmla="*/ 951305 w 5504755"/>
                  <a:gd name="connsiteY178" fmla="*/ 1377751 h 4297270"/>
                  <a:gd name="connsiteX179" fmla="*/ 897999 w 5504755"/>
                  <a:gd name="connsiteY179" fmla="*/ 1344948 h 4297270"/>
                  <a:gd name="connsiteX180" fmla="*/ 824191 w 5504755"/>
                  <a:gd name="connsiteY180" fmla="*/ 1312144 h 4297270"/>
                  <a:gd name="connsiteX181" fmla="*/ 754483 w 5504755"/>
                  <a:gd name="connsiteY181" fmla="*/ 1299843 h 4297270"/>
                  <a:gd name="connsiteX182" fmla="*/ 692976 w 5504755"/>
                  <a:gd name="connsiteY182" fmla="*/ 1250636 h 4297270"/>
                  <a:gd name="connsiteX183" fmla="*/ 627369 w 5504755"/>
                  <a:gd name="connsiteY183" fmla="*/ 1209633 h 4297270"/>
                  <a:gd name="connsiteX184" fmla="*/ 602767 w 5504755"/>
                  <a:gd name="connsiteY184" fmla="*/ 1123524 h 4297270"/>
                  <a:gd name="connsiteX185" fmla="*/ 578164 w 5504755"/>
                  <a:gd name="connsiteY185" fmla="*/ 1021012 h 4297270"/>
                  <a:gd name="connsiteX186" fmla="*/ 549461 w 5504755"/>
                  <a:gd name="connsiteY186" fmla="*/ 885697 h 4297270"/>
                  <a:gd name="connsiteX187" fmla="*/ 471553 w 5504755"/>
                  <a:gd name="connsiteY187" fmla="*/ 787285 h 4297270"/>
                  <a:gd name="connsiteX188" fmla="*/ 299333 w 5504755"/>
                  <a:gd name="connsiteY188" fmla="*/ 623268 h 4297270"/>
                  <a:gd name="connsiteX189" fmla="*/ 246028 w 5504755"/>
                  <a:gd name="connsiteY189" fmla="*/ 508456 h 4297270"/>
                  <a:gd name="connsiteX190" fmla="*/ 151718 w 5504755"/>
                  <a:gd name="connsiteY190" fmla="*/ 266529 h 4297270"/>
                  <a:gd name="connsiteX191" fmla="*/ 0 w 5504755"/>
                  <a:gd name="connsiteY19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1820600 w 5504755"/>
                  <a:gd name="connsiteY169" fmla="*/ 1816499 h 4297270"/>
                  <a:gd name="connsiteX170" fmla="*/ 1759094 w 5504755"/>
                  <a:gd name="connsiteY170" fmla="*/ 1730390 h 4297270"/>
                  <a:gd name="connsiteX171" fmla="*/ 1668883 w 5504755"/>
                  <a:gd name="connsiteY171" fmla="*/ 1763194 h 4297270"/>
                  <a:gd name="connsiteX172" fmla="*/ 1504865 w 5504755"/>
                  <a:gd name="connsiteY172" fmla="*/ 1726289 h 4297270"/>
                  <a:gd name="connsiteX173" fmla="*/ 1357249 w 5504755"/>
                  <a:gd name="connsiteY173" fmla="*/ 1615577 h 4297270"/>
                  <a:gd name="connsiteX174" fmla="*/ 1295742 w 5504755"/>
                  <a:gd name="connsiteY174" fmla="*/ 1488464 h 4297270"/>
                  <a:gd name="connsiteX175" fmla="*/ 1217834 w 5504755"/>
                  <a:gd name="connsiteY175" fmla="*/ 1472062 h 4297270"/>
                  <a:gd name="connsiteX176" fmla="*/ 1123524 w 5504755"/>
                  <a:gd name="connsiteY176" fmla="*/ 1455659 h 4297270"/>
                  <a:gd name="connsiteX177" fmla="*/ 1041515 w 5504755"/>
                  <a:gd name="connsiteY177" fmla="*/ 1426957 h 4297270"/>
                  <a:gd name="connsiteX178" fmla="*/ 951305 w 5504755"/>
                  <a:gd name="connsiteY178" fmla="*/ 1377751 h 4297270"/>
                  <a:gd name="connsiteX179" fmla="*/ 897999 w 5504755"/>
                  <a:gd name="connsiteY179" fmla="*/ 1344948 h 4297270"/>
                  <a:gd name="connsiteX180" fmla="*/ 824191 w 5504755"/>
                  <a:gd name="connsiteY180" fmla="*/ 1312144 h 4297270"/>
                  <a:gd name="connsiteX181" fmla="*/ 754483 w 5504755"/>
                  <a:gd name="connsiteY181" fmla="*/ 1299843 h 4297270"/>
                  <a:gd name="connsiteX182" fmla="*/ 692976 w 5504755"/>
                  <a:gd name="connsiteY182" fmla="*/ 1250636 h 4297270"/>
                  <a:gd name="connsiteX183" fmla="*/ 627369 w 5504755"/>
                  <a:gd name="connsiteY183" fmla="*/ 1209633 h 4297270"/>
                  <a:gd name="connsiteX184" fmla="*/ 602767 w 5504755"/>
                  <a:gd name="connsiteY184" fmla="*/ 1123524 h 4297270"/>
                  <a:gd name="connsiteX185" fmla="*/ 578164 w 5504755"/>
                  <a:gd name="connsiteY185" fmla="*/ 1021012 h 4297270"/>
                  <a:gd name="connsiteX186" fmla="*/ 549461 w 5504755"/>
                  <a:gd name="connsiteY186" fmla="*/ 885697 h 4297270"/>
                  <a:gd name="connsiteX187" fmla="*/ 471553 w 5504755"/>
                  <a:gd name="connsiteY187" fmla="*/ 787285 h 4297270"/>
                  <a:gd name="connsiteX188" fmla="*/ 299333 w 5504755"/>
                  <a:gd name="connsiteY188" fmla="*/ 623268 h 4297270"/>
                  <a:gd name="connsiteX189" fmla="*/ 246028 w 5504755"/>
                  <a:gd name="connsiteY189" fmla="*/ 508456 h 4297270"/>
                  <a:gd name="connsiteX190" fmla="*/ 151718 w 5504755"/>
                  <a:gd name="connsiteY190" fmla="*/ 266529 h 4297270"/>
                  <a:gd name="connsiteX191" fmla="*/ 0 w 5504755"/>
                  <a:gd name="connsiteY19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1759094 w 5504755"/>
                  <a:gd name="connsiteY169" fmla="*/ 1730390 h 4297270"/>
                  <a:gd name="connsiteX170" fmla="*/ 1668883 w 5504755"/>
                  <a:gd name="connsiteY170" fmla="*/ 1763194 h 4297270"/>
                  <a:gd name="connsiteX171" fmla="*/ 1504865 w 5504755"/>
                  <a:gd name="connsiteY171" fmla="*/ 1726289 h 4297270"/>
                  <a:gd name="connsiteX172" fmla="*/ 1357249 w 5504755"/>
                  <a:gd name="connsiteY172" fmla="*/ 1615577 h 4297270"/>
                  <a:gd name="connsiteX173" fmla="*/ 1295742 w 5504755"/>
                  <a:gd name="connsiteY173" fmla="*/ 1488464 h 4297270"/>
                  <a:gd name="connsiteX174" fmla="*/ 1217834 w 5504755"/>
                  <a:gd name="connsiteY174" fmla="*/ 1472062 h 4297270"/>
                  <a:gd name="connsiteX175" fmla="*/ 1123524 w 5504755"/>
                  <a:gd name="connsiteY175" fmla="*/ 1455659 h 4297270"/>
                  <a:gd name="connsiteX176" fmla="*/ 1041515 w 5504755"/>
                  <a:gd name="connsiteY176" fmla="*/ 1426957 h 4297270"/>
                  <a:gd name="connsiteX177" fmla="*/ 951305 w 5504755"/>
                  <a:gd name="connsiteY177" fmla="*/ 1377751 h 4297270"/>
                  <a:gd name="connsiteX178" fmla="*/ 897999 w 5504755"/>
                  <a:gd name="connsiteY178" fmla="*/ 1344948 h 4297270"/>
                  <a:gd name="connsiteX179" fmla="*/ 824191 w 5504755"/>
                  <a:gd name="connsiteY179" fmla="*/ 1312144 h 4297270"/>
                  <a:gd name="connsiteX180" fmla="*/ 754483 w 5504755"/>
                  <a:gd name="connsiteY180" fmla="*/ 1299843 h 4297270"/>
                  <a:gd name="connsiteX181" fmla="*/ 692976 w 5504755"/>
                  <a:gd name="connsiteY181" fmla="*/ 1250636 h 4297270"/>
                  <a:gd name="connsiteX182" fmla="*/ 627369 w 5504755"/>
                  <a:gd name="connsiteY182" fmla="*/ 1209633 h 4297270"/>
                  <a:gd name="connsiteX183" fmla="*/ 602767 w 5504755"/>
                  <a:gd name="connsiteY183" fmla="*/ 1123524 h 4297270"/>
                  <a:gd name="connsiteX184" fmla="*/ 578164 w 5504755"/>
                  <a:gd name="connsiteY184" fmla="*/ 1021012 h 4297270"/>
                  <a:gd name="connsiteX185" fmla="*/ 549461 w 5504755"/>
                  <a:gd name="connsiteY185" fmla="*/ 885697 h 4297270"/>
                  <a:gd name="connsiteX186" fmla="*/ 471553 w 5504755"/>
                  <a:gd name="connsiteY186" fmla="*/ 787285 h 4297270"/>
                  <a:gd name="connsiteX187" fmla="*/ 299333 w 5504755"/>
                  <a:gd name="connsiteY187" fmla="*/ 623268 h 4297270"/>
                  <a:gd name="connsiteX188" fmla="*/ 246028 w 5504755"/>
                  <a:gd name="connsiteY188" fmla="*/ 508456 h 4297270"/>
                  <a:gd name="connsiteX189" fmla="*/ 151718 w 5504755"/>
                  <a:gd name="connsiteY189" fmla="*/ 266529 h 4297270"/>
                  <a:gd name="connsiteX190" fmla="*/ 0 w 5504755"/>
                  <a:gd name="connsiteY19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2025622 w 5504755"/>
                  <a:gd name="connsiteY168" fmla="*/ 1791896 h 4297270"/>
                  <a:gd name="connsiteX169" fmla="*/ 1742692 w 5504755"/>
                  <a:gd name="connsiteY169" fmla="*/ 1808298 h 4297270"/>
                  <a:gd name="connsiteX170" fmla="*/ 1668883 w 5504755"/>
                  <a:gd name="connsiteY170" fmla="*/ 1763194 h 4297270"/>
                  <a:gd name="connsiteX171" fmla="*/ 1504865 w 5504755"/>
                  <a:gd name="connsiteY171" fmla="*/ 1726289 h 4297270"/>
                  <a:gd name="connsiteX172" fmla="*/ 1357249 w 5504755"/>
                  <a:gd name="connsiteY172" fmla="*/ 1615577 h 4297270"/>
                  <a:gd name="connsiteX173" fmla="*/ 1295742 w 5504755"/>
                  <a:gd name="connsiteY173" fmla="*/ 1488464 h 4297270"/>
                  <a:gd name="connsiteX174" fmla="*/ 1217834 w 5504755"/>
                  <a:gd name="connsiteY174" fmla="*/ 1472062 h 4297270"/>
                  <a:gd name="connsiteX175" fmla="*/ 1123524 w 5504755"/>
                  <a:gd name="connsiteY175" fmla="*/ 1455659 h 4297270"/>
                  <a:gd name="connsiteX176" fmla="*/ 1041515 w 5504755"/>
                  <a:gd name="connsiteY176" fmla="*/ 1426957 h 4297270"/>
                  <a:gd name="connsiteX177" fmla="*/ 951305 w 5504755"/>
                  <a:gd name="connsiteY177" fmla="*/ 1377751 h 4297270"/>
                  <a:gd name="connsiteX178" fmla="*/ 897999 w 5504755"/>
                  <a:gd name="connsiteY178" fmla="*/ 1344948 h 4297270"/>
                  <a:gd name="connsiteX179" fmla="*/ 824191 w 5504755"/>
                  <a:gd name="connsiteY179" fmla="*/ 1312144 h 4297270"/>
                  <a:gd name="connsiteX180" fmla="*/ 754483 w 5504755"/>
                  <a:gd name="connsiteY180" fmla="*/ 1299843 h 4297270"/>
                  <a:gd name="connsiteX181" fmla="*/ 692976 w 5504755"/>
                  <a:gd name="connsiteY181" fmla="*/ 1250636 h 4297270"/>
                  <a:gd name="connsiteX182" fmla="*/ 627369 w 5504755"/>
                  <a:gd name="connsiteY182" fmla="*/ 1209633 h 4297270"/>
                  <a:gd name="connsiteX183" fmla="*/ 602767 w 5504755"/>
                  <a:gd name="connsiteY183" fmla="*/ 1123524 h 4297270"/>
                  <a:gd name="connsiteX184" fmla="*/ 578164 w 5504755"/>
                  <a:gd name="connsiteY184" fmla="*/ 1021012 h 4297270"/>
                  <a:gd name="connsiteX185" fmla="*/ 549461 w 5504755"/>
                  <a:gd name="connsiteY185" fmla="*/ 885697 h 4297270"/>
                  <a:gd name="connsiteX186" fmla="*/ 471553 w 5504755"/>
                  <a:gd name="connsiteY186" fmla="*/ 787285 h 4297270"/>
                  <a:gd name="connsiteX187" fmla="*/ 299333 w 5504755"/>
                  <a:gd name="connsiteY187" fmla="*/ 623268 h 4297270"/>
                  <a:gd name="connsiteX188" fmla="*/ 246028 w 5504755"/>
                  <a:gd name="connsiteY188" fmla="*/ 508456 h 4297270"/>
                  <a:gd name="connsiteX189" fmla="*/ 151718 w 5504755"/>
                  <a:gd name="connsiteY189" fmla="*/ 266529 h 4297270"/>
                  <a:gd name="connsiteX190" fmla="*/ 0 w 5504755"/>
                  <a:gd name="connsiteY19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2033823 w 5504755"/>
                  <a:gd name="connsiteY167" fmla="*/ 1804198 h 4297270"/>
                  <a:gd name="connsiteX168" fmla="*/ 1742692 w 5504755"/>
                  <a:gd name="connsiteY168" fmla="*/ 1808298 h 4297270"/>
                  <a:gd name="connsiteX169" fmla="*/ 1668883 w 5504755"/>
                  <a:gd name="connsiteY169" fmla="*/ 1763194 h 4297270"/>
                  <a:gd name="connsiteX170" fmla="*/ 1504865 w 5504755"/>
                  <a:gd name="connsiteY170" fmla="*/ 1726289 h 4297270"/>
                  <a:gd name="connsiteX171" fmla="*/ 1357249 w 5504755"/>
                  <a:gd name="connsiteY171" fmla="*/ 1615577 h 4297270"/>
                  <a:gd name="connsiteX172" fmla="*/ 1295742 w 5504755"/>
                  <a:gd name="connsiteY172" fmla="*/ 1488464 h 4297270"/>
                  <a:gd name="connsiteX173" fmla="*/ 1217834 w 5504755"/>
                  <a:gd name="connsiteY173" fmla="*/ 1472062 h 4297270"/>
                  <a:gd name="connsiteX174" fmla="*/ 1123524 w 5504755"/>
                  <a:gd name="connsiteY174" fmla="*/ 1455659 h 4297270"/>
                  <a:gd name="connsiteX175" fmla="*/ 1041515 w 5504755"/>
                  <a:gd name="connsiteY175" fmla="*/ 1426957 h 4297270"/>
                  <a:gd name="connsiteX176" fmla="*/ 951305 w 5504755"/>
                  <a:gd name="connsiteY176" fmla="*/ 1377751 h 4297270"/>
                  <a:gd name="connsiteX177" fmla="*/ 897999 w 5504755"/>
                  <a:gd name="connsiteY177" fmla="*/ 1344948 h 4297270"/>
                  <a:gd name="connsiteX178" fmla="*/ 824191 w 5504755"/>
                  <a:gd name="connsiteY178" fmla="*/ 1312144 h 4297270"/>
                  <a:gd name="connsiteX179" fmla="*/ 754483 w 5504755"/>
                  <a:gd name="connsiteY179" fmla="*/ 1299843 h 4297270"/>
                  <a:gd name="connsiteX180" fmla="*/ 692976 w 5504755"/>
                  <a:gd name="connsiteY180" fmla="*/ 1250636 h 4297270"/>
                  <a:gd name="connsiteX181" fmla="*/ 627369 w 5504755"/>
                  <a:gd name="connsiteY181" fmla="*/ 1209633 h 4297270"/>
                  <a:gd name="connsiteX182" fmla="*/ 602767 w 5504755"/>
                  <a:gd name="connsiteY182" fmla="*/ 1123524 h 4297270"/>
                  <a:gd name="connsiteX183" fmla="*/ 578164 w 5504755"/>
                  <a:gd name="connsiteY183" fmla="*/ 1021012 h 4297270"/>
                  <a:gd name="connsiteX184" fmla="*/ 549461 w 5504755"/>
                  <a:gd name="connsiteY184" fmla="*/ 885697 h 4297270"/>
                  <a:gd name="connsiteX185" fmla="*/ 471553 w 5504755"/>
                  <a:gd name="connsiteY185" fmla="*/ 787285 h 4297270"/>
                  <a:gd name="connsiteX186" fmla="*/ 299333 w 5504755"/>
                  <a:gd name="connsiteY186" fmla="*/ 623268 h 4297270"/>
                  <a:gd name="connsiteX187" fmla="*/ 246028 w 5504755"/>
                  <a:gd name="connsiteY187" fmla="*/ 508456 h 4297270"/>
                  <a:gd name="connsiteX188" fmla="*/ 151718 w 5504755"/>
                  <a:gd name="connsiteY188" fmla="*/ 266529 h 4297270"/>
                  <a:gd name="connsiteX189" fmla="*/ 0 w 5504755"/>
                  <a:gd name="connsiteY18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2042024 w 5504755"/>
                  <a:gd name="connsiteY166" fmla="*/ 1816499 h 4297270"/>
                  <a:gd name="connsiteX167" fmla="*/ 1742692 w 5504755"/>
                  <a:gd name="connsiteY167" fmla="*/ 1808298 h 4297270"/>
                  <a:gd name="connsiteX168" fmla="*/ 1668883 w 5504755"/>
                  <a:gd name="connsiteY168" fmla="*/ 1763194 h 4297270"/>
                  <a:gd name="connsiteX169" fmla="*/ 1504865 w 5504755"/>
                  <a:gd name="connsiteY169" fmla="*/ 1726289 h 4297270"/>
                  <a:gd name="connsiteX170" fmla="*/ 1357249 w 5504755"/>
                  <a:gd name="connsiteY170" fmla="*/ 1615577 h 4297270"/>
                  <a:gd name="connsiteX171" fmla="*/ 1295742 w 5504755"/>
                  <a:gd name="connsiteY171" fmla="*/ 1488464 h 4297270"/>
                  <a:gd name="connsiteX172" fmla="*/ 1217834 w 5504755"/>
                  <a:gd name="connsiteY172" fmla="*/ 1472062 h 4297270"/>
                  <a:gd name="connsiteX173" fmla="*/ 1123524 w 5504755"/>
                  <a:gd name="connsiteY173" fmla="*/ 1455659 h 4297270"/>
                  <a:gd name="connsiteX174" fmla="*/ 1041515 w 5504755"/>
                  <a:gd name="connsiteY174" fmla="*/ 1426957 h 4297270"/>
                  <a:gd name="connsiteX175" fmla="*/ 951305 w 5504755"/>
                  <a:gd name="connsiteY175" fmla="*/ 1377751 h 4297270"/>
                  <a:gd name="connsiteX176" fmla="*/ 897999 w 5504755"/>
                  <a:gd name="connsiteY176" fmla="*/ 1344948 h 4297270"/>
                  <a:gd name="connsiteX177" fmla="*/ 824191 w 5504755"/>
                  <a:gd name="connsiteY177" fmla="*/ 1312144 h 4297270"/>
                  <a:gd name="connsiteX178" fmla="*/ 754483 w 5504755"/>
                  <a:gd name="connsiteY178" fmla="*/ 1299843 h 4297270"/>
                  <a:gd name="connsiteX179" fmla="*/ 692976 w 5504755"/>
                  <a:gd name="connsiteY179" fmla="*/ 1250636 h 4297270"/>
                  <a:gd name="connsiteX180" fmla="*/ 627369 w 5504755"/>
                  <a:gd name="connsiteY180" fmla="*/ 1209633 h 4297270"/>
                  <a:gd name="connsiteX181" fmla="*/ 602767 w 5504755"/>
                  <a:gd name="connsiteY181" fmla="*/ 1123524 h 4297270"/>
                  <a:gd name="connsiteX182" fmla="*/ 578164 w 5504755"/>
                  <a:gd name="connsiteY182" fmla="*/ 1021012 h 4297270"/>
                  <a:gd name="connsiteX183" fmla="*/ 549461 w 5504755"/>
                  <a:gd name="connsiteY183" fmla="*/ 885697 h 4297270"/>
                  <a:gd name="connsiteX184" fmla="*/ 471553 w 5504755"/>
                  <a:gd name="connsiteY184" fmla="*/ 787285 h 4297270"/>
                  <a:gd name="connsiteX185" fmla="*/ 299333 w 5504755"/>
                  <a:gd name="connsiteY185" fmla="*/ 623268 h 4297270"/>
                  <a:gd name="connsiteX186" fmla="*/ 246028 w 5504755"/>
                  <a:gd name="connsiteY186" fmla="*/ 508456 h 4297270"/>
                  <a:gd name="connsiteX187" fmla="*/ 151718 w 5504755"/>
                  <a:gd name="connsiteY187" fmla="*/ 266529 h 4297270"/>
                  <a:gd name="connsiteX188" fmla="*/ 0 w 5504755"/>
                  <a:gd name="connsiteY18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1742692 w 5504755"/>
                  <a:gd name="connsiteY166" fmla="*/ 1808298 h 4297270"/>
                  <a:gd name="connsiteX167" fmla="*/ 1668883 w 5504755"/>
                  <a:gd name="connsiteY167" fmla="*/ 1763194 h 4297270"/>
                  <a:gd name="connsiteX168" fmla="*/ 1504865 w 5504755"/>
                  <a:gd name="connsiteY168" fmla="*/ 1726289 h 4297270"/>
                  <a:gd name="connsiteX169" fmla="*/ 1357249 w 5504755"/>
                  <a:gd name="connsiteY169" fmla="*/ 1615577 h 4297270"/>
                  <a:gd name="connsiteX170" fmla="*/ 1295742 w 5504755"/>
                  <a:gd name="connsiteY170" fmla="*/ 1488464 h 4297270"/>
                  <a:gd name="connsiteX171" fmla="*/ 1217834 w 5504755"/>
                  <a:gd name="connsiteY171" fmla="*/ 1472062 h 4297270"/>
                  <a:gd name="connsiteX172" fmla="*/ 1123524 w 5504755"/>
                  <a:gd name="connsiteY172" fmla="*/ 1455659 h 4297270"/>
                  <a:gd name="connsiteX173" fmla="*/ 1041515 w 5504755"/>
                  <a:gd name="connsiteY173" fmla="*/ 1426957 h 4297270"/>
                  <a:gd name="connsiteX174" fmla="*/ 951305 w 5504755"/>
                  <a:gd name="connsiteY174" fmla="*/ 1377751 h 4297270"/>
                  <a:gd name="connsiteX175" fmla="*/ 897999 w 5504755"/>
                  <a:gd name="connsiteY175" fmla="*/ 1344948 h 4297270"/>
                  <a:gd name="connsiteX176" fmla="*/ 824191 w 5504755"/>
                  <a:gd name="connsiteY176" fmla="*/ 1312144 h 4297270"/>
                  <a:gd name="connsiteX177" fmla="*/ 754483 w 5504755"/>
                  <a:gd name="connsiteY177" fmla="*/ 1299843 h 4297270"/>
                  <a:gd name="connsiteX178" fmla="*/ 692976 w 5504755"/>
                  <a:gd name="connsiteY178" fmla="*/ 1250636 h 4297270"/>
                  <a:gd name="connsiteX179" fmla="*/ 627369 w 5504755"/>
                  <a:gd name="connsiteY179" fmla="*/ 1209633 h 4297270"/>
                  <a:gd name="connsiteX180" fmla="*/ 602767 w 5504755"/>
                  <a:gd name="connsiteY180" fmla="*/ 1123524 h 4297270"/>
                  <a:gd name="connsiteX181" fmla="*/ 578164 w 5504755"/>
                  <a:gd name="connsiteY181" fmla="*/ 1021012 h 4297270"/>
                  <a:gd name="connsiteX182" fmla="*/ 549461 w 5504755"/>
                  <a:gd name="connsiteY182" fmla="*/ 885697 h 4297270"/>
                  <a:gd name="connsiteX183" fmla="*/ 471553 w 5504755"/>
                  <a:gd name="connsiteY183" fmla="*/ 787285 h 4297270"/>
                  <a:gd name="connsiteX184" fmla="*/ 299333 w 5504755"/>
                  <a:gd name="connsiteY184" fmla="*/ 623268 h 4297270"/>
                  <a:gd name="connsiteX185" fmla="*/ 246028 w 5504755"/>
                  <a:gd name="connsiteY185" fmla="*/ 508456 h 4297270"/>
                  <a:gd name="connsiteX186" fmla="*/ 151718 w 5504755"/>
                  <a:gd name="connsiteY186" fmla="*/ 266529 h 4297270"/>
                  <a:gd name="connsiteX187" fmla="*/ 0 w 5504755"/>
                  <a:gd name="connsiteY1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2058426 w 5504755"/>
                  <a:gd name="connsiteY165" fmla="*/ 1841102 h 4297270"/>
                  <a:gd name="connsiteX166" fmla="*/ 1742692 w 5504755"/>
                  <a:gd name="connsiteY166" fmla="*/ 1808298 h 4297270"/>
                  <a:gd name="connsiteX167" fmla="*/ 1668883 w 5504755"/>
                  <a:gd name="connsiteY167" fmla="*/ 1763194 h 4297270"/>
                  <a:gd name="connsiteX168" fmla="*/ 1504865 w 5504755"/>
                  <a:gd name="connsiteY168" fmla="*/ 1726289 h 4297270"/>
                  <a:gd name="connsiteX169" fmla="*/ 1357249 w 5504755"/>
                  <a:gd name="connsiteY169" fmla="*/ 1615577 h 4297270"/>
                  <a:gd name="connsiteX170" fmla="*/ 1295742 w 5504755"/>
                  <a:gd name="connsiteY170" fmla="*/ 1488464 h 4297270"/>
                  <a:gd name="connsiteX171" fmla="*/ 1217834 w 5504755"/>
                  <a:gd name="connsiteY171" fmla="*/ 1472062 h 4297270"/>
                  <a:gd name="connsiteX172" fmla="*/ 1123524 w 5504755"/>
                  <a:gd name="connsiteY172" fmla="*/ 1455659 h 4297270"/>
                  <a:gd name="connsiteX173" fmla="*/ 1041515 w 5504755"/>
                  <a:gd name="connsiteY173" fmla="*/ 1426957 h 4297270"/>
                  <a:gd name="connsiteX174" fmla="*/ 951305 w 5504755"/>
                  <a:gd name="connsiteY174" fmla="*/ 1377751 h 4297270"/>
                  <a:gd name="connsiteX175" fmla="*/ 897999 w 5504755"/>
                  <a:gd name="connsiteY175" fmla="*/ 1344948 h 4297270"/>
                  <a:gd name="connsiteX176" fmla="*/ 824191 w 5504755"/>
                  <a:gd name="connsiteY176" fmla="*/ 1312144 h 4297270"/>
                  <a:gd name="connsiteX177" fmla="*/ 754483 w 5504755"/>
                  <a:gd name="connsiteY177" fmla="*/ 1299843 h 4297270"/>
                  <a:gd name="connsiteX178" fmla="*/ 692976 w 5504755"/>
                  <a:gd name="connsiteY178" fmla="*/ 1250636 h 4297270"/>
                  <a:gd name="connsiteX179" fmla="*/ 627369 w 5504755"/>
                  <a:gd name="connsiteY179" fmla="*/ 1209633 h 4297270"/>
                  <a:gd name="connsiteX180" fmla="*/ 602767 w 5504755"/>
                  <a:gd name="connsiteY180" fmla="*/ 1123524 h 4297270"/>
                  <a:gd name="connsiteX181" fmla="*/ 578164 w 5504755"/>
                  <a:gd name="connsiteY181" fmla="*/ 1021012 h 4297270"/>
                  <a:gd name="connsiteX182" fmla="*/ 549461 w 5504755"/>
                  <a:gd name="connsiteY182" fmla="*/ 885697 h 4297270"/>
                  <a:gd name="connsiteX183" fmla="*/ 471553 w 5504755"/>
                  <a:gd name="connsiteY183" fmla="*/ 787285 h 4297270"/>
                  <a:gd name="connsiteX184" fmla="*/ 299333 w 5504755"/>
                  <a:gd name="connsiteY184" fmla="*/ 623268 h 4297270"/>
                  <a:gd name="connsiteX185" fmla="*/ 246028 w 5504755"/>
                  <a:gd name="connsiteY185" fmla="*/ 508456 h 4297270"/>
                  <a:gd name="connsiteX186" fmla="*/ 151718 w 5504755"/>
                  <a:gd name="connsiteY186" fmla="*/ 266529 h 4297270"/>
                  <a:gd name="connsiteX187" fmla="*/ 0 w 5504755"/>
                  <a:gd name="connsiteY1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1849303 w 5504755"/>
                  <a:gd name="connsiteY165" fmla="*/ 1841102 h 4297270"/>
                  <a:gd name="connsiteX166" fmla="*/ 1742692 w 5504755"/>
                  <a:gd name="connsiteY166" fmla="*/ 1808298 h 4297270"/>
                  <a:gd name="connsiteX167" fmla="*/ 1668883 w 5504755"/>
                  <a:gd name="connsiteY167" fmla="*/ 1763194 h 4297270"/>
                  <a:gd name="connsiteX168" fmla="*/ 1504865 w 5504755"/>
                  <a:gd name="connsiteY168" fmla="*/ 1726289 h 4297270"/>
                  <a:gd name="connsiteX169" fmla="*/ 1357249 w 5504755"/>
                  <a:gd name="connsiteY169" fmla="*/ 1615577 h 4297270"/>
                  <a:gd name="connsiteX170" fmla="*/ 1295742 w 5504755"/>
                  <a:gd name="connsiteY170" fmla="*/ 1488464 h 4297270"/>
                  <a:gd name="connsiteX171" fmla="*/ 1217834 w 5504755"/>
                  <a:gd name="connsiteY171" fmla="*/ 1472062 h 4297270"/>
                  <a:gd name="connsiteX172" fmla="*/ 1123524 w 5504755"/>
                  <a:gd name="connsiteY172" fmla="*/ 1455659 h 4297270"/>
                  <a:gd name="connsiteX173" fmla="*/ 1041515 w 5504755"/>
                  <a:gd name="connsiteY173" fmla="*/ 1426957 h 4297270"/>
                  <a:gd name="connsiteX174" fmla="*/ 951305 w 5504755"/>
                  <a:gd name="connsiteY174" fmla="*/ 1377751 h 4297270"/>
                  <a:gd name="connsiteX175" fmla="*/ 897999 w 5504755"/>
                  <a:gd name="connsiteY175" fmla="*/ 1344948 h 4297270"/>
                  <a:gd name="connsiteX176" fmla="*/ 824191 w 5504755"/>
                  <a:gd name="connsiteY176" fmla="*/ 1312144 h 4297270"/>
                  <a:gd name="connsiteX177" fmla="*/ 754483 w 5504755"/>
                  <a:gd name="connsiteY177" fmla="*/ 1299843 h 4297270"/>
                  <a:gd name="connsiteX178" fmla="*/ 692976 w 5504755"/>
                  <a:gd name="connsiteY178" fmla="*/ 1250636 h 4297270"/>
                  <a:gd name="connsiteX179" fmla="*/ 627369 w 5504755"/>
                  <a:gd name="connsiteY179" fmla="*/ 1209633 h 4297270"/>
                  <a:gd name="connsiteX180" fmla="*/ 602767 w 5504755"/>
                  <a:gd name="connsiteY180" fmla="*/ 1123524 h 4297270"/>
                  <a:gd name="connsiteX181" fmla="*/ 578164 w 5504755"/>
                  <a:gd name="connsiteY181" fmla="*/ 1021012 h 4297270"/>
                  <a:gd name="connsiteX182" fmla="*/ 549461 w 5504755"/>
                  <a:gd name="connsiteY182" fmla="*/ 885697 h 4297270"/>
                  <a:gd name="connsiteX183" fmla="*/ 471553 w 5504755"/>
                  <a:gd name="connsiteY183" fmla="*/ 787285 h 4297270"/>
                  <a:gd name="connsiteX184" fmla="*/ 299333 w 5504755"/>
                  <a:gd name="connsiteY184" fmla="*/ 623268 h 4297270"/>
                  <a:gd name="connsiteX185" fmla="*/ 246028 w 5504755"/>
                  <a:gd name="connsiteY185" fmla="*/ 508456 h 4297270"/>
                  <a:gd name="connsiteX186" fmla="*/ 151718 w 5504755"/>
                  <a:gd name="connsiteY186" fmla="*/ 266529 h 4297270"/>
                  <a:gd name="connsiteX187" fmla="*/ 0 w 5504755"/>
                  <a:gd name="connsiteY1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2062526 w 5504755"/>
                  <a:gd name="connsiteY164" fmla="*/ 1853403 h 4297270"/>
                  <a:gd name="connsiteX165" fmla="*/ 1849303 w 5504755"/>
                  <a:gd name="connsiteY165" fmla="*/ 1841102 h 4297270"/>
                  <a:gd name="connsiteX166" fmla="*/ 1742692 w 5504755"/>
                  <a:gd name="connsiteY166" fmla="*/ 1808298 h 4297270"/>
                  <a:gd name="connsiteX167" fmla="*/ 1668883 w 5504755"/>
                  <a:gd name="connsiteY167" fmla="*/ 1763194 h 4297270"/>
                  <a:gd name="connsiteX168" fmla="*/ 1504865 w 5504755"/>
                  <a:gd name="connsiteY168" fmla="*/ 1726289 h 4297270"/>
                  <a:gd name="connsiteX169" fmla="*/ 1357249 w 5504755"/>
                  <a:gd name="connsiteY169" fmla="*/ 1615577 h 4297270"/>
                  <a:gd name="connsiteX170" fmla="*/ 1295742 w 5504755"/>
                  <a:gd name="connsiteY170" fmla="*/ 1488464 h 4297270"/>
                  <a:gd name="connsiteX171" fmla="*/ 1217834 w 5504755"/>
                  <a:gd name="connsiteY171" fmla="*/ 1472062 h 4297270"/>
                  <a:gd name="connsiteX172" fmla="*/ 1123524 w 5504755"/>
                  <a:gd name="connsiteY172" fmla="*/ 1455659 h 4297270"/>
                  <a:gd name="connsiteX173" fmla="*/ 1041515 w 5504755"/>
                  <a:gd name="connsiteY173" fmla="*/ 1426957 h 4297270"/>
                  <a:gd name="connsiteX174" fmla="*/ 951305 w 5504755"/>
                  <a:gd name="connsiteY174" fmla="*/ 1377751 h 4297270"/>
                  <a:gd name="connsiteX175" fmla="*/ 897999 w 5504755"/>
                  <a:gd name="connsiteY175" fmla="*/ 1344948 h 4297270"/>
                  <a:gd name="connsiteX176" fmla="*/ 824191 w 5504755"/>
                  <a:gd name="connsiteY176" fmla="*/ 1312144 h 4297270"/>
                  <a:gd name="connsiteX177" fmla="*/ 754483 w 5504755"/>
                  <a:gd name="connsiteY177" fmla="*/ 1299843 h 4297270"/>
                  <a:gd name="connsiteX178" fmla="*/ 692976 w 5504755"/>
                  <a:gd name="connsiteY178" fmla="*/ 1250636 h 4297270"/>
                  <a:gd name="connsiteX179" fmla="*/ 627369 w 5504755"/>
                  <a:gd name="connsiteY179" fmla="*/ 1209633 h 4297270"/>
                  <a:gd name="connsiteX180" fmla="*/ 602767 w 5504755"/>
                  <a:gd name="connsiteY180" fmla="*/ 1123524 h 4297270"/>
                  <a:gd name="connsiteX181" fmla="*/ 578164 w 5504755"/>
                  <a:gd name="connsiteY181" fmla="*/ 1021012 h 4297270"/>
                  <a:gd name="connsiteX182" fmla="*/ 549461 w 5504755"/>
                  <a:gd name="connsiteY182" fmla="*/ 885697 h 4297270"/>
                  <a:gd name="connsiteX183" fmla="*/ 471553 w 5504755"/>
                  <a:gd name="connsiteY183" fmla="*/ 787285 h 4297270"/>
                  <a:gd name="connsiteX184" fmla="*/ 299333 w 5504755"/>
                  <a:gd name="connsiteY184" fmla="*/ 623268 h 4297270"/>
                  <a:gd name="connsiteX185" fmla="*/ 246028 w 5504755"/>
                  <a:gd name="connsiteY185" fmla="*/ 508456 h 4297270"/>
                  <a:gd name="connsiteX186" fmla="*/ 151718 w 5504755"/>
                  <a:gd name="connsiteY186" fmla="*/ 266529 h 4297270"/>
                  <a:gd name="connsiteX187" fmla="*/ 0 w 5504755"/>
                  <a:gd name="connsiteY1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2074828 w 5504755"/>
                  <a:gd name="connsiteY163" fmla="*/ 1878006 h 4297270"/>
                  <a:gd name="connsiteX164" fmla="*/ 1849303 w 5504755"/>
                  <a:gd name="connsiteY164" fmla="*/ 1841102 h 4297270"/>
                  <a:gd name="connsiteX165" fmla="*/ 1742692 w 5504755"/>
                  <a:gd name="connsiteY165" fmla="*/ 1808298 h 4297270"/>
                  <a:gd name="connsiteX166" fmla="*/ 1668883 w 5504755"/>
                  <a:gd name="connsiteY166" fmla="*/ 1763194 h 4297270"/>
                  <a:gd name="connsiteX167" fmla="*/ 1504865 w 5504755"/>
                  <a:gd name="connsiteY167" fmla="*/ 1726289 h 4297270"/>
                  <a:gd name="connsiteX168" fmla="*/ 1357249 w 5504755"/>
                  <a:gd name="connsiteY168" fmla="*/ 1615577 h 4297270"/>
                  <a:gd name="connsiteX169" fmla="*/ 1295742 w 5504755"/>
                  <a:gd name="connsiteY169" fmla="*/ 1488464 h 4297270"/>
                  <a:gd name="connsiteX170" fmla="*/ 1217834 w 5504755"/>
                  <a:gd name="connsiteY170" fmla="*/ 1472062 h 4297270"/>
                  <a:gd name="connsiteX171" fmla="*/ 1123524 w 5504755"/>
                  <a:gd name="connsiteY171" fmla="*/ 1455659 h 4297270"/>
                  <a:gd name="connsiteX172" fmla="*/ 1041515 w 5504755"/>
                  <a:gd name="connsiteY172" fmla="*/ 1426957 h 4297270"/>
                  <a:gd name="connsiteX173" fmla="*/ 951305 w 5504755"/>
                  <a:gd name="connsiteY173" fmla="*/ 1377751 h 4297270"/>
                  <a:gd name="connsiteX174" fmla="*/ 897999 w 5504755"/>
                  <a:gd name="connsiteY174" fmla="*/ 1344948 h 4297270"/>
                  <a:gd name="connsiteX175" fmla="*/ 824191 w 5504755"/>
                  <a:gd name="connsiteY175" fmla="*/ 1312144 h 4297270"/>
                  <a:gd name="connsiteX176" fmla="*/ 754483 w 5504755"/>
                  <a:gd name="connsiteY176" fmla="*/ 1299843 h 4297270"/>
                  <a:gd name="connsiteX177" fmla="*/ 692976 w 5504755"/>
                  <a:gd name="connsiteY177" fmla="*/ 1250636 h 4297270"/>
                  <a:gd name="connsiteX178" fmla="*/ 627369 w 5504755"/>
                  <a:gd name="connsiteY178" fmla="*/ 1209633 h 4297270"/>
                  <a:gd name="connsiteX179" fmla="*/ 602767 w 5504755"/>
                  <a:gd name="connsiteY179" fmla="*/ 1123524 h 4297270"/>
                  <a:gd name="connsiteX180" fmla="*/ 578164 w 5504755"/>
                  <a:gd name="connsiteY180" fmla="*/ 1021012 h 4297270"/>
                  <a:gd name="connsiteX181" fmla="*/ 549461 w 5504755"/>
                  <a:gd name="connsiteY181" fmla="*/ 885697 h 4297270"/>
                  <a:gd name="connsiteX182" fmla="*/ 471553 w 5504755"/>
                  <a:gd name="connsiteY182" fmla="*/ 787285 h 4297270"/>
                  <a:gd name="connsiteX183" fmla="*/ 299333 w 5504755"/>
                  <a:gd name="connsiteY183" fmla="*/ 623268 h 4297270"/>
                  <a:gd name="connsiteX184" fmla="*/ 246028 w 5504755"/>
                  <a:gd name="connsiteY184" fmla="*/ 508456 h 4297270"/>
                  <a:gd name="connsiteX185" fmla="*/ 151718 w 5504755"/>
                  <a:gd name="connsiteY185" fmla="*/ 266529 h 4297270"/>
                  <a:gd name="connsiteX186" fmla="*/ 0 w 5504755"/>
                  <a:gd name="connsiteY18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2087129 w 5504755"/>
                  <a:gd name="connsiteY162" fmla="*/ 1882106 h 4297270"/>
                  <a:gd name="connsiteX163" fmla="*/ 1849303 w 5504755"/>
                  <a:gd name="connsiteY163" fmla="*/ 1841102 h 4297270"/>
                  <a:gd name="connsiteX164" fmla="*/ 1742692 w 5504755"/>
                  <a:gd name="connsiteY164" fmla="*/ 1808298 h 4297270"/>
                  <a:gd name="connsiteX165" fmla="*/ 1668883 w 5504755"/>
                  <a:gd name="connsiteY165" fmla="*/ 1763194 h 4297270"/>
                  <a:gd name="connsiteX166" fmla="*/ 1504865 w 5504755"/>
                  <a:gd name="connsiteY166" fmla="*/ 1726289 h 4297270"/>
                  <a:gd name="connsiteX167" fmla="*/ 1357249 w 5504755"/>
                  <a:gd name="connsiteY167" fmla="*/ 1615577 h 4297270"/>
                  <a:gd name="connsiteX168" fmla="*/ 1295742 w 5504755"/>
                  <a:gd name="connsiteY168" fmla="*/ 1488464 h 4297270"/>
                  <a:gd name="connsiteX169" fmla="*/ 1217834 w 5504755"/>
                  <a:gd name="connsiteY169" fmla="*/ 1472062 h 4297270"/>
                  <a:gd name="connsiteX170" fmla="*/ 1123524 w 5504755"/>
                  <a:gd name="connsiteY170" fmla="*/ 1455659 h 4297270"/>
                  <a:gd name="connsiteX171" fmla="*/ 1041515 w 5504755"/>
                  <a:gd name="connsiteY171" fmla="*/ 1426957 h 4297270"/>
                  <a:gd name="connsiteX172" fmla="*/ 951305 w 5504755"/>
                  <a:gd name="connsiteY172" fmla="*/ 1377751 h 4297270"/>
                  <a:gd name="connsiteX173" fmla="*/ 897999 w 5504755"/>
                  <a:gd name="connsiteY173" fmla="*/ 1344948 h 4297270"/>
                  <a:gd name="connsiteX174" fmla="*/ 824191 w 5504755"/>
                  <a:gd name="connsiteY174" fmla="*/ 1312144 h 4297270"/>
                  <a:gd name="connsiteX175" fmla="*/ 754483 w 5504755"/>
                  <a:gd name="connsiteY175" fmla="*/ 1299843 h 4297270"/>
                  <a:gd name="connsiteX176" fmla="*/ 692976 w 5504755"/>
                  <a:gd name="connsiteY176" fmla="*/ 1250636 h 4297270"/>
                  <a:gd name="connsiteX177" fmla="*/ 627369 w 5504755"/>
                  <a:gd name="connsiteY177" fmla="*/ 1209633 h 4297270"/>
                  <a:gd name="connsiteX178" fmla="*/ 602767 w 5504755"/>
                  <a:gd name="connsiteY178" fmla="*/ 1123524 h 4297270"/>
                  <a:gd name="connsiteX179" fmla="*/ 578164 w 5504755"/>
                  <a:gd name="connsiteY179" fmla="*/ 1021012 h 4297270"/>
                  <a:gd name="connsiteX180" fmla="*/ 549461 w 5504755"/>
                  <a:gd name="connsiteY180" fmla="*/ 885697 h 4297270"/>
                  <a:gd name="connsiteX181" fmla="*/ 471553 w 5504755"/>
                  <a:gd name="connsiteY181" fmla="*/ 787285 h 4297270"/>
                  <a:gd name="connsiteX182" fmla="*/ 299333 w 5504755"/>
                  <a:gd name="connsiteY182" fmla="*/ 623268 h 4297270"/>
                  <a:gd name="connsiteX183" fmla="*/ 246028 w 5504755"/>
                  <a:gd name="connsiteY183" fmla="*/ 508456 h 4297270"/>
                  <a:gd name="connsiteX184" fmla="*/ 151718 w 5504755"/>
                  <a:gd name="connsiteY184" fmla="*/ 266529 h 4297270"/>
                  <a:gd name="connsiteX185" fmla="*/ 0 w 5504755"/>
                  <a:gd name="connsiteY18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1976417 w 5504755"/>
                  <a:gd name="connsiteY162" fmla="*/ 1861603 h 4297270"/>
                  <a:gd name="connsiteX163" fmla="*/ 1849303 w 5504755"/>
                  <a:gd name="connsiteY163" fmla="*/ 1841102 h 4297270"/>
                  <a:gd name="connsiteX164" fmla="*/ 1742692 w 5504755"/>
                  <a:gd name="connsiteY164" fmla="*/ 1808298 h 4297270"/>
                  <a:gd name="connsiteX165" fmla="*/ 1668883 w 5504755"/>
                  <a:gd name="connsiteY165" fmla="*/ 1763194 h 4297270"/>
                  <a:gd name="connsiteX166" fmla="*/ 1504865 w 5504755"/>
                  <a:gd name="connsiteY166" fmla="*/ 1726289 h 4297270"/>
                  <a:gd name="connsiteX167" fmla="*/ 1357249 w 5504755"/>
                  <a:gd name="connsiteY167" fmla="*/ 1615577 h 4297270"/>
                  <a:gd name="connsiteX168" fmla="*/ 1295742 w 5504755"/>
                  <a:gd name="connsiteY168" fmla="*/ 1488464 h 4297270"/>
                  <a:gd name="connsiteX169" fmla="*/ 1217834 w 5504755"/>
                  <a:gd name="connsiteY169" fmla="*/ 1472062 h 4297270"/>
                  <a:gd name="connsiteX170" fmla="*/ 1123524 w 5504755"/>
                  <a:gd name="connsiteY170" fmla="*/ 1455659 h 4297270"/>
                  <a:gd name="connsiteX171" fmla="*/ 1041515 w 5504755"/>
                  <a:gd name="connsiteY171" fmla="*/ 1426957 h 4297270"/>
                  <a:gd name="connsiteX172" fmla="*/ 951305 w 5504755"/>
                  <a:gd name="connsiteY172" fmla="*/ 1377751 h 4297270"/>
                  <a:gd name="connsiteX173" fmla="*/ 897999 w 5504755"/>
                  <a:gd name="connsiteY173" fmla="*/ 1344948 h 4297270"/>
                  <a:gd name="connsiteX174" fmla="*/ 824191 w 5504755"/>
                  <a:gd name="connsiteY174" fmla="*/ 1312144 h 4297270"/>
                  <a:gd name="connsiteX175" fmla="*/ 754483 w 5504755"/>
                  <a:gd name="connsiteY175" fmla="*/ 1299843 h 4297270"/>
                  <a:gd name="connsiteX176" fmla="*/ 692976 w 5504755"/>
                  <a:gd name="connsiteY176" fmla="*/ 1250636 h 4297270"/>
                  <a:gd name="connsiteX177" fmla="*/ 627369 w 5504755"/>
                  <a:gd name="connsiteY177" fmla="*/ 1209633 h 4297270"/>
                  <a:gd name="connsiteX178" fmla="*/ 602767 w 5504755"/>
                  <a:gd name="connsiteY178" fmla="*/ 1123524 h 4297270"/>
                  <a:gd name="connsiteX179" fmla="*/ 578164 w 5504755"/>
                  <a:gd name="connsiteY179" fmla="*/ 1021012 h 4297270"/>
                  <a:gd name="connsiteX180" fmla="*/ 549461 w 5504755"/>
                  <a:gd name="connsiteY180" fmla="*/ 885697 h 4297270"/>
                  <a:gd name="connsiteX181" fmla="*/ 471553 w 5504755"/>
                  <a:gd name="connsiteY181" fmla="*/ 787285 h 4297270"/>
                  <a:gd name="connsiteX182" fmla="*/ 299333 w 5504755"/>
                  <a:gd name="connsiteY182" fmla="*/ 623268 h 4297270"/>
                  <a:gd name="connsiteX183" fmla="*/ 246028 w 5504755"/>
                  <a:gd name="connsiteY183" fmla="*/ 508456 h 4297270"/>
                  <a:gd name="connsiteX184" fmla="*/ 151718 w 5504755"/>
                  <a:gd name="connsiteY184" fmla="*/ 266529 h 4297270"/>
                  <a:gd name="connsiteX185" fmla="*/ 0 w 5504755"/>
                  <a:gd name="connsiteY18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1976417 w 5504755"/>
                  <a:gd name="connsiteY162" fmla="*/ 1861603 h 4297270"/>
                  <a:gd name="connsiteX163" fmla="*/ 1849303 w 5504755"/>
                  <a:gd name="connsiteY163" fmla="*/ 1841102 h 4297270"/>
                  <a:gd name="connsiteX164" fmla="*/ 1742692 w 5504755"/>
                  <a:gd name="connsiteY164" fmla="*/ 1808298 h 4297270"/>
                  <a:gd name="connsiteX165" fmla="*/ 1668883 w 5504755"/>
                  <a:gd name="connsiteY165" fmla="*/ 1763194 h 4297270"/>
                  <a:gd name="connsiteX166" fmla="*/ 1504865 w 5504755"/>
                  <a:gd name="connsiteY166" fmla="*/ 1726289 h 4297270"/>
                  <a:gd name="connsiteX167" fmla="*/ 1357249 w 5504755"/>
                  <a:gd name="connsiteY167" fmla="*/ 1615577 h 4297270"/>
                  <a:gd name="connsiteX168" fmla="*/ 1295742 w 5504755"/>
                  <a:gd name="connsiteY168" fmla="*/ 1488464 h 4297270"/>
                  <a:gd name="connsiteX169" fmla="*/ 1217834 w 5504755"/>
                  <a:gd name="connsiteY169" fmla="*/ 1472062 h 4297270"/>
                  <a:gd name="connsiteX170" fmla="*/ 1123524 w 5504755"/>
                  <a:gd name="connsiteY170" fmla="*/ 1455659 h 4297270"/>
                  <a:gd name="connsiteX171" fmla="*/ 1041515 w 5504755"/>
                  <a:gd name="connsiteY171" fmla="*/ 1426957 h 4297270"/>
                  <a:gd name="connsiteX172" fmla="*/ 951305 w 5504755"/>
                  <a:gd name="connsiteY172" fmla="*/ 1377751 h 4297270"/>
                  <a:gd name="connsiteX173" fmla="*/ 897999 w 5504755"/>
                  <a:gd name="connsiteY173" fmla="*/ 1344948 h 4297270"/>
                  <a:gd name="connsiteX174" fmla="*/ 824191 w 5504755"/>
                  <a:gd name="connsiteY174" fmla="*/ 1312144 h 4297270"/>
                  <a:gd name="connsiteX175" fmla="*/ 754483 w 5504755"/>
                  <a:gd name="connsiteY175" fmla="*/ 1299843 h 4297270"/>
                  <a:gd name="connsiteX176" fmla="*/ 692976 w 5504755"/>
                  <a:gd name="connsiteY176" fmla="*/ 1250636 h 4297270"/>
                  <a:gd name="connsiteX177" fmla="*/ 627369 w 5504755"/>
                  <a:gd name="connsiteY177" fmla="*/ 1209633 h 4297270"/>
                  <a:gd name="connsiteX178" fmla="*/ 602767 w 5504755"/>
                  <a:gd name="connsiteY178" fmla="*/ 1123524 h 4297270"/>
                  <a:gd name="connsiteX179" fmla="*/ 578164 w 5504755"/>
                  <a:gd name="connsiteY179" fmla="*/ 1021012 h 4297270"/>
                  <a:gd name="connsiteX180" fmla="*/ 549461 w 5504755"/>
                  <a:gd name="connsiteY180" fmla="*/ 885697 h 4297270"/>
                  <a:gd name="connsiteX181" fmla="*/ 471553 w 5504755"/>
                  <a:gd name="connsiteY181" fmla="*/ 787285 h 4297270"/>
                  <a:gd name="connsiteX182" fmla="*/ 299333 w 5504755"/>
                  <a:gd name="connsiteY182" fmla="*/ 623268 h 4297270"/>
                  <a:gd name="connsiteX183" fmla="*/ 246028 w 5504755"/>
                  <a:gd name="connsiteY183" fmla="*/ 508456 h 4297270"/>
                  <a:gd name="connsiteX184" fmla="*/ 151718 w 5504755"/>
                  <a:gd name="connsiteY184" fmla="*/ 266529 h 4297270"/>
                  <a:gd name="connsiteX185" fmla="*/ 0 w 5504755"/>
                  <a:gd name="connsiteY18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2095330 w 5504755"/>
                  <a:gd name="connsiteY161" fmla="*/ 1894407 h 4297270"/>
                  <a:gd name="connsiteX162" fmla="*/ 1849303 w 5504755"/>
                  <a:gd name="connsiteY162" fmla="*/ 1841102 h 4297270"/>
                  <a:gd name="connsiteX163" fmla="*/ 1742692 w 5504755"/>
                  <a:gd name="connsiteY163" fmla="*/ 1808298 h 4297270"/>
                  <a:gd name="connsiteX164" fmla="*/ 1668883 w 5504755"/>
                  <a:gd name="connsiteY164" fmla="*/ 1763194 h 4297270"/>
                  <a:gd name="connsiteX165" fmla="*/ 1504865 w 5504755"/>
                  <a:gd name="connsiteY165" fmla="*/ 1726289 h 4297270"/>
                  <a:gd name="connsiteX166" fmla="*/ 1357249 w 5504755"/>
                  <a:gd name="connsiteY166" fmla="*/ 1615577 h 4297270"/>
                  <a:gd name="connsiteX167" fmla="*/ 1295742 w 5504755"/>
                  <a:gd name="connsiteY167" fmla="*/ 1488464 h 4297270"/>
                  <a:gd name="connsiteX168" fmla="*/ 1217834 w 5504755"/>
                  <a:gd name="connsiteY168" fmla="*/ 1472062 h 4297270"/>
                  <a:gd name="connsiteX169" fmla="*/ 1123524 w 5504755"/>
                  <a:gd name="connsiteY169" fmla="*/ 1455659 h 4297270"/>
                  <a:gd name="connsiteX170" fmla="*/ 1041515 w 5504755"/>
                  <a:gd name="connsiteY170" fmla="*/ 1426957 h 4297270"/>
                  <a:gd name="connsiteX171" fmla="*/ 951305 w 5504755"/>
                  <a:gd name="connsiteY171" fmla="*/ 1377751 h 4297270"/>
                  <a:gd name="connsiteX172" fmla="*/ 897999 w 5504755"/>
                  <a:gd name="connsiteY172" fmla="*/ 1344948 h 4297270"/>
                  <a:gd name="connsiteX173" fmla="*/ 824191 w 5504755"/>
                  <a:gd name="connsiteY173" fmla="*/ 1312144 h 4297270"/>
                  <a:gd name="connsiteX174" fmla="*/ 754483 w 5504755"/>
                  <a:gd name="connsiteY174" fmla="*/ 1299843 h 4297270"/>
                  <a:gd name="connsiteX175" fmla="*/ 692976 w 5504755"/>
                  <a:gd name="connsiteY175" fmla="*/ 1250636 h 4297270"/>
                  <a:gd name="connsiteX176" fmla="*/ 627369 w 5504755"/>
                  <a:gd name="connsiteY176" fmla="*/ 1209633 h 4297270"/>
                  <a:gd name="connsiteX177" fmla="*/ 602767 w 5504755"/>
                  <a:gd name="connsiteY177" fmla="*/ 1123524 h 4297270"/>
                  <a:gd name="connsiteX178" fmla="*/ 578164 w 5504755"/>
                  <a:gd name="connsiteY178" fmla="*/ 1021012 h 4297270"/>
                  <a:gd name="connsiteX179" fmla="*/ 549461 w 5504755"/>
                  <a:gd name="connsiteY179" fmla="*/ 885697 h 4297270"/>
                  <a:gd name="connsiteX180" fmla="*/ 471553 w 5504755"/>
                  <a:gd name="connsiteY180" fmla="*/ 787285 h 4297270"/>
                  <a:gd name="connsiteX181" fmla="*/ 299333 w 5504755"/>
                  <a:gd name="connsiteY181" fmla="*/ 623268 h 4297270"/>
                  <a:gd name="connsiteX182" fmla="*/ 246028 w 5504755"/>
                  <a:gd name="connsiteY182" fmla="*/ 508456 h 4297270"/>
                  <a:gd name="connsiteX183" fmla="*/ 151718 w 5504755"/>
                  <a:gd name="connsiteY183" fmla="*/ 266529 h 4297270"/>
                  <a:gd name="connsiteX184" fmla="*/ 0 w 5504755"/>
                  <a:gd name="connsiteY18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107631 w 5504755"/>
                  <a:gd name="connsiteY160" fmla="*/ 1906709 h 4297270"/>
                  <a:gd name="connsiteX161" fmla="*/ 1968217 w 5504755"/>
                  <a:gd name="connsiteY161" fmla="*/ 1882106 h 4297270"/>
                  <a:gd name="connsiteX162" fmla="*/ 1849303 w 5504755"/>
                  <a:gd name="connsiteY162" fmla="*/ 1841102 h 4297270"/>
                  <a:gd name="connsiteX163" fmla="*/ 1742692 w 5504755"/>
                  <a:gd name="connsiteY163" fmla="*/ 1808298 h 4297270"/>
                  <a:gd name="connsiteX164" fmla="*/ 1668883 w 5504755"/>
                  <a:gd name="connsiteY164" fmla="*/ 1763194 h 4297270"/>
                  <a:gd name="connsiteX165" fmla="*/ 1504865 w 5504755"/>
                  <a:gd name="connsiteY165" fmla="*/ 1726289 h 4297270"/>
                  <a:gd name="connsiteX166" fmla="*/ 1357249 w 5504755"/>
                  <a:gd name="connsiteY166" fmla="*/ 1615577 h 4297270"/>
                  <a:gd name="connsiteX167" fmla="*/ 1295742 w 5504755"/>
                  <a:gd name="connsiteY167" fmla="*/ 1488464 h 4297270"/>
                  <a:gd name="connsiteX168" fmla="*/ 1217834 w 5504755"/>
                  <a:gd name="connsiteY168" fmla="*/ 1472062 h 4297270"/>
                  <a:gd name="connsiteX169" fmla="*/ 1123524 w 5504755"/>
                  <a:gd name="connsiteY169" fmla="*/ 1455659 h 4297270"/>
                  <a:gd name="connsiteX170" fmla="*/ 1041515 w 5504755"/>
                  <a:gd name="connsiteY170" fmla="*/ 1426957 h 4297270"/>
                  <a:gd name="connsiteX171" fmla="*/ 951305 w 5504755"/>
                  <a:gd name="connsiteY171" fmla="*/ 1377751 h 4297270"/>
                  <a:gd name="connsiteX172" fmla="*/ 897999 w 5504755"/>
                  <a:gd name="connsiteY172" fmla="*/ 1344948 h 4297270"/>
                  <a:gd name="connsiteX173" fmla="*/ 824191 w 5504755"/>
                  <a:gd name="connsiteY173" fmla="*/ 1312144 h 4297270"/>
                  <a:gd name="connsiteX174" fmla="*/ 754483 w 5504755"/>
                  <a:gd name="connsiteY174" fmla="*/ 1299843 h 4297270"/>
                  <a:gd name="connsiteX175" fmla="*/ 692976 w 5504755"/>
                  <a:gd name="connsiteY175" fmla="*/ 1250636 h 4297270"/>
                  <a:gd name="connsiteX176" fmla="*/ 627369 w 5504755"/>
                  <a:gd name="connsiteY176" fmla="*/ 1209633 h 4297270"/>
                  <a:gd name="connsiteX177" fmla="*/ 602767 w 5504755"/>
                  <a:gd name="connsiteY177" fmla="*/ 1123524 h 4297270"/>
                  <a:gd name="connsiteX178" fmla="*/ 578164 w 5504755"/>
                  <a:gd name="connsiteY178" fmla="*/ 1021012 h 4297270"/>
                  <a:gd name="connsiteX179" fmla="*/ 549461 w 5504755"/>
                  <a:gd name="connsiteY179" fmla="*/ 885697 h 4297270"/>
                  <a:gd name="connsiteX180" fmla="*/ 471553 w 5504755"/>
                  <a:gd name="connsiteY180" fmla="*/ 787285 h 4297270"/>
                  <a:gd name="connsiteX181" fmla="*/ 299333 w 5504755"/>
                  <a:gd name="connsiteY181" fmla="*/ 623268 h 4297270"/>
                  <a:gd name="connsiteX182" fmla="*/ 246028 w 5504755"/>
                  <a:gd name="connsiteY182" fmla="*/ 508456 h 4297270"/>
                  <a:gd name="connsiteX183" fmla="*/ 151718 w 5504755"/>
                  <a:gd name="connsiteY183" fmla="*/ 266529 h 4297270"/>
                  <a:gd name="connsiteX184" fmla="*/ 0 w 5504755"/>
                  <a:gd name="connsiteY18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2005119 w 5504755"/>
                  <a:gd name="connsiteY160" fmla="*/ 1902608 h 4297270"/>
                  <a:gd name="connsiteX161" fmla="*/ 1968217 w 5504755"/>
                  <a:gd name="connsiteY161" fmla="*/ 1882106 h 4297270"/>
                  <a:gd name="connsiteX162" fmla="*/ 1849303 w 5504755"/>
                  <a:gd name="connsiteY162" fmla="*/ 1841102 h 4297270"/>
                  <a:gd name="connsiteX163" fmla="*/ 1742692 w 5504755"/>
                  <a:gd name="connsiteY163" fmla="*/ 1808298 h 4297270"/>
                  <a:gd name="connsiteX164" fmla="*/ 1668883 w 5504755"/>
                  <a:gd name="connsiteY164" fmla="*/ 1763194 h 4297270"/>
                  <a:gd name="connsiteX165" fmla="*/ 1504865 w 5504755"/>
                  <a:gd name="connsiteY165" fmla="*/ 1726289 h 4297270"/>
                  <a:gd name="connsiteX166" fmla="*/ 1357249 w 5504755"/>
                  <a:gd name="connsiteY166" fmla="*/ 1615577 h 4297270"/>
                  <a:gd name="connsiteX167" fmla="*/ 1295742 w 5504755"/>
                  <a:gd name="connsiteY167" fmla="*/ 1488464 h 4297270"/>
                  <a:gd name="connsiteX168" fmla="*/ 1217834 w 5504755"/>
                  <a:gd name="connsiteY168" fmla="*/ 1472062 h 4297270"/>
                  <a:gd name="connsiteX169" fmla="*/ 1123524 w 5504755"/>
                  <a:gd name="connsiteY169" fmla="*/ 1455659 h 4297270"/>
                  <a:gd name="connsiteX170" fmla="*/ 1041515 w 5504755"/>
                  <a:gd name="connsiteY170" fmla="*/ 1426957 h 4297270"/>
                  <a:gd name="connsiteX171" fmla="*/ 951305 w 5504755"/>
                  <a:gd name="connsiteY171" fmla="*/ 1377751 h 4297270"/>
                  <a:gd name="connsiteX172" fmla="*/ 897999 w 5504755"/>
                  <a:gd name="connsiteY172" fmla="*/ 1344948 h 4297270"/>
                  <a:gd name="connsiteX173" fmla="*/ 824191 w 5504755"/>
                  <a:gd name="connsiteY173" fmla="*/ 1312144 h 4297270"/>
                  <a:gd name="connsiteX174" fmla="*/ 754483 w 5504755"/>
                  <a:gd name="connsiteY174" fmla="*/ 1299843 h 4297270"/>
                  <a:gd name="connsiteX175" fmla="*/ 692976 w 5504755"/>
                  <a:gd name="connsiteY175" fmla="*/ 1250636 h 4297270"/>
                  <a:gd name="connsiteX176" fmla="*/ 627369 w 5504755"/>
                  <a:gd name="connsiteY176" fmla="*/ 1209633 h 4297270"/>
                  <a:gd name="connsiteX177" fmla="*/ 602767 w 5504755"/>
                  <a:gd name="connsiteY177" fmla="*/ 1123524 h 4297270"/>
                  <a:gd name="connsiteX178" fmla="*/ 578164 w 5504755"/>
                  <a:gd name="connsiteY178" fmla="*/ 1021012 h 4297270"/>
                  <a:gd name="connsiteX179" fmla="*/ 549461 w 5504755"/>
                  <a:gd name="connsiteY179" fmla="*/ 885697 h 4297270"/>
                  <a:gd name="connsiteX180" fmla="*/ 471553 w 5504755"/>
                  <a:gd name="connsiteY180" fmla="*/ 787285 h 4297270"/>
                  <a:gd name="connsiteX181" fmla="*/ 299333 w 5504755"/>
                  <a:gd name="connsiteY181" fmla="*/ 623268 h 4297270"/>
                  <a:gd name="connsiteX182" fmla="*/ 246028 w 5504755"/>
                  <a:gd name="connsiteY182" fmla="*/ 508456 h 4297270"/>
                  <a:gd name="connsiteX183" fmla="*/ 151718 w 5504755"/>
                  <a:gd name="connsiteY183" fmla="*/ 266529 h 4297270"/>
                  <a:gd name="connsiteX184" fmla="*/ 0 w 5504755"/>
                  <a:gd name="connsiteY18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115832 w 5504755"/>
                  <a:gd name="connsiteY159" fmla="*/ 1919010 h 4297270"/>
                  <a:gd name="connsiteX160" fmla="*/ 1968217 w 5504755"/>
                  <a:gd name="connsiteY160" fmla="*/ 1882106 h 4297270"/>
                  <a:gd name="connsiteX161" fmla="*/ 1849303 w 5504755"/>
                  <a:gd name="connsiteY161" fmla="*/ 1841102 h 4297270"/>
                  <a:gd name="connsiteX162" fmla="*/ 1742692 w 5504755"/>
                  <a:gd name="connsiteY162" fmla="*/ 1808298 h 4297270"/>
                  <a:gd name="connsiteX163" fmla="*/ 1668883 w 5504755"/>
                  <a:gd name="connsiteY163" fmla="*/ 1763194 h 4297270"/>
                  <a:gd name="connsiteX164" fmla="*/ 1504865 w 5504755"/>
                  <a:gd name="connsiteY164" fmla="*/ 1726289 h 4297270"/>
                  <a:gd name="connsiteX165" fmla="*/ 1357249 w 5504755"/>
                  <a:gd name="connsiteY165" fmla="*/ 1615577 h 4297270"/>
                  <a:gd name="connsiteX166" fmla="*/ 1295742 w 5504755"/>
                  <a:gd name="connsiteY166" fmla="*/ 1488464 h 4297270"/>
                  <a:gd name="connsiteX167" fmla="*/ 1217834 w 5504755"/>
                  <a:gd name="connsiteY167" fmla="*/ 1472062 h 4297270"/>
                  <a:gd name="connsiteX168" fmla="*/ 1123524 w 5504755"/>
                  <a:gd name="connsiteY168" fmla="*/ 1455659 h 4297270"/>
                  <a:gd name="connsiteX169" fmla="*/ 1041515 w 5504755"/>
                  <a:gd name="connsiteY169" fmla="*/ 1426957 h 4297270"/>
                  <a:gd name="connsiteX170" fmla="*/ 951305 w 5504755"/>
                  <a:gd name="connsiteY170" fmla="*/ 1377751 h 4297270"/>
                  <a:gd name="connsiteX171" fmla="*/ 897999 w 5504755"/>
                  <a:gd name="connsiteY171" fmla="*/ 1344948 h 4297270"/>
                  <a:gd name="connsiteX172" fmla="*/ 824191 w 5504755"/>
                  <a:gd name="connsiteY172" fmla="*/ 1312144 h 4297270"/>
                  <a:gd name="connsiteX173" fmla="*/ 754483 w 5504755"/>
                  <a:gd name="connsiteY173" fmla="*/ 1299843 h 4297270"/>
                  <a:gd name="connsiteX174" fmla="*/ 692976 w 5504755"/>
                  <a:gd name="connsiteY174" fmla="*/ 1250636 h 4297270"/>
                  <a:gd name="connsiteX175" fmla="*/ 627369 w 5504755"/>
                  <a:gd name="connsiteY175" fmla="*/ 1209633 h 4297270"/>
                  <a:gd name="connsiteX176" fmla="*/ 602767 w 5504755"/>
                  <a:gd name="connsiteY176" fmla="*/ 1123524 h 4297270"/>
                  <a:gd name="connsiteX177" fmla="*/ 578164 w 5504755"/>
                  <a:gd name="connsiteY177" fmla="*/ 1021012 h 4297270"/>
                  <a:gd name="connsiteX178" fmla="*/ 549461 w 5504755"/>
                  <a:gd name="connsiteY178" fmla="*/ 885697 h 4297270"/>
                  <a:gd name="connsiteX179" fmla="*/ 471553 w 5504755"/>
                  <a:gd name="connsiteY179" fmla="*/ 787285 h 4297270"/>
                  <a:gd name="connsiteX180" fmla="*/ 299333 w 5504755"/>
                  <a:gd name="connsiteY180" fmla="*/ 623268 h 4297270"/>
                  <a:gd name="connsiteX181" fmla="*/ 246028 w 5504755"/>
                  <a:gd name="connsiteY181" fmla="*/ 508456 h 4297270"/>
                  <a:gd name="connsiteX182" fmla="*/ 151718 w 5504755"/>
                  <a:gd name="connsiteY182" fmla="*/ 266529 h 4297270"/>
                  <a:gd name="connsiteX183" fmla="*/ 0 w 5504755"/>
                  <a:gd name="connsiteY18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36334 w 5504755"/>
                  <a:gd name="connsiteY157" fmla="*/ 1943613 h 4297270"/>
                  <a:gd name="connsiteX158" fmla="*/ 2128133 w 5504755"/>
                  <a:gd name="connsiteY158" fmla="*/ 1931311 h 4297270"/>
                  <a:gd name="connsiteX159" fmla="*/ 2017421 w 5504755"/>
                  <a:gd name="connsiteY159" fmla="*/ 1906708 h 4297270"/>
                  <a:gd name="connsiteX160" fmla="*/ 1968217 w 5504755"/>
                  <a:gd name="connsiteY160" fmla="*/ 1882106 h 4297270"/>
                  <a:gd name="connsiteX161" fmla="*/ 1849303 w 5504755"/>
                  <a:gd name="connsiteY161" fmla="*/ 1841102 h 4297270"/>
                  <a:gd name="connsiteX162" fmla="*/ 1742692 w 5504755"/>
                  <a:gd name="connsiteY162" fmla="*/ 1808298 h 4297270"/>
                  <a:gd name="connsiteX163" fmla="*/ 1668883 w 5504755"/>
                  <a:gd name="connsiteY163" fmla="*/ 1763194 h 4297270"/>
                  <a:gd name="connsiteX164" fmla="*/ 1504865 w 5504755"/>
                  <a:gd name="connsiteY164" fmla="*/ 1726289 h 4297270"/>
                  <a:gd name="connsiteX165" fmla="*/ 1357249 w 5504755"/>
                  <a:gd name="connsiteY165" fmla="*/ 1615577 h 4297270"/>
                  <a:gd name="connsiteX166" fmla="*/ 1295742 w 5504755"/>
                  <a:gd name="connsiteY166" fmla="*/ 1488464 h 4297270"/>
                  <a:gd name="connsiteX167" fmla="*/ 1217834 w 5504755"/>
                  <a:gd name="connsiteY167" fmla="*/ 1472062 h 4297270"/>
                  <a:gd name="connsiteX168" fmla="*/ 1123524 w 5504755"/>
                  <a:gd name="connsiteY168" fmla="*/ 1455659 h 4297270"/>
                  <a:gd name="connsiteX169" fmla="*/ 1041515 w 5504755"/>
                  <a:gd name="connsiteY169" fmla="*/ 1426957 h 4297270"/>
                  <a:gd name="connsiteX170" fmla="*/ 951305 w 5504755"/>
                  <a:gd name="connsiteY170" fmla="*/ 1377751 h 4297270"/>
                  <a:gd name="connsiteX171" fmla="*/ 897999 w 5504755"/>
                  <a:gd name="connsiteY171" fmla="*/ 1344948 h 4297270"/>
                  <a:gd name="connsiteX172" fmla="*/ 824191 w 5504755"/>
                  <a:gd name="connsiteY172" fmla="*/ 1312144 h 4297270"/>
                  <a:gd name="connsiteX173" fmla="*/ 754483 w 5504755"/>
                  <a:gd name="connsiteY173" fmla="*/ 1299843 h 4297270"/>
                  <a:gd name="connsiteX174" fmla="*/ 692976 w 5504755"/>
                  <a:gd name="connsiteY174" fmla="*/ 1250636 h 4297270"/>
                  <a:gd name="connsiteX175" fmla="*/ 627369 w 5504755"/>
                  <a:gd name="connsiteY175" fmla="*/ 1209633 h 4297270"/>
                  <a:gd name="connsiteX176" fmla="*/ 602767 w 5504755"/>
                  <a:gd name="connsiteY176" fmla="*/ 1123524 h 4297270"/>
                  <a:gd name="connsiteX177" fmla="*/ 578164 w 5504755"/>
                  <a:gd name="connsiteY177" fmla="*/ 1021012 h 4297270"/>
                  <a:gd name="connsiteX178" fmla="*/ 549461 w 5504755"/>
                  <a:gd name="connsiteY178" fmla="*/ 885697 h 4297270"/>
                  <a:gd name="connsiteX179" fmla="*/ 471553 w 5504755"/>
                  <a:gd name="connsiteY179" fmla="*/ 787285 h 4297270"/>
                  <a:gd name="connsiteX180" fmla="*/ 299333 w 5504755"/>
                  <a:gd name="connsiteY180" fmla="*/ 623268 h 4297270"/>
                  <a:gd name="connsiteX181" fmla="*/ 246028 w 5504755"/>
                  <a:gd name="connsiteY181" fmla="*/ 508456 h 4297270"/>
                  <a:gd name="connsiteX182" fmla="*/ 151718 w 5504755"/>
                  <a:gd name="connsiteY182" fmla="*/ 266529 h 4297270"/>
                  <a:gd name="connsiteX183" fmla="*/ 0 w 5504755"/>
                  <a:gd name="connsiteY18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128133 w 5504755"/>
                  <a:gd name="connsiteY157" fmla="*/ 1931311 h 4297270"/>
                  <a:gd name="connsiteX158" fmla="*/ 2017421 w 5504755"/>
                  <a:gd name="connsiteY158" fmla="*/ 1906708 h 4297270"/>
                  <a:gd name="connsiteX159" fmla="*/ 1968217 w 5504755"/>
                  <a:gd name="connsiteY159" fmla="*/ 1882106 h 4297270"/>
                  <a:gd name="connsiteX160" fmla="*/ 1849303 w 5504755"/>
                  <a:gd name="connsiteY160" fmla="*/ 1841102 h 4297270"/>
                  <a:gd name="connsiteX161" fmla="*/ 1742692 w 5504755"/>
                  <a:gd name="connsiteY161" fmla="*/ 1808298 h 4297270"/>
                  <a:gd name="connsiteX162" fmla="*/ 1668883 w 5504755"/>
                  <a:gd name="connsiteY162" fmla="*/ 1763194 h 4297270"/>
                  <a:gd name="connsiteX163" fmla="*/ 1504865 w 5504755"/>
                  <a:gd name="connsiteY163" fmla="*/ 1726289 h 4297270"/>
                  <a:gd name="connsiteX164" fmla="*/ 1357249 w 5504755"/>
                  <a:gd name="connsiteY164" fmla="*/ 1615577 h 4297270"/>
                  <a:gd name="connsiteX165" fmla="*/ 1295742 w 5504755"/>
                  <a:gd name="connsiteY165" fmla="*/ 1488464 h 4297270"/>
                  <a:gd name="connsiteX166" fmla="*/ 1217834 w 5504755"/>
                  <a:gd name="connsiteY166" fmla="*/ 1472062 h 4297270"/>
                  <a:gd name="connsiteX167" fmla="*/ 1123524 w 5504755"/>
                  <a:gd name="connsiteY167" fmla="*/ 1455659 h 4297270"/>
                  <a:gd name="connsiteX168" fmla="*/ 1041515 w 5504755"/>
                  <a:gd name="connsiteY168" fmla="*/ 1426957 h 4297270"/>
                  <a:gd name="connsiteX169" fmla="*/ 951305 w 5504755"/>
                  <a:gd name="connsiteY169" fmla="*/ 1377751 h 4297270"/>
                  <a:gd name="connsiteX170" fmla="*/ 897999 w 5504755"/>
                  <a:gd name="connsiteY170" fmla="*/ 1344948 h 4297270"/>
                  <a:gd name="connsiteX171" fmla="*/ 824191 w 5504755"/>
                  <a:gd name="connsiteY171" fmla="*/ 1312144 h 4297270"/>
                  <a:gd name="connsiteX172" fmla="*/ 754483 w 5504755"/>
                  <a:gd name="connsiteY172" fmla="*/ 1299843 h 4297270"/>
                  <a:gd name="connsiteX173" fmla="*/ 692976 w 5504755"/>
                  <a:gd name="connsiteY173" fmla="*/ 1250636 h 4297270"/>
                  <a:gd name="connsiteX174" fmla="*/ 627369 w 5504755"/>
                  <a:gd name="connsiteY174" fmla="*/ 1209633 h 4297270"/>
                  <a:gd name="connsiteX175" fmla="*/ 602767 w 5504755"/>
                  <a:gd name="connsiteY175" fmla="*/ 1123524 h 4297270"/>
                  <a:gd name="connsiteX176" fmla="*/ 578164 w 5504755"/>
                  <a:gd name="connsiteY176" fmla="*/ 1021012 h 4297270"/>
                  <a:gd name="connsiteX177" fmla="*/ 549461 w 5504755"/>
                  <a:gd name="connsiteY177" fmla="*/ 885697 h 4297270"/>
                  <a:gd name="connsiteX178" fmla="*/ 471553 w 5504755"/>
                  <a:gd name="connsiteY178" fmla="*/ 787285 h 4297270"/>
                  <a:gd name="connsiteX179" fmla="*/ 299333 w 5504755"/>
                  <a:gd name="connsiteY179" fmla="*/ 623268 h 4297270"/>
                  <a:gd name="connsiteX180" fmla="*/ 246028 w 5504755"/>
                  <a:gd name="connsiteY180" fmla="*/ 508456 h 4297270"/>
                  <a:gd name="connsiteX181" fmla="*/ 151718 w 5504755"/>
                  <a:gd name="connsiteY181" fmla="*/ 266529 h 4297270"/>
                  <a:gd name="connsiteX182" fmla="*/ 0 w 5504755"/>
                  <a:gd name="connsiteY18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148636 w 5504755"/>
                  <a:gd name="connsiteY156" fmla="*/ 1955914 h 4297270"/>
                  <a:gd name="connsiteX157" fmla="*/ 2017421 w 5504755"/>
                  <a:gd name="connsiteY157" fmla="*/ 1906708 h 4297270"/>
                  <a:gd name="connsiteX158" fmla="*/ 1968217 w 5504755"/>
                  <a:gd name="connsiteY158" fmla="*/ 1882106 h 4297270"/>
                  <a:gd name="connsiteX159" fmla="*/ 1849303 w 5504755"/>
                  <a:gd name="connsiteY159" fmla="*/ 1841102 h 4297270"/>
                  <a:gd name="connsiteX160" fmla="*/ 1742692 w 5504755"/>
                  <a:gd name="connsiteY160" fmla="*/ 1808298 h 4297270"/>
                  <a:gd name="connsiteX161" fmla="*/ 1668883 w 5504755"/>
                  <a:gd name="connsiteY161" fmla="*/ 1763194 h 4297270"/>
                  <a:gd name="connsiteX162" fmla="*/ 1504865 w 5504755"/>
                  <a:gd name="connsiteY162" fmla="*/ 1726289 h 4297270"/>
                  <a:gd name="connsiteX163" fmla="*/ 1357249 w 5504755"/>
                  <a:gd name="connsiteY163" fmla="*/ 1615577 h 4297270"/>
                  <a:gd name="connsiteX164" fmla="*/ 1295742 w 5504755"/>
                  <a:gd name="connsiteY164" fmla="*/ 1488464 h 4297270"/>
                  <a:gd name="connsiteX165" fmla="*/ 1217834 w 5504755"/>
                  <a:gd name="connsiteY165" fmla="*/ 1472062 h 4297270"/>
                  <a:gd name="connsiteX166" fmla="*/ 1123524 w 5504755"/>
                  <a:gd name="connsiteY166" fmla="*/ 1455659 h 4297270"/>
                  <a:gd name="connsiteX167" fmla="*/ 1041515 w 5504755"/>
                  <a:gd name="connsiteY167" fmla="*/ 1426957 h 4297270"/>
                  <a:gd name="connsiteX168" fmla="*/ 951305 w 5504755"/>
                  <a:gd name="connsiteY168" fmla="*/ 1377751 h 4297270"/>
                  <a:gd name="connsiteX169" fmla="*/ 897999 w 5504755"/>
                  <a:gd name="connsiteY169" fmla="*/ 1344948 h 4297270"/>
                  <a:gd name="connsiteX170" fmla="*/ 824191 w 5504755"/>
                  <a:gd name="connsiteY170" fmla="*/ 1312144 h 4297270"/>
                  <a:gd name="connsiteX171" fmla="*/ 754483 w 5504755"/>
                  <a:gd name="connsiteY171" fmla="*/ 1299843 h 4297270"/>
                  <a:gd name="connsiteX172" fmla="*/ 692976 w 5504755"/>
                  <a:gd name="connsiteY172" fmla="*/ 1250636 h 4297270"/>
                  <a:gd name="connsiteX173" fmla="*/ 627369 w 5504755"/>
                  <a:gd name="connsiteY173" fmla="*/ 1209633 h 4297270"/>
                  <a:gd name="connsiteX174" fmla="*/ 602767 w 5504755"/>
                  <a:gd name="connsiteY174" fmla="*/ 1123524 h 4297270"/>
                  <a:gd name="connsiteX175" fmla="*/ 578164 w 5504755"/>
                  <a:gd name="connsiteY175" fmla="*/ 1021012 h 4297270"/>
                  <a:gd name="connsiteX176" fmla="*/ 549461 w 5504755"/>
                  <a:gd name="connsiteY176" fmla="*/ 885697 h 4297270"/>
                  <a:gd name="connsiteX177" fmla="*/ 471553 w 5504755"/>
                  <a:gd name="connsiteY177" fmla="*/ 787285 h 4297270"/>
                  <a:gd name="connsiteX178" fmla="*/ 299333 w 5504755"/>
                  <a:gd name="connsiteY178" fmla="*/ 623268 h 4297270"/>
                  <a:gd name="connsiteX179" fmla="*/ 246028 w 5504755"/>
                  <a:gd name="connsiteY179" fmla="*/ 508456 h 4297270"/>
                  <a:gd name="connsiteX180" fmla="*/ 151718 w 5504755"/>
                  <a:gd name="connsiteY180" fmla="*/ 266529 h 4297270"/>
                  <a:gd name="connsiteX181" fmla="*/ 0 w 5504755"/>
                  <a:gd name="connsiteY18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058426 w 5504755"/>
                  <a:gd name="connsiteY156" fmla="*/ 1927211 h 4297270"/>
                  <a:gd name="connsiteX157" fmla="*/ 2017421 w 5504755"/>
                  <a:gd name="connsiteY157" fmla="*/ 1906708 h 4297270"/>
                  <a:gd name="connsiteX158" fmla="*/ 1968217 w 5504755"/>
                  <a:gd name="connsiteY158" fmla="*/ 1882106 h 4297270"/>
                  <a:gd name="connsiteX159" fmla="*/ 1849303 w 5504755"/>
                  <a:gd name="connsiteY159" fmla="*/ 1841102 h 4297270"/>
                  <a:gd name="connsiteX160" fmla="*/ 1742692 w 5504755"/>
                  <a:gd name="connsiteY160" fmla="*/ 1808298 h 4297270"/>
                  <a:gd name="connsiteX161" fmla="*/ 1668883 w 5504755"/>
                  <a:gd name="connsiteY161" fmla="*/ 1763194 h 4297270"/>
                  <a:gd name="connsiteX162" fmla="*/ 1504865 w 5504755"/>
                  <a:gd name="connsiteY162" fmla="*/ 1726289 h 4297270"/>
                  <a:gd name="connsiteX163" fmla="*/ 1357249 w 5504755"/>
                  <a:gd name="connsiteY163" fmla="*/ 1615577 h 4297270"/>
                  <a:gd name="connsiteX164" fmla="*/ 1295742 w 5504755"/>
                  <a:gd name="connsiteY164" fmla="*/ 1488464 h 4297270"/>
                  <a:gd name="connsiteX165" fmla="*/ 1217834 w 5504755"/>
                  <a:gd name="connsiteY165" fmla="*/ 1472062 h 4297270"/>
                  <a:gd name="connsiteX166" fmla="*/ 1123524 w 5504755"/>
                  <a:gd name="connsiteY166" fmla="*/ 1455659 h 4297270"/>
                  <a:gd name="connsiteX167" fmla="*/ 1041515 w 5504755"/>
                  <a:gd name="connsiteY167" fmla="*/ 1426957 h 4297270"/>
                  <a:gd name="connsiteX168" fmla="*/ 951305 w 5504755"/>
                  <a:gd name="connsiteY168" fmla="*/ 1377751 h 4297270"/>
                  <a:gd name="connsiteX169" fmla="*/ 897999 w 5504755"/>
                  <a:gd name="connsiteY169" fmla="*/ 1344948 h 4297270"/>
                  <a:gd name="connsiteX170" fmla="*/ 824191 w 5504755"/>
                  <a:gd name="connsiteY170" fmla="*/ 1312144 h 4297270"/>
                  <a:gd name="connsiteX171" fmla="*/ 754483 w 5504755"/>
                  <a:gd name="connsiteY171" fmla="*/ 1299843 h 4297270"/>
                  <a:gd name="connsiteX172" fmla="*/ 692976 w 5504755"/>
                  <a:gd name="connsiteY172" fmla="*/ 1250636 h 4297270"/>
                  <a:gd name="connsiteX173" fmla="*/ 627369 w 5504755"/>
                  <a:gd name="connsiteY173" fmla="*/ 1209633 h 4297270"/>
                  <a:gd name="connsiteX174" fmla="*/ 602767 w 5504755"/>
                  <a:gd name="connsiteY174" fmla="*/ 1123524 h 4297270"/>
                  <a:gd name="connsiteX175" fmla="*/ 578164 w 5504755"/>
                  <a:gd name="connsiteY175" fmla="*/ 1021012 h 4297270"/>
                  <a:gd name="connsiteX176" fmla="*/ 549461 w 5504755"/>
                  <a:gd name="connsiteY176" fmla="*/ 885697 h 4297270"/>
                  <a:gd name="connsiteX177" fmla="*/ 471553 w 5504755"/>
                  <a:gd name="connsiteY177" fmla="*/ 787285 h 4297270"/>
                  <a:gd name="connsiteX178" fmla="*/ 299333 w 5504755"/>
                  <a:gd name="connsiteY178" fmla="*/ 623268 h 4297270"/>
                  <a:gd name="connsiteX179" fmla="*/ 246028 w 5504755"/>
                  <a:gd name="connsiteY179" fmla="*/ 508456 h 4297270"/>
                  <a:gd name="connsiteX180" fmla="*/ 151718 w 5504755"/>
                  <a:gd name="connsiteY180" fmla="*/ 266529 h 4297270"/>
                  <a:gd name="connsiteX181" fmla="*/ 0 w 5504755"/>
                  <a:gd name="connsiteY18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152736 w 5504755"/>
                  <a:gd name="connsiteY155" fmla="*/ 1968215 h 4297270"/>
                  <a:gd name="connsiteX156" fmla="*/ 2058426 w 5504755"/>
                  <a:gd name="connsiteY156" fmla="*/ 1927211 h 4297270"/>
                  <a:gd name="connsiteX157" fmla="*/ 2017421 w 5504755"/>
                  <a:gd name="connsiteY157" fmla="*/ 1906708 h 4297270"/>
                  <a:gd name="connsiteX158" fmla="*/ 1968217 w 5504755"/>
                  <a:gd name="connsiteY158" fmla="*/ 1882106 h 4297270"/>
                  <a:gd name="connsiteX159" fmla="*/ 1849303 w 5504755"/>
                  <a:gd name="connsiteY159" fmla="*/ 1841102 h 4297270"/>
                  <a:gd name="connsiteX160" fmla="*/ 1742692 w 5504755"/>
                  <a:gd name="connsiteY160" fmla="*/ 1808298 h 4297270"/>
                  <a:gd name="connsiteX161" fmla="*/ 1668883 w 5504755"/>
                  <a:gd name="connsiteY161" fmla="*/ 1763194 h 4297270"/>
                  <a:gd name="connsiteX162" fmla="*/ 1504865 w 5504755"/>
                  <a:gd name="connsiteY162" fmla="*/ 1726289 h 4297270"/>
                  <a:gd name="connsiteX163" fmla="*/ 1357249 w 5504755"/>
                  <a:gd name="connsiteY163" fmla="*/ 1615577 h 4297270"/>
                  <a:gd name="connsiteX164" fmla="*/ 1295742 w 5504755"/>
                  <a:gd name="connsiteY164" fmla="*/ 1488464 h 4297270"/>
                  <a:gd name="connsiteX165" fmla="*/ 1217834 w 5504755"/>
                  <a:gd name="connsiteY165" fmla="*/ 1472062 h 4297270"/>
                  <a:gd name="connsiteX166" fmla="*/ 1123524 w 5504755"/>
                  <a:gd name="connsiteY166" fmla="*/ 1455659 h 4297270"/>
                  <a:gd name="connsiteX167" fmla="*/ 1041515 w 5504755"/>
                  <a:gd name="connsiteY167" fmla="*/ 1426957 h 4297270"/>
                  <a:gd name="connsiteX168" fmla="*/ 951305 w 5504755"/>
                  <a:gd name="connsiteY168" fmla="*/ 1377751 h 4297270"/>
                  <a:gd name="connsiteX169" fmla="*/ 897999 w 5504755"/>
                  <a:gd name="connsiteY169" fmla="*/ 1344948 h 4297270"/>
                  <a:gd name="connsiteX170" fmla="*/ 824191 w 5504755"/>
                  <a:gd name="connsiteY170" fmla="*/ 1312144 h 4297270"/>
                  <a:gd name="connsiteX171" fmla="*/ 754483 w 5504755"/>
                  <a:gd name="connsiteY171" fmla="*/ 1299843 h 4297270"/>
                  <a:gd name="connsiteX172" fmla="*/ 692976 w 5504755"/>
                  <a:gd name="connsiteY172" fmla="*/ 1250636 h 4297270"/>
                  <a:gd name="connsiteX173" fmla="*/ 627369 w 5504755"/>
                  <a:gd name="connsiteY173" fmla="*/ 1209633 h 4297270"/>
                  <a:gd name="connsiteX174" fmla="*/ 602767 w 5504755"/>
                  <a:gd name="connsiteY174" fmla="*/ 1123524 h 4297270"/>
                  <a:gd name="connsiteX175" fmla="*/ 578164 w 5504755"/>
                  <a:gd name="connsiteY175" fmla="*/ 1021012 h 4297270"/>
                  <a:gd name="connsiteX176" fmla="*/ 549461 w 5504755"/>
                  <a:gd name="connsiteY176" fmla="*/ 885697 h 4297270"/>
                  <a:gd name="connsiteX177" fmla="*/ 471553 w 5504755"/>
                  <a:gd name="connsiteY177" fmla="*/ 787285 h 4297270"/>
                  <a:gd name="connsiteX178" fmla="*/ 299333 w 5504755"/>
                  <a:gd name="connsiteY178" fmla="*/ 623268 h 4297270"/>
                  <a:gd name="connsiteX179" fmla="*/ 246028 w 5504755"/>
                  <a:gd name="connsiteY179" fmla="*/ 508456 h 4297270"/>
                  <a:gd name="connsiteX180" fmla="*/ 151718 w 5504755"/>
                  <a:gd name="connsiteY180" fmla="*/ 266529 h 4297270"/>
                  <a:gd name="connsiteX181" fmla="*/ 0 w 5504755"/>
                  <a:gd name="connsiteY18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165038 w 5504755"/>
                  <a:gd name="connsiteY154" fmla="*/ 1976416 h 4297270"/>
                  <a:gd name="connsiteX155" fmla="*/ 2058426 w 5504755"/>
                  <a:gd name="connsiteY155" fmla="*/ 1927211 h 4297270"/>
                  <a:gd name="connsiteX156" fmla="*/ 2017421 w 5504755"/>
                  <a:gd name="connsiteY156" fmla="*/ 1906708 h 4297270"/>
                  <a:gd name="connsiteX157" fmla="*/ 1968217 w 5504755"/>
                  <a:gd name="connsiteY157" fmla="*/ 1882106 h 4297270"/>
                  <a:gd name="connsiteX158" fmla="*/ 1849303 w 5504755"/>
                  <a:gd name="connsiteY158" fmla="*/ 1841102 h 4297270"/>
                  <a:gd name="connsiteX159" fmla="*/ 1742692 w 5504755"/>
                  <a:gd name="connsiteY159" fmla="*/ 1808298 h 4297270"/>
                  <a:gd name="connsiteX160" fmla="*/ 1668883 w 5504755"/>
                  <a:gd name="connsiteY160" fmla="*/ 1763194 h 4297270"/>
                  <a:gd name="connsiteX161" fmla="*/ 1504865 w 5504755"/>
                  <a:gd name="connsiteY161" fmla="*/ 1726289 h 4297270"/>
                  <a:gd name="connsiteX162" fmla="*/ 1357249 w 5504755"/>
                  <a:gd name="connsiteY162" fmla="*/ 1615577 h 4297270"/>
                  <a:gd name="connsiteX163" fmla="*/ 1295742 w 5504755"/>
                  <a:gd name="connsiteY163" fmla="*/ 1488464 h 4297270"/>
                  <a:gd name="connsiteX164" fmla="*/ 1217834 w 5504755"/>
                  <a:gd name="connsiteY164" fmla="*/ 1472062 h 4297270"/>
                  <a:gd name="connsiteX165" fmla="*/ 1123524 w 5504755"/>
                  <a:gd name="connsiteY165" fmla="*/ 1455659 h 4297270"/>
                  <a:gd name="connsiteX166" fmla="*/ 1041515 w 5504755"/>
                  <a:gd name="connsiteY166" fmla="*/ 1426957 h 4297270"/>
                  <a:gd name="connsiteX167" fmla="*/ 951305 w 5504755"/>
                  <a:gd name="connsiteY167" fmla="*/ 1377751 h 4297270"/>
                  <a:gd name="connsiteX168" fmla="*/ 897999 w 5504755"/>
                  <a:gd name="connsiteY168" fmla="*/ 1344948 h 4297270"/>
                  <a:gd name="connsiteX169" fmla="*/ 824191 w 5504755"/>
                  <a:gd name="connsiteY169" fmla="*/ 1312144 h 4297270"/>
                  <a:gd name="connsiteX170" fmla="*/ 754483 w 5504755"/>
                  <a:gd name="connsiteY170" fmla="*/ 1299843 h 4297270"/>
                  <a:gd name="connsiteX171" fmla="*/ 692976 w 5504755"/>
                  <a:gd name="connsiteY171" fmla="*/ 1250636 h 4297270"/>
                  <a:gd name="connsiteX172" fmla="*/ 627369 w 5504755"/>
                  <a:gd name="connsiteY172" fmla="*/ 1209633 h 4297270"/>
                  <a:gd name="connsiteX173" fmla="*/ 602767 w 5504755"/>
                  <a:gd name="connsiteY173" fmla="*/ 1123524 h 4297270"/>
                  <a:gd name="connsiteX174" fmla="*/ 578164 w 5504755"/>
                  <a:gd name="connsiteY174" fmla="*/ 1021012 h 4297270"/>
                  <a:gd name="connsiteX175" fmla="*/ 549461 w 5504755"/>
                  <a:gd name="connsiteY175" fmla="*/ 885697 h 4297270"/>
                  <a:gd name="connsiteX176" fmla="*/ 471553 w 5504755"/>
                  <a:gd name="connsiteY176" fmla="*/ 787285 h 4297270"/>
                  <a:gd name="connsiteX177" fmla="*/ 299333 w 5504755"/>
                  <a:gd name="connsiteY177" fmla="*/ 623268 h 4297270"/>
                  <a:gd name="connsiteX178" fmla="*/ 246028 w 5504755"/>
                  <a:gd name="connsiteY178" fmla="*/ 508456 h 4297270"/>
                  <a:gd name="connsiteX179" fmla="*/ 151718 w 5504755"/>
                  <a:gd name="connsiteY179" fmla="*/ 266529 h 4297270"/>
                  <a:gd name="connsiteX180" fmla="*/ 0 w 5504755"/>
                  <a:gd name="connsiteY18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89640 w 5504755"/>
                  <a:gd name="connsiteY153" fmla="*/ 2013320 h 4297270"/>
                  <a:gd name="connsiteX154" fmla="*/ 2058426 w 5504755"/>
                  <a:gd name="connsiteY154" fmla="*/ 1927211 h 4297270"/>
                  <a:gd name="connsiteX155" fmla="*/ 2017421 w 5504755"/>
                  <a:gd name="connsiteY155" fmla="*/ 1906708 h 4297270"/>
                  <a:gd name="connsiteX156" fmla="*/ 1968217 w 5504755"/>
                  <a:gd name="connsiteY156" fmla="*/ 1882106 h 4297270"/>
                  <a:gd name="connsiteX157" fmla="*/ 1849303 w 5504755"/>
                  <a:gd name="connsiteY157" fmla="*/ 1841102 h 4297270"/>
                  <a:gd name="connsiteX158" fmla="*/ 1742692 w 5504755"/>
                  <a:gd name="connsiteY158" fmla="*/ 1808298 h 4297270"/>
                  <a:gd name="connsiteX159" fmla="*/ 1668883 w 5504755"/>
                  <a:gd name="connsiteY159" fmla="*/ 1763194 h 4297270"/>
                  <a:gd name="connsiteX160" fmla="*/ 1504865 w 5504755"/>
                  <a:gd name="connsiteY160" fmla="*/ 1726289 h 4297270"/>
                  <a:gd name="connsiteX161" fmla="*/ 1357249 w 5504755"/>
                  <a:gd name="connsiteY161" fmla="*/ 1615577 h 4297270"/>
                  <a:gd name="connsiteX162" fmla="*/ 1295742 w 5504755"/>
                  <a:gd name="connsiteY162" fmla="*/ 1488464 h 4297270"/>
                  <a:gd name="connsiteX163" fmla="*/ 1217834 w 5504755"/>
                  <a:gd name="connsiteY163" fmla="*/ 1472062 h 4297270"/>
                  <a:gd name="connsiteX164" fmla="*/ 1123524 w 5504755"/>
                  <a:gd name="connsiteY164" fmla="*/ 1455659 h 4297270"/>
                  <a:gd name="connsiteX165" fmla="*/ 1041515 w 5504755"/>
                  <a:gd name="connsiteY165" fmla="*/ 1426957 h 4297270"/>
                  <a:gd name="connsiteX166" fmla="*/ 951305 w 5504755"/>
                  <a:gd name="connsiteY166" fmla="*/ 1377751 h 4297270"/>
                  <a:gd name="connsiteX167" fmla="*/ 897999 w 5504755"/>
                  <a:gd name="connsiteY167" fmla="*/ 1344948 h 4297270"/>
                  <a:gd name="connsiteX168" fmla="*/ 824191 w 5504755"/>
                  <a:gd name="connsiteY168" fmla="*/ 1312144 h 4297270"/>
                  <a:gd name="connsiteX169" fmla="*/ 754483 w 5504755"/>
                  <a:gd name="connsiteY169" fmla="*/ 1299843 h 4297270"/>
                  <a:gd name="connsiteX170" fmla="*/ 692976 w 5504755"/>
                  <a:gd name="connsiteY170" fmla="*/ 1250636 h 4297270"/>
                  <a:gd name="connsiteX171" fmla="*/ 627369 w 5504755"/>
                  <a:gd name="connsiteY171" fmla="*/ 1209633 h 4297270"/>
                  <a:gd name="connsiteX172" fmla="*/ 602767 w 5504755"/>
                  <a:gd name="connsiteY172" fmla="*/ 1123524 h 4297270"/>
                  <a:gd name="connsiteX173" fmla="*/ 578164 w 5504755"/>
                  <a:gd name="connsiteY173" fmla="*/ 1021012 h 4297270"/>
                  <a:gd name="connsiteX174" fmla="*/ 549461 w 5504755"/>
                  <a:gd name="connsiteY174" fmla="*/ 885697 h 4297270"/>
                  <a:gd name="connsiteX175" fmla="*/ 471553 w 5504755"/>
                  <a:gd name="connsiteY175" fmla="*/ 787285 h 4297270"/>
                  <a:gd name="connsiteX176" fmla="*/ 299333 w 5504755"/>
                  <a:gd name="connsiteY176" fmla="*/ 623268 h 4297270"/>
                  <a:gd name="connsiteX177" fmla="*/ 246028 w 5504755"/>
                  <a:gd name="connsiteY177" fmla="*/ 508456 h 4297270"/>
                  <a:gd name="connsiteX178" fmla="*/ 151718 w 5504755"/>
                  <a:gd name="connsiteY178" fmla="*/ 266529 h 4297270"/>
                  <a:gd name="connsiteX179" fmla="*/ 0 w 5504755"/>
                  <a:gd name="connsiteY17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144535 w 5504755"/>
                  <a:gd name="connsiteY153" fmla="*/ 1996919 h 4297270"/>
                  <a:gd name="connsiteX154" fmla="*/ 2058426 w 5504755"/>
                  <a:gd name="connsiteY154" fmla="*/ 1927211 h 4297270"/>
                  <a:gd name="connsiteX155" fmla="*/ 2017421 w 5504755"/>
                  <a:gd name="connsiteY155" fmla="*/ 1906708 h 4297270"/>
                  <a:gd name="connsiteX156" fmla="*/ 1968217 w 5504755"/>
                  <a:gd name="connsiteY156" fmla="*/ 1882106 h 4297270"/>
                  <a:gd name="connsiteX157" fmla="*/ 1849303 w 5504755"/>
                  <a:gd name="connsiteY157" fmla="*/ 1841102 h 4297270"/>
                  <a:gd name="connsiteX158" fmla="*/ 1742692 w 5504755"/>
                  <a:gd name="connsiteY158" fmla="*/ 1808298 h 4297270"/>
                  <a:gd name="connsiteX159" fmla="*/ 1668883 w 5504755"/>
                  <a:gd name="connsiteY159" fmla="*/ 1763194 h 4297270"/>
                  <a:gd name="connsiteX160" fmla="*/ 1504865 w 5504755"/>
                  <a:gd name="connsiteY160" fmla="*/ 1726289 h 4297270"/>
                  <a:gd name="connsiteX161" fmla="*/ 1357249 w 5504755"/>
                  <a:gd name="connsiteY161" fmla="*/ 1615577 h 4297270"/>
                  <a:gd name="connsiteX162" fmla="*/ 1295742 w 5504755"/>
                  <a:gd name="connsiteY162" fmla="*/ 1488464 h 4297270"/>
                  <a:gd name="connsiteX163" fmla="*/ 1217834 w 5504755"/>
                  <a:gd name="connsiteY163" fmla="*/ 1472062 h 4297270"/>
                  <a:gd name="connsiteX164" fmla="*/ 1123524 w 5504755"/>
                  <a:gd name="connsiteY164" fmla="*/ 1455659 h 4297270"/>
                  <a:gd name="connsiteX165" fmla="*/ 1041515 w 5504755"/>
                  <a:gd name="connsiteY165" fmla="*/ 1426957 h 4297270"/>
                  <a:gd name="connsiteX166" fmla="*/ 951305 w 5504755"/>
                  <a:gd name="connsiteY166" fmla="*/ 1377751 h 4297270"/>
                  <a:gd name="connsiteX167" fmla="*/ 897999 w 5504755"/>
                  <a:gd name="connsiteY167" fmla="*/ 1344948 h 4297270"/>
                  <a:gd name="connsiteX168" fmla="*/ 824191 w 5504755"/>
                  <a:gd name="connsiteY168" fmla="*/ 1312144 h 4297270"/>
                  <a:gd name="connsiteX169" fmla="*/ 754483 w 5504755"/>
                  <a:gd name="connsiteY169" fmla="*/ 1299843 h 4297270"/>
                  <a:gd name="connsiteX170" fmla="*/ 692976 w 5504755"/>
                  <a:gd name="connsiteY170" fmla="*/ 1250636 h 4297270"/>
                  <a:gd name="connsiteX171" fmla="*/ 627369 w 5504755"/>
                  <a:gd name="connsiteY171" fmla="*/ 1209633 h 4297270"/>
                  <a:gd name="connsiteX172" fmla="*/ 602767 w 5504755"/>
                  <a:gd name="connsiteY172" fmla="*/ 1123524 h 4297270"/>
                  <a:gd name="connsiteX173" fmla="*/ 578164 w 5504755"/>
                  <a:gd name="connsiteY173" fmla="*/ 1021012 h 4297270"/>
                  <a:gd name="connsiteX174" fmla="*/ 549461 w 5504755"/>
                  <a:gd name="connsiteY174" fmla="*/ 885697 h 4297270"/>
                  <a:gd name="connsiteX175" fmla="*/ 471553 w 5504755"/>
                  <a:gd name="connsiteY175" fmla="*/ 787285 h 4297270"/>
                  <a:gd name="connsiteX176" fmla="*/ 299333 w 5504755"/>
                  <a:gd name="connsiteY176" fmla="*/ 623268 h 4297270"/>
                  <a:gd name="connsiteX177" fmla="*/ 246028 w 5504755"/>
                  <a:gd name="connsiteY177" fmla="*/ 508456 h 4297270"/>
                  <a:gd name="connsiteX178" fmla="*/ 151718 w 5504755"/>
                  <a:gd name="connsiteY178" fmla="*/ 266529 h 4297270"/>
                  <a:gd name="connsiteX179" fmla="*/ 0 w 5504755"/>
                  <a:gd name="connsiteY17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206042 w 5504755"/>
                  <a:gd name="connsiteY152" fmla="*/ 2042024 h 4297270"/>
                  <a:gd name="connsiteX153" fmla="*/ 2058426 w 5504755"/>
                  <a:gd name="connsiteY153" fmla="*/ 1927211 h 4297270"/>
                  <a:gd name="connsiteX154" fmla="*/ 2017421 w 5504755"/>
                  <a:gd name="connsiteY154" fmla="*/ 1906708 h 4297270"/>
                  <a:gd name="connsiteX155" fmla="*/ 1968217 w 5504755"/>
                  <a:gd name="connsiteY155" fmla="*/ 1882106 h 4297270"/>
                  <a:gd name="connsiteX156" fmla="*/ 1849303 w 5504755"/>
                  <a:gd name="connsiteY156" fmla="*/ 1841102 h 4297270"/>
                  <a:gd name="connsiteX157" fmla="*/ 1742692 w 5504755"/>
                  <a:gd name="connsiteY157" fmla="*/ 1808298 h 4297270"/>
                  <a:gd name="connsiteX158" fmla="*/ 1668883 w 5504755"/>
                  <a:gd name="connsiteY158" fmla="*/ 1763194 h 4297270"/>
                  <a:gd name="connsiteX159" fmla="*/ 1504865 w 5504755"/>
                  <a:gd name="connsiteY159" fmla="*/ 1726289 h 4297270"/>
                  <a:gd name="connsiteX160" fmla="*/ 1357249 w 5504755"/>
                  <a:gd name="connsiteY160" fmla="*/ 1615577 h 4297270"/>
                  <a:gd name="connsiteX161" fmla="*/ 1295742 w 5504755"/>
                  <a:gd name="connsiteY161" fmla="*/ 1488464 h 4297270"/>
                  <a:gd name="connsiteX162" fmla="*/ 1217834 w 5504755"/>
                  <a:gd name="connsiteY162" fmla="*/ 1472062 h 4297270"/>
                  <a:gd name="connsiteX163" fmla="*/ 1123524 w 5504755"/>
                  <a:gd name="connsiteY163" fmla="*/ 1455659 h 4297270"/>
                  <a:gd name="connsiteX164" fmla="*/ 1041515 w 5504755"/>
                  <a:gd name="connsiteY164" fmla="*/ 1426957 h 4297270"/>
                  <a:gd name="connsiteX165" fmla="*/ 951305 w 5504755"/>
                  <a:gd name="connsiteY165" fmla="*/ 1377751 h 4297270"/>
                  <a:gd name="connsiteX166" fmla="*/ 897999 w 5504755"/>
                  <a:gd name="connsiteY166" fmla="*/ 1344948 h 4297270"/>
                  <a:gd name="connsiteX167" fmla="*/ 824191 w 5504755"/>
                  <a:gd name="connsiteY167" fmla="*/ 1312144 h 4297270"/>
                  <a:gd name="connsiteX168" fmla="*/ 754483 w 5504755"/>
                  <a:gd name="connsiteY168" fmla="*/ 1299843 h 4297270"/>
                  <a:gd name="connsiteX169" fmla="*/ 692976 w 5504755"/>
                  <a:gd name="connsiteY169" fmla="*/ 1250636 h 4297270"/>
                  <a:gd name="connsiteX170" fmla="*/ 627369 w 5504755"/>
                  <a:gd name="connsiteY170" fmla="*/ 1209633 h 4297270"/>
                  <a:gd name="connsiteX171" fmla="*/ 602767 w 5504755"/>
                  <a:gd name="connsiteY171" fmla="*/ 1123524 h 4297270"/>
                  <a:gd name="connsiteX172" fmla="*/ 578164 w 5504755"/>
                  <a:gd name="connsiteY172" fmla="*/ 1021012 h 4297270"/>
                  <a:gd name="connsiteX173" fmla="*/ 549461 w 5504755"/>
                  <a:gd name="connsiteY173" fmla="*/ 885697 h 4297270"/>
                  <a:gd name="connsiteX174" fmla="*/ 471553 w 5504755"/>
                  <a:gd name="connsiteY174" fmla="*/ 787285 h 4297270"/>
                  <a:gd name="connsiteX175" fmla="*/ 299333 w 5504755"/>
                  <a:gd name="connsiteY175" fmla="*/ 623268 h 4297270"/>
                  <a:gd name="connsiteX176" fmla="*/ 246028 w 5504755"/>
                  <a:gd name="connsiteY176" fmla="*/ 508456 h 4297270"/>
                  <a:gd name="connsiteX177" fmla="*/ 151718 w 5504755"/>
                  <a:gd name="connsiteY177" fmla="*/ 266529 h 4297270"/>
                  <a:gd name="connsiteX178" fmla="*/ 0 w 5504755"/>
                  <a:gd name="connsiteY17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128133 w 5504755"/>
                  <a:gd name="connsiteY152" fmla="*/ 2005120 h 4297270"/>
                  <a:gd name="connsiteX153" fmla="*/ 2058426 w 5504755"/>
                  <a:gd name="connsiteY153" fmla="*/ 1927211 h 4297270"/>
                  <a:gd name="connsiteX154" fmla="*/ 2017421 w 5504755"/>
                  <a:gd name="connsiteY154" fmla="*/ 1906708 h 4297270"/>
                  <a:gd name="connsiteX155" fmla="*/ 1968217 w 5504755"/>
                  <a:gd name="connsiteY155" fmla="*/ 1882106 h 4297270"/>
                  <a:gd name="connsiteX156" fmla="*/ 1849303 w 5504755"/>
                  <a:gd name="connsiteY156" fmla="*/ 1841102 h 4297270"/>
                  <a:gd name="connsiteX157" fmla="*/ 1742692 w 5504755"/>
                  <a:gd name="connsiteY157" fmla="*/ 1808298 h 4297270"/>
                  <a:gd name="connsiteX158" fmla="*/ 1668883 w 5504755"/>
                  <a:gd name="connsiteY158" fmla="*/ 1763194 h 4297270"/>
                  <a:gd name="connsiteX159" fmla="*/ 1504865 w 5504755"/>
                  <a:gd name="connsiteY159" fmla="*/ 1726289 h 4297270"/>
                  <a:gd name="connsiteX160" fmla="*/ 1357249 w 5504755"/>
                  <a:gd name="connsiteY160" fmla="*/ 1615577 h 4297270"/>
                  <a:gd name="connsiteX161" fmla="*/ 1295742 w 5504755"/>
                  <a:gd name="connsiteY161" fmla="*/ 1488464 h 4297270"/>
                  <a:gd name="connsiteX162" fmla="*/ 1217834 w 5504755"/>
                  <a:gd name="connsiteY162" fmla="*/ 1472062 h 4297270"/>
                  <a:gd name="connsiteX163" fmla="*/ 1123524 w 5504755"/>
                  <a:gd name="connsiteY163" fmla="*/ 1455659 h 4297270"/>
                  <a:gd name="connsiteX164" fmla="*/ 1041515 w 5504755"/>
                  <a:gd name="connsiteY164" fmla="*/ 1426957 h 4297270"/>
                  <a:gd name="connsiteX165" fmla="*/ 951305 w 5504755"/>
                  <a:gd name="connsiteY165" fmla="*/ 1377751 h 4297270"/>
                  <a:gd name="connsiteX166" fmla="*/ 897999 w 5504755"/>
                  <a:gd name="connsiteY166" fmla="*/ 1344948 h 4297270"/>
                  <a:gd name="connsiteX167" fmla="*/ 824191 w 5504755"/>
                  <a:gd name="connsiteY167" fmla="*/ 1312144 h 4297270"/>
                  <a:gd name="connsiteX168" fmla="*/ 754483 w 5504755"/>
                  <a:gd name="connsiteY168" fmla="*/ 1299843 h 4297270"/>
                  <a:gd name="connsiteX169" fmla="*/ 692976 w 5504755"/>
                  <a:gd name="connsiteY169" fmla="*/ 1250636 h 4297270"/>
                  <a:gd name="connsiteX170" fmla="*/ 627369 w 5504755"/>
                  <a:gd name="connsiteY170" fmla="*/ 1209633 h 4297270"/>
                  <a:gd name="connsiteX171" fmla="*/ 602767 w 5504755"/>
                  <a:gd name="connsiteY171" fmla="*/ 1123524 h 4297270"/>
                  <a:gd name="connsiteX172" fmla="*/ 578164 w 5504755"/>
                  <a:gd name="connsiteY172" fmla="*/ 1021012 h 4297270"/>
                  <a:gd name="connsiteX173" fmla="*/ 549461 w 5504755"/>
                  <a:gd name="connsiteY173" fmla="*/ 885697 h 4297270"/>
                  <a:gd name="connsiteX174" fmla="*/ 471553 w 5504755"/>
                  <a:gd name="connsiteY174" fmla="*/ 787285 h 4297270"/>
                  <a:gd name="connsiteX175" fmla="*/ 299333 w 5504755"/>
                  <a:gd name="connsiteY175" fmla="*/ 623268 h 4297270"/>
                  <a:gd name="connsiteX176" fmla="*/ 246028 w 5504755"/>
                  <a:gd name="connsiteY176" fmla="*/ 508456 h 4297270"/>
                  <a:gd name="connsiteX177" fmla="*/ 151718 w 5504755"/>
                  <a:gd name="connsiteY177" fmla="*/ 266529 h 4297270"/>
                  <a:gd name="connsiteX178" fmla="*/ 0 w 5504755"/>
                  <a:gd name="connsiteY17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226544 w 5504755"/>
                  <a:gd name="connsiteY151" fmla="*/ 2078928 h 4297270"/>
                  <a:gd name="connsiteX152" fmla="*/ 2128133 w 5504755"/>
                  <a:gd name="connsiteY152" fmla="*/ 2005120 h 4297270"/>
                  <a:gd name="connsiteX153" fmla="*/ 2058426 w 5504755"/>
                  <a:gd name="connsiteY153" fmla="*/ 1927211 h 4297270"/>
                  <a:gd name="connsiteX154" fmla="*/ 2017421 w 5504755"/>
                  <a:gd name="connsiteY154" fmla="*/ 1906708 h 4297270"/>
                  <a:gd name="connsiteX155" fmla="*/ 1968217 w 5504755"/>
                  <a:gd name="connsiteY155" fmla="*/ 1882106 h 4297270"/>
                  <a:gd name="connsiteX156" fmla="*/ 1849303 w 5504755"/>
                  <a:gd name="connsiteY156" fmla="*/ 1841102 h 4297270"/>
                  <a:gd name="connsiteX157" fmla="*/ 1742692 w 5504755"/>
                  <a:gd name="connsiteY157" fmla="*/ 1808298 h 4297270"/>
                  <a:gd name="connsiteX158" fmla="*/ 1668883 w 5504755"/>
                  <a:gd name="connsiteY158" fmla="*/ 1763194 h 4297270"/>
                  <a:gd name="connsiteX159" fmla="*/ 1504865 w 5504755"/>
                  <a:gd name="connsiteY159" fmla="*/ 1726289 h 4297270"/>
                  <a:gd name="connsiteX160" fmla="*/ 1357249 w 5504755"/>
                  <a:gd name="connsiteY160" fmla="*/ 1615577 h 4297270"/>
                  <a:gd name="connsiteX161" fmla="*/ 1295742 w 5504755"/>
                  <a:gd name="connsiteY161" fmla="*/ 1488464 h 4297270"/>
                  <a:gd name="connsiteX162" fmla="*/ 1217834 w 5504755"/>
                  <a:gd name="connsiteY162" fmla="*/ 1472062 h 4297270"/>
                  <a:gd name="connsiteX163" fmla="*/ 1123524 w 5504755"/>
                  <a:gd name="connsiteY163" fmla="*/ 1455659 h 4297270"/>
                  <a:gd name="connsiteX164" fmla="*/ 1041515 w 5504755"/>
                  <a:gd name="connsiteY164" fmla="*/ 1426957 h 4297270"/>
                  <a:gd name="connsiteX165" fmla="*/ 951305 w 5504755"/>
                  <a:gd name="connsiteY165" fmla="*/ 1377751 h 4297270"/>
                  <a:gd name="connsiteX166" fmla="*/ 897999 w 5504755"/>
                  <a:gd name="connsiteY166" fmla="*/ 1344948 h 4297270"/>
                  <a:gd name="connsiteX167" fmla="*/ 824191 w 5504755"/>
                  <a:gd name="connsiteY167" fmla="*/ 1312144 h 4297270"/>
                  <a:gd name="connsiteX168" fmla="*/ 754483 w 5504755"/>
                  <a:gd name="connsiteY168" fmla="*/ 1299843 h 4297270"/>
                  <a:gd name="connsiteX169" fmla="*/ 692976 w 5504755"/>
                  <a:gd name="connsiteY169" fmla="*/ 1250636 h 4297270"/>
                  <a:gd name="connsiteX170" fmla="*/ 627369 w 5504755"/>
                  <a:gd name="connsiteY170" fmla="*/ 1209633 h 4297270"/>
                  <a:gd name="connsiteX171" fmla="*/ 602767 w 5504755"/>
                  <a:gd name="connsiteY171" fmla="*/ 1123524 h 4297270"/>
                  <a:gd name="connsiteX172" fmla="*/ 578164 w 5504755"/>
                  <a:gd name="connsiteY172" fmla="*/ 1021012 h 4297270"/>
                  <a:gd name="connsiteX173" fmla="*/ 549461 w 5504755"/>
                  <a:gd name="connsiteY173" fmla="*/ 885697 h 4297270"/>
                  <a:gd name="connsiteX174" fmla="*/ 471553 w 5504755"/>
                  <a:gd name="connsiteY174" fmla="*/ 787285 h 4297270"/>
                  <a:gd name="connsiteX175" fmla="*/ 299333 w 5504755"/>
                  <a:gd name="connsiteY175" fmla="*/ 623268 h 4297270"/>
                  <a:gd name="connsiteX176" fmla="*/ 246028 w 5504755"/>
                  <a:gd name="connsiteY176" fmla="*/ 508456 h 4297270"/>
                  <a:gd name="connsiteX177" fmla="*/ 151718 w 5504755"/>
                  <a:gd name="connsiteY177" fmla="*/ 266529 h 4297270"/>
                  <a:gd name="connsiteX178" fmla="*/ 0 w 5504755"/>
                  <a:gd name="connsiteY17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238846 w 5504755"/>
                  <a:gd name="connsiteY150" fmla="*/ 2111731 h 4297270"/>
                  <a:gd name="connsiteX151" fmla="*/ 2128133 w 5504755"/>
                  <a:gd name="connsiteY151" fmla="*/ 2005120 h 4297270"/>
                  <a:gd name="connsiteX152" fmla="*/ 2058426 w 5504755"/>
                  <a:gd name="connsiteY152" fmla="*/ 1927211 h 4297270"/>
                  <a:gd name="connsiteX153" fmla="*/ 2017421 w 5504755"/>
                  <a:gd name="connsiteY153" fmla="*/ 1906708 h 4297270"/>
                  <a:gd name="connsiteX154" fmla="*/ 1968217 w 5504755"/>
                  <a:gd name="connsiteY154" fmla="*/ 1882106 h 4297270"/>
                  <a:gd name="connsiteX155" fmla="*/ 1849303 w 5504755"/>
                  <a:gd name="connsiteY155" fmla="*/ 1841102 h 4297270"/>
                  <a:gd name="connsiteX156" fmla="*/ 1742692 w 5504755"/>
                  <a:gd name="connsiteY156" fmla="*/ 1808298 h 4297270"/>
                  <a:gd name="connsiteX157" fmla="*/ 1668883 w 5504755"/>
                  <a:gd name="connsiteY157" fmla="*/ 1763194 h 4297270"/>
                  <a:gd name="connsiteX158" fmla="*/ 1504865 w 5504755"/>
                  <a:gd name="connsiteY158" fmla="*/ 1726289 h 4297270"/>
                  <a:gd name="connsiteX159" fmla="*/ 1357249 w 5504755"/>
                  <a:gd name="connsiteY159" fmla="*/ 1615577 h 4297270"/>
                  <a:gd name="connsiteX160" fmla="*/ 1295742 w 5504755"/>
                  <a:gd name="connsiteY160" fmla="*/ 1488464 h 4297270"/>
                  <a:gd name="connsiteX161" fmla="*/ 1217834 w 5504755"/>
                  <a:gd name="connsiteY161" fmla="*/ 1472062 h 4297270"/>
                  <a:gd name="connsiteX162" fmla="*/ 1123524 w 5504755"/>
                  <a:gd name="connsiteY162" fmla="*/ 1455659 h 4297270"/>
                  <a:gd name="connsiteX163" fmla="*/ 1041515 w 5504755"/>
                  <a:gd name="connsiteY163" fmla="*/ 1426957 h 4297270"/>
                  <a:gd name="connsiteX164" fmla="*/ 951305 w 5504755"/>
                  <a:gd name="connsiteY164" fmla="*/ 1377751 h 4297270"/>
                  <a:gd name="connsiteX165" fmla="*/ 897999 w 5504755"/>
                  <a:gd name="connsiteY165" fmla="*/ 1344948 h 4297270"/>
                  <a:gd name="connsiteX166" fmla="*/ 824191 w 5504755"/>
                  <a:gd name="connsiteY166" fmla="*/ 1312144 h 4297270"/>
                  <a:gd name="connsiteX167" fmla="*/ 754483 w 5504755"/>
                  <a:gd name="connsiteY167" fmla="*/ 1299843 h 4297270"/>
                  <a:gd name="connsiteX168" fmla="*/ 692976 w 5504755"/>
                  <a:gd name="connsiteY168" fmla="*/ 1250636 h 4297270"/>
                  <a:gd name="connsiteX169" fmla="*/ 627369 w 5504755"/>
                  <a:gd name="connsiteY169" fmla="*/ 1209633 h 4297270"/>
                  <a:gd name="connsiteX170" fmla="*/ 602767 w 5504755"/>
                  <a:gd name="connsiteY170" fmla="*/ 1123524 h 4297270"/>
                  <a:gd name="connsiteX171" fmla="*/ 578164 w 5504755"/>
                  <a:gd name="connsiteY171" fmla="*/ 1021012 h 4297270"/>
                  <a:gd name="connsiteX172" fmla="*/ 549461 w 5504755"/>
                  <a:gd name="connsiteY172" fmla="*/ 885697 h 4297270"/>
                  <a:gd name="connsiteX173" fmla="*/ 471553 w 5504755"/>
                  <a:gd name="connsiteY173" fmla="*/ 787285 h 4297270"/>
                  <a:gd name="connsiteX174" fmla="*/ 299333 w 5504755"/>
                  <a:gd name="connsiteY174" fmla="*/ 623268 h 4297270"/>
                  <a:gd name="connsiteX175" fmla="*/ 246028 w 5504755"/>
                  <a:gd name="connsiteY175" fmla="*/ 508456 h 4297270"/>
                  <a:gd name="connsiteX176" fmla="*/ 151718 w 5504755"/>
                  <a:gd name="connsiteY176" fmla="*/ 266529 h 4297270"/>
                  <a:gd name="connsiteX177" fmla="*/ 0 w 5504755"/>
                  <a:gd name="connsiteY17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63448 w 5504755"/>
                  <a:gd name="connsiteY148" fmla="*/ 2148635 h 4297270"/>
                  <a:gd name="connsiteX149" fmla="*/ 2259348 w 5504755"/>
                  <a:gd name="connsiteY149" fmla="*/ 2136334 h 4297270"/>
                  <a:gd name="connsiteX150" fmla="*/ 2181440 w 5504755"/>
                  <a:gd name="connsiteY150" fmla="*/ 2066626 h 4297270"/>
                  <a:gd name="connsiteX151" fmla="*/ 2128133 w 5504755"/>
                  <a:gd name="connsiteY151" fmla="*/ 2005120 h 4297270"/>
                  <a:gd name="connsiteX152" fmla="*/ 2058426 w 5504755"/>
                  <a:gd name="connsiteY152" fmla="*/ 1927211 h 4297270"/>
                  <a:gd name="connsiteX153" fmla="*/ 2017421 w 5504755"/>
                  <a:gd name="connsiteY153" fmla="*/ 1906708 h 4297270"/>
                  <a:gd name="connsiteX154" fmla="*/ 1968217 w 5504755"/>
                  <a:gd name="connsiteY154" fmla="*/ 1882106 h 4297270"/>
                  <a:gd name="connsiteX155" fmla="*/ 1849303 w 5504755"/>
                  <a:gd name="connsiteY155" fmla="*/ 1841102 h 4297270"/>
                  <a:gd name="connsiteX156" fmla="*/ 1742692 w 5504755"/>
                  <a:gd name="connsiteY156" fmla="*/ 1808298 h 4297270"/>
                  <a:gd name="connsiteX157" fmla="*/ 1668883 w 5504755"/>
                  <a:gd name="connsiteY157" fmla="*/ 1763194 h 4297270"/>
                  <a:gd name="connsiteX158" fmla="*/ 1504865 w 5504755"/>
                  <a:gd name="connsiteY158" fmla="*/ 1726289 h 4297270"/>
                  <a:gd name="connsiteX159" fmla="*/ 1357249 w 5504755"/>
                  <a:gd name="connsiteY159" fmla="*/ 1615577 h 4297270"/>
                  <a:gd name="connsiteX160" fmla="*/ 1295742 w 5504755"/>
                  <a:gd name="connsiteY160" fmla="*/ 1488464 h 4297270"/>
                  <a:gd name="connsiteX161" fmla="*/ 1217834 w 5504755"/>
                  <a:gd name="connsiteY161" fmla="*/ 1472062 h 4297270"/>
                  <a:gd name="connsiteX162" fmla="*/ 1123524 w 5504755"/>
                  <a:gd name="connsiteY162" fmla="*/ 1455659 h 4297270"/>
                  <a:gd name="connsiteX163" fmla="*/ 1041515 w 5504755"/>
                  <a:gd name="connsiteY163" fmla="*/ 1426957 h 4297270"/>
                  <a:gd name="connsiteX164" fmla="*/ 951305 w 5504755"/>
                  <a:gd name="connsiteY164" fmla="*/ 1377751 h 4297270"/>
                  <a:gd name="connsiteX165" fmla="*/ 897999 w 5504755"/>
                  <a:gd name="connsiteY165" fmla="*/ 1344948 h 4297270"/>
                  <a:gd name="connsiteX166" fmla="*/ 824191 w 5504755"/>
                  <a:gd name="connsiteY166" fmla="*/ 1312144 h 4297270"/>
                  <a:gd name="connsiteX167" fmla="*/ 754483 w 5504755"/>
                  <a:gd name="connsiteY167" fmla="*/ 1299843 h 4297270"/>
                  <a:gd name="connsiteX168" fmla="*/ 692976 w 5504755"/>
                  <a:gd name="connsiteY168" fmla="*/ 1250636 h 4297270"/>
                  <a:gd name="connsiteX169" fmla="*/ 627369 w 5504755"/>
                  <a:gd name="connsiteY169" fmla="*/ 1209633 h 4297270"/>
                  <a:gd name="connsiteX170" fmla="*/ 602767 w 5504755"/>
                  <a:gd name="connsiteY170" fmla="*/ 1123524 h 4297270"/>
                  <a:gd name="connsiteX171" fmla="*/ 578164 w 5504755"/>
                  <a:gd name="connsiteY171" fmla="*/ 1021012 h 4297270"/>
                  <a:gd name="connsiteX172" fmla="*/ 549461 w 5504755"/>
                  <a:gd name="connsiteY172" fmla="*/ 885697 h 4297270"/>
                  <a:gd name="connsiteX173" fmla="*/ 471553 w 5504755"/>
                  <a:gd name="connsiteY173" fmla="*/ 787285 h 4297270"/>
                  <a:gd name="connsiteX174" fmla="*/ 299333 w 5504755"/>
                  <a:gd name="connsiteY174" fmla="*/ 623268 h 4297270"/>
                  <a:gd name="connsiteX175" fmla="*/ 246028 w 5504755"/>
                  <a:gd name="connsiteY175" fmla="*/ 508456 h 4297270"/>
                  <a:gd name="connsiteX176" fmla="*/ 151718 w 5504755"/>
                  <a:gd name="connsiteY176" fmla="*/ 266529 h 4297270"/>
                  <a:gd name="connsiteX177" fmla="*/ 0 w 5504755"/>
                  <a:gd name="connsiteY17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259348 w 5504755"/>
                  <a:gd name="connsiteY148" fmla="*/ 2136334 h 4297270"/>
                  <a:gd name="connsiteX149" fmla="*/ 2181440 w 5504755"/>
                  <a:gd name="connsiteY149" fmla="*/ 2066626 h 4297270"/>
                  <a:gd name="connsiteX150" fmla="*/ 2128133 w 5504755"/>
                  <a:gd name="connsiteY150" fmla="*/ 2005120 h 4297270"/>
                  <a:gd name="connsiteX151" fmla="*/ 2058426 w 5504755"/>
                  <a:gd name="connsiteY151" fmla="*/ 1927211 h 4297270"/>
                  <a:gd name="connsiteX152" fmla="*/ 2017421 w 5504755"/>
                  <a:gd name="connsiteY152" fmla="*/ 1906708 h 4297270"/>
                  <a:gd name="connsiteX153" fmla="*/ 1968217 w 5504755"/>
                  <a:gd name="connsiteY153" fmla="*/ 1882106 h 4297270"/>
                  <a:gd name="connsiteX154" fmla="*/ 1849303 w 5504755"/>
                  <a:gd name="connsiteY154" fmla="*/ 1841102 h 4297270"/>
                  <a:gd name="connsiteX155" fmla="*/ 1742692 w 5504755"/>
                  <a:gd name="connsiteY155" fmla="*/ 1808298 h 4297270"/>
                  <a:gd name="connsiteX156" fmla="*/ 1668883 w 5504755"/>
                  <a:gd name="connsiteY156" fmla="*/ 1763194 h 4297270"/>
                  <a:gd name="connsiteX157" fmla="*/ 1504865 w 5504755"/>
                  <a:gd name="connsiteY157" fmla="*/ 1726289 h 4297270"/>
                  <a:gd name="connsiteX158" fmla="*/ 1357249 w 5504755"/>
                  <a:gd name="connsiteY158" fmla="*/ 1615577 h 4297270"/>
                  <a:gd name="connsiteX159" fmla="*/ 1295742 w 5504755"/>
                  <a:gd name="connsiteY159" fmla="*/ 1488464 h 4297270"/>
                  <a:gd name="connsiteX160" fmla="*/ 1217834 w 5504755"/>
                  <a:gd name="connsiteY160" fmla="*/ 1472062 h 4297270"/>
                  <a:gd name="connsiteX161" fmla="*/ 1123524 w 5504755"/>
                  <a:gd name="connsiteY161" fmla="*/ 1455659 h 4297270"/>
                  <a:gd name="connsiteX162" fmla="*/ 1041515 w 5504755"/>
                  <a:gd name="connsiteY162" fmla="*/ 1426957 h 4297270"/>
                  <a:gd name="connsiteX163" fmla="*/ 951305 w 5504755"/>
                  <a:gd name="connsiteY163" fmla="*/ 1377751 h 4297270"/>
                  <a:gd name="connsiteX164" fmla="*/ 897999 w 5504755"/>
                  <a:gd name="connsiteY164" fmla="*/ 1344948 h 4297270"/>
                  <a:gd name="connsiteX165" fmla="*/ 824191 w 5504755"/>
                  <a:gd name="connsiteY165" fmla="*/ 1312144 h 4297270"/>
                  <a:gd name="connsiteX166" fmla="*/ 754483 w 5504755"/>
                  <a:gd name="connsiteY166" fmla="*/ 1299843 h 4297270"/>
                  <a:gd name="connsiteX167" fmla="*/ 692976 w 5504755"/>
                  <a:gd name="connsiteY167" fmla="*/ 1250636 h 4297270"/>
                  <a:gd name="connsiteX168" fmla="*/ 627369 w 5504755"/>
                  <a:gd name="connsiteY168" fmla="*/ 1209633 h 4297270"/>
                  <a:gd name="connsiteX169" fmla="*/ 602767 w 5504755"/>
                  <a:gd name="connsiteY169" fmla="*/ 1123524 h 4297270"/>
                  <a:gd name="connsiteX170" fmla="*/ 578164 w 5504755"/>
                  <a:gd name="connsiteY170" fmla="*/ 1021012 h 4297270"/>
                  <a:gd name="connsiteX171" fmla="*/ 549461 w 5504755"/>
                  <a:gd name="connsiteY171" fmla="*/ 885697 h 4297270"/>
                  <a:gd name="connsiteX172" fmla="*/ 471553 w 5504755"/>
                  <a:gd name="connsiteY172" fmla="*/ 787285 h 4297270"/>
                  <a:gd name="connsiteX173" fmla="*/ 299333 w 5504755"/>
                  <a:gd name="connsiteY173" fmla="*/ 623268 h 4297270"/>
                  <a:gd name="connsiteX174" fmla="*/ 246028 w 5504755"/>
                  <a:gd name="connsiteY174" fmla="*/ 508456 h 4297270"/>
                  <a:gd name="connsiteX175" fmla="*/ 151718 w 5504755"/>
                  <a:gd name="connsiteY175" fmla="*/ 266529 h 4297270"/>
                  <a:gd name="connsiteX176" fmla="*/ 0 w 5504755"/>
                  <a:gd name="connsiteY17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75750 w 5504755"/>
                  <a:gd name="connsiteY147" fmla="*/ 2173238 h 4297270"/>
                  <a:gd name="connsiteX148" fmla="*/ 2181440 w 5504755"/>
                  <a:gd name="connsiteY148" fmla="*/ 2066626 h 4297270"/>
                  <a:gd name="connsiteX149" fmla="*/ 2128133 w 5504755"/>
                  <a:gd name="connsiteY149" fmla="*/ 2005120 h 4297270"/>
                  <a:gd name="connsiteX150" fmla="*/ 2058426 w 5504755"/>
                  <a:gd name="connsiteY150" fmla="*/ 1927211 h 4297270"/>
                  <a:gd name="connsiteX151" fmla="*/ 2017421 w 5504755"/>
                  <a:gd name="connsiteY151" fmla="*/ 1906708 h 4297270"/>
                  <a:gd name="connsiteX152" fmla="*/ 1968217 w 5504755"/>
                  <a:gd name="connsiteY152" fmla="*/ 1882106 h 4297270"/>
                  <a:gd name="connsiteX153" fmla="*/ 1849303 w 5504755"/>
                  <a:gd name="connsiteY153" fmla="*/ 1841102 h 4297270"/>
                  <a:gd name="connsiteX154" fmla="*/ 1742692 w 5504755"/>
                  <a:gd name="connsiteY154" fmla="*/ 1808298 h 4297270"/>
                  <a:gd name="connsiteX155" fmla="*/ 1668883 w 5504755"/>
                  <a:gd name="connsiteY155" fmla="*/ 1763194 h 4297270"/>
                  <a:gd name="connsiteX156" fmla="*/ 1504865 w 5504755"/>
                  <a:gd name="connsiteY156" fmla="*/ 1726289 h 4297270"/>
                  <a:gd name="connsiteX157" fmla="*/ 1357249 w 5504755"/>
                  <a:gd name="connsiteY157" fmla="*/ 1615577 h 4297270"/>
                  <a:gd name="connsiteX158" fmla="*/ 1295742 w 5504755"/>
                  <a:gd name="connsiteY158" fmla="*/ 1488464 h 4297270"/>
                  <a:gd name="connsiteX159" fmla="*/ 1217834 w 5504755"/>
                  <a:gd name="connsiteY159" fmla="*/ 1472062 h 4297270"/>
                  <a:gd name="connsiteX160" fmla="*/ 1123524 w 5504755"/>
                  <a:gd name="connsiteY160" fmla="*/ 1455659 h 4297270"/>
                  <a:gd name="connsiteX161" fmla="*/ 1041515 w 5504755"/>
                  <a:gd name="connsiteY161" fmla="*/ 1426957 h 4297270"/>
                  <a:gd name="connsiteX162" fmla="*/ 951305 w 5504755"/>
                  <a:gd name="connsiteY162" fmla="*/ 1377751 h 4297270"/>
                  <a:gd name="connsiteX163" fmla="*/ 897999 w 5504755"/>
                  <a:gd name="connsiteY163" fmla="*/ 1344948 h 4297270"/>
                  <a:gd name="connsiteX164" fmla="*/ 824191 w 5504755"/>
                  <a:gd name="connsiteY164" fmla="*/ 1312144 h 4297270"/>
                  <a:gd name="connsiteX165" fmla="*/ 754483 w 5504755"/>
                  <a:gd name="connsiteY165" fmla="*/ 1299843 h 4297270"/>
                  <a:gd name="connsiteX166" fmla="*/ 692976 w 5504755"/>
                  <a:gd name="connsiteY166" fmla="*/ 1250636 h 4297270"/>
                  <a:gd name="connsiteX167" fmla="*/ 627369 w 5504755"/>
                  <a:gd name="connsiteY167" fmla="*/ 1209633 h 4297270"/>
                  <a:gd name="connsiteX168" fmla="*/ 602767 w 5504755"/>
                  <a:gd name="connsiteY168" fmla="*/ 1123524 h 4297270"/>
                  <a:gd name="connsiteX169" fmla="*/ 578164 w 5504755"/>
                  <a:gd name="connsiteY169" fmla="*/ 1021012 h 4297270"/>
                  <a:gd name="connsiteX170" fmla="*/ 549461 w 5504755"/>
                  <a:gd name="connsiteY170" fmla="*/ 885697 h 4297270"/>
                  <a:gd name="connsiteX171" fmla="*/ 471553 w 5504755"/>
                  <a:gd name="connsiteY171" fmla="*/ 787285 h 4297270"/>
                  <a:gd name="connsiteX172" fmla="*/ 299333 w 5504755"/>
                  <a:gd name="connsiteY172" fmla="*/ 623268 h 4297270"/>
                  <a:gd name="connsiteX173" fmla="*/ 246028 w 5504755"/>
                  <a:gd name="connsiteY173" fmla="*/ 508456 h 4297270"/>
                  <a:gd name="connsiteX174" fmla="*/ 151718 w 5504755"/>
                  <a:gd name="connsiteY174" fmla="*/ 266529 h 4297270"/>
                  <a:gd name="connsiteX175" fmla="*/ 0 w 5504755"/>
                  <a:gd name="connsiteY17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214243 w 5504755"/>
                  <a:gd name="connsiteY147" fmla="*/ 2119932 h 4297270"/>
                  <a:gd name="connsiteX148" fmla="*/ 2181440 w 5504755"/>
                  <a:gd name="connsiteY148" fmla="*/ 2066626 h 4297270"/>
                  <a:gd name="connsiteX149" fmla="*/ 2128133 w 5504755"/>
                  <a:gd name="connsiteY149" fmla="*/ 2005120 h 4297270"/>
                  <a:gd name="connsiteX150" fmla="*/ 2058426 w 5504755"/>
                  <a:gd name="connsiteY150" fmla="*/ 1927211 h 4297270"/>
                  <a:gd name="connsiteX151" fmla="*/ 2017421 w 5504755"/>
                  <a:gd name="connsiteY151" fmla="*/ 1906708 h 4297270"/>
                  <a:gd name="connsiteX152" fmla="*/ 1968217 w 5504755"/>
                  <a:gd name="connsiteY152" fmla="*/ 1882106 h 4297270"/>
                  <a:gd name="connsiteX153" fmla="*/ 1849303 w 5504755"/>
                  <a:gd name="connsiteY153" fmla="*/ 1841102 h 4297270"/>
                  <a:gd name="connsiteX154" fmla="*/ 1742692 w 5504755"/>
                  <a:gd name="connsiteY154" fmla="*/ 1808298 h 4297270"/>
                  <a:gd name="connsiteX155" fmla="*/ 1668883 w 5504755"/>
                  <a:gd name="connsiteY155" fmla="*/ 1763194 h 4297270"/>
                  <a:gd name="connsiteX156" fmla="*/ 1504865 w 5504755"/>
                  <a:gd name="connsiteY156" fmla="*/ 1726289 h 4297270"/>
                  <a:gd name="connsiteX157" fmla="*/ 1357249 w 5504755"/>
                  <a:gd name="connsiteY157" fmla="*/ 1615577 h 4297270"/>
                  <a:gd name="connsiteX158" fmla="*/ 1295742 w 5504755"/>
                  <a:gd name="connsiteY158" fmla="*/ 1488464 h 4297270"/>
                  <a:gd name="connsiteX159" fmla="*/ 1217834 w 5504755"/>
                  <a:gd name="connsiteY159" fmla="*/ 1472062 h 4297270"/>
                  <a:gd name="connsiteX160" fmla="*/ 1123524 w 5504755"/>
                  <a:gd name="connsiteY160" fmla="*/ 1455659 h 4297270"/>
                  <a:gd name="connsiteX161" fmla="*/ 1041515 w 5504755"/>
                  <a:gd name="connsiteY161" fmla="*/ 1426957 h 4297270"/>
                  <a:gd name="connsiteX162" fmla="*/ 951305 w 5504755"/>
                  <a:gd name="connsiteY162" fmla="*/ 1377751 h 4297270"/>
                  <a:gd name="connsiteX163" fmla="*/ 897999 w 5504755"/>
                  <a:gd name="connsiteY163" fmla="*/ 1344948 h 4297270"/>
                  <a:gd name="connsiteX164" fmla="*/ 824191 w 5504755"/>
                  <a:gd name="connsiteY164" fmla="*/ 1312144 h 4297270"/>
                  <a:gd name="connsiteX165" fmla="*/ 754483 w 5504755"/>
                  <a:gd name="connsiteY165" fmla="*/ 1299843 h 4297270"/>
                  <a:gd name="connsiteX166" fmla="*/ 692976 w 5504755"/>
                  <a:gd name="connsiteY166" fmla="*/ 1250636 h 4297270"/>
                  <a:gd name="connsiteX167" fmla="*/ 627369 w 5504755"/>
                  <a:gd name="connsiteY167" fmla="*/ 1209633 h 4297270"/>
                  <a:gd name="connsiteX168" fmla="*/ 602767 w 5504755"/>
                  <a:gd name="connsiteY168" fmla="*/ 1123524 h 4297270"/>
                  <a:gd name="connsiteX169" fmla="*/ 578164 w 5504755"/>
                  <a:gd name="connsiteY169" fmla="*/ 1021012 h 4297270"/>
                  <a:gd name="connsiteX170" fmla="*/ 549461 w 5504755"/>
                  <a:gd name="connsiteY170" fmla="*/ 885697 h 4297270"/>
                  <a:gd name="connsiteX171" fmla="*/ 471553 w 5504755"/>
                  <a:gd name="connsiteY171" fmla="*/ 787285 h 4297270"/>
                  <a:gd name="connsiteX172" fmla="*/ 299333 w 5504755"/>
                  <a:gd name="connsiteY172" fmla="*/ 623268 h 4297270"/>
                  <a:gd name="connsiteX173" fmla="*/ 246028 w 5504755"/>
                  <a:gd name="connsiteY173" fmla="*/ 508456 h 4297270"/>
                  <a:gd name="connsiteX174" fmla="*/ 151718 w 5504755"/>
                  <a:gd name="connsiteY174" fmla="*/ 266529 h 4297270"/>
                  <a:gd name="connsiteX175" fmla="*/ 0 w 5504755"/>
                  <a:gd name="connsiteY17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83951 w 5504755"/>
                  <a:gd name="connsiteY146" fmla="*/ 2185539 h 4297270"/>
                  <a:gd name="connsiteX147" fmla="*/ 2181440 w 5504755"/>
                  <a:gd name="connsiteY147" fmla="*/ 2066626 h 4297270"/>
                  <a:gd name="connsiteX148" fmla="*/ 2128133 w 5504755"/>
                  <a:gd name="connsiteY148" fmla="*/ 2005120 h 4297270"/>
                  <a:gd name="connsiteX149" fmla="*/ 2058426 w 5504755"/>
                  <a:gd name="connsiteY149" fmla="*/ 1927211 h 4297270"/>
                  <a:gd name="connsiteX150" fmla="*/ 2017421 w 5504755"/>
                  <a:gd name="connsiteY150" fmla="*/ 1906708 h 4297270"/>
                  <a:gd name="connsiteX151" fmla="*/ 1968217 w 5504755"/>
                  <a:gd name="connsiteY151" fmla="*/ 1882106 h 4297270"/>
                  <a:gd name="connsiteX152" fmla="*/ 1849303 w 5504755"/>
                  <a:gd name="connsiteY152" fmla="*/ 1841102 h 4297270"/>
                  <a:gd name="connsiteX153" fmla="*/ 1742692 w 5504755"/>
                  <a:gd name="connsiteY153" fmla="*/ 1808298 h 4297270"/>
                  <a:gd name="connsiteX154" fmla="*/ 1668883 w 5504755"/>
                  <a:gd name="connsiteY154" fmla="*/ 1763194 h 4297270"/>
                  <a:gd name="connsiteX155" fmla="*/ 1504865 w 5504755"/>
                  <a:gd name="connsiteY155" fmla="*/ 1726289 h 4297270"/>
                  <a:gd name="connsiteX156" fmla="*/ 1357249 w 5504755"/>
                  <a:gd name="connsiteY156" fmla="*/ 1615577 h 4297270"/>
                  <a:gd name="connsiteX157" fmla="*/ 1295742 w 5504755"/>
                  <a:gd name="connsiteY157" fmla="*/ 1488464 h 4297270"/>
                  <a:gd name="connsiteX158" fmla="*/ 1217834 w 5504755"/>
                  <a:gd name="connsiteY158" fmla="*/ 1472062 h 4297270"/>
                  <a:gd name="connsiteX159" fmla="*/ 1123524 w 5504755"/>
                  <a:gd name="connsiteY159" fmla="*/ 1455659 h 4297270"/>
                  <a:gd name="connsiteX160" fmla="*/ 1041515 w 5504755"/>
                  <a:gd name="connsiteY160" fmla="*/ 1426957 h 4297270"/>
                  <a:gd name="connsiteX161" fmla="*/ 951305 w 5504755"/>
                  <a:gd name="connsiteY161" fmla="*/ 1377751 h 4297270"/>
                  <a:gd name="connsiteX162" fmla="*/ 897999 w 5504755"/>
                  <a:gd name="connsiteY162" fmla="*/ 1344948 h 4297270"/>
                  <a:gd name="connsiteX163" fmla="*/ 824191 w 5504755"/>
                  <a:gd name="connsiteY163" fmla="*/ 1312144 h 4297270"/>
                  <a:gd name="connsiteX164" fmla="*/ 754483 w 5504755"/>
                  <a:gd name="connsiteY164" fmla="*/ 1299843 h 4297270"/>
                  <a:gd name="connsiteX165" fmla="*/ 692976 w 5504755"/>
                  <a:gd name="connsiteY165" fmla="*/ 1250636 h 4297270"/>
                  <a:gd name="connsiteX166" fmla="*/ 627369 w 5504755"/>
                  <a:gd name="connsiteY166" fmla="*/ 1209633 h 4297270"/>
                  <a:gd name="connsiteX167" fmla="*/ 602767 w 5504755"/>
                  <a:gd name="connsiteY167" fmla="*/ 1123524 h 4297270"/>
                  <a:gd name="connsiteX168" fmla="*/ 578164 w 5504755"/>
                  <a:gd name="connsiteY168" fmla="*/ 1021012 h 4297270"/>
                  <a:gd name="connsiteX169" fmla="*/ 549461 w 5504755"/>
                  <a:gd name="connsiteY169" fmla="*/ 885697 h 4297270"/>
                  <a:gd name="connsiteX170" fmla="*/ 471553 w 5504755"/>
                  <a:gd name="connsiteY170" fmla="*/ 787285 h 4297270"/>
                  <a:gd name="connsiteX171" fmla="*/ 299333 w 5504755"/>
                  <a:gd name="connsiteY171" fmla="*/ 623268 h 4297270"/>
                  <a:gd name="connsiteX172" fmla="*/ 246028 w 5504755"/>
                  <a:gd name="connsiteY172" fmla="*/ 508456 h 4297270"/>
                  <a:gd name="connsiteX173" fmla="*/ 151718 w 5504755"/>
                  <a:gd name="connsiteY173" fmla="*/ 266529 h 4297270"/>
                  <a:gd name="connsiteX174" fmla="*/ 0 w 5504755"/>
                  <a:gd name="connsiteY17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92151 w 5504755"/>
                  <a:gd name="connsiteY145" fmla="*/ 2210142 h 4297270"/>
                  <a:gd name="connsiteX146" fmla="*/ 2222444 w 5504755"/>
                  <a:gd name="connsiteY146" fmla="*/ 2132234 h 4297270"/>
                  <a:gd name="connsiteX147" fmla="*/ 2181440 w 5504755"/>
                  <a:gd name="connsiteY147" fmla="*/ 2066626 h 4297270"/>
                  <a:gd name="connsiteX148" fmla="*/ 2128133 w 5504755"/>
                  <a:gd name="connsiteY148" fmla="*/ 2005120 h 4297270"/>
                  <a:gd name="connsiteX149" fmla="*/ 2058426 w 5504755"/>
                  <a:gd name="connsiteY149" fmla="*/ 1927211 h 4297270"/>
                  <a:gd name="connsiteX150" fmla="*/ 2017421 w 5504755"/>
                  <a:gd name="connsiteY150" fmla="*/ 1906708 h 4297270"/>
                  <a:gd name="connsiteX151" fmla="*/ 1968217 w 5504755"/>
                  <a:gd name="connsiteY151" fmla="*/ 1882106 h 4297270"/>
                  <a:gd name="connsiteX152" fmla="*/ 1849303 w 5504755"/>
                  <a:gd name="connsiteY152" fmla="*/ 1841102 h 4297270"/>
                  <a:gd name="connsiteX153" fmla="*/ 1742692 w 5504755"/>
                  <a:gd name="connsiteY153" fmla="*/ 1808298 h 4297270"/>
                  <a:gd name="connsiteX154" fmla="*/ 1668883 w 5504755"/>
                  <a:gd name="connsiteY154" fmla="*/ 1763194 h 4297270"/>
                  <a:gd name="connsiteX155" fmla="*/ 1504865 w 5504755"/>
                  <a:gd name="connsiteY155" fmla="*/ 1726289 h 4297270"/>
                  <a:gd name="connsiteX156" fmla="*/ 1357249 w 5504755"/>
                  <a:gd name="connsiteY156" fmla="*/ 1615577 h 4297270"/>
                  <a:gd name="connsiteX157" fmla="*/ 1295742 w 5504755"/>
                  <a:gd name="connsiteY157" fmla="*/ 1488464 h 4297270"/>
                  <a:gd name="connsiteX158" fmla="*/ 1217834 w 5504755"/>
                  <a:gd name="connsiteY158" fmla="*/ 1472062 h 4297270"/>
                  <a:gd name="connsiteX159" fmla="*/ 1123524 w 5504755"/>
                  <a:gd name="connsiteY159" fmla="*/ 1455659 h 4297270"/>
                  <a:gd name="connsiteX160" fmla="*/ 1041515 w 5504755"/>
                  <a:gd name="connsiteY160" fmla="*/ 1426957 h 4297270"/>
                  <a:gd name="connsiteX161" fmla="*/ 951305 w 5504755"/>
                  <a:gd name="connsiteY161" fmla="*/ 1377751 h 4297270"/>
                  <a:gd name="connsiteX162" fmla="*/ 897999 w 5504755"/>
                  <a:gd name="connsiteY162" fmla="*/ 1344948 h 4297270"/>
                  <a:gd name="connsiteX163" fmla="*/ 824191 w 5504755"/>
                  <a:gd name="connsiteY163" fmla="*/ 1312144 h 4297270"/>
                  <a:gd name="connsiteX164" fmla="*/ 754483 w 5504755"/>
                  <a:gd name="connsiteY164" fmla="*/ 1299843 h 4297270"/>
                  <a:gd name="connsiteX165" fmla="*/ 692976 w 5504755"/>
                  <a:gd name="connsiteY165" fmla="*/ 1250636 h 4297270"/>
                  <a:gd name="connsiteX166" fmla="*/ 627369 w 5504755"/>
                  <a:gd name="connsiteY166" fmla="*/ 1209633 h 4297270"/>
                  <a:gd name="connsiteX167" fmla="*/ 602767 w 5504755"/>
                  <a:gd name="connsiteY167" fmla="*/ 1123524 h 4297270"/>
                  <a:gd name="connsiteX168" fmla="*/ 578164 w 5504755"/>
                  <a:gd name="connsiteY168" fmla="*/ 1021012 h 4297270"/>
                  <a:gd name="connsiteX169" fmla="*/ 549461 w 5504755"/>
                  <a:gd name="connsiteY169" fmla="*/ 885697 h 4297270"/>
                  <a:gd name="connsiteX170" fmla="*/ 471553 w 5504755"/>
                  <a:gd name="connsiteY170" fmla="*/ 787285 h 4297270"/>
                  <a:gd name="connsiteX171" fmla="*/ 299333 w 5504755"/>
                  <a:gd name="connsiteY171" fmla="*/ 623268 h 4297270"/>
                  <a:gd name="connsiteX172" fmla="*/ 246028 w 5504755"/>
                  <a:gd name="connsiteY172" fmla="*/ 508456 h 4297270"/>
                  <a:gd name="connsiteX173" fmla="*/ 151718 w 5504755"/>
                  <a:gd name="connsiteY173" fmla="*/ 266529 h 4297270"/>
                  <a:gd name="connsiteX174" fmla="*/ 0 w 5504755"/>
                  <a:gd name="connsiteY17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300352 w 5504755"/>
                  <a:gd name="connsiteY144" fmla="*/ 2222443 h 4297270"/>
                  <a:gd name="connsiteX145" fmla="*/ 2222444 w 5504755"/>
                  <a:gd name="connsiteY145" fmla="*/ 2132234 h 4297270"/>
                  <a:gd name="connsiteX146" fmla="*/ 2181440 w 5504755"/>
                  <a:gd name="connsiteY146" fmla="*/ 2066626 h 4297270"/>
                  <a:gd name="connsiteX147" fmla="*/ 2128133 w 5504755"/>
                  <a:gd name="connsiteY147" fmla="*/ 2005120 h 4297270"/>
                  <a:gd name="connsiteX148" fmla="*/ 2058426 w 5504755"/>
                  <a:gd name="connsiteY148" fmla="*/ 1927211 h 4297270"/>
                  <a:gd name="connsiteX149" fmla="*/ 2017421 w 5504755"/>
                  <a:gd name="connsiteY149" fmla="*/ 1906708 h 4297270"/>
                  <a:gd name="connsiteX150" fmla="*/ 1968217 w 5504755"/>
                  <a:gd name="connsiteY150" fmla="*/ 1882106 h 4297270"/>
                  <a:gd name="connsiteX151" fmla="*/ 1849303 w 5504755"/>
                  <a:gd name="connsiteY151" fmla="*/ 1841102 h 4297270"/>
                  <a:gd name="connsiteX152" fmla="*/ 1742692 w 5504755"/>
                  <a:gd name="connsiteY152" fmla="*/ 1808298 h 4297270"/>
                  <a:gd name="connsiteX153" fmla="*/ 1668883 w 5504755"/>
                  <a:gd name="connsiteY153" fmla="*/ 1763194 h 4297270"/>
                  <a:gd name="connsiteX154" fmla="*/ 1504865 w 5504755"/>
                  <a:gd name="connsiteY154" fmla="*/ 1726289 h 4297270"/>
                  <a:gd name="connsiteX155" fmla="*/ 1357249 w 5504755"/>
                  <a:gd name="connsiteY155" fmla="*/ 1615577 h 4297270"/>
                  <a:gd name="connsiteX156" fmla="*/ 1295742 w 5504755"/>
                  <a:gd name="connsiteY156" fmla="*/ 1488464 h 4297270"/>
                  <a:gd name="connsiteX157" fmla="*/ 1217834 w 5504755"/>
                  <a:gd name="connsiteY157" fmla="*/ 1472062 h 4297270"/>
                  <a:gd name="connsiteX158" fmla="*/ 1123524 w 5504755"/>
                  <a:gd name="connsiteY158" fmla="*/ 1455659 h 4297270"/>
                  <a:gd name="connsiteX159" fmla="*/ 1041515 w 5504755"/>
                  <a:gd name="connsiteY159" fmla="*/ 1426957 h 4297270"/>
                  <a:gd name="connsiteX160" fmla="*/ 951305 w 5504755"/>
                  <a:gd name="connsiteY160" fmla="*/ 1377751 h 4297270"/>
                  <a:gd name="connsiteX161" fmla="*/ 897999 w 5504755"/>
                  <a:gd name="connsiteY161" fmla="*/ 1344948 h 4297270"/>
                  <a:gd name="connsiteX162" fmla="*/ 824191 w 5504755"/>
                  <a:gd name="connsiteY162" fmla="*/ 1312144 h 4297270"/>
                  <a:gd name="connsiteX163" fmla="*/ 754483 w 5504755"/>
                  <a:gd name="connsiteY163" fmla="*/ 1299843 h 4297270"/>
                  <a:gd name="connsiteX164" fmla="*/ 692976 w 5504755"/>
                  <a:gd name="connsiteY164" fmla="*/ 1250636 h 4297270"/>
                  <a:gd name="connsiteX165" fmla="*/ 627369 w 5504755"/>
                  <a:gd name="connsiteY165" fmla="*/ 1209633 h 4297270"/>
                  <a:gd name="connsiteX166" fmla="*/ 602767 w 5504755"/>
                  <a:gd name="connsiteY166" fmla="*/ 1123524 h 4297270"/>
                  <a:gd name="connsiteX167" fmla="*/ 578164 w 5504755"/>
                  <a:gd name="connsiteY167" fmla="*/ 1021012 h 4297270"/>
                  <a:gd name="connsiteX168" fmla="*/ 549461 w 5504755"/>
                  <a:gd name="connsiteY168" fmla="*/ 885697 h 4297270"/>
                  <a:gd name="connsiteX169" fmla="*/ 471553 w 5504755"/>
                  <a:gd name="connsiteY169" fmla="*/ 787285 h 4297270"/>
                  <a:gd name="connsiteX170" fmla="*/ 299333 w 5504755"/>
                  <a:gd name="connsiteY170" fmla="*/ 623268 h 4297270"/>
                  <a:gd name="connsiteX171" fmla="*/ 246028 w 5504755"/>
                  <a:gd name="connsiteY171" fmla="*/ 508456 h 4297270"/>
                  <a:gd name="connsiteX172" fmla="*/ 151718 w 5504755"/>
                  <a:gd name="connsiteY172" fmla="*/ 266529 h 4297270"/>
                  <a:gd name="connsiteX173" fmla="*/ 0 w 5504755"/>
                  <a:gd name="connsiteY17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255247 w 5504755"/>
                  <a:gd name="connsiteY144" fmla="*/ 2177338 h 4297270"/>
                  <a:gd name="connsiteX145" fmla="*/ 2222444 w 5504755"/>
                  <a:gd name="connsiteY145" fmla="*/ 2132234 h 4297270"/>
                  <a:gd name="connsiteX146" fmla="*/ 2181440 w 5504755"/>
                  <a:gd name="connsiteY146" fmla="*/ 2066626 h 4297270"/>
                  <a:gd name="connsiteX147" fmla="*/ 2128133 w 5504755"/>
                  <a:gd name="connsiteY147" fmla="*/ 2005120 h 4297270"/>
                  <a:gd name="connsiteX148" fmla="*/ 2058426 w 5504755"/>
                  <a:gd name="connsiteY148" fmla="*/ 1927211 h 4297270"/>
                  <a:gd name="connsiteX149" fmla="*/ 2017421 w 5504755"/>
                  <a:gd name="connsiteY149" fmla="*/ 1906708 h 4297270"/>
                  <a:gd name="connsiteX150" fmla="*/ 1968217 w 5504755"/>
                  <a:gd name="connsiteY150" fmla="*/ 1882106 h 4297270"/>
                  <a:gd name="connsiteX151" fmla="*/ 1849303 w 5504755"/>
                  <a:gd name="connsiteY151" fmla="*/ 1841102 h 4297270"/>
                  <a:gd name="connsiteX152" fmla="*/ 1742692 w 5504755"/>
                  <a:gd name="connsiteY152" fmla="*/ 1808298 h 4297270"/>
                  <a:gd name="connsiteX153" fmla="*/ 1668883 w 5504755"/>
                  <a:gd name="connsiteY153" fmla="*/ 1763194 h 4297270"/>
                  <a:gd name="connsiteX154" fmla="*/ 1504865 w 5504755"/>
                  <a:gd name="connsiteY154" fmla="*/ 1726289 h 4297270"/>
                  <a:gd name="connsiteX155" fmla="*/ 1357249 w 5504755"/>
                  <a:gd name="connsiteY155" fmla="*/ 1615577 h 4297270"/>
                  <a:gd name="connsiteX156" fmla="*/ 1295742 w 5504755"/>
                  <a:gd name="connsiteY156" fmla="*/ 1488464 h 4297270"/>
                  <a:gd name="connsiteX157" fmla="*/ 1217834 w 5504755"/>
                  <a:gd name="connsiteY157" fmla="*/ 1472062 h 4297270"/>
                  <a:gd name="connsiteX158" fmla="*/ 1123524 w 5504755"/>
                  <a:gd name="connsiteY158" fmla="*/ 1455659 h 4297270"/>
                  <a:gd name="connsiteX159" fmla="*/ 1041515 w 5504755"/>
                  <a:gd name="connsiteY159" fmla="*/ 1426957 h 4297270"/>
                  <a:gd name="connsiteX160" fmla="*/ 951305 w 5504755"/>
                  <a:gd name="connsiteY160" fmla="*/ 1377751 h 4297270"/>
                  <a:gd name="connsiteX161" fmla="*/ 897999 w 5504755"/>
                  <a:gd name="connsiteY161" fmla="*/ 1344948 h 4297270"/>
                  <a:gd name="connsiteX162" fmla="*/ 824191 w 5504755"/>
                  <a:gd name="connsiteY162" fmla="*/ 1312144 h 4297270"/>
                  <a:gd name="connsiteX163" fmla="*/ 754483 w 5504755"/>
                  <a:gd name="connsiteY163" fmla="*/ 1299843 h 4297270"/>
                  <a:gd name="connsiteX164" fmla="*/ 692976 w 5504755"/>
                  <a:gd name="connsiteY164" fmla="*/ 1250636 h 4297270"/>
                  <a:gd name="connsiteX165" fmla="*/ 627369 w 5504755"/>
                  <a:gd name="connsiteY165" fmla="*/ 1209633 h 4297270"/>
                  <a:gd name="connsiteX166" fmla="*/ 602767 w 5504755"/>
                  <a:gd name="connsiteY166" fmla="*/ 1123524 h 4297270"/>
                  <a:gd name="connsiteX167" fmla="*/ 578164 w 5504755"/>
                  <a:gd name="connsiteY167" fmla="*/ 1021012 h 4297270"/>
                  <a:gd name="connsiteX168" fmla="*/ 549461 w 5504755"/>
                  <a:gd name="connsiteY168" fmla="*/ 885697 h 4297270"/>
                  <a:gd name="connsiteX169" fmla="*/ 471553 w 5504755"/>
                  <a:gd name="connsiteY169" fmla="*/ 787285 h 4297270"/>
                  <a:gd name="connsiteX170" fmla="*/ 299333 w 5504755"/>
                  <a:gd name="connsiteY170" fmla="*/ 623268 h 4297270"/>
                  <a:gd name="connsiteX171" fmla="*/ 246028 w 5504755"/>
                  <a:gd name="connsiteY171" fmla="*/ 508456 h 4297270"/>
                  <a:gd name="connsiteX172" fmla="*/ 151718 w 5504755"/>
                  <a:gd name="connsiteY172" fmla="*/ 266529 h 4297270"/>
                  <a:gd name="connsiteX173" fmla="*/ 0 w 5504755"/>
                  <a:gd name="connsiteY17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308553 w 5504755"/>
                  <a:gd name="connsiteY143" fmla="*/ 2247046 h 4297270"/>
                  <a:gd name="connsiteX144" fmla="*/ 2222444 w 5504755"/>
                  <a:gd name="connsiteY144" fmla="*/ 2132234 h 4297270"/>
                  <a:gd name="connsiteX145" fmla="*/ 2181440 w 5504755"/>
                  <a:gd name="connsiteY145" fmla="*/ 2066626 h 4297270"/>
                  <a:gd name="connsiteX146" fmla="*/ 2128133 w 5504755"/>
                  <a:gd name="connsiteY146" fmla="*/ 2005120 h 4297270"/>
                  <a:gd name="connsiteX147" fmla="*/ 2058426 w 5504755"/>
                  <a:gd name="connsiteY147" fmla="*/ 1927211 h 4297270"/>
                  <a:gd name="connsiteX148" fmla="*/ 2017421 w 5504755"/>
                  <a:gd name="connsiteY148" fmla="*/ 1906708 h 4297270"/>
                  <a:gd name="connsiteX149" fmla="*/ 1968217 w 5504755"/>
                  <a:gd name="connsiteY149" fmla="*/ 1882106 h 4297270"/>
                  <a:gd name="connsiteX150" fmla="*/ 1849303 w 5504755"/>
                  <a:gd name="connsiteY150" fmla="*/ 1841102 h 4297270"/>
                  <a:gd name="connsiteX151" fmla="*/ 1742692 w 5504755"/>
                  <a:gd name="connsiteY151" fmla="*/ 1808298 h 4297270"/>
                  <a:gd name="connsiteX152" fmla="*/ 1668883 w 5504755"/>
                  <a:gd name="connsiteY152" fmla="*/ 1763194 h 4297270"/>
                  <a:gd name="connsiteX153" fmla="*/ 1504865 w 5504755"/>
                  <a:gd name="connsiteY153" fmla="*/ 1726289 h 4297270"/>
                  <a:gd name="connsiteX154" fmla="*/ 1357249 w 5504755"/>
                  <a:gd name="connsiteY154" fmla="*/ 1615577 h 4297270"/>
                  <a:gd name="connsiteX155" fmla="*/ 1295742 w 5504755"/>
                  <a:gd name="connsiteY155" fmla="*/ 1488464 h 4297270"/>
                  <a:gd name="connsiteX156" fmla="*/ 1217834 w 5504755"/>
                  <a:gd name="connsiteY156" fmla="*/ 1472062 h 4297270"/>
                  <a:gd name="connsiteX157" fmla="*/ 1123524 w 5504755"/>
                  <a:gd name="connsiteY157" fmla="*/ 1455659 h 4297270"/>
                  <a:gd name="connsiteX158" fmla="*/ 1041515 w 5504755"/>
                  <a:gd name="connsiteY158" fmla="*/ 1426957 h 4297270"/>
                  <a:gd name="connsiteX159" fmla="*/ 951305 w 5504755"/>
                  <a:gd name="connsiteY159" fmla="*/ 1377751 h 4297270"/>
                  <a:gd name="connsiteX160" fmla="*/ 897999 w 5504755"/>
                  <a:gd name="connsiteY160" fmla="*/ 1344948 h 4297270"/>
                  <a:gd name="connsiteX161" fmla="*/ 824191 w 5504755"/>
                  <a:gd name="connsiteY161" fmla="*/ 1312144 h 4297270"/>
                  <a:gd name="connsiteX162" fmla="*/ 754483 w 5504755"/>
                  <a:gd name="connsiteY162" fmla="*/ 1299843 h 4297270"/>
                  <a:gd name="connsiteX163" fmla="*/ 692976 w 5504755"/>
                  <a:gd name="connsiteY163" fmla="*/ 1250636 h 4297270"/>
                  <a:gd name="connsiteX164" fmla="*/ 627369 w 5504755"/>
                  <a:gd name="connsiteY164" fmla="*/ 1209633 h 4297270"/>
                  <a:gd name="connsiteX165" fmla="*/ 602767 w 5504755"/>
                  <a:gd name="connsiteY165" fmla="*/ 1123524 h 4297270"/>
                  <a:gd name="connsiteX166" fmla="*/ 578164 w 5504755"/>
                  <a:gd name="connsiteY166" fmla="*/ 1021012 h 4297270"/>
                  <a:gd name="connsiteX167" fmla="*/ 549461 w 5504755"/>
                  <a:gd name="connsiteY167" fmla="*/ 885697 h 4297270"/>
                  <a:gd name="connsiteX168" fmla="*/ 471553 w 5504755"/>
                  <a:gd name="connsiteY168" fmla="*/ 787285 h 4297270"/>
                  <a:gd name="connsiteX169" fmla="*/ 299333 w 5504755"/>
                  <a:gd name="connsiteY169" fmla="*/ 623268 h 4297270"/>
                  <a:gd name="connsiteX170" fmla="*/ 246028 w 5504755"/>
                  <a:gd name="connsiteY170" fmla="*/ 508456 h 4297270"/>
                  <a:gd name="connsiteX171" fmla="*/ 151718 w 5504755"/>
                  <a:gd name="connsiteY171" fmla="*/ 266529 h 4297270"/>
                  <a:gd name="connsiteX172" fmla="*/ 0 w 5504755"/>
                  <a:gd name="connsiteY17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320855 w 5504755"/>
                  <a:gd name="connsiteY142" fmla="*/ 2251146 h 4297270"/>
                  <a:gd name="connsiteX143" fmla="*/ 2259347 w 5504755"/>
                  <a:gd name="connsiteY143" fmla="*/ 2197841 h 4297270"/>
                  <a:gd name="connsiteX144" fmla="*/ 2222444 w 5504755"/>
                  <a:gd name="connsiteY144" fmla="*/ 2132234 h 4297270"/>
                  <a:gd name="connsiteX145" fmla="*/ 2181440 w 5504755"/>
                  <a:gd name="connsiteY145" fmla="*/ 2066626 h 4297270"/>
                  <a:gd name="connsiteX146" fmla="*/ 2128133 w 5504755"/>
                  <a:gd name="connsiteY146" fmla="*/ 2005120 h 4297270"/>
                  <a:gd name="connsiteX147" fmla="*/ 2058426 w 5504755"/>
                  <a:gd name="connsiteY147" fmla="*/ 1927211 h 4297270"/>
                  <a:gd name="connsiteX148" fmla="*/ 2017421 w 5504755"/>
                  <a:gd name="connsiteY148" fmla="*/ 1906708 h 4297270"/>
                  <a:gd name="connsiteX149" fmla="*/ 1968217 w 5504755"/>
                  <a:gd name="connsiteY149" fmla="*/ 1882106 h 4297270"/>
                  <a:gd name="connsiteX150" fmla="*/ 1849303 w 5504755"/>
                  <a:gd name="connsiteY150" fmla="*/ 1841102 h 4297270"/>
                  <a:gd name="connsiteX151" fmla="*/ 1742692 w 5504755"/>
                  <a:gd name="connsiteY151" fmla="*/ 1808298 h 4297270"/>
                  <a:gd name="connsiteX152" fmla="*/ 1668883 w 5504755"/>
                  <a:gd name="connsiteY152" fmla="*/ 1763194 h 4297270"/>
                  <a:gd name="connsiteX153" fmla="*/ 1504865 w 5504755"/>
                  <a:gd name="connsiteY153" fmla="*/ 1726289 h 4297270"/>
                  <a:gd name="connsiteX154" fmla="*/ 1357249 w 5504755"/>
                  <a:gd name="connsiteY154" fmla="*/ 1615577 h 4297270"/>
                  <a:gd name="connsiteX155" fmla="*/ 1295742 w 5504755"/>
                  <a:gd name="connsiteY155" fmla="*/ 1488464 h 4297270"/>
                  <a:gd name="connsiteX156" fmla="*/ 1217834 w 5504755"/>
                  <a:gd name="connsiteY156" fmla="*/ 1472062 h 4297270"/>
                  <a:gd name="connsiteX157" fmla="*/ 1123524 w 5504755"/>
                  <a:gd name="connsiteY157" fmla="*/ 1455659 h 4297270"/>
                  <a:gd name="connsiteX158" fmla="*/ 1041515 w 5504755"/>
                  <a:gd name="connsiteY158" fmla="*/ 1426957 h 4297270"/>
                  <a:gd name="connsiteX159" fmla="*/ 951305 w 5504755"/>
                  <a:gd name="connsiteY159" fmla="*/ 1377751 h 4297270"/>
                  <a:gd name="connsiteX160" fmla="*/ 897999 w 5504755"/>
                  <a:gd name="connsiteY160" fmla="*/ 1344948 h 4297270"/>
                  <a:gd name="connsiteX161" fmla="*/ 824191 w 5504755"/>
                  <a:gd name="connsiteY161" fmla="*/ 1312144 h 4297270"/>
                  <a:gd name="connsiteX162" fmla="*/ 754483 w 5504755"/>
                  <a:gd name="connsiteY162" fmla="*/ 1299843 h 4297270"/>
                  <a:gd name="connsiteX163" fmla="*/ 692976 w 5504755"/>
                  <a:gd name="connsiteY163" fmla="*/ 1250636 h 4297270"/>
                  <a:gd name="connsiteX164" fmla="*/ 627369 w 5504755"/>
                  <a:gd name="connsiteY164" fmla="*/ 1209633 h 4297270"/>
                  <a:gd name="connsiteX165" fmla="*/ 602767 w 5504755"/>
                  <a:gd name="connsiteY165" fmla="*/ 1123524 h 4297270"/>
                  <a:gd name="connsiteX166" fmla="*/ 578164 w 5504755"/>
                  <a:gd name="connsiteY166" fmla="*/ 1021012 h 4297270"/>
                  <a:gd name="connsiteX167" fmla="*/ 549461 w 5504755"/>
                  <a:gd name="connsiteY167" fmla="*/ 885697 h 4297270"/>
                  <a:gd name="connsiteX168" fmla="*/ 471553 w 5504755"/>
                  <a:gd name="connsiteY168" fmla="*/ 787285 h 4297270"/>
                  <a:gd name="connsiteX169" fmla="*/ 299333 w 5504755"/>
                  <a:gd name="connsiteY169" fmla="*/ 623268 h 4297270"/>
                  <a:gd name="connsiteX170" fmla="*/ 246028 w 5504755"/>
                  <a:gd name="connsiteY170" fmla="*/ 508456 h 4297270"/>
                  <a:gd name="connsiteX171" fmla="*/ 151718 w 5504755"/>
                  <a:gd name="connsiteY171" fmla="*/ 266529 h 4297270"/>
                  <a:gd name="connsiteX172" fmla="*/ 0 w 5504755"/>
                  <a:gd name="connsiteY17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259347 w 5504755"/>
                  <a:gd name="connsiteY142" fmla="*/ 2197841 h 4297270"/>
                  <a:gd name="connsiteX143" fmla="*/ 2222444 w 5504755"/>
                  <a:gd name="connsiteY143" fmla="*/ 2132234 h 4297270"/>
                  <a:gd name="connsiteX144" fmla="*/ 2181440 w 5504755"/>
                  <a:gd name="connsiteY144" fmla="*/ 2066626 h 4297270"/>
                  <a:gd name="connsiteX145" fmla="*/ 2128133 w 5504755"/>
                  <a:gd name="connsiteY145" fmla="*/ 2005120 h 4297270"/>
                  <a:gd name="connsiteX146" fmla="*/ 2058426 w 5504755"/>
                  <a:gd name="connsiteY146" fmla="*/ 1927211 h 4297270"/>
                  <a:gd name="connsiteX147" fmla="*/ 2017421 w 5504755"/>
                  <a:gd name="connsiteY147" fmla="*/ 1906708 h 4297270"/>
                  <a:gd name="connsiteX148" fmla="*/ 1968217 w 5504755"/>
                  <a:gd name="connsiteY148" fmla="*/ 1882106 h 4297270"/>
                  <a:gd name="connsiteX149" fmla="*/ 1849303 w 5504755"/>
                  <a:gd name="connsiteY149" fmla="*/ 1841102 h 4297270"/>
                  <a:gd name="connsiteX150" fmla="*/ 1742692 w 5504755"/>
                  <a:gd name="connsiteY150" fmla="*/ 1808298 h 4297270"/>
                  <a:gd name="connsiteX151" fmla="*/ 1668883 w 5504755"/>
                  <a:gd name="connsiteY151" fmla="*/ 1763194 h 4297270"/>
                  <a:gd name="connsiteX152" fmla="*/ 1504865 w 5504755"/>
                  <a:gd name="connsiteY152" fmla="*/ 1726289 h 4297270"/>
                  <a:gd name="connsiteX153" fmla="*/ 1357249 w 5504755"/>
                  <a:gd name="connsiteY153" fmla="*/ 1615577 h 4297270"/>
                  <a:gd name="connsiteX154" fmla="*/ 1295742 w 5504755"/>
                  <a:gd name="connsiteY154" fmla="*/ 1488464 h 4297270"/>
                  <a:gd name="connsiteX155" fmla="*/ 1217834 w 5504755"/>
                  <a:gd name="connsiteY155" fmla="*/ 1472062 h 4297270"/>
                  <a:gd name="connsiteX156" fmla="*/ 1123524 w 5504755"/>
                  <a:gd name="connsiteY156" fmla="*/ 1455659 h 4297270"/>
                  <a:gd name="connsiteX157" fmla="*/ 1041515 w 5504755"/>
                  <a:gd name="connsiteY157" fmla="*/ 1426957 h 4297270"/>
                  <a:gd name="connsiteX158" fmla="*/ 951305 w 5504755"/>
                  <a:gd name="connsiteY158" fmla="*/ 1377751 h 4297270"/>
                  <a:gd name="connsiteX159" fmla="*/ 897999 w 5504755"/>
                  <a:gd name="connsiteY159" fmla="*/ 1344948 h 4297270"/>
                  <a:gd name="connsiteX160" fmla="*/ 824191 w 5504755"/>
                  <a:gd name="connsiteY160" fmla="*/ 1312144 h 4297270"/>
                  <a:gd name="connsiteX161" fmla="*/ 754483 w 5504755"/>
                  <a:gd name="connsiteY161" fmla="*/ 1299843 h 4297270"/>
                  <a:gd name="connsiteX162" fmla="*/ 692976 w 5504755"/>
                  <a:gd name="connsiteY162" fmla="*/ 1250636 h 4297270"/>
                  <a:gd name="connsiteX163" fmla="*/ 627369 w 5504755"/>
                  <a:gd name="connsiteY163" fmla="*/ 1209633 h 4297270"/>
                  <a:gd name="connsiteX164" fmla="*/ 602767 w 5504755"/>
                  <a:gd name="connsiteY164" fmla="*/ 1123524 h 4297270"/>
                  <a:gd name="connsiteX165" fmla="*/ 578164 w 5504755"/>
                  <a:gd name="connsiteY165" fmla="*/ 1021012 h 4297270"/>
                  <a:gd name="connsiteX166" fmla="*/ 549461 w 5504755"/>
                  <a:gd name="connsiteY166" fmla="*/ 885697 h 4297270"/>
                  <a:gd name="connsiteX167" fmla="*/ 471553 w 5504755"/>
                  <a:gd name="connsiteY167" fmla="*/ 787285 h 4297270"/>
                  <a:gd name="connsiteX168" fmla="*/ 299333 w 5504755"/>
                  <a:gd name="connsiteY168" fmla="*/ 623268 h 4297270"/>
                  <a:gd name="connsiteX169" fmla="*/ 246028 w 5504755"/>
                  <a:gd name="connsiteY169" fmla="*/ 508456 h 4297270"/>
                  <a:gd name="connsiteX170" fmla="*/ 151718 w 5504755"/>
                  <a:gd name="connsiteY170" fmla="*/ 266529 h 4297270"/>
                  <a:gd name="connsiteX171" fmla="*/ 0 w 5504755"/>
                  <a:gd name="connsiteY17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329055 w 5504755"/>
                  <a:gd name="connsiteY141" fmla="*/ 2263448 h 4297270"/>
                  <a:gd name="connsiteX142" fmla="*/ 2259347 w 5504755"/>
                  <a:gd name="connsiteY142" fmla="*/ 2197841 h 4297270"/>
                  <a:gd name="connsiteX143" fmla="*/ 2222444 w 5504755"/>
                  <a:gd name="connsiteY143" fmla="*/ 2132234 h 4297270"/>
                  <a:gd name="connsiteX144" fmla="*/ 2181440 w 5504755"/>
                  <a:gd name="connsiteY144" fmla="*/ 2066626 h 4297270"/>
                  <a:gd name="connsiteX145" fmla="*/ 2128133 w 5504755"/>
                  <a:gd name="connsiteY145" fmla="*/ 2005120 h 4297270"/>
                  <a:gd name="connsiteX146" fmla="*/ 2058426 w 5504755"/>
                  <a:gd name="connsiteY146" fmla="*/ 1927211 h 4297270"/>
                  <a:gd name="connsiteX147" fmla="*/ 2017421 w 5504755"/>
                  <a:gd name="connsiteY147" fmla="*/ 1906708 h 4297270"/>
                  <a:gd name="connsiteX148" fmla="*/ 1968217 w 5504755"/>
                  <a:gd name="connsiteY148" fmla="*/ 1882106 h 4297270"/>
                  <a:gd name="connsiteX149" fmla="*/ 1849303 w 5504755"/>
                  <a:gd name="connsiteY149" fmla="*/ 1841102 h 4297270"/>
                  <a:gd name="connsiteX150" fmla="*/ 1742692 w 5504755"/>
                  <a:gd name="connsiteY150" fmla="*/ 1808298 h 4297270"/>
                  <a:gd name="connsiteX151" fmla="*/ 1668883 w 5504755"/>
                  <a:gd name="connsiteY151" fmla="*/ 1763194 h 4297270"/>
                  <a:gd name="connsiteX152" fmla="*/ 1504865 w 5504755"/>
                  <a:gd name="connsiteY152" fmla="*/ 1726289 h 4297270"/>
                  <a:gd name="connsiteX153" fmla="*/ 1357249 w 5504755"/>
                  <a:gd name="connsiteY153" fmla="*/ 1615577 h 4297270"/>
                  <a:gd name="connsiteX154" fmla="*/ 1295742 w 5504755"/>
                  <a:gd name="connsiteY154" fmla="*/ 1488464 h 4297270"/>
                  <a:gd name="connsiteX155" fmla="*/ 1217834 w 5504755"/>
                  <a:gd name="connsiteY155" fmla="*/ 1472062 h 4297270"/>
                  <a:gd name="connsiteX156" fmla="*/ 1123524 w 5504755"/>
                  <a:gd name="connsiteY156" fmla="*/ 1455659 h 4297270"/>
                  <a:gd name="connsiteX157" fmla="*/ 1041515 w 5504755"/>
                  <a:gd name="connsiteY157" fmla="*/ 1426957 h 4297270"/>
                  <a:gd name="connsiteX158" fmla="*/ 951305 w 5504755"/>
                  <a:gd name="connsiteY158" fmla="*/ 1377751 h 4297270"/>
                  <a:gd name="connsiteX159" fmla="*/ 897999 w 5504755"/>
                  <a:gd name="connsiteY159" fmla="*/ 1344948 h 4297270"/>
                  <a:gd name="connsiteX160" fmla="*/ 824191 w 5504755"/>
                  <a:gd name="connsiteY160" fmla="*/ 1312144 h 4297270"/>
                  <a:gd name="connsiteX161" fmla="*/ 754483 w 5504755"/>
                  <a:gd name="connsiteY161" fmla="*/ 1299843 h 4297270"/>
                  <a:gd name="connsiteX162" fmla="*/ 692976 w 5504755"/>
                  <a:gd name="connsiteY162" fmla="*/ 1250636 h 4297270"/>
                  <a:gd name="connsiteX163" fmla="*/ 627369 w 5504755"/>
                  <a:gd name="connsiteY163" fmla="*/ 1209633 h 4297270"/>
                  <a:gd name="connsiteX164" fmla="*/ 602767 w 5504755"/>
                  <a:gd name="connsiteY164" fmla="*/ 1123524 h 4297270"/>
                  <a:gd name="connsiteX165" fmla="*/ 578164 w 5504755"/>
                  <a:gd name="connsiteY165" fmla="*/ 1021012 h 4297270"/>
                  <a:gd name="connsiteX166" fmla="*/ 549461 w 5504755"/>
                  <a:gd name="connsiteY166" fmla="*/ 885697 h 4297270"/>
                  <a:gd name="connsiteX167" fmla="*/ 471553 w 5504755"/>
                  <a:gd name="connsiteY167" fmla="*/ 787285 h 4297270"/>
                  <a:gd name="connsiteX168" fmla="*/ 299333 w 5504755"/>
                  <a:gd name="connsiteY168" fmla="*/ 623268 h 4297270"/>
                  <a:gd name="connsiteX169" fmla="*/ 246028 w 5504755"/>
                  <a:gd name="connsiteY169" fmla="*/ 508456 h 4297270"/>
                  <a:gd name="connsiteX170" fmla="*/ 151718 w 5504755"/>
                  <a:gd name="connsiteY170" fmla="*/ 266529 h 4297270"/>
                  <a:gd name="connsiteX171" fmla="*/ 0 w 5504755"/>
                  <a:gd name="connsiteY17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53658 w 5504755"/>
                  <a:gd name="connsiteY140" fmla="*/ 2283950 h 4297270"/>
                  <a:gd name="connsiteX141" fmla="*/ 2259347 w 5504755"/>
                  <a:gd name="connsiteY141" fmla="*/ 2197841 h 4297270"/>
                  <a:gd name="connsiteX142" fmla="*/ 2222444 w 5504755"/>
                  <a:gd name="connsiteY142" fmla="*/ 2132234 h 4297270"/>
                  <a:gd name="connsiteX143" fmla="*/ 2181440 w 5504755"/>
                  <a:gd name="connsiteY143" fmla="*/ 2066626 h 4297270"/>
                  <a:gd name="connsiteX144" fmla="*/ 2128133 w 5504755"/>
                  <a:gd name="connsiteY144" fmla="*/ 2005120 h 4297270"/>
                  <a:gd name="connsiteX145" fmla="*/ 2058426 w 5504755"/>
                  <a:gd name="connsiteY145" fmla="*/ 1927211 h 4297270"/>
                  <a:gd name="connsiteX146" fmla="*/ 2017421 w 5504755"/>
                  <a:gd name="connsiteY146" fmla="*/ 1906708 h 4297270"/>
                  <a:gd name="connsiteX147" fmla="*/ 1968217 w 5504755"/>
                  <a:gd name="connsiteY147" fmla="*/ 1882106 h 4297270"/>
                  <a:gd name="connsiteX148" fmla="*/ 1849303 w 5504755"/>
                  <a:gd name="connsiteY148" fmla="*/ 1841102 h 4297270"/>
                  <a:gd name="connsiteX149" fmla="*/ 1742692 w 5504755"/>
                  <a:gd name="connsiteY149" fmla="*/ 1808298 h 4297270"/>
                  <a:gd name="connsiteX150" fmla="*/ 1668883 w 5504755"/>
                  <a:gd name="connsiteY150" fmla="*/ 1763194 h 4297270"/>
                  <a:gd name="connsiteX151" fmla="*/ 1504865 w 5504755"/>
                  <a:gd name="connsiteY151" fmla="*/ 1726289 h 4297270"/>
                  <a:gd name="connsiteX152" fmla="*/ 1357249 w 5504755"/>
                  <a:gd name="connsiteY152" fmla="*/ 1615577 h 4297270"/>
                  <a:gd name="connsiteX153" fmla="*/ 1295742 w 5504755"/>
                  <a:gd name="connsiteY153" fmla="*/ 1488464 h 4297270"/>
                  <a:gd name="connsiteX154" fmla="*/ 1217834 w 5504755"/>
                  <a:gd name="connsiteY154" fmla="*/ 1472062 h 4297270"/>
                  <a:gd name="connsiteX155" fmla="*/ 1123524 w 5504755"/>
                  <a:gd name="connsiteY155" fmla="*/ 1455659 h 4297270"/>
                  <a:gd name="connsiteX156" fmla="*/ 1041515 w 5504755"/>
                  <a:gd name="connsiteY156" fmla="*/ 1426957 h 4297270"/>
                  <a:gd name="connsiteX157" fmla="*/ 951305 w 5504755"/>
                  <a:gd name="connsiteY157" fmla="*/ 1377751 h 4297270"/>
                  <a:gd name="connsiteX158" fmla="*/ 897999 w 5504755"/>
                  <a:gd name="connsiteY158" fmla="*/ 1344948 h 4297270"/>
                  <a:gd name="connsiteX159" fmla="*/ 824191 w 5504755"/>
                  <a:gd name="connsiteY159" fmla="*/ 1312144 h 4297270"/>
                  <a:gd name="connsiteX160" fmla="*/ 754483 w 5504755"/>
                  <a:gd name="connsiteY160" fmla="*/ 1299843 h 4297270"/>
                  <a:gd name="connsiteX161" fmla="*/ 692976 w 5504755"/>
                  <a:gd name="connsiteY161" fmla="*/ 1250636 h 4297270"/>
                  <a:gd name="connsiteX162" fmla="*/ 627369 w 5504755"/>
                  <a:gd name="connsiteY162" fmla="*/ 1209633 h 4297270"/>
                  <a:gd name="connsiteX163" fmla="*/ 602767 w 5504755"/>
                  <a:gd name="connsiteY163" fmla="*/ 1123524 h 4297270"/>
                  <a:gd name="connsiteX164" fmla="*/ 578164 w 5504755"/>
                  <a:gd name="connsiteY164" fmla="*/ 1021012 h 4297270"/>
                  <a:gd name="connsiteX165" fmla="*/ 549461 w 5504755"/>
                  <a:gd name="connsiteY165" fmla="*/ 885697 h 4297270"/>
                  <a:gd name="connsiteX166" fmla="*/ 471553 w 5504755"/>
                  <a:gd name="connsiteY166" fmla="*/ 787285 h 4297270"/>
                  <a:gd name="connsiteX167" fmla="*/ 299333 w 5504755"/>
                  <a:gd name="connsiteY167" fmla="*/ 623268 h 4297270"/>
                  <a:gd name="connsiteX168" fmla="*/ 246028 w 5504755"/>
                  <a:gd name="connsiteY168" fmla="*/ 508456 h 4297270"/>
                  <a:gd name="connsiteX169" fmla="*/ 151718 w 5504755"/>
                  <a:gd name="connsiteY169" fmla="*/ 266529 h 4297270"/>
                  <a:gd name="connsiteX170" fmla="*/ 0 w 5504755"/>
                  <a:gd name="connsiteY17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320855 w 5504755"/>
                  <a:gd name="connsiteY140" fmla="*/ 2259347 h 4297270"/>
                  <a:gd name="connsiteX141" fmla="*/ 2259347 w 5504755"/>
                  <a:gd name="connsiteY141" fmla="*/ 2197841 h 4297270"/>
                  <a:gd name="connsiteX142" fmla="*/ 2222444 w 5504755"/>
                  <a:gd name="connsiteY142" fmla="*/ 2132234 h 4297270"/>
                  <a:gd name="connsiteX143" fmla="*/ 2181440 w 5504755"/>
                  <a:gd name="connsiteY143" fmla="*/ 2066626 h 4297270"/>
                  <a:gd name="connsiteX144" fmla="*/ 2128133 w 5504755"/>
                  <a:gd name="connsiteY144" fmla="*/ 2005120 h 4297270"/>
                  <a:gd name="connsiteX145" fmla="*/ 2058426 w 5504755"/>
                  <a:gd name="connsiteY145" fmla="*/ 1927211 h 4297270"/>
                  <a:gd name="connsiteX146" fmla="*/ 2017421 w 5504755"/>
                  <a:gd name="connsiteY146" fmla="*/ 1906708 h 4297270"/>
                  <a:gd name="connsiteX147" fmla="*/ 1968217 w 5504755"/>
                  <a:gd name="connsiteY147" fmla="*/ 1882106 h 4297270"/>
                  <a:gd name="connsiteX148" fmla="*/ 1849303 w 5504755"/>
                  <a:gd name="connsiteY148" fmla="*/ 1841102 h 4297270"/>
                  <a:gd name="connsiteX149" fmla="*/ 1742692 w 5504755"/>
                  <a:gd name="connsiteY149" fmla="*/ 1808298 h 4297270"/>
                  <a:gd name="connsiteX150" fmla="*/ 1668883 w 5504755"/>
                  <a:gd name="connsiteY150" fmla="*/ 1763194 h 4297270"/>
                  <a:gd name="connsiteX151" fmla="*/ 1504865 w 5504755"/>
                  <a:gd name="connsiteY151" fmla="*/ 1726289 h 4297270"/>
                  <a:gd name="connsiteX152" fmla="*/ 1357249 w 5504755"/>
                  <a:gd name="connsiteY152" fmla="*/ 1615577 h 4297270"/>
                  <a:gd name="connsiteX153" fmla="*/ 1295742 w 5504755"/>
                  <a:gd name="connsiteY153" fmla="*/ 1488464 h 4297270"/>
                  <a:gd name="connsiteX154" fmla="*/ 1217834 w 5504755"/>
                  <a:gd name="connsiteY154" fmla="*/ 1472062 h 4297270"/>
                  <a:gd name="connsiteX155" fmla="*/ 1123524 w 5504755"/>
                  <a:gd name="connsiteY155" fmla="*/ 1455659 h 4297270"/>
                  <a:gd name="connsiteX156" fmla="*/ 1041515 w 5504755"/>
                  <a:gd name="connsiteY156" fmla="*/ 1426957 h 4297270"/>
                  <a:gd name="connsiteX157" fmla="*/ 951305 w 5504755"/>
                  <a:gd name="connsiteY157" fmla="*/ 1377751 h 4297270"/>
                  <a:gd name="connsiteX158" fmla="*/ 897999 w 5504755"/>
                  <a:gd name="connsiteY158" fmla="*/ 1344948 h 4297270"/>
                  <a:gd name="connsiteX159" fmla="*/ 824191 w 5504755"/>
                  <a:gd name="connsiteY159" fmla="*/ 1312144 h 4297270"/>
                  <a:gd name="connsiteX160" fmla="*/ 754483 w 5504755"/>
                  <a:gd name="connsiteY160" fmla="*/ 1299843 h 4297270"/>
                  <a:gd name="connsiteX161" fmla="*/ 692976 w 5504755"/>
                  <a:gd name="connsiteY161" fmla="*/ 1250636 h 4297270"/>
                  <a:gd name="connsiteX162" fmla="*/ 627369 w 5504755"/>
                  <a:gd name="connsiteY162" fmla="*/ 1209633 h 4297270"/>
                  <a:gd name="connsiteX163" fmla="*/ 602767 w 5504755"/>
                  <a:gd name="connsiteY163" fmla="*/ 1123524 h 4297270"/>
                  <a:gd name="connsiteX164" fmla="*/ 578164 w 5504755"/>
                  <a:gd name="connsiteY164" fmla="*/ 1021012 h 4297270"/>
                  <a:gd name="connsiteX165" fmla="*/ 549461 w 5504755"/>
                  <a:gd name="connsiteY165" fmla="*/ 885697 h 4297270"/>
                  <a:gd name="connsiteX166" fmla="*/ 471553 w 5504755"/>
                  <a:gd name="connsiteY166" fmla="*/ 787285 h 4297270"/>
                  <a:gd name="connsiteX167" fmla="*/ 299333 w 5504755"/>
                  <a:gd name="connsiteY167" fmla="*/ 623268 h 4297270"/>
                  <a:gd name="connsiteX168" fmla="*/ 246028 w 5504755"/>
                  <a:gd name="connsiteY168" fmla="*/ 508456 h 4297270"/>
                  <a:gd name="connsiteX169" fmla="*/ 151718 w 5504755"/>
                  <a:gd name="connsiteY169" fmla="*/ 266529 h 4297270"/>
                  <a:gd name="connsiteX170" fmla="*/ 0 w 5504755"/>
                  <a:gd name="connsiteY17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365959 w 5504755"/>
                  <a:gd name="connsiteY139" fmla="*/ 2292151 h 4297270"/>
                  <a:gd name="connsiteX140" fmla="*/ 2259347 w 5504755"/>
                  <a:gd name="connsiteY140" fmla="*/ 2197841 h 4297270"/>
                  <a:gd name="connsiteX141" fmla="*/ 2222444 w 5504755"/>
                  <a:gd name="connsiteY141" fmla="*/ 2132234 h 4297270"/>
                  <a:gd name="connsiteX142" fmla="*/ 2181440 w 5504755"/>
                  <a:gd name="connsiteY142" fmla="*/ 2066626 h 4297270"/>
                  <a:gd name="connsiteX143" fmla="*/ 2128133 w 5504755"/>
                  <a:gd name="connsiteY143" fmla="*/ 2005120 h 4297270"/>
                  <a:gd name="connsiteX144" fmla="*/ 2058426 w 5504755"/>
                  <a:gd name="connsiteY144" fmla="*/ 1927211 h 4297270"/>
                  <a:gd name="connsiteX145" fmla="*/ 2017421 w 5504755"/>
                  <a:gd name="connsiteY145" fmla="*/ 1906708 h 4297270"/>
                  <a:gd name="connsiteX146" fmla="*/ 1968217 w 5504755"/>
                  <a:gd name="connsiteY146" fmla="*/ 1882106 h 4297270"/>
                  <a:gd name="connsiteX147" fmla="*/ 1849303 w 5504755"/>
                  <a:gd name="connsiteY147" fmla="*/ 1841102 h 4297270"/>
                  <a:gd name="connsiteX148" fmla="*/ 1742692 w 5504755"/>
                  <a:gd name="connsiteY148" fmla="*/ 1808298 h 4297270"/>
                  <a:gd name="connsiteX149" fmla="*/ 1668883 w 5504755"/>
                  <a:gd name="connsiteY149" fmla="*/ 1763194 h 4297270"/>
                  <a:gd name="connsiteX150" fmla="*/ 1504865 w 5504755"/>
                  <a:gd name="connsiteY150" fmla="*/ 1726289 h 4297270"/>
                  <a:gd name="connsiteX151" fmla="*/ 1357249 w 5504755"/>
                  <a:gd name="connsiteY151" fmla="*/ 1615577 h 4297270"/>
                  <a:gd name="connsiteX152" fmla="*/ 1295742 w 5504755"/>
                  <a:gd name="connsiteY152" fmla="*/ 1488464 h 4297270"/>
                  <a:gd name="connsiteX153" fmla="*/ 1217834 w 5504755"/>
                  <a:gd name="connsiteY153" fmla="*/ 1472062 h 4297270"/>
                  <a:gd name="connsiteX154" fmla="*/ 1123524 w 5504755"/>
                  <a:gd name="connsiteY154" fmla="*/ 1455659 h 4297270"/>
                  <a:gd name="connsiteX155" fmla="*/ 1041515 w 5504755"/>
                  <a:gd name="connsiteY155" fmla="*/ 1426957 h 4297270"/>
                  <a:gd name="connsiteX156" fmla="*/ 951305 w 5504755"/>
                  <a:gd name="connsiteY156" fmla="*/ 1377751 h 4297270"/>
                  <a:gd name="connsiteX157" fmla="*/ 897999 w 5504755"/>
                  <a:gd name="connsiteY157" fmla="*/ 1344948 h 4297270"/>
                  <a:gd name="connsiteX158" fmla="*/ 824191 w 5504755"/>
                  <a:gd name="connsiteY158" fmla="*/ 1312144 h 4297270"/>
                  <a:gd name="connsiteX159" fmla="*/ 754483 w 5504755"/>
                  <a:gd name="connsiteY159" fmla="*/ 1299843 h 4297270"/>
                  <a:gd name="connsiteX160" fmla="*/ 692976 w 5504755"/>
                  <a:gd name="connsiteY160" fmla="*/ 1250636 h 4297270"/>
                  <a:gd name="connsiteX161" fmla="*/ 627369 w 5504755"/>
                  <a:gd name="connsiteY161" fmla="*/ 1209633 h 4297270"/>
                  <a:gd name="connsiteX162" fmla="*/ 602767 w 5504755"/>
                  <a:gd name="connsiteY162" fmla="*/ 1123524 h 4297270"/>
                  <a:gd name="connsiteX163" fmla="*/ 578164 w 5504755"/>
                  <a:gd name="connsiteY163" fmla="*/ 1021012 h 4297270"/>
                  <a:gd name="connsiteX164" fmla="*/ 549461 w 5504755"/>
                  <a:gd name="connsiteY164" fmla="*/ 885697 h 4297270"/>
                  <a:gd name="connsiteX165" fmla="*/ 471553 w 5504755"/>
                  <a:gd name="connsiteY165" fmla="*/ 787285 h 4297270"/>
                  <a:gd name="connsiteX166" fmla="*/ 299333 w 5504755"/>
                  <a:gd name="connsiteY166" fmla="*/ 623268 h 4297270"/>
                  <a:gd name="connsiteX167" fmla="*/ 246028 w 5504755"/>
                  <a:gd name="connsiteY167" fmla="*/ 508456 h 4297270"/>
                  <a:gd name="connsiteX168" fmla="*/ 151718 w 5504755"/>
                  <a:gd name="connsiteY168" fmla="*/ 266529 h 4297270"/>
                  <a:gd name="connsiteX169" fmla="*/ 0 w 5504755"/>
                  <a:gd name="connsiteY16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296251 w 5504755"/>
                  <a:gd name="connsiteY139" fmla="*/ 2242946 h 4297270"/>
                  <a:gd name="connsiteX140" fmla="*/ 2259347 w 5504755"/>
                  <a:gd name="connsiteY140" fmla="*/ 2197841 h 4297270"/>
                  <a:gd name="connsiteX141" fmla="*/ 2222444 w 5504755"/>
                  <a:gd name="connsiteY141" fmla="*/ 2132234 h 4297270"/>
                  <a:gd name="connsiteX142" fmla="*/ 2181440 w 5504755"/>
                  <a:gd name="connsiteY142" fmla="*/ 2066626 h 4297270"/>
                  <a:gd name="connsiteX143" fmla="*/ 2128133 w 5504755"/>
                  <a:gd name="connsiteY143" fmla="*/ 2005120 h 4297270"/>
                  <a:gd name="connsiteX144" fmla="*/ 2058426 w 5504755"/>
                  <a:gd name="connsiteY144" fmla="*/ 1927211 h 4297270"/>
                  <a:gd name="connsiteX145" fmla="*/ 2017421 w 5504755"/>
                  <a:gd name="connsiteY145" fmla="*/ 1906708 h 4297270"/>
                  <a:gd name="connsiteX146" fmla="*/ 1968217 w 5504755"/>
                  <a:gd name="connsiteY146" fmla="*/ 1882106 h 4297270"/>
                  <a:gd name="connsiteX147" fmla="*/ 1849303 w 5504755"/>
                  <a:gd name="connsiteY147" fmla="*/ 1841102 h 4297270"/>
                  <a:gd name="connsiteX148" fmla="*/ 1742692 w 5504755"/>
                  <a:gd name="connsiteY148" fmla="*/ 1808298 h 4297270"/>
                  <a:gd name="connsiteX149" fmla="*/ 1668883 w 5504755"/>
                  <a:gd name="connsiteY149" fmla="*/ 1763194 h 4297270"/>
                  <a:gd name="connsiteX150" fmla="*/ 1504865 w 5504755"/>
                  <a:gd name="connsiteY150" fmla="*/ 1726289 h 4297270"/>
                  <a:gd name="connsiteX151" fmla="*/ 1357249 w 5504755"/>
                  <a:gd name="connsiteY151" fmla="*/ 1615577 h 4297270"/>
                  <a:gd name="connsiteX152" fmla="*/ 1295742 w 5504755"/>
                  <a:gd name="connsiteY152" fmla="*/ 1488464 h 4297270"/>
                  <a:gd name="connsiteX153" fmla="*/ 1217834 w 5504755"/>
                  <a:gd name="connsiteY153" fmla="*/ 1472062 h 4297270"/>
                  <a:gd name="connsiteX154" fmla="*/ 1123524 w 5504755"/>
                  <a:gd name="connsiteY154" fmla="*/ 1455659 h 4297270"/>
                  <a:gd name="connsiteX155" fmla="*/ 1041515 w 5504755"/>
                  <a:gd name="connsiteY155" fmla="*/ 1426957 h 4297270"/>
                  <a:gd name="connsiteX156" fmla="*/ 951305 w 5504755"/>
                  <a:gd name="connsiteY156" fmla="*/ 1377751 h 4297270"/>
                  <a:gd name="connsiteX157" fmla="*/ 897999 w 5504755"/>
                  <a:gd name="connsiteY157" fmla="*/ 1344948 h 4297270"/>
                  <a:gd name="connsiteX158" fmla="*/ 824191 w 5504755"/>
                  <a:gd name="connsiteY158" fmla="*/ 1312144 h 4297270"/>
                  <a:gd name="connsiteX159" fmla="*/ 754483 w 5504755"/>
                  <a:gd name="connsiteY159" fmla="*/ 1299843 h 4297270"/>
                  <a:gd name="connsiteX160" fmla="*/ 692976 w 5504755"/>
                  <a:gd name="connsiteY160" fmla="*/ 1250636 h 4297270"/>
                  <a:gd name="connsiteX161" fmla="*/ 627369 w 5504755"/>
                  <a:gd name="connsiteY161" fmla="*/ 1209633 h 4297270"/>
                  <a:gd name="connsiteX162" fmla="*/ 602767 w 5504755"/>
                  <a:gd name="connsiteY162" fmla="*/ 1123524 h 4297270"/>
                  <a:gd name="connsiteX163" fmla="*/ 578164 w 5504755"/>
                  <a:gd name="connsiteY163" fmla="*/ 1021012 h 4297270"/>
                  <a:gd name="connsiteX164" fmla="*/ 549461 w 5504755"/>
                  <a:gd name="connsiteY164" fmla="*/ 885697 h 4297270"/>
                  <a:gd name="connsiteX165" fmla="*/ 471553 w 5504755"/>
                  <a:gd name="connsiteY165" fmla="*/ 787285 h 4297270"/>
                  <a:gd name="connsiteX166" fmla="*/ 299333 w 5504755"/>
                  <a:gd name="connsiteY166" fmla="*/ 623268 h 4297270"/>
                  <a:gd name="connsiteX167" fmla="*/ 246028 w 5504755"/>
                  <a:gd name="connsiteY167" fmla="*/ 508456 h 4297270"/>
                  <a:gd name="connsiteX168" fmla="*/ 151718 w 5504755"/>
                  <a:gd name="connsiteY168" fmla="*/ 266529 h 4297270"/>
                  <a:gd name="connsiteX169" fmla="*/ 0 w 5504755"/>
                  <a:gd name="connsiteY16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296251 w 5504755"/>
                  <a:gd name="connsiteY139" fmla="*/ 2242946 h 4297270"/>
                  <a:gd name="connsiteX140" fmla="*/ 2259347 w 5504755"/>
                  <a:gd name="connsiteY140" fmla="*/ 2197841 h 4297270"/>
                  <a:gd name="connsiteX141" fmla="*/ 2222444 w 5504755"/>
                  <a:gd name="connsiteY141" fmla="*/ 2132234 h 4297270"/>
                  <a:gd name="connsiteX142" fmla="*/ 2181440 w 5504755"/>
                  <a:gd name="connsiteY142" fmla="*/ 2066626 h 4297270"/>
                  <a:gd name="connsiteX143" fmla="*/ 2128133 w 5504755"/>
                  <a:gd name="connsiteY143" fmla="*/ 2005120 h 4297270"/>
                  <a:gd name="connsiteX144" fmla="*/ 2058426 w 5504755"/>
                  <a:gd name="connsiteY144" fmla="*/ 1927211 h 4297270"/>
                  <a:gd name="connsiteX145" fmla="*/ 2017421 w 5504755"/>
                  <a:gd name="connsiteY145" fmla="*/ 1906708 h 4297270"/>
                  <a:gd name="connsiteX146" fmla="*/ 1968217 w 5504755"/>
                  <a:gd name="connsiteY146" fmla="*/ 1882106 h 4297270"/>
                  <a:gd name="connsiteX147" fmla="*/ 1849303 w 5504755"/>
                  <a:gd name="connsiteY147" fmla="*/ 1841102 h 4297270"/>
                  <a:gd name="connsiteX148" fmla="*/ 1742692 w 5504755"/>
                  <a:gd name="connsiteY148" fmla="*/ 1808298 h 4297270"/>
                  <a:gd name="connsiteX149" fmla="*/ 1668883 w 5504755"/>
                  <a:gd name="connsiteY149" fmla="*/ 1763194 h 4297270"/>
                  <a:gd name="connsiteX150" fmla="*/ 1504865 w 5504755"/>
                  <a:gd name="connsiteY150" fmla="*/ 1726289 h 4297270"/>
                  <a:gd name="connsiteX151" fmla="*/ 1357249 w 5504755"/>
                  <a:gd name="connsiteY151" fmla="*/ 1615577 h 4297270"/>
                  <a:gd name="connsiteX152" fmla="*/ 1295742 w 5504755"/>
                  <a:gd name="connsiteY152" fmla="*/ 1488464 h 4297270"/>
                  <a:gd name="connsiteX153" fmla="*/ 1217834 w 5504755"/>
                  <a:gd name="connsiteY153" fmla="*/ 1472062 h 4297270"/>
                  <a:gd name="connsiteX154" fmla="*/ 1123524 w 5504755"/>
                  <a:gd name="connsiteY154" fmla="*/ 1455659 h 4297270"/>
                  <a:gd name="connsiteX155" fmla="*/ 1041515 w 5504755"/>
                  <a:gd name="connsiteY155" fmla="*/ 1426957 h 4297270"/>
                  <a:gd name="connsiteX156" fmla="*/ 951305 w 5504755"/>
                  <a:gd name="connsiteY156" fmla="*/ 1377751 h 4297270"/>
                  <a:gd name="connsiteX157" fmla="*/ 897999 w 5504755"/>
                  <a:gd name="connsiteY157" fmla="*/ 1344948 h 4297270"/>
                  <a:gd name="connsiteX158" fmla="*/ 824191 w 5504755"/>
                  <a:gd name="connsiteY158" fmla="*/ 1312144 h 4297270"/>
                  <a:gd name="connsiteX159" fmla="*/ 754483 w 5504755"/>
                  <a:gd name="connsiteY159" fmla="*/ 1299843 h 4297270"/>
                  <a:gd name="connsiteX160" fmla="*/ 692976 w 5504755"/>
                  <a:gd name="connsiteY160" fmla="*/ 1250636 h 4297270"/>
                  <a:gd name="connsiteX161" fmla="*/ 627369 w 5504755"/>
                  <a:gd name="connsiteY161" fmla="*/ 1209633 h 4297270"/>
                  <a:gd name="connsiteX162" fmla="*/ 602767 w 5504755"/>
                  <a:gd name="connsiteY162" fmla="*/ 1123524 h 4297270"/>
                  <a:gd name="connsiteX163" fmla="*/ 578164 w 5504755"/>
                  <a:gd name="connsiteY163" fmla="*/ 1021012 h 4297270"/>
                  <a:gd name="connsiteX164" fmla="*/ 549461 w 5504755"/>
                  <a:gd name="connsiteY164" fmla="*/ 885697 h 4297270"/>
                  <a:gd name="connsiteX165" fmla="*/ 471553 w 5504755"/>
                  <a:gd name="connsiteY165" fmla="*/ 787285 h 4297270"/>
                  <a:gd name="connsiteX166" fmla="*/ 299333 w 5504755"/>
                  <a:gd name="connsiteY166" fmla="*/ 623268 h 4297270"/>
                  <a:gd name="connsiteX167" fmla="*/ 246028 w 5504755"/>
                  <a:gd name="connsiteY167" fmla="*/ 508456 h 4297270"/>
                  <a:gd name="connsiteX168" fmla="*/ 151718 w 5504755"/>
                  <a:gd name="connsiteY168" fmla="*/ 266529 h 4297270"/>
                  <a:gd name="connsiteX169" fmla="*/ 0 w 5504755"/>
                  <a:gd name="connsiteY16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78261 w 5504755"/>
                  <a:gd name="connsiteY138" fmla="*/ 2308553 h 4297270"/>
                  <a:gd name="connsiteX139" fmla="*/ 2259347 w 5504755"/>
                  <a:gd name="connsiteY139" fmla="*/ 2197841 h 4297270"/>
                  <a:gd name="connsiteX140" fmla="*/ 2222444 w 5504755"/>
                  <a:gd name="connsiteY140" fmla="*/ 2132234 h 4297270"/>
                  <a:gd name="connsiteX141" fmla="*/ 2181440 w 5504755"/>
                  <a:gd name="connsiteY141" fmla="*/ 2066626 h 4297270"/>
                  <a:gd name="connsiteX142" fmla="*/ 2128133 w 5504755"/>
                  <a:gd name="connsiteY142" fmla="*/ 2005120 h 4297270"/>
                  <a:gd name="connsiteX143" fmla="*/ 2058426 w 5504755"/>
                  <a:gd name="connsiteY143" fmla="*/ 1927211 h 4297270"/>
                  <a:gd name="connsiteX144" fmla="*/ 2017421 w 5504755"/>
                  <a:gd name="connsiteY144" fmla="*/ 1906708 h 4297270"/>
                  <a:gd name="connsiteX145" fmla="*/ 1968217 w 5504755"/>
                  <a:gd name="connsiteY145" fmla="*/ 1882106 h 4297270"/>
                  <a:gd name="connsiteX146" fmla="*/ 1849303 w 5504755"/>
                  <a:gd name="connsiteY146" fmla="*/ 1841102 h 4297270"/>
                  <a:gd name="connsiteX147" fmla="*/ 1742692 w 5504755"/>
                  <a:gd name="connsiteY147" fmla="*/ 1808298 h 4297270"/>
                  <a:gd name="connsiteX148" fmla="*/ 1668883 w 5504755"/>
                  <a:gd name="connsiteY148" fmla="*/ 1763194 h 4297270"/>
                  <a:gd name="connsiteX149" fmla="*/ 1504865 w 5504755"/>
                  <a:gd name="connsiteY149" fmla="*/ 1726289 h 4297270"/>
                  <a:gd name="connsiteX150" fmla="*/ 1357249 w 5504755"/>
                  <a:gd name="connsiteY150" fmla="*/ 1615577 h 4297270"/>
                  <a:gd name="connsiteX151" fmla="*/ 1295742 w 5504755"/>
                  <a:gd name="connsiteY151" fmla="*/ 1488464 h 4297270"/>
                  <a:gd name="connsiteX152" fmla="*/ 1217834 w 5504755"/>
                  <a:gd name="connsiteY152" fmla="*/ 1472062 h 4297270"/>
                  <a:gd name="connsiteX153" fmla="*/ 1123524 w 5504755"/>
                  <a:gd name="connsiteY153" fmla="*/ 1455659 h 4297270"/>
                  <a:gd name="connsiteX154" fmla="*/ 1041515 w 5504755"/>
                  <a:gd name="connsiteY154" fmla="*/ 1426957 h 4297270"/>
                  <a:gd name="connsiteX155" fmla="*/ 951305 w 5504755"/>
                  <a:gd name="connsiteY155" fmla="*/ 1377751 h 4297270"/>
                  <a:gd name="connsiteX156" fmla="*/ 897999 w 5504755"/>
                  <a:gd name="connsiteY156" fmla="*/ 1344948 h 4297270"/>
                  <a:gd name="connsiteX157" fmla="*/ 824191 w 5504755"/>
                  <a:gd name="connsiteY157" fmla="*/ 1312144 h 4297270"/>
                  <a:gd name="connsiteX158" fmla="*/ 754483 w 5504755"/>
                  <a:gd name="connsiteY158" fmla="*/ 1299843 h 4297270"/>
                  <a:gd name="connsiteX159" fmla="*/ 692976 w 5504755"/>
                  <a:gd name="connsiteY159" fmla="*/ 1250636 h 4297270"/>
                  <a:gd name="connsiteX160" fmla="*/ 627369 w 5504755"/>
                  <a:gd name="connsiteY160" fmla="*/ 1209633 h 4297270"/>
                  <a:gd name="connsiteX161" fmla="*/ 602767 w 5504755"/>
                  <a:gd name="connsiteY161" fmla="*/ 1123524 h 4297270"/>
                  <a:gd name="connsiteX162" fmla="*/ 578164 w 5504755"/>
                  <a:gd name="connsiteY162" fmla="*/ 1021012 h 4297270"/>
                  <a:gd name="connsiteX163" fmla="*/ 549461 w 5504755"/>
                  <a:gd name="connsiteY163" fmla="*/ 885697 h 4297270"/>
                  <a:gd name="connsiteX164" fmla="*/ 471553 w 5504755"/>
                  <a:gd name="connsiteY164" fmla="*/ 787285 h 4297270"/>
                  <a:gd name="connsiteX165" fmla="*/ 299333 w 5504755"/>
                  <a:gd name="connsiteY165" fmla="*/ 623268 h 4297270"/>
                  <a:gd name="connsiteX166" fmla="*/ 246028 w 5504755"/>
                  <a:gd name="connsiteY166" fmla="*/ 508456 h 4297270"/>
                  <a:gd name="connsiteX167" fmla="*/ 151718 w 5504755"/>
                  <a:gd name="connsiteY167" fmla="*/ 266529 h 4297270"/>
                  <a:gd name="connsiteX168" fmla="*/ 0 w 5504755"/>
                  <a:gd name="connsiteY16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86462 w 5504755"/>
                  <a:gd name="connsiteY137" fmla="*/ 2320854 h 4297270"/>
                  <a:gd name="connsiteX138" fmla="*/ 2304453 w 5504755"/>
                  <a:gd name="connsiteY138" fmla="*/ 2255247 h 4297270"/>
                  <a:gd name="connsiteX139" fmla="*/ 2259347 w 5504755"/>
                  <a:gd name="connsiteY139" fmla="*/ 2197841 h 4297270"/>
                  <a:gd name="connsiteX140" fmla="*/ 2222444 w 5504755"/>
                  <a:gd name="connsiteY140" fmla="*/ 2132234 h 4297270"/>
                  <a:gd name="connsiteX141" fmla="*/ 2181440 w 5504755"/>
                  <a:gd name="connsiteY141" fmla="*/ 2066626 h 4297270"/>
                  <a:gd name="connsiteX142" fmla="*/ 2128133 w 5504755"/>
                  <a:gd name="connsiteY142" fmla="*/ 2005120 h 4297270"/>
                  <a:gd name="connsiteX143" fmla="*/ 2058426 w 5504755"/>
                  <a:gd name="connsiteY143" fmla="*/ 1927211 h 4297270"/>
                  <a:gd name="connsiteX144" fmla="*/ 2017421 w 5504755"/>
                  <a:gd name="connsiteY144" fmla="*/ 1906708 h 4297270"/>
                  <a:gd name="connsiteX145" fmla="*/ 1968217 w 5504755"/>
                  <a:gd name="connsiteY145" fmla="*/ 1882106 h 4297270"/>
                  <a:gd name="connsiteX146" fmla="*/ 1849303 w 5504755"/>
                  <a:gd name="connsiteY146" fmla="*/ 1841102 h 4297270"/>
                  <a:gd name="connsiteX147" fmla="*/ 1742692 w 5504755"/>
                  <a:gd name="connsiteY147" fmla="*/ 1808298 h 4297270"/>
                  <a:gd name="connsiteX148" fmla="*/ 1668883 w 5504755"/>
                  <a:gd name="connsiteY148" fmla="*/ 1763194 h 4297270"/>
                  <a:gd name="connsiteX149" fmla="*/ 1504865 w 5504755"/>
                  <a:gd name="connsiteY149" fmla="*/ 1726289 h 4297270"/>
                  <a:gd name="connsiteX150" fmla="*/ 1357249 w 5504755"/>
                  <a:gd name="connsiteY150" fmla="*/ 1615577 h 4297270"/>
                  <a:gd name="connsiteX151" fmla="*/ 1295742 w 5504755"/>
                  <a:gd name="connsiteY151" fmla="*/ 1488464 h 4297270"/>
                  <a:gd name="connsiteX152" fmla="*/ 1217834 w 5504755"/>
                  <a:gd name="connsiteY152" fmla="*/ 1472062 h 4297270"/>
                  <a:gd name="connsiteX153" fmla="*/ 1123524 w 5504755"/>
                  <a:gd name="connsiteY153" fmla="*/ 1455659 h 4297270"/>
                  <a:gd name="connsiteX154" fmla="*/ 1041515 w 5504755"/>
                  <a:gd name="connsiteY154" fmla="*/ 1426957 h 4297270"/>
                  <a:gd name="connsiteX155" fmla="*/ 951305 w 5504755"/>
                  <a:gd name="connsiteY155" fmla="*/ 1377751 h 4297270"/>
                  <a:gd name="connsiteX156" fmla="*/ 897999 w 5504755"/>
                  <a:gd name="connsiteY156" fmla="*/ 1344948 h 4297270"/>
                  <a:gd name="connsiteX157" fmla="*/ 824191 w 5504755"/>
                  <a:gd name="connsiteY157" fmla="*/ 1312144 h 4297270"/>
                  <a:gd name="connsiteX158" fmla="*/ 754483 w 5504755"/>
                  <a:gd name="connsiteY158" fmla="*/ 1299843 h 4297270"/>
                  <a:gd name="connsiteX159" fmla="*/ 692976 w 5504755"/>
                  <a:gd name="connsiteY159" fmla="*/ 1250636 h 4297270"/>
                  <a:gd name="connsiteX160" fmla="*/ 627369 w 5504755"/>
                  <a:gd name="connsiteY160" fmla="*/ 1209633 h 4297270"/>
                  <a:gd name="connsiteX161" fmla="*/ 602767 w 5504755"/>
                  <a:gd name="connsiteY161" fmla="*/ 1123524 h 4297270"/>
                  <a:gd name="connsiteX162" fmla="*/ 578164 w 5504755"/>
                  <a:gd name="connsiteY162" fmla="*/ 1021012 h 4297270"/>
                  <a:gd name="connsiteX163" fmla="*/ 549461 w 5504755"/>
                  <a:gd name="connsiteY163" fmla="*/ 885697 h 4297270"/>
                  <a:gd name="connsiteX164" fmla="*/ 471553 w 5504755"/>
                  <a:gd name="connsiteY164" fmla="*/ 787285 h 4297270"/>
                  <a:gd name="connsiteX165" fmla="*/ 299333 w 5504755"/>
                  <a:gd name="connsiteY165" fmla="*/ 623268 h 4297270"/>
                  <a:gd name="connsiteX166" fmla="*/ 246028 w 5504755"/>
                  <a:gd name="connsiteY166" fmla="*/ 508456 h 4297270"/>
                  <a:gd name="connsiteX167" fmla="*/ 151718 w 5504755"/>
                  <a:gd name="connsiteY167" fmla="*/ 266529 h 4297270"/>
                  <a:gd name="connsiteX168" fmla="*/ 0 w 5504755"/>
                  <a:gd name="connsiteY16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402864 w 5504755"/>
                  <a:gd name="connsiteY136" fmla="*/ 2345457 h 4297270"/>
                  <a:gd name="connsiteX137" fmla="*/ 2304453 w 5504755"/>
                  <a:gd name="connsiteY137" fmla="*/ 2255247 h 4297270"/>
                  <a:gd name="connsiteX138" fmla="*/ 2259347 w 5504755"/>
                  <a:gd name="connsiteY138" fmla="*/ 2197841 h 4297270"/>
                  <a:gd name="connsiteX139" fmla="*/ 2222444 w 5504755"/>
                  <a:gd name="connsiteY139" fmla="*/ 2132234 h 4297270"/>
                  <a:gd name="connsiteX140" fmla="*/ 2181440 w 5504755"/>
                  <a:gd name="connsiteY140" fmla="*/ 2066626 h 4297270"/>
                  <a:gd name="connsiteX141" fmla="*/ 2128133 w 5504755"/>
                  <a:gd name="connsiteY141" fmla="*/ 2005120 h 4297270"/>
                  <a:gd name="connsiteX142" fmla="*/ 2058426 w 5504755"/>
                  <a:gd name="connsiteY142" fmla="*/ 1927211 h 4297270"/>
                  <a:gd name="connsiteX143" fmla="*/ 2017421 w 5504755"/>
                  <a:gd name="connsiteY143" fmla="*/ 1906708 h 4297270"/>
                  <a:gd name="connsiteX144" fmla="*/ 1968217 w 5504755"/>
                  <a:gd name="connsiteY144" fmla="*/ 1882106 h 4297270"/>
                  <a:gd name="connsiteX145" fmla="*/ 1849303 w 5504755"/>
                  <a:gd name="connsiteY145" fmla="*/ 1841102 h 4297270"/>
                  <a:gd name="connsiteX146" fmla="*/ 1742692 w 5504755"/>
                  <a:gd name="connsiteY146" fmla="*/ 1808298 h 4297270"/>
                  <a:gd name="connsiteX147" fmla="*/ 1668883 w 5504755"/>
                  <a:gd name="connsiteY147" fmla="*/ 1763194 h 4297270"/>
                  <a:gd name="connsiteX148" fmla="*/ 1504865 w 5504755"/>
                  <a:gd name="connsiteY148" fmla="*/ 1726289 h 4297270"/>
                  <a:gd name="connsiteX149" fmla="*/ 1357249 w 5504755"/>
                  <a:gd name="connsiteY149" fmla="*/ 1615577 h 4297270"/>
                  <a:gd name="connsiteX150" fmla="*/ 1295742 w 5504755"/>
                  <a:gd name="connsiteY150" fmla="*/ 1488464 h 4297270"/>
                  <a:gd name="connsiteX151" fmla="*/ 1217834 w 5504755"/>
                  <a:gd name="connsiteY151" fmla="*/ 1472062 h 4297270"/>
                  <a:gd name="connsiteX152" fmla="*/ 1123524 w 5504755"/>
                  <a:gd name="connsiteY152" fmla="*/ 1455659 h 4297270"/>
                  <a:gd name="connsiteX153" fmla="*/ 1041515 w 5504755"/>
                  <a:gd name="connsiteY153" fmla="*/ 1426957 h 4297270"/>
                  <a:gd name="connsiteX154" fmla="*/ 951305 w 5504755"/>
                  <a:gd name="connsiteY154" fmla="*/ 1377751 h 4297270"/>
                  <a:gd name="connsiteX155" fmla="*/ 897999 w 5504755"/>
                  <a:gd name="connsiteY155" fmla="*/ 1344948 h 4297270"/>
                  <a:gd name="connsiteX156" fmla="*/ 824191 w 5504755"/>
                  <a:gd name="connsiteY156" fmla="*/ 1312144 h 4297270"/>
                  <a:gd name="connsiteX157" fmla="*/ 754483 w 5504755"/>
                  <a:gd name="connsiteY157" fmla="*/ 1299843 h 4297270"/>
                  <a:gd name="connsiteX158" fmla="*/ 692976 w 5504755"/>
                  <a:gd name="connsiteY158" fmla="*/ 1250636 h 4297270"/>
                  <a:gd name="connsiteX159" fmla="*/ 627369 w 5504755"/>
                  <a:gd name="connsiteY159" fmla="*/ 1209633 h 4297270"/>
                  <a:gd name="connsiteX160" fmla="*/ 602767 w 5504755"/>
                  <a:gd name="connsiteY160" fmla="*/ 1123524 h 4297270"/>
                  <a:gd name="connsiteX161" fmla="*/ 578164 w 5504755"/>
                  <a:gd name="connsiteY161" fmla="*/ 1021012 h 4297270"/>
                  <a:gd name="connsiteX162" fmla="*/ 549461 w 5504755"/>
                  <a:gd name="connsiteY162" fmla="*/ 885697 h 4297270"/>
                  <a:gd name="connsiteX163" fmla="*/ 471553 w 5504755"/>
                  <a:gd name="connsiteY163" fmla="*/ 787285 h 4297270"/>
                  <a:gd name="connsiteX164" fmla="*/ 299333 w 5504755"/>
                  <a:gd name="connsiteY164" fmla="*/ 623268 h 4297270"/>
                  <a:gd name="connsiteX165" fmla="*/ 246028 w 5504755"/>
                  <a:gd name="connsiteY165" fmla="*/ 508456 h 4297270"/>
                  <a:gd name="connsiteX166" fmla="*/ 151718 w 5504755"/>
                  <a:gd name="connsiteY166" fmla="*/ 266529 h 4297270"/>
                  <a:gd name="connsiteX167" fmla="*/ 0 w 5504755"/>
                  <a:gd name="connsiteY16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349558 w 5504755"/>
                  <a:gd name="connsiteY136" fmla="*/ 2300352 h 4297270"/>
                  <a:gd name="connsiteX137" fmla="*/ 2304453 w 5504755"/>
                  <a:gd name="connsiteY137" fmla="*/ 2255247 h 4297270"/>
                  <a:gd name="connsiteX138" fmla="*/ 2259347 w 5504755"/>
                  <a:gd name="connsiteY138" fmla="*/ 2197841 h 4297270"/>
                  <a:gd name="connsiteX139" fmla="*/ 2222444 w 5504755"/>
                  <a:gd name="connsiteY139" fmla="*/ 2132234 h 4297270"/>
                  <a:gd name="connsiteX140" fmla="*/ 2181440 w 5504755"/>
                  <a:gd name="connsiteY140" fmla="*/ 2066626 h 4297270"/>
                  <a:gd name="connsiteX141" fmla="*/ 2128133 w 5504755"/>
                  <a:gd name="connsiteY141" fmla="*/ 2005120 h 4297270"/>
                  <a:gd name="connsiteX142" fmla="*/ 2058426 w 5504755"/>
                  <a:gd name="connsiteY142" fmla="*/ 1927211 h 4297270"/>
                  <a:gd name="connsiteX143" fmla="*/ 2017421 w 5504755"/>
                  <a:gd name="connsiteY143" fmla="*/ 1906708 h 4297270"/>
                  <a:gd name="connsiteX144" fmla="*/ 1968217 w 5504755"/>
                  <a:gd name="connsiteY144" fmla="*/ 1882106 h 4297270"/>
                  <a:gd name="connsiteX145" fmla="*/ 1849303 w 5504755"/>
                  <a:gd name="connsiteY145" fmla="*/ 1841102 h 4297270"/>
                  <a:gd name="connsiteX146" fmla="*/ 1742692 w 5504755"/>
                  <a:gd name="connsiteY146" fmla="*/ 1808298 h 4297270"/>
                  <a:gd name="connsiteX147" fmla="*/ 1668883 w 5504755"/>
                  <a:gd name="connsiteY147" fmla="*/ 1763194 h 4297270"/>
                  <a:gd name="connsiteX148" fmla="*/ 1504865 w 5504755"/>
                  <a:gd name="connsiteY148" fmla="*/ 1726289 h 4297270"/>
                  <a:gd name="connsiteX149" fmla="*/ 1357249 w 5504755"/>
                  <a:gd name="connsiteY149" fmla="*/ 1615577 h 4297270"/>
                  <a:gd name="connsiteX150" fmla="*/ 1295742 w 5504755"/>
                  <a:gd name="connsiteY150" fmla="*/ 1488464 h 4297270"/>
                  <a:gd name="connsiteX151" fmla="*/ 1217834 w 5504755"/>
                  <a:gd name="connsiteY151" fmla="*/ 1472062 h 4297270"/>
                  <a:gd name="connsiteX152" fmla="*/ 1123524 w 5504755"/>
                  <a:gd name="connsiteY152" fmla="*/ 1455659 h 4297270"/>
                  <a:gd name="connsiteX153" fmla="*/ 1041515 w 5504755"/>
                  <a:gd name="connsiteY153" fmla="*/ 1426957 h 4297270"/>
                  <a:gd name="connsiteX154" fmla="*/ 951305 w 5504755"/>
                  <a:gd name="connsiteY154" fmla="*/ 1377751 h 4297270"/>
                  <a:gd name="connsiteX155" fmla="*/ 897999 w 5504755"/>
                  <a:gd name="connsiteY155" fmla="*/ 1344948 h 4297270"/>
                  <a:gd name="connsiteX156" fmla="*/ 824191 w 5504755"/>
                  <a:gd name="connsiteY156" fmla="*/ 1312144 h 4297270"/>
                  <a:gd name="connsiteX157" fmla="*/ 754483 w 5504755"/>
                  <a:gd name="connsiteY157" fmla="*/ 1299843 h 4297270"/>
                  <a:gd name="connsiteX158" fmla="*/ 692976 w 5504755"/>
                  <a:gd name="connsiteY158" fmla="*/ 1250636 h 4297270"/>
                  <a:gd name="connsiteX159" fmla="*/ 627369 w 5504755"/>
                  <a:gd name="connsiteY159" fmla="*/ 1209633 h 4297270"/>
                  <a:gd name="connsiteX160" fmla="*/ 602767 w 5504755"/>
                  <a:gd name="connsiteY160" fmla="*/ 1123524 h 4297270"/>
                  <a:gd name="connsiteX161" fmla="*/ 578164 w 5504755"/>
                  <a:gd name="connsiteY161" fmla="*/ 1021012 h 4297270"/>
                  <a:gd name="connsiteX162" fmla="*/ 549461 w 5504755"/>
                  <a:gd name="connsiteY162" fmla="*/ 885697 h 4297270"/>
                  <a:gd name="connsiteX163" fmla="*/ 471553 w 5504755"/>
                  <a:gd name="connsiteY163" fmla="*/ 787285 h 4297270"/>
                  <a:gd name="connsiteX164" fmla="*/ 299333 w 5504755"/>
                  <a:gd name="connsiteY164" fmla="*/ 623268 h 4297270"/>
                  <a:gd name="connsiteX165" fmla="*/ 246028 w 5504755"/>
                  <a:gd name="connsiteY165" fmla="*/ 508456 h 4297270"/>
                  <a:gd name="connsiteX166" fmla="*/ 151718 w 5504755"/>
                  <a:gd name="connsiteY166" fmla="*/ 266529 h 4297270"/>
                  <a:gd name="connsiteX167" fmla="*/ 0 w 5504755"/>
                  <a:gd name="connsiteY16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5172 w 5504755"/>
                  <a:gd name="connsiteY88" fmla="*/ 3120441 h 4297270"/>
                  <a:gd name="connsiteX89" fmla="*/ 3399272 w 5504755"/>
                  <a:gd name="connsiteY89" fmla="*/ 3079437 h 4297270"/>
                  <a:gd name="connsiteX90" fmla="*/ 3407473 w 5504755"/>
                  <a:gd name="connsiteY90" fmla="*/ 3067136 h 4297270"/>
                  <a:gd name="connsiteX91" fmla="*/ 3415674 w 5504755"/>
                  <a:gd name="connsiteY91" fmla="*/ 3042533 h 4297270"/>
                  <a:gd name="connsiteX92" fmla="*/ 3419775 w 5504755"/>
                  <a:gd name="connsiteY92" fmla="*/ 3030232 h 4297270"/>
                  <a:gd name="connsiteX93" fmla="*/ 3427976 w 5504755"/>
                  <a:gd name="connsiteY93" fmla="*/ 3017930 h 4297270"/>
                  <a:gd name="connsiteX94" fmla="*/ 3436177 w 5504755"/>
                  <a:gd name="connsiteY94" fmla="*/ 2993328 h 4297270"/>
                  <a:gd name="connsiteX95" fmla="*/ 3444377 w 5504755"/>
                  <a:gd name="connsiteY95" fmla="*/ 2981026 h 4297270"/>
                  <a:gd name="connsiteX96" fmla="*/ 3452578 w 5504755"/>
                  <a:gd name="connsiteY96" fmla="*/ 2956424 h 4297270"/>
                  <a:gd name="connsiteX97" fmla="*/ 3448478 w 5504755"/>
                  <a:gd name="connsiteY97" fmla="*/ 2907218 h 4297270"/>
                  <a:gd name="connsiteX98" fmla="*/ 3436177 w 5504755"/>
                  <a:gd name="connsiteY98" fmla="*/ 2894917 h 4297270"/>
                  <a:gd name="connsiteX99" fmla="*/ 3399272 w 5504755"/>
                  <a:gd name="connsiteY99" fmla="*/ 2874415 h 4297270"/>
                  <a:gd name="connsiteX100" fmla="*/ 3276259 w 5504755"/>
                  <a:gd name="connsiteY100" fmla="*/ 2878515 h 4297270"/>
                  <a:gd name="connsiteX101" fmla="*/ 3255757 w 5504755"/>
                  <a:gd name="connsiteY101" fmla="*/ 2870314 h 4297270"/>
                  <a:gd name="connsiteX102" fmla="*/ 3243455 w 5504755"/>
                  <a:gd name="connsiteY102" fmla="*/ 2866214 h 4297270"/>
                  <a:gd name="connsiteX103" fmla="*/ 3202451 w 5504755"/>
                  <a:gd name="connsiteY103" fmla="*/ 2845711 h 4297270"/>
                  <a:gd name="connsiteX104" fmla="*/ 3177848 w 5504755"/>
                  <a:gd name="connsiteY104" fmla="*/ 2841611 h 4297270"/>
                  <a:gd name="connsiteX105" fmla="*/ 3165547 w 5504755"/>
                  <a:gd name="connsiteY105" fmla="*/ 2833410 h 4297270"/>
                  <a:gd name="connsiteX106" fmla="*/ 3153246 w 5504755"/>
                  <a:gd name="connsiteY106" fmla="*/ 2829310 h 4297270"/>
                  <a:gd name="connsiteX107" fmla="*/ 3149145 w 5504755"/>
                  <a:gd name="connsiteY107" fmla="*/ 2804707 h 4297270"/>
                  <a:gd name="connsiteX108" fmla="*/ 3145045 w 5504755"/>
                  <a:gd name="connsiteY108" fmla="*/ 2792406 h 4297270"/>
                  <a:gd name="connsiteX109" fmla="*/ 3124542 w 5504755"/>
                  <a:gd name="connsiteY109" fmla="*/ 2763702 h 4297270"/>
                  <a:gd name="connsiteX110" fmla="*/ 3112241 w 5504755"/>
                  <a:gd name="connsiteY110" fmla="*/ 2751401 h 4297270"/>
                  <a:gd name="connsiteX111" fmla="*/ 3095839 w 5504755"/>
                  <a:gd name="connsiteY111" fmla="*/ 2726798 h 4297270"/>
                  <a:gd name="connsiteX112" fmla="*/ 3079438 w 5504755"/>
                  <a:gd name="connsiteY112" fmla="*/ 2702196 h 4297270"/>
                  <a:gd name="connsiteX113" fmla="*/ 3071237 w 5504755"/>
                  <a:gd name="connsiteY113" fmla="*/ 2677593 h 4297270"/>
                  <a:gd name="connsiteX114" fmla="*/ 3067136 w 5504755"/>
                  <a:gd name="connsiteY114" fmla="*/ 2665292 h 4297270"/>
                  <a:gd name="connsiteX115" fmla="*/ 3058935 w 5504755"/>
                  <a:gd name="connsiteY115" fmla="*/ 2628388 h 4297270"/>
                  <a:gd name="connsiteX116" fmla="*/ 3050734 w 5504755"/>
                  <a:gd name="connsiteY116" fmla="*/ 2603785 h 4297270"/>
                  <a:gd name="connsiteX117" fmla="*/ 3046634 w 5504755"/>
                  <a:gd name="connsiteY117" fmla="*/ 2591484 h 4297270"/>
                  <a:gd name="connsiteX118" fmla="*/ 3042533 w 5504755"/>
                  <a:gd name="connsiteY118" fmla="*/ 2575082 h 4297270"/>
                  <a:gd name="connsiteX119" fmla="*/ 3034333 w 5504755"/>
                  <a:gd name="connsiteY119" fmla="*/ 2562781 h 4297270"/>
                  <a:gd name="connsiteX120" fmla="*/ 3026132 w 5504755"/>
                  <a:gd name="connsiteY120" fmla="*/ 2534077 h 4297270"/>
                  <a:gd name="connsiteX121" fmla="*/ 3009730 w 5504755"/>
                  <a:gd name="connsiteY121" fmla="*/ 2509475 h 4297270"/>
                  <a:gd name="connsiteX122" fmla="*/ 3005629 w 5504755"/>
                  <a:gd name="connsiteY122" fmla="*/ 2497173 h 4297270"/>
                  <a:gd name="connsiteX123" fmla="*/ 2968725 w 5504755"/>
                  <a:gd name="connsiteY123" fmla="*/ 2468470 h 4297270"/>
                  <a:gd name="connsiteX124" fmla="*/ 2931821 w 5504755"/>
                  <a:gd name="connsiteY124" fmla="*/ 2443867 h 4297270"/>
                  <a:gd name="connsiteX125" fmla="*/ 2919520 w 5504755"/>
                  <a:gd name="connsiteY125" fmla="*/ 2435667 h 4297270"/>
                  <a:gd name="connsiteX126" fmla="*/ 2911319 w 5504755"/>
                  <a:gd name="connsiteY126" fmla="*/ 2423365 h 4297270"/>
                  <a:gd name="connsiteX127" fmla="*/ 2894917 w 5504755"/>
                  <a:gd name="connsiteY127" fmla="*/ 2419265 h 4297270"/>
                  <a:gd name="connsiteX128" fmla="*/ 2882616 w 5504755"/>
                  <a:gd name="connsiteY128" fmla="*/ 2411064 h 4297270"/>
                  <a:gd name="connsiteX129" fmla="*/ 2858013 w 5504755"/>
                  <a:gd name="connsiteY129" fmla="*/ 2402863 h 4297270"/>
                  <a:gd name="connsiteX130" fmla="*/ 2841612 w 5504755"/>
                  <a:gd name="connsiteY130" fmla="*/ 2394662 h 4297270"/>
                  <a:gd name="connsiteX131" fmla="*/ 2771904 w 5504755"/>
                  <a:gd name="connsiteY131" fmla="*/ 2382361 h 4297270"/>
                  <a:gd name="connsiteX132" fmla="*/ 2739100 w 5504755"/>
                  <a:gd name="connsiteY132" fmla="*/ 2378260 h 4297270"/>
                  <a:gd name="connsiteX133" fmla="*/ 2476672 w 5504755"/>
                  <a:gd name="connsiteY133" fmla="*/ 2374160 h 4297270"/>
                  <a:gd name="connsiteX134" fmla="*/ 2452069 w 5504755"/>
                  <a:gd name="connsiteY134" fmla="*/ 2370059 h 4297270"/>
                  <a:gd name="connsiteX135" fmla="*/ 2427466 w 5504755"/>
                  <a:gd name="connsiteY135" fmla="*/ 2361859 h 4297270"/>
                  <a:gd name="connsiteX136" fmla="*/ 2304453 w 5504755"/>
                  <a:gd name="connsiteY136" fmla="*/ 2255247 h 4297270"/>
                  <a:gd name="connsiteX137" fmla="*/ 2259347 w 5504755"/>
                  <a:gd name="connsiteY137" fmla="*/ 2197841 h 4297270"/>
                  <a:gd name="connsiteX138" fmla="*/ 2222444 w 5504755"/>
                  <a:gd name="connsiteY138" fmla="*/ 2132234 h 4297270"/>
                  <a:gd name="connsiteX139" fmla="*/ 2181440 w 5504755"/>
                  <a:gd name="connsiteY139" fmla="*/ 2066626 h 4297270"/>
                  <a:gd name="connsiteX140" fmla="*/ 2128133 w 5504755"/>
                  <a:gd name="connsiteY140" fmla="*/ 2005120 h 4297270"/>
                  <a:gd name="connsiteX141" fmla="*/ 2058426 w 5504755"/>
                  <a:gd name="connsiteY141" fmla="*/ 1927211 h 4297270"/>
                  <a:gd name="connsiteX142" fmla="*/ 2017421 w 5504755"/>
                  <a:gd name="connsiteY142" fmla="*/ 1906708 h 4297270"/>
                  <a:gd name="connsiteX143" fmla="*/ 1968217 w 5504755"/>
                  <a:gd name="connsiteY143" fmla="*/ 1882106 h 4297270"/>
                  <a:gd name="connsiteX144" fmla="*/ 1849303 w 5504755"/>
                  <a:gd name="connsiteY144" fmla="*/ 1841102 h 4297270"/>
                  <a:gd name="connsiteX145" fmla="*/ 1742692 w 5504755"/>
                  <a:gd name="connsiteY145" fmla="*/ 1808298 h 4297270"/>
                  <a:gd name="connsiteX146" fmla="*/ 1668883 w 5504755"/>
                  <a:gd name="connsiteY146" fmla="*/ 1763194 h 4297270"/>
                  <a:gd name="connsiteX147" fmla="*/ 1504865 w 5504755"/>
                  <a:gd name="connsiteY147" fmla="*/ 1726289 h 4297270"/>
                  <a:gd name="connsiteX148" fmla="*/ 1357249 w 5504755"/>
                  <a:gd name="connsiteY148" fmla="*/ 1615577 h 4297270"/>
                  <a:gd name="connsiteX149" fmla="*/ 1295742 w 5504755"/>
                  <a:gd name="connsiteY149" fmla="*/ 1488464 h 4297270"/>
                  <a:gd name="connsiteX150" fmla="*/ 1217834 w 5504755"/>
                  <a:gd name="connsiteY150" fmla="*/ 1472062 h 4297270"/>
                  <a:gd name="connsiteX151" fmla="*/ 1123524 w 5504755"/>
                  <a:gd name="connsiteY151" fmla="*/ 1455659 h 4297270"/>
                  <a:gd name="connsiteX152" fmla="*/ 1041515 w 5504755"/>
                  <a:gd name="connsiteY152" fmla="*/ 1426957 h 4297270"/>
                  <a:gd name="connsiteX153" fmla="*/ 951305 w 5504755"/>
                  <a:gd name="connsiteY153" fmla="*/ 1377751 h 4297270"/>
                  <a:gd name="connsiteX154" fmla="*/ 897999 w 5504755"/>
                  <a:gd name="connsiteY154" fmla="*/ 1344948 h 4297270"/>
                  <a:gd name="connsiteX155" fmla="*/ 824191 w 5504755"/>
                  <a:gd name="connsiteY155" fmla="*/ 1312144 h 4297270"/>
                  <a:gd name="connsiteX156" fmla="*/ 754483 w 5504755"/>
                  <a:gd name="connsiteY156" fmla="*/ 1299843 h 4297270"/>
                  <a:gd name="connsiteX157" fmla="*/ 692976 w 5504755"/>
                  <a:gd name="connsiteY157" fmla="*/ 1250636 h 4297270"/>
                  <a:gd name="connsiteX158" fmla="*/ 627369 w 5504755"/>
                  <a:gd name="connsiteY158" fmla="*/ 1209633 h 4297270"/>
                  <a:gd name="connsiteX159" fmla="*/ 602767 w 5504755"/>
                  <a:gd name="connsiteY159" fmla="*/ 1123524 h 4297270"/>
                  <a:gd name="connsiteX160" fmla="*/ 578164 w 5504755"/>
                  <a:gd name="connsiteY160" fmla="*/ 1021012 h 4297270"/>
                  <a:gd name="connsiteX161" fmla="*/ 549461 w 5504755"/>
                  <a:gd name="connsiteY161" fmla="*/ 885697 h 4297270"/>
                  <a:gd name="connsiteX162" fmla="*/ 471553 w 5504755"/>
                  <a:gd name="connsiteY162" fmla="*/ 787285 h 4297270"/>
                  <a:gd name="connsiteX163" fmla="*/ 299333 w 5504755"/>
                  <a:gd name="connsiteY163" fmla="*/ 623268 h 4297270"/>
                  <a:gd name="connsiteX164" fmla="*/ 246028 w 5504755"/>
                  <a:gd name="connsiteY164" fmla="*/ 508456 h 4297270"/>
                  <a:gd name="connsiteX165" fmla="*/ 151718 w 5504755"/>
                  <a:gd name="connsiteY165" fmla="*/ 266529 h 4297270"/>
                  <a:gd name="connsiteX166" fmla="*/ 0 w 5504755"/>
                  <a:gd name="connsiteY16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03373 w 5504755"/>
                  <a:gd name="connsiteY87" fmla="*/ 3108140 h 4297270"/>
                  <a:gd name="connsiteX88" fmla="*/ 3399272 w 5504755"/>
                  <a:gd name="connsiteY88" fmla="*/ 3079437 h 4297270"/>
                  <a:gd name="connsiteX89" fmla="*/ 3407473 w 5504755"/>
                  <a:gd name="connsiteY89" fmla="*/ 3067136 h 4297270"/>
                  <a:gd name="connsiteX90" fmla="*/ 3415674 w 5504755"/>
                  <a:gd name="connsiteY90" fmla="*/ 3042533 h 4297270"/>
                  <a:gd name="connsiteX91" fmla="*/ 3419775 w 5504755"/>
                  <a:gd name="connsiteY91" fmla="*/ 3030232 h 4297270"/>
                  <a:gd name="connsiteX92" fmla="*/ 3427976 w 5504755"/>
                  <a:gd name="connsiteY92" fmla="*/ 3017930 h 4297270"/>
                  <a:gd name="connsiteX93" fmla="*/ 3436177 w 5504755"/>
                  <a:gd name="connsiteY93" fmla="*/ 2993328 h 4297270"/>
                  <a:gd name="connsiteX94" fmla="*/ 3444377 w 5504755"/>
                  <a:gd name="connsiteY94" fmla="*/ 2981026 h 4297270"/>
                  <a:gd name="connsiteX95" fmla="*/ 3452578 w 5504755"/>
                  <a:gd name="connsiteY95" fmla="*/ 2956424 h 4297270"/>
                  <a:gd name="connsiteX96" fmla="*/ 3448478 w 5504755"/>
                  <a:gd name="connsiteY96" fmla="*/ 2907218 h 4297270"/>
                  <a:gd name="connsiteX97" fmla="*/ 3436177 w 5504755"/>
                  <a:gd name="connsiteY97" fmla="*/ 2894917 h 4297270"/>
                  <a:gd name="connsiteX98" fmla="*/ 3399272 w 5504755"/>
                  <a:gd name="connsiteY98" fmla="*/ 2874415 h 4297270"/>
                  <a:gd name="connsiteX99" fmla="*/ 3276259 w 5504755"/>
                  <a:gd name="connsiteY99" fmla="*/ 2878515 h 4297270"/>
                  <a:gd name="connsiteX100" fmla="*/ 3255757 w 5504755"/>
                  <a:gd name="connsiteY100" fmla="*/ 2870314 h 4297270"/>
                  <a:gd name="connsiteX101" fmla="*/ 3243455 w 5504755"/>
                  <a:gd name="connsiteY101" fmla="*/ 2866214 h 4297270"/>
                  <a:gd name="connsiteX102" fmla="*/ 3202451 w 5504755"/>
                  <a:gd name="connsiteY102" fmla="*/ 2845711 h 4297270"/>
                  <a:gd name="connsiteX103" fmla="*/ 3177848 w 5504755"/>
                  <a:gd name="connsiteY103" fmla="*/ 2841611 h 4297270"/>
                  <a:gd name="connsiteX104" fmla="*/ 3165547 w 5504755"/>
                  <a:gd name="connsiteY104" fmla="*/ 2833410 h 4297270"/>
                  <a:gd name="connsiteX105" fmla="*/ 3153246 w 5504755"/>
                  <a:gd name="connsiteY105" fmla="*/ 2829310 h 4297270"/>
                  <a:gd name="connsiteX106" fmla="*/ 3149145 w 5504755"/>
                  <a:gd name="connsiteY106" fmla="*/ 2804707 h 4297270"/>
                  <a:gd name="connsiteX107" fmla="*/ 3145045 w 5504755"/>
                  <a:gd name="connsiteY107" fmla="*/ 2792406 h 4297270"/>
                  <a:gd name="connsiteX108" fmla="*/ 3124542 w 5504755"/>
                  <a:gd name="connsiteY108" fmla="*/ 2763702 h 4297270"/>
                  <a:gd name="connsiteX109" fmla="*/ 3112241 w 5504755"/>
                  <a:gd name="connsiteY109" fmla="*/ 2751401 h 4297270"/>
                  <a:gd name="connsiteX110" fmla="*/ 3095839 w 5504755"/>
                  <a:gd name="connsiteY110" fmla="*/ 2726798 h 4297270"/>
                  <a:gd name="connsiteX111" fmla="*/ 3079438 w 5504755"/>
                  <a:gd name="connsiteY111" fmla="*/ 2702196 h 4297270"/>
                  <a:gd name="connsiteX112" fmla="*/ 3071237 w 5504755"/>
                  <a:gd name="connsiteY112" fmla="*/ 2677593 h 4297270"/>
                  <a:gd name="connsiteX113" fmla="*/ 3067136 w 5504755"/>
                  <a:gd name="connsiteY113" fmla="*/ 2665292 h 4297270"/>
                  <a:gd name="connsiteX114" fmla="*/ 3058935 w 5504755"/>
                  <a:gd name="connsiteY114" fmla="*/ 2628388 h 4297270"/>
                  <a:gd name="connsiteX115" fmla="*/ 3050734 w 5504755"/>
                  <a:gd name="connsiteY115" fmla="*/ 2603785 h 4297270"/>
                  <a:gd name="connsiteX116" fmla="*/ 3046634 w 5504755"/>
                  <a:gd name="connsiteY116" fmla="*/ 2591484 h 4297270"/>
                  <a:gd name="connsiteX117" fmla="*/ 3042533 w 5504755"/>
                  <a:gd name="connsiteY117" fmla="*/ 2575082 h 4297270"/>
                  <a:gd name="connsiteX118" fmla="*/ 3034333 w 5504755"/>
                  <a:gd name="connsiteY118" fmla="*/ 2562781 h 4297270"/>
                  <a:gd name="connsiteX119" fmla="*/ 3026132 w 5504755"/>
                  <a:gd name="connsiteY119" fmla="*/ 2534077 h 4297270"/>
                  <a:gd name="connsiteX120" fmla="*/ 3009730 w 5504755"/>
                  <a:gd name="connsiteY120" fmla="*/ 2509475 h 4297270"/>
                  <a:gd name="connsiteX121" fmla="*/ 3005629 w 5504755"/>
                  <a:gd name="connsiteY121" fmla="*/ 2497173 h 4297270"/>
                  <a:gd name="connsiteX122" fmla="*/ 2968725 w 5504755"/>
                  <a:gd name="connsiteY122" fmla="*/ 2468470 h 4297270"/>
                  <a:gd name="connsiteX123" fmla="*/ 2931821 w 5504755"/>
                  <a:gd name="connsiteY123" fmla="*/ 2443867 h 4297270"/>
                  <a:gd name="connsiteX124" fmla="*/ 2919520 w 5504755"/>
                  <a:gd name="connsiteY124" fmla="*/ 2435667 h 4297270"/>
                  <a:gd name="connsiteX125" fmla="*/ 2911319 w 5504755"/>
                  <a:gd name="connsiteY125" fmla="*/ 2423365 h 4297270"/>
                  <a:gd name="connsiteX126" fmla="*/ 2894917 w 5504755"/>
                  <a:gd name="connsiteY126" fmla="*/ 2419265 h 4297270"/>
                  <a:gd name="connsiteX127" fmla="*/ 2882616 w 5504755"/>
                  <a:gd name="connsiteY127" fmla="*/ 2411064 h 4297270"/>
                  <a:gd name="connsiteX128" fmla="*/ 2858013 w 5504755"/>
                  <a:gd name="connsiteY128" fmla="*/ 2402863 h 4297270"/>
                  <a:gd name="connsiteX129" fmla="*/ 2841612 w 5504755"/>
                  <a:gd name="connsiteY129" fmla="*/ 2394662 h 4297270"/>
                  <a:gd name="connsiteX130" fmla="*/ 2771904 w 5504755"/>
                  <a:gd name="connsiteY130" fmla="*/ 2382361 h 4297270"/>
                  <a:gd name="connsiteX131" fmla="*/ 2739100 w 5504755"/>
                  <a:gd name="connsiteY131" fmla="*/ 2378260 h 4297270"/>
                  <a:gd name="connsiteX132" fmla="*/ 2476672 w 5504755"/>
                  <a:gd name="connsiteY132" fmla="*/ 2374160 h 4297270"/>
                  <a:gd name="connsiteX133" fmla="*/ 2452069 w 5504755"/>
                  <a:gd name="connsiteY133" fmla="*/ 2370059 h 4297270"/>
                  <a:gd name="connsiteX134" fmla="*/ 2427466 w 5504755"/>
                  <a:gd name="connsiteY134" fmla="*/ 2361859 h 4297270"/>
                  <a:gd name="connsiteX135" fmla="*/ 2304453 w 5504755"/>
                  <a:gd name="connsiteY135" fmla="*/ 2255247 h 4297270"/>
                  <a:gd name="connsiteX136" fmla="*/ 2259347 w 5504755"/>
                  <a:gd name="connsiteY136" fmla="*/ 2197841 h 4297270"/>
                  <a:gd name="connsiteX137" fmla="*/ 2222444 w 5504755"/>
                  <a:gd name="connsiteY137" fmla="*/ 2132234 h 4297270"/>
                  <a:gd name="connsiteX138" fmla="*/ 2181440 w 5504755"/>
                  <a:gd name="connsiteY138" fmla="*/ 2066626 h 4297270"/>
                  <a:gd name="connsiteX139" fmla="*/ 2128133 w 5504755"/>
                  <a:gd name="connsiteY139" fmla="*/ 2005120 h 4297270"/>
                  <a:gd name="connsiteX140" fmla="*/ 2058426 w 5504755"/>
                  <a:gd name="connsiteY140" fmla="*/ 1927211 h 4297270"/>
                  <a:gd name="connsiteX141" fmla="*/ 2017421 w 5504755"/>
                  <a:gd name="connsiteY141" fmla="*/ 1906708 h 4297270"/>
                  <a:gd name="connsiteX142" fmla="*/ 1968217 w 5504755"/>
                  <a:gd name="connsiteY142" fmla="*/ 1882106 h 4297270"/>
                  <a:gd name="connsiteX143" fmla="*/ 1849303 w 5504755"/>
                  <a:gd name="connsiteY143" fmla="*/ 1841102 h 4297270"/>
                  <a:gd name="connsiteX144" fmla="*/ 1742692 w 5504755"/>
                  <a:gd name="connsiteY144" fmla="*/ 1808298 h 4297270"/>
                  <a:gd name="connsiteX145" fmla="*/ 1668883 w 5504755"/>
                  <a:gd name="connsiteY145" fmla="*/ 1763194 h 4297270"/>
                  <a:gd name="connsiteX146" fmla="*/ 1504865 w 5504755"/>
                  <a:gd name="connsiteY146" fmla="*/ 1726289 h 4297270"/>
                  <a:gd name="connsiteX147" fmla="*/ 1357249 w 5504755"/>
                  <a:gd name="connsiteY147" fmla="*/ 1615577 h 4297270"/>
                  <a:gd name="connsiteX148" fmla="*/ 1295742 w 5504755"/>
                  <a:gd name="connsiteY148" fmla="*/ 1488464 h 4297270"/>
                  <a:gd name="connsiteX149" fmla="*/ 1217834 w 5504755"/>
                  <a:gd name="connsiteY149" fmla="*/ 1472062 h 4297270"/>
                  <a:gd name="connsiteX150" fmla="*/ 1123524 w 5504755"/>
                  <a:gd name="connsiteY150" fmla="*/ 1455659 h 4297270"/>
                  <a:gd name="connsiteX151" fmla="*/ 1041515 w 5504755"/>
                  <a:gd name="connsiteY151" fmla="*/ 1426957 h 4297270"/>
                  <a:gd name="connsiteX152" fmla="*/ 951305 w 5504755"/>
                  <a:gd name="connsiteY152" fmla="*/ 1377751 h 4297270"/>
                  <a:gd name="connsiteX153" fmla="*/ 897999 w 5504755"/>
                  <a:gd name="connsiteY153" fmla="*/ 1344948 h 4297270"/>
                  <a:gd name="connsiteX154" fmla="*/ 824191 w 5504755"/>
                  <a:gd name="connsiteY154" fmla="*/ 1312144 h 4297270"/>
                  <a:gd name="connsiteX155" fmla="*/ 754483 w 5504755"/>
                  <a:gd name="connsiteY155" fmla="*/ 1299843 h 4297270"/>
                  <a:gd name="connsiteX156" fmla="*/ 692976 w 5504755"/>
                  <a:gd name="connsiteY156" fmla="*/ 1250636 h 4297270"/>
                  <a:gd name="connsiteX157" fmla="*/ 627369 w 5504755"/>
                  <a:gd name="connsiteY157" fmla="*/ 1209633 h 4297270"/>
                  <a:gd name="connsiteX158" fmla="*/ 602767 w 5504755"/>
                  <a:gd name="connsiteY158" fmla="*/ 1123524 h 4297270"/>
                  <a:gd name="connsiteX159" fmla="*/ 578164 w 5504755"/>
                  <a:gd name="connsiteY159" fmla="*/ 1021012 h 4297270"/>
                  <a:gd name="connsiteX160" fmla="*/ 549461 w 5504755"/>
                  <a:gd name="connsiteY160" fmla="*/ 885697 h 4297270"/>
                  <a:gd name="connsiteX161" fmla="*/ 471553 w 5504755"/>
                  <a:gd name="connsiteY161" fmla="*/ 787285 h 4297270"/>
                  <a:gd name="connsiteX162" fmla="*/ 299333 w 5504755"/>
                  <a:gd name="connsiteY162" fmla="*/ 623268 h 4297270"/>
                  <a:gd name="connsiteX163" fmla="*/ 246028 w 5504755"/>
                  <a:gd name="connsiteY163" fmla="*/ 508456 h 4297270"/>
                  <a:gd name="connsiteX164" fmla="*/ 151718 w 5504755"/>
                  <a:gd name="connsiteY164" fmla="*/ 266529 h 4297270"/>
                  <a:gd name="connsiteX165" fmla="*/ 0 w 5504755"/>
                  <a:gd name="connsiteY16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07473 w 5504755"/>
                  <a:gd name="connsiteY88" fmla="*/ 3067136 h 4297270"/>
                  <a:gd name="connsiteX89" fmla="*/ 3415674 w 5504755"/>
                  <a:gd name="connsiteY89" fmla="*/ 3042533 h 4297270"/>
                  <a:gd name="connsiteX90" fmla="*/ 3419775 w 5504755"/>
                  <a:gd name="connsiteY90" fmla="*/ 3030232 h 4297270"/>
                  <a:gd name="connsiteX91" fmla="*/ 3427976 w 5504755"/>
                  <a:gd name="connsiteY91" fmla="*/ 3017930 h 4297270"/>
                  <a:gd name="connsiteX92" fmla="*/ 3436177 w 5504755"/>
                  <a:gd name="connsiteY92" fmla="*/ 2993328 h 4297270"/>
                  <a:gd name="connsiteX93" fmla="*/ 3444377 w 5504755"/>
                  <a:gd name="connsiteY93" fmla="*/ 2981026 h 4297270"/>
                  <a:gd name="connsiteX94" fmla="*/ 3452578 w 5504755"/>
                  <a:gd name="connsiteY94" fmla="*/ 2956424 h 4297270"/>
                  <a:gd name="connsiteX95" fmla="*/ 3448478 w 5504755"/>
                  <a:gd name="connsiteY95" fmla="*/ 2907218 h 4297270"/>
                  <a:gd name="connsiteX96" fmla="*/ 3436177 w 5504755"/>
                  <a:gd name="connsiteY96" fmla="*/ 2894917 h 4297270"/>
                  <a:gd name="connsiteX97" fmla="*/ 3399272 w 5504755"/>
                  <a:gd name="connsiteY97" fmla="*/ 2874415 h 4297270"/>
                  <a:gd name="connsiteX98" fmla="*/ 3276259 w 5504755"/>
                  <a:gd name="connsiteY98" fmla="*/ 2878515 h 4297270"/>
                  <a:gd name="connsiteX99" fmla="*/ 3255757 w 5504755"/>
                  <a:gd name="connsiteY99" fmla="*/ 2870314 h 4297270"/>
                  <a:gd name="connsiteX100" fmla="*/ 3243455 w 5504755"/>
                  <a:gd name="connsiteY100" fmla="*/ 2866214 h 4297270"/>
                  <a:gd name="connsiteX101" fmla="*/ 3202451 w 5504755"/>
                  <a:gd name="connsiteY101" fmla="*/ 2845711 h 4297270"/>
                  <a:gd name="connsiteX102" fmla="*/ 3177848 w 5504755"/>
                  <a:gd name="connsiteY102" fmla="*/ 2841611 h 4297270"/>
                  <a:gd name="connsiteX103" fmla="*/ 3165547 w 5504755"/>
                  <a:gd name="connsiteY103" fmla="*/ 2833410 h 4297270"/>
                  <a:gd name="connsiteX104" fmla="*/ 3153246 w 5504755"/>
                  <a:gd name="connsiteY104" fmla="*/ 2829310 h 4297270"/>
                  <a:gd name="connsiteX105" fmla="*/ 3149145 w 5504755"/>
                  <a:gd name="connsiteY105" fmla="*/ 2804707 h 4297270"/>
                  <a:gd name="connsiteX106" fmla="*/ 3145045 w 5504755"/>
                  <a:gd name="connsiteY106" fmla="*/ 2792406 h 4297270"/>
                  <a:gd name="connsiteX107" fmla="*/ 3124542 w 5504755"/>
                  <a:gd name="connsiteY107" fmla="*/ 2763702 h 4297270"/>
                  <a:gd name="connsiteX108" fmla="*/ 3112241 w 5504755"/>
                  <a:gd name="connsiteY108" fmla="*/ 2751401 h 4297270"/>
                  <a:gd name="connsiteX109" fmla="*/ 3095839 w 5504755"/>
                  <a:gd name="connsiteY109" fmla="*/ 2726798 h 4297270"/>
                  <a:gd name="connsiteX110" fmla="*/ 3079438 w 5504755"/>
                  <a:gd name="connsiteY110" fmla="*/ 2702196 h 4297270"/>
                  <a:gd name="connsiteX111" fmla="*/ 3071237 w 5504755"/>
                  <a:gd name="connsiteY111" fmla="*/ 2677593 h 4297270"/>
                  <a:gd name="connsiteX112" fmla="*/ 3067136 w 5504755"/>
                  <a:gd name="connsiteY112" fmla="*/ 2665292 h 4297270"/>
                  <a:gd name="connsiteX113" fmla="*/ 3058935 w 5504755"/>
                  <a:gd name="connsiteY113" fmla="*/ 2628388 h 4297270"/>
                  <a:gd name="connsiteX114" fmla="*/ 3050734 w 5504755"/>
                  <a:gd name="connsiteY114" fmla="*/ 2603785 h 4297270"/>
                  <a:gd name="connsiteX115" fmla="*/ 3046634 w 5504755"/>
                  <a:gd name="connsiteY115" fmla="*/ 2591484 h 4297270"/>
                  <a:gd name="connsiteX116" fmla="*/ 3042533 w 5504755"/>
                  <a:gd name="connsiteY116" fmla="*/ 2575082 h 4297270"/>
                  <a:gd name="connsiteX117" fmla="*/ 3034333 w 5504755"/>
                  <a:gd name="connsiteY117" fmla="*/ 2562781 h 4297270"/>
                  <a:gd name="connsiteX118" fmla="*/ 3026132 w 5504755"/>
                  <a:gd name="connsiteY118" fmla="*/ 2534077 h 4297270"/>
                  <a:gd name="connsiteX119" fmla="*/ 3009730 w 5504755"/>
                  <a:gd name="connsiteY119" fmla="*/ 2509475 h 4297270"/>
                  <a:gd name="connsiteX120" fmla="*/ 3005629 w 5504755"/>
                  <a:gd name="connsiteY120" fmla="*/ 2497173 h 4297270"/>
                  <a:gd name="connsiteX121" fmla="*/ 2968725 w 5504755"/>
                  <a:gd name="connsiteY121" fmla="*/ 2468470 h 4297270"/>
                  <a:gd name="connsiteX122" fmla="*/ 2931821 w 5504755"/>
                  <a:gd name="connsiteY122" fmla="*/ 2443867 h 4297270"/>
                  <a:gd name="connsiteX123" fmla="*/ 2919520 w 5504755"/>
                  <a:gd name="connsiteY123" fmla="*/ 2435667 h 4297270"/>
                  <a:gd name="connsiteX124" fmla="*/ 2911319 w 5504755"/>
                  <a:gd name="connsiteY124" fmla="*/ 2423365 h 4297270"/>
                  <a:gd name="connsiteX125" fmla="*/ 2894917 w 5504755"/>
                  <a:gd name="connsiteY125" fmla="*/ 2419265 h 4297270"/>
                  <a:gd name="connsiteX126" fmla="*/ 2882616 w 5504755"/>
                  <a:gd name="connsiteY126" fmla="*/ 2411064 h 4297270"/>
                  <a:gd name="connsiteX127" fmla="*/ 2858013 w 5504755"/>
                  <a:gd name="connsiteY127" fmla="*/ 2402863 h 4297270"/>
                  <a:gd name="connsiteX128" fmla="*/ 2841612 w 5504755"/>
                  <a:gd name="connsiteY128" fmla="*/ 2394662 h 4297270"/>
                  <a:gd name="connsiteX129" fmla="*/ 2771904 w 5504755"/>
                  <a:gd name="connsiteY129" fmla="*/ 2382361 h 4297270"/>
                  <a:gd name="connsiteX130" fmla="*/ 2739100 w 5504755"/>
                  <a:gd name="connsiteY130" fmla="*/ 2378260 h 4297270"/>
                  <a:gd name="connsiteX131" fmla="*/ 2476672 w 5504755"/>
                  <a:gd name="connsiteY131" fmla="*/ 2374160 h 4297270"/>
                  <a:gd name="connsiteX132" fmla="*/ 2452069 w 5504755"/>
                  <a:gd name="connsiteY132" fmla="*/ 2370059 h 4297270"/>
                  <a:gd name="connsiteX133" fmla="*/ 2427466 w 5504755"/>
                  <a:gd name="connsiteY133" fmla="*/ 2361859 h 4297270"/>
                  <a:gd name="connsiteX134" fmla="*/ 2304453 w 5504755"/>
                  <a:gd name="connsiteY134" fmla="*/ 2255247 h 4297270"/>
                  <a:gd name="connsiteX135" fmla="*/ 2259347 w 5504755"/>
                  <a:gd name="connsiteY135" fmla="*/ 2197841 h 4297270"/>
                  <a:gd name="connsiteX136" fmla="*/ 2222444 w 5504755"/>
                  <a:gd name="connsiteY136" fmla="*/ 2132234 h 4297270"/>
                  <a:gd name="connsiteX137" fmla="*/ 2181440 w 5504755"/>
                  <a:gd name="connsiteY137" fmla="*/ 2066626 h 4297270"/>
                  <a:gd name="connsiteX138" fmla="*/ 2128133 w 5504755"/>
                  <a:gd name="connsiteY138" fmla="*/ 2005120 h 4297270"/>
                  <a:gd name="connsiteX139" fmla="*/ 2058426 w 5504755"/>
                  <a:gd name="connsiteY139" fmla="*/ 1927211 h 4297270"/>
                  <a:gd name="connsiteX140" fmla="*/ 2017421 w 5504755"/>
                  <a:gd name="connsiteY140" fmla="*/ 1906708 h 4297270"/>
                  <a:gd name="connsiteX141" fmla="*/ 1968217 w 5504755"/>
                  <a:gd name="connsiteY141" fmla="*/ 1882106 h 4297270"/>
                  <a:gd name="connsiteX142" fmla="*/ 1849303 w 5504755"/>
                  <a:gd name="connsiteY142" fmla="*/ 1841102 h 4297270"/>
                  <a:gd name="connsiteX143" fmla="*/ 1742692 w 5504755"/>
                  <a:gd name="connsiteY143" fmla="*/ 1808298 h 4297270"/>
                  <a:gd name="connsiteX144" fmla="*/ 1668883 w 5504755"/>
                  <a:gd name="connsiteY144" fmla="*/ 1763194 h 4297270"/>
                  <a:gd name="connsiteX145" fmla="*/ 1504865 w 5504755"/>
                  <a:gd name="connsiteY145" fmla="*/ 1726289 h 4297270"/>
                  <a:gd name="connsiteX146" fmla="*/ 1357249 w 5504755"/>
                  <a:gd name="connsiteY146" fmla="*/ 1615577 h 4297270"/>
                  <a:gd name="connsiteX147" fmla="*/ 1295742 w 5504755"/>
                  <a:gd name="connsiteY147" fmla="*/ 1488464 h 4297270"/>
                  <a:gd name="connsiteX148" fmla="*/ 1217834 w 5504755"/>
                  <a:gd name="connsiteY148" fmla="*/ 1472062 h 4297270"/>
                  <a:gd name="connsiteX149" fmla="*/ 1123524 w 5504755"/>
                  <a:gd name="connsiteY149" fmla="*/ 1455659 h 4297270"/>
                  <a:gd name="connsiteX150" fmla="*/ 1041515 w 5504755"/>
                  <a:gd name="connsiteY150" fmla="*/ 1426957 h 4297270"/>
                  <a:gd name="connsiteX151" fmla="*/ 951305 w 5504755"/>
                  <a:gd name="connsiteY151" fmla="*/ 1377751 h 4297270"/>
                  <a:gd name="connsiteX152" fmla="*/ 897999 w 5504755"/>
                  <a:gd name="connsiteY152" fmla="*/ 1344948 h 4297270"/>
                  <a:gd name="connsiteX153" fmla="*/ 824191 w 5504755"/>
                  <a:gd name="connsiteY153" fmla="*/ 1312144 h 4297270"/>
                  <a:gd name="connsiteX154" fmla="*/ 754483 w 5504755"/>
                  <a:gd name="connsiteY154" fmla="*/ 1299843 h 4297270"/>
                  <a:gd name="connsiteX155" fmla="*/ 692976 w 5504755"/>
                  <a:gd name="connsiteY155" fmla="*/ 1250636 h 4297270"/>
                  <a:gd name="connsiteX156" fmla="*/ 627369 w 5504755"/>
                  <a:gd name="connsiteY156" fmla="*/ 1209633 h 4297270"/>
                  <a:gd name="connsiteX157" fmla="*/ 602767 w 5504755"/>
                  <a:gd name="connsiteY157" fmla="*/ 1123524 h 4297270"/>
                  <a:gd name="connsiteX158" fmla="*/ 578164 w 5504755"/>
                  <a:gd name="connsiteY158" fmla="*/ 1021012 h 4297270"/>
                  <a:gd name="connsiteX159" fmla="*/ 549461 w 5504755"/>
                  <a:gd name="connsiteY159" fmla="*/ 885697 h 4297270"/>
                  <a:gd name="connsiteX160" fmla="*/ 471553 w 5504755"/>
                  <a:gd name="connsiteY160" fmla="*/ 787285 h 4297270"/>
                  <a:gd name="connsiteX161" fmla="*/ 299333 w 5504755"/>
                  <a:gd name="connsiteY161" fmla="*/ 623268 h 4297270"/>
                  <a:gd name="connsiteX162" fmla="*/ 246028 w 5504755"/>
                  <a:gd name="connsiteY162" fmla="*/ 508456 h 4297270"/>
                  <a:gd name="connsiteX163" fmla="*/ 151718 w 5504755"/>
                  <a:gd name="connsiteY163" fmla="*/ 266529 h 4297270"/>
                  <a:gd name="connsiteX164" fmla="*/ 0 w 5504755"/>
                  <a:gd name="connsiteY16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27976 w 5504755"/>
                  <a:gd name="connsiteY90" fmla="*/ 3017930 h 4297270"/>
                  <a:gd name="connsiteX91" fmla="*/ 3436177 w 5504755"/>
                  <a:gd name="connsiteY91" fmla="*/ 2993328 h 4297270"/>
                  <a:gd name="connsiteX92" fmla="*/ 3444377 w 5504755"/>
                  <a:gd name="connsiteY92" fmla="*/ 2981026 h 4297270"/>
                  <a:gd name="connsiteX93" fmla="*/ 3452578 w 5504755"/>
                  <a:gd name="connsiteY93" fmla="*/ 2956424 h 4297270"/>
                  <a:gd name="connsiteX94" fmla="*/ 3448478 w 5504755"/>
                  <a:gd name="connsiteY94" fmla="*/ 2907218 h 4297270"/>
                  <a:gd name="connsiteX95" fmla="*/ 3436177 w 5504755"/>
                  <a:gd name="connsiteY95" fmla="*/ 2894917 h 4297270"/>
                  <a:gd name="connsiteX96" fmla="*/ 3399272 w 5504755"/>
                  <a:gd name="connsiteY96" fmla="*/ 2874415 h 4297270"/>
                  <a:gd name="connsiteX97" fmla="*/ 3276259 w 5504755"/>
                  <a:gd name="connsiteY97" fmla="*/ 2878515 h 4297270"/>
                  <a:gd name="connsiteX98" fmla="*/ 3255757 w 5504755"/>
                  <a:gd name="connsiteY98" fmla="*/ 2870314 h 4297270"/>
                  <a:gd name="connsiteX99" fmla="*/ 3243455 w 5504755"/>
                  <a:gd name="connsiteY99" fmla="*/ 2866214 h 4297270"/>
                  <a:gd name="connsiteX100" fmla="*/ 3202451 w 5504755"/>
                  <a:gd name="connsiteY100" fmla="*/ 2845711 h 4297270"/>
                  <a:gd name="connsiteX101" fmla="*/ 3177848 w 5504755"/>
                  <a:gd name="connsiteY101" fmla="*/ 2841611 h 4297270"/>
                  <a:gd name="connsiteX102" fmla="*/ 3165547 w 5504755"/>
                  <a:gd name="connsiteY102" fmla="*/ 2833410 h 4297270"/>
                  <a:gd name="connsiteX103" fmla="*/ 3153246 w 5504755"/>
                  <a:gd name="connsiteY103" fmla="*/ 2829310 h 4297270"/>
                  <a:gd name="connsiteX104" fmla="*/ 3149145 w 5504755"/>
                  <a:gd name="connsiteY104" fmla="*/ 2804707 h 4297270"/>
                  <a:gd name="connsiteX105" fmla="*/ 3145045 w 5504755"/>
                  <a:gd name="connsiteY105" fmla="*/ 2792406 h 4297270"/>
                  <a:gd name="connsiteX106" fmla="*/ 3124542 w 5504755"/>
                  <a:gd name="connsiteY106" fmla="*/ 2763702 h 4297270"/>
                  <a:gd name="connsiteX107" fmla="*/ 3112241 w 5504755"/>
                  <a:gd name="connsiteY107" fmla="*/ 2751401 h 4297270"/>
                  <a:gd name="connsiteX108" fmla="*/ 3095839 w 5504755"/>
                  <a:gd name="connsiteY108" fmla="*/ 2726798 h 4297270"/>
                  <a:gd name="connsiteX109" fmla="*/ 3079438 w 5504755"/>
                  <a:gd name="connsiteY109" fmla="*/ 2702196 h 4297270"/>
                  <a:gd name="connsiteX110" fmla="*/ 3071237 w 5504755"/>
                  <a:gd name="connsiteY110" fmla="*/ 2677593 h 4297270"/>
                  <a:gd name="connsiteX111" fmla="*/ 3067136 w 5504755"/>
                  <a:gd name="connsiteY111" fmla="*/ 2665292 h 4297270"/>
                  <a:gd name="connsiteX112" fmla="*/ 3058935 w 5504755"/>
                  <a:gd name="connsiteY112" fmla="*/ 2628388 h 4297270"/>
                  <a:gd name="connsiteX113" fmla="*/ 3050734 w 5504755"/>
                  <a:gd name="connsiteY113" fmla="*/ 2603785 h 4297270"/>
                  <a:gd name="connsiteX114" fmla="*/ 3046634 w 5504755"/>
                  <a:gd name="connsiteY114" fmla="*/ 2591484 h 4297270"/>
                  <a:gd name="connsiteX115" fmla="*/ 3042533 w 5504755"/>
                  <a:gd name="connsiteY115" fmla="*/ 2575082 h 4297270"/>
                  <a:gd name="connsiteX116" fmla="*/ 3034333 w 5504755"/>
                  <a:gd name="connsiteY116" fmla="*/ 2562781 h 4297270"/>
                  <a:gd name="connsiteX117" fmla="*/ 3026132 w 5504755"/>
                  <a:gd name="connsiteY117" fmla="*/ 2534077 h 4297270"/>
                  <a:gd name="connsiteX118" fmla="*/ 3009730 w 5504755"/>
                  <a:gd name="connsiteY118" fmla="*/ 2509475 h 4297270"/>
                  <a:gd name="connsiteX119" fmla="*/ 3005629 w 5504755"/>
                  <a:gd name="connsiteY119" fmla="*/ 2497173 h 4297270"/>
                  <a:gd name="connsiteX120" fmla="*/ 2968725 w 5504755"/>
                  <a:gd name="connsiteY120" fmla="*/ 2468470 h 4297270"/>
                  <a:gd name="connsiteX121" fmla="*/ 2931821 w 5504755"/>
                  <a:gd name="connsiteY121" fmla="*/ 2443867 h 4297270"/>
                  <a:gd name="connsiteX122" fmla="*/ 2919520 w 5504755"/>
                  <a:gd name="connsiteY122" fmla="*/ 2435667 h 4297270"/>
                  <a:gd name="connsiteX123" fmla="*/ 2911319 w 5504755"/>
                  <a:gd name="connsiteY123" fmla="*/ 2423365 h 4297270"/>
                  <a:gd name="connsiteX124" fmla="*/ 2894917 w 5504755"/>
                  <a:gd name="connsiteY124" fmla="*/ 2419265 h 4297270"/>
                  <a:gd name="connsiteX125" fmla="*/ 2882616 w 5504755"/>
                  <a:gd name="connsiteY125" fmla="*/ 2411064 h 4297270"/>
                  <a:gd name="connsiteX126" fmla="*/ 2858013 w 5504755"/>
                  <a:gd name="connsiteY126" fmla="*/ 2402863 h 4297270"/>
                  <a:gd name="connsiteX127" fmla="*/ 2841612 w 5504755"/>
                  <a:gd name="connsiteY127" fmla="*/ 2394662 h 4297270"/>
                  <a:gd name="connsiteX128" fmla="*/ 2771904 w 5504755"/>
                  <a:gd name="connsiteY128" fmla="*/ 2382361 h 4297270"/>
                  <a:gd name="connsiteX129" fmla="*/ 2739100 w 5504755"/>
                  <a:gd name="connsiteY129" fmla="*/ 2378260 h 4297270"/>
                  <a:gd name="connsiteX130" fmla="*/ 2476672 w 5504755"/>
                  <a:gd name="connsiteY130" fmla="*/ 2374160 h 4297270"/>
                  <a:gd name="connsiteX131" fmla="*/ 2452069 w 5504755"/>
                  <a:gd name="connsiteY131" fmla="*/ 2370059 h 4297270"/>
                  <a:gd name="connsiteX132" fmla="*/ 2427466 w 5504755"/>
                  <a:gd name="connsiteY132" fmla="*/ 2361859 h 4297270"/>
                  <a:gd name="connsiteX133" fmla="*/ 2304453 w 5504755"/>
                  <a:gd name="connsiteY133" fmla="*/ 2255247 h 4297270"/>
                  <a:gd name="connsiteX134" fmla="*/ 2259347 w 5504755"/>
                  <a:gd name="connsiteY134" fmla="*/ 2197841 h 4297270"/>
                  <a:gd name="connsiteX135" fmla="*/ 2222444 w 5504755"/>
                  <a:gd name="connsiteY135" fmla="*/ 2132234 h 4297270"/>
                  <a:gd name="connsiteX136" fmla="*/ 2181440 w 5504755"/>
                  <a:gd name="connsiteY136" fmla="*/ 2066626 h 4297270"/>
                  <a:gd name="connsiteX137" fmla="*/ 2128133 w 5504755"/>
                  <a:gd name="connsiteY137" fmla="*/ 2005120 h 4297270"/>
                  <a:gd name="connsiteX138" fmla="*/ 2058426 w 5504755"/>
                  <a:gd name="connsiteY138" fmla="*/ 1927211 h 4297270"/>
                  <a:gd name="connsiteX139" fmla="*/ 2017421 w 5504755"/>
                  <a:gd name="connsiteY139" fmla="*/ 1906708 h 4297270"/>
                  <a:gd name="connsiteX140" fmla="*/ 1968217 w 5504755"/>
                  <a:gd name="connsiteY140" fmla="*/ 1882106 h 4297270"/>
                  <a:gd name="connsiteX141" fmla="*/ 1849303 w 5504755"/>
                  <a:gd name="connsiteY141" fmla="*/ 1841102 h 4297270"/>
                  <a:gd name="connsiteX142" fmla="*/ 1742692 w 5504755"/>
                  <a:gd name="connsiteY142" fmla="*/ 1808298 h 4297270"/>
                  <a:gd name="connsiteX143" fmla="*/ 1668883 w 5504755"/>
                  <a:gd name="connsiteY143" fmla="*/ 1763194 h 4297270"/>
                  <a:gd name="connsiteX144" fmla="*/ 1504865 w 5504755"/>
                  <a:gd name="connsiteY144" fmla="*/ 1726289 h 4297270"/>
                  <a:gd name="connsiteX145" fmla="*/ 1357249 w 5504755"/>
                  <a:gd name="connsiteY145" fmla="*/ 1615577 h 4297270"/>
                  <a:gd name="connsiteX146" fmla="*/ 1295742 w 5504755"/>
                  <a:gd name="connsiteY146" fmla="*/ 1488464 h 4297270"/>
                  <a:gd name="connsiteX147" fmla="*/ 1217834 w 5504755"/>
                  <a:gd name="connsiteY147" fmla="*/ 1472062 h 4297270"/>
                  <a:gd name="connsiteX148" fmla="*/ 1123524 w 5504755"/>
                  <a:gd name="connsiteY148" fmla="*/ 1455659 h 4297270"/>
                  <a:gd name="connsiteX149" fmla="*/ 1041515 w 5504755"/>
                  <a:gd name="connsiteY149" fmla="*/ 1426957 h 4297270"/>
                  <a:gd name="connsiteX150" fmla="*/ 951305 w 5504755"/>
                  <a:gd name="connsiteY150" fmla="*/ 1377751 h 4297270"/>
                  <a:gd name="connsiteX151" fmla="*/ 897999 w 5504755"/>
                  <a:gd name="connsiteY151" fmla="*/ 1344948 h 4297270"/>
                  <a:gd name="connsiteX152" fmla="*/ 824191 w 5504755"/>
                  <a:gd name="connsiteY152" fmla="*/ 1312144 h 4297270"/>
                  <a:gd name="connsiteX153" fmla="*/ 754483 w 5504755"/>
                  <a:gd name="connsiteY153" fmla="*/ 1299843 h 4297270"/>
                  <a:gd name="connsiteX154" fmla="*/ 692976 w 5504755"/>
                  <a:gd name="connsiteY154" fmla="*/ 1250636 h 4297270"/>
                  <a:gd name="connsiteX155" fmla="*/ 627369 w 5504755"/>
                  <a:gd name="connsiteY155" fmla="*/ 1209633 h 4297270"/>
                  <a:gd name="connsiteX156" fmla="*/ 602767 w 5504755"/>
                  <a:gd name="connsiteY156" fmla="*/ 1123524 h 4297270"/>
                  <a:gd name="connsiteX157" fmla="*/ 578164 w 5504755"/>
                  <a:gd name="connsiteY157" fmla="*/ 1021012 h 4297270"/>
                  <a:gd name="connsiteX158" fmla="*/ 549461 w 5504755"/>
                  <a:gd name="connsiteY158" fmla="*/ 885697 h 4297270"/>
                  <a:gd name="connsiteX159" fmla="*/ 471553 w 5504755"/>
                  <a:gd name="connsiteY159" fmla="*/ 787285 h 4297270"/>
                  <a:gd name="connsiteX160" fmla="*/ 299333 w 5504755"/>
                  <a:gd name="connsiteY160" fmla="*/ 623268 h 4297270"/>
                  <a:gd name="connsiteX161" fmla="*/ 246028 w 5504755"/>
                  <a:gd name="connsiteY161" fmla="*/ 508456 h 4297270"/>
                  <a:gd name="connsiteX162" fmla="*/ 151718 w 5504755"/>
                  <a:gd name="connsiteY162" fmla="*/ 266529 h 4297270"/>
                  <a:gd name="connsiteX163" fmla="*/ 0 w 5504755"/>
                  <a:gd name="connsiteY16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4377 w 5504755"/>
                  <a:gd name="connsiteY91" fmla="*/ 2981026 h 4297270"/>
                  <a:gd name="connsiteX92" fmla="*/ 3452578 w 5504755"/>
                  <a:gd name="connsiteY92" fmla="*/ 2956424 h 4297270"/>
                  <a:gd name="connsiteX93" fmla="*/ 3448478 w 5504755"/>
                  <a:gd name="connsiteY93" fmla="*/ 2907218 h 4297270"/>
                  <a:gd name="connsiteX94" fmla="*/ 3436177 w 5504755"/>
                  <a:gd name="connsiteY94" fmla="*/ 2894917 h 4297270"/>
                  <a:gd name="connsiteX95" fmla="*/ 3399272 w 5504755"/>
                  <a:gd name="connsiteY95" fmla="*/ 2874415 h 4297270"/>
                  <a:gd name="connsiteX96" fmla="*/ 3276259 w 5504755"/>
                  <a:gd name="connsiteY96" fmla="*/ 2878515 h 4297270"/>
                  <a:gd name="connsiteX97" fmla="*/ 3255757 w 5504755"/>
                  <a:gd name="connsiteY97" fmla="*/ 2870314 h 4297270"/>
                  <a:gd name="connsiteX98" fmla="*/ 3243455 w 5504755"/>
                  <a:gd name="connsiteY98" fmla="*/ 2866214 h 4297270"/>
                  <a:gd name="connsiteX99" fmla="*/ 3202451 w 5504755"/>
                  <a:gd name="connsiteY99" fmla="*/ 2845711 h 4297270"/>
                  <a:gd name="connsiteX100" fmla="*/ 3177848 w 5504755"/>
                  <a:gd name="connsiteY100" fmla="*/ 2841611 h 4297270"/>
                  <a:gd name="connsiteX101" fmla="*/ 3165547 w 5504755"/>
                  <a:gd name="connsiteY101" fmla="*/ 2833410 h 4297270"/>
                  <a:gd name="connsiteX102" fmla="*/ 3153246 w 5504755"/>
                  <a:gd name="connsiteY102" fmla="*/ 2829310 h 4297270"/>
                  <a:gd name="connsiteX103" fmla="*/ 3149145 w 5504755"/>
                  <a:gd name="connsiteY103" fmla="*/ 2804707 h 4297270"/>
                  <a:gd name="connsiteX104" fmla="*/ 3145045 w 5504755"/>
                  <a:gd name="connsiteY104" fmla="*/ 2792406 h 4297270"/>
                  <a:gd name="connsiteX105" fmla="*/ 3124542 w 5504755"/>
                  <a:gd name="connsiteY105" fmla="*/ 2763702 h 4297270"/>
                  <a:gd name="connsiteX106" fmla="*/ 3112241 w 5504755"/>
                  <a:gd name="connsiteY106" fmla="*/ 2751401 h 4297270"/>
                  <a:gd name="connsiteX107" fmla="*/ 3095839 w 5504755"/>
                  <a:gd name="connsiteY107" fmla="*/ 2726798 h 4297270"/>
                  <a:gd name="connsiteX108" fmla="*/ 3079438 w 5504755"/>
                  <a:gd name="connsiteY108" fmla="*/ 2702196 h 4297270"/>
                  <a:gd name="connsiteX109" fmla="*/ 3071237 w 5504755"/>
                  <a:gd name="connsiteY109" fmla="*/ 2677593 h 4297270"/>
                  <a:gd name="connsiteX110" fmla="*/ 3067136 w 5504755"/>
                  <a:gd name="connsiteY110" fmla="*/ 2665292 h 4297270"/>
                  <a:gd name="connsiteX111" fmla="*/ 3058935 w 5504755"/>
                  <a:gd name="connsiteY111" fmla="*/ 2628388 h 4297270"/>
                  <a:gd name="connsiteX112" fmla="*/ 3050734 w 5504755"/>
                  <a:gd name="connsiteY112" fmla="*/ 2603785 h 4297270"/>
                  <a:gd name="connsiteX113" fmla="*/ 3046634 w 5504755"/>
                  <a:gd name="connsiteY113" fmla="*/ 2591484 h 4297270"/>
                  <a:gd name="connsiteX114" fmla="*/ 3042533 w 5504755"/>
                  <a:gd name="connsiteY114" fmla="*/ 2575082 h 4297270"/>
                  <a:gd name="connsiteX115" fmla="*/ 3034333 w 5504755"/>
                  <a:gd name="connsiteY115" fmla="*/ 2562781 h 4297270"/>
                  <a:gd name="connsiteX116" fmla="*/ 3026132 w 5504755"/>
                  <a:gd name="connsiteY116" fmla="*/ 2534077 h 4297270"/>
                  <a:gd name="connsiteX117" fmla="*/ 3009730 w 5504755"/>
                  <a:gd name="connsiteY117" fmla="*/ 2509475 h 4297270"/>
                  <a:gd name="connsiteX118" fmla="*/ 3005629 w 5504755"/>
                  <a:gd name="connsiteY118" fmla="*/ 2497173 h 4297270"/>
                  <a:gd name="connsiteX119" fmla="*/ 2968725 w 5504755"/>
                  <a:gd name="connsiteY119" fmla="*/ 2468470 h 4297270"/>
                  <a:gd name="connsiteX120" fmla="*/ 2931821 w 5504755"/>
                  <a:gd name="connsiteY120" fmla="*/ 2443867 h 4297270"/>
                  <a:gd name="connsiteX121" fmla="*/ 2919520 w 5504755"/>
                  <a:gd name="connsiteY121" fmla="*/ 2435667 h 4297270"/>
                  <a:gd name="connsiteX122" fmla="*/ 2911319 w 5504755"/>
                  <a:gd name="connsiteY122" fmla="*/ 2423365 h 4297270"/>
                  <a:gd name="connsiteX123" fmla="*/ 2894917 w 5504755"/>
                  <a:gd name="connsiteY123" fmla="*/ 2419265 h 4297270"/>
                  <a:gd name="connsiteX124" fmla="*/ 2882616 w 5504755"/>
                  <a:gd name="connsiteY124" fmla="*/ 2411064 h 4297270"/>
                  <a:gd name="connsiteX125" fmla="*/ 2858013 w 5504755"/>
                  <a:gd name="connsiteY125" fmla="*/ 2402863 h 4297270"/>
                  <a:gd name="connsiteX126" fmla="*/ 2841612 w 5504755"/>
                  <a:gd name="connsiteY126" fmla="*/ 2394662 h 4297270"/>
                  <a:gd name="connsiteX127" fmla="*/ 2771904 w 5504755"/>
                  <a:gd name="connsiteY127" fmla="*/ 2382361 h 4297270"/>
                  <a:gd name="connsiteX128" fmla="*/ 2739100 w 5504755"/>
                  <a:gd name="connsiteY128" fmla="*/ 2378260 h 4297270"/>
                  <a:gd name="connsiteX129" fmla="*/ 2476672 w 5504755"/>
                  <a:gd name="connsiteY129" fmla="*/ 2374160 h 4297270"/>
                  <a:gd name="connsiteX130" fmla="*/ 2452069 w 5504755"/>
                  <a:gd name="connsiteY130" fmla="*/ 2370059 h 4297270"/>
                  <a:gd name="connsiteX131" fmla="*/ 2427466 w 5504755"/>
                  <a:gd name="connsiteY131" fmla="*/ 2361859 h 4297270"/>
                  <a:gd name="connsiteX132" fmla="*/ 2304453 w 5504755"/>
                  <a:gd name="connsiteY132" fmla="*/ 2255247 h 4297270"/>
                  <a:gd name="connsiteX133" fmla="*/ 2259347 w 5504755"/>
                  <a:gd name="connsiteY133" fmla="*/ 2197841 h 4297270"/>
                  <a:gd name="connsiteX134" fmla="*/ 2222444 w 5504755"/>
                  <a:gd name="connsiteY134" fmla="*/ 2132234 h 4297270"/>
                  <a:gd name="connsiteX135" fmla="*/ 2181440 w 5504755"/>
                  <a:gd name="connsiteY135" fmla="*/ 2066626 h 4297270"/>
                  <a:gd name="connsiteX136" fmla="*/ 2128133 w 5504755"/>
                  <a:gd name="connsiteY136" fmla="*/ 2005120 h 4297270"/>
                  <a:gd name="connsiteX137" fmla="*/ 2058426 w 5504755"/>
                  <a:gd name="connsiteY137" fmla="*/ 1927211 h 4297270"/>
                  <a:gd name="connsiteX138" fmla="*/ 2017421 w 5504755"/>
                  <a:gd name="connsiteY138" fmla="*/ 1906708 h 4297270"/>
                  <a:gd name="connsiteX139" fmla="*/ 1968217 w 5504755"/>
                  <a:gd name="connsiteY139" fmla="*/ 1882106 h 4297270"/>
                  <a:gd name="connsiteX140" fmla="*/ 1849303 w 5504755"/>
                  <a:gd name="connsiteY140" fmla="*/ 1841102 h 4297270"/>
                  <a:gd name="connsiteX141" fmla="*/ 1742692 w 5504755"/>
                  <a:gd name="connsiteY141" fmla="*/ 1808298 h 4297270"/>
                  <a:gd name="connsiteX142" fmla="*/ 1668883 w 5504755"/>
                  <a:gd name="connsiteY142" fmla="*/ 1763194 h 4297270"/>
                  <a:gd name="connsiteX143" fmla="*/ 1504865 w 5504755"/>
                  <a:gd name="connsiteY143" fmla="*/ 1726289 h 4297270"/>
                  <a:gd name="connsiteX144" fmla="*/ 1357249 w 5504755"/>
                  <a:gd name="connsiteY144" fmla="*/ 1615577 h 4297270"/>
                  <a:gd name="connsiteX145" fmla="*/ 1295742 w 5504755"/>
                  <a:gd name="connsiteY145" fmla="*/ 1488464 h 4297270"/>
                  <a:gd name="connsiteX146" fmla="*/ 1217834 w 5504755"/>
                  <a:gd name="connsiteY146" fmla="*/ 1472062 h 4297270"/>
                  <a:gd name="connsiteX147" fmla="*/ 1123524 w 5504755"/>
                  <a:gd name="connsiteY147" fmla="*/ 1455659 h 4297270"/>
                  <a:gd name="connsiteX148" fmla="*/ 1041515 w 5504755"/>
                  <a:gd name="connsiteY148" fmla="*/ 1426957 h 4297270"/>
                  <a:gd name="connsiteX149" fmla="*/ 951305 w 5504755"/>
                  <a:gd name="connsiteY149" fmla="*/ 1377751 h 4297270"/>
                  <a:gd name="connsiteX150" fmla="*/ 897999 w 5504755"/>
                  <a:gd name="connsiteY150" fmla="*/ 1344948 h 4297270"/>
                  <a:gd name="connsiteX151" fmla="*/ 824191 w 5504755"/>
                  <a:gd name="connsiteY151" fmla="*/ 1312144 h 4297270"/>
                  <a:gd name="connsiteX152" fmla="*/ 754483 w 5504755"/>
                  <a:gd name="connsiteY152" fmla="*/ 1299843 h 4297270"/>
                  <a:gd name="connsiteX153" fmla="*/ 692976 w 5504755"/>
                  <a:gd name="connsiteY153" fmla="*/ 1250636 h 4297270"/>
                  <a:gd name="connsiteX154" fmla="*/ 627369 w 5504755"/>
                  <a:gd name="connsiteY154" fmla="*/ 1209633 h 4297270"/>
                  <a:gd name="connsiteX155" fmla="*/ 602767 w 5504755"/>
                  <a:gd name="connsiteY155" fmla="*/ 1123524 h 4297270"/>
                  <a:gd name="connsiteX156" fmla="*/ 578164 w 5504755"/>
                  <a:gd name="connsiteY156" fmla="*/ 1021012 h 4297270"/>
                  <a:gd name="connsiteX157" fmla="*/ 549461 w 5504755"/>
                  <a:gd name="connsiteY157" fmla="*/ 885697 h 4297270"/>
                  <a:gd name="connsiteX158" fmla="*/ 471553 w 5504755"/>
                  <a:gd name="connsiteY158" fmla="*/ 787285 h 4297270"/>
                  <a:gd name="connsiteX159" fmla="*/ 299333 w 5504755"/>
                  <a:gd name="connsiteY159" fmla="*/ 623268 h 4297270"/>
                  <a:gd name="connsiteX160" fmla="*/ 246028 w 5504755"/>
                  <a:gd name="connsiteY160" fmla="*/ 508456 h 4297270"/>
                  <a:gd name="connsiteX161" fmla="*/ 151718 w 5504755"/>
                  <a:gd name="connsiteY161" fmla="*/ 266529 h 4297270"/>
                  <a:gd name="connsiteX162" fmla="*/ 0 w 5504755"/>
                  <a:gd name="connsiteY16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52578 w 5504755"/>
                  <a:gd name="connsiteY91" fmla="*/ 2956424 h 4297270"/>
                  <a:gd name="connsiteX92" fmla="*/ 3448478 w 5504755"/>
                  <a:gd name="connsiteY92" fmla="*/ 2907218 h 4297270"/>
                  <a:gd name="connsiteX93" fmla="*/ 3436177 w 5504755"/>
                  <a:gd name="connsiteY93" fmla="*/ 2894917 h 4297270"/>
                  <a:gd name="connsiteX94" fmla="*/ 3399272 w 5504755"/>
                  <a:gd name="connsiteY94" fmla="*/ 2874415 h 4297270"/>
                  <a:gd name="connsiteX95" fmla="*/ 3276259 w 5504755"/>
                  <a:gd name="connsiteY95" fmla="*/ 2878515 h 4297270"/>
                  <a:gd name="connsiteX96" fmla="*/ 3255757 w 5504755"/>
                  <a:gd name="connsiteY96" fmla="*/ 2870314 h 4297270"/>
                  <a:gd name="connsiteX97" fmla="*/ 3243455 w 5504755"/>
                  <a:gd name="connsiteY97" fmla="*/ 2866214 h 4297270"/>
                  <a:gd name="connsiteX98" fmla="*/ 3202451 w 5504755"/>
                  <a:gd name="connsiteY98" fmla="*/ 2845711 h 4297270"/>
                  <a:gd name="connsiteX99" fmla="*/ 3177848 w 5504755"/>
                  <a:gd name="connsiteY99" fmla="*/ 2841611 h 4297270"/>
                  <a:gd name="connsiteX100" fmla="*/ 3165547 w 5504755"/>
                  <a:gd name="connsiteY100" fmla="*/ 2833410 h 4297270"/>
                  <a:gd name="connsiteX101" fmla="*/ 3153246 w 5504755"/>
                  <a:gd name="connsiteY101" fmla="*/ 2829310 h 4297270"/>
                  <a:gd name="connsiteX102" fmla="*/ 3149145 w 5504755"/>
                  <a:gd name="connsiteY102" fmla="*/ 2804707 h 4297270"/>
                  <a:gd name="connsiteX103" fmla="*/ 3145045 w 5504755"/>
                  <a:gd name="connsiteY103" fmla="*/ 2792406 h 4297270"/>
                  <a:gd name="connsiteX104" fmla="*/ 3124542 w 5504755"/>
                  <a:gd name="connsiteY104" fmla="*/ 2763702 h 4297270"/>
                  <a:gd name="connsiteX105" fmla="*/ 3112241 w 5504755"/>
                  <a:gd name="connsiteY105" fmla="*/ 2751401 h 4297270"/>
                  <a:gd name="connsiteX106" fmla="*/ 3095839 w 5504755"/>
                  <a:gd name="connsiteY106" fmla="*/ 2726798 h 4297270"/>
                  <a:gd name="connsiteX107" fmla="*/ 3079438 w 5504755"/>
                  <a:gd name="connsiteY107" fmla="*/ 2702196 h 4297270"/>
                  <a:gd name="connsiteX108" fmla="*/ 3071237 w 5504755"/>
                  <a:gd name="connsiteY108" fmla="*/ 2677593 h 4297270"/>
                  <a:gd name="connsiteX109" fmla="*/ 3067136 w 5504755"/>
                  <a:gd name="connsiteY109" fmla="*/ 2665292 h 4297270"/>
                  <a:gd name="connsiteX110" fmla="*/ 3058935 w 5504755"/>
                  <a:gd name="connsiteY110" fmla="*/ 2628388 h 4297270"/>
                  <a:gd name="connsiteX111" fmla="*/ 3050734 w 5504755"/>
                  <a:gd name="connsiteY111" fmla="*/ 2603785 h 4297270"/>
                  <a:gd name="connsiteX112" fmla="*/ 3046634 w 5504755"/>
                  <a:gd name="connsiteY112" fmla="*/ 2591484 h 4297270"/>
                  <a:gd name="connsiteX113" fmla="*/ 3042533 w 5504755"/>
                  <a:gd name="connsiteY113" fmla="*/ 2575082 h 4297270"/>
                  <a:gd name="connsiteX114" fmla="*/ 3034333 w 5504755"/>
                  <a:gd name="connsiteY114" fmla="*/ 2562781 h 4297270"/>
                  <a:gd name="connsiteX115" fmla="*/ 3026132 w 5504755"/>
                  <a:gd name="connsiteY115" fmla="*/ 2534077 h 4297270"/>
                  <a:gd name="connsiteX116" fmla="*/ 3009730 w 5504755"/>
                  <a:gd name="connsiteY116" fmla="*/ 2509475 h 4297270"/>
                  <a:gd name="connsiteX117" fmla="*/ 3005629 w 5504755"/>
                  <a:gd name="connsiteY117" fmla="*/ 2497173 h 4297270"/>
                  <a:gd name="connsiteX118" fmla="*/ 2968725 w 5504755"/>
                  <a:gd name="connsiteY118" fmla="*/ 2468470 h 4297270"/>
                  <a:gd name="connsiteX119" fmla="*/ 2931821 w 5504755"/>
                  <a:gd name="connsiteY119" fmla="*/ 2443867 h 4297270"/>
                  <a:gd name="connsiteX120" fmla="*/ 2919520 w 5504755"/>
                  <a:gd name="connsiteY120" fmla="*/ 2435667 h 4297270"/>
                  <a:gd name="connsiteX121" fmla="*/ 2911319 w 5504755"/>
                  <a:gd name="connsiteY121" fmla="*/ 2423365 h 4297270"/>
                  <a:gd name="connsiteX122" fmla="*/ 2894917 w 5504755"/>
                  <a:gd name="connsiteY122" fmla="*/ 2419265 h 4297270"/>
                  <a:gd name="connsiteX123" fmla="*/ 2882616 w 5504755"/>
                  <a:gd name="connsiteY123" fmla="*/ 2411064 h 4297270"/>
                  <a:gd name="connsiteX124" fmla="*/ 2858013 w 5504755"/>
                  <a:gd name="connsiteY124" fmla="*/ 2402863 h 4297270"/>
                  <a:gd name="connsiteX125" fmla="*/ 2841612 w 5504755"/>
                  <a:gd name="connsiteY125" fmla="*/ 2394662 h 4297270"/>
                  <a:gd name="connsiteX126" fmla="*/ 2771904 w 5504755"/>
                  <a:gd name="connsiteY126" fmla="*/ 2382361 h 4297270"/>
                  <a:gd name="connsiteX127" fmla="*/ 2739100 w 5504755"/>
                  <a:gd name="connsiteY127" fmla="*/ 2378260 h 4297270"/>
                  <a:gd name="connsiteX128" fmla="*/ 2476672 w 5504755"/>
                  <a:gd name="connsiteY128" fmla="*/ 2374160 h 4297270"/>
                  <a:gd name="connsiteX129" fmla="*/ 2452069 w 5504755"/>
                  <a:gd name="connsiteY129" fmla="*/ 2370059 h 4297270"/>
                  <a:gd name="connsiteX130" fmla="*/ 2427466 w 5504755"/>
                  <a:gd name="connsiteY130" fmla="*/ 2361859 h 4297270"/>
                  <a:gd name="connsiteX131" fmla="*/ 2304453 w 5504755"/>
                  <a:gd name="connsiteY131" fmla="*/ 2255247 h 4297270"/>
                  <a:gd name="connsiteX132" fmla="*/ 2259347 w 5504755"/>
                  <a:gd name="connsiteY132" fmla="*/ 2197841 h 4297270"/>
                  <a:gd name="connsiteX133" fmla="*/ 2222444 w 5504755"/>
                  <a:gd name="connsiteY133" fmla="*/ 2132234 h 4297270"/>
                  <a:gd name="connsiteX134" fmla="*/ 2181440 w 5504755"/>
                  <a:gd name="connsiteY134" fmla="*/ 2066626 h 4297270"/>
                  <a:gd name="connsiteX135" fmla="*/ 2128133 w 5504755"/>
                  <a:gd name="connsiteY135" fmla="*/ 2005120 h 4297270"/>
                  <a:gd name="connsiteX136" fmla="*/ 2058426 w 5504755"/>
                  <a:gd name="connsiteY136" fmla="*/ 1927211 h 4297270"/>
                  <a:gd name="connsiteX137" fmla="*/ 2017421 w 5504755"/>
                  <a:gd name="connsiteY137" fmla="*/ 1906708 h 4297270"/>
                  <a:gd name="connsiteX138" fmla="*/ 1968217 w 5504755"/>
                  <a:gd name="connsiteY138" fmla="*/ 1882106 h 4297270"/>
                  <a:gd name="connsiteX139" fmla="*/ 1849303 w 5504755"/>
                  <a:gd name="connsiteY139" fmla="*/ 1841102 h 4297270"/>
                  <a:gd name="connsiteX140" fmla="*/ 1742692 w 5504755"/>
                  <a:gd name="connsiteY140" fmla="*/ 1808298 h 4297270"/>
                  <a:gd name="connsiteX141" fmla="*/ 1668883 w 5504755"/>
                  <a:gd name="connsiteY141" fmla="*/ 1763194 h 4297270"/>
                  <a:gd name="connsiteX142" fmla="*/ 1504865 w 5504755"/>
                  <a:gd name="connsiteY142" fmla="*/ 1726289 h 4297270"/>
                  <a:gd name="connsiteX143" fmla="*/ 1357249 w 5504755"/>
                  <a:gd name="connsiteY143" fmla="*/ 1615577 h 4297270"/>
                  <a:gd name="connsiteX144" fmla="*/ 1295742 w 5504755"/>
                  <a:gd name="connsiteY144" fmla="*/ 1488464 h 4297270"/>
                  <a:gd name="connsiteX145" fmla="*/ 1217834 w 5504755"/>
                  <a:gd name="connsiteY145" fmla="*/ 1472062 h 4297270"/>
                  <a:gd name="connsiteX146" fmla="*/ 1123524 w 5504755"/>
                  <a:gd name="connsiteY146" fmla="*/ 1455659 h 4297270"/>
                  <a:gd name="connsiteX147" fmla="*/ 1041515 w 5504755"/>
                  <a:gd name="connsiteY147" fmla="*/ 1426957 h 4297270"/>
                  <a:gd name="connsiteX148" fmla="*/ 951305 w 5504755"/>
                  <a:gd name="connsiteY148" fmla="*/ 1377751 h 4297270"/>
                  <a:gd name="connsiteX149" fmla="*/ 897999 w 5504755"/>
                  <a:gd name="connsiteY149" fmla="*/ 1344948 h 4297270"/>
                  <a:gd name="connsiteX150" fmla="*/ 824191 w 5504755"/>
                  <a:gd name="connsiteY150" fmla="*/ 1312144 h 4297270"/>
                  <a:gd name="connsiteX151" fmla="*/ 754483 w 5504755"/>
                  <a:gd name="connsiteY151" fmla="*/ 1299843 h 4297270"/>
                  <a:gd name="connsiteX152" fmla="*/ 692976 w 5504755"/>
                  <a:gd name="connsiteY152" fmla="*/ 1250636 h 4297270"/>
                  <a:gd name="connsiteX153" fmla="*/ 627369 w 5504755"/>
                  <a:gd name="connsiteY153" fmla="*/ 1209633 h 4297270"/>
                  <a:gd name="connsiteX154" fmla="*/ 602767 w 5504755"/>
                  <a:gd name="connsiteY154" fmla="*/ 1123524 h 4297270"/>
                  <a:gd name="connsiteX155" fmla="*/ 578164 w 5504755"/>
                  <a:gd name="connsiteY155" fmla="*/ 1021012 h 4297270"/>
                  <a:gd name="connsiteX156" fmla="*/ 549461 w 5504755"/>
                  <a:gd name="connsiteY156" fmla="*/ 885697 h 4297270"/>
                  <a:gd name="connsiteX157" fmla="*/ 471553 w 5504755"/>
                  <a:gd name="connsiteY157" fmla="*/ 787285 h 4297270"/>
                  <a:gd name="connsiteX158" fmla="*/ 299333 w 5504755"/>
                  <a:gd name="connsiteY158" fmla="*/ 623268 h 4297270"/>
                  <a:gd name="connsiteX159" fmla="*/ 246028 w 5504755"/>
                  <a:gd name="connsiteY159" fmla="*/ 508456 h 4297270"/>
                  <a:gd name="connsiteX160" fmla="*/ 151718 w 5504755"/>
                  <a:gd name="connsiteY160" fmla="*/ 266529 h 4297270"/>
                  <a:gd name="connsiteX161" fmla="*/ 0 w 5504755"/>
                  <a:gd name="connsiteY16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65547 w 5504755"/>
                  <a:gd name="connsiteY99" fmla="*/ 2833410 h 4297270"/>
                  <a:gd name="connsiteX100" fmla="*/ 3153246 w 5504755"/>
                  <a:gd name="connsiteY100" fmla="*/ 2829310 h 4297270"/>
                  <a:gd name="connsiteX101" fmla="*/ 3149145 w 5504755"/>
                  <a:gd name="connsiteY101" fmla="*/ 2804707 h 4297270"/>
                  <a:gd name="connsiteX102" fmla="*/ 3145045 w 5504755"/>
                  <a:gd name="connsiteY102" fmla="*/ 2792406 h 4297270"/>
                  <a:gd name="connsiteX103" fmla="*/ 3124542 w 5504755"/>
                  <a:gd name="connsiteY103" fmla="*/ 2763702 h 4297270"/>
                  <a:gd name="connsiteX104" fmla="*/ 3112241 w 5504755"/>
                  <a:gd name="connsiteY104" fmla="*/ 2751401 h 4297270"/>
                  <a:gd name="connsiteX105" fmla="*/ 3095839 w 5504755"/>
                  <a:gd name="connsiteY105" fmla="*/ 2726798 h 4297270"/>
                  <a:gd name="connsiteX106" fmla="*/ 3079438 w 5504755"/>
                  <a:gd name="connsiteY106" fmla="*/ 2702196 h 4297270"/>
                  <a:gd name="connsiteX107" fmla="*/ 3071237 w 5504755"/>
                  <a:gd name="connsiteY107" fmla="*/ 2677593 h 4297270"/>
                  <a:gd name="connsiteX108" fmla="*/ 3067136 w 5504755"/>
                  <a:gd name="connsiteY108" fmla="*/ 2665292 h 4297270"/>
                  <a:gd name="connsiteX109" fmla="*/ 3058935 w 5504755"/>
                  <a:gd name="connsiteY109" fmla="*/ 2628388 h 4297270"/>
                  <a:gd name="connsiteX110" fmla="*/ 3050734 w 5504755"/>
                  <a:gd name="connsiteY110" fmla="*/ 2603785 h 4297270"/>
                  <a:gd name="connsiteX111" fmla="*/ 3046634 w 5504755"/>
                  <a:gd name="connsiteY111" fmla="*/ 2591484 h 4297270"/>
                  <a:gd name="connsiteX112" fmla="*/ 3042533 w 5504755"/>
                  <a:gd name="connsiteY112" fmla="*/ 2575082 h 4297270"/>
                  <a:gd name="connsiteX113" fmla="*/ 3034333 w 5504755"/>
                  <a:gd name="connsiteY113" fmla="*/ 2562781 h 4297270"/>
                  <a:gd name="connsiteX114" fmla="*/ 3026132 w 5504755"/>
                  <a:gd name="connsiteY114" fmla="*/ 2534077 h 4297270"/>
                  <a:gd name="connsiteX115" fmla="*/ 3009730 w 5504755"/>
                  <a:gd name="connsiteY115" fmla="*/ 2509475 h 4297270"/>
                  <a:gd name="connsiteX116" fmla="*/ 3005629 w 5504755"/>
                  <a:gd name="connsiteY116" fmla="*/ 2497173 h 4297270"/>
                  <a:gd name="connsiteX117" fmla="*/ 2968725 w 5504755"/>
                  <a:gd name="connsiteY117" fmla="*/ 2468470 h 4297270"/>
                  <a:gd name="connsiteX118" fmla="*/ 2931821 w 5504755"/>
                  <a:gd name="connsiteY118" fmla="*/ 2443867 h 4297270"/>
                  <a:gd name="connsiteX119" fmla="*/ 2919520 w 5504755"/>
                  <a:gd name="connsiteY119" fmla="*/ 2435667 h 4297270"/>
                  <a:gd name="connsiteX120" fmla="*/ 2911319 w 5504755"/>
                  <a:gd name="connsiteY120" fmla="*/ 2423365 h 4297270"/>
                  <a:gd name="connsiteX121" fmla="*/ 2894917 w 5504755"/>
                  <a:gd name="connsiteY121" fmla="*/ 2419265 h 4297270"/>
                  <a:gd name="connsiteX122" fmla="*/ 2882616 w 5504755"/>
                  <a:gd name="connsiteY122" fmla="*/ 2411064 h 4297270"/>
                  <a:gd name="connsiteX123" fmla="*/ 2858013 w 5504755"/>
                  <a:gd name="connsiteY123" fmla="*/ 2402863 h 4297270"/>
                  <a:gd name="connsiteX124" fmla="*/ 2841612 w 5504755"/>
                  <a:gd name="connsiteY124" fmla="*/ 2394662 h 4297270"/>
                  <a:gd name="connsiteX125" fmla="*/ 2771904 w 5504755"/>
                  <a:gd name="connsiteY125" fmla="*/ 2382361 h 4297270"/>
                  <a:gd name="connsiteX126" fmla="*/ 2739100 w 5504755"/>
                  <a:gd name="connsiteY126" fmla="*/ 2378260 h 4297270"/>
                  <a:gd name="connsiteX127" fmla="*/ 2476672 w 5504755"/>
                  <a:gd name="connsiteY127" fmla="*/ 2374160 h 4297270"/>
                  <a:gd name="connsiteX128" fmla="*/ 2452069 w 5504755"/>
                  <a:gd name="connsiteY128" fmla="*/ 2370059 h 4297270"/>
                  <a:gd name="connsiteX129" fmla="*/ 2427466 w 5504755"/>
                  <a:gd name="connsiteY129" fmla="*/ 2361859 h 4297270"/>
                  <a:gd name="connsiteX130" fmla="*/ 2304453 w 5504755"/>
                  <a:gd name="connsiteY130" fmla="*/ 2255247 h 4297270"/>
                  <a:gd name="connsiteX131" fmla="*/ 2259347 w 5504755"/>
                  <a:gd name="connsiteY131" fmla="*/ 2197841 h 4297270"/>
                  <a:gd name="connsiteX132" fmla="*/ 2222444 w 5504755"/>
                  <a:gd name="connsiteY132" fmla="*/ 2132234 h 4297270"/>
                  <a:gd name="connsiteX133" fmla="*/ 2181440 w 5504755"/>
                  <a:gd name="connsiteY133" fmla="*/ 2066626 h 4297270"/>
                  <a:gd name="connsiteX134" fmla="*/ 2128133 w 5504755"/>
                  <a:gd name="connsiteY134" fmla="*/ 2005120 h 4297270"/>
                  <a:gd name="connsiteX135" fmla="*/ 2058426 w 5504755"/>
                  <a:gd name="connsiteY135" fmla="*/ 1927211 h 4297270"/>
                  <a:gd name="connsiteX136" fmla="*/ 2017421 w 5504755"/>
                  <a:gd name="connsiteY136" fmla="*/ 1906708 h 4297270"/>
                  <a:gd name="connsiteX137" fmla="*/ 1968217 w 5504755"/>
                  <a:gd name="connsiteY137" fmla="*/ 1882106 h 4297270"/>
                  <a:gd name="connsiteX138" fmla="*/ 1849303 w 5504755"/>
                  <a:gd name="connsiteY138" fmla="*/ 1841102 h 4297270"/>
                  <a:gd name="connsiteX139" fmla="*/ 1742692 w 5504755"/>
                  <a:gd name="connsiteY139" fmla="*/ 1808298 h 4297270"/>
                  <a:gd name="connsiteX140" fmla="*/ 1668883 w 5504755"/>
                  <a:gd name="connsiteY140" fmla="*/ 1763194 h 4297270"/>
                  <a:gd name="connsiteX141" fmla="*/ 1504865 w 5504755"/>
                  <a:gd name="connsiteY141" fmla="*/ 1726289 h 4297270"/>
                  <a:gd name="connsiteX142" fmla="*/ 1357249 w 5504755"/>
                  <a:gd name="connsiteY142" fmla="*/ 1615577 h 4297270"/>
                  <a:gd name="connsiteX143" fmla="*/ 1295742 w 5504755"/>
                  <a:gd name="connsiteY143" fmla="*/ 1488464 h 4297270"/>
                  <a:gd name="connsiteX144" fmla="*/ 1217834 w 5504755"/>
                  <a:gd name="connsiteY144" fmla="*/ 1472062 h 4297270"/>
                  <a:gd name="connsiteX145" fmla="*/ 1123524 w 5504755"/>
                  <a:gd name="connsiteY145" fmla="*/ 1455659 h 4297270"/>
                  <a:gd name="connsiteX146" fmla="*/ 1041515 w 5504755"/>
                  <a:gd name="connsiteY146" fmla="*/ 1426957 h 4297270"/>
                  <a:gd name="connsiteX147" fmla="*/ 951305 w 5504755"/>
                  <a:gd name="connsiteY147" fmla="*/ 1377751 h 4297270"/>
                  <a:gd name="connsiteX148" fmla="*/ 897999 w 5504755"/>
                  <a:gd name="connsiteY148" fmla="*/ 1344948 h 4297270"/>
                  <a:gd name="connsiteX149" fmla="*/ 824191 w 5504755"/>
                  <a:gd name="connsiteY149" fmla="*/ 1312144 h 4297270"/>
                  <a:gd name="connsiteX150" fmla="*/ 754483 w 5504755"/>
                  <a:gd name="connsiteY150" fmla="*/ 1299843 h 4297270"/>
                  <a:gd name="connsiteX151" fmla="*/ 692976 w 5504755"/>
                  <a:gd name="connsiteY151" fmla="*/ 1250636 h 4297270"/>
                  <a:gd name="connsiteX152" fmla="*/ 627369 w 5504755"/>
                  <a:gd name="connsiteY152" fmla="*/ 1209633 h 4297270"/>
                  <a:gd name="connsiteX153" fmla="*/ 602767 w 5504755"/>
                  <a:gd name="connsiteY153" fmla="*/ 1123524 h 4297270"/>
                  <a:gd name="connsiteX154" fmla="*/ 578164 w 5504755"/>
                  <a:gd name="connsiteY154" fmla="*/ 1021012 h 4297270"/>
                  <a:gd name="connsiteX155" fmla="*/ 549461 w 5504755"/>
                  <a:gd name="connsiteY155" fmla="*/ 885697 h 4297270"/>
                  <a:gd name="connsiteX156" fmla="*/ 471553 w 5504755"/>
                  <a:gd name="connsiteY156" fmla="*/ 787285 h 4297270"/>
                  <a:gd name="connsiteX157" fmla="*/ 299333 w 5504755"/>
                  <a:gd name="connsiteY157" fmla="*/ 623268 h 4297270"/>
                  <a:gd name="connsiteX158" fmla="*/ 246028 w 5504755"/>
                  <a:gd name="connsiteY158" fmla="*/ 508456 h 4297270"/>
                  <a:gd name="connsiteX159" fmla="*/ 151718 w 5504755"/>
                  <a:gd name="connsiteY159" fmla="*/ 266529 h 4297270"/>
                  <a:gd name="connsiteX160" fmla="*/ 0 w 5504755"/>
                  <a:gd name="connsiteY16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65547 w 5504755"/>
                  <a:gd name="connsiteY99" fmla="*/ 2833410 h 4297270"/>
                  <a:gd name="connsiteX100" fmla="*/ 3149145 w 5504755"/>
                  <a:gd name="connsiteY100" fmla="*/ 2804707 h 4297270"/>
                  <a:gd name="connsiteX101" fmla="*/ 3145045 w 5504755"/>
                  <a:gd name="connsiteY101" fmla="*/ 2792406 h 4297270"/>
                  <a:gd name="connsiteX102" fmla="*/ 3124542 w 5504755"/>
                  <a:gd name="connsiteY102" fmla="*/ 2763702 h 4297270"/>
                  <a:gd name="connsiteX103" fmla="*/ 3112241 w 5504755"/>
                  <a:gd name="connsiteY103" fmla="*/ 2751401 h 4297270"/>
                  <a:gd name="connsiteX104" fmla="*/ 3095839 w 5504755"/>
                  <a:gd name="connsiteY104" fmla="*/ 2726798 h 4297270"/>
                  <a:gd name="connsiteX105" fmla="*/ 3079438 w 5504755"/>
                  <a:gd name="connsiteY105" fmla="*/ 2702196 h 4297270"/>
                  <a:gd name="connsiteX106" fmla="*/ 3071237 w 5504755"/>
                  <a:gd name="connsiteY106" fmla="*/ 2677593 h 4297270"/>
                  <a:gd name="connsiteX107" fmla="*/ 3067136 w 5504755"/>
                  <a:gd name="connsiteY107" fmla="*/ 2665292 h 4297270"/>
                  <a:gd name="connsiteX108" fmla="*/ 3058935 w 5504755"/>
                  <a:gd name="connsiteY108" fmla="*/ 2628388 h 4297270"/>
                  <a:gd name="connsiteX109" fmla="*/ 3050734 w 5504755"/>
                  <a:gd name="connsiteY109" fmla="*/ 2603785 h 4297270"/>
                  <a:gd name="connsiteX110" fmla="*/ 3046634 w 5504755"/>
                  <a:gd name="connsiteY110" fmla="*/ 2591484 h 4297270"/>
                  <a:gd name="connsiteX111" fmla="*/ 3042533 w 5504755"/>
                  <a:gd name="connsiteY111" fmla="*/ 2575082 h 4297270"/>
                  <a:gd name="connsiteX112" fmla="*/ 3034333 w 5504755"/>
                  <a:gd name="connsiteY112" fmla="*/ 2562781 h 4297270"/>
                  <a:gd name="connsiteX113" fmla="*/ 3026132 w 5504755"/>
                  <a:gd name="connsiteY113" fmla="*/ 2534077 h 4297270"/>
                  <a:gd name="connsiteX114" fmla="*/ 3009730 w 5504755"/>
                  <a:gd name="connsiteY114" fmla="*/ 2509475 h 4297270"/>
                  <a:gd name="connsiteX115" fmla="*/ 3005629 w 5504755"/>
                  <a:gd name="connsiteY115" fmla="*/ 2497173 h 4297270"/>
                  <a:gd name="connsiteX116" fmla="*/ 2968725 w 5504755"/>
                  <a:gd name="connsiteY116" fmla="*/ 2468470 h 4297270"/>
                  <a:gd name="connsiteX117" fmla="*/ 2931821 w 5504755"/>
                  <a:gd name="connsiteY117" fmla="*/ 2443867 h 4297270"/>
                  <a:gd name="connsiteX118" fmla="*/ 2919520 w 5504755"/>
                  <a:gd name="connsiteY118" fmla="*/ 2435667 h 4297270"/>
                  <a:gd name="connsiteX119" fmla="*/ 2911319 w 5504755"/>
                  <a:gd name="connsiteY119" fmla="*/ 2423365 h 4297270"/>
                  <a:gd name="connsiteX120" fmla="*/ 2894917 w 5504755"/>
                  <a:gd name="connsiteY120" fmla="*/ 2419265 h 4297270"/>
                  <a:gd name="connsiteX121" fmla="*/ 2882616 w 5504755"/>
                  <a:gd name="connsiteY121" fmla="*/ 2411064 h 4297270"/>
                  <a:gd name="connsiteX122" fmla="*/ 2858013 w 5504755"/>
                  <a:gd name="connsiteY122" fmla="*/ 2402863 h 4297270"/>
                  <a:gd name="connsiteX123" fmla="*/ 2841612 w 5504755"/>
                  <a:gd name="connsiteY123" fmla="*/ 2394662 h 4297270"/>
                  <a:gd name="connsiteX124" fmla="*/ 2771904 w 5504755"/>
                  <a:gd name="connsiteY124" fmla="*/ 2382361 h 4297270"/>
                  <a:gd name="connsiteX125" fmla="*/ 2739100 w 5504755"/>
                  <a:gd name="connsiteY125" fmla="*/ 2378260 h 4297270"/>
                  <a:gd name="connsiteX126" fmla="*/ 2476672 w 5504755"/>
                  <a:gd name="connsiteY126" fmla="*/ 2374160 h 4297270"/>
                  <a:gd name="connsiteX127" fmla="*/ 2452069 w 5504755"/>
                  <a:gd name="connsiteY127" fmla="*/ 2370059 h 4297270"/>
                  <a:gd name="connsiteX128" fmla="*/ 2427466 w 5504755"/>
                  <a:gd name="connsiteY128" fmla="*/ 2361859 h 4297270"/>
                  <a:gd name="connsiteX129" fmla="*/ 2304453 w 5504755"/>
                  <a:gd name="connsiteY129" fmla="*/ 2255247 h 4297270"/>
                  <a:gd name="connsiteX130" fmla="*/ 2259347 w 5504755"/>
                  <a:gd name="connsiteY130" fmla="*/ 2197841 h 4297270"/>
                  <a:gd name="connsiteX131" fmla="*/ 2222444 w 5504755"/>
                  <a:gd name="connsiteY131" fmla="*/ 2132234 h 4297270"/>
                  <a:gd name="connsiteX132" fmla="*/ 2181440 w 5504755"/>
                  <a:gd name="connsiteY132" fmla="*/ 2066626 h 4297270"/>
                  <a:gd name="connsiteX133" fmla="*/ 2128133 w 5504755"/>
                  <a:gd name="connsiteY133" fmla="*/ 2005120 h 4297270"/>
                  <a:gd name="connsiteX134" fmla="*/ 2058426 w 5504755"/>
                  <a:gd name="connsiteY134" fmla="*/ 1927211 h 4297270"/>
                  <a:gd name="connsiteX135" fmla="*/ 2017421 w 5504755"/>
                  <a:gd name="connsiteY135" fmla="*/ 1906708 h 4297270"/>
                  <a:gd name="connsiteX136" fmla="*/ 1968217 w 5504755"/>
                  <a:gd name="connsiteY136" fmla="*/ 1882106 h 4297270"/>
                  <a:gd name="connsiteX137" fmla="*/ 1849303 w 5504755"/>
                  <a:gd name="connsiteY137" fmla="*/ 1841102 h 4297270"/>
                  <a:gd name="connsiteX138" fmla="*/ 1742692 w 5504755"/>
                  <a:gd name="connsiteY138" fmla="*/ 1808298 h 4297270"/>
                  <a:gd name="connsiteX139" fmla="*/ 1668883 w 5504755"/>
                  <a:gd name="connsiteY139" fmla="*/ 1763194 h 4297270"/>
                  <a:gd name="connsiteX140" fmla="*/ 1504865 w 5504755"/>
                  <a:gd name="connsiteY140" fmla="*/ 1726289 h 4297270"/>
                  <a:gd name="connsiteX141" fmla="*/ 1357249 w 5504755"/>
                  <a:gd name="connsiteY141" fmla="*/ 1615577 h 4297270"/>
                  <a:gd name="connsiteX142" fmla="*/ 1295742 w 5504755"/>
                  <a:gd name="connsiteY142" fmla="*/ 1488464 h 4297270"/>
                  <a:gd name="connsiteX143" fmla="*/ 1217834 w 5504755"/>
                  <a:gd name="connsiteY143" fmla="*/ 1472062 h 4297270"/>
                  <a:gd name="connsiteX144" fmla="*/ 1123524 w 5504755"/>
                  <a:gd name="connsiteY144" fmla="*/ 1455659 h 4297270"/>
                  <a:gd name="connsiteX145" fmla="*/ 1041515 w 5504755"/>
                  <a:gd name="connsiteY145" fmla="*/ 1426957 h 4297270"/>
                  <a:gd name="connsiteX146" fmla="*/ 951305 w 5504755"/>
                  <a:gd name="connsiteY146" fmla="*/ 1377751 h 4297270"/>
                  <a:gd name="connsiteX147" fmla="*/ 897999 w 5504755"/>
                  <a:gd name="connsiteY147" fmla="*/ 1344948 h 4297270"/>
                  <a:gd name="connsiteX148" fmla="*/ 824191 w 5504755"/>
                  <a:gd name="connsiteY148" fmla="*/ 1312144 h 4297270"/>
                  <a:gd name="connsiteX149" fmla="*/ 754483 w 5504755"/>
                  <a:gd name="connsiteY149" fmla="*/ 1299843 h 4297270"/>
                  <a:gd name="connsiteX150" fmla="*/ 692976 w 5504755"/>
                  <a:gd name="connsiteY150" fmla="*/ 1250636 h 4297270"/>
                  <a:gd name="connsiteX151" fmla="*/ 627369 w 5504755"/>
                  <a:gd name="connsiteY151" fmla="*/ 1209633 h 4297270"/>
                  <a:gd name="connsiteX152" fmla="*/ 602767 w 5504755"/>
                  <a:gd name="connsiteY152" fmla="*/ 1123524 h 4297270"/>
                  <a:gd name="connsiteX153" fmla="*/ 578164 w 5504755"/>
                  <a:gd name="connsiteY153" fmla="*/ 1021012 h 4297270"/>
                  <a:gd name="connsiteX154" fmla="*/ 549461 w 5504755"/>
                  <a:gd name="connsiteY154" fmla="*/ 885697 h 4297270"/>
                  <a:gd name="connsiteX155" fmla="*/ 471553 w 5504755"/>
                  <a:gd name="connsiteY155" fmla="*/ 787285 h 4297270"/>
                  <a:gd name="connsiteX156" fmla="*/ 299333 w 5504755"/>
                  <a:gd name="connsiteY156" fmla="*/ 623268 h 4297270"/>
                  <a:gd name="connsiteX157" fmla="*/ 246028 w 5504755"/>
                  <a:gd name="connsiteY157" fmla="*/ 508456 h 4297270"/>
                  <a:gd name="connsiteX158" fmla="*/ 151718 w 5504755"/>
                  <a:gd name="connsiteY158" fmla="*/ 266529 h 4297270"/>
                  <a:gd name="connsiteX159" fmla="*/ 0 w 5504755"/>
                  <a:gd name="connsiteY15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65547 w 5504755"/>
                  <a:gd name="connsiteY99" fmla="*/ 2833410 h 4297270"/>
                  <a:gd name="connsiteX100" fmla="*/ 3149145 w 5504755"/>
                  <a:gd name="connsiteY100" fmla="*/ 2804707 h 4297270"/>
                  <a:gd name="connsiteX101" fmla="*/ 3124542 w 5504755"/>
                  <a:gd name="connsiteY101" fmla="*/ 2763702 h 4297270"/>
                  <a:gd name="connsiteX102" fmla="*/ 3112241 w 5504755"/>
                  <a:gd name="connsiteY102" fmla="*/ 2751401 h 4297270"/>
                  <a:gd name="connsiteX103" fmla="*/ 3095839 w 5504755"/>
                  <a:gd name="connsiteY103" fmla="*/ 2726798 h 4297270"/>
                  <a:gd name="connsiteX104" fmla="*/ 3079438 w 5504755"/>
                  <a:gd name="connsiteY104" fmla="*/ 2702196 h 4297270"/>
                  <a:gd name="connsiteX105" fmla="*/ 3071237 w 5504755"/>
                  <a:gd name="connsiteY105" fmla="*/ 2677593 h 4297270"/>
                  <a:gd name="connsiteX106" fmla="*/ 3067136 w 5504755"/>
                  <a:gd name="connsiteY106" fmla="*/ 2665292 h 4297270"/>
                  <a:gd name="connsiteX107" fmla="*/ 3058935 w 5504755"/>
                  <a:gd name="connsiteY107" fmla="*/ 2628388 h 4297270"/>
                  <a:gd name="connsiteX108" fmla="*/ 3050734 w 5504755"/>
                  <a:gd name="connsiteY108" fmla="*/ 2603785 h 4297270"/>
                  <a:gd name="connsiteX109" fmla="*/ 3046634 w 5504755"/>
                  <a:gd name="connsiteY109" fmla="*/ 2591484 h 4297270"/>
                  <a:gd name="connsiteX110" fmla="*/ 3042533 w 5504755"/>
                  <a:gd name="connsiteY110" fmla="*/ 2575082 h 4297270"/>
                  <a:gd name="connsiteX111" fmla="*/ 3034333 w 5504755"/>
                  <a:gd name="connsiteY111" fmla="*/ 2562781 h 4297270"/>
                  <a:gd name="connsiteX112" fmla="*/ 3026132 w 5504755"/>
                  <a:gd name="connsiteY112" fmla="*/ 2534077 h 4297270"/>
                  <a:gd name="connsiteX113" fmla="*/ 3009730 w 5504755"/>
                  <a:gd name="connsiteY113" fmla="*/ 2509475 h 4297270"/>
                  <a:gd name="connsiteX114" fmla="*/ 3005629 w 5504755"/>
                  <a:gd name="connsiteY114" fmla="*/ 2497173 h 4297270"/>
                  <a:gd name="connsiteX115" fmla="*/ 2968725 w 5504755"/>
                  <a:gd name="connsiteY115" fmla="*/ 2468470 h 4297270"/>
                  <a:gd name="connsiteX116" fmla="*/ 2931821 w 5504755"/>
                  <a:gd name="connsiteY116" fmla="*/ 2443867 h 4297270"/>
                  <a:gd name="connsiteX117" fmla="*/ 2919520 w 5504755"/>
                  <a:gd name="connsiteY117" fmla="*/ 2435667 h 4297270"/>
                  <a:gd name="connsiteX118" fmla="*/ 2911319 w 5504755"/>
                  <a:gd name="connsiteY118" fmla="*/ 2423365 h 4297270"/>
                  <a:gd name="connsiteX119" fmla="*/ 2894917 w 5504755"/>
                  <a:gd name="connsiteY119" fmla="*/ 2419265 h 4297270"/>
                  <a:gd name="connsiteX120" fmla="*/ 2882616 w 5504755"/>
                  <a:gd name="connsiteY120" fmla="*/ 2411064 h 4297270"/>
                  <a:gd name="connsiteX121" fmla="*/ 2858013 w 5504755"/>
                  <a:gd name="connsiteY121" fmla="*/ 2402863 h 4297270"/>
                  <a:gd name="connsiteX122" fmla="*/ 2841612 w 5504755"/>
                  <a:gd name="connsiteY122" fmla="*/ 2394662 h 4297270"/>
                  <a:gd name="connsiteX123" fmla="*/ 2771904 w 5504755"/>
                  <a:gd name="connsiteY123" fmla="*/ 2382361 h 4297270"/>
                  <a:gd name="connsiteX124" fmla="*/ 2739100 w 5504755"/>
                  <a:gd name="connsiteY124" fmla="*/ 2378260 h 4297270"/>
                  <a:gd name="connsiteX125" fmla="*/ 2476672 w 5504755"/>
                  <a:gd name="connsiteY125" fmla="*/ 2374160 h 4297270"/>
                  <a:gd name="connsiteX126" fmla="*/ 2452069 w 5504755"/>
                  <a:gd name="connsiteY126" fmla="*/ 2370059 h 4297270"/>
                  <a:gd name="connsiteX127" fmla="*/ 2427466 w 5504755"/>
                  <a:gd name="connsiteY127" fmla="*/ 2361859 h 4297270"/>
                  <a:gd name="connsiteX128" fmla="*/ 2304453 w 5504755"/>
                  <a:gd name="connsiteY128" fmla="*/ 2255247 h 4297270"/>
                  <a:gd name="connsiteX129" fmla="*/ 2259347 w 5504755"/>
                  <a:gd name="connsiteY129" fmla="*/ 2197841 h 4297270"/>
                  <a:gd name="connsiteX130" fmla="*/ 2222444 w 5504755"/>
                  <a:gd name="connsiteY130" fmla="*/ 2132234 h 4297270"/>
                  <a:gd name="connsiteX131" fmla="*/ 2181440 w 5504755"/>
                  <a:gd name="connsiteY131" fmla="*/ 2066626 h 4297270"/>
                  <a:gd name="connsiteX132" fmla="*/ 2128133 w 5504755"/>
                  <a:gd name="connsiteY132" fmla="*/ 2005120 h 4297270"/>
                  <a:gd name="connsiteX133" fmla="*/ 2058426 w 5504755"/>
                  <a:gd name="connsiteY133" fmla="*/ 1927211 h 4297270"/>
                  <a:gd name="connsiteX134" fmla="*/ 2017421 w 5504755"/>
                  <a:gd name="connsiteY134" fmla="*/ 1906708 h 4297270"/>
                  <a:gd name="connsiteX135" fmla="*/ 1968217 w 5504755"/>
                  <a:gd name="connsiteY135" fmla="*/ 1882106 h 4297270"/>
                  <a:gd name="connsiteX136" fmla="*/ 1849303 w 5504755"/>
                  <a:gd name="connsiteY136" fmla="*/ 1841102 h 4297270"/>
                  <a:gd name="connsiteX137" fmla="*/ 1742692 w 5504755"/>
                  <a:gd name="connsiteY137" fmla="*/ 1808298 h 4297270"/>
                  <a:gd name="connsiteX138" fmla="*/ 1668883 w 5504755"/>
                  <a:gd name="connsiteY138" fmla="*/ 1763194 h 4297270"/>
                  <a:gd name="connsiteX139" fmla="*/ 1504865 w 5504755"/>
                  <a:gd name="connsiteY139" fmla="*/ 1726289 h 4297270"/>
                  <a:gd name="connsiteX140" fmla="*/ 1357249 w 5504755"/>
                  <a:gd name="connsiteY140" fmla="*/ 1615577 h 4297270"/>
                  <a:gd name="connsiteX141" fmla="*/ 1295742 w 5504755"/>
                  <a:gd name="connsiteY141" fmla="*/ 1488464 h 4297270"/>
                  <a:gd name="connsiteX142" fmla="*/ 1217834 w 5504755"/>
                  <a:gd name="connsiteY142" fmla="*/ 1472062 h 4297270"/>
                  <a:gd name="connsiteX143" fmla="*/ 1123524 w 5504755"/>
                  <a:gd name="connsiteY143" fmla="*/ 1455659 h 4297270"/>
                  <a:gd name="connsiteX144" fmla="*/ 1041515 w 5504755"/>
                  <a:gd name="connsiteY144" fmla="*/ 1426957 h 4297270"/>
                  <a:gd name="connsiteX145" fmla="*/ 951305 w 5504755"/>
                  <a:gd name="connsiteY145" fmla="*/ 1377751 h 4297270"/>
                  <a:gd name="connsiteX146" fmla="*/ 897999 w 5504755"/>
                  <a:gd name="connsiteY146" fmla="*/ 1344948 h 4297270"/>
                  <a:gd name="connsiteX147" fmla="*/ 824191 w 5504755"/>
                  <a:gd name="connsiteY147" fmla="*/ 1312144 h 4297270"/>
                  <a:gd name="connsiteX148" fmla="*/ 754483 w 5504755"/>
                  <a:gd name="connsiteY148" fmla="*/ 1299843 h 4297270"/>
                  <a:gd name="connsiteX149" fmla="*/ 692976 w 5504755"/>
                  <a:gd name="connsiteY149" fmla="*/ 1250636 h 4297270"/>
                  <a:gd name="connsiteX150" fmla="*/ 627369 w 5504755"/>
                  <a:gd name="connsiteY150" fmla="*/ 1209633 h 4297270"/>
                  <a:gd name="connsiteX151" fmla="*/ 602767 w 5504755"/>
                  <a:gd name="connsiteY151" fmla="*/ 1123524 h 4297270"/>
                  <a:gd name="connsiteX152" fmla="*/ 578164 w 5504755"/>
                  <a:gd name="connsiteY152" fmla="*/ 1021012 h 4297270"/>
                  <a:gd name="connsiteX153" fmla="*/ 549461 w 5504755"/>
                  <a:gd name="connsiteY153" fmla="*/ 885697 h 4297270"/>
                  <a:gd name="connsiteX154" fmla="*/ 471553 w 5504755"/>
                  <a:gd name="connsiteY154" fmla="*/ 787285 h 4297270"/>
                  <a:gd name="connsiteX155" fmla="*/ 299333 w 5504755"/>
                  <a:gd name="connsiteY155" fmla="*/ 623268 h 4297270"/>
                  <a:gd name="connsiteX156" fmla="*/ 246028 w 5504755"/>
                  <a:gd name="connsiteY156" fmla="*/ 508456 h 4297270"/>
                  <a:gd name="connsiteX157" fmla="*/ 151718 w 5504755"/>
                  <a:gd name="connsiteY157" fmla="*/ 266529 h 4297270"/>
                  <a:gd name="connsiteX158" fmla="*/ 0 w 5504755"/>
                  <a:gd name="connsiteY15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65547 w 5504755"/>
                  <a:gd name="connsiteY99" fmla="*/ 2833410 h 4297270"/>
                  <a:gd name="connsiteX100" fmla="*/ 3124542 w 5504755"/>
                  <a:gd name="connsiteY100" fmla="*/ 2763702 h 4297270"/>
                  <a:gd name="connsiteX101" fmla="*/ 3112241 w 5504755"/>
                  <a:gd name="connsiteY101" fmla="*/ 2751401 h 4297270"/>
                  <a:gd name="connsiteX102" fmla="*/ 3095839 w 5504755"/>
                  <a:gd name="connsiteY102" fmla="*/ 2726798 h 4297270"/>
                  <a:gd name="connsiteX103" fmla="*/ 3079438 w 5504755"/>
                  <a:gd name="connsiteY103" fmla="*/ 2702196 h 4297270"/>
                  <a:gd name="connsiteX104" fmla="*/ 3071237 w 5504755"/>
                  <a:gd name="connsiteY104" fmla="*/ 2677593 h 4297270"/>
                  <a:gd name="connsiteX105" fmla="*/ 3067136 w 5504755"/>
                  <a:gd name="connsiteY105" fmla="*/ 2665292 h 4297270"/>
                  <a:gd name="connsiteX106" fmla="*/ 3058935 w 5504755"/>
                  <a:gd name="connsiteY106" fmla="*/ 2628388 h 4297270"/>
                  <a:gd name="connsiteX107" fmla="*/ 3050734 w 5504755"/>
                  <a:gd name="connsiteY107" fmla="*/ 2603785 h 4297270"/>
                  <a:gd name="connsiteX108" fmla="*/ 3046634 w 5504755"/>
                  <a:gd name="connsiteY108" fmla="*/ 2591484 h 4297270"/>
                  <a:gd name="connsiteX109" fmla="*/ 3042533 w 5504755"/>
                  <a:gd name="connsiteY109" fmla="*/ 2575082 h 4297270"/>
                  <a:gd name="connsiteX110" fmla="*/ 3034333 w 5504755"/>
                  <a:gd name="connsiteY110" fmla="*/ 2562781 h 4297270"/>
                  <a:gd name="connsiteX111" fmla="*/ 3026132 w 5504755"/>
                  <a:gd name="connsiteY111" fmla="*/ 2534077 h 4297270"/>
                  <a:gd name="connsiteX112" fmla="*/ 3009730 w 5504755"/>
                  <a:gd name="connsiteY112" fmla="*/ 2509475 h 4297270"/>
                  <a:gd name="connsiteX113" fmla="*/ 3005629 w 5504755"/>
                  <a:gd name="connsiteY113" fmla="*/ 2497173 h 4297270"/>
                  <a:gd name="connsiteX114" fmla="*/ 2968725 w 5504755"/>
                  <a:gd name="connsiteY114" fmla="*/ 2468470 h 4297270"/>
                  <a:gd name="connsiteX115" fmla="*/ 2931821 w 5504755"/>
                  <a:gd name="connsiteY115" fmla="*/ 2443867 h 4297270"/>
                  <a:gd name="connsiteX116" fmla="*/ 2919520 w 5504755"/>
                  <a:gd name="connsiteY116" fmla="*/ 2435667 h 4297270"/>
                  <a:gd name="connsiteX117" fmla="*/ 2911319 w 5504755"/>
                  <a:gd name="connsiteY117" fmla="*/ 2423365 h 4297270"/>
                  <a:gd name="connsiteX118" fmla="*/ 2894917 w 5504755"/>
                  <a:gd name="connsiteY118" fmla="*/ 2419265 h 4297270"/>
                  <a:gd name="connsiteX119" fmla="*/ 2882616 w 5504755"/>
                  <a:gd name="connsiteY119" fmla="*/ 2411064 h 4297270"/>
                  <a:gd name="connsiteX120" fmla="*/ 2858013 w 5504755"/>
                  <a:gd name="connsiteY120" fmla="*/ 2402863 h 4297270"/>
                  <a:gd name="connsiteX121" fmla="*/ 2841612 w 5504755"/>
                  <a:gd name="connsiteY121" fmla="*/ 2394662 h 4297270"/>
                  <a:gd name="connsiteX122" fmla="*/ 2771904 w 5504755"/>
                  <a:gd name="connsiteY122" fmla="*/ 2382361 h 4297270"/>
                  <a:gd name="connsiteX123" fmla="*/ 2739100 w 5504755"/>
                  <a:gd name="connsiteY123" fmla="*/ 2378260 h 4297270"/>
                  <a:gd name="connsiteX124" fmla="*/ 2476672 w 5504755"/>
                  <a:gd name="connsiteY124" fmla="*/ 2374160 h 4297270"/>
                  <a:gd name="connsiteX125" fmla="*/ 2452069 w 5504755"/>
                  <a:gd name="connsiteY125" fmla="*/ 2370059 h 4297270"/>
                  <a:gd name="connsiteX126" fmla="*/ 2427466 w 5504755"/>
                  <a:gd name="connsiteY126" fmla="*/ 2361859 h 4297270"/>
                  <a:gd name="connsiteX127" fmla="*/ 2304453 w 5504755"/>
                  <a:gd name="connsiteY127" fmla="*/ 2255247 h 4297270"/>
                  <a:gd name="connsiteX128" fmla="*/ 2259347 w 5504755"/>
                  <a:gd name="connsiteY128" fmla="*/ 2197841 h 4297270"/>
                  <a:gd name="connsiteX129" fmla="*/ 2222444 w 5504755"/>
                  <a:gd name="connsiteY129" fmla="*/ 2132234 h 4297270"/>
                  <a:gd name="connsiteX130" fmla="*/ 2181440 w 5504755"/>
                  <a:gd name="connsiteY130" fmla="*/ 2066626 h 4297270"/>
                  <a:gd name="connsiteX131" fmla="*/ 2128133 w 5504755"/>
                  <a:gd name="connsiteY131" fmla="*/ 2005120 h 4297270"/>
                  <a:gd name="connsiteX132" fmla="*/ 2058426 w 5504755"/>
                  <a:gd name="connsiteY132" fmla="*/ 1927211 h 4297270"/>
                  <a:gd name="connsiteX133" fmla="*/ 2017421 w 5504755"/>
                  <a:gd name="connsiteY133" fmla="*/ 1906708 h 4297270"/>
                  <a:gd name="connsiteX134" fmla="*/ 1968217 w 5504755"/>
                  <a:gd name="connsiteY134" fmla="*/ 1882106 h 4297270"/>
                  <a:gd name="connsiteX135" fmla="*/ 1849303 w 5504755"/>
                  <a:gd name="connsiteY135" fmla="*/ 1841102 h 4297270"/>
                  <a:gd name="connsiteX136" fmla="*/ 1742692 w 5504755"/>
                  <a:gd name="connsiteY136" fmla="*/ 1808298 h 4297270"/>
                  <a:gd name="connsiteX137" fmla="*/ 1668883 w 5504755"/>
                  <a:gd name="connsiteY137" fmla="*/ 1763194 h 4297270"/>
                  <a:gd name="connsiteX138" fmla="*/ 1504865 w 5504755"/>
                  <a:gd name="connsiteY138" fmla="*/ 1726289 h 4297270"/>
                  <a:gd name="connsiteX139" fmla="*/ 1357249 w 5504755"/>
                  <a:gd name="connsiteY139" fmla="*/ 1615577 h 4297270"/>
                  <a:gd name="connsiteX140" fmla="*/ 1295742 w 5504755"/>
                  <a:gd name="connsiteY140" fmla="*/ 1488464 h 4297270"/>
                  <a:gd name="connsiteX141" fmla="*/ 1217834 w 5504755"/>
                  <a:gd name="connsiteY141" fmla="*/ 1472062 h 4297270"/>
                  <a:gd name="connsiteX142" fmla="*/ 1123524 w 5504755"/>
                  <a:gd name="connsiteY142" fmla="*/ 1455659 h 4297270"/>
                  <a:gd name="connsiteX143" fmla="*/ 1041515 w 5504755"/>
                  <a:gd name="connsiteY143" fmla="*/ 1426957 h 4297270"/>
                  <a:gd name="connsiteX144" fmla="*/ 951305 w 5504755"/>
                  <a:gd name="connsiteY144" fmla="*/ 1377751 h 4297270"/>
                  <a:gd name="connsiteX145" fmla="*/ 897999 w 5504755"/>
                  <a:gd name="connsiteY145" fmla="*/ 1344948 h 4297270"/>
                  <a:gd name="connsiteX146" fmla="*/ 824191 w 5504755"/>
                  <a:gd name="connsiteY146" fmla="*/ 1312144 h 4297270"/>
                  <a:gd name="connsiteX147" fmla="*/ 754483 w 5504755"/>
                  <a:gd name="connsiteY147" fmla="*/ 1299843 h 4297270"/>
                  <a:gd name="connsiteX148" fmla="*/ 692976 w 5504755"/>
                  <a:gd name="connsiteY148" fmla="*/ 1250636 h 4297270"/>
                  <a:gd name="connsiteX149" fmla="*/ 627369 w 5504755"/>
                  <a:gd name="connsiteY149" fmla="*/ 1209633 h 4297270"/>
                  <a:gd name="connsiteX150" fmla="*/ 602767 w 5504755"/>
                  <a:gd name="connsiteY150" fmla="*/ 1123524 h 4297270"/>
                  <a:gd name="connsiteX151" fmla="*/ 578164 w 5504755"/>
                  <a:gd name="connsiteY151" fmla="*/ 1021012 h 4297270"/>
                  <a:gd name="connsiteX152" fmla="*/ 549461 w 5504755"/>
                  <a:gd name="connsiteY152" fmla="*/ 885697 h 4297270"/>
                  <a:gd name="connsiteX153" fmla="*/ 471553 w 5504755"/>
                  <a:gd name="connsiteY153" fmla="*/ 787285 h 4297270"/>
                  <a:gd name="connsiteX154" fmla="*/ 299333 w 5504755"/>
                  <a:gd name="connsiteY154" fmla="*/ 623268 h 4297270"/>
                  <a:gd name="connsiteX155" fmla="*/ 246028 w 5504755"/>
                  <a:gd name="connsiteY155" fmla="*/ 508456 h 4297270"/>
                  <a:gd name="connsiteX156" fmla="*/ 151718 w 5504755"/>
                  <a:gd name="connsiteY156" fmla="*/ 266529 h 4297270"/>
                  <a:gd name="connsiteX157" fmla="*/ 0 w 5504755"/>
                  <a:gd name="connsiteY15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77848 w 5504755"/>
                  <a:gd name="connsiteY98" fmla="*/ 2841611 h 4297270"/>
                  <a:gd name="connsiteX99" fmla="*/ 3124542 w 5504755"/>
                  <a:gd name="connsiteY99" fmla="*/ 2763702 h 4297270"/>
                  <a:gd name="connsiteX100" fmla="*/ 3112241 w 5504755"/>
                  <a:gd name="connsiteY100" fmla="*/ 2751401 h 4297270"/>
                  <a:gd name="connsiteX101" fmla="*/ 3095839 w 5504755"/>
                  <a:gd name="connsiteY101" fmla="*/ 2726798 h 4297270"/>
                  <a:gd name="connsiteX102" fmla="*/ 3079438 w 5504755"/>
                  <a:gd name="connsiteY102" fmla="*/ 2702196 h 4297270"/>
                  <a:gd name="connsiteX103" fmla="*/ 3071237 w 5504755"/>
                  <a:gd name="connsiteY103" fmla="*/ 2677593 h 4297270"/>
                  <a:gd name="connsiteX104" fmla="*/ 3067136 w 5504755"/>
                  <a:gd name="connsiteY104" fmla="*/ 2665292 h 4297270"/>
                  <a:gd name="connsiteX105" fmla="*/ 3058935 w 5504755"/>
                  <a:gd name="connsiteY105" fmla="*/ 2628388 h 4297270"/>
                  <a:gd name="connsiteX106" fmla="*/ 3050734 w 5504755"/>
                  <a:gd name="connsiteY106" fmla="*/ 2603785 h 4297270"/>
                  <a:gd name="connsiteX107" fmla="*/ 3046634 w 5504755"/>
                  <a:gd name="connsiteY107" fmla="*/ 2591484 h 4297270"/>
                  <a:gd name="connsiteX108" fmla="*/ 3042533 w 5504755"/>
                  <a:gd name="connsiteY108" fmla="*/ 2575082 h 4297270"/>
                  <a:gd name="connsiteX109" fmla="*/ 3034333 w 5504755"/>
                  <a:gd name="connsiteY109" fmla="*/ 2562781 h 4297270"/>
                  <a:gd name="connsiteX110" fmla="*/ 3026132 w 5504755"/>
                  <a:gd name="connsiteY110" fmla="*/ 2534077 h 4297270"/>
                  <a:gd name="connsiteX111" fmla="*/ 3009730 w 5504755"/>
                  <a:gd name="connsiteY111" fmla="*/ 2509475 h 4297270"/>
                  <a:gd name="connsiteX112" fmla="*/ 3005629 w 5504755"/>
                  <a:gd name="connsiteY112" fmla="*/ 2497173 h 4297270"/>
                  <a:gd name="connsiteX113" fmla="*/ 2968725 w 5504755"/>
                  <a:gd name="connsiteY113" fmla="*/ 2468470 h 4297270"/>
                  <a:gd name="connsiteX114" fmla="*/ 2931821 w 5504755"/>
                  <a:gd name="connsiteY114" fmla="*/ 2443867 h 4297270"/>
                  <a:gd name="connsiteX115" fmla="*/ 2919520 w 5504755"/>
                  <a:gd name="connsiteY115" fmla="*/ 2435667 h 4297270"/>
                  <a:gd name="connsiteX116" fmla="*/ 2911319 w 5504755"/>
                  <a:gd name="connsiteY116" fmla="*/ 2423365 h 4297270"/>
                  <a:gd name="connsiteX117" fmla="*/ 2894917 w 5504755"/>
                  <a:gd name="connsiteY117" fmla="*/ 2419265 h 4297270"/>
                  <a:gd name="connsiteX118" fmla="*/ 2882616 w 5504755"/>
                  <a:gd name="connsiteY118" fmla="*/ 2411064 h 4297270"/>
                  <a:gd name="connsiteX119" fmla="*/ 2858013 w 5504755"/>
                  <a:gd name="connsiteY119" fmla="*/ 2402863 h 4297270"/>
                  <a:gd name="connsiteX120" fmla="*/ 2841612 w 5504755"/>
                  <a:gd name="connsiteY120" fmla="*/ 2394662 h 4297270"/>
                  <a:gd name="connsiteX121" fmla="*/ 2771904 w 5504755"/>
                  <a:gd name="connsiteY121" fmla="*/ 2382361 h 4297270"/>
                  <a:gd name="connsiteX122" fmla="*/ 2739100 w 5504755"/>
                  <a:gd name="connsiteY122" fmla="*/ 2378260 h 4297270"/>
                  <a:gd name="connsiteX123" fmla="*/ 2476672 w 5504755"/>
                  <a:gd name="connsiteY123" fmla="*/ 2374160 h 4297270"/>
                  <a:gd name="connsiteX124" fmla="*/ 2452069 w 5504755"/>
                  <a:gd name="connsiteY124" fmla="*/ 2370059 h 4297270"/>
                  <a:gd name="connsiteX125" fmla="*/ 2427466 w 5504755"/>
                  <a:gd name="connsiteY125" fmla="*/ 2361859 h 4297270"/>
                  <a:gd name="connsiteX126" fmla="*/ 2304453 w 5504755"/>
                  <a:gd name="connsiteY126" fmla="*/ 2255247 h 4297270"/>
                  <a:gd name="connsiteX127" fmla="*/ 2259347 w 5504755"/>
                  <a:gd name="connsiteY127" fmla="*/ 2197841 h 4297270"/>
                  <a:gd name="connsiteX128" fmla="*/ 2222444 w 5504755"/>
                  <a:gd name="connsiteY128" fmla="*/ 2132234 h 4297270"/>
                  <a:gd name="connsiteX129" fmla="*/ 2181440 w 5504755"/>
                  <a:gd name="connsiteY129" fmla="*/ 2066626 h 4297270"/>
                  <a:gd name="connsiteX130" fmla="*/ 2128133 w 5504755"/>
                  <a:gd name="connsiteY130" fmla="*/ 2005120 h 4297270"/>
                  <a:gd name="connsiteX131" fmla="*/ 2058426 w 5504755"/>
                  <a:gd name="connsiteY131" fmla="*/ 1927211 h 4297270"/>
                  <a:gd name="connsiteX132" fmla="*/ 2017421 w 5504755"/>
                  <a:gd name="connsiteY132" fmla="*/ 1906708 h 4297270"/>
                  <a:gd name="connsiteX133" fmla="*/ 1968217 w 5504755"/>
                  <a:gd name="connsiteY133" fmla="*/ 1882106 h 4297270"/>
                  <a:gd name="connsiteX134" fmla="*/ 1849303 w 5504755"/>
                  <a:gd name="connsiteY134" fmla="*/ 1841102 h 4297270"/>
                  <a:gd name="connsiteX135" fmla="*/ 1742692 w 5504755"/>
                  <a:gd name="connsiteY135" fmla="*/ 1808298 h 4297270"/>
                  <a:gd name="connsiteX136" fmla="*/ 1668883 w 5504755"/>
                  <a:gd name="connsiteY136" fmla="*/ 1763194 h 4297270"/>
                  <a:gd name="connsiteX137" fmla="*/ 1504865 w 5504755"/>
                  <a:gd name="connsiteY137" fmla="*/ 1726289 h 4297270"/>
                  <a:gd name="connsiteX138" fmla="*/ 1357249 w 5504755"/>
                  <a:gd name="connsiteY138" fmla="*/ 1615577 h 4297270"/>
                  <a:gd name="connsiteX139" fmla="*/ 1295742 w 5504755"/>
                  <a:gd name="connsiteY139" fmla="*/ 1488464 h 4297270"/>
                  <a:gd name="connsiteX140" fmla="*/ 1217834 w 5504755"/>
                  <a:gd name="connsiteY140" fmla="*/ 1472062 h 4297270"/>
                  <a:gd name="connsiteX141" fmla="*/ 1123524 w 5504755"/>
                  <a:gd name="connsiteY141" fmla="*/ 1455659 h 4297270"/>
                  <a:gd name="connsiteX142" fmla="*/ 1041515 w 5504755"/>
                  <a:gd name="connsiteY142" fmla="*/ 1426957 h 4297270"/>
                  <a:gd name="connsiteX143" fmla="*/ 951305 w 5504755"/>
                  <a:gd name="connsiteY143" fmla="*/ 1377751 h 4297270"/>
                  <a:gd name="connsiteX144" fmla="*/ 897999 w 5504755"/>
                  <a:gd name="connsiteY144" fmla="*/ 1344948 h 4297270"/>
                  <a:gd name="connsiteX145" fmla="*/ 824191 w 5504755"/>
                  <a:gd name="connsiteY145" fmla="*/ 1312144 h 4297270"/>
                  <a:gd name="connsiteX146" fmla="*/ 754483 w 5504755"/>
                  <a:gd name="connsiteY146" fmla="*/ 1299843 h 4297270"/>
                  <a:gd name="connsiteX147" fmla="*/ 692976 w 5504755"/>
                  <a:gd name="connsiteY147" fmla="*/ 1250636 h 4297270"/>
                  <a:gd name="connsiteX148" fmla="*/ 627369 w 5504755"/>
                  <a:gd name="connsiteY148" fmla="*/ 1209633 h 4297270"/>
                  <a:gd name="connsiteX149" fmla="*/ 602767 w 5504755"/>
                  <a:gd name="connsiteY149" fmla="*/ 1123524 h 4297270"/>
                  <a:gd name="connsiteX150" fmla="*/ 578164 w 5504755"/>
                  <a:gd name="connsiteY150" fmla="*/ 1021012 h 4297270"/>
                  <a:gd name="connsiteX151" fmla="*/ 549461 w 5504755"/>
                  <a:gd name="connsiteY151" fmla="*/ 885697 h 4297270"/>
                  <a:gd name="connsiteX152" fmla="*/ 471553 w 5504755"/>
                  <a:gd name="connsiteY152" fmla="*/ 787285 h 4297270"/>
                  <a:gd name="connsiteX153" fmla="*/ 299333 w 5504755"/>
                  <a:gd name="connsiteY153" fmla="*/ 623268 h 4297270"/>
                  <a:gd name="connsiteX154" fmla="*/ 246028 w 5504755"/>
                  <a:gd name="connsiteY154" fmla="*/ 508456 h 4297270"/>
                  <a:gd name="connsiteX155" fmla="*/ 151718 w 5504755"/>
                  <a:gd name="connsiteY155" fmla="*/ 266529 h 4297270"/>
                  <a:gd name="connsiteX156" fmla="*/ 0 w 5504755"/>
                  <a:gd name="connsiteY15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55757 w 5504755"/>
                  <a:gd name="connsiteY95" fmla="*/ 2870314 h 4297270"/>
                  <a:gd name="connsiteX96" fmla="*/ 3243455 w 5504755"/>
                  <a:gd name="connsiteY96" fmla="*/ 2866214 h 4297270"/>
                  <a:gd name="connsiteX97" fmla="*/ 3202451 w 5504755"/>
                  <a:gd name="connsiteY97" fmla="*/ 2845711 h 4297270"/>
                  <a:gd name="connsiteX98" fmla="*/ 3157345 w 5504755"/>
                  <a:gd name="connsiteY98" fmla="*/ 2821109 h 4297270"/>
                  <a:gd name="connsiteX99" fmla="*/ 3124542 w 5504755"/>
                  <a:gd name="connsiteY99" fmla="*/ 2763702 h 4297270"/>
                  <a:gd name="connsiteX100" fmla="*/ 3112241 w 5504755"/>
                  <a:gd name="connsiteY100" fmla="*/ 2751401 h 4297270"/>
                  <a:gd name="connsiteX101" fmla="*/ 3095839 w 5504755"/>
                  <a:gd name="connsiteY101" fmla="*/ 2726798 h 4297270"/>
                  <a:gd name="connsiteX102" fmla="*/ 3079438 w 5504755"/>
                  <a:gd name="connsiteY102" fmla="*/ 2702196 h 4297270"/>
                  <a:gd name="connsiteX103" fmla="*/ 3071237 w 5504755"/>
                  <a:gd name="connsiteY103" fmla="*/ 2677593 h 4297270"/>
                  <a:gd name="connsiteX104" fmla="*/ 3067136 w 5504755"/>
                  <a:gd name="connsiteY104" fmla="*/ 2665292 h 4297270"/>
                  <a:gd name="connsiteX105" fmla="*/ 3058935 w 5504755"/>
                  <a:gd name="connsiteY105" fmla="*/ 2628388 h 4297270"/>
                  <a:gd name="connsiteX106" fmla="*/ 3050734 w 5504755"/>
                  <a:gd name="connsiteY106" fmla="*/ 2603785 h 4297270"/>
                  <a:gd name="connsiteX107" fmla="*/ 3046634 w 5504755"/>
                  <a:gd name="connsiteY107" fmla="*/ 2591484 h 4297270"/>
                  <a:gd name="connsiteX108" fmla="*/ 3042533 w 5504755"/>
                  <a:gd name="connsiteY108" fmla="*/ 2575082 h 4297270"/>
                  <a:gd name="connsiteX109" fmla="*/ 3034333 w 5504755"/>
                  <a:gd name="connsiteY109" fmla="*/ 2562781 h 4297270"/>
                  <a:gd name="connsiteX110" fmla="*/ 3026132 w 5504755"/>
                  <a:gd name="connsiteY110" fmla="*/ 2534077 h 4297270"/>
                  <a:gd name="connsiteX111" fmla="*/ 3009730 w 5504755"/>
                  <a:gd name="connsiteY111" fmla="*/ 2509475 h 4297270"/>
                  <a:gd name="connsiteX112" fmla="*/ 3005629 w 5504755"/>
                  <a:gd name="connsiteY112" fmla="*/ 2497173 h 4297270"/>
                  <a:gd name="connsiteX113" fmla="*/ 2968725 w 5504755"/>
                  <a:gd name="connsiteY113" fmla="*/ 2468470 h 4297270"/>
                  <a:gd name="connsiteX114" fmla="*/ 2931821 w 5504755"/>
                  <a:gd name="connsiteY114" fmla="*/ 2443867 h 4297270"/>
                  <a:gd name="connsiteX115" fmla="*/ 2919520 w 5504755"/>
                  <a:gd name="connsiteY115" fmla="*/ 2435667 h 4297270"/>
                  <a:gd name="connsiteX116" fmla="*/ 2911319 w 5504755"/>
                  <a:gd name="connsiteY116" fmla="*/ 2423365 h 4297270"/>
                  <a:gd name="connsiteX117" fmla="*/ 2894917 w 5504755"/>
                  <a:gd name="connsiteY117" fmla="*/ 2419265 h 4297270"/>
                  <a:gd name="connsiteX118" fmla="*/ 2882616 w 5504755"/>
                  <a:gd name="connsiteY118" fmla="*/ 2411064 h 4297270"/>
                  <a:gd name="connsiteX119" fmla="*/ 2858013 w 5504755"/>
                  <a:gd name="connsiteY119" fmla="*/ 2402863 h 4297270"/>
                  <a:gd name="connsiteX120" fmla="*/ 2841612 w 5504755"/>
                  <a:gd name="connsiteY120" fmla="*/ 2394662 h 4297270"/>
                  <a:gd name="connsiteX121" fmla="*/ 2771904 w 5504755"/>
                  <a:gd name="connsiteY121" fmla="*/ 2382361 h 4297270"/>
                  <a:gd name="connsiteX122" fmla="*/ 2739100 w 5504755"/>
                  <a:gd name="connsiteY122" fmla="*/ 2378260 h 4297270"/>
                  <a:gd name="connsiteX123" fmla="*/ 2476672 w 5504755"/>
                  <a:gd name="connsiteY123" fmla="*/ 2374160 h 4297270"/>
                  <a:gd name="connsiteX124" fmla="*/ 2452069 w 5504755"/>
                  <a:gd name="connsiteY124" fmla="*/ 2370059 h 4297270"/>
                  <a:gd name="connsiteX125" fmla="*/ 2427466 w 5504755"/>
                  <a:gd name="connsiteY125" fmla="*/ 2361859 h 4297270"/>
                  <a:gd name="connsiteX126" fmla="*/ 2304453 w 5504755"/>
                  <a:gd name="connsiteY126" fmla="*/ 2255247 h 4297270"/>
                  <a:gd name="connsiteX127" fmla="*/ 2259347 w 5504755"/>
                  <a:gd name="connsiteY127" fmla="*/ 2197841 h 4297270"/>
                  <a:gd name="connsiteX128" fmla="*/ 2222444 w 5504755"/>
                  <a:gd name="connsiteY128" fmla="*/ 2132234 h 4297270"/>
                  <a:gd name="connsiteX129" fmla="*/ 2181440 w 5504755"/>
                  <a:gd name="connsiteY129" fmla="*/ 2066626 h 4297270"/>
                  <a:gd name="connsiteX130" fmla="*/ 2128133 w 5504755"/>
                  <a:gd name="connsiteY130" fmla="*/ 2005120 h 4297270"/>
                  <a:gd name="connsiteX131" fmla="*/ 2058426 w 5504755"/>
                  <a:gd name="connsiteY131" fmla="*/ 1927211 h 4297270"/>
                  <a:gd name="connsiteX132" fmla="*/ 2017421 w 5504755"/>
                  <a:gd name="connsiteY132" fmla="*/ 1906708 h 4297270"/>
                  <a:gd name="connsiteX133" fmla="*/ 1968217 w 5504755"/>
                  <a:gd name="connsiteY133" fmla="*/ 1882106 h 4297270"/>
                  <a:gd name="connsiteX134" fmla="*/ 1849303 w 5504755"/>
                  <a:gd name="connsiteY134" fmla="*/ 1841102 h 4297270"/>
                  <a:gd name="connsiteX135" fmla="*/ 1742692 w 5504755"/>
                  <a:gd name="connsiteY135" fmla="*/ 1808298 h 4297270"/>
                  <a:gd name="connsiteX136" fmla="*/ 1668883 w 5504755"/>
                  <a:gd name="connsiteY136" fmla="*/ 1763194 h 4297270"/>
                  <a:gd name="connsiteX137" fmla="*/ 1504865 w 5504755"/>
                  <a:gd name="connsiteY137" fmla="*/ 1726289 h 4297270"/>
                  <a:gd name="connsiteX138" fmla="*/ 1357249 w 5504755"/>
                  <a:gd name="connsiteY138" fmla="*/ 1615577 h 4297270"/>
                  <a:gd name="connsiteX139" fmla="*/ 1295742 w 5504755"/>
                  <a:gd name="connsiteY139" fmla="*/ 1488464 h 4297270"/>
                  <a:gd name="connsiteX140" fmla="*/ 1217834 w 5504755"/>
                  <a:gd name="connsiteY140" fmla="*/ 1472062 h 4297270"/>
                  <a:gd name="connsiteX141" fmla="*/ 1123524 w 5504755"/>
                  <a:gd name="connsiteY141" fmla="*/ 1455659 h 4297270"/>
                  <a:gd name="connsiteX142" fmla="*/ 1041515 w 5504755"/>
                  <a:gd name="connsiteY142" fmla="*/ 1426957 h 4297270"/>
                  <a:gd name="connsiteX143" fmla="*/ 951305 w 5504755"/>
                  <a:gd name="connsiteY143" fmla="*/ 1377751 h 4297270"/>
                  <a:gd name="connsiteX144" fmla="*/ 897999 w 5504755"/>
                  <a:gd name="connsiteY144" fmla="*/ 1344948 h 4297270"/>
                  <a:gd name="connsiteX145" fmla="*/ 824191 w 5504755"/>
                  <a:gd name="connsiteY145" fmla="*/ 1312144 h 4297270"/>
                  <a:gd name="connsiteX146" fmla="*/ 754483 w 5504755"/>
                  <a:gd name="connsiteY146" fmla="*/ 1299843 h 4297270"/>
                  <a:gd name="connsiteX147" fmla="*/ 692976 w 5504755"/>
                  <a:gd name="connsiteY147" fmla="*/ 1250636 h 4297270"/>
                  <a:gd name="connsiteX148" fmla="*/ 627369 w 5504755"/>
                  <a:gd name="connsiteY148" fmla="*/ 1209633 h 4297270"/>
                  <a:gd name="connsiteX149" fmla="*/ 602767 w 5504755"/>
                  <a:gd name="connsiteY149" fmla="*/ 1123524 h 4297270"/>
                  <a:gd name="connsiteX150" fmla="*/ 578164 w 5504755"/>
                  <a:gd name="connsiteY150" fmla="*/ 1021012 h 4297270"/>
                  <a:gd name="connsiteX151" fmla="*/ 549461 w 5504755"/>
                  <a:gd name="connsiteY151" fmla="*/ 885697 h 4297270"/>
                  <a:gd name="connsiteX152" fmla="*/ 471553 w 5504755"/>
                  <a:gd name="connsiteY152" fmla="*/ 787285 h 4297270"/>
                  <a:gd name="connsiteX153" fmla="*/ 299333 w 5504755"/>
                  <a:gd name="connsiteY153" fmla="*/ 623268 h 4297270"/>
                  <a:gd name="connsiteX154" fmla="*/ 246028 w 5504755"/>
                  <a:gd name="connsiteY154" fmla="*/ 508456 h 4297270"/>
                  <a:gd name="connsiteX155" fmla="*/ 151718 w 5504755"/>
                  <a:gd name="connsiteY155" fmla="*/ 266529 h 4297270"/>
                  <a:gd name="connsiteX156" fmla="*/ 0 w 5504755"/>
                  <a:gd name="connsiteY15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43455 w 5504755"/>
                  <a:gd name="connsiteY95" fmla="*/ 2866214 h 4297270"/>
                  <a:gd name="connsiteX96" fmla="*/ 3202451 w 5504755"/>
                  <a:gd name="connsiteY96" fmla="*/ 2845711 h 4297270"/>
                  <a:gd name="connsiteX97" fmla="*/ 3157345 w 5504755"/>
                  <a:gd name="connsiteY97" fmla="*/ 2821109 h 4297270"/>
                  <a:gd name="connsiteX98" fmla="*/ 3124542 w 5504755"/>
                  <a:gd name="connsiteY98" fmla="*/ 2763702 h 4297270"/>
                  <a:gd name="connsiteX99" fmla="*/ 3112241 w 5504755"/>
                  <a:gd name="connsiteY99" fmla="*/ 2751401 h 4297270"/>
                  <a:gd name="connsiteX100" fmla="*/ 3095839 w 5504755"/>
                  <a:gd name="connsiteY100" fmla="*/ 2726798 h 4297270"/>
                  <a:gd name="connsiteX101" fmla="*/ 3079438 w 5504755"/>
                  <a:gd name="connsiteY101" fmla="*/ 2702196 h 4297270"/>
                  <a:gd name="connsiteX102" fmla="*/ 3071237 w 5504755"/>
                  <a:gd name="connsiteY102" fmla="*/ 2677593 h 4297270"/>
                  <a:gd name="connsiteX103" fmla="*/ 3067136 w 5504755"/>
                  <a:gd name="connsiteY103" fmla="*/ 2665292 h 4297270"/>
                  <a:gd name="connsiteX104" fmla="*/ 3058935 w 5504755"/>
                  <a:gd name="connsiteY104" fmla="*/ 2628388 h 4297270"/>
                  <a:gd name="connsiteX105" fmla="*/ 3050734 w 5504755"/>
                  <a:gd name="connsiteY105" fmla="*/ 2603785 h 4297270"/>
                  <a:gd name="connsiteX106" fmla="*/ 3046634 w 5504755"/>
                  <a:gd name="connsiteY106" fmla="*/ 2591484 h 4297270"/>
                  <a:gd name="connsiteX107" fmla="*/ 3042533 w 5504755"/>
                  <a:gd name="connsiteY107" fmla="*/ 2575082 h 4297270"/>
                  <a:gd name="connsiteX108" fmla="*/ 3034333 w 5504755"/>
                  <a:gd name="connsiteY108" fmla="*/ 2562781 h 4297270"/>
                  <a:gd name="connsiteX109" fmla="*/ 3026132 w 5504755"/>
                  <a:gd name="connsiteY109" fmla="*/ 2534077 h 4297270"/>
                  <a:gd name="connsiteX110" fmla="*/ 3009730 w 5504755"/>
                  <a:gd name="connsiteY110" fmla="*/ 2509475 h 4297270"/>
                  <a:gd name="connsiteX111" fmla="*/ 3005629 w 5504755"/>
                  <a:gd name="connsiteY111" fmla="*/ 2497173 h 4297270"/>
                  <a:gd name="connsiteX112" fmla="*/ 2968725 w 5504755"/>
                  <a:gd name="connsiteY112" fmla="*/ 2468470 h 4297270"/>
                  <a:gd name="connsiteX113" fmla="*/ 2931821 w 5504755"/>
                  <a:gd name="connsiteY113" fmla="*/ 2443867 h 4297270"/>
                  <a:gd name="connsiteX114" fmla="*/ 2919520 w 5504755"/>
                  <a:gd name="connsiteY114" fmla="*/ 2435667 h 4297270"/>
                  <a:gd name="connsiteX115" fmla="*/ 2911319 w 5504755"/>
                  <a:gd name="connsiteY115" fmla="*/ 2423365 h 4297270"/>
                  <a:gd name="connsiteX116" fmla="*/ 2894917 w 5504755"/>
                  <a:gd name="connsiteY116" fmla="*/ 2419265 h 4297270"/>
                  <a:gd name="connsiteX117" fmla="*/ 2882616 w 5504755"/>
                  <a:gd name="connsiteY117" fmla="*/ 2411064 h 4297270"/>
                  <a:gd name="connsiteX118" fmla="*/ 2858013 w 5504755"/>
                  <a:gd name="connsiteY118" fmla="*/ 2402863 h 4297270"/>
                  <a:gd name="connsiteX119" fmla="*/ 2841612 w 5504755"/>
                  <a:gd name="connsiteY119" fmla="*/ 2394662 h 4297270"/>
                  <a:gd name="connsiteX120" fmla="*/ 2771904 w 5504755"/>
                  <a:gd name="connsiteY120" fmla="*/ 2382361 h 4297270"/>
                  <a:gd name="connsiteX121" fmla="*/ 2739100 w 5504755"/>
                  <a:gd name="connsiteY121" fmla="*/ 2378260 h 4297270"/>
                  <a:gd name="connsiteX122" fmla="*/ 2476672 w 5504755"/>
                  <a:gd name="connsiteY122" fmla="*/ 2374160 h 4297270"/>
                  <a:gd name="connsiteX123" fmla="*/ 2452069 w 5504755"/>
                  <a:gd name="connsiteY123" fmla="*/ 2370059 h 4297270"/>
                  <a:gd name="connsiteX124" fmla="*/ 2427466 w 5504755"/>
                  <a:gd name="connsiteY124" fmla="*/ 2361859 h 4297270"/>
                  <a:gd name="connsiteX125" fmla="*/ 2304453 w 5504755"/>
                  <a:gd name="connsiteY125" fmla="*/ 2255247 h 4297270"/>
                  <a:gd name="connsiteX126" fmla="*/ 2259347 w 5504755"/>
                  <a:gd name="connsiteY126" fmla="*/ 2197841 h 4297270"/>
                  <a:gd name="connsiteX127" fmla="*/ 2222444 w 5504755"/>
                  <a:gd name="connsiteY127" fmla="*/ 2132234 h 4297270"/>
                  <a:gd name="connsiteX128" fmla="*/ 2181440 w 5504755"/>
                  <a:gd name="connsiteY128" fmla="*/ 2066626 h 4297270"/>
                  <a:gd name="connsiteX129" fmla="*/ 2128133 w 5504755"/>
                  <a:gd name="connsiteY129" fmla="*/ 2005120 h 4297270"/>
                  <a:gd name="connsiteX130" fmla="*/ 2058426 w 5504755"/>
                  <a:gd name="connsiteY130" fmla="*/ 1927211 h 4297270"/>
                  <a:gd name="connsiteX131" fmla="*/ 2017421 w 5504755"/>
                  <a:gd name="connsiteY131" fmla="*/ 1906708 h 4297270"/>
                  <a:gd name="connsiteX132" fmla="*/ 1968217 w 5504755"/>
                  <a:gd name="connsiteY132" fmla="*/ 1882106 h 4297270"/>
                  <a:gd name="connsiteX133" fmla="*/ 1849303 w 5504755"/>
                  <a:gd name="connsiteY133" fmla="*/ 1841102 h 4297270"/>
                  <a:gd name="connsiteX134" fmla="*/ 1742692 w 5504755"/>
                  <a:gd name="connsiteY134" fmla="*/ 1808298 h 4297270"/>
                  <a:gd name="connsiteX135" fmla="*/ 1668883 w 5504755"/>
                  <a:gd name="connsiteY135" fmla="*/ 1763194 h 4297270"/>
                  <a:gd name="connsiteX136" fmla="*/ 1504865 w 5504755"/>
                  <a:gd name="connsiteY136" fmla="*/ 1726289 h 4297270"/>
                  <a:gd name="connsiteX137" fmla="*/ 1357249 w 5504755"/>
                  <a:gd name="connsiteY137" fmla="*/ 1615577 h 4297270"/>
                  <a:gd name="connsiteX138" fmla="*/ 1295742 w 5504755"/>
                  <a:gd name="connsiteY138" fmla="*/ 1488464 h 4297270"/>
                  <a:gd name="connsiteX139" fmla="*/ 1217834 w 5504755"/>
                  <a:gd name="connsiteY139" fmla="*/ 1472062 h 4297270"/>
                  <a:gd name="connsiteX140" fmla="*/ 1123524 w 5504755"/>
                  <a:gd name="connsiteY140" fmla="*/ 1455659 h 4297270"/>
                  <a:gd name="connsiteX141" fmla="*/ 1041515 w 5504755"/>
                  <a:gd name="connsiteY141" fmla="*/ 1426957 h 4297270"/>
                  <a:gd name="connsiteX142" fmla="*/ 951305 w 5504755"/>
                  <a:gd name="connsiteY142" fmla="*/ 1377751 h 4297270"/>
                  <a:gd name="connsiteX143" fmla="*/ 897999 w 5504755"/>
                  <a:gd name="connsiteY143" fmla="*/ 1344948 h 4297270"/>
                  <a:gd name="connsiteX144" fmla="*/ 824191 w 5504755"/>
                  <a:gd name="connsiteY144" fmla="*/ 1312144 h 4297270"/>
                  <a:gd name="connsiteX145" fmla="*/ 754483 w 5504755"/>
                  <a:gd name="connsiteY145" fmla="*/ 1299843 h 4297270"/>
                  <a:gd name="connsiteX146" fmla="*/ 692976 w 5504755"/>
                  <a:gd name="connsiteY146" fmla="*/ 1250636 h 4297270"/>
                  <a:gd name="connsiteX147" fmla="*/ 627369 w 5504755"/>
                  <a:gd name="connsiteY147" fmla="*/ 1209633 h 4297270"/>
                  <a:gd name="connsiteX148" fmla="*/ 602767 w 5504755"/>
                  <a:gd name="connsiteY148" fmla="*/ 1123524 h 4297270"/>
                  <a:gd name="connsiteX149" fmla="*/ 578164 w 5504755"/>
                  <a:gd name="connsiteY149" fmla="*/ 1021012 h 4297270"/>
                  <a:gd name="connsiteX150" fmla="*/ 549461 w 5504755"/>
                  <a:gd name="connsiteY150" fmla="*/ 885697 h 4297270"/>
                  <a:gd name="connsiteX151" fmla="*/ 471553 w 5504755"/>
                  <a:gd name="connsiteY151" fmla="*/ 787285 h 4297270"/>
                  <a:gd name="connsiteX152" fmla="*/ 299333 w 5504755"/>
                  <a:gd name="connsiteY152" fmla="*/ 623268 h 4297270"/>
                  <a:gd name="connsiteX153" fmla="*/ 246028 w 5504755"/>
                  <a:gd name="connsiteY153" fmla="*/ 508456 h 4297270"/>
                  <a:gd name="connsiteX154" fmla="*/ 151718 w 5504755"/>
                  <a:gd name="connsiteY154" fmla="*/ 266529 h 4297270"/>
                  <a:gd name="connsiteX155" fmla="*/ 0 w 5504755"/>
                  <a:gd name="connsiteY15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436177 w 5504755"/>
                  <a:gd name="connsiteY92" fmla="*/ 2894917 h 4297270"/>
                  <a:gd name="connsiteX93" fmla="*/ 3399272 w 5504755"/>
                  <a:gd name="connsiteY93" fmla="*/ 2874415 h 4297270"/>
                  <a:gd name="connsiteX94" fmla="*/ 3276259 w 5504755"/>
                  <a:gd name="connsiteY94" fmla="*/ 2878515 h 4297270"/>
                  <a:gd name="connsiteX95" fmla="*/ 3202451 w 5504755"/>
                  <a:gd name="connsiteY95" fmla="*/ 2845711 h 4297270"/>
                  <a:gd name="connsiteX96" fmla="*/ 3157345 w 5504755"/>
                  <a:gd name="connsiteY96" fmla="*/ 2821109 h 4297270"/>
                  <a:gd name="connsiteX97" fmla="*/ 3124542 w 5504755"/>
                  <a:gd name="connsiteY97" fmla="*/ 2763702 h 4297270"/>
                  <a:gd name="connsiteX98" fmla="*/ 3112241 w 5504755"/>
                  <a:gd name="connsiteY98" fmla="*/ 2751401 h 4297270"/>
                  <a:gd name="connsiteX99" fmla="*/ 3095839 w 5504755"/>
                  <a:gd name="connsiteY99" fmla="*/ 2726798 h 4297270"/>
                  <a:gd name="connsiteX100" fmla="*/ 3079438 w 5504755"/>
                  <a:gd name="connsiteY100" fmla="*/ 2702196 h 4297270"/>
                  <a:gd name="connsiteX101" fmla="*/ 3071237 w 5504755"/>
                  <a:gd name="connsiteY101" fmla="*/ 2677593 h 4297270"/>
                  <a:gd name="connsiteX102" fmla="*/ 3067136 w 5504755"/>
                  <a:gd name="connsiteY102" fmla="*/ 2665292 h 4297270"/>
                  <a:gd name="connsiteX103" fmla="*/ 3058935 w 5504755"/>
                  <a:gd name="connsiteY103" fmla="*/ 2628388 h 4297270"/>
                  <a:gd name="connsiteX104" fmla="*/ 3050734 w 5504755"/>
                  <a:gd name="connsiteY104" fmla="*/ 2603785 h 4297270"/>
                  <a:gd name="connsiteX105" fmla="*/ 3046634 w 5504755"/>
                  <a:gd name="connsiteY105" fmla="*/ 2591484 h 4297270"/>
                  <a:gd name="connsiteX106" fmla="*/ 3042533 w 5504755"/>
                  <a:gd name="connsiteY106" fmla="*/ 2575082 h 4297270"/>
                  <a:gd name="connsiteX107" fmla="*/ 3034333 w 5504755"/>
                  <a:gd name="connsiteY107" fmla="*/ 2562781 h 4297270"/>
                  <a:gd name="connsiteX108" fmla="*/ 3026132 w 5504755"/>
                  <a:gd name="connsiteY108" fmla="*/ 2534077 h 4297270"/>
                  <a:gd name="connsiteX109" fmla="*/ 3009730 w 5504755"/>
                  <a:gd name="connsiteY109" fmla="*/ 2509475 h 4297270"/>
                  <a:gd name="connsiteX110" fmla="*/ 3005629 w 5504755"/>
                  <a:gd name="connsiteY110" fmla="*/ 2497173 h 4297270"/>
                  <a:gd name="connsiteX111" fmla="*/ 2968725 w 5504755"/>
                  <a:gd name="connsiteY111" fmla="*/ 2468470 h 4297270"/>
                  <a:gd name="connsiteX112" fmla="*/ 2931821 w 5504755"/>
                  <a:gd name="connsiteY112" fmla="*/ 2443867 h 4297270"/>
                  <a:gd name="connsiteX113" fmla="*/ 2919520 w 5504755"/>
                  <a:gd name="connsiteY113" fmla="*/ 2435667 h 4297270"/>
                  <a:gd name="connsiteX114" fmla="*/ 2911319 w 5504755"/>
                  <a:gd name="connsiteY114" fmla="*/ 2423365 h 4297270"/>
                  <a:gd name="connsiteX115" fmla="*/ 2894917 w 5504755"/>
                  <a:gd name="connsiteY115" fmla="*/ 2419265 h 4297270"/>
                  <a:gd name="connsiteX116" fmla="*/ 2882616 w 5504755"/>
                  <a:gd name="connsiteY116" fmla="*/ 2411064 h 4297270"/>
                  <a:gd name="connsiteX117" fmla="*/ 2858013 w 5504755"/>
                  <a:gd name="connsiteY117" fmla="*/ 2402863 h 4297270"/>
                  <a:gd name="connsiteX118" fmla="*/ 2841612 w 5504755"/>
                  <a:gd name="connsiteY118" fmla="*/ 2394662 h 4297270"/>
                  <a:gd name="connsiteX119" fmla="*/ 2771904 w 5504755"/>
                  <a:gd name="connsiteY119" fmla="*/ 2382361 h 4297270"/>
                  <a:gd name="connsiteX120" fmla="*/ 2739100 w 5504755"/>
                  <a:gd name="connsiteY120" fmla="*/ 2378260 h 4297270"/>
                  <a:gd name="connsiteX121" fmla="*/ 2476672 w 5504755"/>
                  <a:gd name="connsiteY121" fmla="*/ 2374160 h 4297270"/>
                  <a:gd name="connsiteX122" fmla="*/ 2452069 w 5504755"/>
                  <a:gd name="connsiteY122" fmla="*/ 2370059 h 4297270"/>
                  <a:gd name="connsiteX123" fmla="*/ 2427466 w 5504755"/>
                  <a:gd name="connsiteY123" fmla="*/ 2361859 h 4297270"/>
                  <a:gd name="connsiteX124" fmla="*/ 2304453 w 5504755"/>
                  <a:gd name="connsiteY124" fmla="*/ 2255247 h 4297270"/>
                  <a:gd name="connsiteX125" fmla="*/ 2259347 w 5504755"/>
                  <a:gd name="connsiteY125" fmla="*/ 2197841 h 4297270"/>
                  <a:gd name="connsiteX126" fmla="*/ 2222444 w 5504755"/>
                  <a:gd name="connsiteY126" fmla="*/ 2132234 h 4297270"/>
                  <a:gd name="connsiteX127" fmla="*/ 2181440 w 5504755"/>
                  <a:gd name="connsiteY127" fmla="*/ 2066626 h 4297270"/>
                  <a:gd name="connsiteX128" fmla="*/ 2128133 w 5504755"/>
                  <a:gd name="connsiteY128" fmla="*/ 2005120 h 4297270"/>
                  <a:gd name="connsiteX129" fmla="*/ 2058426 w 5504755"/>
                  <a:gd name="connsiteY129" fmla="*/ 1927211 h 4297270"/>
                  <a:gd name="connsiteX130" fmla="*/ 2017421 w 5504755"/>
                  <a:gd name="connsiteY130" fmla="*/ 1906708 h 4297270"/>
                  <a:gd name="connsiteX131" fmla="*/ 1968217 w 5504755"/>
                  <a:gd name="connsiteY131" fmla="*/ 1882106 h 4297270"/>
                  <a:gd name="connsiteX132" fmla="*/ 1849303 w 5504755"/>
                  <a:gd name="connsiteY132" fmla="*/ 1841102 h 4297270"/>
                  <a:gd name="connsiteX133" fmla="*/ 1742692 w 5504755"/>
                  <a:gd name="connsiteY133" fmla="*/ 1808298 h 4297270"/>
                  <a:gd name="connsiteX134" fmla="*/ 1668883 w 5504755"/>
                  <a:gd name="connsiteY134" fmla="*/ 1763194 h 4297270"/>
                  <a:gd name="connsiteX135" fmla="*/ 1504865 w 5504755"/>
                  <a:gd name="connsiteY135" fmla="*/ 1726289 h 4297270"/>
                  <a:gd name="connsiteX136" fmla="*/ 1357249 w 5504755"/>
                  <a:gd name="connsiteY136" fmla="*/ 1615577 h 4297270"/>
                  <a:gd name="connsiteX137" fmla="*/ 1295742 w 5504755"/>
                  <a:gd name="connsiteY137" fmla="*/ 1488464 h 4297270"/>
                  <a:gd name="connsiteX138" fmla="*/ 1217834 w 5504755"/>
                  <a:gd name="connsiteY138" fmla="*/ 1472062 h 4297270"/>
                  <a:gd name="connsiteX139" fmla="*/ 1123524 w 5504755"/>
                  <a:gd name="connsiteY139" fmla="*/ 1455659 h 4297270"/>
                  <a:gd name="connsiteX140" fmla="*/ 1041515 w 5504755"/>
                  <a:gd name="connsiteY140" fmla="*/ 1426957 h 4297270"/>
                  <a:gd name="connsiteX141" fmla="*/ 951305 w 5504755"/>
                  <a:gd name="connsiteY141" fmla="*/ 1377751 h 4297270"/>
                  <a:gd name="connsiteX142" fmla="*/ 897999 w 5504755"/>
                  <a:gd name="connsiteY142" fmla="*/ 1344948 h 4297270"/>
                  <a:gd name="connsiteX143" fmla="*/ 824191 w 5504755"/>
                  <a:gd name="connsiteY143" fmla="*/ 1312144 h 4297270"/>
                  <a:gd name="connsiteX144" fmla="*/ 754483 w 5504755"/>
                  <a:gd name="connsiteY144" fmla="*/ 1299843 h 4297270"/>
                  <a:gd name="connsiteX145" fmla="*/ 692976 w 5504755"/>
                  <a:gd name="connsiteY145" fmla="*/ 1250636 h 4297270"/>
                  <a:gd name="connsiteX146" fmla="*/ 627369 w 5504755"/>
                  <a:gd name="connsiteY146" fmla="*/ 1209633 h 4297270"/>
                  <a:gd name="connsiteX147" fmla="*/ 602767 w 5504755"/>
                  <a:gd name="connsiteY147" fmla="*/ 1123524 h 4297270"/>
                  <a:gd name="connsiteX148" fmla="*/ 578164 w 5504755"/>
                  <a:gd name="connsiteY148" fmla="*/ 1021012 h 4297270"/>
                  <a:gd name="connsiteX149" fmla="*/ 549461 w 5504755"/>
                  <a:gd name="connsiteY149" fmla="*/ 885697 h 4297270"/>
                  <a:gd name="connsiteX150" fmla="*/ 471553 w 5504755"/>
                  <a:gd name="connsiteY150" fmla="*/ 787285 h 4297270"/>
                  <a:gd name="connsiteX151" fmla="*/ 299333 w 5504755"/>
                  <a:gd name="connsiteY151" fmla="*/ 623268 h 4297270"/>
                  <a:gd name="connsiteX152" fmla="*/ 246028 w 5504755"/>
                  <a:gd name="connsiteY152" fmla="*/ 508456 h 4297270"/>
                  <a:gd name="connsiteX153" fmla="*/ 151718 w 5504755"/>
                  <a:gd name="connsiteY153" fmla="*/ 266529 h 4297270"/>
                  <a:gd name="connsiteX154" fmla="*/ 0 w 5504755"/>
                  <a:gd name="connsiteY15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399272 w 5504755"/>
                  <a:gd name="connsiteY87" fmla="*/ 3079437 h 4297270"/>
                  <a:gd name="connsiteX88" fmla="*/ 3415674 w 5504755"/>
                  <a:gd name="connsiteY88" fmla="*/ 3042533 h 4297270"/>
                  <a:gd name="connsiteX89" fmla="*/ 3419775 w 5504755"/>
                  <a:gd name="connsiteY89" fmla="*/ 3030232 h 4297270"/>
                  <a:gd name="connsiteX90" fmla="*/ 3436177 w 5504755"/>
                  <a:gd name="connsiteY90" fmla="*/ 2993328 h 4297270"/>
                  <a:gd name="connsiteX91" fmla="*/ 3448478 w 5504755"/>
                  <a:gd name="connsiteY91" fmla="*/ 2907218 h 4297270"/>
                  <a:gd name="connsiteX92" fmla="*/ 3399272 w 5504755"/>
                  <a:gd name="connsiteY92" fmla="*/ 2874415 h 4297270"/>
                  <a:gd name="connsiteX93" fmla="*/ 3276259 w 5504755"/>
                  <a:gd name="connsiteY93" fmla="*/ 2878515 h 4297270"/>
                  <a:gd name="connsiteX94" fmla="*/ 3202451 w 5504755"/>
                  <a:gd name="connsiteY94" fmla="*/ 2845711 h 4297270"/>
                  <a:gd name="connsiteX95" fmla="*/ 3157345 w 5504755"/>
                  <a:gd name="connsiteY95" fmla="*/ 2821109 h 4297270"/>
                  <a:gd name="connsiteX96" fmla="*/ 3124542 w 5504755"/>
                  <a:gd name="connsiteY96" fmla="*/ 2763702 h 4297270"/>
                  <a:gd name="connsiteX97" fmla="*/ 3112241 w 5504755"/>
                  <a:gd name="connsiteY97" fmla="*/ 2751401 h 4297270"/>
                  <a:gd name="connsiteX98" fmla="*/ 3095839 w 5504755"/>
                  <a:gd name="connsiteY98" fmla="*/ 2726798 h 4297270"/>
                  <a:gd name="connsiteX99" fmla="*/ 3079438 w 5504755"/>
                  <a:gd name="connsiteY99" fmla="*/ 2702196 h 4297270"/>
                  <a:gd name="connsiteX100" fmla="*/ 3071237 w 5504755"/>
                  <a:gd name="connsiteY100" fmla="*/ 2677593 h 4297270"/>
                  <a:gd name="connsiteX101" fmla="*/ 3067136 w 5504755"/>
                  <a:gd name="connsiteY101" fmla="*/ 2665292 h 4297270"/>
                  <a:gd name="connsiteX102" fmla="*/ 3058935 w 5504755"/>
                  <a:gd name="connsiteY102" fmla="*/ 2628388 h 4297270"/>
                  <a:gd name="connsiteX103" fmla="*/ 3050734 w 5504755"/>
                  <a:gd name="connsiteY103" fmla="*/ 2603785 h 4297270"/>
                  <a:gd name="connsiteX104" fmla="*/ 3046634 w 5504755"/>
                  <a:gd name="connsiteY104" fmla="*/ 2591484 h 4297270"/>
                  <a:gd name="connsiteX105" fmla="*/ 3042533 w 5504755"/>
                  <a:gd name="connsiteY105" fmla="*/ 2575082 h 4297270"/>
                  <a:gd name="connsiteX106" fmla="*/ 3034333 w 5504755"/>
                  <a:gd name="connsiteY106" fmla="*/ 2562781 h 4297270"/>
                  <a:gd name="connsiteX107" fmla="*/ 3026132 w 5504755"/>
                  <a:gd name="connsiteY107" fmla="*/ 2534077 h 4297270"/>
                  <a:gd name="connsiteX108" fmla="*/ 3009730 w 5504755"/>
                  <a:gd name="connsiteY108" fmla="*/ 2509475 h 4297270"/>
                  <a:gd name="connsiteX109" fmla="*/ 3005629 w 5504755"/>
                  <a:gd name="connsiteY109" fmla="*/ 2497173 h 4297270"/>
                  <a:gd name="connsiteX110" fmla="*/ 2968725 w 5504755"/>
                  <a:gd name="connsiteY110" fmla="*/ 2468470 h 4297270"/>
                  <a:gd name="connsiteX111" fmla="*/ 2931821 w 5504755"/>
                  <a:gd name="connsiteY111" fmla="*/ 2443867 h 4297270"/>
                  <a:gd name="connsiteX112" fmla="*/ 2919520 w 5504755"/>
                  <a:gd name="connsiteY112" fmla="*/ 2435667 h 4297270"/>
                  <a:gd name="connsiteX113" fmla="*/ 2911319 w 5504755"/>
                  <a:gd name="connsiteY113" fmla="*/ 2423365 h 4297270"/>
                  <a:gd name="connsiteX114" fmla="*/ 2894917 w 5504755"/>
                  <a:gd name="connsiteY114" fmla="*/ 2419265 h 4297270"/>
                  <a:gd name="connsiteX115" fmla="*/ 2882616 w 5504755"/>
                  <a:gd name="connsiteY115" fmla="*/ 2411064 h 4297270"/>
                  <a:gd name="connsiteX116" fmla="*/ 2858013 w 5504755"/>
                  <a:gd name="connsiteY116" fmla="*/ 2402863 h 4297270"/>
                  <a:gd name="connsiteX117" fmla="*/ 2841612 w 5504755"/>
                  <a:gd name="connsiteY117" fmla="*/ 2394662 h 4297270"/>
                  <a:gd name="connsiteX118" fmla="*/ 2771904 w 5504755"/>
                  <a:gd name="connsiteY118" fmla="*/ 2382361 h 4297270"/>
                  <a:gd name="connsiteX119" fmla="*/ 2739100 w 5504755"/>
                  <a:gd name="connsiteY119" fmla="*/ 2378260 h 4297270"/>
                  <a:gd name="connsiteX120" fmla="*/ 2476672 w 5504755"/>
                  <a:gd name="connsiteY120" fmla="*/ 2374160 h 4297270"/>
                  <a:gd name="connsiteX121" fmla="*/ 2452069 w 5504755"/>
                  <a:gd name="connsiteY121" fmla="*/ 2370059 h 4297270"/>
                  <a:gd name="connsiteX122" fmla="*/ 2427466 w 5504755"/>
                  <a:gd name="connsiteY122" fmla="*/ 2361859 h 4297270"/>
                  <a:gd name="connsiteX123" fmla="*/ 2304453 w 5504755"/>
                  <a:gd name="connsiteY123" fmla="*/ 2255247 h 4297270"/>
                  <a:gd name="connsiteX124" fmla="*/ 2259347 w 5504755"/>
                  <a:gd name="connsiteY124" fmla="*/ 2197841 h 4297270"/>
                  <a:gd name="connsiteX125" fmla="*/ 2222444 w 5504755"/>
                  <a:gd name="connsiteY125" fmla="*/ 2132234 h 4297270"/>
                  <a:gd name="connsiteX126" fmla="*/ 2181440 w 5504755"/>
                  <a:gd name="connsiteY126" fmla="*/ 2066626 h 4297270"/>
                  <a:gd name="connsiteX127" fmla="*/ 2128133 w 5504755"/>
                  <a:gd name="connsiteY127" fmla="*/ 2005120 h 4297270"/>
                  <a:gd name="connsiteX128" fmla="*/ 2058426 w 5504755"/>
                  <a:gd name="connsiteY128" fmla="*/ 1927211 h 4297270"/>
                  <a:gd name="connsiteX129" fmla="*/ 2017421 w 5504755"/>
                  <a:gd name="connsiteY129" fmla="*/ 1906708 h 4297270"/>
                  <a:gd name="connsiteX130" fmla="*/ 1968217 w 5504755"/>
                  <a:gd name="connsiteY130" fmla="*/ 1882106 h 4297270"/>
                  <a:gd name="connsiteX131" fmla="*/ 1849303 w 5504755"/>
                  <a:gd name="connsiteY131" fmla="*/ 1841102 h 4297270"/>
                  <a:gd name="connsiteX132" fmla="*/ 1742692 w 5504755"/>
                  <a:gd name="connsiteY132" fmla="*/ 1808298 h 4297270"/>
                  <a:gd name="connsiteX133" fmla="*/ 1668883 w 5504755"/>
                  <a:gd name="connsiteY133" fmla="*/ 1763194 h 4297270"/>
                  <a:gd name="connsiteX134" fmla="*/ 1504865 w 5504755"/>
                  <a:gd name="connsiteY134" fmla="*/ 1726289 h 4297270"/>
                  <a:gd name="connsiteX135" fmla="*/ 1357249 w 5504755"/>
                  <a:gd name="connsiteY135" fmla="*/ 1615577 h 4297270"/>
                  <a:gd name="connsiteX136" fmla="*/ 1295742 w 5504755"/>
                  <a:gd name="connsiteY136" fmla="*/ 1488464 h 4297270"/>
                  <a:gd name="connsiteX137" fmla="*/ 1217834 w 5504755"/>
                  <a:gd name="connsiteY137" fmla="*/ 1472062 h 4297270"/>
                  <a:gd name="connsiteX138" fmla="*/ 1123524 w 5504755"/>
                  <a:gd name="connsiteY138" fmla="*/ 1455659 h 4297270"/>
                  <a:gd name="connsiteX139" fmla="*/ 1041515 w 5504755"/>
                  <a:gd name="connsiteY139" fmla="*/ 1426957 h 4297270"/>
                  <a:gd name="connsiteX140" fmla="*/ 951305 w 5504755"/>
                  <a:gd name="connsiteY140" fmla="*/ 1377751 h 4297270"/>
                  <a:gd name="connsiteX141" fmla="*/ 897999 w 5504755"/>
                  <a:gd name="connsiteY141" fmla="*/ 1344948 h 4297270"/>
                  <a:gd name="connsiteX142" fmla="*/ 824191 w 5504755"/>
                  <a:gd name="connsiteY142" fmla="*/ 1312144 h 4297270"/>
                  <a:gd name="connsiteX143" fmla="*/ 754483 w 5504755"/>
                  <a:gd name="connsiteY143" fmla="*/ 1299843 h 4297270"/>
                  <a:gd name="connsiteX144" fmla="*/ 692976 w 5504755"/>
                  <a:gd name="connsiteY144" fmla="*/ 1250636 h 4297270"/>
                  <a:gd name="connsiteX145" fmla="*/ 627369 w 5504755"/>
                  <a:gd name="connsiteY145" fmla="*/ 1209633 h 4297270"/>
                  <a:gd name="connsiteX146" fmla="*/ 602767 w 5504755"/>
                  <a:gd name="connsiteY146" fmla="*/ 1123524 h 4297270"/>
                  <a:gd name="connsiteX147" fmla="*/ 578164 w 5504755"/>
                  <a:gd name="connsiteY147" fmla="*/ 1021012 h 4297270"/>
                  <a:gd name="connsiteX148" fmla="*/ 549461 w 5504755"/>
                  <a:gd name="connsiteY148" fmla="*/ 885697 h 4297270"/>
                  <a:gd name="connsiteX149" fmla="*/ 471553 w 5504755"/>
                  <a:gd name="connsiteY149" fmla="*/ 787285 h 4297270"/>
                  <a:gd name="connsiteX150" fmla="*/ 299333 w 5504755"/>
                  <a:gd name="connsiteY150" fmla="*/ 623268 h 4297270"/>
                  <a:gd name="connsiteX151" fmla="*/ 246028 w 5504755"/>
                  <a:gd name="connsiteY151" fmla="*/ 508456 h 4297270"/>
                  <a:gd name="connsiteX152" fmla="*/ 151718 w 5504755"/>
                  <a:gd name="connsiteY152" fmla="*/ 266529 h 4297270"/>
                  <a:gd name="connsiteX153" fmla="*/ 0 w 5504755"/>
                  <a:gd name="connsiteY15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9775 w 5504755"/>
                  <a:gd name="connsiteY86" fmla="*/ 3083537 h 4297270"/>
                  <a:gd name="connsiteX87" fmla="*/ 3415674 w 5504755"/>
                  <a:gd name="connsiteY87" fmla="*/ 3042533 h 4297270"/>
                  <a:gd name="connsiteX88" fmla="*/ 3419775 w 5504755"/>
                  <a:gd name="connsiteY88" fmla="*/ 3030232 h 4297270"/>
                  <a:gd name="connsiteX89" fmla="*/ 3436177 w 5504755"/>
                  <a:gd name="connsiteY89" fmla="*/ 2993328 h 4297270"/>
                  <a:gd name="connsiteX90" fmla="*/ 3448478 w 5504755"/>
                  <a:gd name="connsiteY90" fmla="*/ 2907218 h 4297270"/>
                  <a:gd name="connsiteX91" fmla="*/ 3399272 w 5504755"/>
                  <a:gd name="connsiteY91" fmla="*/ 2874415 h 4297270"/>
                  <a:gd name="connsiteX92" fmla="*/ 3276259 w 5504755"/>
                  <a:gd name="connsiteY92" fmla="*/ 2878515 h 4297270"/>
                  <a:gd name="connsiteX93" fmla="*/ 3202451 w 5504755"/>
                  <a:gd name="connsiteY93" fmla="*/ 2845711 h 4297270"/>
                  <a:gd name="connsiteX94" fmla="*/ 3157345 w 5504755"/>
                  <a:gd name="connsiteY94" fmla="*/ 2821109 h 4297270"/>
                  <a:gd name="connsiteX95" fmla="*/ 3124542 w 5504755"/>
                  <a:gd name="connsiteY95" fmla="*/ 2763702 h 4297270"/>
                  <a:gd name="connsiteX96" fmla="*/ 3112241 w 5504755"/>
                  <a:gd name="connsiteY96" fmla="*/ 2751401 h 4297270"/>
                  <a:gd name="connsiteX97" fmla="*/ 3095839 w 5504755"/>
                  <a:gd name="connsiteY97" fmla="*/ 2726798 h 4297270"/>
                  <a:gd name="connsiteX98" fmla="*/ 3079438 w 5504755"/>
                  <a:gd name="connsiteY98" fmla="*/ 2702196 h 4297270"/>
                  <a:gd name="connsiteX99" fmla="*/ 3071237 w 5504755"/>
                  <a:gd name="connsiteY99" fmla="*/ 2677593 h 4297270"/>
                  <a:gd name="connsiteX100" fmla="*/ 3067136 w 5504755"/>
                  <a:gd name="connsiteY100" fmla="*/ 2665292 h 4297270"/>
                  <a:gd name="connsiteX101" fmla="*/ 3058935 w 5504755"/>
                  <a:gd name="connsiteY101" fmla="*/ 2628388 h 4297270"/>
                  <a:gd name="connsiteX102" fmla="*/ 3050734 w 5504755"/>
                  <a:gd name="connsiteY102" fmla="*/ 2603785 h 4297270"/>
                  <a:gd name="connsiteX103" fmla="*/ 3046634 w 5504755"/>
                  <a:gd name="connsiteY103" fmla="*/ 2591484 h 4297270"/>
                  <a:gd name="connsiteX104" fmla="*/ 3042533 w 5504755"/>
                  <a:gd name="connsiteY104" fmla="*/ 2575082 h 4297270"/>
                  <a:gd name="connsiteX105" fmla="*/ 3034333 w 5504755"/>
                  <a:gd name="connsiteY105" fmla="*/ 2562781 h 4297270"/>
                  <a:gd name="connsiteX106" fmla="*/ 3026132 w 5504755"/>
                  <a:gd name="connsiteY106" fmla="*/ 2534077 h 4297270"/>
                  <a:gd name="connsiteX107" fmla="*/ 3009730 w 5504755"/>
                  <a:gd name="connsiteY107" fmla="*/ 2509475 h 4297270"/>
                  <a:gd name="connsiteX108" fmla="*/ 3005629 w 5504755"/>
                  <a:gd name="connsiteY108" fmla="*/ 2497173 h 4297270"/>
                  <a:gd name="connsiteX109" fmla="*/ 2968725 w 5504755"/>
                  <a:gd name="connsiteY109" fmla="*/ 2468470 h 4297270"/>
                  <a:gd name="connsiteX110" fmla="*/ 2931821 w 5504755"/>
                  <a:gd name="connsiteY110" fmla="*/ 2443867 h 4297270"/>
                  <a:gd name="connsiteX111" fmla="*/ 2919520 w 5504755"/>
                  <a:gd name="connsiteY111" fmla="*/ 2435667 h 4297270"/>
                  <a:gd name="connsiteX112" fmla="*/ 2911319 w 5504755"/>
                  <a:gd name="connsiteY112" fmla="*/ 2423365 h 4297270"/>
                  <a:gd name="connsiteX113" fmla="*/ 2894917 w 5504755"/>
                  <a:gd name="connsiteY113" fmla="*/ 2419265 h 4297270"/>
                  <a:gd name="connsiteX114" fmla="*/ 2882616 w 5504755"/>
                  <a:gd name="connsiteY114" fmla="*/ 2411064 h 4297270"/>
                  <a:gd name="connsiteX115" fmla="*/ 2858013 w 5504755"/>
                  <a:gd name="connsiteY115" fmla="*/ 2402863 h 4297270"/>
                  <a:gd name="connsiteX116" fmla="*/ 2841612 w 5504755"/>
                  <a:gd name="connsiteY116" fmla="*/ 2394662 h 4297270"/>
                  <a:gd name="connsiteX117" fmla="*/ 2771904 w 5504755"/>
                  <a:gd name="connsiteY117" fmla="*/ 2382361 h 4297270"/>
                  <a:gd name="connsiteX118" fmla="*/ 2739100 w 5504755"/>
                  <a:gd name="connsiteY118" fmla="*/ 2378260 h 4297270"/>
                  <a:gd name="connsiteX119" fmla="*/ 2476672 w 5504755"/>
                  <a:gd name="connsiteY119" fmla="*/ 2374160 h 4297270"/>
                  <a:gd name="connsiteX120" fmla="*/ 2452069 w 5504755"/>
                  <a:gd name="connsiteY120" fmla="*/ 2370059 h 4297270"/>
                  <a:gd name="connsiteX121" fmla="*/ 2427466 w 5504755"/>
                  <a:gd name="connsiteY121" fmla="*/ 2361859 h 4297270"/>
                  <a:gd name="connsiteX122" fmla="*/ 2304453 w 5504755"/>
                  <a:gd name="connsiteY122" fmla="*/ 2255247 h 4297270"/>
                  <a:gd name="connsiteX123" fmla="*/ 2259347 w 5504755"/>
                  <a:gd name="connsiteY123" fmla="*/ 2197841 h 4297270"/>
                  <a:gd name="connsiteX124" fmla="*/ 2222444 w 5504755"/>
                  <a:gd name="connsiteY124" fmla="*/ 2132234 h 4297270"/>
                  <a:gd name="connsiteX125" fmla="*/ 2181440 w 5504755"/>
                  <a:gd name="connsiteY125" fmla="*/ 2066626 h 4297270"/>
                  <a:gd name="connsiteX126" fmla="*/ 2128133 w 5504755"/>
                  <a:gd name="connsiteY126" fmla="*/ 2005120 h 4297270"/>
                  <a:gd name="connsiteX127" fmla="*/ 2058426 w 5504755"/>
                  <a:gd name="connsiteY127" fmla="*/ 1927211 h 4297270"/>
                  <a:gd name="connsiteX128" fmla="*/ 2017421 w 5504755"/>
                  <a:gd name="connsiteY128" fmla="*/ 1906708 h 4297270"/>
                  <a:gd name="connsiteX129" fmla="*/ 1968217 w 5504755"/>
                  <a:gd name="connsiteY129" fmla="*/ 1882106 h 4297270"/>
                  <a:gd name="connsiteX130" fmla="*/ 1849303 w 5504755"/>
                  <a:gd name="connsiteY130" fmla="*/ 1841102 h 4297270"/>
                  <a:gd name="connsiteX131" fmla="*/ 1742692 w 5504755"/>
                  <a:gd name="connsiteY131" fmla="*/ 1808298 h 4297270"/>
                  <a:gd name="connsiteX132" fmla="*/ 1668883 w 5504755"/>
                  <a:gd name="connsiteY132" fmla="*/ 1763194 h 4297270"/>
                  <a:gd name="connsiteX133" fmla="*/ 1504865 w 5504755"/>
                  <a:gd name="connsiteY133" fmla="*/ 1726289 h 4297270"/>
                  <a:gd name="connsiteX134" fmla="*/ 1357249 w 5504755"/>
                  <a:gd name="connsiteY134" fmla="*/ 1615577 h 4297270"/>
                  <a:gd name="connsiteX135" fmla="*/ 1295742 w 5504755"/>
                  <a:gd name="connsiteY135" fmla="*/ 1488464 h 4297270"/>
                  <a:gd name="connsiteX136" fmla="*/ 1217834 w 5504755"/>
                  <a:gd name="connsiteY136" fmla="*/ 1472062 h 4297270"/>
                  <a:gd name="connsiteX137" fmla="*/ 1123524 w 5504755"/>
                  <a:gd name="connsiteY137" fmla="*/ 1455659 h 4297270"/>
                  <a:gd name="connsiteX138" fmla="*/ 1041515 w 5504755"/>
                  <a:gd name="connsiteY138" fmla="*/ 1426957 h 4297270"/>
                  <a:gd name="connsiteX139" fmla="*/ 951305 w 5504755"/>
                  <a:gd name="connsiteY139" fmla="*/ 1377751 h 4297270"/>
                  <a:gd name="connsiteX140" fmla="*/ 897999 w 5504755"/>
                  <a:gd name="connsiteY140" fmla="*/ 1344948 h 4297270"/>
                  <a:gd name="connsiteX141" fmla="*/ 824191 w 5504755"/>
                  <a:gd name="connsiteY141" fmla="*/ 1312144 h 4297270"/>
                  <a:gd name="connsiteX142" fmla="*/ 754483 w 5504755"/>
                  <a:gd name="connsiteY142" fmla="*/ 1299843 h 4297270"/>
                  <a:gd name="connsiteX143" fmla="*/ 692976 w 5504755"/>
                  <a:gd name="connsiteY143" fmla="*/ 1250636 h 4297270"/>
                  <a:gd name="connsiteX144" fmla="*/ 627369 w 5504755"/>
                  <a:gd name="connsiteY144" fmla="*/ 1209633 h 4297270"/>
                  <a:gd name="connsiteX145" fmla="*/ 602767 w 5504755"/>
                  <a:gd name="connsiteY145" fmla="*/ 1123524 h 4297270"/>
                  <a:gd name="connsiteX146" fmla="*/ 578164 w 5504755"/>
                  <a:gd name="connsiteY146" fmla="*/ 1021012 h 4297270"/>
                  <a:gd name="connsiteX147" fmla="*/ 549461 w 5504755"/>
                  <a:gd name="connsiteY147" fmla="*/ 885697 h 4297270"/>
                  <a:gd name="connsiteX148" fmla="*/ 471553 w 5504755"/>
                  <a:gd name="connsiteY148" fmla="*/ 787285 h 4297270"/>
                  <a:gd name="connsiteX149" fmla="*/ 299333 w 5504755"/>
                  <a:gd name="connsiteY149" fmla="*/ 623268 h 4297270"/>
                  <a:gd name="connsiteX150" fmla="*/ 246028 w 5504755"/>
                  <a:gd name="connsiteY150" fmla="*/ 508456 h 4297270"/>
                  <a:gd name="connsiteX151" fmla="*/ 151718 w 5504755"/>
                  <a:gd name="connsiteY151" fmla="*/ 266529 h 4297270"/>
                  <a:gd name="connsiteX152" fmla="*/ 0 w 5504755"/>
                  <a:gd name="connsiteY15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23875 w 5504755"/>
                  <a:gd name="connsiteY85" fmla="*/ 3071236 h 4297270"/>
                  <a:gd name="connsiteX86" fmla="*/ 3415674 w 5504755"/>
                  <a:gd name="connsiteY86" fmla="*/ 3042533 h 4297270"/>
                  <a:gd name="connsiteX87" fmla="*/ 3419775 w 5504755"/>
                  <a:gd name="connsiteY87" fmla="*/ 3030232 h 4297270"/>
                  <a:gd name="connsiteX88" fmla="*/ 3436177 w 5504755"/>
                  <a:gd name="connsiteY88" fmla="*/ 2993328 h 4297270"/>
                  <a:gd name="connsiteX89" fmla="*/ 3448478 w 5504755"/>
                  <a:gd name="connsiteY89" fmla="*/ 2907218 h 4297270"/>
                  <a:gd name="connsiteX90" fmla="*/ 3399272 w 5504755"/>
                  <a:gd name="connsiteY90" fmla="*/ 2874415 h 4297270"/>
                  <a:gd name="connsiteX91" fmla="*/ 3276259 w 5504755"/>
                  <a:gd name="connsiteY91" fmla="*/ 2878515 h 4297270"/>
                  <a:gd name="connsiteX92" fmla="*/ 3202451 w 5504755"/>
                  <a:gd name="connsiteY92" fmla="*/ 2845711 h 4297270"/>
                  <a:gd name="connsiteX93" fmla="*/ 3157345 w 5504755"/>
                  <a:gd name="connsiteY93" fmla="*/ 2821109 h 4297270"/>
                  <a:gd name="connsiteX94" fmla="*/ 3124542 w 5504755"/>
                  <a:gd name="connsiteY94" fmla="*/ 2763702 h 4297270"/>
                  <a:gd name="connsiteX95" fmla="*/ 3112241 w 5504755"/>
                  <a:gd name="connsiteY95" fmla="*/ 2751401 h 4297270"/>
                  <a:gd name="connsiteX96" fmla="*/ 3095839 w 5504755"/>
                  <a:gd name="connsiteY96" fmla="*/ 2726798 h 4297270"/>
                  <a:gd name="connsiteX97" fmla="*/ 3079438 w 5504755"/>
                  <a:gd name="connsiteY97" fmla="*/ 2702196 h 4297270"/>
                  <a:gd name="connsiteX98" fmla="*/ 3071237 w 5504755"/>
                  <a:gd name="connsiteY98" fmla="*/ 2677593 h 4297270"/>
                  <a:gd name="connsiteX99" fmla="*/ 3067136 w 5504755"/>
                  <a:gd name="connsiteY99" fmla="*/ 2665292 h 4297270"/>
                  <a:gd name="connsiteX100" fmla="*/ 3058935 w 5504755"/>
                  <a:gd name="connsiteY100" fmla="*/ 2628388 h 4297270"/>
                  <a:gd name="connsiteX101" fmla="*/ 3050734 w 5504755"/>
                  <a:gd name="connsiteY101" fmla="*/ 2603785 h 4297270"/>
                  <a:gd name="connsiteX102" fmla="*/ 3046634 w 5504755"/>
                  <a:gd name="connsiteY102" fmla="*/ 2591484 h 4297270"/>
                  <a:gd name="connsiteX103" fmla="*/ 3042533 w 5504755"/>
                  <a:gd name="connsiteY103" fmla="*/ 2575082 h 4297270"/>
                  <a:gd name="connsiteX104" fmla="*/ 3034333 w 5504755"/>
                  <a:gd name="connsiteY104" fmla="*/ 2562781 h 4297270"/>
                  <a:gd name="connsiteX105" fmla="*/ 3026132 w 5504755"/>
                  <a:gd name="connsiteY105" fmla="*/ 2534077 h 4297270"/>
                  <a:gd name="connsiteX106" fmla="*/ 3009730 w 5504755"/>
                  <a:gd name="connsiteY106" fmla="*/ 2509475 h 4297270"/>
                  <a:gd name="connsiteX107" fmla="*/ 3005629 w 5504755"/>
                  <a:gd name="connsiteY107" fmla="*/ 2497173 h 4297270"/>
                  <a:gd name="connsiteX108" fmla="*/ 2968725 w 5504755"/>
                  <a:gd name="connsiteY108" fmla="*/ 2468470 h 4297270"/>
                  <a:gd name="connsiteX109" fmla="*/ 2931821 w 5504755"/>
                  <a:gd name="connsiteY109" fmla="*/ 2443867 h 4297270"/>
                  <a:gd name="connsiteX110" fmla="*/ 2919520 w 5504755"/>
                  <a:gd name="connsiteY110" fmla="*/ 2435667 h 4297270"/>
                  <a:gd name="connsiteX111" fmla="*/ 2911319 w 5504755"/>
                  <a:gd name="connsiteY111" fmla="*/ 2423365 h 4297270"/>
                  <a:gd name="connsiteX112" fmla="*/ 2894917 w 5504755"/>
                  <a:gd name="connsiteY112" fmla="*/ 2419265 h 4297270"/>
                  <a:gd name="connsiteX113" fmla="*/ 2882616 w 5504755"/>
                  <a:gd name="connsiteY113" fmla="*/ 2411064 h 4297270"/>
                  <a:gd name="connsiteX114" fmla="*/ 2858013 w 5504755"/>
                  <a:gd name="connsiteY114" fmla="*/ 2402863 h 4297270"/>
                  <a:gd name="connsiteX115" fmla="*/ 2841612 w 5504755"/>
                  <a:gd name="connsiteY115" fmla="*/ 2394662 h 4297270"/>
                  <a:gd name="connsiteX116" fmla="*/ 2771904 w 5504755"/>
                  <a:gd name="connsiteY116" fmla="*/ 2382361 h 4297270"/>
                  <a:gd name="connsiteX117" fmla="*/ 2739100 w 5504755"/>
                  <a:gd name="connsiteY117" fmla="*/ 2378260 h 4297270"/>
                  <a:gd name="connsiteX118" fmla="*/ 2476672 w 5504755"/>
                  <a:gd name="connsiteY118" fmla="*/ 2374160 h 4297270"/>
                  <a:gd name="connsiteX119" fmla="*/ 2452069 w 5504755"/>
                  <a:gd name="connsiteY119" fmla="*/ 2370059 h 4297270"/>
                  <a:gd name="connsiteX120" fmla="*/ 2427466 w 5504755"/>
                  <a:gd name="connsiteY120" fmla="*/ 2361859 h 4297270"/>
                  <a:gd name="connsiteX121" fmla="*/ 2304453 w 5504755"/>
                  <a:gd name="connsiteY121" fmla="*/ 2255247 h 4297270"/>
                  <a:gd name="connsiteX122" fmla="*/ 2259347 w 5504755"/>
                  <a:gd name="connsiteY122" fmla="*/ 2197841 h 4297270"/>
                  <a:gd name="connsiteX123" fmla="*/ 2222444 w 5504755"/>
                  <a:gd name="connsiteY123" fmla="*/ 2132234 h 4297270"/>
                  <a:gd name="connsiteX124" fmla="*/ 2181440 w 5504755"/>
                  <a:gd name="connsiteY124" fmla="*/ 2066626 h 4297270"/>
                  <a:gd name="connsiteX125" fmla="*/ 2128133 w 5504755"/>
                  <a:gd name="connsiteY125" fmla="*/ 2005120 h 4297270"/>
                  <a:gd name="connsiteX126" fmla="*/ 2058426 w 5504755"/>
                  <a:gd name="connsiteY126" fmla="*/ 1927211 h 4297270"/>
                  <a:gd name="connsiteX127" fmla="*/ 2017421 w 5504755"/>
                  <a:gd name="connsiteY127" fmla="*/ 1906708 h 4297270"/>
                  <a:gd name="connsiteX128" fmla="*/ 1968217 w 5504755"/>
                  <a:gd name="connsiteY128" fmla="*/ 1882106 h 4297270"/>
                  <a:gd name="connsiteX129" fmla="*/ 1849303 w 5504755"/>
                  <a:gd name="connsiteY129" fmla="*/ 1841102 h 4297270"/>
                  <a:gd name="connsiteX130" fmla="*/ 1742692 w 5504755"/>
                  <a:gd name="connsiteY130" fmla="*/ 1808298 h 4297270"/>
                  <a:gd name="connsiteX131" fmla="*/ 1668883 w 5504755"/>
                  <a:gd name="connsiteY131" fmla="*/ 1763194 h 4297270"/>
                  <a:gd name="connsiteX132" fmla="*/ 1504865 w 5504755"/>
                  <a:gd name="connsiteY132" fmla="*/ 1726289 h 4297270"/>
                  <a:gd name="connsiteX133" fmla="*/ 1357249 w 5504755"/>
                  <a:gd name="connsiteY133" fmla="*/ 1615577 h 4297270"/>
                  <a:gd name="connsiteX134" fmla="*/ 1295742 w 5504755"/>
                  <a:gd name="connsiteY134" fmla="*/ 1488464 h 4297270"/>
                  <a:gd name="connsiteX135" fmla="*/ 1217834 w 5504755"/>
                  <a:gd name="connsiteY135" fmla="*/ 1472062 h 4297270"/>
                  <a:gd name="connsiteX136" fmla="*/ 1123524 w 5504755"/>
                  <a:gd name="connsiteY136" fmla="*/ 1455659 h 4297270"/>
                  <a:gd name="connsiteX137" fmla="*/ 1041515 w 5504755"/>
                  <a:gd name="connsiteY137" fmla="*/ 1426957 h 4297270"/>
                  <a:gd name="connsiteX138" fmla="*/ 951305 w 5504755"/>
                  <a:gd name="connsiteY138" fmla="*/ 1377751 h 4297270"/>
                  <a:gd name="connsiteX139" fmla="*/ 897999 w 5504755"/>
                  <a:gd name="connsiteY139" fmla="*/ 1344948 h 4297270"/>
                  <a:gd name="connsiteX140" fmla="*/ 824191 w 5504755"/>
                  <a:gd name="connsiteY140" fmla="*/ 1312144 h 4297270"/>
                  <a:gd name="connsiteX141" fmla="*/ 754483 w 5504755"/>
                  <a:gd name="connsiteY141" fmla="*/ 1299843 h 4297270"/>
                  <a:gd name="connsiteX142" fmla="*/ 692976 w 5504755"/>
                  <a:gd name="connsiteY142" fmla="*/ 1250636 h 4297270"/>
                  <a:gd name="connsiteX143" fmla="*/ 627369 w 5504755"/>
                  <a:gd name="connsiteY143" fmla="*/ 1209633 h 4297270"/>
                  <a:gd name="connsiteX144" fmla="*/ 602767 w 5504755"/>
                  <a:gd name="connsiteY144" fmla="*/ 1123524 h 4297270"/>
                  <a:gd name="connsiteX145" fmla="*/ 578164 w 5504755"/>
                  <a:gd name="connsiteY145" fmla="*/ 1021012 h 4297270"/>
                  <a:gd name="connsiteX146" fmla="*/ 549461 w 5504755"/>
                  <a:gd name="connsiteY146" fmla="*/ 885697 h 4297270"/>
                  <a:gd name="connsiteX147" fmla="*/ 471553 w 5504755"/>
                  <a:gd name="connsiteY147" fmla="*/ 787285 h 4297270"/>
                  <a:gd name="connsiteX148" fmla="*/ 299333 w 5504755"/>
                  <a:gd name="connsiteY148" fmla="*/ 623268 h 4297270"/>
                  <a:gd name="connsiteX149" fmla="*/ 246028 w 5504755"/>
                  <a:gd name="connsiteY149" fmla="*/ 508456 h 4297270"/>
                  <a:gd name="connsiteX150" fmla="*/ 151718 w 5504755"/>
                  <a:gd name="connsiteY150" fmla="*/ 266529 h 4297270"/>
                  <a:gd name="connsiteX151" fmla="*/ 0 w 5504755"/>
                  <a:gd name="connsiteY15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15674 w 5504755"/>
                  <a:gd name="connsiteY85" fmla="*/ 3042533 h 4297270"/>
                  <a:gd name="connsiteX86" fmla="*/ 3419775 w 5504755"/>
                  <a:gd name="connsiteY86" fmla="*/ 3030232 h 4297270"/>
                  <a:gd name="connsiteX87" fmla="*/ 3436177 w 5504755"/>
                  <a:gd name="connsiteY87" fmla="*/ 2993328 h 4297270"/>
                  <a:gd name="connsiteX88" fmla="*/ 3448478 w 5504755"/>
                  <a:gd name="connsiteY88" fmla="*/ 2907218 h 4297270"/>
                  <a:gd name="connsiteX89" fmla="*/ 3399272 w 5504755"/>
                  <a:gd name="connsiteY89" fmla="*/ 2874415 h 4297270"/>
                  <a:gd name="connsiteX90" fmla="*/ 3276259 w 5504755"/>
                  <a:gd name="connsiteY90" fmla="*/ 2878515 h 4297270"/>
                  <a:gd name="connsiteX91" fmla="*/ 3202451 w 5504755"/>
                  <a:gd name="connsiteY91" fmla="*/ 2845711 h 4297270"/>
                  <a:gd name="connsiteX92" fmla="*/ 3157345 w 5504755"/>
                  <a:gd name="connsiteY92" fmla="*/ 2821109 h 4297270"/>
                  <a:gd name="connsiteX93" fmla="*/ 3124542 w 5504755"/>
                  <a:gd name="connsiteY93" fmla="*/ 2763702 h 4297270"/>
                  <a:gd name="connsiteX94" fmla="*/ 3112241 w 5504755"/>
                  <a:gd name="connsiteY94" fmla="*/ 2751401 h 4297270"/>
                  <a:gd name="connsiteX95" fmla="*/ 3095839 w 5504755"/>
                  <a:gd name="connsiteY95" fmla="*/ 2726798 h 4297270"/>
                  <a:gd name="connsiteX96" fmla="*/ 3079438 w 5504755"/>
                  <a:gd name="connsiteY96" fmla="*/ 2702196 h 4297270"/>
                  <a:gd name="connsiteX97" fmla="*/ 3071237 w 5504755"/>
                  <a:gd name="connsiteY97" fmla="*/ 2677593 h 4297270"/>
                  <a:gd name="connsiteX98" fmla="*/ 3067136 w 5504755"/>
                  <a:gd name="connsiteY98" fmla="*/ 2665292 h 4297270"/>
                  <a:gd name="connsiteX99" fmla="*/ 3058935 w 5504755"/>
                  <a:gd name="connsiteY99" fmla="*/ 2628388 h 4297270"/>
                  <a:gd name="connsiteX100" fmla="*/ 3050734 w 5504755"/>
                  <a:gd name="connsiteY100" fmla="*/ 2603785 h 4297270"/>
                  <a:gd name="connsiteX101" fmla="*/ 3046634 w 5504755"/>
                  <a:gd name="connsiteY101" fmla="*/ 2591484 h 4297270"/>
                  <a:gd name="connsiteX102" fmla="*/ 3042533 w 5504755"/>
                  <a:gd name="connsiteY102" fmla="*/ 2575082 h 4297270"/>
                  <a:gd name="connsiteX103" fmla="*/ 3034333 w 5504755"/>
                  <a:gd name="connsiteY103" fmla="*/ 2562781 h 4297270"/>
                  <a:gd name="connsiteX104" fmla="*/ 3026132 w 5504755"/>
                  <a:gd name="connsiteY104" fmla="*/ 2534077 h 4297270"/>
                  <a:gd name="connsiteX105" fmla="*/ 3009730 w 5504755"/>
                  <a:gd name="connsiteY105" fmla="*/ 2509475 h 4297270"/>
                  <a:gd name="connsiteX106" fmla="*/ 3005629 w 5504755"/>
                  <a:gd name="connsiteY106" fmla="*/ 2497173 h 4297270"/>
                  <a:gd name="connsiteX107" fmla="*/ 2968725 w 5504755"/>
                  <a:gd name="connsiteY107" fmla="*/ 2468470 h 4297270"/>
                  <a:gd name="connsiteX108" fmla="*/ 2931821 w 5504755"/>
                  <a:gd name="connsiteY108" fmla="*/ 2443867 h 4297270"/>
                  <a:gd name="connsiteX109" fmla="*/ 2919520 w 5504755"/>
                  <a:gd name="connsiteY109" fmla="*/ 2435667 h 4297270"/>
                  <a:gd name="connsiteX110" fmla="*/ 2911319 w 5504755"/>
                  <a:gd name="connsiteY110" fmla="*/ 2423365 h 4297270"/>
                  <a:gd name="connsiteX111" fmla="*/ 2894917 w 5504755"/>
                  <a:gd name="connsiteY111" fmla="*/ 2419265 h 4297270"/>
                  <a:gd name="connsiteX112" fmla="*/ 2882616 w 5504755"/>
                  <a:gd name="connsiteY112" fmla="*/ 2411064 h 4297270"/>
                  <a:gd name="connsiteX113" fmla="*/ 2858013 w 5504755"/>
                  <a:gd name="connsiteY113" fmla="*/ 2402863 h 4297270"/>
                  <a:gd name="connsiteX114" fmla="*/ 2841612 w 5504755"/>
                  <a:gd name="connsiteY114" fmla="*/ 2394662 h 4297270"/>
                  <a:gd name="connsiteX115" fmla="*/ 2771904 w 5504755"/>
                  <a:gd name="connsiteY115" fmla="*/ 2382361 h 4297270"/>
                  <a:gd name="connsiteX116" fmla="*/ 2739100 w 5504755"/>
                  <a:gd name="connsiteY116" fmla="*/ 2378260 h 4297270"/>
                  <a:gd name="connsiteX117" fmla="*/ 2476672 w 5504755"/>
                  <a:gd name="connsiteY117" fmla="*/ 2374160 h 4297270"/>
                  <a:gd name="connsiteX118" fmla="*/ 2452069 w 5504755"/>
                  <a:gd name="connsiteY118" fmla="*/ 2370059 h 4297270"/>
                  <a:gd name="connsiteX119" fmla="*/ 2427466 w 5504755"/>
                  <a:gd name="connsiteY119" fmla="*/ 2361859 h 4297270"/>
                  <a:gd name="connsiteX120" fmla="*/ 2304453 w 5504755"/>
                  <a:gd name="connsiteY120" fmla="*/ 2255247 h 4297270"/>
                  <a:gd name="connsiteX121" fmla="*/ 2259347 w 5504755"/>
                  <a:gd name="connsiteY121" fmla="*/ 2197841 h 4297270"/>
                  <a:gd name="connsiteX122" fmla="*/ 2222444 w 5504755"/>
                  <a:gd name="connsiteY122" fmla="*/ 2132234 h 4297270"/>
                  <a:gd name="connsiteX123" fmla="*/ 2181440 w 5504755"/>
                  <a:gd name="connsiteY123" fmla="*/ 2066626 h 4297270"/>
                  <a:gd name="connsiteX124" fmla="*/ 2128133 w 5504755"/>
                  <a:gd name="connsiteY124" fmla="*/ 2005120 h 4297270"/>
                  <a:gd name="connsiteX125" fmla="*/ 2058426 w 5504755"/>
                  <a:gd name="connsiteY125" fmla="*/ 1927211 h 4297270"/>
                  <a:gd name="connsiteX126" fmla="*/ 2017421 w 5504755"/>
                  <a:gd name="connsiteY126" fmla="*/ 1906708 h 4297270"/>
                  <a:gd name="connsiteX127" fmla="*/ 1968217 w 5504755"/>
                  <a:gd name="connsiteY127" fmla="*/ 1882106 h 4297270"/>
                  <a:gd name="connsiteX128" fmla="*/ 1849303 w 5504755"/>
                  <a:gd name="connsiteY128" fmla="*/ 1841102 h 4297270"/>
                  <a:gd name="connsiteX129" fmla="*/ 1742692 w 5504755"/>
                  <a:gd name="connsiteY129" fmla="*/ 1808298 h 4297270"/>
                  <a:gd name="connsiteX130" fmla="*/ 1668883 w 5504755"/>
                  <a:gd name="connsiteY130" fmla="*/ 1763194 h 4297270"/>
                  <a:gd name="connsiteX131" fmla="*/ 1504865 w 5504755"/>
                  <a:gd name="connsiteY131" fmla="*/ 1726289 h 4297270"/>
                  <a:gd name="connsiteX132" fmla="*/ 1357249 w 5504755"/>
                  <a:gd name="connsiteY132" fmla="*/ 1615577 h 4297270"/>
                  <a:gd name="connsiteX133" fmla="*/ 1295742 w 5504755"/>
                  <a:gd name="connsiteY133" fmla="*/ 1488464 h 4297270"/>
                  <a:gd name="connsiteX134" fmla="*/ 1217834 w 5504755"/>
                  <a:gd name="connsiteY134" fmla="*/ 1472062 h 4297270"/>
                  <a:gd name="connsiteX135" fmla="*/ 1123524 w 5504755"/>
                  <a:gd name="connsiteY135" fmla="*/ 1455659 h 4297270"/>
                  <a:gd name="connsiteX136" fmla="*/ 1041515 w 5504755"/>
                  <a:gd name="connsiteY136" fmla="*/ 1426957 h 4297270"/>
                  <a:gd name="connsiteX137" fmla="*/ 951305 w 5504755"/>
                  <a:gd name="connsiteY137" fmla="*/ 1377751 h 4297270"/>
                  <a:gd name="connsiteX138" fmla="*/ 897999 w 5504755"/>
                  <a:gd name="connsiteY138" fmla="*/ 1344948 h 4297270"/>
                  <a:gd name="connsiteX139" fmla="*/ 824191 w 5504755"/>
                  <a:gd name="connsiteY139" fmla="*/ 1312144 h 4297270"/>
                  <a:gd name="connsiteX140" fmla="*/ 754483 w 5504755"/>
                  <a:gd name="connsiteY140" fmla="*/ 1299843 h 4297270"/>
                  <a:gd name="connsiteX141" fmla="*/ 692976 w 5504755"/>
                  <a:gd name="connsiteY141" fmla="*/ 1250636 h 4297270"/>
                  <a:gd name="connsiteX142" fmla="*/ 627369 w 5504755"/>
                  <a:gd name="connsiteY142" fmla="*/ 1209633 h 4297270"/>
                  <a:gd name="connsiteX143" fmla="*/ 602767 w 5504755"/>
                  <a:gd name="connsiteY143" fmla="*/ 1123524 h 4297270"/>
                  <a:gd name="connsiteX144" fmla="*/ 578164 w 5504755"/>
                  <a:gd name="connsiteY144" fmla="*/ 1021012 h 4297270"/>
                  <a:gd name="connsiteX145" fmla="*/ 549461 w 5504755"/>
                  <a:gd name="connsiteY145" fmla="*/ 885697 h 4297270"/>
                  <a:gd name="connsiteX146" fmla="*/ 471553 w 5504755"/>
                  <a:gd name="connsiteY146" fmla="*/ 787285 h 4297270"/>
                  <a:gd name="connsiteX147" fmla="*/ 299333 w 5504755"/>
                  <a:gd name="connsiteY147" fmla="*/ 623268 h 4297270"/>
                  <a:gd name="connsiteX148" fmla="*/ 246028 w 5504755"/>
                  <a:gd name="connsiteY148" fmla="*/ 508456 h 4297270"/>
                  <a:gd name="connsiteX149" fmla="*/ 151718 w 5504755"/>
                  <a:gd name="connsiteY149" fmla="*/ 266529 h 4297270"/>
                  <a:gd name="connsiteX150" fmla="*/ 0 w 5504755"/>
                  <a:gd name="connsiteY15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15674 w 5504755"/>
                  <a:gd name="connsiteY85" fmla="*/ 3042533 h 4297270"/>
                  <a:gd name="connsiteX86" fmla="*/ 3436177 w 5504755"/>
                  <a:gd name="connsiteY86" fmla="*/ 2993328 h 4297270"/>
                  <a:gd name="connsiteX87" fmla="*/ 3448478 w 5504755"/>
                  <a:gd name="connsiteY87" fmla="*/ 2907218 h 4297270"/>
                  <a:gd name="connsiteX88" fmla="*/ 3399272 w 5504755"/>
                  <a:gd name="connsiteY88" fmla="*/ 2874415 h 4297270"/>
                  <a:gd name="connsiteX89" fmla="*/ 3276259 w 5504755"/>
                  <a:gd name="connsiteY89" fmla="*/ 2878515 h 4297270"/>
                  <a:gd name="connsiteX90" fmla="*/ 3202451 w 5504755"/>
                  <a:gd name="connsiteY90" fmla="*/ 2845711 h 4297270"/>
                  <a:gd name="connsiteX91" fmla="*/ 3157345 w 5504755"/>
                  <a:gd name="connsiteY91" fmla="*/ 2821109 h 4297270"/>
                  <a:gd name="connsiteX92" fmla="*/ 3124542 w 5504755"/>
                  <a:gd name="connsiteY92" fmla="*/ 2763702 h 4297270"/>
                  <a:gd name="connsiteX93" fmla="*/ 3112241 w 5504755"/>
                  <a:gd name="connsiteY93" fmla="*/ 2751401 h 4297270"/>
                  <a:gd name="connsiteX94" fmla="*/ 3095839 w 5504755"/>
                  <a:gd name="connsiteY94" fmla="*/ 2726798 h 4297270"/>
                  <a:gd name="connsiteX95" fmla="*/ 3079438 w 5504755"/>
                  <a:gd name="connsiteY95" fmla="*/ 2702196 h 4297270"/>
                  <a:gd name="connsiteX96" fmla="*/ 3071237 w 5504755"/>
                  <a:gd name="connsiteY96" fmla="*/ 2677593 h 4297270"/>
                  <a:gd name="connsiteX97" fmla="*/ 3067136 w 5504755"/>
                  <a:gd name="connsiteY97" fmla="*/ 2665292 h 4297270"/>
                  <a:gd name="connsiteX98" fmla="*/ 3058935 w 5504755"/>
                  <a:gd name="connsiteY98" fmla="*/ 2628388 h 4297270"/>
                  <a:gd name="connsiteX99" fmla="*/ 3050734 w 5504755"/>
                  <a:gd name="connsiteY99" fmla="*/ 2603785 h 4297270"/>
                  <a:gd name="connsiteX100" fmla="*/ 3046634 w 5504755"/>
                  <a:gd name="connsiteY100" fmla="*/ 2591484 h 4297270"/>
                  <a:gd name="connsiteX101" fmla="*/ 3042533 w 5504755"/>
                  <a:gd name="connsiteY101" fmla="*/ 2575082 h 4297270"/>
                  <a:gd name="connsiteX102" fmla="*/ 3034333 w 5504755"/>
                  <a:gd name="connsiteY102" fmla="*/ 2562781 h 4297270"/>
                  <a:gd name="connsiteX103" fmla="*/ 3026132 w 5504755"/>
                  <a:gd name="connsiteY103" fmla="*/ 2534077 h 4297270"/>
                  <a:gd name="connsiteX104" fmla="*/ 3009730 w 5504755"/>
                  <a:gd name="connsiteY104" fmla="*/ 2509475 h 4297270"/>
                  <a:gd name="connsiteX105" fmla="*/ 3005629 w 5504755"/>
                  <a:gd name="connsiteY105" fmla="*/ 2497173 h 4297270"/>
                  <a:gd name="connsiteX106" fmla="*/ 2968725 w 5504755"/>
                  <a:gd name="connsiteY106" fmla="*/ 2468470 h 4297270"/>
                  <a:gd name="connsiteX107" fmla="*/ 2931821 w 5504755"/>
                  <a:gd name="connsiteY107" fmla="*/ 2443867 h 4297270"/>
                  <a:gd name="connsiteX108" fmla="*/ 2919520 w 5504755"/>
                  <a:gd name="connsiteY108" fmla="*/ 2435667 h 4297270"/>
                  <a:gd name="connsiteX109" fmla="*/ 2911319 w 5504755"/>
                  <a:gd name="connsiteY109" fmla="*/ 2423365 h 4297270"/>
                  <a:gd name="connsiteX110" fmla="*/ 2894917 w 5504755"/>
                  <a:gd name="connsiteY110" fmla="*/ 2419265 h 4297270"/>
                  <a:gd name="connsiteX111" fmla="*/ 2882616 w 5504755"/>
                  <a:gd name="connsiteY111" fmla="*/ 2411064 h 4297270"/>
                  <a:gd name="connsiteX112" fmla="*/ 2858013 w 5504755"/>
                  <a:gd name="connsiteY112" fmla="*/ 2402863 h 4297270"/>
                  <a:gd name="connsiteX113" fmla="*/ 2841612 w 5504755"/>
                  <a:gd name="connsiteY113" fmla="*/ 2394662 h 4297270"/>
                  <a:gd name="connsiteX114" fmla="*/ 2771904 w 5504755"/>
                  <a:gd name="connsiteY114" fmla="*/ 2382361 h 4297270"/>
                  <a:gd name="connsiteX115" fmla="*/ 2739100 w 5504755"/>
                  <a:gd name="connsiteY115" fmla="*/ 2378260 h 4297270"/>
                  <a:gd name="connsiteX116" fmla="*/ 2476672 w 5504755"/>
                  <a:gd name="connsiteY116" fmla="*/ 2374160 h 4297270"/>
                  <a:gd name="connsiteX117" fmla="*/ 2452069 w 5504755"/>
                  <a:gd name="connsiteY117" fmla="*/ 2370059 h 4297270"/>
                  <a:gd name="connsiteX118" fmla="*/ 2427466 w 5504755"/>
                  <a:gd name="connsiteY118" fmla="*/ 2361859 h 4297270"/>
                  <a:gd name="connsiteX119" fmla="*/ 2304453 w 5504755"/>
                  <a:gd name="connsiteY119" fmla="*/ 2255247 h 4297270"/>
                  <a:gd name="connsiteX120" fmla="*/ 2259347 w 5504755"/>
                  <a:gd name="connsiteY120" fmla="*/ 2197841 h 4297270"/>
                  <a:gd name="connsiteX121" fmla="*/ 2222444 w 5504755"/>
                  <a:gd name="connsiteY121" fmla="*/ 2132234 h 4297270"/>
                  <a:gd name="connsiteX122" fmla="*/ 2181440 w 5504755"/>
                  <a:gd name="connsiteY122" fmla="*/ 2066626 h 4297270"/>
                  <a:gd name="connsiteX123" fmla="*/ 2128133 w 5504755"/>
                  <a:gd name="connsiteY123" fmla="*/ 2005120 h 4297270"/>
                  <a:gd name="connsiteX124" fmla="*/ 2058426 w 5504755"/>
                  <a:gd name="connsiteY124" fmla="*/ 1927211 h 4297270"/>
                  <a:gd name="connsiteX125" fmla="*/ 2017421 w 5504755"/>
                  <a:gd name="connsiteY125" fmla="*/ 1906708 h 4297270"/>
                  <a:gd name="connsiteX126" fmla="*/ 1968217 w 5504755"/>
                  <a:gd name="connsiteY126" fmla="*/ 1882106 h 4297270"/>
                  <a:gd name="connsiteX127" fmla="*/ 1849303 w 5504755"/>
                  <a:gd name="connsiteY127" fmla="*/ 1841102 h 4297270"/>
                  <a:gd name="connsiteX128" fmla="*/ 1742692 w 5504755"/>
                  <a:gd name="connsiteY128" fmla="*/ 1808298 h 4297270"/>
                  <a:gd name="connsiteX129" fmla="*/ 1668883 w 5504755"/>
                  <a:gd name="connsiteY129" fmla="*/ 1763194 h 4297270"/>
                  <a:gd name="connsiteX130" fmla="*/ 1504865 w 5504755"/>
                  <a:gd name="connsiteY130" fmla="*/ 1726289 h 4297270"/>
                  <a:gd name="connsiteX131" fmla="*/ 1357249 w 5504755"/>
                  <a:gd name="connsiteY131" fmla="*/ 1615577 h 4297270"/>
                  <a:gd name="connsiteX132" fmla="*/ 1295742 w 5504755"/>
                  <a:gd name="connsiteY132" fmla="*/ 1488464 h 4297270"/>
                  <a:gd name="connsiteX133" fmla="*/ 1217834 w 5504755"/>
                  <a:gd name="connsiteY133" fmla="*/ 1472062 h 4297270"/>
                  <a:gd name="connsiteX134" fmla="*/ 1123524 w 5504755"/>
                  <a:gd name="connsiteY134" fmla="*/ 1455659 h 4297270"/>
                  <a:gd name="connsiteX135" fmla="*/ 1041515 w 5504755"/>
                  <a:gd name="connsiteY135" fmla="*/ 1426957 h 4297270"/>
                  <a:gd name="connsiteX136" fmla="*/ 951305 w 5504755"/>
                  <a:gd name="connsiteY136" fmla="*/ 1377751 h 4297270"/>
                  <a:gd name="connsiteX137" fmla="*/ 897999 w 5504755"/>
                  <a:gd name="connsiteY137" fmla="*/ 1344948 h 4297270"/>
                  <a:gd name="connsiteX138" fmla="*/ 824191 w 5504755"/>
                  <a:gd name="connsiteY138" fmla="*/ 1312144 h 4297270"/>
                  <a:gd name="connsiteX139" fmla="*/ 754483 w 5504755"/>
                  <a:gd name="connsiteY139" fmla="*/ 1299843 h 4297270"/>
                  <a:gd name="connsiteX140" fmla="*/ 692976 w 5504755"/>
                  <a:gd name="connsiteY140" fmla="*/ 1250636 h 4297270"/>
                  <a:gd name="connsiteX141" fmla="*/ 627369 w 5504755"/>
                  <a:gd name="connsiteY141" fmla="*/ 1209633 h 4297270"/>
                  <a:gd name="connsiteX142" fmla="*/ 602767 w 5504755"/>
                  <a:gd name="connsiteY142" fmla="*/ 1123524 h 4297270"/>
                  <a:gd name="connsiteX143" fmla="*/ 578164 w 5504755"/>
                  <a:gd name="connsiteY143" fmla="*/ 1021012 h 4297270"/>
                  <a:gd name="connsiteX144" fmla="*/ 549461 w 5504755"/>
                  <a:gd name="connsiteY144" fmla="*/ 885697 h 4297270"/>
                  <a:gd name="connsiteX145" fmla="*/ 471553 w 5504755"/>
                  <a:gd name="connsiteY145" fmla="*/ 787285 h 4297270"/>
                  <a:gd name="connsiteX146" fmla="*/ 299333 w 5504755"/>
                  <a:gd name="connsiteY146" fmla="*/ 623268 h 4297270"/>
                  <a:gd name="connsiteX147" fmla="*/ 246028 w 5504755"/>
                  <a:gd name="connsiteY147" fmla="*/ 508456 h 4297270"/>
                  <a:gd name="connsiteX148" fmla="*/ 151718 w 5504755"/>
                  <a:gd name="connsiteY148" fmla="*/ 266529 h 4297270"/>
                  <a:gd name="connsiteX149" fmla="*/ 0 w 5504755"/>
                  <a:gd name="connsiteY14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3075337 h 4297270"/>
                  <a:gd name="connsiteX85" fmla="*/ 3436177 w 5504755"/>
                  <a:gd name="connsiteY85" fmla="*/ 2993328 h 4297270"/>
                  <a:gd name="connsiteX86" fmla="*/ 3448478 w 5504755"/>
                  <a:gd name="connsiteY86" fmla="*/ 2907218 h 4297270"/>
                  <a:gd name="connsiteX87" fmla="*/ 3399272 w 5504755"/>
                  <a:gd name="connsiteY87" fmla="*/ 2874415 h 4297270"/>
                  <a:gd name="connsiteX88" fmla="*/ 3276259 w 5504755"/>
                  <a:gd name="connsiteY88" fmla="*/ 2878515 h 4297270"/>
                  <a:gd name="connsiteX89" fmla="*/ 3202451 w 5504755"/>
                  <a:gd name="connsiteY89" fmla="*/ 2845711 h 4297270"/>
                  <a:gd name="connsiteX90" fmla="*/ 3157345 w 5504755"/>
                  <a:gd name="connsiteY90" fmla="*/ 2821109 h 4297270"/>
                  <a:gd name="connsiteX91" fmla="*/ 3124542 w 5504755"/>
                  <a:gd name="connsiteY91" fmla="*/ 2763702 h 4297270"/>
                  <a:gd name="connsiteX92" fmla="*/ 3112241 w 5504755"/>
                  <a:gd name="connsiteY92" fmla="*/ 2751401 h 4297270"/>
                  <a:gd name="connsiteX93" fmla="*/ 3095839 w 5504755"/>
                  <a:gd name="connsiteY93" fmla="*/ 2726798 h 4297270"/>
                  <a:gd name="connsiteX94" fmla="*/ 3079438 w 5504755"/>
                  <a:gd name="connsiteY94" fmla="*/ 2702196 h 4297270"/>
                  <a:gd name="connsiteX95" fmla="*/ 3071237 w 5504755"/>
                  <a:gd name="connsiteY95" fmla="*/ 2677593 h 4297270"/>
                  <a:gd name="connsiteX96" fmla="*/ 3067136 w 5504755"/>
                  <a:gd name="connsiteY96" fmla="*/ 2665292 h 4297270"/>
                  <a:gd name="connsiteX97" fmla="*/ 3058935 w 5504755"/>
                  <a:gd name="connsiteY97" fmla="*/ 2628388 h 4297270"/>
                  <a:gd name="connsiteX98" fmla="*/ 3050734 w 5504755"/>
                  <a:gd name="connsiteY98" fmla="*/ 2603785 h 4297270"/>
                  <a:gd name="connsiteX99" fmla="*/ 3046634 w 5504755"/>
                  <a:gd name="connsiteY99" fmla="*/ 2591484 h 4297270"/>
                  <a:gd name="connsiteX100" fmla="*/ 3042533 w 5504755"/>
                  <a:gd name="connsiteY100" fmla="*/ 2575082 h 4297270"/>
                  <a:gd name="connsiteX101" fmla="*/ 3034333 w 5504755"/>
                  <a:gd name="connsiteY101" fmla="*/ 2562781 h 4297270"/>
                  <a:gd name="connsiteX102" fmla="*/ 3026132 w 5504755"/>
                  <a:gd name="connsiteY102" fmla="*/ 2534077 h 4297270"/>
                  <a:gd name="connsiteX103" fmla="*/ 3009730 w 5504755"/>
                  <a:gd name="connsiteY103" fmla="*/ 2509475 h 4297270"/>
                  <a:gd name="connsiteX104" fmla="*/ 3005629 w 5504755"/>
                  <a:gd name="connsiteY104" fmla="*/ 2497173 h 4297270"/>
                  <a:gd name="connsiteX105" fmla="*/ 2968725 w 5504755"/>
                  <a:gd name="connsiteY105" fmla="*/ 2468470 h 4297270"/>
                  <a:gd name="connsiteX106" fmla="*/ 2931821 w 5504755"/>
                  <a:gd name="connsiteY106" fmla="*/ 2443867 h 4297270"/>
                  <a:gd name="connsiteX107" fmla="*/ 2919520 w 5504755"/>
                  <a:gd name="connsiteY107" fmla="*/ 2435667 h 4297270"/>
                  <a:gd name="connsiteX108" fmla="*/ 2911319 w 5504755"/>
                  <a:gd name="connsiteY108" fmla="*/ 2423365 h 4297270"/>
                  <a:gd name="connsiteX109" fmla="*/ 2894917 w 5504755"/>
                  <a:gd name="connsiteY109" fmla="*/ 2419265 h 4297270"/>
                  <a:gd name="connsiteX110" fmla="*/ 2882616 w 5504755"/>
                  <a:gd name="connsiteY110" fmla="*/ 2411064 h 4297270"/>
                  <a:gd name="connsiteX111" fmla="*/ 2858013 w 5504755"/>
                  <a:gd name="connsiteY111" fmla="*/ 2402863 h 4297270"/>
                  <a:gd name="connsiteX112" fmla="*/ 2841612 w 5504755"/>
                  <a:gd name="connsiteY112" fmla="*/ 2394662 h 4297270"/>
                  <a:gd name="connsiteX113" fmla="*/ 2771904 w 5504755"/>
                  <a:gd name="connsiteY113" fmla="*/ 2382361 h 4297270"/>
                  <a:gd name="connsiteX114" fmla="*/ 2739100 w 5504755"/>
                  <a:gd name="connsiteY114" fmla="*/ 2378260 h 4297270"/>
                  <a:gd name="connsiteX115" fmla="*/ 2476672 w 5504755"/>
                  <a:gd name="connsiteY115" fmla="*/ 2374160 h 4297270"/>
                  <a:gd name="connsiteX116" fmla="*/ 2452069 w 5504755"/>
                  <a:gd name="connsiteY116" fmla="*/ 2370059 h 4297270"/>
                  <a:gd name="connsiteX117" fmla="*/ 2427466 w 5504755"/>
                  <a:gd name="connsiteY117" fmla="*/ 2361859 h 4297270"/>
                  <a:gd name="connsiteX118" fmla="*/ 2304453 w 5504755"/>
                  <a:gd name="connsiteY118" fmla="*/ 2255247 h 4297270"/>
                  <a:gd name="connsiteX119" fmla="*/ 2259347 w 5504755"/>
                  <a:gd name="connsiteY119" fmla="*/ 2197841 h 4297270"/>
                  <a:gd name="connsiteX120" fmla="*/ 2222444 w 5504755"/>
                  <a:gd name="connsiteY120" fmla="*/ 2132234 h 4297270"/>
                  <a:gd name="connsiteX121" fmla="*/ 2181440 w 5504755"/>
                  <a:gd name="connsiteY121" fmla="*/ 2066626 h 4297270"/>
                  <a:gd name="connsiteX122" fmla="*/ 2128133 w 5504755"/>
                  <a:gd name="connsiteY122" fmla="*/ 2005120 h 4297270"/>
                  <a:gd name="connsiteX123" fmla="*/ 2058426 w 5504755"/>
                  <a:gd name="connsiteY123" fmla="*/ 1927211 h 4297270"/>
                  <a:gd name="connsiteX124" fmla="*/ 2017421 w 5504755"/>
                  <a:gd name="connsiteY124" fmla="*/ 1906708 h 4297270"/>
                  <a:gd name="connsiteX125" fmla="*/ 1968217 w 5504755"/>
                  <a:gd name="connsiteY125" fmla="*/ 1882106 h 4297270"/>
                  <a:gd name="connsiteX126" fmla="*/ 1849303 w 5504755"/>
                  <a:gd name="connsiteY126" fmla="*/ 1841102 h 4297270"/>
                  <a:gd name="connsiteX127" fmla="*/ 1742692 w 5504755"/>
                  <a:gd name="connsiteY127" fmla="*/ 1808298 h 4297270"/>
                  <a:gd name="connsiteX128" fmla="*/ 1668883 w 5504755"/>
                  <a:gd name="connsiteY128" fmla="*/ 1763194 h 4297270"/>
                  <a:gd name="connsiteX129" fmla="*/ 1504865 w 5504755"/>
                  <a:gd name="connsiteY129" fmla="*/ 1726289 h 4297270"/>
                  <a:gd name="connsiteX130" fmla="*/ 1357249 w 5504755"/>
                  <a:gd name="connsiteY130" fmla="*/ 1615577 h 4297270"/>
                  <a:gd name="connsiteX131" fmla="*/ 1295742 w 5504755"/>
                  <a:gd name="connsiteY131" fmla="*/ 1488464 h 4297270"/>
                  <a:gd name="connsiteX132" fmla="*/ 1217834 w 5504755"/>
                  <a:gd name="connsiteY132" fmla="*/ 1472062 h 4297270"/>
                  <a:gd name="connsiteX133" fmla="*/ 1123524 w 5504755"/>
                  <a:gd name="connsiteY133" fmla="*/ 1455659 h 4297270"/>
                  <a:gd name="connsiteX134" fmla="*/ 1041515 w 5504755"/>
                  <a:gd name="connsiteY134" fmla="*/ 1426957 h 4297270"/>
                  <a:gd name="connsiteX135" fmla="*/ 951305 w 5504755"/>
                  <a:gd name="connsiteY135" fmla="*/ 1377751 h 4297270"/>
                  <a:gd name="connsiteX136" fmla="*/ 897999 w 5504755"/>
                  <a:gd name="connsiteY136" fmla="*/ 1344948 h 4297270"/>
                  <a:gd name="connsiteX137" fmla="*/ 824191 w 5504755"/>
                  <a:gd name="connsiteY137" fmla="*/ 1312144 h 4297270"/>
                  <a:gd name="connsiteX138" fmla="*/ 754483 w 5504755"/>
                  <a:gd name="connsiteY138" fmla="*/ 1299843 h 4297270"/>
                  <a:gd name="connsiteX139" fmla="*/ 692976 w 5504755"/>
                  <a:gd name="connsiteY139" fmla="*/ 1250636 h 4297270"/>
                  <a:gd name="connsiteX140" fmla="*/ 627369 w 5504755"/>
                  <a:gd name="connsiteY140" fmla="*/ 1209633 h 4297270"/>
                  <a:gd name="connsiteX141" fmla="*/ 602767 w 5504755"/>
                  <a:gd name="connsiteY141" fmla="*/ 1123524 h 4297270"/>
                  <a:gd name="connsiteX142" fmla="*/ 578164 w 5504755"/>
                  <a:gd name="connsiteY142" fmla="*/ 1021012 h 4297270"/>
                  <a:gd name="connsiteX143" fmla="*/ 549461 w 5504755"/>
                  <a:gd name="connsiteY143" fmla="*/ 885697 h 4297270"/>
                  <a:gd name="connsiteX144" fmla="*/ 471553 w 5504755"/>
                  <a:gd name="connsiteY144" fmla="*/ 787285 h 4297270"/>
                  <a:gd name="connsiteX145" fmla="*/ 299333 w 5504755"/>
                  <a:gd name="connsiteY145" fmla="*/ 623268 h 4297270"/>
                  <a:gd name="connsiteX146" fmla="*/ 246028 w 5504755"/>
                  <a:gd name="connsiteY146" fmla="*/ 508456 h 4297270"/>
                  <a:gd name="connsiteX147" fmla="*/ 151718 w 5504755"/>
                  <a:gd name="connsiteY147" fmla="*/ 266529 h 4297270"/>
                  <a:gd name="connsiteX148" fmla="*/ 0 w 5504755"/>
                  <a:gd name="connsiteY14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27977 w 5504755"/>
                  <a:gd name="connsiteY84" fmla="*/ 3050734 h 4297270"/>
                  <a:gd name="connsiteX85" fmla="*/ 3436177 w 5504755"/>
                  <a:gd name="connsiteY85" fmla="*/ 2993328 h 4297270"/>
                  <a:gd name="connsiteX86" fmla="*/ 3448478 w 5504755"/>
                  <a:gd name="connsiteY86" fmla="*/ 2907218 h 4297270"/>
                  <a:gd name="connsiteX87" fmla="*/ 3399272 w 5504755"/>
                  <a:gd name="connsiteY87" fmla="*/ 2874415 h 4297270"/>
                  <a:gd name="connsiteX88" fmla="*/ 3276259 w 5504755"/>
                  <a:gd name="connsiteY88" fmla="*/ 2878515 h 4297270"/>
                  <a:gd name="connsiteX89" fmla="*/ 3202451 w 5504755"/>
                  <a:gd name="connsiteY89" fmla="*/ 2845711 h 4297270"/>
                  <a:gd name="connsiteX90" fmla="*/ 3157345 w 5504755"/>
                  <a:gd name="connsiteY90" fmla="*/ 2821109 h 4297270"/>
                  <a:gd name="connsiteX91" fmla="*/ 3124542 w 5504755"/>
                  <a:gd name="connsiteY91" fmla="*/ 2763702 h 4297270"/>
                  <a:gd name="connsiteX92" fmla="*/ 3112241 w 5504755"/>
                  <a:gd name="connsiteY92" fmla="*/ 2751401 h 4297270"/>
                  <a:gd name="connsiteX93" fmla="*/ 3095839 w 5504755"/>
                  <a:gd name="connsiteY93" fmla="*/ 2726798 h 4297270"/>
                  <a:gd name="connsiteX94" fmla="*/ 3079438 w 5504755"/>
                  <a:gd name="connsiteY94" fmla="*/ 2702196 h 4297270"/>
                  <a:gd name="connsiteX95" fmla="*/ 3071237 w 5504755"/>
                  <a:gd name="connsiteY95" fmla="*/ 2677593 h 4297270"/>
                  <a:gd name="connsiteX96" fmla="*/ 3067136 w 5504755"/>
                  <a:gd name="connsiteY96" fmla="*/ 2665292 h 4297270"/>
                  <a:gd name="connsiteX97" fmla="*/ 3058935 w 5504755"/>
                  <a:gd name="connsiteY97" fmla="*/ 2628388 h 4297270"/>
                  <a:gd name="connsiteX98" fmla="*/ 3050734 w 5504755"/>
                  <a:gd name="connsiteY98" fmla="*/ 2603785 h 4297270"/>
                  <a:gd name="connsiteX99" fmla="*/ 3046634 w 5504755"/>
                  <a:gd name="connsiteY99" fmla="*/ 2591484 h 4297270"/>
                  <a:gd name="connsiteX100" fmla="*/ 3042533 w 5504755"/>
                  <a:gd name="connsiteY100" fmla="*/ 2575082 h 4297270"/>
                  <a:gd name="connsiteX101" fmla="*/ 3034333 w 5504755"/>
                  <a:gd name="connsiteY101" fmla="*/ 2562781 h 4297270"/>
                  <a:gd name="connsiteX102" fmla="*/ 3026132 w 5504755"/>
                  <a:gd name="connsiteY102" fmla="*/ 2534077 h 4297270"/>
                  <a:gd name="connsiteX103" fmla="*/ 3009730 w 5504755"/>
                  <a:gd name="connsiteY103" fmla="*/ 2509475 h 4297270"/>
                  <a:gd name="connsiteX104" fmla="*/ 3005629 w 5504755"/>
                  <a:gd name="connsiteY104" fmla="*/ 2497173 h 4297270"/>
                  <a:gd name="connsiteX105" fmla="*/ 2968725 w 5504755"/>
                  <a:gd name="connsiteY105" fmla="*/ 2468470 h 4297270"/>
                  <a:gd name="connsiteX106" fmla="*/ 2931821 w 5504755"/>
                  <a:gd name="connsiteY106" fmla="*/ 2443867 h 4297270"/>
                  <a:gd name="connsiteX107" fmla="*/ 2919520 w 5504755"/>
                  <a:gd name="connsiteY107" fmla="*/ 2435667 h 4297270"/>
                  <a:gd name="connsiteX108" fmla="*/ 2911319 w 5504755"/>
                  <a:gd name="connsiteY108" fmla="*/ 2423365 h 4297270"/>
                  <a:gd name="connsiteX109" fmla="*/ 2894917 w 5504755"/>
                  <a:gd name="connsiteY109" fmla="*/ 2419265 h 4297270"/>
                  <a:gd name="connsiteX110" fmla="*/ 2882616 w 5504755"/>
                  <a:gd name="connsiteY110" fmla="*/ 2411064 h 4297270"/>
                  <a:gd name="connsiteX111" fmla="*/ 2858013 w 5504755"/>
                  <a:gd name="connsiteY111" fmla="*/ 2402863 h 4297270"/>
                  <a:gd name="connsiteX112" fmla="*/ 2841612 w 5504755"/>
                  <a:gd name="connsiteY112" fmla="*/ 2394662 h 4297270"/>
                  <a:gd name="connsiteX113" fmla="*/ 2771904 w 5504755"/>
                  <a:gd name="connsiteY113" fmla="*/ 2382361 h 4297270"/>
                  <a:gd name="connsiteX114" fmla="*/ 2739100 w 5504755"/>
                  <a:gd name="connsiteY114" fmla="*/ 2378260 h 4297270"/>
                  <a:gd name="connsiteX115" fmla="*/ 2476672 w 5504755"/>
                  <a:gd name="connsiteY115" fmla="*/ 2374160 h 4297270"/>
                  <a:gd name="connsiteX116" fmla="*/ 2452069 w 5504755"/>
                  <a:gd name="connsiteY116" fmla="*/ 2370059 h 4297270"/>
                  <a:gd name="connsiteX117" fmla="*/ 2427466 w 5504755"/>
                  <a:gd name="connsiteY117" fmla="*/ 2361859 h 4297270"/>
                  <a:gd name="connsiteX118" fmla="*/ 2304453 w 5504755"/>
                  <a:gd name="connsiteY118" fmla="*/ 2255247 h 4297270"/>
                  <a:gd name="connsiteX119" fmla="*/ 2259347 w 5504755"/>
                  <a:gd name="connsiteY119" fmla="*/ 2197841 h 4297270"/>
                  <a:gd name="connsiteX120" fmla="*/ 2222444 w 5504755"/>
                  <a:gd name="connsiteY120" fmla="*/ 2132234 h 4297270"/>
                  <a:gd name="connsiteX121" fmla="*/ 2181440 w 5504755"/>
                  <a:gd name="connsiteY121" fmla="*/ 2066626 h 4297270"/>
                  <a:gd name="connsiteX122" fmla="*/ 2128133 w 5504755"/>
                  <a:gd name="connsiteY122" fmla="*/ 2005120 h 4297270"/>
                  <a:gd name="connsiteX123" fmla="*/ 2058426 w 5504755"/>
                  <a:gd name="connsiteY123" fmla="*/ 1927211 h 4297270"/>
                  <a:gd name="connsiteX124" fmla="*/ 2017421 w 5504755"/>
                  <a:gd name="connsiteY124" fmla="*/ 1906708 h 4297270"/>
                  <a:gd name="connsiteX125" fmla="*/ 1968217 w 5504755"/>
                  <a:gd name="connsiteY125" fmla="*/ 1882106 h 4297270"/>
                  <a:gd name="connsiteX126" fmla="*/ 1849303 w 5504755"/>
                  <a:gd name="connsiteY126" fmla="*/ 1841102 h 4297270"/>
                  <a:gd name="connsiteX127" fmla="*/ 1742692 w 5504755"/>
                  <a:gd name="connsiteY127" fmla="*/ 1808298 h 4297270"/>
                  <a:gd name="connsiteX128" fmla="*/ 1668883 w 5504755"/>
                  <a:gd name="connsiteY128" fmla="*/ 1763194 h 4297270"/>
                  <a:gd name="connsiteX129" fmla="*/ 1504865 w 5504755"/>
                  <a:gd name="connsiteY129" fmla="*/ 1726289 h 4297270"/>
                  <a:gd name="connsiteX130" fmla="*/ 1357249 w 5504755"/>
                  <a:gd name="connsiteY130" fmla="*/ 1615577 h 4297270"/>
                  <a:gd name="connsiteX131" fmla="*/ 1295742 w 5504755"/>
                  <a:gd name="connsiteY131" fmla="*/ 1488464 h 4297270"/>
                  <a:gd name="connsiteX132" fmla="*/ 1217834 w 5504755"/>
                  <a:gd name="connsiteY132" fmla="*/ 1472062 h 4297270"/>
                  <a:gd name="connsiteX133" fmla="*/ 1123524 w 5504755"/>
                  <a:gd name="connsiteY133" fmla="*/ 1455659 h 4297270"/>
                  <a:gd name="connsiteX134" fmla="*/ 1041515 w 5504755"/>
                  <a:gd name="connsiteY134" fmla="*/ 1426957 h 4297270"/>
                  <a:gd name="connsiteX135" fmla="*/ 951305 w 5504755"/>
                  <a:gd name="connsiteY135" fmla="*/ 1377751 h 4297270"/>
                  <a:gd name="connsiteX136" fmla="*/ 897999 w 5504755"/>
                  <a:gd name="connsiteY136" fmla="*/ 1344948 h 4297270"/>
                  <a:gd name="connsiteX137" fmla="*/ 824191 w 5504755"/>
                  <a:gd name="connsiteY137" fmla="*/ 1312144 h 4297270"/>
                  <a:gd name="connsiteX138" fmla="*/ 754483 w 5504755"/>
                  <a:gd name="connsiteY138" fmla="*/ 1299843 h 4297270"/>
                  <a:gd name="connsiteX139" fmla="*/ 692976 w 5504755"/>
                  <a:gd name="connsiteY139" fmla="*/ 1250636 h 4297270"/>
                  <a:gd name="connsiteX140" fmla="*/ 627369 w 5504755"/>
                  <a:gd name="connsiteY140" fmla="*/ 1209633 h 4297270"/>
                  <a:gd name="connsiteX141" fmla="*/ 602767 w 5504755"/>
                  <a:gd name="connsiteY141" fmla="*/ 1123524 h 4297270"/>
                  <a:gd name="connsiteX142" fmla="*/ 578164 w 5504755"/>
                  <a:gd name="connsiteY142" fmla="*/ 1021012 h 4297270"/>
                  <a:gd name="connsiteX143" fmla="*/ 549461 w 5504755"/>
                  <a:gd name="connsiteY143" fmla="*/ 885697 h 4297270"/>
                  <a:gd name="connsiteX144" fmla="*/ 471553 w 5504755"/>
                  <a:gd name="connsiteY144" fmla="*/ 787285 h 4297270"/>
                  <a:gd name="connsiteX145" fmla="*/ 299333 w 5504755"/>
                  <a:gd name="connsiteY145" fmla="*/ 623268 h 4297270"/>
                  <a:gd name="connsiteX146" fmla="*/ 246028 w 5504755"/>
                  <a:gd name="connsiteY146" fmla="*/ 508456 h 4297270"/>
                  <a:gd name="connsiteX147" fmla="*/ 151718 w 5504755"/>
                  <a:gd name="connsiteY147" fmla="*/ 266529 h 4297270"/>
                  <a:gd name="connsiteX148" fmla="*/ 0 w 5504755"/>
                  <a:gd name="connsiteY14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27977 w 5504755"/>
                  <a:gd name="connsiteY84" fmla="*/ 3050734 h 4297270"/>
                  <a:gd name="connsiteX85" fmla="*/ 3436177 w 5504755"/>
                  <a:gd name="connsiteY85" fmla="*/ 2993328 h 4297270"/>
                  <a:gd name="connsiteX86" fmla="*/ 3448478 w 5504755"/>
                  <a:gd name="connsiteY86" fmla="*/ 2907218 h 4297270"/>
                  <a:gd name="connsiteX87" fmla="*/ 3399272 w 5504755"/>
                  <a:gd name="connsiteY87" fmla="*/ 2874415 h 4297270"/>
                  <a:gd name="connsiteX88" fmla="*/ 3276259 w 5504755"/>
                  <a:gd name="connsiteY88" fmla="*/ 2878515 h 4297270"/>
                  <a:gd name="connsiteX89" fmla="*/ 3202451 w 5504755"/>
                  <a:gd name="connsiteY89" fmla="*/ 2845711 h 4297270"/>
                  <a:gd name="connsiteX90" fmla="*/ 3157345 w 5504755"/>
                  <a:gd name="connsiteY90" fmla="*/ 2821109 h 4297270"/>
                  <a:gd name="connsiteX91" fmla="*/ 3124542 w 5504755"/>
                  <a:gd name="connsiteY91" fmla="*/ 2763702 h 4297270"/>
                  <a:gd name="connsiteX92" fmla="*/ 3112241 w 5504755"/>
                  <a:gd name="connsiteY92" fmla="*/ 2751401 h 4297270"/>
                  <a:gd name="connsiteX93" fmla="*/ 3095839 w 5504755"/>
                  <a:gd name="connsiteY93" fmla="*/ 2726798 h 4297270"/>
                  <a:gd name="connsiteX94" fmla="*/ 3079438 w 5504755"/>
                  <a:gd name="connsiteY94" fmla="*/ 2702196 h 4297270"/>
                  <a:gd name="connsiteX95" fmla="*/ 3071237 w 5504755"/>
                  <a:gd name="connsiteY95" fmla="*/ 2677593 h 4297270"/>
                  <a:gd name="connsiteX96" fmla="*/ 3067136 w 5504755"/>
                  <a:gd name="connsiteY96" fmla="*/ 2665292 h 4297270"/>
                  <a:gd name="connsiteX97" fmla="*/ 3058935 w 5504755"/>
                  <a:gd name="connsiteY97" fmla="*/ 2628388 h 4297270"/>
                  <a:gd name="connsiteX98" fmla="*/ 3050734 w 5504755"/>
                  <a:gd name="connsiteY98" fmla="*/ 2603785 h 4297270"/>
                  <a:gd name="connsiteX99" fmla="*/ 3046634 w 5504755"/>
                  <a:gd name="connsiteY99" fmla="*/ 2591484 h 4297270"/>
                  <a:gd name="connsiteX100" fmla="*/ 3042533 w 5504755"/>
                  <a:gd name="connsiteY100" fmla="*/ 2575082 h 4297270"/>
                  <a:gd name="connsiteX101" fmla="*/ 3034333 w 5504755"/>
                  <a:gd name="connsiteY101" fmla="*/ 2562781 h 4297270"/>
                  <a:gd name="connsiteX102" fmla="*/ 3026132 w 5504755"/>
                  <a:gd name="connsiteY102" fmla="*/ 2534077 h 4297270"/>
                  <a:gd name="connsiteX103" fmla="*/ 3009730 w 5504755"/>
                  <a:gd name="connsiteY103" fmla="*/ 2509475 h 4297270"/>
                  <a:gd name="connsiteX104" fmla="*/ 3005629 w 5504755"/>
                  <a:gd name="connsiteY104" fmla="*/ 2497173 h 4297270"/>
                  <a:gd name="connsiteX105" fmla="*/ 2968725 w 5504755"/>
                  <a:gd name="connsiteY105" fmla="*/ 2468470 h 4297270"/>
                  <a:gd name="connsiteX106" fmla="*/ 2931821 w 5504755"/>
                  <a:gd name="connsiteY106" fmla="*/ 2443867 h 4297270"/>
                  <a:gd name="connsiteX107" fmla="*/ 2919520 w 5504755"/>
                  <a:gd name="connsiteY107" fmla="*/ 2435667 h 4297270"/>
                  <a:gd name="connsiteX108" fmla="*/ 2911319 w 5504755"/>
                  <a:gd name="connsiteY108" fmla="*/ 2423365 h 4297270"/>
                  <a:gd name="connsiteX109" fmla="*/ 2894917 w 5504755"/>
                  <a:gd name="connsiteY109" fmla="*/ 2419265 h 4297270"/>
                  <a:gd name="connsiteX110" fmla="*/ 2882616 w 5504755"/>
                  <a:gd name="connsiteY110" fmla="*/ 2411064 h 4297270"/>
                  <a:gd name="connsiteX111" fmla="*/ 2858013 w 5504755"/>
                  <a:gd name="connsiteY111" fmla="*/ 2402863 h 4297270"/>
                  <a:gd name="connsiteX112" fmla="*/ 2841612 w 5504755"/>
                  <a:gd name="connsiteY112" fmla="*/ 2394662 h 4297270"/>
                  <a:gd name="connsiteX113" fmla="*/ 2771904 w 5504755"/>
                  <a:gd name="connsiteY113" fmla="*/ 2382361 h 4297270"/>
                  <a:gd name="connsiteX114" fmla="*/ 2739100 w 5504755"/>
                  <a:gd name="connsiteY114" fmla="*/ 2378260 h 4297270"/>
                  <a:gd name="connsiteX115" fmla="*/ 2476672 w 5504755"/>
                  <a:gd name="connsiteY115" fmla="*/ 2374160 h 4297270"/>
                  <a:gd name="connsiteX116" fmla="*/ 2452069 w 5504755"/>
                  <a:gd name="connsiteY116" fmla="*/ 2370059 h 4297270"/>
                  <a:gd name="connsiteX117" fmla="*/ 2427466 w 5504755"/>
                  <a:gd name="connsiteY117" fmla="*/ 2361859 h 4297270"/>
                  <a:gd name="connsiteX118" fmla="*/ 2304453 w 5504755"/>
                  <a:gd name="connsiteY118" fmla="*/ 2255247 h 4297270"/>
                  <a:gd name="connsiteX119" fmla="*/ 2259347 w 5504755"/>
                  <a:gd name="connsiteY119" fmla="*/ 2197841 h 4297270"/>
                  <a:gd name="connsiteX120" fmla="*/ 2222444 w 5504755"/>
                  <a:gd name="connsiteY120" fmla="*/ 2132234 h 4297270"/>
                  <a:gd name="connsiteX121" fmla="*/ 2181440 w 5504755"/>
                  <a:gd name="connsiteY121" fmla="*/ 2066626 h 4297270"/>
                  <a:gd name="connsiteX122" fmla="*/ 2128133 w 5504755"/>
                  <a:gd name="connsiteY122" fmla="*/ 2005120 h 4297270"/>
                  <a:gd name="connsiteX123" fmla="*/ 2058426 w 5504755"/>
                  <a:gd name="connsiteY123" fmla="*/ 1927211 h 4297270"/>
                  <a:gd name="connsiteX124" fmla="*/ 2017421 w 5504755"/>
                  <a:gd name="connsiteY124" fmla="*/ 1906708 h 4297270"/>
                  <a:gd name="connsiteX125" fmla="*/ 1968217 w 5504755"/>
                  <a:gd name="connsiteY125" fmla="*/ 1882106 h 4297270"/>
                  <a:gd name="connsiteX126" fmla="*/ 1849303 w 5504755"/>
                  <a:gd name="connsiteY126" fmla="*/ 1841102 h 4297270"/>
                  <a:gd name="connsiteX127" fmla="*/ 1742692 w 5504755"/>
                  <a:gd name="connsiteY127" fmla="*/ 1808298 h 4297270"/>
                  <a:gd name="connsiteX128" fmla="*/ 1668883 w 5504755"/>
                  <a:gd name="connsiteY128" fmla="*/ 1763194 h 4297270"/>
                  <a:gd name="connsiteX129" fmla="*/ 1504865 w 5504755"/>
                  <a:gd name="connsiteY129" fmla="*/ 1726289 h 4297270"/>
                  <a:gd name="connsiteX130" fmla="*/ 1357249 w 5504755"/>
                  <a:gd name="connsiteY130" fmla="*/ 1615577 h 4297270"/>
                  <a:gd name="connsiteX131" fmla="*/ 1295742 w 5504755"/>
                  <a:gd name="connsiteY131" fmla="*/ 1488464 h 4297270"/>
                  <a:gd name="connsiteX132" fmla="*/ 1217834 w 5504755"/>
                  <a:gd name="connsiteY132" fmla="*/ 1472062 h 4297270"/>
                  <a:gd name="connsiteX133" fmla="*/ 1123524 w 5504755"/>
                  <a:gd name="connsiteY133" fmla="*/ 1455659 h 4297270"/>
                  <a:gd name="connsiteX134" fmla="*/ 1041515 w 5504755"/>
                  <a:gd name="connsiteY134" fmla="*/ 1426957 h 4297270"/>
                  <a:gd name="connsiteX135" fmla="*/ 951305 w 5504755"/>
                  <a:gd name="connsiteY135" fmla="*/ 1377751 h 4297270"/>
                  <a:gd name="connsiteX136" fmla="*/ 897999 w 5504755"/>
                  <a:gd name="connsiteY136" fmla="*/ 1344948 h 4297270"/>
                  <a:gd name="connsiteX137" fmla="*/ 824191 w 5504755"/>
                  <a:gd name="connsiteY137" fmla="*/ 1312144 h 4297270"/>
                  <a:gd name="connsiteX138" fmla="*/ 754483 w 5504755"/>
                  <a:gd name="connsiteY138" fmla="*/ 1299843 h 4297270"/>
                  <a:gd name="connsiteX139" fmla="*/ 692976 w 5504755"/>
                  <a:gd name="connsiteY139" fmla="*/ 1250636 h 4297270"/>
                  <a:gd name="connsiteX140" fmla="*/ 627369 w 5504755"/>
                  <a:gd name="connsiteY140" fmla="*/ 1209633 h 4297270"/>
                  <a:gd name="connsiteX141" fmla="*/ 602767 w 5504755"/>
                  <a:gd name="connsiteY141" fmla="*/ 1123524 h 4297270"/>
                  <a:gd name="connsiteX142" fmla="*/ 578164 w 5504755"/>
                  <a:gd name="connsiteY142" fmla="*/ 1021012 h 4297270"/>
                  <a:gd name="connsiteX143" fmla="*/ 549461 w 5504755"/>
                  <a:gd name="connsiteY143" fmla="*/ 885697 h 4297270"/>
                  <a:gd name="connsiteX144" fmla="*/ 471553 w 5504755"/>
                  <a:gd name="connsiteY144" fmla="*/ 787285 h 4297270"/>
                  <a:gd name="connsiteX145" fmla="*/ 299333 w 5504755"/>
                  <a:gd name="connsiteY145" fmla="*/ 623268 h 4297270"/>
                  <a:gd name="connsiteX146" fmla="*/ 246028 w 5504755"/>
                  <a:gd name="connsiteY146" fmla="*/ 508456 h 4297270"/>
                  <a:gd name="connsiteX147" fmla="*/ 151718 w 5504755"/>
                  <a:gd name="connsiteY147" fmla="*/ 266529 h 4297270"/>
                  <a:gd name="connsiteX148" fmla="*/ 0 w 5504755"/>
                  <a:gd name="connsiteY14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89482 w 5504755"/>
                  <a:gd name="connsiteY83" fmla="*/ 3079437 h 4297270"/>
                  <a:gd name="connsiteX84" fmla="*/ 3436177 w 5504755"/>
                  <a:gd name="connsiteY84" fmla="*/ 2993328 h 4297270"/>
                  <a:gd name="connsiteX85" fmla="*/ 3448478 w 5504755"/>
                  <a:gd name="connsiteY85" fmla="*/ 2907218 h 4297270"/>
                  <a:gd name="connsiteX86" fmla="*/ 3399272 w 5504755"/>
                  <a:gd name="connsiteY86" fmla="*/ 2874415 h 4297270"/>
                  <a:gd name="connsiteX87" fmla="*/ 3276259 w 5504755"/>
                  <a:gd name="connsiteY87" fmla="*/ 2878515 h 4297270"/>
                  <a:gd name="connsiteX88" fmla="*/ 3202451 w 5504755"/>
                  <a:gd name="connsiteY88" fmla="*/ 2845711 h 4297270"/>
                  <a:gd name="connsiteX89" fmla="*/ 3157345 w 5504755"/>
                  <a:gd name="connsiteY89" fmla="*/ 2821109 h 4297270"/>
                  <a:gd name="connsiteX90" fmla="*/ 3124542 w 5504755"/>
                  <a:gd name="connsiteY90" fmla="*/ 2763702 h 4297270"/>
                  <a:gd name="connsiteX91" fmla="*/ 3112241 w 5504755"/>
                  <a:gd name="connsiteY91" fmla="*/ 2751401 h 4297270"/>
                  <a:gd name="connsiteX92" fmla="*/ 3095839 w 5504755"/>
                  <a:gd name="connsiteY92" fmla="*/ 2726798 h 4297270"/>
                  <a:gd name="connsiteX93" fmla="*/ 3079438 w 5504755"/>
                  <a:gd name="connsiteY93" fmla="*/ 2702196 h 4297270"/>
                  <a:gd name="connsiteX94" fmla="*/ 3071237 w 5504755"/>
                  <a:gd name="connsiteY94" fmla="*/ 2677593 h 4297270"/>
                  <a:gd name="connsiteX95" fmla="*/ 3067136 w 5504755"/>
                  <a:gd name="connsiteY95" fmla="*/ 2665292 h 4297270"/>
                  <a:gd name="connsiteX96" fmla="*/ 3058935 w 5504755"/>
                  <a:gd name="connsiteY96" fmla="*/ 2628388 h 4297270"/>
                  <a:gd name="connsiteX97" fmla="*/ 3050734 w 5504755"/>
                  <a:gd name="connsiteY97" fmla="*/ 2603785 h 4297270"/>
                  <a:gd name="connsiteX98" fmla="*/ 3046634 w 5504755"/>
                  <a:gd name="connsiteY98" fmla="*/ 2591484 h 4297270"/>
                  <a:gd name="connsiteX99" fmla="*/ 3042533 w 5504755"/>
                  <a:gd name="connsiteY99" fmla="*/ 2575082 h 4297270"/>
                  <a:gd name="connsiteX100" fmla="*/ 3034333 w 5504755"/>
                  <a:gd name="connsiteY100" fmla="*/ 2562781 h 4297270"/>
                  <a:gd name="connsiteX101" fmla="*/ 3026132 w 5504755"/>
                  <a:gd name="connsiteY101" fmla="*/ 2534077 h 4297270"/>
                  <a:gd name="connsiteX102" fmla="*/ 3009730 w 5504755"/>
                  <a:gd name="connsiteY102" fmla="*/ 2509475 h 4297270"/>
                  <a:gd name="connsiteX103" fmla="*/ 3005629 w 5504755"/>
                  <a:gd name="connsiteY103" fmla="*/ 2497173 h 4297270"/>
                  <a:gd name="connsiteX104" fmla="*/ 2968725 w 5504755"/>
                  <a:gd name="connsiteY104" fmla="*/ 2468470 h 4297270"/>
                  <a:gd name="connsiteX105" fmla="*/ 2931821 w 5504755"/>
                  <a:gd name="connsiteY105" fmla="*/ 2443867 h 4297270"/>
                  <a:gd name="connsiteX106" fmla="*/ 2919520 w 5504755"/>
                  <a:gd name="connsiteY106" fmla="*/ 2435667 h 4297270"/>
                  <a:gd name="connsiteX107" fmla="*/ 2911319 w 5504755"/>
                  <a:gd name="connsiteY107" fmla="*/ 2423365 h 4297270"/>
                  <a:gd name="connsiteX108" fmla="*/ 2894917 w 5504755"/>
                  <a:gd name="connsiteY108" fmla="*/ 2419265 h 4297270"/>
                  <a:gd name="connsiteX109" fmla="*/ 2882616 w 5504755"/>
                  <a:gd name="connsiteY109" fmla="*/ 2411064 h 4297270"/>
                  <a:gd name="connsiteX110" fmla="*/ 2858013 w 5504755"/>
                  <a:gd name="connsiteY110" fmla="*/ 2402863 h 4297270"/>
                  <a:gd name="connsiteX111" fmla="*/ 2841612 w 5504755"/>
                  <a:gd name="connsiteY111" fmla="*/ 2394662 h 4297270"/>
                  <a:gd name="connsiteX112" fmla="*/ 2771904 w 5504755"/>
                  <a:gd name="connsiteY112" fmla="*/ 2382361 h 4297270"/>
                  <a:gd name="connsiteX113" fmla="*/ 2739100 w 5504755"/>
                  <a:gd name="connsiteY113" fmla="*/ 2378260 h 4297270"/>
                  <a:gd name="connsiteX114" fmla="*/ 2476672 w 5504755"/>
                  <a:gd name="connsiteY114" fmla="*/ 2374160 h 4297270"/>
                  <a:gd name="connsiteX115" fmla="*/ 2452069 w 5504755"/>
                  <a:gd name="connsiteY115" fmla="*/ 2370059 h 4297270"/>
                  <a:gd name="connsiteX116" fmla="*/ 2427466 w 5504755"/>
                  <a:gd name="connsiteY116" fmla="*/ 2361859 h 4297270"/>
                  <a:gd name="connsiteX117" fmla="*/ 2304453 w 5504755"/>
                  <a:gd name="connsiteY117" fmla="*/ 2255247 h 4297270"/>
                  <a:gd name="connsiteX118" fmla="*/ 2259347 w 5504755"/>
                  <a:gd name="connsiteY118" fmla="*/ 2197841 h 4297270"/>
                  <a:gd name="connsiteX119" fmla="*/ 2222444 w 5504755"/>
                  <a:gd name="connsiteY119" fmla="*/ 2132234 h 4297270"/>
                  <a:gd name="connsiteX120" fmla="*/ 2181440 w 5504755"/>
                  <a:gd name="connsiteY120" fmla="*/ 2066626 h 4297270"/>
                  <a:gd name="connsiteX121" fmla="*/ 2128133 w 5504755"/>
                  <a:gd name="connsiteY121" fmla="*/ 2005120 h 4297270"/>
                  <a:gd name="connsiteX122" fmla="*/ 2058426 w 5504755"/>
                  <a:gd name="connsiteY122" fmla="*/ 1927211 h 4297270"/>
                  <a:gd name="connsiteX123" fmla="*/ 2017421 w 5504755"/>
                  <a:gd name="connsiteY123" fmla="*/ 1906708 h 4297270"/>
                  <a:gd name="connsiteX124" fmla="*/ 1968217 w 5504755"/>
                  <a:gd name="connsiteY124" fmla="*/ 1882106 h 4297270"/>
                  <a:gd name="connsiteX125" fmla="*/ 1849303 w 5504755"/>
                  <a:gd name="connsiteY125" fmla="*/ 1841102 h 4297270"/>
                  <a:gd name="connsiteX126" fmla="*/ 1742692 w 5504755"/>
                  <a:gd name="connsiteY126" fmla="*/ 1808298 h 4297270"/>
                  <a:gd name="connsiteX127" fmla="*/ 1668883 w 5504755"/>
                  <a:gd name="connsiteY127" fmla="*/ 1763194 h 4297270"/>
                  <a:gd name="connsiteX128" fmla="*/ 1504865 w 5504755"/>
                  <a:gd name="connsiteY128" fmla="*/ 1726289 h 4297270"/>
                  <a:gd name="connsiteX129" fmla="*/ 1357249 w 5504755"/>
                  <a:gd name="connsiteY129" fmla="*/ 1615577 h 4297270"/>
                  <a:gd name="connsiteX130" fmla="*/ 1295742 w 5504755"/>
                  <a:gd name="connsiteY130" fmla="*/ 1488464 h 4297270"/>
                  <a:gd name="connsiteX131" fmla="*/ 1217834 w 5504755"/>
                  <a:gd name="connsiteY131" fmla="*/ 1472062 h 4297270"/>
                  <a:gd name="connsiteX132" fmla="*/ 1123524 w 5504755"/>
                  <a:gd name="connsiteY132" fmla="*/ 1455659 h 4297270"/>
                  <a:gd name="connsiteX133" fmla="*/ 1041515 w 5504755"/>
                  <a:gd name="connsiteY133" fmla="*/ 1426957 h 4297270"/>
                  <a:gd name="connsiteX134" fmla="*/ 951305 w 5504755"/>
                  <a:gd name="connsiteY134" fmla="*/ 1377751 h 4297270"/>
                  <a:gd name="connsiteX135" fmla="*/ 897999 w 5504755"/>
                  <a:gd name="connsiteY135" fmla="*/ 1344948 h 4297270"/>
                  <a:gd name="connsiteX136" fmla="*/ 824191 w 5504755"/>
                  <a:gd name="connsiteY136" fmla="*/ 1312144 h 4297270"/>
                  <a:gd name="connsiteX137" fmla="*/ 754483 w 5504755"/>
                  <a:gd name="connsiteY137" fmla="*/ 1299843 h 4297270"/>
                  <a:gd name="connsiteX138" fmla="*/ 692976 w 5504755"/>
                  <a:gd name="connsiteY138" fmla="*/ 1250636 h 4297270"/>
                  <a:gd name="connsiteX139" fmla="*/ 627369 w 5504755"/>
                  <a:gd name="connsiteY139" fmla="*/ 1209633 h 4297270"/>
                  <a:gd name="connsiteX140" fmla="*/ 602767 w 5504755"/>
                  <a:gd name="connsiteY140" fmla="*/ 1123524 h 4297270"/>
                  <a:gd name="connsiteX141" fmla="*/ 578164 w 5504755"/>
                  <a:gd name="connsiteY141" fmla="*/ 1021012 h 4297270"/>
                  <a:gd name="connsiteX142" fmla="*/ 549461 w 5504755"/>
                  <a:gd name="connsiteY142" fmla="*/ 885697 h 4297270"/>
                  <a:gd name="connsiteX143" fmla="*/ 471553 w 5504755"/>
                  <a:gd name="connsiteY143" fmla="*/ 787285 h 4297270"/>
                  <a:gd name="connsiteX144" fmla="*/ 299333 w 5504755"/>
                  <a:gd name="connsiteY144" fmla="*/ 623268 h 4297270"/>
                  <a:gd name="connsiteX145" fmla="*/ 246028 w 5504755"/>
                  <a:gd name="connsiteY145" fmla="*/ 508456 h 4297270"/>
                  <a:gd name="connsiteX146" fmla="*/ 151718 w 5504755"/>
                  <a:gd name="connsiteY146" fmla="*/ 266529 h 4297270"/>
                  <a:gd name="connsiteX147" fmla="*/ 0 w 5504755"/>
                  <a:gd name="connsiteY14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514085 w 5504755"/>
                  <a:gd name="connsiteY82" fmla="*/ 3091738 h 4297270"/>
                  <a:gd name="connsiteX83" fmla="*/ 3436177 w 5504755"/>
                  <a:gd name="connsiteY83" fmla="*/ 2993328 h 4297270"/>
                  <a:gd name="connsiteX84" fmla="*/ 3448478 w 5504755"/>
                  <a:gd name="connsiteY84" fmla="*/ 2907218 h 4297270"/>
                  <a:gd name="connsiteX85" fmla="*/ 3399272 w 5504755"/>
                  <a:gd name="connsiteY85" fmla="*/ 2874415 h 4297270"/>
                  <a:gd name="connsiteX86" fmla="*/ 3276259 w 5504755"/>
                  <a:gd name="connsiteY86" fmla="*/ 2878515 h 4297270"/>
                  <a:gd name="connsiteX87" fmla="*/ 3202451 w 5504755"/>
                  <a:gd name="connsiteY87" fmla="*/ 2845711 h 4297270"/>
                  <a:gd name="connsiteX88" fmla="*/ 3157345 w 5504755"/>
                  <a:gd name="connsiteY88" fmla="*/ 2821109 h 4297270"/>
                  <a:gd name="connsiteX89" fmla="*/ 3124542 w 5504755"/>
                  <a:gd name="connsiteY89" fmla="*/ 2763702 h 4297270"/>
                  <a:gd name="connsiteX90" fmla="*/ 3112241 w 5504755"/>
                  <a:gd name="connsiteY90" fmla="*/ 2751401 h 4297270"/>
                  <a:gd name="connsiteX91" fmla="*/ 3095839 w 5504755"/>
                  <a:gd name="connsiteY91" fmla="*/ 2726798 h 4297270"/>
                  <a:gd name="connsiteX92" fmla="*/ 3079438 w 5504755"/>
                  <a:gd name="connsiteY92" fmla="*/ 2702196 h 4297270"/>
                  <a:gd name="connsiteX93" fmla="*/ 3071237 w 5504755"/>
                  <a:gd name="connsiteY93" fmla="*/ 2677593 h 4297270"/>
                  <a:gd name="connsiteX94" fmla="*/ 3067136 w 5504755"/>
                  <a:gd name="connsiteY94" fmla="*/ 2665292 h 4297270"/>
                  <a:gd name="connsiteX95" fmla="*/ 3058935 w 5504755"/>
                  <a:gd name="connsiteY95" fmla="*/ 2628388 h 4297270"/>
                  <a:gd name="connsiteX96" fmla="*/ 3050734 w 5504755"/>
                  <a:gd name="connsiteY96" fmla="*/ 2603785 h 4297270"/>
                  <a:gd name="connsiteX97" fmla="*/ 3046634 w 5504755"/>
                  <a:gd name="connsiteY97" fmla="*/ 2591484 h 4297270"/>
                  <a:gd name="connsiteX98" fmla="*/ 3042533 w 5504755"/>
                  <a:gd name="connsiteY98" fmla="*/ 2575082 h 4297270"/>
                  <a:gd name="connsiteX99" fmla="*/ 3034333 w 5504755"/>
                  <a:gd name="connsiteY99" fmla="*/ 2562781 h 4297270"/>
                  <a:gd name="connsiteX100" fmla="*/ 3026132 w 5504755"/>
                  <a:gd name="connsiteY100" fmla="*/ 2534077 h 4297270"/>
                  <a:gd name="connsiteX101" fmla="*/ 3009730 w 5504755"/>
                  <a:gd name="connsiteY101" fmla="*/ 2509475 h 4297270"/>
                  <a:gd name="connsiteX102" fmla="*/ 3005629 w 5504755"/>
                  <a:gd name="connsiteY102" fmla="*/ 2497173 h 4297270"/>
                  <a:gd name="connsiteX103" fmla="*/ 2968725 w 5504755"/>
                  <a:gd name="connsiteY103" fmla="*/ 2468470 h 4297270"/>
                  <a:gd name="connsiteX104" fmla="*/ 2931821 w 5504755"/>
                  <a:gd name="connsiteY104" fmla="*/ 2443867 h 4297270"/>
                  <a:gd name="connsiteX105" fmla="*/ 2919520 w 5504755"/>
                  <a:gd name="connsiteY105" fmla="*/ 2435667 h 4297270"/>
                  <a:gd name="connsiteX106" fmla="*/ 2911319 w 5504755"/>
                  <a:gd name="connsiteY106" fmla="*/ 2423365 h 4297270"/>
                  <a:gd name="connsiteX107" fmla="*/ 2894917 w 5504755"/>
                  <a:gd name="connsiteY107" fmla="*/ 2419265 h 4297270"/>
                  <a:gd name="connsiteX108" fmla="*/ 2882616 w 5504755"/>
                  <a:gd name="connsiteY108" fmla="*/ 2411064 h 4297270"/>
                  <a:gd name="connsiteX109" fmla="*/ 2858013 w 5504755"/>
                  <a:gd name="connsiteY109" fmla="*/ 2402863 h 4297270"/>
                  <a:gd name="connsiteX110" fmla="*/ 2841612 w 5504755"/>
                  <a:gd name="connsiteY110" fmla="*/ 2394662 h 4297270"/>
                  <a:gd name="connsiteX111" fmla="*/ 2771904 w 5504755"/>
                  <a:gd name="connsiteY111" fmla="*/ 2382361 h 4297270"/>
                  <a:gd name="connsiteX112" fmla="*/ 2739100 w 5504755"/>
                  <a:gd name="connsiteY112" fmla="*/ 2378260 h 4297270"/>
                  <a:gd name="connsiteX113" fmla="*/ 2476672 w 5504755"/>
                  <a:gd name="connsiteY113" fmla="*/ 2374160 h 4297270"/>
                  <a:gd name="connsiteX114" fmla="*/ 2452069 w 5504755"/>
                  <a:gd name="connsiteY114" fmla="*/ 2370059 h 4297270"/>
                  <a:gd name="connsiteX115" fmla="*/ 2427466 w 5504755"/>
                  <a:gd name="connsiteY115" fmla="*/ 2361859 h 4297270"/>
                  <a:gd name="connsiteX116" fmla="*/ 2304453 w 5504755"/>
                  <a:gd name="connsiteY116" fmla="*/ 2255247 h 4297270"/>
                  <a:gd name="connsiteX117" fmla="*/ 2259347 w 5504755"/>
                  <a:gd name="connsiteY117" fmla="*/ 2197841 h 4297270"/>
                  <a:gd name="connsiteX118" fmla="*/ 2222444 w 5504755"/>
                  <a:gd name="connsiteY118" fmla="*/ 2132234 h 4297270"/>
                  <a:gd name="connsiteX119" fmla="*/ 2181440 w 5504755"/>
                  <a:gd name="connsiteY119" fmla="*/ 2066626 h 4297270"/>
                  <a:gd name="connsiteX120" fmla="*/ 2128133 w 5504755"/>
                  <a:gd name="connsiteY120" fmla="*/ 2005120 h 4297270"/>
                  <a:gd name="connsiteX121" fmla="*/ 2058426 w 5504755"/>
                  <a:gd name="connsiteY121" fmla="*/ 1927211 h 4297270"/>
                  <a:gd name="connsiteX122" fmla="*/ 2017421 w 5504755"/>
                  <a:gd name="connsiteY122" fmla="*/ 1906708 h 4297270"/>
                  <a:gd name="connsiteX123" fmla="*/ 1968217 w 5504755"/>
                  <a:gd name="connsiteY123" fmla="*/ 1882106 h 4297270"/>
                  <a:gd name="connsiteX124" fmla="*/ 1849303 w 5504755"/>
                  <a:gd name="connsiteY124" fmla="*/ 1841102 h 4297270"/>
                  <a:gd name="connsiteX125" fmla="*/ 1742692 w 5504755"/>
                  <a:gd name="connsiteY125" fmla="*/ 1808298 h 4297270"/>
                  <a:gd name="connsiteX126" fmla="*/ 1668883 w 5504755"/>
                  <a:gd name="connsiteY126" fmla="*/ 1763194 h 4297270"/>
                  <a:gd name="connsiteX127" fmla="*/ 1504865 w 5504755"/>
                  <a:gd name="connsiteY127" fmla="*/ 1726289 h 4297270"/>
                  <a:gd name="connsiteX128" fmla="*/ 1357249 w 5504755"/>
                  <a:gd name="connsiteY128" fmla="*/ 1615577 h 4297270"/>
                  <a:gd name="connsiteX129" fmla="*/ 1295742 w 5504755"/>
                  <a:gd name="connsiteY129" fmla="*/ 1488464 h 4297270"/>
                  <a:gd name="connsiteX130" fmla="*/ 1217834 w 5504755"/>
                  <a:gd name="connsiteY130" fmla="*/ 1472062 h 4297270"/>
                  <a:gd name="connsiteX131" fmla="*/ 1123524 w 5504755"/>
                  <a:gd name="connsiteY131" fmla="*/ 1455659 h 4297270"/>
                  <a:gd name="connsiteX132" fmla="*/ 1041515 w 5504755"/>
                  <a:gd name="connsiteY132" fmla="*/ 1426957 h 4297270"/>
                  <a:gd name="connsiteX133" fmla="*/ 951305 w 5504755"/>
                  <a:gd name="connsiteY133" fmla="*/ 1377751 h 4297270"/>
                  <a:gd name="connsiteX134" fmla="*/ 897999 w 5504755"/>
                  <a:gd name="connsiteY134" fmla="*/ 1344948 h 4297270"/>
                  <a:gd name="connsiteX135" fmla="*/ 824191 w 5504755"/>
                  <a:gd name="connsiteY135" fmla="*/ 1312144 h 4297270"/>
                  <a:gd name="connsiteX136" fmla="*/ 754483 w 5504755"/>
                  <a:gd name="connsiteY136" fmla="*/ 1299843 h 4297270"/>
                  <a:gd name="connsiteX137" fmla="*/ 692976 w 5504755"/>
                  <a:gd name="connsiteY137" fmla="*/ 1250636 h 4297270"/>
                  <a:gd name="connsiteX138" fmla="*/ 627369 w 5504755"/>
                  <a:gd name="connsiteY138" fmla="*/ 1209633 h 4297270"/>
                  <a:gd name="connsiteX139" fmla="*/ 602767 w 5504755"/>
                  <a:gd name="connsiteY139" fmla="*/ 1123524 h 4297270"/>
                  <a:gd name="connsiteX140" fmla="*/ 578164 w 5504755"/>
                  <a:gd name="connsiteY140" fmla="*/ 1021012 h 4297270"/>
                  <a:gd name="connsiteX141" fmla="*/ 549461 w 5504755"/>
                  <a:gd name="connsiteY141" fmla="*/ 885697 h 4297270"/>
                  <a:gd name="connsiteX142" fmla="*/ 471553 w 5504755"/>
                  <a:gd name="connsiteY142" fmla="*/ 787285 h 4297270"/>
                  <a:gd name="connsiteX143" fmla="*/ 299333 w 5504755"/>
                  <a:gd name="connsiteY143" fmla="*/ 623268 h 4297270"/>
                  <a:gd name="connsiteX144" fmla="*/ 246028 w 5504755"/>
                  <a:gd name="connsiteY144" fmla="*/ 508456 h 4297270"/>
                  <a:gd name="connsiteX145" fmla="*/ 151718 w 5504755"/>
                  <a:gd name="connsiteY145" fmla="*/ 266529 h 4297270"/>
                  <a:gd name="connsiteX146" fmla="*/ 0 w 5504755"/>
                  <a:gd name="connsiteY14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42788 w 5504755"/>
                  <a:gd name="connsiteY80" fmla="*/ 3104040 h 4297270"/>
                  <a:gd name="connsiteX81" fmla="*/ 3526386 w 5504755"/>
                  <a:gd name="connsiteY81" fmla="*/ 3095839 h 4297270"/>
                  <a:gd name="connsiteX82" fmla="*/ 3481281 w 5504755"/>
                  <a:gd name="connsiteY82" fmla="*/ 3046633 h 4297270"/>
                  <a:gd name="connsiteX83" fmla="*/ 3436177 w 5504755"/>
                  <a:gd name="connsiteY83" fmla="*/ 2993328 h 4297270"/>
                  <a:gd name="connsiteX84" fmla="*/ 3448478 w 5504755"/>
                  <a:gd name="connsiteY84" fmla="*/ 2907218 h 4297270"/>
                  <a:gd name="connsiteX85" fmla="*/ 3399272 w 5504755"/>
                  <a:gd name="connsiteY85" fmla="*/ 2874415 h 4297270"/>
                  <a:gd name="connsiteX86" fmla="*/ 3276259 w 5504755"/>
                  <a:gd name="connsiteY86" fmla="*/ 2878515 h 4297270"/>
                  <a:gd name="connsiteX87" fmla="*/ 3202451 w 5504755"/>
                  <a:gd name="connsiteY87" fmla="*/ 2845711 h 4297270"/>
                  <a:gd name="connsiteX88" fmla="*/ 3157345 w 5504755"/>
                  <a:gd name="connsiteY88" fmla="*/ 2821109 h 4297270"/>
                  <a:gd name="connsiteX89" fmla="*/ 3124542 w 5504755"/>
                  <a:gd name="connsiteY89" fmla="*/ 2763702 h 4297270"/>
                  <a:gd name="connsiteX90" fmla="*/ 3112241 w 5504755"/>
                  <a:gd name="connsiteY90" fmla="*/ 2751401 h 4297270"/>
                  <a:gd name="connsiteX91" fmla="*/ 3095839 w 5504755"/>
                  <a:gd name="connsiteY91" fmla="*/ 2726798 h 4297270"/>
                  <a:gd name="connsiteX92" fmla="*/ 3079438 w 5504755"/>
                  <a:gd name="connsiteY92" fmla="*/ 2702196 h 4297270"/>
                  <a:gd name="connsiteX93" fmla="*/ 3071237 w 5504755"/>
                  <a:gd name="connsiteY93" fmla="*/ 2677593 h 4297270"/>
                  <a:gd name="connsiteX94" fmla="*/ 3067136 w 5504755"/>
                  <a:gd name="connsiteY94" fmla="*/ 2665292 h 4297270"/>
                  <a:gd name="connsiteX95" fmla="*/ 3058935 w 5504755"/>
                  <a:gd name="connsiteY95" fmla="*/ 2628388 h 4297270"/>
                  <a:gd name="connsiteX96" fmla="*/ 3050734 w 5504755"/>
                  <a:gd name="connsiteY96" fmla="*/ 2603785 h 4297270"/>
                  <a:gd name="connsiteX97" fmla="*/ 3046634 w 5504755"/>
                  <a:gd name="connsiteY97" fmla="*/ 2591484 h 4297270"/>
                  <a:gd name="connsiteX98" fmla="*/ 3042533 w 5504755"/>
                  <a:gd name="connsiteY98" fmla="*/ 2575082 h 4297270"/>
                  <a:gd name="connsiteX99" fmla="*/ 3034333 w 5504755"/>
                  <a:gd name="connsiteY99" fmla="*/ 2562781 h 4297270"/>
                  <a:gd name="connsiteX100" fmla="*/ 3026132 w 5504755"/>
                  <a:gd name="connsiteY100" fmla="*/ 2534077 h 4297270"/>
                  <a:gd name="connsiteX101" fmla="*/ 3009730 w 5504755"/>
                  <a:gd name="connsiteY101" fmla="*/ 2509475 h 4297270"/>
                  <a:gd name="connsiteX102" fmla="*/ 3005629 w 5504755"/>
                  <a:gd name="connsiteY102" fmla="*/ 2497173 h 4297270"/>
                  <a:gd name="connsiteX103" fmla="*/ 2968725 w 5504755"/>
                  <a:gd name="connsiteY103" fmla="*/ 2468470 h 4297270"/>
                  <a:gd name="connsiteX104" fmla="*/ 2931821 w 5504755"/>
                  <a:gd name="connsiteY104" fmla="*/ 2443867 h 4297270"/>
                  <a:gd name="connsiteX105" fmla="*/ 2919520 w 5504755"/>
                  <a:gd name="connsiteY105" fmla="*/ 2435667 h 4297270"/>
                  <a:gd name="connsiteX106" fmla="*/ 2911319 w 5504755"/>
                  <a:gd name="connsiteY106" fmla="*/ 2423365 h 4297270"/>
                  <a:gd name="connsiteX107" fmla="*/ 2894917 w 5504755"/>
                  <a:gd name="connsiteY107" fmla="*/ 2419265 h 4297270"/>
                  <a:gd name="connsiteX108" fmla="*/ 2882616 w 5504755"/>
                  <a:gd name="connsiteY108" fmla="*/ 2411064 h 4297270"/>
                  <a:gd name="connsiteX109" fmla="*/ 2858013 w 5504755"/>
                  <a:gd name="connsiteY109" fmla="*/ 2402863 h 4297270"/>
                  <a:gd name="connsiteX110" fmla="*/ 2841612 w 5504755"/>
                  <a:gd name="connsiteY110" fmla="*/ 2394662 h 4297270"/>
                  <a:gd name="connsiteX111" fmla="*/ 2771904 w 5504755"/>
                  <a:gd name="connsiteY111" fmla="*/ 2382361 h 4297270"/>
                  <a:gd name="connsiteX112" fmla="*/ 2739100 w 5504755"/>
                  <a:gd name="connsiteY112" fmla="*/ 2378260 h 4297270"/>
                  <a:gd name="connsiteX113" fmla="*/ 2476672 w 5504755"/>
                  <a:gd name="connsiteY113" fmla="*/ 2374160 h 4297270"/>
                  <a:gd name="connsiteX114" fmla="*/ 2452069 w 5504755"/>
                  <a:gd name="connsiteY114" fmla="*/ 2370059 h 4297270"/>
                  <a:gd name="connsiteX115" fmla="*/ 2427466 w 5504755"/>
                  <a:gd name="connsiteY115" fmla="*/ 2361859 h 4297270"/>
                  <a:gd name="connsiteX116" fmla="*/ 2304453 w 5504755"/>
                  <a:gd name="connsiteY116" fmla="*/ 2255247 h 4297270"/>
                  <a:gd name="connsiteX117" fmla="*/ 2259347 w 5504755"/>
                  <a:gd name="connsiteY117" fmla="*/ 2197841 h 4297270"/>
                  <a:gd name="connsiteX118" fmla="*/ 2222444 w 5504755"/>
                  <a:gd name="connsiteY118" fmla="*/ 2132234 h 4297270"/>
                  <a:gd name="connsiteX119" fmla="*/ 2181440 w 5504755"/>
                  <a:gd name="connsiteY119" fmla="*/ 2066626 h 4297270"/>
                  <a:gd name="connsiteX120" fmla="*/ 2128133 w 5504755"/>
                  <a:gd name="connsiteY120" fmla="*/ 2005120 h 4297270"/>
                  <a:gd name="connsiteX121" fmla="*/ 2058426 w 5504755"/>
                  <a:gd name="connsiteY121" fmla="*/ 1927211 h 4297270"/>
                  <a:gd name="connsiteX122" fmla="*/ 2017421 w 5504755"/>
                  <a:gd name="connsiteY122" fmla="*/ 1906708 h 4297270"/>
                  <a:gd name="connsiteX123" fmla="*/ 1968217 w 5504755"/>
                  <a:gd name="connsiteY123" fmla="*/ 1882106 h 4297270"/>
                  <a:gd name="connsiteX124" fmla="*/ 1849303 w 5504755"/>
                  <a:gd name="connsiteY124" fmla="*/ 1841102 h 4297270"/>
                  <a:gd name="connsiteX125" fmla="*/ 1742692 w 5504755"/>
                  <a:gd name="connsiteY125" fmla="*/ 1808298 h 4297270"/>
                  <a:gd name="connsiteX126" fmla="*/ 1668883 w 5504755"/>
                  <a:gd name="connsiteY126" fmla="*/ 1763194 h 4297270"/>
                  <a:gd name="connsiteX127" fmla="*/ 1504865 w 5504755"/>
                  <a:gd name="connsiteY127" fmla="*/ 1726289 h 4297270"/>
                  <a:gd name="connsiteX128" fmla="*/ 1357249 w 5504755"/>
                  <a:gd name="connsiteY128" fmla="*/ 1615577 h 4297270"/>
                  <a:gd name="connsiteX129" fmla="*/ 1295742 w 5504755"/>
                  <a:gd name="connsiteY129" fmla="*/ 1488464 h 4297270"/>
                  <a:gd name="connsiteX130" fmla="*/ 1217834 w 5504755"/>
                  <a:gd name="connsiteY130" fmla="*/ 1472062 h 4297270"/>
                  <a:gd name="connsiteX131" fmla="*/ 1123524 w 5504755"/>
                  <a:gd name="connsiteY131" fmla="*/ 1455659 h 4297270"/>
                  <a:gd name="connsiteX132" fmla="*/ 1041515 w 5504755"/>
                  <a:gd name="connsiteY132" fmla="*/ 1426957 h 4297270"/>
                  <a:gd name="connsiteX133" fmla="*/ 951305 w 5504755"/>
                  <a:gd name="connsiteY133" fmla="*/ 1377751 h 4297270"/>
                  <a:gd name="connsiteX134" fmla="*/ 897999 w 5504755"/>
                  <a:gd name="connsiteY134" fmla="*/ 1344948 h 4297270"/>
                  <a:gd name="connsiteX135" fmla="*/ 824191 w 5504755"/>
                  <a:gd name="connsiteY135" fmla="*/ 1312144 h 4297270"/>
                  <a:gd name="connsiteX136" fmla="*/ 754483 w 5504755"/>
                  <a:gd name="connsiteY136" fmla="*/ 1299843 h 4297270"/>
                  <a:gd name="connsiteX137" fmla="*/ 692976 w 5504755"/>
                  <a:gd name="connsiteY137" fmla="*/ 1250636 h 4297270"/>
                  <a:gd name="connsiteX138" fmla="*/ 627369 w 5504755"/>
                  <a:gd name="connsiteY138" fmla="*/ 1209633 h 4297270"/>
                  <a:gd name="connsiteX139" fmla="*/ 602767 w 5504755"/>
                  <a:gd name="connsiteY139" fmla="*/ 1123524 h 4297270"/>
                  <a:gd name="connsiteX140" fmla="*/ 578164 w 5504755"/>
                  <a:gd name="connsiteY140" fmla="*/ 1021012 h 4297270"/>
                  <a:gd name="connsiteX141" fmla="*/ 549461 w 5504755"/>
                  <a:gd name="connsiteY141" fmla="*/ 885697 h 4297270"/>
                  <a:gd name="connsiteX142" fmla="*/ 471553 w 5504755"/>
                  <a:gd name="connsiteY142" fmla="*/ 787285 h 4297270"/>
                  <a:gd name="connsiteX143" fmla="*/ 299333 w 5504755"/>
                  <a:gd name="connsiteY143" fmla="*/ 623268 h 4297270"/>
                  <a:gd name="connsiteX144" fmla="*/ 246028 w 5504755"/>
                  <a:gd name="connsiteY144" fmla="*/ 508456 h 4297270"/>
                  <a:gd name="connsiteX145" fmla="*/ 151718 w 5504755"/>
                  <a:gd name="connsiteY145" fmla="*/ 266529 h 4297270"/>
                  <a:gd name="connsiteX146" fmla="*/ 0 w 5504755"/>
                  <a:gd name="connsiteY14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55090 w 5504755"/>
                  <a:gd name="connsiteY79" fmla="*/ 3108140 h 4297270"/>
                  <a:gd name="connsiteX80" fmla="*/ 3526386 w 5504755"/>
                  <a:gd name="connsiteY80" fmla="*/ 3095839 h 4297270"/>
                  <a:gd name="connsiteX81" fmla="*/ 3481281 w 5504755"/>
                  <a:gd name="connsiteY81" fmla="*/ 3046633 h 4297270"/>
                  <a:gd name="connsiteX82" fmla="*/ 3436177 w 5504755"/>
                  <a:gd name="connsiteY82" fmla="*/ 2993328 h 4297270"/>
                  <a:gd name="connsiteX83" fmla="*/ 3448478 w 5504755"/>
                  <a:gd name="connsiteY83" fmla="*/ 2907218 h 4297270"/>
                  <a:gd name="connsiteX84" fmla="*/ 3399272 w 5504755"/>
                  <a:gd name="connsiteY84" fmla="*/ 2874415 h 4297270"/>
                  <a:gd name="connsiteX85" fmla="*/ 3276259 w 5504755"/>
                  <a:gd name="connsiteY85" fmla="*/ 2878515 h 4297270"/>
                  <a:gd name="connsiteX86" fmla="*/ 3202451 w 5504755"/>
                  <a:gd name="connsiteY86" fmla="*/ 2845711 h 4297270"/>
                  <a:gd name="connsiteX87" fmla="*/ 3157345 w 5504755"/>
                  <a:gd name="connsiteY87" fmla="*/ 2821109 h 4297270"/>
                  <a:gd name="connsiteX88" fmla="*/ 3124542 w 5504755"/>
                  <a:gd name="connsiteY88" fmla="*/ 2763702 h 4297270"/>
                  <a:gd name="connsiteX89" fmla="*/ 3112241 w 5504755"/>
                  <a:gd name="connsiteY89" fmla="*/ 2751401 h 4297270"/>
                  <a:gd name="connsiteX90" fmla="*/ 3095839 w 5504755"/>
                  <a:gd name="connsiteY90" fmla="*/ 2726798 h 4297270"/>
                  <a:gd name="connsiteX91" fmla="*/ 3079438 w 5504755"/>
                  <a:gd name="connsiteY91" fmla="*/ 2702196 h 4297270"/>
                  <a:gd name="connsiteX92" fmla="*/ 3071237 w 5504755"/>
                  <a:gd name="connsiteY92" fmla="*/ 2677593 h 4297270"/>
                  <a:gd name="connsiteX93" fmla="*/ 3067136 w 5504755"/>
                  <a:gd name="connsiteY93" fmla="*/ 2665292 h 4297270"/>
                  <a:gd name="connsiteX94" fmla="*/ 3058935 w 5504755"/>
                  <a:gd name="connsiteY94" fmla="*/ 2628388 h 4297270"/>
                  <a:gd name="connsiteX95" fmla="*/ 3050734 w 5504755"/>
                  <a:gd name="connsiteY95" fmla="*/ 2603785 h 4297270"/>
                  <a:gd name="connsiteX96" fmla="*/ 3046634 w 5504755"/>
                  <a:gd name="connsiteY96" fmla="*/ 2591484 h 4297270"/>
                  <a:gd name="connsiteX97" fmla="*/ 3042533 w 5504755"/>
                  <a:gd name="connsiteY97" fmla="*/ 2575082 h 4297270"/>
                  <a:gd name="connsiteX98" fmla="*/ 3034333 w 5504755"/>
                  <a:gd name="connsiteY98" fmla="*/ 2562781 h 4297270"/>
                  <a:gd name="connsiteX99" fmla="*/ 3026132 w 5504755"/>
                  <a:gd name="connsiteY99" fmla="*/ 2534077 h 4297270"/>
                  <a:gd name="connsiteX100" fmla="*/ 3009730 w 5504755"/>
                  <a:gd name="connsiteY100" fmla="*/ 2509475 h 4297270"/>
                  <a:gd name="connsiteX101" fmla="*/ 3005629 w 5504755"/>
                  <a:gd name="connsiteY101" fmla="*/ 2497173 h 4297270"/>
                  <a:gd name="connsiteX102" fmla="*/ 2968725 w 5504755"/>
                  <a:gd name="connsiteY102" fmla="*/ 2468470 h 4297270"/>
                  <a:gd name="connsiteX103" fmla="*/ 2931821 w 5504755"/>
                  <a:gd name="connsiteY103" fmla="*/ 2443867 h 4297270"/>
                  <a:gd name="connsiteX104" fmla="*/ 2919520 w 5504755"/>
                  <a:gd name="connsiteY104" fmla="*/ 2435667 h 4297270"/>
                  <a:gd name="connsiteX105" fmla="*/ 2911319 w 5504755"/>
                  <a:gd name="connsiteY105" fmla="*/ 2423365 h 4297270"/>
                  <a:gd name="connsiteX106" fmla="*/ 2894917 w 5504755"/>
                  <a:gd name="connsiteY106" fmla="*/ 2419265 h 4297270"/>
                  <a:gd name="connsiteX107" fmla="*/ 2882616 w 5504755"/>
                  <a:gd name="connsiteY107" fmla="*/ 2411064 h 4297270"/>
                  <a:gd name="connsiteX108" fmla="*/ 2858013 w 5504755"/>
                  <a:gd name="connsiteY108" fmla="*/ 2402863 h 4297270"/>
                  <a:gd name="connsiteX109" fmla="*/ 2841612 w 5504755"/>
                  <a:gd name="connsiteY109" fmla="*/ 2394662 h 4297270"/>
                  <a:gd name="connsiteX110" fmla="*/ 2771904 w 5504755"/>
                  <a:gd name="connsiteY110" fmla="*/ 2382361 h 4297270"/>
                  <a:gd name="connsiteX111" fmla="*/ 2739100 w 5504755"/>
                  <a:gd name="connsiteY111" fmla="*/ 2378260 h 4297270"/>
                  <a:gd name="connsiteX112" fmla="*/ 2476672 w 5504755"/>
                  <a:gd name="connsiteY112" fmla="*/ 2374160 h 4297270"/>
                  <a:gd name="connsiteX113" fmla="*/ 2452069 w 5504755"/>
                  <a:gd name="connsiteY113" fmla="*/ 2370059 h 4297270"/>
                  <a:gd name="connsiteX114" fmla="*/ 2427466 w 5504755"/>
                  <a:gd name="connsiteY114" fmla="*/ 2361859 h 4297270"/>
                  <a:gd name="connsiteX115" fmla="*/ 2304453 w 5504755"/>
                  <a:gd name="connsiteY115" fmla="*/ 2255247 h 4297270"/>
                  <a:gd name="connsiteX116" fmla="*/ 2259347 w 5504755"/>
                  <a:gd name="connsiteY116" fmla="*/ 2197841 h 4297270"/>
                  <a:gd name="connsiteX117" fmla="*/ 2222444 w 5504755"/>
                  <a:gd name="connsiteY117" fmla="*/ 2132234 h 4297270"/>
                  <a:gd name="connsiteX118" fmla="*/ 2181440 w 5504755"/>
                  <a:gd name="connsiteY118" fmla="*/ 2066626 h 4297270"/>
                  <a:gd name="connsiteX119" fmla="*/ 2128133 w 5504755"/>
                  <a:gd name="connsiteY119" fmla="*/ 2005120 h 4297270"/>
                  <a:gd name="connsiteX120" fmla="*/ 2058426 w 5504755"/>
                  <a:gd name="connsiteY120" fmla="*/ 1927211 h 4297270"/>
                  <a:gd name="connsiteX121" fmla="*/ 2017421 w 5504755"/>
                  <a:gd name="connsiteY121" fmla="*/ 1906708 h 4297270"/>
                  <a:gd name="connsiteX122" fmla="*/ 1968217 w 5504755"/>
                  <a:gd name="connsiteY122" fmla="*/ 1882106 h 4297270"/>
                  <a:gd name="connsiteX123" fmla="*/ 1849303 w 5504755"/>
                  <a:gd name="connsiteY123" fmla="*/ 1841102 h 4297270"/>
                  <a:gd name="connsiteX124" fmla="*/ 1742692 w 5504755"/>
                  <a:gd name="connsiteY124" fmla="*/ 1808298 h 4297270"/>
                  <a:gd name="connsiteX125" fmla="*/ 1668883 w 5504755"/>
                  <a:gd name="connsiteY125" fmla="*/ 1763194 h 4297270"/>
                  <a:gd name="connsiteX126" fmla="*/ 1504865 w 5504755"/>
                  <a:gd name="connsiteY126" fmla="*/ 1726289 h 4297270"/>
                  <a:gd name="connsiteX127" fmla="*/ 1357249 w 5504755"/>
                  <a:gd name="connsiteY127" fmla="*/ 1615577 h 4297270"/>
                  <a:gd name="connsiteX128" fmla="*/ 1295742 w 5504755"/>
                  <a:gd name="connsiteY128" fmla="*/ 1488464 h 4297270"/>
                  <a:gd name="connsiteX129" fmla="*/ 1217834 w 5504755"/>
                  <a:gd name="connsiteY129" fmla="*/ 1472062 h 4297270"/>
                  <a:gd name="connsiteX130" fmla="*/ 1123524 w 5504755"/>
                  <a:gd name="connsiteY130" fmla="*/ 1455659 h 4297270"/>
                  <a:gd name="connsiteX131" fmla="*/ 1041515 w 5504755"/>
                  <a:gd name="connsiteY131" fmla="*/ 1426957 h 4297270"/>
                  <a:gd name="connsiteX132" fmla="*/ 951305 w 5504755"/>
                  <a:gd name="connsiteY132" fmla="*/ 1377751 h 4297270"/>
                  <a:gd name="connsiteX133" fmla="*/ 897999 w 5504755"/>
                  <a:gd name="connsiteY133" fmla="*/ 1344948 h 4297270"/>
                  <a:gd name="connsiteX134" fmla="*/ 824191 w 5504755"/>
                  <a:gd name="connsiteY134" fmla="*/ 1312144 h 4297270"/>
                  <a:gd name="connsiteX135" fmla="*/ 754483 w 5504755"/>
                  <a:gd name="connsiteY135" fmla="*/ 1299843 h 4297270"/>
                  <a:gd name="connsiteX136" fmla="*/ 692976 w 5504755"/>
                  <a:gd name="connsiteY136" fmla="*/ 1250636 h 4297270"/>
                  <a:gd name="connsiteX137" fmla="*/ 627369 w 5504755"/>
                  <a:gd name="connsiteY137" fmla="*/ 1209633 h 4297270"/>
                  <a:gd name="connsiteX138" fmla="*/ 602767 w 5504755"/>
                  <a:gd name="connsiteY138" fmla="*/ 1123524 h 4297270"/>
                  <a:gd name="connsiteX139" fmla="*/ 578164 w 5504755"/>
                  <a:gd name="connsiteY139" fmla="*/ 1021012 h 4297270"/>
                  <a:gd name="connsiteX140" fmla="*/ 549461 w 5504755"/>
                  <a:gd name="connsiteY140" fmla="*/ 885697 h 4297270"/>
                  <a:gd name="connsiteX141" fmla="*/ 471553 w 5504755"/>
                  <a:gd name="connsiteY141" fmla="*/ 787285 h 4297270"/>
                  <a:gd name="connsiteX142" fmla="*/ 299333 w 5504755"/>
                  <a:gd name="connsiteY142" fmla="*/ 623268 h 4297270"/>
                  <a:gd name="connsiteX143" fmla="*/ 246028 w 5504755"/>
                  <a:gd name="connsiteY143" fmla="*/ 508456 h 4297270"/>
                  <a:gd name="connsiteX144" fmla="*/ 151718 w 5504755"/>
                  <a:gd name="connsiteY144" fmla="*/ 266529 h 4297270"/>
                  <a:gd name="connsiteX145" fmla="*/ 0 w 5504755"/>
                  <a:gd name="connsiteY14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526386 w 5504755"/>
                  <a:gd name="connsiteY79" fmla="*/ 3095839 h 4297270"/>
                  <a:gd name="connsiteX80" fmla="*/ 3481281 w 5504755"/>
                  <a:gd name="connsiteY80" fmla="*/ 3046633 h 4297270"/>
                  <a:gd name="connsiteX81" fmla="*/ 3436177 w 5504755"/>
                  <a:gd name="connsiteY81" fmla="*/ 2993328 h 4297270"/>
                  <a:gd name="connsiteX82" fmla="*/ 3448478 w 5504755"/>
                  <a:gd name="connsiteY82" fmla="*/ 2907218 h 4297270"/>
                  <a:gd name="connsiteX83" fmla="*/ 3399272 w 5504755"/>
                  <a:gd name="connsiteY83" fmla="*/ 2874415 h 4297270"/>
                  <a:gd name="connsiteX84" fmla="*/ 3276259 w 5504755"/>
                  <a:gd name="connsiteY84" fmla="*/ 2878515 h 4297270"/>
                  <a:gd name="connsiteX85" fmla="*/ 3202451 w 5504755"/>
                  <a:gd name="connsiteY85" fmla="*/ 2845711 h 4297270"/>
                  <a:gd name="connsiteX86" fmla="*/ 3157345 w 5504755"/>
                  <a:gd name="connsiteY86" fmla="*/ 2821109 h 4297270"/>
                  <a:gd name="connsiteX87" fmla="*/ 3124542 w 5504755"/>
                  <a:gd name="connsiteY87" fmla="*/ 2763702 h 4297270"/>
                  <a:gd name="connsiteX88" fmla="*/ 3112241 w 5504755"/>
                  <a:gd name="connsiteY88" fmla="*/ 2751401 h 4297270"/>
                  <a:gd name="connsiteX89" fmla="*/ 3095839 w 5504755"/>
                  <a:gd name="connsiteY89" fmla="*/ 2726798 h 4297270"/>
                  <a:gd name="connsiteX90" fmla="*/ 3079438 w 5504755"/>
                  <a:gd name="connsiteY90" fmla="*/ 2702196 h 4297270"/>
                  <a:gd name="connsiteX91" fmla="*/ 3071237 w 5504755"/>
                  <a:gd name="connsiteY91" fmla="*/ 2677593 h 4297270"/>
                  <a:gd name="connsiteX92" fmla="*/ 3067136 w 5504755"/>
                  <a:gd name="connsiteY92" fmla="*/ 2665292 h 4297270"/>
                  <a:gd name="connsiteX93" fmla="*/ 3058935 w 5504755"/>
                  <a:gd name="connsiteY93" fmla="*/ 2628388 h 4297270"/>
                  <a:gd name="connsiteX94" fmla="*/ 3050734 w 5504755"/>
                  <a:gd name="connsiteY94" fmla="*/ 2603785 h 4297270"/>
                  <a:gd name="connsiteX95" fmla="*/ 3046634 w 5504755"/>
                  <a:gd name="connsiteY95" fmla="*/ 2591484 h 4297270"/>
                  <a:gd name="connsiteX96" fmla="*/ 3042533 w 5504755"/>
                  <a:gd name="connsiteY96" fmla="*/ 2575082 h 4297270"/>
                  <a:gd name="connsiteX97" fmla="*/ 3034333 w 5504755"/>
                  <a:gd name="connsiteY97" fmla="*/ 2562781 h 4297270"/>
                  <a:gd name="connsiteX98" fmla="*/ 3026132 w 5504755"/>
                  <a:gd name="connsiteY98" fmla="*/ 2534077 h 4297270"/>
                  <a:gd name="connsiteX99" fmla="*/ 3009730 w 5504755"/>
                  <a:gd name="connsiteY99" fmla="*/ 2509475 h 4297270"/>
                  <a:gd name="connsiteX100" fmla="*/ 3005629 w 5504755"/>
                  <a:gd name="connsiteY100" fmla="*/ 2497173 h 4297270"/>
                  <a:gd name="connsiteX101" fmla="*/ 2968725 w 5504755"/>
                  <a:gd name="connsiteY101" fmla="*/ 2468470 h 4297270"/>
                  <a:gd name="connsiteX102" fmla="*/ 2931821 w 5504755"/>
                  <a:gd name="connsiteY102" fmla="*/ 2443867 h 4297270"/>
                  <a:gd name="connsiteX103" fmla="*/ 2919520 w 5504755"/>
                  <a:gd name="connsiteY103" fmla="*/ 2435667 h 4297270"/>
                  <a:gd name="connsiteX104" fmla="*/ 2911319 w 5504755"/>
                  <a:gd name="connsiteY104" fmla="*/ 2423365 h 4297270"/>
                  <a:gd name="connsiteX105" fmla="*/ 2894917 w 5504755"/>
                  <a:gd name="connsiteY105" fmla="*/ 2419265 h 4297270"/>
                  <a:gd name="connsiteX106" fmla="*/ 2882616 w 5504755"/>
                  <a:gd name="connsiteY106" fmla="*/ 2411064 h 4297270"/>
                  <a:gd name="connsiteX107" fmla="*/ 2858013 w 5504755"/>
                  <a:gd name="connsiteY107" fmla="*/ 2402863 h 4297270"/>
                  <a:gd name="connsiteX108" fmla="*/ 2841612 w 5504755"/>
                  <a:gd name="connsiteY108" fmla="*/ 2394662 h 4297270"/>
                  <a:gd name="connsiteX109" fmla="*/ 2771904 w 5504755"/>
                  <a:gd name="connsiteY109" fmla="*/ 2382361 h 4297270"/>
                  <a:gd name="connsiteX110" fmla="*/ 2739100 w 5504755"/>
                  <a:gd name="connsiteY110" fmla="*/ 2378260 h 4297270"/>
                  <a:gd name="connsiteX111" fmla="*/ 2476672 w 5504755"/>
                  <a:gd name="connsiteY111" fmla="*/ 2374160 h 4297270"/>
                  <a:gd name="connsiteX112" fmla="*/ 2452069 w 5504755"/>
                  <a:gd name="connsiteY112" fmla="*/ 2370059 h 4297270"/>
                  <a:gd name="connsiteX113" fmla="*/ 2427466 w 5504755"/>
                  <a:gd name="connsiteY113" fmla="*/ 2361859 h 4297270"/>
                  <a:gd name="connsiteX114" fmla="*/ 2304453 w 5504755"/>
                  <a:gd name="connsiteY114" fmla="*/ 2255247 h 4297270"/>
                  <a:gd name="connsiteX115" fmla="*/ 2259347 w 5504755"/>
                  <a:gd name="connsiteY115" fmla="*/ 2197841 h 4297270"/>
                  <a:gd name="connsiteX116" fmla="*/ 2222444 w 5504755"/>
                  <a:gd name="connsiteY116" fmla="*/ 2132234 h 4297270"/>
                  <a:gd name="connsiteX117" fmla="*/ 2181440 w 5504755"/>
                  <a:gd name="connsiteY117" fmla="*/ 2066626 h 4297270"/>
                  <a:gd name="connsiteX118" fmla="*/ 2128133 w 5504755"/>
                  <a:gd name="connsiteY118" fmla="*/ 2005120 h 4297270"/>
                  <a:gd name="connsiteX119" fmla="*/ 2058426 w 5504755"/>
                  <a:gd name="connsiteY119" fmla="*/ 1927211 h 4297270"/>
                  <a:gd name="connsiteX120" fmla="*/ 2017421 w 5504755"/>
                  <a:gd name="connsiteY120" fmla="*/ 1906708 h 4297270"/>
                  <a:gd name="connsiteX121" fmla="*/ 1968217 w 5504755"/>
                  <a:gd name="connsiteY121" fmla="*/ 1882106 h 4297270"/>
                  <a:gd name="connsiteX122" fmla="*/ 1849303 w 5504755"/>
                  <a:gd name="connsiteY122" fmla="*/ 1841102 h 4297270"/>
                  <a:gd name="connsiteX123" fmla="*/ 1742692 w 5504755"/>
                  <a:gd name="connsiteY123" fmla="*/ 1808298 h 4297270"/>
                  <a:gd name="connsiteX124" fmla="*/ 1668883 w 5504755"/>
                  <a:gd name="connsiteY124" fmla="*/ 1763194 h 4297270"/>
                  <a:gd name="connsiteX125" fmla="*/ 1504865 w 5504755"/>
                  <a:gd name="connsiteY125" fmla="*/ 1726289 h 4297270"/>
                  <a:gd name="connsiteX126" fmla="*/ 1357249 w 5504755"/>
                  <a:gd name="connsiteY126" fmla="*/ 1615577 h 4297270"/>
                  <a:gd name="connsiteX127" fmla="*/ 1295742 w 5504755"/>
                  <a:gd name="connsiteY127" fmla="*/ 1488464 h 4297270"/>
                  <a:gd name="connsiteX128" fmla="*/ 1217834 w 5504755"/>
                  <a:gd name="connsiteY128" fmla="*/ 1472062 h 4297270"/>
                  <a:gd name="connsiteX129" fmla="*/ 1123524 w 5504755"/>
                  <a:gd name="connsiteY129" fmla="*/ 1455659 h 4297270"/>
                  <a:gd name="connsiteX130" fmla="*/ 1041515 w 5504755"/>
                  <a:gd name="connsiteY130" fmla="*/ 1426957 h 4297270"/>
                  <a:gd name="connsiteX131" fmla="*/ 951305 w 5504755"/>
                  <a:gd name="connsiteY131" fmla="*/ 1377751 h 4297270"/>
                  <a:gd name="connsiteX132" fmla="*/ 897999 w 5504755"/>
                  <a:gd name="connsiteY132" fmla="*/ 1344948 h 4297270"/>
                  <a:gd name="connsiteX133" fmla="*/ 824191 w 5504755"/>
                  <a:gd name="connsiteY133" fmla="*/ 1312144 h 4297270"/>
                  <a:gd name="connsiteX134" fmla="*/ 754483 w 5504755"/>
                  <a:gd name="connsiteY134" fmla="*/ 1299843 h 4297270"/>
                  <a:gd name="connsiteX135" fmla="*/ 692976 w 5504755"/>
                  <a:gd name="connsiteY135" fmla="*/ 1250636 h 4297270"/>
                  <a:gd name="connsiteX136" fmla="*/ 627369 w 5504755"/>
                  <a:gd name="connsiteY136" fmla="*/ 1209633 h 4297270"/>
                  <a:gd name="connsiteX137" fmla="*/ 602767 w 5504755"/>
                  <a:gd name="connsiteY137" fmla="*/ 1123524 h 4297270"/>
                  <a:gd name="connsiteX138" fmla="*/ 578164 w 5504755"/>
                  <a:gd name="connsiteY138" fmla="*/ 1021012 h 4297270"/>
                  <a:gd name="connsiteX139" fmla="*/ 549461 w 5504755"/>
                  <a:gd name="connsiteY139" fmla="*/ 885697 h 4297270"/>
                  <a:gd name="connsiteX140" fmla="*/ 471553 w 5504755"/>
                  <a:gd name="connsiteY140" fmla="*/ 787285 h 4297270"/>
                  <a:gd name="connsiteX141" fmla="*/ 299333 w 5504755"/>
                  <a:gd name="connsiteY141" fmla="*/ 623268 h 4297270"/>
                  <a:gd name="connsiteX142" fmla="*/ 246028 w 5504755"/>
                  <a:gd name="connsiteY142" fmla="*/ 508456 h 4297270"/>
                  <a:gd name="connsiteX143" fmla="*/ 151718 w 5504755"/>
                  <a:gd name="connsiteY143" fmla="*/ 266529 h 4297270"/>
                  <a:gd name="connsiteX144" fmla="*/ 0 w 5504755"/>
                  <a:gd name="connsiteY14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9438 w 5504755"/>
                  <a:gd name="connsiteY89" fmla="*/ 2702196 h 4297270"/>
                  <a:gd name="connsiteX90" fmla="*/ 3071237 w 5504755"/>
                  <a:gd name="connsiteY90" fmla="*/ 2677593 h 4297270"/>
                  <a:gd name="connsiteX91" fmla="*/ 3067136 w 5504755"/>
                  <a:gd name="connsiteY91" fmla="*/ 2665292 h 4297270"/>
                  <a:gd name="connsiteX92" fmla="*/ 3058935 w 5504755"/>
                  <a:gd name="connsiteY92" fmla="*/ 2628388 h 4297270"/>
                  <a:gd name="connsiteX93" fmla="*/ 3050734 w 5504755"/>
                  <a:gd name="connsiteY93" fmla="*/ 2603785 h 4297270"/>
                  <a:gd name="connsiteX94" fmla="*/ 3046634 w 5504755"/>
                  <a:gd name="connsiteY94" fmla="*/ 2591484 h 4297270"/>
                  <a:gd name="connsiteX95" fmla="*/ 3042533 w 5504755"/>
                  <a:gd name="connsiteY95" fmla="*/ 2575082 h 4297270"/>
                  <a:gd name="connsiteX96" fmla="*/ 3034333 w 5504755"/>
                  <a:gd name="connsiteY96" fmla="*/ 2562781 h 4297270"/>
                  <a:gd name="connsiteX97" fmla="*/ 3026132 w 5504755"/>
                  <a:gd name="connsiteY97" fmla="*/ 2534077 h 4297270"/>
                  <a:gd name="connsiteX98" fmla="*/ 3009730 w 5504755"/>
                  <a:gd name="connsiteY98" fmla="*/ 2509475 h 4297270"/>
                  <a:gd name="connsiteX99" fmla="*/ 3005629 w 5504755"/>
                  <a:gd name="connsiteY99" fmla="*/ 2497173 h 4297270"/>
                  <a:gd name="connsiteX100" fmla="*/ 2968725 w 5504755"/>
                  <a:gd name="connsiteY100" fmla="*/ 2468470 h 4297270"/>
                  <a:gd name="connsiteX101" fmla="*/ 2931821 w 5504755"/>
                  <a:gd name="connsiteY101" fmla="*/ 2443867 h 4297270"/>
                  <a:gd name="connsiteX102" fmla="*/ 2919520 w 5504755"/>
                  <a:gd name="connsiteY102" fmla="*/ 2435667 h 4297270"/>
                  <a:gd name="connsiteX103" fmla="*/ 2911319 w 5504755"/>
                  <a:gd name="connsiteY103" fmla="*/ 2423365 h 4297270"/>
                  <a:gd name="connsiteX104" fmla="*/ 2894917 w 5504755"/>
                  <a:gd name="connsiteY104" fmla="*/ 2419265 h 4297270"/>
                  <a:gd name="connsiteX105" fmla="*/ 2882616 w 5504755"/>
                  <a:gd name="connsiteY105" fmla="*/ 2411064 h 4297270"/>
                  <a:gd name="connsiteX106" fmla="*/ 2858013 w 5504755"/>
                  <a:gd name="connsiteY106" fmla="*/ 2402863 h 4297270"/>
                  <a:gd name="connsiteX107" fmla="*/ 2841612 w 5504755"/>
                  <a:gd name="connsiteY107" fmla="*/ 2394662 h 4297270"/>
                  <a:gd name="connsiteX108" fmla="*/ 2771904 w 5504755"/>
                  <a:gd name="connsiteY108" fmla="*/ 2382361 h 4297270"/>
                  <a:gd name="connsiteX109" fmla="*/ 2739100 w 5504755"/>
                  <a:gd name="connsiteY109" fmla="*/ 2378260 h 4297270"/>
                  <a:gd name="connsiteX110" fmla="*/ 2476672 w 5504755"/>
                  <a:gd name="connsiteY110" fmla="*/ 2374160 h 4297270"/>
                  <a:gd name="connsiteX111" fmla="*/ 2452069 w 5504755"/>
                  <a:gd name="connsiteY111" fmla="*/ 2370059 h 4297270"/>
                  <a:gd name="connsiteX112" fmla="*/ 2427466 w 5504755"/>
                  <a:gd name="connsiteY112" fmla="*/ 2361859 h 4297270"/>
                  <a:gd name="connsiteX113" fmla="*/ 2304453 w 5504755"/>
                  <a:gd name="connsiteY113" fmla="*/ 2255247 h 4297270"/>
                  <a:gd name="connsiteX114" fmla="*/ 2259347 w 5504755"/>
                  <a:gd name="connsiteY114" fmla="*/ 2197841 h 4297270"/>
                  <a:gd name="connsiteX115" fmla="*/ 2222444 w 5504755"/>
                  <a:gd name="connsiteY115" fmla="*/ 2132234 h 4297270"/>
                  <a:gd name="connsiteX116" fmla="*/ 2181440 w 5504755"/>
                  <a:gd name="connsiteY116" fmla="*/ 2066626 h 4297270"/>
                  <a:gd name="connsiteX117" fmla="*/ 2128133 w 5504755"/>
                  <a:gd name="connsiteY117" fmla="*/ 2005120 h 4297270"/>
                  <a:gd name="connsiteX118" fmla="*/ 2058426 w 5504755"/>
                  <a:gd name="connsiteY118" fmla="*/ 1927211 h 4297270"/>
                  <a:gd name="connsiteX119" fmla="*/ 2017421 w 5504755"/>
                  <a:gd name="connsiteY119" fmla="*/ 1906708 h 4297270"/>
                  <a:gd name="connsiteX120" fmla="*/ 1968217 w 5504755"/>
                  <a:gd name="connsiteY120" fmla="*/ 1882106 h 4297270"/>
                  <a:gd name="connsiteX121" fmla="*/ 1849303 w 5504755"/>
                  <a:gd name="connsiteY121" fmla="*/ 1841102 h 4297270"/>
                  <a:gd name="connsiteX122" fmla="*/ 1742692 w 5504755"/>
                  <a:gd name="connsiteY122" fmla="*/ 1808298 h 4297270"/>
                  <a:gd name="connsiteX123" fmla="*/ 1668883 w 5504755"/>
                  <a:gd name="connsiteY123" fmla="*/ 1763194 h 4297270"/>
                  <a:gd name="connsiteX124" fmla="*/ 1504865 w 5504755"/>
                  <a:gd name="connsiteY124" fmla="*/ 1726289 h 4297270"/>
                  <a:gd name="connsiteX125" fmla="*/ 1357249 w 5504755"/>
                  <a:gd name="connsiteY125" fmla="*/ 1615577 h 4297270"/>
                  <a:gd name="connsiteX126" fmla="*/ 1295742 w 5504755"/>
                  <a:gd name="connsiteY126" fmla="*/ 1488464 h 4297270"/>
                  <a:gd name="connsiteX127" fmla="*/ 1217834 w 5504755"/>
                  <a:gd name="connsiteY127" fmla="*/ 1472062 h 4297270"/>
                  <a:gd name="connsiteX128" fmla="*/ 1123524 w 5504755"/>
                  <a:gd name="connsiteY128" fmla="*/ 1455659 h 4297270"/>
                  <a:gd name="connsiteX129" fmla="*/ 1041515 w 5504755"/>
                  <a:gd name="connsiteY129" fmla="*/ 1426957 h 4297270"/>
                  <a:gd name="connsiteX130" fmla="*/ 951305 w 5504755"/>
                  <a:gd name="connsiteY130" fmla="*/ 1377751 h 4297270"/>
                  <a:gd name="connsiteX131" fmla="*/ 897999 w 5504755"/>
                  <a:gd name="connsiteY131" fmla="*/ 1344948 h 4297270"/>
                  <a:gd name="connsiteX132" fmla="*/ 824191 w 5504755"/>
                  <a:gd name="connsiteY132" fmla="*/ 1312144 h 4297270"/>
                  <a:gd name="connsiteX133" fmla="*/ 754483 w 5504755"/>
                  <a:gd name="connsiteY133" fmla="*/ 1299843 h 4297270"/>
                  <a:gd name="connsiteX134" fmla="*/ 692976 w 5504755"/>
                  <a:gd name="connsiteY134" fmla="*/ 1250636 h 4297270"/>
                  <a:gd name="connsiteX135" fmla="*/ 627369 w 5504755"/>
                  <a:gd name="connsiteY135" fmla="*/ 1209633 h 4297270"/>
                  <a:gd name="connsiteX136" fmla="*/ 602767 w 5504755"/>
                  <a:gd name="connsiteY136" fmla="*/ 1123524 h 4297270"/>
                  <a:gd name="connsiteX137" fmla="*/ 578164 w 5504755"/>
                  <a:gd name="connsiteY137" fmla="*/ 1021012 h 4297270"/>
                  <a:gd name="connsiteX138" fmla="*/ 549461 w 5504755"/>
                  <a:gd name="connsiteY138" fmla="*/ 885697 h 4297270"/>
                  <a:gd name="connsiteX139" fmla="*/ 471553 w 5504755"/>
                  <a:gd name="connsiteY139" fmla="*/ 787285 h 4297270"/>
                  <a:gd name="connsiteX140" fmla="*/ 299333 w 5504755"/>
                  <a:gd name="connsiteY140" fmla="*/ 623268 h 4297270"/>
                  <a:gd name="connsiteX141" fmla="*/ 246028 w 5504755"/>
                  <a:gd name="connsiteY141" fmla="*/ 508456 h 4297270"/>
                  <a:gd name="connsiteX142" fmla="*/ 151718 w 5504755"/>
                  <a:gd name="connsiteY142" fmla="*/ 266529 h 4297270"/>
                  <a:gd name="connsiteX143" fmla="*/ 0 w 5504755"/>
                  <a:gd name="connsiteY14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8935 w 5504755"/>
                  <a:gd name="connsiteY91" fmla="*/ 2628388 h 4297270"/>
                  <a:gd name="connsiteX92" fmla="*/ 3050734 w 5504755"/>
                  <a:gd name="connsiteY92" fmla="*/ 2603785 h 4297270"/>
                  <a:gd name="connsiteX93" fmla="*/ 3046634 w 5504755"/>
                  <a:gd name="connsiteY93" fmla="*/ 2591484 h 4297270"/>
                  <a:gd name="connsiteX94" fmla="*/ 3042533 w 5504755"/>
                  <a:gd name="connsiteY94" fmla="*/ 2575082 h 4297270"/>
                  <a:gd name="connsiteX95" fmla="*/ 3034333 w 5504755"/>
                  <a:gd name="connsiteY95" fmla="*/ 2562781 h 4297270"/>
                  <a:gd name="connsiteX96" fmla="*/ 3026132 w 5504755"/>
                  <a:gd name="connsiteY96" fmla="*/ 2534077 h 4297270"/>
                  <a:gd name="connsiteX97" fmla="*/ 3009730 w 5504755"/>
                  <a:gd name="connsiteY97" fmla="*/ 2509475 h 4297270"/>
                  <a:gd name="connsiteX98" fmla="*/ 3005629 w 5504755"/>
                  <a:gd name="connsiteY98" fmla="*/ 2497173 h 4297270"/>
                  <a:gd name="connsiteX99" fmla="*/ 2968725 w 5504755"/>
                  <a:gd name="connsiteY99" fmla="*/ 2468470 h 4297270"/>
                  <a:gd name="connsiteX100" fmla="*/ 2931821 w 5504755"/>
                  <a:gd name="connsiteY100" fmla="*/ 2443867 h 4297270"/>
                  <a:gd name="connsiteX101" fmla="*/ 2919520 w 5504755"/>
                  <a:gd name="connsiteY101" fmla="*/ 2435667 h 4297270"/>
                  <a:gd name="connsiteX102" fmla="*/ 2911319 w 5504755"/>
                  <a:gd name="connsiteY102" fmla="*/ 2423365 h 4297270"/>
                  <a:gd name="connsiteX103" fmla="*/ 2894917 w 5504755"/>
                  <a:gd name="connsiteY103" fmla="*/ 2419265 h 4297270"/>
                  <a:gd name="connsiteX104" fmla="*/ 2882616 w 5504755"/>
                  <a:gd name="connsiteY104" fmla="*/ 2411064 h 4297270"/>
                  <a:gd name="connsiteX105" fmla="*/ 2858013 w 5504755"/>
                  <a:gd name="connsiteY105" fmla="*/ 2402863 h 4297270"/>
                  <a:gd name="connsiteX106" fmla="*/ 2841612 w 5504755"/>
                  <a:gd name="connsiteY106" fmla="*/ 2394662 h 4297270"/>
                  <a:gd name="connsiteX107" fmla="*/ 2771904 w 5504755"/>
                  <a:gd name="connsiteY107" fmla="*/ 2382361 h 4297270"/>
                  <a:gd name="connsiteX108" fmla="*/ 2739100 w 5504755"/>
                  <a:gd name="connsiteY108" fmla="*/ 2378260 h 4297270"/>
                  <a:gd name="connsiteX109" fmla="*/ 2476672 w 5504755"/>
                  <a:gd name="connsiteY109" fmla="*/ 2374160 h 4297270"/>
                  <a:gd name="connsiteX110" fmla="*/ 2452069 w 5504755"/>
                  <a:gd name="connsiteY110" fmla="*/ 2370059 h 4297270"/>
                  <a:gd name="connsiteX111" fmla="*/ 2427466 w 5504755"/>
                  <a:gd name="connsiteY111" fmla="*/ 2361859 h 4297270"/>
                  <a:gd name="connsiteX112" fmla="*/ 2304453 w 5504755"/>
                  <a:gd name="connsiteY112" fmla="*/ 2255247 h 4297270"/>
                  <a:gd name="connsiteX113" fmla="*/ 2259347 w 5504755"/>
                  <a:gd name="connsiteY113" fmla="*/ 2197841 h 4297270"/>
                  <a:gd name="connsiteX114" fmla="*/ 2222444 w 5504755"/>
                  <a:gd name="connsiteY114" fmla="*/ 2132234 h 4297270"/>
                  <a:gd name="connsiteX115" fmla="*/ 2181440 w 5504755"/>
                  <a:gd name="connsiteY115" fmla="*/ 2066626 h 4297270"/>
                  <a:gd name="connsiteX116" fmla="*/ 2128133 w 5504755"/>
                  <a:gd name="connsiteY116" fmla="*/ 2005120 h 4297270"/>
                  <a:gd name="connsiteX117" fmla="*/ 2058426 w 5504755"/>
                  <a:gd name="connsiteY117" fmla="*/ 1927211 h 4297270"/>
                  <a:gd name="connsiteX118" fmla="*/ 2017421 w 5504755"/>
                  <a:gd name="connsiteY118" fmla="*/ 1906708 h 4297270"/>
                  <a:gd name="connsiteX119" fmla="*/ 1968217 w 5504755"/>
                  <a:gd name="connsiteY119" fmla="*/ 1882106 h 4297270"/>
                  <a:gd name="connsiteX120" fmla="*/ 1849303 w 5504755"/>
                  <a:gd name="connsiteY120" fmla="*/ 1841102 h 4297270"/>
                  <a:gd name="connsiteX121" fmla="*/ 1742692 w 5504755"/>
                  <a:gd name="connsiteY121" fmla="*/ 1808298 h 4297270"/>
                  <a:gd name="connsiteX122" fmla="*/ 1668883 w 5504755"/>
                  <a:gd name="connsiteY122" fmla="*/ 1763194 h 4297270"/>
                  <a:gd name="connsiteX123" fmla="*/ 1504865 w 5504755"/>
                  <a:gd name="connsiteY123" fmla="*/ 1726289 h 4297270"/>
                  <a:gd name="connsiteX124" fmla="*/ 1357249 w 5504755"/>
                  <a:gd name="connsiteY124" fmla="*/ 1615577 h 4297270"/>
                  <a:gd name="connsiteX125" fmla="*/ 1295742 w 5504755"/>
                  <a:gd name="connsiteY125" fmla="*/ 1488464 h 4297270"/>
                  <a:gd name="connsiteX126" fmla="*/ 1217834 w 5504755"/>
                  <a:gd name="connsiteY126" fmla="*/ 1472062 h 4297270"/>
                  <a:gd name="connsiteX127" fmla="*/ 1123524 w 5504755"/>
                  <a:gd name="connsiteY127" fmla="*/ 1455659 h 4297270"/>
                  <a:gd name="connsiteX128" fmla="*/ 1041515 w 5504755"/>
                  <a:gd name="connsiteY128" fmla="*/ 1426957 h 4297270"/>
                  <a:gd name="connsiteX129" fmla="*/ 951305 w 5504755"/>
                  <a:gd name="connsiteY129" fmla="*/ 1377751 h 4297270"/>
                  <a:gd name="connsiteX130" fmla="*/ 897999 w 5504755"/>
                  <a:gd name="connsiteY130" fmla="*/ 1344948 h 4297270"/>
                  <a:gd name="connsiteX131" fmla="*/ 824191 w 5504755"/>
                  <a:gd name="connsiteY131" fmla="*/ 1312144 h 4297270"/>
                  <a:gd name="connsiteX132" fmla="*/ 754483 w 5504755"/>
                  <a:gd name="connsiteY132" fmla="*/ 1299843 h 4297270"/>
                  <a:gd name="connsiteX133" fmla="*/ 692976 w 5504755"/>
                  <a:gd name="connsiteY133" fmla="*/ 1250636 h 4297270"/>
                  <a:gd name="connsiteX134" fmla="*/ 627369 w 5504755"/>
                  <a:gd name="connsiteY134" fmla="*/ 1209633 h 4297270"/>
                  <a:gd name="connsiteX135" fmla="*/ 602767 w 5504755"/>
                  <a:gd name="connsiteY135" fmla="*/ 1123524 h 4297270"/>
                  <a:gd name="connsiteX136" fmla="*/ 578164 w 5504755"/>
                  <a:gd name="connsiteY136" fmla="*/ 1021012 h 4297270"/>
                  <a:gd name="connsiteX137" fmla="*/ 549461 w 5504755"/>
                  <a:gd name="connsiteY137" fmla="*/ 885697 h 4297270"/>
                  <a:gd name="connsiteX138" fmla="*/ 471553 w 5504755"/>
                  <a:gd name="connsiteY138" fmla="*/ 787285 h 4297270"/>
                  <a:gd name="connsiteX139" fmla="*/ 299333 w 5504755"/>
                  <a:gd name="connsiteY139" fmla="*/ 623268 h 4297270"/>
                  <a:gd name="connsiteX140" fmla="*/ 246028 w 5504755"/>
                  <a:gd name="connsiteY140" fmla="*/ 508456 h 4297270"/>
                  <a:gd name="connsiteX141" fmla="*/ 151718 w 5504755"/>
                  <a:gd name="connsiteY141" fmla="*/ 266529 h 4297270"/>
                  <a:gd name="connsiteX142" fmla="*/ 0 w 5504755"/>
                  <a:gd name="connsiteY14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46634 w 5504755"/>
                  <a:gd name="connsiteY92" fmla="*/ 2591484 h 4297270"/>
                  <a:gd name="connsiteX93" fmla="*/ 3042533 w 5504755"/>
                  <a:gd name="connsiteY93" fmla="*/ 2575082 h 4297270"/>
                  <a:gd name="connsiteX94" fmla="*/ 3034333 w 5504755"/>
                  <a:gd name="connsiteY94" fmla="*/ 2562781 h 4297270"/>
                  <a:gd name="connsiteX95" fmla="*/ 3026132 w 5504755"/>
                  <a:gd name="connsiteY95" fmla="*/ 2534077 h 4297270"/>
                  <a:gd name="connsiteX96" fmla="*/ 3009730 w 5504755"/>
                  <a:gd name="connsiteY96" fmla="*/ 2509475 h 4297270"/>
                  <a:gd name="connsiteX97" fmla="*/ 3005629 w 5504755"/>
                  <a:gd name="connsiteY97" fmla="*/ 2497173 h 4297270"/>
                  <a:gd name="connsiteX98" fmla="*/ 2968725 w 5504755"/>
                  <a:gd name="connsiteY98" fmla="*/ 2468470 h 4297270"/>
                  <a:gd name="connsiteX99" fmla="*/ 2931821 w 5504755"/>
                  <a:gd name="connsiteY99" fmla="*/ 2443867 h 4297270"/>
                  <a:gd name="connsiteX100" fmla="*/ 2919520 w 5504755"/>
                  <a:gd name="connsiteY100" fmla="*/ 2435667 h 4297270"/>
                  <a:gd name="connsiteX101" fmla="*/ 2911319 w 5504755"/>
                  <a:gd name="connsiteY101" fmla="*/ 2423365 h 4297270"/>
                  <a:gd name="connsiteX102" fmla="*/ 2894917 w 5504755"/>
                  <a:gd name="connsiteY102" fmla="*/ 2419265 h 4297270"/>
                  <a:gd name="connsiteX103" fmla="*/ 2882616 w 5504755"/>
                  <a:gd name="connsiteY103" fmla="*/ 2411064 h 4297270"/>
                  <a:gd name="connsiteX104" fmla="*/ 2858013 w 5504755"/>
                  <a:gd name="connsiteY104" fmla="*/ 2402863 h 4297270"/>
                  <a:gd name="connsiteX105" fmla="*/ 2841612 w 5504755"/>
                  <a:gd name="connsiteY105" fmla="*/ 2394662 h 4297270"/>
                  <a:gd name="connsiteX106" fmla="*/ 2771904 w 5504755"/>
                  <a:gd name="connsiteY106" fmla="*/ 2382361 h 4297270"/>
                  <a:gd name="connsiteX107" fmla="*/ 2739100 w 5504755"/>
                  <a:gd name="connsiteY107" fmla="*/ 2378260 h 4297270"/>
                  <a:gd name="connsiteX108" fmla="*/ 2476672 w 5504755"/>
                  <a:gd name="connsiteY108" fmla="*/ 2374160 h 4297270"/>
                  <a:gd name="connsiteX109" fmla="*/ 2452069 w 5504755"/>
                  <a:gd name="connsiteY109" fmla="*/ 2370059 h 4297270"/>
                  <a:gd name="connsiteX110" fmla="*/ 2427466 w 5504755"/>
                  <a:gd name="connsiteY110" fmla="*/ 2361859 h 4297270"/>
                  <a:gd name="connsiteX111" fmla="*/ 2304453 w 5504755"/>
                  <a:gd name="connsiteY111" fmla="*/ 2255247 h 4297270"/>
                  <a:gd name="connsiteX112" fmla="*/ 2259347 w 5504755"/>
                  <a:gd name="connsiteY112" fmla="*/ 2197841 h 4297270"/>
                  <a:gd name="connsiteX113" fmla="*/ 2222444 w 5504755"/>
                  <a:gd name="connsiteY113" fmla="*/ 2132234 h 4297270"/>
                  <a:gd name="connsiteX114" fmla="*/ 2181440 w 5504755"/>
                  <a:gd name="connsiteY114" fmla="*/ 2066626 h 4297270"/>
                  <a:gd name="connsiteX115" fmla="*/ 2128133 w 5504755"/>
                  <a:gd name="connsiteY115" fmla="*/ 2005120 h 4297270"/>
                  <a:gd name="connsiteX116" fmla="*/ 2058426 w 5504755"/>
                  <a:gd name="connsiteY116" fmla="*/ 1927211 h 4297270"/>
                  <a:gd name="connsiteX117" fmla="*/ 2017421 w 5504755"/>
                  <a:gd name="connsiteY117" fmla="*/ 1906708 h 4297270"/>
                  <a:gd name="connsiteX118" fmla="*/ 1968217 w 5504755"/>
                  <a:gd name="connsiteY118" fmla="*/ 1882106 h 4297270"/>
                  <a:gd name="connsiteX119" fmla="*/ 1849303 w 5504755"/>
                  <a:gd name="connsiteY119" fmla="*/ 1841102 h 4297270"/>
                  <a:gd name="connsiteX120" fmla="*/ 1742692 w 5504755"/>
                  <a:gd name="connsiteY120" fmla="*/ 1808298 h 4297270"/>
                  <a:gd name="connsiteX121" fmla="*/ 1668883 w 5504755"/>
                  <a:gd name="connsiteY121" fmla="*/ 1763194 h 4297270"/>
                  <a:gd name="connsiteX122" fmla="*/ 1504865 w 5504755"/>
                  <a:gd name="connsiteY122" fmla="*/ 1726289 h 4297270"/>
                  <a:gd name="connsiteX123" fmla="*/ 1357249 w 5504755"/>
                  <a:gd name="connsiteY123" fmla="*/ 1615577 h 4297270"/>
                  <a:gd name="connsiteX124" fmla="*/ 1295742 w 5504755"/>
                  <a:gd name="connsiteY124" fmla="*/ 1488464 h 4297270"/>
                  <a:gd name="connsiteX125" fmla="*/ 1217834 w 5504755"/>
                  <a:gd name="connsiteY125" fmla="*/ 1472062 h 4297270"/>
                  <a:gd name="connsiteX126" fmla="*/ 1123524 w 5504755"/>
                  <a:gd name="connsiteY126" fmla="*/ 1455659 h 4297270"/>
                  <a:gd name="connsiteX127" fmla="*/ 1041515 w 5504755"/>
                  <a:gd name="connsiteY127" fmla="*/ 1426957 h 4297270"/>
                  <a:gd name="connsiteX128" fmla="*/ 951305 w 5504755"/>
                  <a:gd name="connsiteY128" fmla="*/ 1377751 h 4297270"/>
                  <a:gd name="connsiteX129" fmla="*/ 897999 w 5504755"/>
                  <a:gd name="connsiteY129" fmla="*/ 1344948 h 4297270"/>
                  <a:gd name="connsiteX130" fmla="*/ 824191 w 5504755"/>
                  <a:gd name="connsiteY130" fmla="*/ 1312144 h 4297270"/>
                  <a:gd name="connsiteX131" fmla="*/ 754483 w 5504755"/>
                  <a:gd name="connsiteY131" fmla="*/ 1299843 h 4297270"/>
                  <a:gd name="connsiteX132" fmla="*/ 692976 w 5504755"/>
                  <a:gd name="connsiteY132" fmla="*/ 1250636 h 4297270"/>
                  <a:gd name="connsiteX133" fmla="*/ 627369 w 5504755"/>
                  <a:gd name="connsiteY133" fmla="*/ 1209633 h 4297270"/>
                  <a:gd name="connsiteX134" fmla="*/ 602767 w 5504755"/>
                  <a:gd name="connsiteY134" fmla="*/ 1123524 h 4297270"/>
                  <a:gd name="connsiteX135" fmla="*/ 578164 w 5504755"/>
                  <a:gd name="connsiteY135" fmla="*/ 1021012 h 4297270"/>
                  <a:gd name="connsiteX136" fmla="*/ 549461 w 5504755"/>
                  <a:gd name="connsiteY136" fmla="*/ 885697 h 4297270"/>
                  <a:gd name="connsiteX137" fmla="*/ 471553 w 5504755"/>
                  <a:gd name="connsiteY137" fmla="*/ 787285 h 4297270"/>
                  <a:gd name="connsiteX138" fmla="*/ 299333 w 5504755"/>
                  <a:gd name="connsiteY138" fmla="*/ 623268 h 4297270"/>
                  <a:gd name="connsiteX139" fmla="*/ 246028 w 5504755"/>
                  <a:gd name="connsiteY139" fmla="*/ 508456 h 4297270"/>
                  <a:gd name="connsiteX140" fmla="*/ 151718 w 5504755"/>
                  <a:gd name="connsiteY140" fmla="*/ 266529 h 4297270"/>
                  <a:gd name="connsiteX141" fmla="*/ 0 w 5504755"/>
                  <a:gd name="connsiteY14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42533 w 5504755"/>
                  <a:gd name="connsiteY92" fmla="*/ 2575082 h 4297270"/>
                  <a:gd name="connsiteX93" fmla="*/ 3034333 w 5504755"/>
                  <a:gd name="connsiteY93" fmla="*/ 2562781 h 4297270"/>
                  <a:gd name="connsiteX94" fmla="*/ 3026132 w 5504755"/>
                  <a:gd name="connsiteY94" fmla="*/ 2534077 h 4297270"/>
                  <a:gd name="connsiteX95" fmla="*/ 3009730 w 5504755"/>
                  <a:gd name="connsiteY95" fmla="*/ 2509475 h 4297270"/>
                  <a:gd name="connsiteX96" fmla="*/ 3005629 w 5504755"/>
                  <a:gd name="connsiteY96" fmla="*/ 2497173 h 4297270"/>
                  <a:gd name="connsiteX97" fmla="*/ 2968725 w 5504755"/>
                  <a:gd name="connsiteY97" fmla="*/ 2468470 h 4297270"/>
                  <a:gd name="connsiteX98" fmla="*/ 2931821 w 5504755"/>
                  <a:gd name="connsiteY98" fmla="*/ 2443867 h 4297270"/>
                  <a:gd name="connsiteX99" fmla="*/ 2919520 w 5504755"/>
                  <a:gd name="connsiteY99" fmla="*/ 2435667 h 4297270"/>
                  <a:gd name="connsiteX100" fmla="*/ 2911319 w 5504755"/>
                  <a:gd name="connsiteY100" fmla="*/ 2423365 h 4297270"/>
                  <a:gd name="connsiteX101" fmla="*/ 2894917 w 5504755"/>
                  <a:gd name="connsiteY101" fmla="*/ 2419265 h 4297270"/>
                  <a:gd name="connsiteX102" fmla="*/ 2882616 w 5504755"/>
                  <a:gd name="connsiteY102" fmla="*/ 2411064 h 4297270"/>
                  <a:gd name="connsiteX103" fmla="*/ 2858013 w 5504755"/>
                  <a:gd name="connsiteY103" fmla="*/ 2402863 h 4297270"/>
                  <a:gd name="connsiteX104" fmla="*/ 2841612 w 5504755"/>
                  <a:gd name="connsiteY104" fmla="*/ 2394662 h 4297270"/>
                  <a:gd name="connsiteX105" fmla="*/ 2771904 w 5504755"/>
                  <a:gd name="connsiteY105" fmla="*/ 2382361 h 4297270"/>
                  <a:gd name="connsiteX106" fmla="*/ 2739100 w 5504755"/>
                  <a:gd name="connsiteY106" fmla="*/ 2378260 h 4297270"/>
                  <a:gd name="connsiteX107" fmla="*/ 2476672 w 5504755"/>
                  <a:gd name="connsiteY107" fmla="*/ 2374160 h 4297270"/>
                  <a:gd name="connsiteX108" fmla="*/ 2452069 w 5504755"/>
                  <a:gd name="connsiteY108" fmla="*/ 2370059 h 4297270"/>
                  <a:gd name="connsiteX109" fmla="*/ 2427466 w 5504755"/>
                  <a:gd name="connsiteY109" fmla="*/ 2361859 h 4297270"/>
                  <a:gd name="connsiteX110" fmla="*/ 2304453 w 5504755"/>
                  <a:gd name="connsiteY110" fmla="*/ 2255247 h 4297270"/>
                  <a:gd name="connsiteX111" fmla="*/ 2259347 w 5504755"/>
                  <a:gd name="connsiteY111" fmla="*/ 2197841 h 4297270"/>
                  <a:gd name="connsiteX112" fmla="*/ 2222444 w 5504755"/>
                  <a:gd name="connsiteY112" fmla="*/ 2132234 h 4297270"/>
                  <a:gd name="connsiteX113" fmla="*/ 2181440 w 5504755"/>
                  <a:gd name="connsiteY113" fmla="*/ 2066626 h 4297270"/>
                  <a:gd name="connsiteX114" fmla="*/ 2128133 w 5504755"/>
                  <a:gd name="connsiteY114" fmla="*/ 2005120 h 4297270"/>
                  <a:gd name="connsiteX115" fmla="*/ 2058426 w 5504755"/>
                  <a:gd name="connsiteY115" fmla="*/ 1927211 h 4297270"/>
                  <a:gd name="connsiteX116" fmla="*/ 2017421 w 5504755"/>
                  <a:gd name="connsiteY116" fmla="*/ 1906708 h 4297270"/>
                  <a:gd name="connsiteX117" fmla="*/ 1968217 w 5504755"/>
                  <a:gd name="connsiteY117" fmla="*/ 1882106 h 4297270"/>
                  <a:gd name="connsiteX118" fmla="*/ 1849303 w 5504755"/>
                  <a:gd name="connsiteY118" fmla="*/ 1841102 h 4297270"/>
                  <a:gd name="connsiteX119" fmla="*/ 1742692 w 5504755"/>
                  <a:gd name="connsiteY119" fmla="*/ 1808298 h 4297270"/>
                  <a:gd name="connsiteX120" fmla="*/ 1668883 w 5504755"/>
                  <a:gd name="connsiteY120" fmla="*/ 1763194 h 4297270"/>
                  <a:gd name="connsiteX121" fmla="*/ 1504865 w 5504755"/>
                  <a:gd name="connsiteY121" fmla="*/ 1726289 h 4297270"/>
                  <a:gd name="connsiteX122" fmla="*/ 1357249 w 5504755"/>
                  <a:gd name="connsiteY122" fmla="*/ 1615577 h 4297270"/>
                  <a:gd name="connsiteX123" fmla="*/ 1295742 w 5504755"/>
                  <a:gd name="connsiteY123" fmla="*/ 1488464 h 4297270"/>
                  <a:gd name="connsiteX124" fmla="*/ 1217834 w 5504755"/>
                  <a:gd name="connsiteY124" fmla="*/ 1472062 h 4297270"/>
                  <a:gd name="connsiteX125" fmla="*/ 1123524 w 5504755"/>
                  <a:gd name="connsiteY125" fmla="*/ 1455659 h 4297270"/>
                  <a:gd name="connsiteX126" fmla="*/ 1041515 w 5504755"/>
                  <a:gd name="connsiteY126" fmla="*/ 1426957 h 4297270"/>
                  <a:gd name="connsiteX127" fmla="*/ 951305 w 5504755"/>
                  <a:gd name="connsiteY127" fmla="*/ 1377751 h 4297270"/>
                  <a:gd name="connsiteX128" fmla="*/ 897999 w 5504755"/>
                  <a:gd name="connsiteY128" fmla="*/ 1344948 h 4297270"/>
                  <a:gd name="connsiteX129" fmla="*/ 824191 w 5504755"/>
                  <a:gd name="connsiteY129" fmla="*/ 1312144 h 4297270"/>
                  <a:gd name="connsiteX130" fmla="*/ 754483 w 5504755"/>
                  <a:gd name="connsiteY130" fmla="*/ 1299843 h 4297270"/>
                  <a:gd name="connsiteX131" fmla="*/ 692976 w 5504755"/>
                  <a:gd name="connsiteY131" fmla="*/ 1250636 h 4297270"/>
                  <a:gd name="connsiteX132" fmla="*/ 627369 w 5504755"/>
                  <a:gd name="connsiteY132" fmla="*/ 1209633 h 4297270"/>
                  <a:gd name="connsiteX133" fmla="*/ 602767 w 5504755"/>
                  <a:gd name="connsiteY133" fmla="*/ 1123524 h 4297270"/>
                  <a:gd name="connsiteX134" fmla="*/ 578164 w 5504755"/>
                  <a:gd name="connsiteY134" fmla="*/ 1021012 h 4297270"/>
                  <a:gd name="connsiteX135" fmla="*/ 549461 w 5504755"/>
                  <a:gd name="connsiteY135" fmla="*/ 885697 h 4297270"/>
                  <a:gd name="connsiteX136" fmla="*/ 471553 w 5504755"/>
                  <a:gd name="connsiteY136" fmla="*/ 787285 h 4297270"/>
                  <a:gd name="connsiteX137" fmla="*/ 299333 w 5504755"/>
                  <a:gd name="connsiteY137" fmla="*/ 623268 h 4297270"/>
                  <a:gd name="connsiteX138" fmla="*/ 246028 w 5504755"/>
                  <a:gd name="connsiteY138" fmla="*/ 508456 h 4297270"/>
                  <a:gd name="connsiteX139" fmla="*/ 151718 w 5504755"/>
                  <a:gd name="connsiteY139" fmla="*/ 266529 h 4297270"/>
                  <a:gd name="connsiteX140" fmla="*/ 0 w 5504755"/>
                  <a:gd name="connsiteY14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34333 w 5504755"/>
                  <a:gd name="connsiteY92" fmla="*/ 2562781 h 4297270"/>
                  <a:gd name="connsiteX93" fmla="*/ 3026132 w 5504755"/>
                  <a:gd name="connsiteY93" fmla="*/ 2534077 h 4297270"/>
                  <a:gd name="connsiteX94" fmla="*/ 3009730 w 5504755"/>
                  <a:gd name="connsiteY94" fmla="*/ 2509475 h 4297270"/>
                  <a:gd name="connsiteX95" fmla="*/ 3005629 w 5504755"/>
                  <a:gd name="connsiteY95" fmla="*/ 2497173 h 4297270"/>
                  <a:gd name="connsiteX96" fmla="*/ 2968725 w 5504755"/>
                  <a:gd name="connsiteY96" fmla="*/ 2468470 h 4297270"/>
                  <a:gd name="connsiteX97" fmla="*/ 2931821 w 5504755"/>
                  <a:gd name="connsiteY97" fmla="*/ 2443867 h 4297270"/>
                  <a:gd name="connsiteX98" fmla="*/ 2919520 w 5504755"/>
                  <a:gd name="connsiteY98" fmla="*/ 2435667 h 4297270"/>
                  <a:gd name="connsiteX99" fmla="*/ 2911319 w 5504755"/>
                  <a:gd name="connsiteY99" fmla="*/ 2423365 h 4297270"/>
                  <a:gd name="connsiteX100" fmla="*/ 2894917 w 5504755"/>
                  <a:gd name="connsiteY100" fmla="*/ 2419265 h 4297270"/>
                  <a:gd name="connsiteX101" fmla="*/ 2882616 w 5504755"/>
                  <a:gd name="connsiteY101" fmla="*/ 2411064 h 4297270"/>
                  <a:gd name="connsiteX102" fmla="*/ 2858013 w 5504755"/>
                  <a:gd name="connsiteY102" fmla="*/ 2402863 h 4297270"/>
                  <a:gd name="connsiteX103" fmla="*/ 2841612 w 5504755"/>
                  <a:gd name="connsiteY103" fmla="*/ 2394662 h 4297270"/>
                  <a:gd name="connsiteX104" fmla="*/ 2771904 w 5504755"/>
                  <a:gd name="connsiteY104" fmla="*/ 2382361 h 4297270"/>
                  <a:gd name="connsiteX105" fmla="*/ 2739100 w 5504755"/>
                  <a:gd name="connsiteY105" fmla="*/ 2378260 h 4297270"/>
                  <a:gd name="connsiteX106" fmla="*/ 2476672 w 5504755"/>
                  <a:gd name="connsiteY106" fmla="*/ 2374160 h 4297270"/>
                  <a:gd name="connsiteX107" fmla="*/ 2452069 w 5504755"/>
                  <a:gd name="connsiteY107" fmla="*/ 2370059 h 4297270"/>
                  <a:gd name="connsiteX108" fmla="*/ 2427466 w 5504755"/>
                  <a:gd name="connsiteY108" fmla="*/ 2361859 h 4297270"/>
                  <a:gd name="connsiteX109" fmla="*/ 2304453 w 5504755"/>
                  <a:gd name="connsiteY109" fmla="*/ 2255247 h 4297270"/>
                  <a:gd name="connsiteX110" fmla="*/ 2259347 w 5504755"/>
                  <a:gd name="connsiteY110" fmla="*/ 2197841 h 4297270"/>
                  <a:gd name="connsiteX111" fmla="*/ 2222444 w 5504755"/>
                  <a:gd name="connsiteY111" fmla="*/ 2132234 h 4297270"/>
                  <a:gd name="connsiteX112" fmla="*/ 2181440 w 5504755"/>
                  <a:gd name="connsiteY112" fmla="*/ 2066626 h 4297270"/>
                  <a:gd name="connsiteX113" fmla="*/ 2128133 w 5504755"/>
                  <a:gd name="connsiteY113" fmla="*/ 2005120 h 4297270"/>
                  <a:gd name="connsiteX114" fmla="*/ 2058426 w 5504755"/>
                  <a:gd name="connsiteY114" fmla="*/ 1927211 h 4297270"/>
                  <a:gd name="connsiteX115" fmla="*/ 2017421 w 5504755"/>
                  <a:gd name="connsiteY115" fmla="*/ 1906708 h 4297270"/>
                  <a:gd name="connsiteX116" fmla="*/ 1968217 w 5504755"/>
                  <a:gd name="connsiteY116" fmla="*/ 1882106 h 4297270"/>
                  <a:gd name="connsiteX117" fmla="*/ 1849303 w 5504755"/>
                  <a:gd name="connsiteY117" fmla="*/ 1841102 h 4297270"/>
                  <a:gd name="connsiteX118" fmla="*/ 1742692 w 5504755"/>
                  <a:gd name="connsiteY118" fmla="*/ 1808298 h 4297270"/>
                  <a:gd name="connsiteX119" fmla="*/ 1668883 w 5504755"/>
                  <a:gd name="connsiteY119" fmla="*/ 1763194 h 4297270"/>
                  <a:gd name="connsiteX120" fmla="*/ 1504865 w 5504755"/>
                  <a:gd name="connsiteY120" fmla="*/ 1726289 h 4297270"/>
                  <a:gd name="connsiteX121" fmla="*/ 1357249 w 5504755"/>
                  <a:gd name="connsiteY121" fmla="*/ 1615577 h 4297270"/>
                  <a:gd name="connsiteX122" fmla="*/ 1295742 w 5504755"/>
                  <a:gd name="connsiteY122" fmla="*/ 1488464 h 4297270"/>
                  <a:gd name="connsiteX123" fmla="*/ 1217834 w 5504755"/>
                  <a:gd name="connsiteY123" fmla="*/ 1472062 h 4297270"/>
                  <a:gd name="connsiteX124" fmla="*/ 1123524 w 5504755"/>
                  <a:gd name="connsiteY124" fmla="*/ 1455659 h 4297270"/>
                  <a:gd name="connsiteX125" fmla="*/ 1041515 w 5504755"/>
                  <a:gd name="connsiteY125" fmla="*/ 1426957 h 4297270"/>
                  <a:gd name="connsiteX126" fmla="*/ 951305 w 5504755"/>
                  <a:gd name="connsiteY126" fmla="*/ 1377751 h 4297270"/>
                  <a:gd name="connsiteX127" fmla="*/ 897999 w 5504755"/>
                  <a:gd name="connsiteY127" fmla="*/ 1344948 h 4297270"/>
                  <a:gd name="connsiteX128" fmla="*/ 824191 w 5504755"/>
                  <a:gd name="connsiteY128" fmla="*/ 1312144 h 4297270"/>
                  <a:gd name="connsiteX129" fmla="*/ 754483 w 5504755"/>
                  <a:gd name="connsiteY129" fmla="*/ 1299843 h 4297270"/>
                  <a:gd name="connsiteX130" fmla="*/ 692976 w 5504755"/>
                  <a:gd name="connsiteY130" fmla="*/ 1250636 h 4297270"/>
                  <a:gd name="connsiteX131" fmla="*/ 627369 w 5504755"/>
                  <a:gd name="connsiteY131" fmla="*/ 1209633 h 4297270"/>
                  <a:gd name="connsiteX132" fmla="*/ 602767 w 5504755"/>
                  <a:gd name="connsiteY132" fmla="*/ 1123524 h 4297270"/>
                  <a:gd name="connsiteX133" fmla="*/ 578164 w 5504755"/>
                  <a:gd name="connsiteY133" fmla="*/ 1021012 h 4297270"/>
                  <a:gd name="connsiteX134" fmla="*/ 549461 w 5504755"/>
                  <a:gd name="connsiteY134" fmla="*/ 885697 h 4297270"/>
                  <a:gd name="connsiteX135" fmla="*/ 471553 w 5504755"/>
                  <a:gd name="connsiteY135" fmla="*/ 787285 h 4297270"/>
                  <a:gd name="connsiteX136" fmla="*/ 299333 w 5504755"/>
                  <a:gd name="connsiteY136" fmla="*/ 623268 h 4297270"/>
                  <a:gd name="connsiteX137" fmla="*/ 246028 w 5504755"/>
                  <a:gd name="connsiteY137" fmla="*/ 508456 h 4297270"/>
                  <a:gd name="connsiteX138" fmla="*/ 151718 w 5504755"/>
                  <a:gd name="connsiteY138" fmla="*/ 266529 h 4297270"/>
                  <a:gd name="connsiteX139" fmla="*/ 0 w 5504755"/>
                  <a:gd name="connsiteY13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26132 w 5504755"/>
                  <a:gd name="connsiteY92" fmla="*/ 2534077 h 4297270"/>
                  <a:gd name="connsiteX93" fmla="*/ 3009730 w 5504755"/>
                  <a:gd name="connsiteY93" fmla="*/ 2509475 h 4297270"/>
                  <a:gd name="connsiteX94" fmla="*/ 3005629 w 5504755"/>
                  <a:gd name="connsiteY94" fmla="*/ 2497173 h 4297270"/>
                  <a:gd name="connsiteX95" fmla="*/ 2968725 w 5504755"/>
                  <a:gd name="connsiteY95" fmla="*/ 2468470 h 4297270"/>
                  <a:gd name="connsiteX96" fmla="*/ 2931821 w 5504755"/>
                  <a:gd name="connsiteY96" fmla="*/ 2443867 h 4297270"/>
                  <a:gd name="connsiteX97" fmla="*/ 2919520 w 5504755"/>
                  <a:gd name="connsiteY97" fmla="*/ 2435667 h 4297270"/>
                  <a:gd name="connsiteX98" fmla="*/ 2911319 w 5504755"/>
                  <a:gd name="connsiteY98" fmla="*/ 2423365 h 4297270"/>
                  <a:gd name="connsiteX99" fmla="*/ 2894917 w 5504755"/>
                  <a:gd name="connsiteY99" fmla="*/ 2419265 h 4297270"/>
                  <a:gd name="connsiteX100" fmla="*/ 2882616 w 5504755"/>
                  <a:gd name="connsiteY100" fmla="*/ 2411064 h 4297270"/>
                  <a:gd name="connsiteX101" fmla="*/ 2858013 w 5504755"/>
                  <a:gd name="connsiteY101" fmla="*/ 2402863 h 4297270"/>
                  <a:gd name="connsiteX102" fmla="*/ 2841612 w 5504755"/>
                  <a:gd name="connsiteY102" fmla="*/ 2394662 h 4297270"/>
                  <a:gd name="connsiteX103" fmla="*/ 2771904 w 5504755"/>
                  <a:gd name="connsiteY103" fmla="*/ 2382361 h 4297270"/>
                  <a:gd name="connsiteX104" fmla="*/ 2739100 w 5504755"/>
                  <a:gd name="connsiteY104" fmla="*/ 2378260 h 4297270"/>
                  <a:gd name="connsiteX105" fmla="*/ 2476672 w 5504755"/>
                  <a:gd name="connsiteY105" fmla="*/ 2374160 h 4297270"/>
                  <a:gd name="connsiteX106" fmla="*/ 2452069 w 5504755"/>
                  <a:gd name="connsiteY106" fmla="*/ 2370059 h 4297270"/>
                  <a:gd name="connsiteX107" fmla="*/ 2427466 w 5504755"/>
                  <a:gd name="connsiteY107" fmla="*/ 2361859 h 4297270"/>
                  <a:gd name="connsiteX108" fmla="*/ 2304453 w 5504755"/>
                  <a:gd name="connsiteY108" fmla="*/ 2255247 h 4297270"/>
                  <a:gd name="connsiteX109" fmla="*/ 2259347 w 5504755"/>
                  <a:gd name="connsiteY109" fmla="*/ 2197841 h 4297270"/>
                  <a:gd name="connsiteX110" fmla="*/ 2222444 w 5504755"/>
                  <a:gd name="connsiteY110" fmla="*/ 2132234 h 4297270"/>
                  <a:gd name="connsiteX111" fmla="*/ 2181440 w 5504755"/>
                  <a:gd name="connsiteY111" fmla="*/ 2066626 h 4297270"/>
                  <a:gd name="connsiteX112" fmla="*/ 2128133 w 5504755"/>
                  <a:gd name="connsiteY112" fmla="*/ 2005120 h 4297270"/>
                  <a:gd name="connsiteX113" fmla="*/ 2058426 w 5504755"/>
                  <a:gd name="connsiteY113" fmla="*/ 1927211 h 4297270"/>
                  <a:gd name="connsiteX114" fmla="*/ 2017421 w 5504755"/>
                  <a:gd name="connsiteY114" fmla="*/ 1906708 h 4297270"/>
                  <a:gd name="connsiteX115" fmla="*/ 1968217 w 5504755"/>
                  <a:gd name="connsiteY115" fmla="*/ 1882106 h 4297270"/>
                  <a:gd name="connsiteX116" fmla="*/ 1849303 w 5504755"/>
                  <a:gd name="connsiteY116" fmla="*/ 1841102 h 4297270"/>
                  <a:gd name="connsiteX117" fmla="*/ 1742692 w 5504755"/>
                  <a:gd name="connsiteY117" fmla="*/ 1808298 h 4297270"/>
                  <a:gd name="connsiteX118" fmla="*/ 1668883 w 5504755"/>
                  <a:gd name="connsiteY118" fmla="*/ 1763194 h 4297270"/>
                  <a:gd name="connsiteX119" fmla="*/ 1504865 w 5504755"/>
                  <a:gd name="connsiteY119" fmla="*/ 1726289 h 4297270"/>
                  <a:gd name="connsiteX120" fmla="*/ 1357249 w 5504755"/>
                  <a:gd name="connsiteY120" fmla="*/ 1615577 h 4297270"/>
                  <a:gd name="connsiteX121" fmla="*/ 1295742 w 5504755"/>
                  <a:gd name="connsiteY121" fmla="*/ 1488464 h 4297270"/>
                  <a:gd name="connsiteX122" fmla="*/ 1217834 w 5504755"/>
                  <a:gd name="connsiteY122" fmla="*/ 1472062 h 4297270"/>
                  <a:gd name="connsiteX123" fmla="*/ 1123524 w 5504755"/>
                  <a:gd name="connsiteY123" fmla="*/ 1455659 h 4297270"/>
                  <a:gd name="connsiteX124" fmla="*/ 1041515 w 5504755"/>
                  <a:gd name="connsiteY124" fmla="*/ 1426957 h 4297270"/>
                  <a:gd name="connsiteX125" fmla="*/ 951305 w 5504755"/>
                  <a:gd name="connsiteY125" fmla="*/ 1377751 h 4297270"/>
                  <a:gd name="connsiteX126" fmla="*/ 897999 w 5504755"/>
                  <a:gd name="connsiteY126" fmla="*/ 1344948 h 4297270"/>
                  <a:gd name="connsiteX127" fmla="*/ 824191 w 5504755"/>
                  <a:gd name="connsiteY127" fmla="*/ 1312144 h 4297270"/>
                  <a:gd name="connsiteX128" fmla="*/ 754483 w 5504755"/>
                  <a:gd name="connsiteY128" fmla="*/ 1299843 h 4297270"/>
                  <a:gd name="connsiteX129" fmla="*/ 692976 w 5504755"/>
                  <a:gd name="connsiteY129" fmla="*/ 1250636 h 4297270"/>
                  <a:gd name="connsiteX130" fmla="*/ 627369 w 5504755"/>
                  <a:gd name="connsiteY130" fmla="*/ 1209633 h 4297270"/>
                  <a:gd name="connsiteX131" fmla="*/ 602767 w 5504755"/>
                  <a:gd name="connsiteY131" fmla="*/ 1123524 h 4297270"/>
                  <a:gd name="connsiteX132" fmla="*/ 578164 w 5504755"/>
                  <a:gd name="connsiteY132" fmla="*/ 1021012 h 4297270"/>
                  <a:gd name="connsiteX133" fmla="*/ 549461 w 5504755"/>
                  <a:gd name="connsiteY133" fmla="*/ 885697 h 4297270"/>
                  <a:gd name="connsiteX134" fmla="*/ 471553 w 5504755"/>
                  <a:gd name="connsiteY134" fmla="*/ 787285 h 4297270"/>
                  <a:gd name="connsiteX135" fmla="*/ 299333 w 5504755"/>
                  <a:gd name="connsiteY135" fmla="*/ 623268 h 4297270"/>
                  <a:gd name="connsiteX136" fmla="*/ 246028 w 5504755"/>
                  <a:gd name="connsiteY136" fmla="*/ 508456 h 4297270"/>
                  <a:gd name="connsiteX137" fmla="*/ 151718 w 5504755"/>
                  <a:gd name="connsiteY137" fmla="*/ 266529 h 4297270"/>
                  <a:gd name="connsiteX138" fmla="*/ 0 w 5504755"/>
                  <a:gd name="connsiteY13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3005629 w 5504755"/>
                  <a:gd name="connsiteY93" fmla="*/ 2497173 h 4297270"/>
                  <a:gd name="connsiteX94" fmla="*/ 2968725 w 5504755"/>
                  <a:gd name="connsiteY94" fmla="*/ 2468470 h 4297270"/>
                  <a:gd name="connsiteX95" fmla="*/ 2931821 w 5504755"/>
                  <a:gd name="connsiteY95" fmla="*/ 2443867 h 4297270"/>
                  <a:gd name="connsiteX96" fmla="*/ 2919520 w 5504755"/>
                  <a:gd name="connsiteY96" fmla="*/ 2435667 h 4297270"/>
                  <a:gd name="connsiteX97" fmla="*/ 2911319 w 5504755"/>
                  <a:gd name="connsiteY97" fmla="*/ 2423365 h 4297270"/>
                  <a:gd name="connsiteX98" fmla="*/ 2894917 w 5504755"/>
                  <a:gd name="connsiteY98" fmla="*/ 2419265 h 4297270"/>
                  <a:gd name="connsiteX99" fmla="*/ 2882616 w 5504755"/>
                  <a:gd name="connsiteY99" fmla="*/ 2411064 h 4297270"/>
                  <a:gd name="connsiteX100" fmla="*/ 2858013 w 5504755"/>
                  <a:gd name="connsiteY100" fmla="*/ 2402863 h 4297270"/>
                  <a:gd name="connsiteX101" fmla="*/ 2841612 w 5504755"/>
                  <a:gd name="connsiteY101" fmla="*/ 2394662 h 4297270"/>
                  <a:gd name="connsiteX102" fmla="*/ 2771904 w 5504755"/>
                  <a:gd name="connsiteY102" fmla="*/ 2382361 h 4297270"/>
                  <a:gd name="connsiteX103" fmla="*/ 2739100 w 5504755"/>
                  <a:gd name="connsiteY103" fmla="*/ 2378260 h 4297270"/>
                  <a:gd name="connsiteX104" fmla="*/ 2476672 w 5504755"/>
                  <a:gd name="connsiteY104" fmla="*/ 2374160 h 4297270"/>
                  <a:gd name="connsiteX105" fmla="*/ 2452069 w 5504755"/>
                  <a:gd name="connsiteY105" fmla="*/ 2370059 h 4297270"/>
                  <a:gd name="connsiteX106" fmla="*/ 2427466 w 5504755"/>
                  <a:gd name="connsiteY106" fmla="*/ 2361859 h 4297270"/>
                  <a:gd name="connsiteX107" fmla="*/ 2304453 w 5504755"/>
                  <a:gd name="connsiteY107" fmla="*/ 2255247 h 4297270"/>
                  <a:gd name="connsiteX108" fmla="*/ 2259347 w 5504755"/>
                  <a:gd name="connsiteY108" fmla="*/ 2197841 h 4297270"/>
                  <a:gd name="connsiteX109" fmla="*/ 2222444 w 5504755"/>
                  <a:gd name="connsiteY109" fmla="*/ 2132234 h 4297270"/>
                  <a:gd name="connsiteX110" fmla="*/ 2181440 w 5504755"/>
                  <a:gd name="connsiteY110" fmla="*/ 2066626 h 4297270"/>
                  <a:gd name="connsiteX111" fmla="*/ 2128133 w 5504755"/>
                  <a:gd name="connsiteY111" fmla="*/ 2005120 h 4297270"/>
                  <a:gd name="connsiteX112" fmla="*/ 2058426 w 5504755"/>
                  <a:gd name="connsiteY112" fmla="*/ 1927211 h 4297270"/>
                  <a:gd name="connsiteX113" fmla="*/ 2017421 w 5504755"/>
                  <a:gd name="connsiteY113" fmla="*/ 1906708 h 4297270"/>
                  <a:gd name="connsiteX114" fmla="*/ 1968217 w 5504755"/>
                  <a:gd name="connsiteY114" fmla="*/ 1882106 h 4297270"/>
                  <a:gd name="connsiteX115" fmla="*/ 1849303 w 5504755"/>
                  <a:gd name="connsiteY115" fmla="*/ 1841102 h 4297270"/>
                  <a:gd name="connsiteX116" fmla="*/ 1742692 w 5504755"/>
                  <a:gd name="connsiteY116" fmla="*/ 1808298 h 4297270"/>
                  <a:gd name="connsiteX117" fmla="*/ 1668883 w 5504755"/>
                  <a:gd name="connsiteY117" fmla="*/ 1763194 h 4297270"/>
                  <a:gd name="connsiteX118" fmla="*/ 1504865 w 5504755"/>
                  <a:gd name="connsiteY118" fmla="*/ 1726289 h 4297270"/>
                  <a:gd name="connsiteX119" fmla="*/ 1357249 w 5504755"/>
                  <a:gd name="connsiteY119" fmla="*/ 1615577 h 4297270"/>
                  <a:gd name="connsiteX120" fmla="*/ 1295742 w 5504755"/>
                  <a:gd name="connsiteY120" fmla="*/ 1488464 h 4297270"/>
                  <a:gd name="connsiteX121" fmla="*/ 1217834 w 5504755"/>
                  <a:gd name="connsiteY121" fmla="*/ 1472062 h 4297270"/>
                  <a:gd name="connsiteX122" fmla="*/ 1123524 w 5504755"/>
                  <a:gd name="connsiteY122" fmla="*/ 1455659 h 4297270"/>
                  <a:gd name="connsiteX123" fmla="*/ 1041515 w 5504755"/>
                  <a:gd name="connsiteY123" fmla="*/ 1426957 h 4297270"/>
                  <a:gd name="connsiteX124" fmla="*/ 951305 w 5504755"/>
                  <a:gd name="connsiteY124" fmla="*/ 1377751 h 4297270"/>
                  <a:gd name="connsiteX125" fmla="*/ 897999 w 5504755"/>
                  <a:gd name="connsiteY125" fmla="*/ 1344948 h 4297270"/>
                  <a:gd name="connsiteX126" fmla="*/ 824191 w 5504755"/>
                  <a:gd name="connsiteY126" fmla="*/ 1312144 h 4297270"/>
                  <a:gd name="connsiteX127" fmla="*/ 754483 w 5504755"/>
                  <a:gd name="connsiteY127" fmla="*/ 1299843 h 4297270"/>
                  <a:gd name="connsiteX128" fmla="*/ 692976 w 5504755"/>
                  <a:gd name="connsiteY128" fmla="*/ 1250636 h 4297270"/>
                  <a:gd name="connsiteX129" fmla="*/ 627369 w 5504755"/>
                  <a:gd name="connsiteY129" fmla="*/ 1209633 h 4297270"/>
                  <a:gd name="connsiteX130" fmla="*/ 602767 w 5504755"/>
                  <a:gd name="connsiteY130" fmla="*/ 1123524 h 4297270"/>
                  <a:gd name="connsiteX131" fmla="*/ 578164 w 5504755"/>
                  <a:gd name="connsiteY131" fmla="*/ 1021012 h 4297270"/>
                  <a:gd name="connsiteX132" fmla="*/ 549461 w 5504755"/>
                  <a:gd name="connsiteY132" fmla="*/ 885697 h 4297270"/>
                  <a:gd name="connsiteX133" fmla="*/ 471553 w 5504755"/>
                  <a:gd name="connsiteY133" fmla="*/ 787285 h 4297270"/>
                  <a:gd name="connsiteX134" fmla="*/ 299333 w 5504755"/>
                  <a:gd name="connsiteY134" fmla="*/ 623268 h 4297270"/>
                  <a:gd name="connsiteX135" fmla="*/ 246028 w 5504755"/>
                  <a:gd name="connsiteY135" fmla="*/ 508456 h 4297270"/>
                  <a:gd name="connsiteX136" fmla="*/ 151718 w 5504755"/>
                  <a:gd name="connsiteY136" fmla="*/ 266529 h 4297270"/>
                  <a:gd name="connsiteX137" fmla="*/ 0 w 5504755"/>
                  <a:gd name="connsiteY13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3005629 w 5504755"/>
                  <a:gd name="connsiteY93" fmla="*/ 2497173 h 4297270"/>
                  <a:gd name="connsiteX94" fmla="*/ 2968725 w 5504755"/>
                  <a:gd name="connsiteY94" fmla="*/ 2468470 h 4297270"/>
                  <a:gd name="connsiteX95" fmla="*/ 2931821 w 5504755"/>
                  <a:gd name="connsiteY95" fmla="*/ 2443867 h 4297270"/>
                  <a:gd name="connsiteX96" fmla="*/ 2919520 w 5504755"/>
                  <a:gd name="connsiteY96" fmla="*/ 2435667 h 4297270"/>
                  <a:gd name="connsiteX97" fmla="*/ 2911319 w 5504755"/>
                  <a:gd name="connsiteY97" fmla="*/ 2423365 h 4297270"/>
                  <a:gd name="connsiteX98" fmla="*/ 2894917 w 5504755"/>
                  <a:gd name="connsiteY98" fmla="*/ 2419265 h 4297270"/>
                  <a:gd name="connsiteX99" fmla="*/ 2882616 w 5504755"/>
                  <a:gd name="connsiteY99" fmla="*/ 2411064 h 4297270"/>
                  <a:gd name="connsiteX100" fmla="*/ 2858013 w 5504755"/>
                  <a:gd name="connsiteY100" fmla="*/ 2402863 h 4297270"/>
                  <a:gd name="connsiteX101" fmla="*/ 2841612 w 5504755"/>
                  <a:gd name="connsiteY101" fmla="*/ 2394662 h 4297270"/>
                  <a:gd name="connsiteX102" fmla="*/ 2771904 w 5504755"/>
                  <a:gd name="connsiteY102" fmla="*/ 2382361 h 4297270"/>
                  <a:gd name="connsiteX103" fmla="*/ 2739100 w 5504755"/>
                  <a:gd name="connsiteY103" fmla="*/ 2378260 h 4297270"/>
                  <a:gd name="connsiteX104" fmla="*/ 2476672 w 5504755"/>
                  <a:gd name="connsiteY104" fmla="*/ 2374160 h 4297270"/>
                  <a:gd name="connsiteX105" fmla="*/ 2452069 w 5504755"/>
                  <a:gd name="connsiteY105" fmla="*/ 2370059 h 4297270"/>
                  <a:gd name="connsiteX106" fmla="*/ 2427466 w 5504755"/>
                  <a:gd name="connsiteY106" fmla="*/ 2361859 h 4297270"/>
                  <a:gd name="connsiteX107" fmla="*/ 2304453 w 5504755"/>
                  <a:gd name="connsiteY107" fmla="*/ 2255247 h 4297270"/>
                  <a:gd name="connsiteX108" fmla="*/ 2259347 w 5504755"/>
                  <a:gd name="connsiteY108" fmla="*/ 2197841 h 4297270"/>
                  <a:gd name="connsiteX109" fmla="*/ 2222444 w 5504755"/>
                  <a:gd name="connsiteY109" fmla="*/ 2132234 h 4297270"/>
                  <a:gd name="connsiteX110" fmla="*/ 2181440 w 5504755"/>
                  <a:gd name="connsiteY110" fmla="*/ 2066626 h 4297270"/>
                  <a:gd name="connsiteX111" fmla="*/ 2128133 w 5504755"/>
                  <a:gd name="connsiteY111" fmla="*/ 2005120 h 4297270"/>
                  <a:gd name="connsiteX112" fmla="*/ 2058426 w 5504755"/>
                  <a:gd name="connsiteY112" fmla="*/ 1927211 h 4297270"/>
                  <a:gd name="connsiteX113" fmla="*/ 2017421 w 5504755"/>
                  <a:gd name="connsiteY113" fmla="*/ 1906708 h 4297270"/>
                  <a:gd name="connsiteX114" fmla="*/ 1968217 w 5504755"/>
                  <a:gd name="connsiteY114" fmla="*/ 1882106 h 4297270"/>
                  <a:gd name="connsiteX115" fmla="*/ 1849303 w 5504755"/>
                  <a:gd name="connsiteY115" fmla="*/ 1841102 h 4297270"/>
                  <a:gd name="connsiteX116" fmla="*/ 1742692 w 5504755"/>
                  <a:gd name="connsiteY116" fmla="*/ 1808298 h 4297270"/>
                  <a:gd name="connsiteX117" fmla="*/ 1668883 w 5504755"/>
                  <a:gd name="connsiteY117" fmla="*/ 1763194 h 4297270"/>
                  <a:gd name="connsiteX118" fmla="*/ 1504865 w 5504755"/>
                  <a:gd name="connsiteY118" fmla="*/ 1726289 h 4297270"/>
                  <a:gd name="connsiteX119" fmla="*/ 1357249 w 5504755"/>
                  <a:gd name="connsiteY119" fmla="*/ 1615577 h 4297270"/>
                  <a:gd name="connsiteX120" fmla="*/ 1295742 w 5504755"/>
                  <a:gd name="connsiteY120" fmla="*/ 1488464 h 4297270"/>
                  <a:gd name="connsiteX121" fmla="*/ 1217834 w 5504755"/>
                  <a:gd name="connsiteY121" fmla="*/ 1472062 h 4297270"/>
                  <a:gd name="connsiteX122" fmla="*/ 1123524 w 5504755"/>
                  <a:gd name="connsiteY122" fmla="*/ 1455659 h 4297270"/>
                  <a:gd name="connsiteX123" fmla="*/ 1041515 w 5504755"/>
                  <a:gd name="connsiteY123" fmla="*/ 1426957 h 4297270"/>
                  <a:gd name="connsiteX124" fmla="*/ 951305 w 5504755"/>
                  <a:gd name="connsiteY124" fmla="*/ 1377751 h 4297270"/>
                  <a:gd name="connsiteX125" fmla="*/ 897999 w 5504755"/>
                  <a:gd name="connsiteY125" fmla="*/ 1344948 h 4297270"/>
                  <a:gd name="connsiteX126" fmla="*/ 824191 w 5504755"/>
                  <a:gd name="connsiteY126" fmla="*/ 1312144 h 4297270"/>
                  <a:gd name="connsiteX127" fmla="*/ 754483 w 5504755"/>
                  <a:gd name="connsiteY127" fmla="*/ 1299843 h 4297270"/>
                  <a:gd name="connsiteX128" fmla="*/ 692976 w 5504755"/>
                  <a:gd name="connsiteY128" fmla="*/ 1250636 h 4297270"/>
                  <a:gd name="connsiteX129" fmla="*/ 627369 w 5504755"/>
                  <a:gd name="connsiteY129" fmla="*/ 1209633 h 4297270"/>
                  <a:gd name="connsiteX130" fmla="*/ 602767 w 5504755"/>
                  <a:gd name="connsiteY130" fmla="*/ 1123524 h 4297270"/>
                  <a:gd name="connsiteX131" fmla="*/ 578164 w 5504755"/>
                  <a:gd name="connsiteY131" fmla="*/ 1021012 h 4297270"/>
                  <a:gd name="connsiteX132" fmla="*/ 549461 w 5504755"/>
                  <a:gd name="connsiteY132" fmla="*/ 885697 h 4297270"/>
                  <a:gd name="connsiteX133" fmla="*/ 471553 w 5504755"/>
                  <a:gd name="connsiteY133" fmla="*/ 787285 h 4297270"/>
                  <a:gd name="connsiteX134" fmla="*/ 299333 w 5504755"/>
                  <a:gd name="connsiteY134" fmla="*/ 623268 h 4297270"/>
                  <a:gd name="connsiteX135" fmla="*/ 246028 w 5504755"/>
                  <a:gd name="connsiteY135" fmla="*/ 508456 h 4297270"/>
                  <a:gd name="connsiteX136" fmla="*/ 151718 w 5504755"/>
                  <a:gd name="connsiteY136" fmla="*/ 266529 h 4297270"/>
                  <a:gd name="connsiteX137" fmla="*/ 0 w 5504755"/>
                  <a:gd name="connsiteY13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931821 w 5504755"/>
                  <a:gd name="connsiteY94" fmla="*/ 2443867 h 4297270"/>
                  <a:gd name="connsiteX95" fmla="*/ 2919520 w 5504755"/>
                  <a:gd name="connsiteY95" fmla="*/ 2435667 h 4297270"/>
                  <a:gd name="connsiteX96" fmla="*/ 2911319 w 5504755"/>
                  <a:gd name="connsiteY96" fmla="*/ 2423365 h 4297270"/>
                  <a:gd name="connsiteX97" fmla="*/ 2894917 w 5504755"/>
                  <a:gd name="connsiteY97" fmla="*/ 2419265 h 4297270"/>
                  <a:gd name="connsiteX98" fmla="*/ 2882616 w 5504755"/>
                  <a:gd name="connsiteY98" fmla="*/ 2411064 h 4297270"/>
                  <a:gd name="connsiteX99" fmla="*/ 2858013 w 5504755"/>
                  <a:gd name="connsiteY99" fmla="*/ 2402863 h 4297270"/>
                  <a:gd name="connsiteX100" fmla="*/ 2841612 w 5504755"/>
                  <a:gd name="connsiteY100" fmla="*/ 2394662 h 4297270"/>
                  <a:gd name="connsiteX101" fmla="*/ 2771904 w 5504755"/>
                  <a:gd name="connsiteY101" fmla="*/ 2382361 h 4297270"/>
                  <a:gd name="connsiteX102" fmla="*/ 2739100 w 5504755"/>
                  <a:gd name="connsiteY102" fmla="*/ 2378260 h 4297270"/>
                  <a:gd name="connsiteX103" fmla="*/ 2476672 w 5504755"/>
                  <a:gd name="connsiteY103" fmla="*/ 2374160 h 4297270"/>
                  <a:gd name="connsiteX104" fmla="*/ 2452069 w 5504755"/>
                  <a:gd name="connsiteY104" fmla="*/ 2370059 h 4297270"/>
                  <a:gd name="connsiteX105" fmla="*/ 2427466 w 5504755"/>
                  <a:gd name="connsiteY105" fmla="*/ 2361859 h 4297270"/>
                  <a:gd name="connsiteX106" fmla="*/ 2304453 w 5504755"/>
                  <a:gd name="connsiteY106" fmla="*/ 2255247 h 4297270"/>
                  <a:gd name="connsiteX107" fmla="*/ 2259347 w 5504755"/>
                  <a:gd name="connsiteY107" fmla="*/ 2197841 h 4297270"/>
                  <a:gd name="connsiteX108" fmla="*/ 2222444 w 5504755"/>
                  <a:gd name="connsiteY108" fmla="*/ 2132234 h 4297270"/>
                  <a:gd name="connsiteX109" fmla="*/ 2181440 w 5504755"/>
                  <a:gd name="connsiteY109" fmla="*/ 2066626 h 4297270"/>
                  <a:gd name="connsiteX110" fmla="*/ 2128133 w 5504755"/>
                  <a:gd name="connsiteY110" fmla="*/ 2005120 h 4297270"/>
                  <a:gd name="connsiteX111" fmla="*/ 2058426 w 5504755"/>
                  <a:gd name="connsiteY111" fmla="*/ 1927211 h 4297270"/>
                  <a:gd name="connsiteX112" fmla="*/ 2017421 w 5504755"/>
                  <a:gd name="connsiteY112" fmla="*/ 1906708 h 4297270"/>
                  <a:gd name="connsiteX113" fmla="*/ 1968217 w 5504755"/>
                  <a:gd name="connsiteY113" fmla="*/ 1882106 h 4297270"/>
                  <a:gd name="connsiteX114" fmla="*/ 1849303 w 5504755"/>
                  <a:gd name="connsiteY114" fmla="*/ 1841102 h 4297270"/>
                  <a:gd name="connsiteX115" fmla="*/ 1742692 w 5504755"/>
                  <a:gd name="connsiteY115" fmla="*/ 1808298 h 4297270"/>
                  <a:gd name="connsiteX116" fmla="*/ 1668883 w 5504755"/>
                  <a:gd name="connsiteY116" fmla="*/ 1763194 h 4297270"/>
                  <a:gd name="connsiteX117" fmla="*/ 1504865 w 5504755"/>
                  <a:gd name="connsiteY117" fmla="*/ 1726289 h 4297270"/>
                  <a:gd name="connsiteX118" fmla="*/ 1357249 w 5504755"/>
                  <a:gd name="connsiteY118" fmla="*/ 1615577 h 4297270"/>
                  <a:gd name="connsiteX119" fmla="*/ 1295742 w 5504755"/>
                  <a:gd name="connsiteY119" fmla="*/ 1488464 h 4297270"/>
                  <a:gd name="connsiteX120" fmla="*/ 1217834 w 5504755"/>
                  <a:gd name="connsiteY120" fmla="*/ 1472062 h 4297270"/>
                  <a:gd name="connsiteX121" fmla="*/ 1123524 w 5504755"/>
                  <a:gd name="connsiteY121" fmla="*/ 1455659 h 4297270"/>
                  <a:gd name="connsiteX122" fmla="*/ 1041515 w 5504755"/>
                  <a:gd name="connsiteY122" fmla="*/ 1426957 h 4297270"/>
                  <a:gd name="connsiteX123" fmla="*/ 951305 w 5504755"/>
                  <a:gd name="connsiteY123" fmla="*/ 1377751 h 4297270"/>
                  <a:gd name="connsiteX124" fmla="*/ 897999 w 5504755"/>
                  <a:gd name="connsiteY124" fmla="*/ 1344948 h 4297270"/>
                  <a:gd name="connsiteX125" fmla="*/ 824191 w 5504755"/>
                  <a:gd name="connsiteY125" fmla="*/ 1312144 h 4297270"/>
                  <a:gd name="connsiteX126" fmla="*/ 754483 w 5504755"/>
                  <a:gd name="connsiteY126" fmla="*/ 1299843 h 4297270"/>
                  <a:gd name="connsiteX127" fmla="*/ 692976 w 5504755"/>
                  <a:gd name="connsiteY127" fmla="*/ 1250636 h 4297270"/>
                  <a:gd name="connsiteX128" fmla="*/ 627369 w 5504755"/>
                  <a:gd name="connsiteY128" fmla="*/ 1209633 h 4297270"/>
                  <a:gd name="connsiteX129" fmla="*/ 602767 w 5504755"/>
                  <a:gd name="connsiteY129" fmla="*/ 1123524 h 4297270"/>
                  <a:gd name="connsiteX130" fmla="*/ 578164 w 5504755"/>
                  <a:gd name="connsiteY130" fmla="*/ 1021012 h 4297270"/>
                  <a:gd name="connsiteX131" fmla="*/ 549461 w 5504755"/>
                  <a:gd name="connsiteY131" fmla="*/ 885697 h 4297270"/>
                  <a:gd name="connsiteX132" fmla="*/ 471553 w 5504755"/>
                  <a:gd name="connsiteY132" fmla="*/ 787285 h 4297270"/>
                  <a:gd name="connsiteX133" fmla="*/ 299333 w 5504755"/>
                  <a:gd name="connsiteY133" fmla="*/ 623268 h 4297270"/>
                  <a:gd name="connsiteX134" fmla="*/ 246028 w 5504755"/>
                  <a:gd name="connsiteY134" fmla="*/ 508456 h 4297270"/>
                  <a:gd name="connsiteX135" fmla="*/ 151718 w 5504755"/>
                  <a:gd name="connsiteY135" fmla="*/ 266529 h 4297270"/>
                  <a:gd name="connsiteX136" fmla="*/ 0 w 5504755"/>
                  <a:gd name="connsiteY13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931821 w 5504755"/>
                  <a:gd name="connsiteY94" fmla="*/ 2443867 h 4297270"/>
                  <a:gd name="connsiteX95" fmla="*/ 2919520 w 5504755"/>
                  <a:gd name="connsiteY95" fmla="*/ 2435667 h 4297270"/>
                  <a:gd name="connsiteX96" fmla="*/ 2911319 w 5504755"/>
                  <a:gd name="connsiteY96" fmla="*/ 2423365 h 4297270"/>
                  <a:gd name="connsiteX97" fmla="*/ 2894917 w 5504755"/>
                  <a:gd name="connsiteY97" fmla="*/ 2419265 h 4297270"/>
                  <a:gd name="connsiteX98" fmla="*/ 2858013 w 5504755"/>
                  <a:gd name="connsiteY98" fmla="*/ 2402863 h 4297270"/>
                  <a:gd name="connsiteX99" fmla="*/ 2841612 w 5504755"/>
                  <a:gd name="connsiteY99" fmla="*/ 2394662 h 4297270"/>
                  <a:gd name="connsiteX100" fmla="*/ 2771904 w 5504755"/>
                  <a:gd name="connsiteY100" fmla="*/ 2382361 h 4297270"/>
                  <a:gd name="connsiteX101" fmla="*/ 2739100 w 5504755"/>
                  <a:gd name="connsiteY101" fmla="*/ 2378260 h 4297270"/>
                  <a:gd name="connsiteX102" fmla="*/ 2476672 w 5504755"/>
                  <a:gd name="connsiteY102" fmla="*/ 2374160 h 4297270"/>
                  <a:gd name="connsiteX103" fmla="*/ 2452069 w 5504755"/>
                  <a:gd name="connsiteY103" fmla="*/ 2370059 h 4297270"/>
                  <a:gd name="connsiteX104" fmla="*/ 2427466 w 5504755"/>
                  <a:gd name="connsiteY104" fmla="*/ 2361859 h 4297270"/>
                  <a:gd name="connsiteX105" fmla="*/ 2304453 w 5504755"/>
                  <a:gd name="connsiteY105" fmla="*/ 2255247 h 4297270"/>
                  <a:gd name="connsiteX106" fmla="*/ 2259347 w 5504755"/>
                  <a:gd name="connsiteY106" fmla="*/ 2197841 h 4297270"/>
                  <a:gd name="connsiteX107" fmla="*/ 2222444 w 5504755"/>
                  <a:gd name="connsiteY107" fmla="*/ 2132234 h 4297270"/>
                  <a:gd name="connsiteX108" fmla="*/ 2181440 w 5504755"/>
                  <a:gd name="connsiteY108" fmla="*/ 2066626 h 4297270"/>
                  <a:gd name="connsiteX109" fmla="*/ 2128133 w 5504755"/>
                  <a:gd name="connsiteY109" fmla="*/ 2005120 h 4297270"/>
                  <a:gd name="connsiteX110" fmla="*/ 2058426 w 5504755"/>
                  <a:gd name="connsiteY110" fmla="*/ 1927211 h 4297270"/>
                  <a:gd name="connsiteX111" fmla="*/ 2017421 w 5504755"/>
                  <a:gd name="connsiteY111" fmla="*/ 1906708 h 4297270"/>
                  <a:gd name="connsiteX112" fmla="*/ 1968217 w 5504755"/>
                  <a:gd name="connsiteY112" fmla="*/ 1882106 h 4297270"/>
                  <a:gd name="connsiteX113" fmla="*/ 1849303 w 5504755"/>
                  <a:gd name="connsiteY113" fmla="*/ 1841102 h 4297270"/>
                  <a:gd name="connsiteX114" fmla="*/ 1742692 w 5504755"/>
                  <a:gd name="connsiteY114" fmla="*/ 1808298 h 4297270"/>
                  <a:gd name="connsiteX115" fmla="*/ 1668883 w 5504755"/>
                  <a:gd name="connsiteY115" fmla="*/ 1763194 h 4297270"/>
                  <a:gd name="connsiteX116" fmla="*/ 1504865 w 5504755"/>
                  <a:gd name="connsiteY116" fmla="*/ 1726289 h 4297270"/>
                  <a:gd name="connsiteX117" fmla="*/ 1357249 w 5504755"/>
                  <a:gd name="connsiteY117" fmla="*/ 1615577 h 4297270"/>
                  <a:gd name="connsiteX118" fmla="*/ 1295742 w 5504755"/>
                  <a:gd name="connsiteY118" fmla="*/ 1488464 h 4297270"/>
                  <a:gd name="connsiteX119" fmla="*/ 1217834 w 5504755"/>
                  <a:gd name="connsiteY119" fmla="*/ 1472062 h 4297270"/>
                  <a:gd name="connsiteX120" fmla="*/ 1123524 w 5504755"/>
                  <a:gd name="connsiteY120" fmla="*/ 1455659 h 4297270"/>
                  <a:gd name="connsiteX121" fmla="*/ 1041515 w 5504755"/>
                  <a:gd name="connsiteY121" fmla="*/ 1426957 h 4297270"/>
                  <a:gd name="connsiteX122" fmla="*/ 951305 w 5504755"/>
                  <a:gd name="connsiteY122" fmla="*/ 1377751 h 4297270"/>
                  <a:gd name="connsiteX123" fmla="*/ 897999 w 5504755"/>
                  <a:gd name="connsiteY123" fmla="*/ 1344948 h 4297270"/>
                  <a:gd name="connsiteX124" fmla="*/ 824191 w 5504755"/>
                  <a:gd name="connsiteY124" fmla="*/ 1312144 h 4297270"/>
                  <a:gd name="connsiteX125" fmla="*/ 754483 w 5504755"/>
                  <a:gd name="connsiteY125" fmla="*/ 1299843 h 4297270"/>
                  <a:gd name="connsiteX126" fmla="*/ 692976 w 5504755"/>
                  <a:gd name="connsiteY126" fmla="*/ 1250636 h 4297270"/>
                  <a:gd name="connsiteX127" fmla="*/ 627369 w 5504755"/>
                  <a:gd name="connsiteY127" fmla="*/ 1209633 h 4297270"/>
                  <a:gd name="connsiteX128" fmla="*/ 602767 w 5504755"/>
                  <a:gd name="connsiteY128" fmla="*/ 1123524 h 4297270"/>
                  <a:gd name="connsiteX129" fmla="*/ 578164 w 5504755"/>
                  <a:gd name="connsiteY129" fmla="*/ 1021012 h 4297270"/>
                  <a:gd name="connsiteX130" fmla="*/ 549461 w 5504755"/>
                  <a:gd name="connsiteY130" fmla="*/ 885697 h 4297270"/>
                  <a:gd name="connsiteX131" fmla="*/ 471553 w 5504755"/>
                  <a:gd name="connsiteY131" fmla="*/ 787285 h 4297270"/>
                  <a:gd name="connsiteX132" fmla="*/ 299333 w 5504755"/>
                  <a:gd name="connsiteY132" fmla="*/ 623268 h 4297270"/>
                  <a:gd name="connsiteX133" fmla="*/ 246028 w 5504755"/>
                  <a:gd name="connsiteY133" fmla="*/ 508456 h 4297270"/>
                  <a:gd name="connsiteX134" fmla="*/ 151718 w 5504755"/>
                  <a:gd name="connsiteY134" fmla="*/ 266529 h 4297270"/>
                  <a:gd name="connsiteX135" fmla="*/ 0 w 5504755"/>
                  <a:gd name="connsiteY13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931821 w 5504755"/>
                  <a:gd name="connsiteY94" fmla="*/ 2443867 h 4297270"/>
                  <a:gd name="connsiteX95" fmla="*/ 2919520 w 5504755"/>
                  <a:gd name="connsiteY95" fmla="*/ 2435667 h 4297270"/>
                  <a:gd name="connsiteX96" fmla="*/ 2894917 w 5504755"/>
                  <a:gd name="connsiteY96" fmla="*/ 2419265 h 4297270"/>
                  <a:gd name="connsiteX97" fmla="*/ 2858013 w 5504755"/>
                  <a:gd name="connsiteY97" fmla="*/ 2402863 h 4297270"/>
                  <a:gd name="connsiteX98" fmla="*/ 2841612 w 5504755"/>
                  <a:gd name="connsiteY98" fmla="*/ 2394662 h 4297270"/>
                  <a:gd name="connsiteX99" fmla="*/ 2771904 w 5504755"/>
                  <a:gd name="connsiteY99" fmla="*/ 2382361 h 4297270"/>
                  <a:gd name="connsiteX100" fmla="*/ 2739100 w 5504755"/>
                  <a:gd name="connsiteY100" fmla="*/ 2378260 h 4297270"/>
                  <a:gd name="connsiteX101" fmla="*/ 2476672 w 5504755"/>
                  <a:gd name="connsiteY101" fmla="*/ 2374160 h 4297270"/>
                  <a:gd name="connsiteX102" fmla="*/ 2452069 w 5504755"/>
                  <a:gd name="connsiteY102" fmla="*/ 2370059 h 4297270"/>
                  <a:gd name="connsiteX103" fmla="*/ 2427466 w 5504755"/>
                  <a:gd name="connsiteY103" fmla="*/ 2361859 h 4297270"/>
                  <a:gd name="connsiteX104" fmla="*/ 2304453 w 5504755"/>
                  <a:gd name="connsiteY104" fmla="*/ 2255247 h 4297270"/>
                  <a:gd name="connsiteX105" fmla="*/ 2259347 w 5504755"/>
                  <a:gd name="connsiteY105" fmla="*/ 2197841 h 4297270"/>
                  <a:gd name="connsiteX106" fmla="*/ 2222444 w 5504755"/>
                  <a:gd name="connsiteY106" fmla="*/ 2132234 h 4297270"/>
                  <a:gd name="connsiteX107" fmla="*/ 2181440 w 5504755"/>
                  <a:gd name="connsiteY107" fmla="*/ 2066626 h 4297270"/>
                  <a:gd name="connsiteX108" fmla="*/ 2128133 w 5504755"/>
                  <a:gd name="connsiteY108" fmla="*/ 2005120 h 4297270"/>
                  <a:gd name="connsiteX109" fmla="*/ 2058426 w 5504755"/>
                  <a:gd name="connsiteY109" fmla="*/ 1927211 h 4297270"/>
                  <a:gd name="connsiteX110" fmla="*/ 2017421 w 5504755"/>
                  <a:gd name="connsiteY110" fmla="*/ 1906708 h 4297270"/>
                  <a:gd name="connsiteX111" fmla="*/ 1968217 w 5504755"/>
                  <a:gd name="connsiteY111" fmla="*/ 1882106 h 4297270"/>
                  <a:gd name="connsiteX112" fmla="*/ 1849303 w 5504755"/>
                  <a:gd name="connsiteY112" fmla="*/ 1841102 h 4297270"/>
                  <a:gd name="connsiteX113" fmla="*/ 1742692 w 5504755"/>
                  <a:gd name="connsiteY113" fmla="*/ 1808298 h 4297270"/>
                  <a:gd name="connsiteX114" fmla="*/ 1668883 w 5504755"/>
                  <a:gd name="connsiteY114" fmla="*/ 1763194 h 4297270"/>
                  <a:gd name="connsiteX115" fmla="*/ 1504865 w 5504755"/>
                  <a:gd name="connsiteY115" fmla="*/ 1726289 h 4297270"/>
                  <a:gd name="connsiteX116" fmla="*/ 1357249 w 5504755"/>
                  <a:gd name="connsiteY116" fmla="*/ 1615577 h 4297270"/>
                  <a:gd name="connsiteX117" fmla="*/ 1295742 w 5504755"/>
                  <a:gd name="connsiteY117" fmla="*/ 1488464 h 4297270"/>
                  <a:gd name="connsiteX118" fmla="*/ 1217834 w 5504755"/>
                  <a:gd name="connsiteY118" fmla="*/ 1472062 h 4297270"/>
                  <a:gd name="connsiteX119" fmla="*/ 1123524 w 5504755"/>
                  <a:gd name="connsiteY119" fmla="*/ 1455659 h 4297270"/>
                  <a:gd name="connsiteX120" fmla="*/ 1041515 w 5504755"/>
                  <a:gd name="connsiteY120" fmla="*/ 1426957 h 4297270"/>
                  <a:gd name="connsiteX121" fmla="*/ 951305 w 5504755"/>
                  <a:gd name="connsiteY121" fmla="*/ 1377751 h 4297270"/>
                  <a:gd name="connsiteX122" fmla="*/ 897999 w 5504755"/>
                  <a:gd name="connsiteY122" fmla="*/ 1344948 h 4297270"/>
                  <a:gd name="connsiteX123" fmla="*/ 824191 w 5504755"/>
                  <a:gd name="connsiteY123" fmla="*/ 1312144 h 4297270"/>
                  <a:gd name="connsiteX124" fmla="*/ 754483 w 5504755"/>
                  <a:gd name="connsiteY124" fmla="*/ 1299843 h 4297270"/>
                  <a:gd name="connsiteX125" fmla="*/ 692976 w 5504755"/>
                  <a:gd name="connsiteY125" fmla="*/ 1250636 h 4297270"/>
                  <a:gd name="connsiteX126" fmla="*/ 627369 w 5504755"/>
                  <a:gd name="connsiteY126" fmla="*/ 1209633 h 4297270"/>
                  <a:gd name="connsiteX127" fmla="*/ 602767 w 5504755"/>
                  <a:gd name="connsiteY127" fmla="*/ 1123524 h 4297270"/>
                  <a:gd name="connsiteX128" fmla="*/ 578164 w 5504755"/>
                  <a:gd name="connsiteY128" fmla="*/ 1021012 h 4297270"/>
                  <a:gd name="connsiteX129" fmla="*/ 549461 w 5504755"/>
                  <a:gd name="connsiteY129" fmla="*/ 885697 h 4297270"/>
                  <a:gd name="connsiteX130" fmla="*/ 471553 w 5504755"/>
                  <a:gd name="connsiteY130" fmla="*/ 787285 h 4297270"/>
                  <a:gd name="connsiteX131" fmla="*/ 299333 w 5504755"/>
                  <a:gd name="connsiteY131" fmla="*/ 623268 h 4297270"/>
                  <a:gd name="connsiteX132" fmla="*/ 246028 w 5504755"/>
                  <a:gd name="connsiteY132" fmla="*/ 508456 h 4297270"/>
                  <a:gd name="connsiteX133" fmla="*/ 151718 w 5504755"/>
                  <a:gd name="connsiteY133" fmla="*/ 266529 h 4297270"/>
                  <a:gd name="connsiteX134" fmla="*/ 0 w 5504755"/>
                  <a:gd name="connsiteY13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931821 w 5504755"/>
                  <a:gd name="connsiteY94" fmla="*/ 2443867 h 4297270"/>
                  <a:gd name="connsiteX95" fmla="*/ 2894917 w 5504755"/>
                  <a:gd name="connsiteY95" fmla="*/ 2419265 h 4297270"/>
                  <a:gd name="connsiteX96" fmla="*/ 2858013 w 5504755"/>
                  <a:gd name="connsiteY96" fmla="*/ 2402863 h 4297270"/>
                  <a:gd name="connsiteX97" fmla="*/ 2841612 w 5504755"/>
                  <a:gd name="connsiteY97" fmla="*/ 2394662 h 4297270"/>
                  <a:gd name="connsiteX98" fmla="*/ 2771904 w 5504755"/>
                  <a:gd name="connsiteY98" fmla="*/ 2382361 h 4297270"/>
                  <a:gd name="connsiteX99" fmla="*/ 2739100 w 5504755"/>
                  <a:gd name="connsiteY99" fmla="*/ 2378260 h 4297270"/>
                  <a:gd name="connsiteX100" fmla="*/ 2476672 w 5504755"/>
                  <a:gd name="connsiteY100" fmla="*/ 2374160 h 4297270"/>
                  <a:gd name="connsiteX101" fmla="*/ 2452069 w 5504755"/>
                  <a:gd name="connsiteY101" fmla="*/ 2370059 h 4297270"/>
                  <a:gd name="connsiteX102" fmla="*/ 2427466 w 5504755"/>
                  <a:gd name="connsiteY102" fmla="*/ 2361859 h 4297270"/>
                  <a:gd name="connsiteX103" fmla="*/ 2304453 w 5504755"/>
                  <a:gd name="connsiteY103" fmla="*/ 2255247 h 4297270"/>
                  <a:gd name="connsiteX104" fmla="*/ 2259347 w 5504755"/>
                  <a:gd name="connsiteY104" fmla="*/ 2197841 h 4297270"/>
                  <a:gd name="connsiteX105" fmla="*/ 2222444 w 5504755"/>
                  <a:gd name="connsiteY105" fmla="*/ 2132234 h 4297270"/>
                  <a:gd name="connsiteX106" fmla="*/ 2181440 w 5504755"/>
                  <a:gd name="connsiteY106" fmla="*/ 2066626 h 4297270"/>
                  <a:gd name="connsiteX107" fmla="*/ 2128133 w 5504755"/>
                  <a:gd name="connsiteY107" fmla="*/ 2005120 h 4297270"/>
                  <a:gd name="connsiteX108" fmla="*/ 2058426 w 5504755"/>
                  <a:gd name="connsiteY108" fmla="*/ 1927211 h 4297270"/>
                  <a:gd name="connsiteX109" fmla="*/ 2017421 w 5504755"/>
                  <a:gd name="connsiteY109" fmla="*/ 1906708 h 4297270"/>
                  <a:gd name="connsiteX110" fmla="*/ 1968217 w 5504755"/>
                  <a:gd name="connsiteY110" fmla="*/ 1882106 h 4297270"/>
                  <a:gd name="connsiteX111" fmla="*/ 1849303 w 5504755"/>
                  <a:gd name="connsiteY111" fmla="*/ 1841102 h 4297270"/>
                  <a:gd name="connsiteX112" fmla="*/ 1742692 w 5504755"/>
                  <a:gd name="connsiteY112" fmla="*/ 1808298 h 4297270"/>
                  <a:gd name="connsiteX113" fmla="*/ 1668883 w 5504755"/>
                  <a:gd name="connsiteY113" fmla="*/ 1763194 h 4297270"/>
                  <a:gd name="connsiteX114" fmla="*/ 1504865 w 5504755"/>
                  <a:gd name="connsiteY114" fmla="*/ 1726289 h 4297270"/>
                  <a:gd name="connsiteX115" fmla="*/ 1357249 w 5504755"/>
                  <a:gd name="connsiteY115" fmla="*/ 1615577 h 4297270"/>
                  <a:gd name="connsiteX116" fmla="*/ 1295742 w 5504755"/>
                  <a:gd name="connsiteY116" fmla="*/ 1488464 h 4297270"/>
                  <a:gd name="connsiteX117" fmla="*/ 1217834 w 5504755"/>
                  <a:gd name="connsiteY117" fmla="*/ 1472062 h 4297270"/>
                  <a:gd name="connsiteX118" fmla="*/ 1123524 w 5504755"/>
                  <a:gd name="connsiteY118" fmla="*/ 1455659 h 4297270"/>
                  <a:gd name="connsiteX119" fmla="*/ 1041515 w 5504755"/>
                  <a:gd name="connsiteY119" fmla="*/ 1426957 h 4297270"/>
                  <a:gd name="connsiteX120" fmla="*/ 951305 w 5504755"/>
                  <a:gd name="connsiteY120" fmla="*/ 1377751 h 4297270"/>
                  <a:gd name="connsiteX121" fmla="*/ 897999 w 5504755"/>
                  <a:gd name="connsiteY121" fmla="*/ 1344948 h 4297270"/>
                  <a:gd name="connsiteX122" fmla="*/ 824191 w 5504755"/>
                  <a:gd name="connsiteY122" fmla="*/ 1312144 h 4297270"/>
                  <a:gd name="connsiteX123" fmla="*/ 754483 w 5504755"/>
                  <a:gd name="connsiteY123" fmla="*/ 1299843 h 4297270"/>
                  <a:gd name="connsiteX124" fmla="*/ 692976 w 5504755"/>
                  <a:gd name="connsiteY124" fmla="*/ 1250636 h 4297270"/>
                  <a:gd name="connsiteX125" fmla="*/ 627369 w 5504755"/>
                  <a:gd name="connsiteY125" fmla="*/ 1209633 h 4297270"/>
                  <a:gd name="connsiteX126" fmla="*/ 602767 w 5504755"/>
                  <a:gd name="connsiteY126" fmla="*/ 1123524 h 4297270"/>
                  <a:gd name="connsiteX127" fmla="*/ 578164 w 5504755"/>
                  <a:gd name="connsiteY127" fmla="*/ 1021012 h 4297270"/>
                  <a:gd name="connsiteX128" fmla="*/ 549461 w 5504755"/>
                  <a:gd name="connsiteY128" fmla="*/ 885697 h 4297270"/>
                  <a:gd name="connsiteX129" fmla="*/ 471553 w 5504755"/>
                  <a:gd name="connsiteY129" fmla="*/ 787285 h 4297270"/>
                  <a:gd name="connsiteX130" fmla="*/ 299333 w 5504755"/>
                  <a:gd name="connsiteY130" fmla="*/ 623268 h 4297270"/>
                  <a:gd name="connsiteX131" fmla="*/ 246028 w 5504755"/>
                  <a:gd name="connsiteY131" fmla="*/ 508456 h 4297270"/>
                  <a:gd name="connsiteX132" fmla="*/ 151718 w 5504755"/>
                  <a:gd name="connsiteY132" fmla="*/ 266529 h 4297270"/>
                  <a:gd name="connsiteX133" fmla="*/ 0 w 5504755"/>
                  <a:gd name="connsiteY13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894917 w 5504755"/>
                  <a:gd name="connsiteY94" fmla="*/ 2419265 h 4297270"/>
                  <a:gd name="connsiteX95" fmla="*/ 2858013 w 5504755"/>
                  <a:gd name="connsiteY95" fmla="*/ 2402863 h 4297270"/>
                  <a:gd name="connsiteX96" fmla="*/ 2841612 w 5504755"/>
                  <a:gd name="connsiteY96" fmla="*/ 2394662 h 4297270"/>
                  <a:gd name="connsiteX97" fmla="*/ 2771904 w 5504755"/>
                  <a:gd name="connsiteY97" fmla="*/ 2382361 h 4297270"/>
                  <a:gd name="connsiteX98" fmla="*/ 2739100 w 5504755"/>
                  <a:gd name="connsiteY98" fmla="*/ 2378260 h 4297270"/>
                  <a:gd name="connsiteX99" fmla="*/ 2476672 w 5504755"/>
                  <a:gd name="connsiteY99" fmla="*/ 2374160 h 4297270"/>
                  <a:gd name="connsiteX100" fmla="*/ 2452069 w 5504755"/>
                  <a:gd name="connsiteY100" fmla="*/ 2370059 h 4297270"/>
                  <a:gd name="connsiteX101" fmla="*/ 2427466 w 5504755"/>
                  <a:gd name="connsiteY101" fmla="*/ 2361859 h 4297270"/>
                  <a:gd name="connsiteX102" fmla="*/ 2304453 w 5504755"/>
                  <a:gd name="connsiteY102" fmla="*/ 2255247 h 4297270"/>
                  <a:gd name="connsiteX103" fmla="*/ 2259347 w 5504755"/>
                  <a:gd name="connsiteY103" fmla="*/ 2197841 h 4297270"/>
                  <a:gd name="connsiteX104" fmla="*/ 2222444 w 5504755"/>
                  <a:gd name="connsiteY104" fmla="*/ 2132234 h 4297270"/>
                  <a:gd name="connsiteX105" fmla="*/ 2181440 w 5504755"/>
                  <a:gd name="connsiteY105" fmla="*/ 2066626 h 4297270"/>
                  <a:gd name="connsiteX106" fmla="*/ 2128133 w 5504755"/>
                  <a:gd name="connsiteY106" fmla="*/ 2005120 h 4297270"/>
                  <a:gd name="connsiteX107" fmla="*/ 2058426 w 5504755"/>
                  <a:gd name="connsiteY107" fmla="*/ 1927211 h 4297270"/>
                  <a:gd name="connsiteX108" fmla="*/ 2017421 w 5504755"/>
                  <a:gd name="connsiteY108" fmla="*/ 1906708 h 4297270"/>
                  <a:gd name="connsiteX109" fmla="*/ 1968217 w 5504755"/>
                  <a:gd name="connsiteY109" fmla="*/ 1882106 h 4297270"/>
                  <a:gd name="connsiteX110" fmla="*/ 1849303 w 5504755"/>
                  <a:gd name="connsiteY110" fmla="*/ 1841102 h 4297270"/>
                  <a:gd name="connsiteX111" fmla="*/ 1742692 w 5504755"/>
                  <a:gd name="connsiteY111" fmla="*/ 1808298 h 4297270"/>
                  <a:gd name="connsiteX112" fmla="*/ 1668883 w 5504755"/>
                  <a:gd name="connsiteY112" fmla="*/ 1763194 h 4297270"/>
                  <a:gd name="connsiteX113" fmla="*/ 1504865 w 5504755"/>
                  <a:gd name="connsiteY113" fmla="*/ 1726289 h 4297270"/>
                  <a:gd name="connsiteX114" fmla="*/ 1357249 w 5504755"/>
                  <a:gd name="connsiteY114" fmla="*/ 1615577 h 4297270"/>
                  <a:gd name="connsiteX115" fmla="*/ 1295742 w 5504755"/>
                  <a:gd name="connsiteY115" fmla="*/ 1488464 h 4297270"/>
                  <a:gd name="connsiteX116" fmla="*/ 1217834 w 5504755"/>
                  <a:gd name="connsiteY116" fmla="*/ 1472062 h 4297270"/>
                  <a:gd name="connsiteX117" fmla="*/ 1123524 w 5504755"/>
                  <a:gd name="connsiteY117" fmla="*/ 1455659 h 4297270"/>
                  <a:gd name="connsiteX118" fmla="*/ 1041515 w 5504755"/>
                  <a:gd name="connsiteY118" fmla="*/ 1426957 h 4297270"/>
                  <a:gd name="connsiteX119" fmla="*/ 951305 w 5504755"/>
                  <a:gd name="connsiteY119" fmla="*/ 1377751 h 4297270"/>
                  <a:gd name="connsiteX120" fmla="*/ 897999 w 5504755"/>
                  <a:gd name="connsiteY120" fmla="*/ 1344948 h 4297270"/>
                  <a:gd name="connsiteX121" fmla="*/ 824191 w 5504755"/>
                  <a:gd name="connsiteY121" fmla="*/ 1312144 h 4297270"/>
                  <a:gd name="connsiteX122" fmla="*/ 754483 w 5504755"/>
                  <a:gd name="connsiteY122" fmla="*/ 1299843 h 4297270"/>
                  <a:gd name="connsiteX123" fmla="*/ 692976 w 5504755"/>
                  <a:gd name="connsiteY123" fmla="*/ 1250636 h 4297270"/>
                  <a:gd name="connsiteX124" fmla="*/ 627369 w 5504755"/>
                  <a:gd name="connsiteY124" fmla="*/ 1209633 h 4297270"/>
                  <a:gd name="connsiteX125" fmla="*/ 602767 w 5504755"/>
                  <a:gd name="connsiteY125" fmla="*/ 1123524 h 4297270"/>
                  <a:gd name="connsiteX126" fmla="*/ 578164 w 5504755"/>
                  <a:gd name="connsiteY126" fmla="*/ 1021012 h 4297270"/>
                  <a:gd name="connsiteX127" fmla="*/ 549461 w 5504755"/>
                  <a:gd name="connsiteY127" fmla="*/ 885697 h 4297270"/>
                  <a:gd name="connsiteX128" fmla="*/ 471553 w 5504755"/>
                  <a:gd name="connsiteY128" fmla="*/ 787285 h 4297270"/>
                  <a:gd name="connsiteX129" fmla="*/ 299333 w 5504755"/>
                  <a:gd name="connsiteY129" fmla="*/ 623268 h 4297270"/>
                  <a:gd name="connsiteX130" fmla="*/ 246028 w 5504755"/>
                  <a:gd name="connsiteY130" fmla="*/ 508456 h 4297270"/>
                  <a:gd name="connsiteX131" fmla="*/ 151718 w 5504755"/>
                  <a:gd name="connsiteY131" fmla="*/ 266529 h 4297270"/>
                  <a:gd name="connsiteX132" fmla="*/ 0 w 5504755"/>
                  <a:gd name="connsiteY13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894917 w 5504755"/>
                  <a:gd name="connsiteY94" fmla="*/ 2419265 h 4297270"/>
                  <a:gd name="connsiteX95" fmla="*/ 2858013 w 5504755"/>
                  <a:gd name="connsiteY95" fmla="*/ 2402863 h 4297270"/>
                  <a:gd name="connsiteX96" fmla="*/ 2771904 w 5504755"/>
                  <a:gd name="connsiteY96" fmla="*/ 2382361 h 4297270"/>
                  <a:gd name="connsiteX97" fmla="*/ 2739100 w 5504755"/>
                  <a:gd name="connsiteY97" fmla="*/ 2378260 h 4297270"/>
                  <a:gd name="connsiteX98" fmla="*/ 2476672 w 5504755"/>
                  <a:gd name="connsiteY98" fmla="*/ 2374160 h 4297270"/>
                  <a:gd name="connsiteX99" fmla="*/ 2452069 w 5504755"/>
                  <a:gd name="connsiteY99" fmla="*/ 2370059 h 4297270"/>
                  <a:gd name="connsiteX100" fmla="*/ 2427466 w 5504755"/>
                  <a:gd name="connsiteY100" fmla="*/ 2361859 h 4297270"/>
                  <a:gd name="connsiteX101" fmla="*/ 2304453 w 5504755"/>
                  <a:gd name="connsiteY101" fmla="*/ 2255247 h 4297270"/>
                  <a:gd name="connsiteX102" fmla="*/ 2259347 w 5504755"/>
                  <a:gd name="connsiteY102" fmla="*/ 2197841 h 4297270"/>
                  <a:gd name="connsiteX103" fmla="*/ 2222444 w 5504755"/>
                  <a:gd name="connsiteY103" fmla="*/ 2132234 h 4297270"/>
                  <a:gd name="connsiteX104" fmla="*/ 2181440 w 5504755"/>
                  <a:gd name="connsiteY104" fmla="*/ 2066626 h 4297270"/>
                  <a:gd name="connsiteX105" fmla="*/ 2128133 w 5504755"/>
                  <a:gd name="connsiteY105" fmla="*/ 2005120 h 4297270"/>
                  <a:gd name="connsiteX106" fmla="*/ 2058426 w 5504755"/>
                  <a:gd name="connsiteY106" fmla="*/ 1927211 h 4297270"/>
                  <a:gd name="connsiteX107" fmla="*/ 2017421 w 5504755"/>
                  <a:gd name="connsiteY107" fmla="*/ 1906708 h 4297270"/>
                  <a:gd name="connsiteX108" fmla="*/ 1968217 w 5504755"/>
                  <a:gd name="connsiteY108" fmla="*/ 1882106 h 4297270"/>
                  <a:gd name="connsiteX109" fmla="*/ 1849303 w 5504755"/>
                  <a:gd name="connsiteY109" fmla="*/ 1841102 h 4297270"/>
                  <a:gd name="connsiteX110" fmla="*/ 1742692 w 5504755"/>
                  <a:gd name="connsiteY110" fmla="*/ 1808298 h 4297270"/>
                  <a:gd name="connsiteX111" fmla="*/ 1668883 w 5504755"/>
                  <a:gd name="connsiteY111" fmla="*/ 1763194 h 4297270"/>
                  <a:gd name="connsiteX112" fmla="*/ 1504865 w 5504755"/>
                  <a:gd name="connsiteY112" fmla="*/ 1726289 h 4297270"/>
                  <a:gd name="connsiteX113" fmla="*/ 1357249 w 5504755"/>
                  <a:gd name="connsiteY113" fmla="*/ 1615577 h 4297270"/>
                  <a:gd name="connsiteX114" fmla="*/ 1295742 w 5504755"/>
                  <a:gd name="connsiteY114" fmla="*/ 1488464 h 4297270"/>
                  <a:gd name="connsiteX115" fmla="*/ 1217834 w 5504755"/>
                  <a:gd name="connsiteY115" fmla="*/ 1472062 h 4297270"/>
                  <a:gd name="connsiteX116" fmla="*/ 1123524 w 5504755"/>
                  <a:gd name="connsiteY116" fmla="*/ 1455659 h 4297270"/>
                  <a:gd name="connsiteX117" fmla="*/ 1041515 w 5504755"/>
                  <a:gd name="connsiteY117" fmla="*/ 1426957 h 4297270"/>
                  <a:gd name="connsiteX118" fmla="*/ 951305 w 5504755"/>
                  <a:gd name="connsiteY118" fmla="*/ 1377751 h 4297270"/>
                  <a:gd name="connsiteX119" fmla="*/ 897999 w 5504755"/>
                  <a:gd name="connsiteY119" fmla="*/ 1344948 h 4297270"/>
                  <a:gd name="connsiteX120" fmla="*/ 824191 w 5504755"/>
                  <a:gd name="connsiteY120" fmla="*/ 1312144 h 4297270"/>
                  <a:gd name="connsiteX121" fmla="*/ 754483 w 5504755"/>
                  <a:gd name="connsiteY121" fmla="*/ 1299843 h 4297270"/>
                  <a:gd name="connsiteX122" fmla="*/ 692976 w 5504755"/>
                  <a:gd name="connsiteY122" fmla="*/ 1250636 h 4297270"/>
                  <a:gd name="connsiteX123" fmla="*/ 627369 w 5504755"/>
                  <a:gd name="connsiteY123" fmla="*/ 1209633 h 4297270"/>
                  <a:gd name="connsiteX124" fmla="*/ 602767 w 5504755"/>
                  <a:gd name="connsiteY124" fmla="*/ 1123524 h 4297270"/>
                  <a:gd name="connsiteX125" fmla="*/ 578164 w 5504755"/>
                  <a:gd name="connsiteY125" fmla="*/ 1021012 h 4297270"/>
                  <a:gd name="connsiteX126" fmla="*/ 549461 w 5504755"/>
                  <a:gd name="connsiteY126" fmla="*/ 885697 h 4297270"/>
                  <a:gd name="connsiteX127" fmla="*/ 471553 w 5504755"/>
                  <a:gd name="connsiteY127" fmla="*/ 787285 h 4297270"/>
                  <a:gd name="connsiteX128" fmla="*/ 299333 w 5504755"/>
                  <a:gd name="connsiteY128" fmla="*/ 623268 h 4297270"/>
                  <a:gd name="connsiteX129" fmla="*/ 246028 w 5504755"/>
                  <a:gd name="connsiteY129" fmla="*/ 508456 h 4297270"/>
                  <a:gd name="connsiteX130" fmla="*/ 151718 w 5504755"/>
                  <a:gd name="connsiteY130" fmla="*/ 266529 h 4297270"/>
                  <a:gd name="connsiteX131" fmla="*/ 0 w 5504755"/>
                  <a:gd name="connsiteY13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894917 w 5504755"/>
                  <a:gd name="connsiteY94" fmla="*/ 2419265 h 4297270"/>
                  <a:gd name="connsiteX95" fmla="*/ 2771904 w 5504755"/>
                  <a:gd name="connsiteY95" fmla="*/ 2382361 h 4297270"/>
                  <a:gd name="connsiteX96" fmla="*/ 2739100 w 5504755"/>
                  <a:gd name="connsiteY96" fmla="*/ 2378260 h 4297270"/>
                  <a:gd name="connsiteX97" fmla="*/ 2476672 w 5504755"/>
                  <a:gd name="connsiteY97" fmla="*/ 2374160 h 4297270"/>
                  <a:gd name="connsiteX98" fmla="*/ 2452069 w 5504755"/>
                  <a:gd name="connsiteY98" fmla="*/ 2370059 h 4297270"/>
                  <a:gd name="connsiteX99" fmla="*/ 2427466 w 5504755"/>
                  <a:gd name="connsiteY99" fmla="*/ 2361859 h 4297270"/>
                  <a:gd name="connsiteX100" fmla="*/ 2304453 w 5504755"/>
                  <a:gd name="connsiteY100" fmla="*/ 2255247 h 4297270"/>
                  <a:gd name="connsiteX101" fmla="*/ 2259347 w 5504755"/>
                  <a:gd name="connsiteY101" fmla="*/ 2197841 h 4297270"/>
                  <a:gd name="connsiteX102" fmla="*/ 2222444 w 5504755"/>
                  <a:gd name="connsiteY102" fmla="*/ 2132234 h 4297270"/>
                  <a:gd name="connsiteX103" fmla="*/ 2181440 w 5504755"/>
                  <a:gd name="connsiteY103" fmla="*/ 2066626 h 4297270"/>
                  <a:gd name="connsiteX104" fmla="*/ 2128133 w 5504755"/>
                  <a:gd name="connsiteY104" fmla="*/ 2005120 h 4297270"/>
                  <a:gd name="connsiteX105" fmla="*/ 2058426 w 5504755"/>
                  <a:gd name="connsiteY105" fmla="*/ 1927211 h 4297270"/>
                  <a:gd name="connsiteX106" fmla="*/ 2017421 w 5504755"/>
                  <a:gd name="connsiteY106" fmla="*/ 1906708 h 4297270"/>
                  <a:gd name="connsiteX107" fmla="*/ 1968217 w 5504755"/>
                  <a:gd name="connsiteY107" fmla="*/ 1882106 h 4297270"/>
                  <a:gd name="connsiteX108" fmla="*/ 1849303 w 5504755"/>
                  <a:gd name="connsiteY108" fmla="*/ 1841102 h 4297270"/>
                  <a:gd name="connsiteX109" fmla="*/ 1742692 w 5504755"/>
                  <a:gd name="connsiteY109" fmla="*/ 1808298 h 4297270"/>
                  <a:gd name="connsiteX110" fmla="*/ 1668883 w 5504755"/>
                  <a:gd name="connsiteY110" fmla="*/ 1763194 h 4297270"/>
                  <a:gd name="connsiteX111" fmla="*/ 1504865 w 5504755"/>
                  <a:gd name="connsiteY111" fmla="*/ 1726289 h 4297270"/>
                  <a:gd name="connsiteX112" fmla="*/ 1357249 w 5504755"/>
                  <a:gd name="connsiteY112" fmla="*/ 1615577 h 4297270"/>
                  <a:gd name="connsiteX113" fmla="*/ 1295742 w 5504755"/>
                  <a:gd name="connsiteY113" fmla="*/ 1488464 h 4297270"/>
                  <a:gd name="connsiteX114" fmla="*/ 1217834 w 5504755"/>
                  <a:gd name="connsiteY114" fmla="*/ 1472062 h 4297270"/>
                  <a:gd name="connsiteX115" fmla="*/ 1123524 w 5504755"/>
                  <a:gd name="connsiteY115" fmla="*/ 1455659 h 4297270"/>
                  <a:gd name="connsiteX116" fmla="*/ 1041515 w 5504755"/>
                  <a:gd name="connsiteY116" fmla="*/ 1426957 h 4297270"/>
                  <a:gd name="connsiteX117" fmla="*/ 951305 w 5504755"/>
                  <a:gd name="connsiteY117" fmla="*/ 1377751 h 4297270"/>
                  <a:gd name="connsiteX118" fmla="*/ 897999 w 5504755"/>
                  <a:gd name="connsiteY118" fmla="*/ 1344948 h 4297270"/>
                  <a:gd name="connsiteX119" fmla="*/ 824191 w 5504755"/>
                  <a:gd name="connsiteY119" fmla="*/ 1312144 h 4297270"/>
                  <a:gd name="connsiteX120" fmla="*/ 754483 w 5504755"/>
                  <a:gd name="connsiteY120" fmla="*/ 1299843 h 4297270"/>
                  <a:gd name="connsiteX121" fmla="*/ 692976 w 5504755"/>
                  <a:gd name="connsiteY121" fmla="*/ 1250636 h 4297270"/>
                  <a:gd name="connsiteX122" fmla="*/ 627369 w 5504755"/>
                  <a:gd name="connsiteY122" fmla="*/ 1209633 h 4297270"/>
                  <a:gd name="connsiteX123" fmla="*/ 602767 w 5504755"/>
                  <a:gd name="connsiteY123" fmla="*/ 1123524 h 4297270"/>
                  <a:gd name="connsiteX124" fmla="*/ 578164 w 5504755"/>
                  <a:gd name="connsiteY124" fmla="*/ 1021012 h 4297270"/>
                  <a:gd name="connsiteX125" fmla="*/ 549461 w 5504755"/>
                  <a:gd name="connsiteY125" fmla="*/ 885697 h 4297270"/>
                  <a:gd name="connsiteX126" fmla="*/ 471553 w 5504755"/>
                  <a:gd name="connsiteY126" fmla="*/ 787285 h 4297270"/>
                  <a:gd name="connsiteX127" fmla="*/ 299333 w 5504755"/>
                  <a:gd name="connsiteY127" fmla="*/ 623268 h 4297270"/>
                  <a:gd name="connsiteX128" fmla="*/ 246028 w 5504755"/>
                  <a:gd name="connsiteY128" fmla="*/ 508456 h 4297270"/>
                  <a:gd name="connsiteX129" fmla="*/ 151718 w 5504755"/>
                  <a:gd name="connsiteY129" fmla="*/ 266529 h 4297270"/>
                  <a:gd name="connsiteX130" fmla="*/ 0 w 5504755"/>
                  <a:gd name="connsiteY13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95839 w 5504755"/>
                  <a:gd name="connsiteY88" fmla="*/ 2726798 h 4297270"/>
                  <a:gd name="connsiteX89" fmla="*/ 3071237 w 5504755"/>
                  <a:gd name="connsiteY89" fmla="*/ 2677593 h 4297270"/>
                  <a:gd name="connsiteX90" fmla="*/ 3067136 w 5504755"/>
                  <a:gd name="connsiteY90" fmla="*/ 2665292 h 4297270"/>
                  <a:gd name="connsiteX91" fmla="*/ 3050734 w 5504755"/>
                  <a:gd name="connsiteY91" fmla="*/ 2603785 h 4297270"/>
                  <a:gd name="connsiteX92" fmla="*/ 3009730 w 5504755"/>
                  <a:gd name="connsiteY92" fmla="*/ 2509475 h 4297270"/>
                  <a:gd name="connsiteX93" fmla="*/ 2968725 w 5504755"/>
                  <a:gd name="connsiteY93" fmla="*/ 2468470 h 4297270"/>
                  <a:gd name="connsiteX94" fmla="*/ 2894917 w 5504755"/>
                  <a:gd name="connsiteY94" fmla="*/ 2419265 h 4297270"/>
                  <a:gd name="connsiteX95" fmla="*/ 2771904 w 5504755"/>
                  <a:gd name="connsiteY95" fmla="*/ 2382361 h 4297270"/>
                  <a:gd name="connsiteX96" fmla="*/ 2739100 w 5504755"/>
                  <a:gd name="connsiteY96" fmla="*/ 2378260 h 4297270"/>
                  <a:gd name="connsiteX97" fmla="*/ 2476672 w 5504755"/>
                  <a:gd name="connsiteY97" fmla="*/ 2374160 h 4297270"/>
                  <a:gd name="connsiteX98" fmla="*/ 2427466 w 5504755"/>
                  <a:gd name="connsiteY98" fmla="*/ 2361859 h 4297270"/>
                  <a:gd name="connsiteX99" fmla="*/ 2304453 w 5504755"/>
                  <a:gd name="connsiteY99" fmla="*/ 2255247 h 4297270"/>
                  <a:gd name="connsiteX100" fmla="*/ 2259347 w 5504755"/>
                  <a:gd name="connsiteY100" fmla="*/ 2197841 h 4297270"/>
                  <a:gd name="connsiteX101" fmla="*/ 2222444 w 5504755"/>
                  <a:gd name="connsiteY101" fmla="*/ 2132234 h 4297270"/>
                  <a:gd name="connsiteX102" fmla="*/ 2181440 w 5504755"/>
                  <a:gd name="connsiteY102" fmla="*/ 2066626 h 4297270"/>
                  <a:gd name="connsiteX103" fmla="*/ 2128133 w 5504755"/>
                  <a:gd name="connsiteY103" fmla="*/ 2005120 h 4297270"/>
                  <a:gd name="connsiteX104" fmla="*/ 2058426 w 5504755"/>
                  <a:gd name="connsiteY104" fmla="*/ 1927211 h 4297270"/>
                  <a:gd name="connsiteX105" fmla="*/ 2017421 w 5504755"/>
                  <a:gd name="connsiteY105" fmla="*/ 1906708 h 4297270"/>
                  <a:gd name="connsiteX106" fmla="*/ 1968217 w 5504755"/>
                  <a:gd name="connsiteY106" fmla="*/ 1882106 h 4297270"/>
                  <a:gd name="connsiteX107" fmla="*/ 1849303 w 5504755"/>
                  <a:gd name="connsiteY107" fmla="*/ 1841102 h 4297270"/>
                  <a:gd name="connsiteX108" fmla="*/ 1742692 w 5504755"/>
                  <a:gd name="connsiteY108" fmla="*/ 1808298 h 4297270"/>
                  <a:gd name="connsiteX109" fmla="*/ 1668883 w 5504755"/>
                  <a:gd name="connsiteY109" fmla="*/ 1763194 h 4297270"/>
                  <a:gd name="connsiteX110" fmla="*/ 1504865 w 5504755"/>
                  <a:gd name="connsiteY110" fmla="*/ 1726289 h 4297270"/>
                  <a:gd name="connsiteX111" fmla="*/ 1357249 w 5504755"/>
                  <a:gd name="connsiteY111" fmla="*/ 1615577 h 4297270"/>
                  <a:gd name="connsiteX112" fmla="*/ 1295742 w 5504755"/>
                  <a:gd name="connsiteY112" fmla="*/ 1488464 h 4297270"/>
                  <a:gd name="connsiteX113" fmla="*/ 1217834 w 5504755"/>
                  <a:gd name="connsiteY113" fmla="*/ 1472062 h 4297270"/>
                  <a:gd name="connsiteX114" fmla="*/ 1123524 w 5504755"/>
                  <a:gd name="connsiteY114" fmla="*/ 1455659 h 4297270"/>
                  <a:gd name="connsiteX115" fmla="*/ 1041515 w 5504755"/>
                  <a:gd name="connsiteY115" fmla="*/ 1426957 h 4297270"/>
                  <a:gd name="connsiteX116" fmla="*/ 951305 w 5504755"/>
                  <a:gd name="connsiteY116" fmla="*/ 1377751 h 4297270"/>
                  <a:gd name="connsiteX117" fmla="*/ 897999 w 5504755"/>
                  <a:gd name="connsiteY117" fmla="*/ 1344948 h 4297270"/>
                  <a:gd name="connsiteX118" fmla="*/ 824191 w 5504755"/>
                  <a:gd name="connsiteY118" fmla="*/ 1312144 h 4297270"/>
                  <a:gd name="connsiteX119" fmla="*/ 754483 w 5504755"/>
                  <a:gd name="connsiteY119" fmla="*/ 1299843 h 4297270"/>
                  <a:gd name="connsiteX120" fmla="*/ 692976 w 5504755"/>
                  <a:gd name="connsiteY120" fmla="*/ 1250636 h 4297270"/>
                  <a:gd name="connsiteX121" fmla="*/ 627369 w 5504755"/>
                  <a:gd name="connsiteY121" fmla="*/ 1209633 h 4297270"/>
                  <a:gd name="connsiteX122" fmla="*/ 602767 w 5504755"/>
                  <a:gd name="connsiteY122" fmla="*/ 1123524 h 4297270"/>
                  <a:gd name="connsiteX123" fmla="*/ 578164 w 5504755"/>
                  <a:gd name="connsiteY123" fmla="*/ 1021012 h 4297270"/>
                  <a:gd name="connsiteX124" fmla="*/ 549461 w 5504755"/>
                  <a:gd name="connsiteY124" fmla="*/ 885697 h 4297270"/>
                  <a:gd name="connsiteX125" fmla="*/ 471553 w 5504755"/>
                  <a:gd name="connsiteY125" fmla="*/ 787285 h 4297270"/>
                  <a:gd name="connsiteX126" fmla="*/ 299333 w 5504755"/>
                  <a:gd name="connsiteY126" fmla="*/ 623268 h 4297270"/>
                  <a:gd name="connsiteX127" fmla="*/ 246028 w 5504755"/>
                  <a:gd name="connsiteY127" fmla="*/ 508456 h 4297270"/>
                  <a:gd name="connsiteX128" fmla="*/ 151718 w 5504755"/>
                  <a:gd name="connsiteY128" fmla="*/ 266529 h 4297270"/>
                  <a:gd name="connsiteX129" fmla="*/ 0 w 5504755"/>
                  <a:gd name="connsiteY12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112241 w 5504755"/>
                  <a:gd name="connsiteY87" fmla="*/ 2751401 h 4297270"/>
                  <a:gd name="connsiteX88" fmla="*/ 3071237 w 5504755"/>
                  <a:gd name="connsiteY88" fmla="*/ 2677593 h 4297270"/>
                  <a:gd name="connsiteX89" fmla="*/ 3067136 w 5504755"/>
                  <a:gd name="connsiteY89" fmla="*/ 2665292 h 4297270"/>
                  <a:gd name="connsiteX90" fmla="*/ 3050734 w 5504755"/>
                  <a:gd name="connsiteY90" fmla="*/ 2603785 h 4297270"/>
                  <a:gd name="connsiteX91" fmla="*/ 3009730 w 5504755"/>
                  <a:gd name="connsiteY91" fmla="*/ 2509475 h 4297270"/>
                  <a:gd name="connsiteX92" fmla="*/ 2968725 w 5504755"/>
                  <a:gd name="connsiteY92" fmla="*/ 2468470 h 4297270"/>
                  <a:gd name="connsiteX93" fmla="*/ 2894917 w 5504755"/>
                  <a:gd name="connsiteY93" fmla="*/ 2419265 h 4297270"/>
                  <a:gd name="connsiteX94" fmla="*/ 2771904 w 5504755"/>
                  <a:gd name="connsiteY94" fmla="*/ 2382361 h 4297270"/>
                  <a:gd name="connsiteX95" fmla="*/ 2739100 w 5504755"/>
                  <a:gd name="connsiteY95" fmla="*/ 2378260 h 4297270"/>
                  <a:gd name="connsiteX96" fmla="*/ 2476672 w 5504755"/>
                  <a:gd name="connsiteY96" fmla="*/ 2374160 h 4297270"/>
                  <a:gd name="connsiteX97" fmla="*/ 2427466 w 5504755"/>
                  <a:gd name="connsiteY97" fmla="*/ 2361859 h 4297270"/>
                  <a:gd name="connsiteX98" fmla="*/ 2304453 w 5504755"/>
                  <a:gd name="connsiteY98" fmla="*/ 2255247 h 4297270"/>
                  <a:gd name="connsiteX99" fmla="*/ 2259347 w 5504755"/>
                  <a:gd name="connsiteY99" fmla="*/ 2197841 h 4297270"/>
                  <a:gd name="connsiteX100" fmla="*/ 2222444 w 5504755"/>
                  <a:gd name="connsiteY100" fmla="*/ 2132234 h 4297270"/>
                  <a:gd name="connsiteX101" fmla="*/ 2181440 w 5504755"/>
                  <a:gd name="connsiteY101" fmla="*/ 2066626 h 4297270"/>
                  <a:gd name="connsiteX102" fmla="*/ 2128133 w 5504755"/>
                  <a:gd name="connsiteY102" fmla="*/ 2005120 h 4297270"/>
                  <a:gd name="connsiteX103" fmla="*/ 2058426 w 5504755"/>
                  <a:gd name="connsiteY103" fmla="*/ 1927211 h 4297270"/>
                  <a:gd name="connsiteX104" fmla="*/ 2017421 w 5504755"/>
                  <a:gd name="connsiteY104" fmla="*/ 1906708 h 4297270"/>
                  <a:gd name="connsiteX105" fmla="*/ 1968217 w 5504755"/>
                  <a:gd name="connsiteY105" fmla="*/ 1882106 h 4297270"/>
                  <a:gd name="connsiteX106" fmla="*/ 1849303 w 5504755"/>
                  <a:gd name="connsiteY106" fmla="*/ 1841102 h 4297270"/>
                  <a:gd name="connsiteX107" fmla="*/ 1742692 w 5504755"/>
                  <a:gd name="connsiteY107" fmla="*/ 1808298 h 4297270"/>
                  <a:gd name="connsiteX108" fmla="*/ 1668883 w 5504755"/>
                  <a:gd name="connsiteY108" fmla="*/ 1763194 h 4297270"/>
                  <a:gd name="connsiteX109" fmla="*/ 1504865 w 5504755"/>
                  <a:gd name="connsiteY109" fmla="*/ 1726289 h 4297270"/>
                  <a:gd name="connsiteX110" fmla="*/ 1357249 w 5504755"/>
                  <a:gd name="connsiteY110" fmla="*/ 1615577 h 4297270"/>
                  <a:gd name="connsiteX111" fmla="*/ 1295742 w 5504755"/>
                  <a:gd name="connsiteY111" fmla="*/ 1488464 h 4297270"/>
                  <a:gd name="connsiteX112" fmla="*/ 1217834 w 5504755"/>
                  <a:gd name="connsiteY112" fmla="*/ 1472062 h 4297270"/>
                  <a:gd name="connsiteX113" fmla="*/ 1123524 w 5504755"/>
                  <a:gd name="connsiteY113" fmla="*/ 1455659 h 4297270"/>
                  <a:gd name="connsiteX114" fmla="*/ 1041515 w 5504755"/>
                  <a:gd name="connsiteY114" fmla="*/ 1426957 h 4297270"/>
                  <a:gd name="connsiteX115" fmla="*/ 951305 w 5504755"/>
                  <a:gd name="connsiteY115" fmla="*/ 1377751 h 4297270"/>
                  <a:gd name="connsiteX116" fmla="*/ 897999 w 5504755"/>
                  <a:gd name="connsiteY116" fmla="*/ 1344948 h 4297270"/>
                  <a:gd name="connsiteX117" fmla="*/ 824191 w 5504755"/>
                  <a:gd name="connsiteY117" fmla="*/ 1312144 h 4297270"/>
                  <a:gd name="connsiteX118" fmla="*/ 754483 w 5504755"/>
                  <a:gd name="connsiteY118" fmla="*/ 1299843 h 4297270"/>
                  <a:gd name="connsiteX119" fmla="*/ 692976 w 5504755"/>
                  <a:gd name="connsiteY119" fmla="*/ 1250636 h 4297270"/>
                  <a:gd name="connsiteX120" fmla="*/ 627369 w 5504755"/>
                  <a:gd name="connsiteY120" fmla="*/ 1209633 h 4297270"/>
                  <a:gd name="connsiteX121" fmla="*/ 602767 w 5504755"/>
                  <a:gd name="connsiteY121" fmla="*/ 1123524 h 4297270"/>
                  <a:gd name="connsiteX122" fmla="*/ 578164 w 5504755"/>
                  <a:gd name="connsiteY122" fmla="*/ 1021012 h 4297270"/>
                  <a:gd name="connsiteX123" fmla="*/ 549461 w 5504755"/>
                  <a:gd name="connsiteY123" fmla="*/ 885697 h 4297270"/>
                  <a:gd name="connsiteX124" fmla="*/ 471553 w 5504755"/>
                  <a:gd name="connsiteY124" fmla="*/ 787285 h 4297270"/>
                  <a:gd name="connsiteX125" fmla="*/ 299333 w 5504755"/>
                  <a:gd name="connsiteY125" fmla="*/ 623268 h 4297270"/>
                  <a:gd name="connsiteX126" fmla="*/ 246028 w 5504755"/>
                  <a:gd name="connsiteY126" fmla="*/ 508456 h 4297270"/>
                  <a:gd name="connsiteX127" fmla="*/ 151718 w 5504755"/>
                  <a:gd name="connsiteY127" fmla="*/ 266529 h 4297270"/>
                  <a:gd name="connsiteX128" fmla="*/ 0 w 5504755"/>
                  <a:gd name="connsiteY12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071237 w 5504755"/>
                  <a:gd name="connsiteY87" fmla="*/ 2677593 h 4297270"/>
                  <a:gd name="connsiteX88" fmla="*/ 3067136 w 5504755"/>
                  <a:gd name="connsiteY88" fmla="*/ 2665292 h 4297270"/>
                  <a:gd name="connsiteX89" fmla="*/ 3050734 w 5504755"/>
                  <a:gd name="connsiteY89" fmla="*/ 2603785 h 4297270"/>
                  <a:gd name="connsiteX90" fmla="*/ 3009730 w 5504755"/>
                  <a:gd name="connsiteY90" fmla="*/ 2509475 h 4297270"/>
                  <a:gd name="connsiteX91" fmla="*/ 2968725 w 5504755"/>
                  <a:gd name="connsiteY91" fmla="*/ 2468470 h 4297270"/>
                  <a:gd name="connsiteX92" fmla="*/ 2894917 w 5504755"/>
                  <a:gd name="connsiteY92" fmla="*/ 2419265 h 4297270"/>
                  <a:gd name="connsiteX93" fmla="*/ 2771904 w 5504755"/>
                  <a:gd name="connsiteY93" fmla="*/ 2382361 h 4297270"/>
                  <a:gd name="connsiteX94" fmla="*/ 2739100 w 5504755"/>
                  <a:gd name="connsiteY94" fmla="*/ 2378260 h 4297270"/>
                  <a:gd name="connsiteX95" fmla="*/ 2476672 w 5504755"/>
                  <a:gd name="connsiteY95" fmla="*/ 2374160 h 4297270"/>
                  <a:gd name="connsiteX96" fmla="*/ 2427466 w 5504755"/>
                  <a:gd name="connsiteY96" fmla="*/ 2361859 h 4297270"/>
                  <a:gd name="connsiteX97" fmla="*/ 2304453 w 5504755"/>
                  <a:gd name="connsiteY97" fmla="*/ 2255247 h 4297270"/>
                  <a:gd name="connsiteX98" fmla="*/ 2259347 w 5504755"/>
                  <a:gd name="connsiteY98" fmla="*/ 2197841 h 4297270"/>
                  <a:gd name="connsiteX99" fmla="*/ 2222444 w 5504755"/>
                  <a:gd name="connsiteY99" fmla="*/ 2132234 h 4297270"/>
                  <a:gd name="connsiteX100" fmla="*/ 2181440 w 5504755"/>
                  <a:gd name="connsiteY100" fmla="*/ 2066626 h 4297270"/>
                  <a:gd name="connsiteX101" fmla="*/ 2128133 w 5504755"/>
                  <a:gd name="connsiteY101" fmla="*/ 2005120 h 4297270"/>
                  <a:gd name="connsiteX102" fmla="*/ 2058426 w 5504755"/>
                  <a:gd name="connsiteY102" fmla="*/ 1927211 h 4297270"/>
                  <a:gd name="connsiteX103" fmla="*/ 2017421 w 5504755"/>
                  <a:gd name="connsiteY103" fmla="*/ 1906708 h 4297270"/>
                  <a:gd name="connsiteX104" fmla="*/ 1968217 w 5504755"/>
                  <a:gd name="connsiteY104" fmla="*/ 1882106 h 4297270"/>
                  <a:gd name="connsiteX105" fmla="*/ 1849303 w 5504755"/>
                  <a:gd name="connsiteY105" fmla="*/ 1841102 h 4297270"/>
                  <a:gd name="connsiteX106" fmla="*/ 1742692 w 5504755"/>
                  <a:gd name="connsiteY106" fmla="*/ 1808298 h 4297270"/>
                  <a:gd name="connsiteX107" fmla="*/ 1668883 w 5504755"/>
                  <a:gd name="connsiteY107" fmla="*/ 1763194 h 4297270"/>
                  <a:gd name="connsiteX108" fmla="*/ 1504865 w 5504755"/>
                  <a:gd name="connsiteY108" fmla="*/ 1726289 h 4297270"/>
                  <a:gd name="connsiteX109" fmla="*/ 1357249 w 5504755"/>
                  <a:gd name="connsiteY109" fmla="*/ 1615577 h 4297270"/>
                  <a:gd name="connsiteX110" fmla="*/ 1295742 w 5504755"/>
                  <a:gd name="connsiteY110" fmla="*/ 1488464 h 4297270"/>
                  <a:gd name="connsiteX111" fmla="*/ 1217834 w 5504755"/>
                  <a:gd name="connsiteY111" fmla="*/ 1472062 h 4297270"/>
                  <a:gd name="connsiteX112" fmla="*/ 1123524 w 5504755"/>
                  <a:gd name="connsiteY112" fmla="*/ 1455659 h 4297270"/>
                  <a:gd name="connsiteX113" fmla="*/ 1041515 w 5504755"/>
                  <a:gd name="connsiteY113" fmla="*/ 1426957 h 4297270"/>
                  <a:gd name="connsiteX114" fmla="*/ 951305 w 5504755"/>
                  <a:gd name="connsiteY114" fmla="*/ 1377751 h 4297270"/>
                  <a:gd name="connsiteX115" fmla="*/ 897999 w 5504755"/>
                  <a:gd name="connsiteY115" fmla="*/ 1344948 h 4297270"/>
                  <a:gd name="connsiteX116" fmla="*/ 824191 w 5504755"/>
                  <a:gd name="connsiteY116" fmla="*/ 1312144 h 4297270"/>
                  <a:gd name="connsiteX117" fmla="*/ 754483 w 5504755"/>
                  <a:gd name="connsiteY117" fmla="*/ 1299843 h 4297270"/>
                  <a:gd name="connsiteX118" fmla="*/ 692976 w 5504755"/>
                  <a:gd name="connsiteY118" fmla="*/ 1250636 h 4297270"/>
                  <a:gd name="connsiteX119" fmla="*/ 627369 w 5504755"/>
                  <a:gd name="connsiteY119" fmla="*/ 1209633 h 4297270"/>
                  <a:gd name="connsiteX120" fmla="*/ 602767 w 5504755"/>
                  <a:gd name="connsiteY120" fmla="*/ 1123524 h 4297270"/>
                  <a:gd name="connsiteX121" fmla="*/ 578164 w 5504755"/>
                  <a:gd name="connsiteY121" fmla="*/ 1021012 h 4297270"/>
                  <a:gd name="connsiteX122" fmla="*/ 549461 w 5504755"/>
                  <a:gd name="connsiteY122" fmla="*/ 885697 h 4297270"/>
                  <a:gd name="connsiteX123" fmla="*/ 471553 w 5504755"/>
                  <a:gd name="connsiteY123" fmla="*/ 787285 h 4297270"/>
                  <a:gd name="connsiteX124" fmla="*/ 299333 w 5504755"/>
                  <a:gd name="connsiteY124" fmla="*/ 623268 h 4297270"/>
                  <a:gd name="connsiteX125" fmla="*/ 246028 w 5504755"/>
                  <a:gd name="connsiteY125" fmla="*/ 508456 h 4297270"/>
                  <a:gd name="connsiteX126" fmla="*/ 151718 w 5504755"/>
                  <a:gd name="connsiteY126" fmla="*/ 266529 h 4297270"/>
                  <a:gd name="connsiteX127" fmla="*/ 0 w 5504755"/>
                  <a:gd name="connsiteY12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612496 w 5504755"/>
                  <a:gd name="connsiteY77" fmla="*/ 3128642 h 4297270"/>
                  <a:gd name="connsiteX78" fmla="*/ 3583793 w 5504755"/>
                  <a:gd name="connsiteY78" fmla="*/ 3120441 h 4297270"/>
                  <a:gd name="connsiteX79" fmla="*/ 3481281 w 5504755"/>
                  <a:gd name="connsiteY79" fmla="*/ 3046633 h 4297270"/>
                  <a:gd name="connsiteX80" fmla="*/ 3436177 w 5504755"/>
                  <a:gd name="connsiteY80" fmla="*/ 2993328 h 4297270"/>
                  <a:gd name="connsiteX81" fmla="*/ 3448478 w 5504755"/>
                  <a:gd name="connsiteY81" fmla="*/ 2907218 h 4297270"/>
                  <a:gd name="connsiteX82" fmla="*/ 3399272 w 5504755"/>
                  <a:gd name="connsiteY82" fmla="*/ 2874415 h 4297270"/>
                  <a:gd name="connsiteX83" fmla="*/ 3276259 w 5504755"/>
                  <a:gd name="connsiteY83" fmla="*/ 2878515 h 4297270"/>
                  <a:gd name="connsiteX84" fmla="*/ 3202451 w 5504755"/>
                  <a:gd name="connsiteY84" fmla="*/ 2845711 h 4297270"/>
                  <a:gd name="connsiteX85" fmla="*/ 3157345 w 5504755"/>
                  <a:gd name="connsiteY85" fmla="*/ 2821109 h 4297270"/>
                  <a:gd name="connsiteX86" fmla="*/ 3124542 w 5504755"/>
                  <a:gd name="connsiteY86" fmla="*/ 2763702 h 4297270"/>
                  <a:gd name="connsiteX87" fmla="*/ 3071237 w 5504755"/>
                  <a:gd name="connsiteY87" fmla="*/ 2677593 h 4297270"/>
                  <a:gd name="connsiteX88" fmla="*/ 3050734 w 5504755"/>
                  <a:gd name="connsiteY88" fmla="*/ 2603785 h 4297270"/>
                  <a:gd name="connsiteX89" fmla="*/ 3009730 w 5504755"/>
                  <a:gd name="connsiteY89" fmla="*/ 2509475 h 4297270"/>
                  <a:gd name="connsiteX90" fmla="*/ 2968725 w 5504755"/>
                  <a:gd name="connsiteY90" fmla="*/ 2468470 h 4297270"/>
                  <a:gd name="connsiteX91" fmla="*/ 2894917 w 5504755"/>
                  <a:gd name="connsiteY91" fmla="*/ 2419265 h 4297270"/>
                  <a:gd name="connsiteX92" fmla="*/ 2771904 w 5504755"/>
                  <a:gd name="connsiteY92" fmla="*/ 2382361 h 4297270"/>
                  <a:gd name="connsiteX93" fmla="*/ 2739100 w 5504755"/>
                  <a:gd name="connsiteY93" fmla="*/ 2378260 h 4297270"/>
                  <a:gd name="connsiteX94" fmla="*/ 2476672 w 5504755"/>
                  <a:gd name="connsiteY94" fmla="*/ 2374160 h 4297270"/>
                  <a:gd name="connsiteX95" fmla="*/ 2427466 w 5504755"/>
                  <a:gd name="connsiteY95" fmla="*/ 2361859 h 4297270"/>
                  <a:gd name="connsiteX96" fmla="*/ 2304453 w 5504755"/>
                  <a:gd name="connsiteY96" fmla="*/ 2255247 h 4297270"/>
                  <a:gd name="connsiteX97" fmla="*/ 2259347 w 5504755"/>
                  <a:gd name="connsiteY97" fmla="*/ 2197841 h 4297270"/>
                  <a:gd name="connsiteX98" fmla="*/ 2222444 w 5504755"/>
                  <a:gd name="connsiteY98" fmla="*/ 2132234 h 4297270"/>
                  <a:gd name="connsiteX99" fmla="*/ 2181440 w 5504755"/>
                  <a:gd name="connsiteY99" fmla="*/ 2066626 h 4297270"/>
                  <a:gd name="connsiteX100" fmla="*/ 2128133 w 5504755"/>
                  <a:gd name="connsiteY100" fmla="*/ 2005120 h 4297270"/>
                  <a:gd name="connsiteX101" fmla="*/ 2058426 w 5504755"/>
                  <a:gd name="connsiteY101" fmla="*/ 1927211 h 4297270"/>
                  <a:gd name="connsiteX102" fmla="*/ 2017421 w 5504755"/>
                  <a:gd name="connsiteY102" fmla="*/ 1906708 h 4297270"/>
                  <a:gd name="connsiteX103" fmla="*/ 1968217 w 5504755"/>
                  <a:gd name="connsiteY103" fmla="*/ 1882106 h 4297270"/>
                  <a:gd name="connsiteX104" fmla="*/ 1849303 w 5504755"/>
                  <a:gd name="connsiteY104" fmla="*/ 1841102 h 4297270"/>
                  <a:gd name="connsiteX105" fmla="*/ 1742692 w 5504755"/>
                  <a:gd name="connsiteY105" fmla="*/ 1808298 h 4297270"/>
                  <a:gd name="connsiteX106" fmla="*/ 1668883 w 5504755"/>
                  <a:gd name="connsiteY106" fmla="*/ 1763194 h 4297270"/>
                  <a:gd name="connsiteX107" fmla="*/ 1504865 w 5504755"/>
                  <a:gd name="connsiteY107" fmla="*/ 1726289 h 4297270"/>
                  <a:gd name="connsiteX108" fmla="*/ 1357249 w 5504755"/>
                  <a:gd name="connsiteY108" fmla="*/ 1615577 h 4297270"/>
                  <a:gd name="connsiteX109" fmla="*/ 1295742 w 5504755"/>
                  <a:gd name="connsiteY109" fmla="*/ 1488464 h 4297270"/>
                  <a:gd name="connsiteX110" fmla="*/ 1217834 w 5504755"/>
                  <a:gd name="connsiteY110" fmla="*/ 1472062 h 4297270"/>
                  <a:gd name="connsiteX111" fmla="*/ 1123524 w 5504755"/>
                  <a:gd name="connsiteY111" fmla="*/ 1455659 h 4297270"/>
                  <a:gd name="connsiteX112" fmla="*/ 1041515 w 5504755"/>
                  <a:gd name="connsiteY112" fmla="*/ 1426957 h 4297270"/>
                  <a:gd name="connsiteX113" fmla="*/ 951305 w 5504755"/>
                  <a:gd name="connsiteY113" fmla="*/ 1377751 h 4297270"/>
                  <a:gd name="connsiteX114" fmla="*/ 897999 w 5504755"/>
                  <a:gd name="connsiteY114" fmla="*/ 1344948 h 4297270"/>
                  <a:gd name="connsiteX115" fmla="*/ 824191 w 5504755"/>
                  <a:gd name="connsiteY115" fmla="*/ 1312144 h 4297270"/>
                  <a:gd name="connsiteX116" fmla="*/ 754483 w 5504755"/>
                  <a:gd name="connsiteY116" fmla="*/ 1299843 h 4297270"/>
                  <a:gd name="connsiteX117" fmla="*/ 692976 w 5504755"/>
                  <a:gd name="connsiteY117" fmla="*/ 1250636 h 4297270"/>
                  <a:gd name="connsiteX118" fmla="*/ 627369 w 5504755"/>
                  <a:gd name="connsiteY118" fmla="*/ 1209633 h 4297270"/>
                  <a:gd name="connsiteX119" fmla="*/ 602767 w 5504755"/>
                  <a:gd name="connsiteY119" fmla="*/ 1123524 h 4297270"/>
                  <a:gd name="connsiteX120" fmla="*/ 578164 w 5504755"/>
                  <a:gd name="connsiteY120" fmla="*/ 1021012 h 4297270"/>
                  <a:gd name="connsiteX121" fmla="*/ 549461 w 5504755"/>
                  <a:gd name="connsiteY121" fmla="*/ 885697 h 4297270"/>
                  <a:gd name="connsiteX122" fmla="*/ 471553 w 5504755"/>
                  <a:gd name="connsiteY122" fmla="*/ 787285 h 4297270"/>
                  <a:gd name="connsiteX123" fmla="*/ 299333 w 5504755"/>
                  <a:gd name="connsiteY123" fmla="*/ 623268 h 4297270"/>
                  <a:gd name="connsiteX124" fmla="*/ 246028 w 5504755"/>
                  <a:gd name="connsiteY124" fmla="*/ 508456 h 4297270"/>
                  <a:gd name="connsiteX125" fmla="*/ 151718 w 5504755"/>
                  <a:gd name="connsiteY125" fmla="*/ 266529 h 4297270"/>
                  <a:gd name="connsiteX126" fmla="*/ 0 w 5504755"/>
                  <a:gd name="connsiteY12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37098 w 5504755"/>
                  <a:gd name="connsiteY75" fmla="*/ 3140944 h 4297270"/>
                  <a:gd name="connsiteX76" fmla="*/ 3624797 w 5504755"/>
                  <a:gd name="connsiteY76" fmla="*/ 3136843 h 4297270"/>
                  <a:gd name="connsiteX77" fmla="*/ 3583793 w 5504755"/>
                  <a:gd name="connsiteY77" fmla="*/ 3120441 h 4297270"/>
                  <a:gd name="connsiteX78" fmla="*/ 3481281 w 5504755"/>
                  <a:gd name="connsiteY78" fmla="*/ 3046633 h 4297270"/>
                  <a:gd name="connsiteX79" fmla="*/ 3436177 w 5504755"/>
                  <a:gd name="connsiteY79" fmla="*/ 2993328 h 4297270"/>
                  <a:gd name="connsiteX80" fmla="*/ 3448478 w 5504755"/>
                  <a:gd name="connsiteY80" fmla="*/ 2907218 h 4297270"/>
                  <a:gd name="connsiteX81" fmla="*/ 3399272 w 5504755"/>
                  <a:gd name="connsiteY81" fmla="*/ 2874415 h 4297270"/>
                  <a:gd name="connsiteX82" fmla="*/ 3276259 w 5504755"/>
                  <a:gd name="connsiteY82" fmla="*/ 2878515 h 4297270"/>
                  <a:gd name="connsiteX83" fmla="*/ 3202451 w 5504755"/>
                  <a:gd name="connsiteY83" fmla="*/ 2845711 h 4297270"/>
                  <a:gd name="connsiteX84" fmla="*/ 3157345 w 5504755"/>
                  <a:gd name="connsiteY84" fmla="*/ 2821109 h 4297270"/>
                  <a:gd name="connsiteX85" fmla="*/ 3124542 w 5504755"/>
                  <a:gd name="connsiteY85" fmla="*/ 2763702 h 4297270"/>
                  <a:gd name="connsiteX86" fmla="*/ 3071237 w 5504755"/>
                  <a:gd name="connsiteY86" fmla="*/ 2677593 h 4297270"/>
                  <a:gd name="connsiteX87" fmla="*/ 3050734 w 5504755"/>
                  <a:gd name="connsiteY87" fmla="*/ 2603785 h 4297270"/>
                  <a:gd name="connsiteX88" fmla="*/ 3009730 w 5504755"/>
                  <a:gd name="connsiteY88" fmla="*/ 2509475 h 4297270"/>
                  <a:gd name="connsiteX89" fmla="*/ 2968725 w 5504755"/>
                  <a:gd name="connsiteY89" fmla="*/ 2468470 h 4297270"/>
                  <a:gd name="connsiteX90" fmla="*/ 2894917 w 5504755"/>
                  <a:gd name="connsiteY90" fmla="*/ 2419265 h 4297270"/>
                  <a:gd name="connsiteX91" fmla="*/ 2771904 w 5504755"/>
                  <a:gd name="connsiteY91" fmla="*/ 2382361 h 4297270"/>
                  <a:gd name="connsiteX92" fmla="*/ 2739100 w 5504755"/>
                  <a:gd name="connsiteY92" fmla="*/ 2378260 h 4297270"/>
                  <a:gd name="connsiteX93" fmla="*/ 2476672 w 5504755"/>
                  <a:gd name="connsiteY93" fmla="*/ 2374160 h 4297270"/>
                  <a:gd name="connsiteX94" fmla="*/ 2427466 w 5504755"/>
                  <a:gd name="connsiteY94" fmla="*/ 2361859 h 4297270"/>
                  <a:gd name="connsiteX95" fmla="*/ 2304453 w 5504755"/>
                  <a:gd name="connsiteY95" fmla="*/ 2255247 h 4297270"/>
                  <a:gd name="connsiteX96" fmla="*/ 2259347 w 5504755"/>
                  <a:gd name="connsiteY96" fmla="*/ 2197841 h 4297270"/>
                  <a:gd name="connsiteX97" fmla="*/ 2222444 w 5504755"/>
                  <a:gd name="connsiteY97" fmla="*/ 2132234 h 4297270"/>
                  <a:gd name="connsiteX98" fmla="*/ 2181440 w 5504755"/>
                  <a:gd name="connsiteY98" fmla="*/ 2066626 h 4297270"/>
                  <a:gd name="connsiteX99" fmla="*/ 2128133 w 5504755"/>
                  <a:gd name="connsiteY99" fmla="*/ 2005120 h 4297270"/>
                  <a:gd name="connsiteX100" fmla="*/ 2058426 w 5504755"/>
                  <a:gd name="connsiteY100" fmla="*/ 1927211 h 4297270"/>
                  <a:gd name="connsiteX101" fmla="*/ 2017421 w 5504755"/>
                  <a:gd name="connsiteY101" fmla="*/ 1906708 h 4297270"/>
                  <a:gd name="connsiteX102" fmla="*/ 1968217 w 5504755"/>
                  <a:gd name="connsiteY102" fmla="*/ 1882106 h 4297270"/>
                  <a:gd name="connsiteX103" fmla="*/ 1849303 w 5504755"/>
                  <a:gd name="connsiteY103" fmla="*/ 1841102 h 4297270"/>
                  <a:gd name="connsiteX104" fmla="*/ 1742692 w 5504755"/>
                  <a:gd name="connsiteY104" fmla="*/ 1808298 h 4297270"/>
                  <a:gd name="connsiteX105" fmla="*/ 1668883 w 5504755"/>
                  <a:gd name="connsiteY105" fmla="*/ 1763194 h 4297270"/>
                  <a:gd name="connsiteX106" fmla="*/ 1504865 w 5504755"/>
                  <a:gd name="connsiteY106" fmla="*/ 1726289 h 4297270"/>
                  <a:gd name="connsiteX107" fmla="*/ 1357249 w 5504755"/>
                  <a:gd name="connsiteY107" fmla="*/ 1615577 h 4297270"/>
                  <a:gd name="connsiteX108" fmla="*/ 1295742 w 5504755"/>
                  <a:gd name="connsiteY108" fmla="*/ 1488464 h 4297270"/>
                  <a:gd name="connsiteX109" fmla="*/ 1217834 w 5504755"/>
                  <a:gd name="connsiteY109" fmla="*/ 1472062 h 4297270"/>
                  <a:gd name="connsiteX110" fmla="*/ 1123524 w 5504755"/>
                  <a:gd name="connsiteY110" fmla="*/ 1455659 h 4297270"/>
                  <a:gd name="connsiteX111" fmla="*/ 1041515 w 5504755"/>
                  <a:gd name="connsiteY111" fmla="*/ 1426957 h 4297270"/>
                  <a:gd name="connsiteX112" fmla="*/ 951305 w 5504755"/>
                  <a:gd name="connsiteY112" fmla="*/ 1377751 h 4297270"/>
                  <a:gd name="connsiteX113" fmla="*/ 897999 w 5504755"/>
                  <a:gd name="connsiteY113" fmla="*/ 1344948 h 4297270"/>
                  <a:gd name="connsiteX114" fmla="*/ 824191 w 5504755"/>
                  <a:gd name="connsiteY114" fmla="*/ 1312144 h 4297270"/>
                  <a:gd name="connsiteX115" fmla="*/ 754483 w 5504755"/>
                  <a:gd name="connsiteY115" fmla="*/ 1299843 h 4297270"/>
                  <a:gd name="connsiteX116" fmla="*/ 692976 w 5504755"/>
                  <a:gd name="connsiteY116" fmla="*/ 1250636 h 4297270"/>
                  <a:gd name="connsiteX117" fmla="*/ 627369 w 5504755"/>
                  <a:gd name="connsiteY117" fmla="*/ 1209633 h 4297270"/>
                  <a:gd name="connsiteX118" fmla="*/ 602767 w 5504755"/>
                  <a:gd name="connsiteY118" fmla="*/ 1123524 h 4297270"/>
                  <a:gd name="connsiteX119" fmla="*/ 578164 w 5504755"/>
                  <a:gd name="connsiteY119" fmla="*/ 1021012 h 4297270"/>
                  <a:gd name="connsiteX120" fmla="*/ 549461 w 5504755"/>
                  <a:gd name="connsiteY120" fmla="*/ 885697 h 4297270"/>
                  <a:gd name="connsiteX121" fmla="*/ 471553 w 5504755"/>
                  <a:gd name="connsiteY121" fmla="*/ 787285 h 4297270"/>
                  <a:gd name="connsiteX122" fmla="*/ 299333 w 5504755"/>
                  <a:gd name="connsiteY122" fmla="*/ 623268 h 4297270"/>
                  <a:gd name="connsiteX123" fmla="*/ 246028 w 5504755"/>
                  <a:gd name="connsiteY123" fmla="*/ 508456 h 4297270"/>
                  <a:gd name="connsiteX124" fmla="*/ 151718 w 5504755"/>
                  <a:gd name="connsiteY124" fmla="*/ 266529 h 4297270"/>
                  <a:gd name="connsiteX125" fmla="*/ 0 w 5504755"/>
                  <a:gd name="connsiteY12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24797 w 5504755"/>
                  <a:gd name="connsiteY75" fmla="*/ 3136843 h 4297270"/>
                  <a:gd name="connsiteX76" fmla="*/ 3583793 w 5504755"/>
                  <a:gd name="connsiteY76" fmla="*/ 3120441 h 4297270"/>
                  <a:gd name="connsiteX77" fmla="*/ 3481281 w 5504755"/>
                  <a:gd name="connsiteY77" fmla="*/ 3046633 h 4297270"/>
                  <a:gd name="connsiteX78" fmla="*/ 3436177 w 5504755"/>
                  <a:gd name="connsiteY78" fmla="*/ 2993328 h 4297270"/>
                  <a:gd name="connsiteX79" fmla="*/ 3448478 w 5504755"/>
                  <a:gd name="connsiteY79" fmla="*/ 2907218 h 4297270"/>
                  <a:gd name="connsiteX80" fmla="*/ 3399272 w 5504755"/>
                  <a:gd name="connsiteY80" fmla="*/ 2874415 h 4297270"/>
                  <a:gd name="connsiteX81" fmla="*/ 3276259 w 5504755"/>
                  <a:gd name="connsiteY81" fmla="*/ 2878515 h 4297270"/>
                  <a:gd name="connsiteX82" fmla="*/ 3202451 w 5504755"/>
                  <a:gd name="connsiteY82" fmla="*/ 2845711 h 4297270"/>
                  <a:gd name="connsiteX83" fmla="*/ 3157345 w 5504755"/>
                  <a:gd name="connsiteY83" fmla="*/ 2821109 h 4297270"/>
                  <a:gd name="connsiteX84" fmla="*/ 3124542 w 5504755"/>
                  <a:gd name="connsiteY84" fmla="*/ 2763702 h 4297270"/>
                  <a:gd name="connsiteX85" fmla="*/ 3071237 w 5504755"/>
                  <a:gd name="connsiteY85" fmla="*/ 2677593 h 4297270"/>
                  <a:gd name="connsiteX86" fmla="*/ 3050734 w 5504755"/>
                  <a:gd name="connsiteY86" fmla="*/ 2603785 h 4297270"/>
                  <a:gd name="connsiteX87" fmla="*/ 3009730 w 5504755"/>
                  <a:gd name="connsiteY87" fmla="*/ 2509475 h 4297270"/>
                  <a:gd name="connsiteX88" fmla="*/ 2968725 w 5504755"/>
                  <a:gd name="connsiteY88" fmla="*/ 2468470 h 4297270"/>
                  <a:gd name="connsiteX89" fmla="*/ 2894917 w 5504755"/>
                  <a:gd name="connsiteY89" fmla="*/ 2419265 h 4297270"/>
                  <a:gd name="connsiteX90" fmla="*/ 2771904 w 5504755"/>
                  <a:gd name="connsiteY90" fmla="*/ 2382361 h 4297270"/>
                  <a:gd name="connsiteX91" fmla="*/ 2739100 w 5504755"/>
                  <a:gd name="connsiteY91" fmla="*/ 2378260 h 4297270"/>
                  <a:gd name="connsiteX92" fmla="*/ 2476672 w 5504755"/>
                  <a:gd name="connsiteY92" fmla="*/ 2374160 h 4297270"/>
                  <a:gd name="connsiteX93" fmla="*/ 2427466 w 5504755"/>
                  <a:gd name="connsiteY93" fmla="*/ 2361859 h 4297270"/>
                  <a:gd name="connsiteX94" fmla="*/ 2304453 w 5504755"/>
                  <a:gd name="connsiteY94" fmla="*/ 2255247 h 4297270"/>
                  <a:gd name="connsiteX95" fmla="*/ 2259347 w 5504755"/>
                  <a:gd name="connsiteY95" fmla="*/ 2197841 h 4297270"/>
                  <a:gd name="connsiteX96" fmla="*/ 2222444 w 5504755"/>
                  <a:gd name="connsiteY96" fmla="*/ 2132234 h 4297270"/>
                  <a:gd name="connsiteX97" fmla="*/ 2181440 w 5504755"/>
                  <a:gd name="connsiteY97" fmla="*/ 2066626 h 4297270"/>
                  <a:gd name="connsiteX98" fmla="*/ 2128133 w 5504755"/>
                  <a:gd name="connsiteY98" fmla="*/ 2005120 h 4297270"/>
                  <a:gd name="connsiteX99" fmla="*/ 2058426 w 5504755"/>
                  <a:gd name="connsiteY99" fmla="*/ 1927211 h 4297270"/>
                  <a:gd name="connsiteX100" fmla="*/ 2017421 w 5504755"/>
                  <a:gd name="connsiteY100" fmla="*/ 1906708 h 4297270"/>
                  <a:gd name="connsiteX101" fmla="*/ 1968217 w 5504755"/>
                  <a:gd name="connsiteY101" fmla="*/ 1882106 h 4297270"/>
                  <a:gd name="connsiteX102" fmla="*/ 1849303 w 5504755"/>
                  <a:gd name="connsiteY102" fmla="*/ 1841102 h 4297270"/>
                  <a:gd name="connsiteX103" fmla="*/ 1742692 w 5504755"/>
                  <a:gd name="connsiteY103" fmla="*/ 1808298 h 4297270"/>
                  <a:gd name="connsiteX104" fmla="*/ 1668883 w 5504755"/>
                  <a:gd name="connsiteY104" fmla="*/ 1763194 h 4297270"/>
                  <a:gd name="connsiteX105" fmla="*/ 1504865 w 5504755"/>
                  <a:gd name="connsiteY105" fmla="*/ 1726289 h 4297270"/>
                  <a:gd name="connsiteX106" fmla="*/ 1357249 w 5504755"/>
                  <a:gd name="connsiteY106" fmla="*/ 1615577 h 4297270"/>
                  <a:gd name="connsiteX107" fmla="*/ 1295742 w 5504755"/>
                  <a:gd name="connsiteY107" fmla="*/ 1488464 h 4297270"/>
                  <a:gd name="connsiteX108" fmla="*/ 1217834 w 5504755"/>
                  <a:gd name="connsiteY108" fmla="*/ 1472062 h 4297270"/>
                  <a:gd name="connsiteX109" fmla="*/ 1123524 w 5504755"/>
                  <a:gd name="connsiteY109" fmla="*/ 1455659 h 4297270"/>
                  <a:gd name="connsiteX110" fmla="*/ 1041515 w 5504755"/>
                  <a:gd name="connsiteY110" fmla="*/ 1426957 h 4297270"/>
                  <a:gd name="connsiteX111" fmla="*/ 951305 w 5504755"/>
                  <a:gd name="connsiteY111" fmla="*/ 1377751 h 4297270"/>
                  <a:gd name="connsiteX112" fmla="*/ 897999 w 5504755"/>
                  <a:gd name="connsiteY112" fmla="*/ 1344948 h 4297270"/>
                  <a:gd name="connsiteX113" fmla="*/ 824191 w 5504755"/>
                  <a:gd name="connsiteY113" fmla="*/ 1312144 h 4297270"/>
                  <a:gd name="connsiteX114" fmla="*/ 754483 w 5504755"/>
                  <a:gd name="connsiteY114" fmla="*/ 1299843 h 4297270"/>
                  <a:gd name="connsiteX115" fmla="*/ 692976 w 5504755"/>
                  <a:gd name="connsiteY115" fmla="*/ 1250636 h 4297270"/>
                  <a:gd name="connsiteX116" fmla="*/ 627369 w 5504755"/>
                  <a:gd name="connsiteY116" fmla="*/ 1209633 h 4297270"/>
                  <a:gd name="connsiteX117" fmla="*/ 602767 w 5504755"/>
                  <a:gd name="connsiteY117" fmla="*/ 1123524 h 4297270"/>
                  <a:gd name="connsiteX118" fmla="*/ 578164 w 5504755"/>
                  <a:gd name="connsiteY118" fmla="*/ 1021012 h 4297270"/>
                  <a:gd name="connsiteX119" fmla="*/ 549461 w 5504755"/>
                  <a:gd name="connsiteY119" fmla="*/ 885697 h 4297270"/>
                  <a:gd name="connsiteX120" fmla="*/ 471553 w 5504755"/>
                  <a:gd name="connsiteY120" fmla="*/ 787285 h 4297270"/>
                  <a:gd name="connsiteX121" fmla="*/ 299333 w 5504755"/>
                  <a:gd name="connsiteY121" fmla="*/ 623268 h 4297270"/>
                  <a:gd name="connsiteX122" fmla="*/ 246028 w 5504755"/>
                  <a:gd name="connsiteY122" fmla="*/ 508456 h 4297270"/>
                  <a:gd name="connsiteX123" fmla="*/ 151718 w 5504755"/>
                  <a:gd name="connsiteY123" fmla="*/ 266529 h 4297270"/>
                  <a:gd name="connsiteX124" fmla="*/ 0 w 5504755"/>
                  <a:gd name="connsiteY12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583793 w 5504755"/>
                  <a:gd name="connsiteY75" fmla="*/ 3120441 h 4297270"/>
                  <a:gd name="connsiteX76" fmla="*/ 3481281 w 5504755"/>
                  <a:gd name="connsiteY76" fmla="*/ 3046633 h 4297270"/>
                  <a:gd name="connsiteX77" fmla="*/ 3436177 w 5504755"/>
                  <a:gd name="connsiteY77" fmla="*/ 2993328 h 4297270"/>
                  <a:gd name="connsiteX78" fmla="*/ 3448478 w 5504755"/>
                  <a:gd name="connsiteY78" fmla="*/ 2907218 h 4297270"/>
                  <a:gd name="connsiteX79" fmla="*/ 3399272 w 5504755"/>
                  <a:gd name="connsiteY79" fmla="*/ 2874415 h 4297270"/>
                  <a:gd name="connsiteX80" fmla="*/ 3276259 w 5504755"/>
                  <a:gd name="connsiteY80" fmla="*/ 2878515 h 4297270"/>
                  <a:gd name="connsiteX81" fmla="*/ 3202451 w 5504755"/>
                  <a:gd name="connsiteY81" fmla="*/ 2845711 h 4297270"/>
                  <a:gd name="connsiteX82" fmla="*/ 3157345 w 5504755"/>
                  <a:gd name="connsiteY82" fmla="*/ 2821109 h 4297270"/>
                  <a:gd name="connsiteX83" fmla="*/ 3124542 w 5504755"/>
                  <a:gd name="connsiteY83" fmla="*/ 2763702 h 4297270"/>
                  <a:gd name="connsiteX84" fmla="*/ 3071237 w 5504755"/>
                  <a:gd name="connsiteY84" fmla="*/ 2677593 h 4297270"/>
                  <a:gd name="connsiteX85" fmla="*/ 3050734 w 5504755"/>
                  <a:gd name="connsiteY85" fmla="*/ 2603785 h 4297270"/>
                  <a:gd name="connsiteX86" fmla="*/ 3009730 w 5504755"/>
                  <a:gd name="connsiteY86" fmla="*/ 2509475 h 4297270"/>
                  <a:gd name="connsiteX87" fmla="*/ 2968725 w 5504755"/>
                  <a:gd name="connsiteY87" fmla="*/ 2468470 h 4297270"/>
                  <a:gd name="connsiteX88" fmla="*/ 2894917 w 5504755"/>
                  <a:gd name="connsiteY88" fmla="*/ 2419265 h 4297270"/>
                  <a:gd name="connsiteX89" fmla="*/ 2771904 w 5504755"/>
                  <a:gd name="connsiteY89" fmla="*/ 2382361 h 4297270"/>
                  <a:gd name="connsiteX90" fmla="*/ 2739100 w 5504755"/>
                  <a:gd name="connsiteY90" fmla="*/ 2378260 h 4297270"/>
                  <a:gd name="connsiteX91" fmla="*/ 2476672 w 5504755"/>
                  <a:gd name="connsiteY91" fmla="*/ 2374160 h 4297270"/>
                  <a:gd name="connsiteX92" fmla="*/ 2427466 w 5504755"/>
                  <a:gd name="connsiteY92" fmla="*/ 2361859 h 4297270"/>
                  <a:gd name="connsiteX93" fmla="*/ 2304453 w 5504755"/>
                  <a:gd name="connsiteY93" fmla="*/ 2255247 h 4297270"/>
                  <a:gd name="connsiteX94" fmla="*/ 2259347 w 5504755"/>
                  <a:gd name="connsiteY94" fmla="*/ 2197841 h 4297270"/>
                  <a:gd name="connsiteX95" fmla="*/ 2222444 w 5504755"/>
                  <a:gd name="connsiteY95" fmla="*/ 2132234 h 4297270"/>
                  <a:gd name="connsiteX96" fmla="*/ 2181440 w 5504755"/>
                  <a:gd name="connsiteY96" fmla="*/ 2066626 h 4297270"/>
                  <a:gd name="connsiteX97" fmla="*/ 2128133 w 5504755"/>
                  <a:gd name="connsiteY97" fmla="*/ 2005120 h 4297270"/>
                  <a:gd name="connsiteX98" fmla="*/ 2058426 w 5504755"/>
                  <a:gd name="connsiteY98" fmla="*/ 1927211 h 4297270"/>
                  <a:gd name="connsiteX99" fmla="*/ 2017421 w 5504755"/>
                  <a:gd name="connsiteY99" fmla="*/ 1906708 h 4297270"/>
                  <a:gd name="connsiteX100" fmla="*/ 1968217 w 5504755"/>
                  <a:gd name="connsiteY100" fmla="*/ 1882106 h 4297270"/>
                  <a:gd name="connsiteX101" fmla="*/ 1849303 w 5504755"/>
                  <a:gd name="connsiteY101" fmla="*/ 1841102 h 4297270"/>
                  <a:gd name="connsiteX102" fmla="*/ 1742692 w 5504755"/>
                  <a:gd name="connsiteY102" fmla="*/ 1808298 h 4297270"/>
                  <a:gd name="connsiteX103" fmla="*/ 1668883 w 5504755"/>
                  <a:gd name="connsiteY103" fmla="*/ 1763194 h 4297270"/>
                  <a:gd name="connsiteX104" fmla="*/ 1504865 w 5504755"/>
                  <a:gd name="connsiteY104" fmla="*/ 1726289 h 4297270"/>
                  <a:gd name="connsiteX105" fmla="*/ 1357249 w 5504755"/>
                  <a:gd name="connsiteY105" fmla="*/ 1615577 h 4297270"/>
                  <a:gd name="connsiteX106" fmla="*/ 1295742 w 5504755"/>
                  <a:gd name="connsiteY106" fmla="*/ 1488464 h 4297270"/>
                  <a:gd name="connsiteX107" fmla="*/ 1217834 w 5504755"/>
                  <a:gd name="connsiteY107" fmla="*/ 1472062 h 4297270"/>
                  <a:gd name="connsiteX108" fmla="*/ 1123524 w 5504755"/>
                  <a:gd name="connsiteY108" fmla="*/ 1455659 h 4297270"/>
                  <a:gd name="connsiteX109" fmla="*/ 1041515 w 5504755"/>
                  <a:gd name="connsiteY109" fmla="*/ 1426957 h 4297270"/>
                  <a:gd name="connsiteX110" fmla="*/ 951305 w 5504755"/>
                  <a:gd name="connsiteY110" fmla="*/ 1377751 h 4297270"/>
                  <a:gd name="connsiteX111" fmla="*/ 897999 w 5504755"/>
                  <a:gd name="connsiteY111" fmla="*/ 1344948 h 4297270"/>
                  <a:gd name="connsiteX112" fmla="*/ 824191 w 5504755"/>
                  <a:gd name="connsiteY112" fmla="*/ 1312144 h 4297270"/>
                  <a:gd name="connsiteX113" fmla="*/ 754483 w 5504755"/>
                  <a:gd name="connsiteY113" fmla="*/ 1299843 h 4297270"/>
                  <a:gd name="connsiteX114" fmla="*/ 692976 w 5504755"/>
                  <a:gd name="connsiteY114" fmla="*/ 1250636 h 4297270"/>
                  <a:gd name="connsiteX115" fmla="*/ 627369 w 5504755"/>
                  <a:gd name="connsiteY115" fmla="*/ 1209633 h 4297270"/>
                  <a:gd name="connsiteX116" fmla="*/ 602767 w 5504755"/>
                  <a:gd name="connsiteY116" fmla="*/ 1123524 h 4297270"/>
                  <a:gd name="connsiteX117" fmla="*/ 578164 w 5504755"/>
                  <a:gd name="connsiteY117" fmla="*/ 1021012 h 4297270"/>
                  <a:gd name="connsiteX118" fmla="*/ 549461 w 5504755"/>
                  <a:gd name="connsiteY118" fmla="*/ 885697 h 4297270"/>
                  <a:gd name="connsiteX119" fmla="*/ 471553 w 5504755"/>
                  <a:gd name="connsiteY119" fmla="*/ 787285 h 4297270"/>
                  <a:gd name="connsiteX120" fmla="*/ 299333 w 5504755"/>
                  <a:gd name="connsiteY120" fmla="*/ 623268 h 4297270"/>
                  <a:gd name="connsiteX121" fmla="*/ 246028 w 5504755"/>
                  <a:gd name="connsiteY121" fmla="*/ 508456 h 4297270"/>
                  <a:gd name="connsiteX122" fmla="*/ 151718 w 5504755"/>
                  <a:gd name="connsiteY122" fmla="*/ 266529 h 4297270"/>
                  <a:gd name="connsiteX123" fmla="*/ 0 w 5504755"/>
                  <a:gd name="connsiteY12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41199 w 5504755"/>
                  <a:gd name="connsiteY74" fmla="*/ 3153245 h 4297270"/>
                  <a:gd name="connsiteX75" fmla="*/ 3604295 w 5504755"/>
                  <a:gd name="connsiteY75" fmla="*/ 3083537 h 4297270"/>
                  <a:gd name="connsiteX76" fmla="*/ 3481281 w 5504755"/>
                  <a:gd name="connsiteY76" fmla="*/ 3046633 h 4297270"/>
                  <a:gd name="connsiteX77" fmla="*/ 3436177 w 5504755"/>
                  <a:gd name="connsiteY77" fmla="*/ 2993328 h 4297270"/>
                  <a:gd name="connsiteX78" fmla="*/ 3448478 w 5504755"/>
                  <a:gd name="connsiteY78" fmla="*/ 2907218 h 4297270"/>
                  <a:gd name="connsiteX79" fmla="*/ 3399272 w 5504755"/>
                  <a:gd name="connsiteY79" fmla="*/ 2874415 h 4297270"/>
                  <a:gd name="connsiteX80" fmla="*/ 3276259 w 5504755"/>
                  <a:gd name="connsiteY80" fmla="*/ 2878515 h 4297270"/>
                  <a:gd name="connsiteX81" fmla="*/ 3202451 w 5504755"/>
                  <a:gd name="connsiteY81" fmla="*/ 2845711 h 4297270"/>
                  <a:gd name="connsiteX82" fmla="*/ 3157345 w 5504755"/>
                  <a:gd name="connsiteY82" fmla="*/ 2821109 h 4297270"/>
                  <a:gd name="connsiteX83" fmla="*/ 3124542 w 5504755"/>
                  <a:gd name="connsiteY83" fmla="*/ 2763702 h 4297270"/>
                  <a:gd name="connsiteX84" fmla="*/ 3071237 w 5504755"/>
                  <a:gd name="connsiteY84" fmla="*/ 2677593 h 4297270"/>
                  <a:gd name="connsiteX85" fmla="*/ 3050734 w 5504755"/>
                  <a:gd name="connsiteY85" fmla="*/ 2603785 h 4297270"/>
                  <a:gd name="connsiteX86" fmla="*/ 3009730 w 5504755"/>
                  <a:gd name="connsiteY86" fmla="*/ 2509475 h 4297270"/>
                  <a:gd name="connsiteX87" fmla="*/ 2968725 w 5504755"/>
                  <a:gd name="connsiteY87" fmla="*/ 2468470 h 4297270"/>
                  <a:gd name="connsiteX88" fmla="*/ 2894917 w 5504755"/>
                  <a:gd name="connsiteY88" fmla="*/ 2419265 h 4297270"/>
                  <a:gd name="connsiteX89" fmla="*/ 2771904 w 5504755"/>
                  <a:gd name="connsiteY89" fmla="*/ 2382361 h 4297270"/>
                  <a:gd name="connsiteX90" fmla="*/ 2739100 w 5504755"/>
                  <a:gd name="connsiteY90" fmla="*/ 2378260 h 4297270"/>
                  <a:gd name="connsiteX91" fmla="*/ 2476672 w 5504755"/>
                  <a:gd name="connsiteY91" fmla="*/ 2374160 h 4297270"/>
                  <a:gd name="connsiteX92" fmla="*/ 2427466 w 5504755"/>
                  <a:gd name="connsiteY92" fmla="*/ 2361859 h 4297270"/>
                  <a:gd name="connsiteX93" fmla="*/ 2304453 w 5504755"/>
                  <a:gd name="connsiteY93" fmla="*/ 2255247 h 4297270"/>
                  <a:gd name="connsiteX94" fmla="*/ 2259347 w 5504755"/>
                  <a:gd name="connsiteY94" fmla="*/ 2197841 h 4297270"/>
                  <a:gd name="connsiteX95" fmla="*/ 2222444 w 5504755"/>
                  <a:gd name="connsiteY95" fmla="*/ 2132234 h 4297270"/>
                  <a:gd name="connsiteX96" fmla="*/ 2181440 w 5504755"/>
                  <a:gd name="connsiteY96" fmla="*/ 2066626 h 4297270"/>
                  <a:gd name="connsiteX97" fmla="*/ 2128133 w 5504755"/>
                  <a:gd name="connsiteY97" fmla="*/ 2005120 h 4297270"/>
                  <a:gd name="connsiteX98" fmla="*/ 2058426 w 5504755"/>
                  <a:gd name="connsiteY98" fmla="*/ 1927211 h 4297270"/>
                  <a:gd name="connsiteX99" fmla="*/ 2017421 w 5504755"/>
                  <a:gd name="connsiteY99" fmla="*/ 1906708 h 4297270"/>
                  <a:gd name="connsiteX100" fmla="*/ 1968217 w 5504755"/>
                  <a:gd name="connsiteY100" fmla="*/ 1882106 h 4297270"/>
                  <a:gd name="connsiteX101" fmla="*/ 1849303 w 5504755"/>
                  <a:gd name="connsiteY101" fmla="*/ 1841102 h 4297270"/>
                  <a:gd name="connsiteX102" fmla="*/ 1742692 w 5504755"/>
                  <a:gd name="connsiteY102" fmla="*/ 1808298 h 4297270"/>
                  <a:gd name="connsiteX103" fmla="*/ 1668883 w 5504755"/>
                  <a:gd name="connsiteY103" fmla="*/ 1763194 h 4297270"/>
                  <a:gd name="connsiteX104" fmla="*/ 1504865 w 5504755"/>
                  <a:gd name="connsiteY104" fmla="*/ 1726289 h 4297270"/>
                  <a:gd name="connsiteX105" fmla="*/ 1357249 w 5504755"/>
                  <a:gd name="connsiteY105" fmla="*/ 1615577 h 4297270"/>
                  <a:gd name="connsiteX106" fmla="*/ 1295742 w 5504755"/>
                  <a:gd name="connsiteY106" fmla="*/ 1488464 h 4297270"/>
                  <a:gd name="connsiteX107" fmla="*/ 1217834 w 5504755"/>
                  <a:gd name="connsiteY107" fmla="*/ 1472062 h 4297270"/>
                  <a:gd name="connsiteX108" fmla="*/ 1123524 w 5504755"/>
                  <a:gd name="connsiteY108" fmla="*/ 1455659 h 4297270"/>
                  <a:gd name="connsiteX109" fmla="*/ 1041515 w 5504755"/>
                  <a:gd name="connsiteY109" fmla="*/ 1426957 h 4297270"/>
                  <a:gd name="connsiteX110" fmla="*/ 951305 w 5504755"/>
                  <a:gd name="connsiteY110" fmla="*/ 1377751 h 4297270"/>
                  <a:gd name="connsiteX111" fmla="*/ 897999 w 5504755"/>
                  <a:gd name="connsiteY111" fmla="*/ 1344948 h 4297270"/>
                  <a:gd name="connsiteX112" fmla="*/ 824191 w 5504755"/>
                  <a:gd name="connsiteY112" fmla="*/ 1312144 h 4297270"/>
                  <a:gd name="connsiteX113" fmla="*/ 754483 w 5504755"/>
                  <a:gd name="connsiteY113" fmla="*/ 1299843 h 4297270"/>
                  <a:gd name="connsiteX114" fmla="*/ 692976 w 5504755"/>
                  <a:gd name="connsiteY114" fmla="*/ 1250636 h 4297270"/>
                  <a:gd name="connsiteX115" fmla="*/ 627369 w 5504755"/>
                  <a:gd name="connsiteY115" fmla="*/ 1209633 h 4297270"/>
                  <a:gd name="connsiteX116" fmla="*/ 602767 w 5504755"/>
                  <a:gd name="connsiteY116" fmla="*/ 1123524 h 4297270"/>
                  <a:gd name="connsiteX117" fmla="*/ 578164 w 5504755"/>
                  <a:gd name="connsiteY117" fmla="*/ 1021012 h 4297270"/>
                  <a:gd name="connsiteX118" fmla="*/ 549461 w 5504755"/>
                  <a:gd name="connsiteY118" fmla="*/ 885697 h 4297270"/>
                  <a:gd name="connsiteX119" fmla="*/ 471553 w 5504755"/>
                  <a:gd name="connsiteY119" fmla="*/ 787285 h 4297270"/>
                  <a:gd name="connsiteX120" fmla="*/ 299333 w 5504755"/>
                  <a:gd name="connsiteY120" fmla="*/ 623268 h 4297270"/>
                  <a:gd name="connsiteX121" fmla="*/ 246028 w 5504755"/>
                  <a:gd name="connsiteY121" fmla="*/ 508456 h 4297270"/>
                  <a:gd name="connsiteX122" fmla="*/ 151718 w 5504755"/>
                  <a:gd name="connsiteY122" fmla="*/ 266529 h 4297270"/>
                  <a:gd name="connsiteX123" fmla="*/ 0 w 5504755"/>
                  <a:gd name="connsiteY12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53500 w 5504755"/>
                  <a:gd name="connsiteY73" fmla="*/ 3157346 h 4297270"/>
                  <a:gd name="connsiteX74" fmla="*/ 3604295 w 5504755"/>
                  <a:gd name="connsiteY74" fmla="*/ 3083537 h 4297270"/>
                  <a:gd name="connsiteX75" fmla="*/ 3481281 w 5504755"/>
                  <a:gd name="connsiteY75" fmla="*/ 3046633 h 4297270"/>
                  <a:gd name="connsiteX76" fmla="*/ 3436177 w 5504755"/>
                  <a:gd name="connsiteY76" fmla="*/ 2993328 h 4297270"/>
                  <a:gd name="connsiteX77" fmla="*/ 3448478 w 5504755"/>
                  <a:gd name="connsiteY77" fmla="*/ 2907218 h 4297270"/>
                  <a:gd name="connsiteX78" fmla="*/ 3399272 w 5504755"/>
                  <a:gd name="connsiteY78" fmla="*/ 2874415 h 4297270"/>
                  <a:gd name="connsiteX79" fmla="*/ 3276259 w 5504755"/>
                  <a:gd name="connsiteY79" fmla="*/ 2878515 h 4297270"/>
                  <a:gd name="connsiteX80" fmla="*/ 3202451 w 5504755"/>
                  <a:gd name="connsiteY80" fmla="*/ 2845711 h 4297270"/>
                  <a:gd name="connsiteX81" fmla="*/ 3157345 w 5504755"/>
                  <a:gd name="connsiteY81" fmla="*/ 2821109 h 4297270"/>
                  <a:gd name="connsiteX82" fmla="*/ 3124542 w 5504755"/>
                  <a:gd name="connsiteY82" fmla="*/ 2763702 h 4297270"/>
                  <a:gd name="connsiteX83" fmla="*/ 3071237 w 5504755"/>
                  <a:gd name="connsiteY83" fmla="*/ 2677593 h 4297270"/>
                  <a:gd name="connsiteX84" fmla="*/ 3050734 w 5504755"/>
                  <a:gd name="connsiteY84" fmla="*/ 2603785 h 4297270"/>
                  <a:gd name="connsiteX85" fmla="*/ 3009730 w 5504755"/>
                  <a:gd name="connsiteY85" fmla="*/ 2509475 h 4297270"/>
                  <a:gd name="connsiteX86" fmla="*/ 2968725 w 5504755"/>
                  <a:gd name="connsiteY86" fmla="*/ 2468470 h 4297270"/>
                  <a:gd name="connsiteX87" fmla="*/ 2894917 w 5504755"/>
                  <a:gd name="connsiteY87" fmla="*/ 2419265 h 4297270"/>
                  <a:gd name="connsiteX88" fmla="*/ 2771904 w 5504755"/>
                  <a:gd name="connsiteY88" fmla="*/ 2382361 h 4297270"/>
                  <a:gd name="connsiteX89" fmla="*/ 2739100 w 5504755"/>
                  <a:gd name="connsiteY89" fmla="*/ 2378260 h 4297270"/>
                  <a:gd name="connsiteX90" fmla="*/ 2476672 w 5504755"/>
                  <a:gd name="connsiteY90" fmla="*/ 2374160 h 4297270"/>
                  <a:gd name="connsiteX91" fmla="*/ 2427466 w 5504755"/>
                  <a:gd name="connsiteY91" fmla="*/ 2361859 h 4297270"/>
                  <a:gd name="connsiteX92" fmla="*/ 2304453 w 5504755"/>
                  <a:gd name="connsiteY92" fmla="*/ 2255247 h 4297270"/>
                  <a:gd name="connsiteX93" fmla="*/ 2259347 w 5504755"/>
                  <a:gd name="connsiteY93" fmla="*/ 2197841 h 4297270"/>
                  <a:gd name="connsiteX94" fmla="*/ 2222444 w 5504755"/>
                  <a:gd name="connsiteY94" fmla="*/ 2132234 h 4297270"/>
                  <a:gd name="connsiteX95" fmla="*/ 2181440 w 5504755"/>
                  <a:gd name="connsiteY95" fmla="*/ 2066626 h 4297270"/>
                  <a:gd name="connsiteX96" fmla="*/ 2128133 w 5504755"/>
                  <a:gd name="connsiteY96" fmla="*/ 2005120 h 4297270"/>
                  <a:gd name="connsiteX97" fmla="*/ 2058426 w 5504755"/>
                  <a:gd name="connsiteY97" fmla="*/ 1927211 h 4297270"/>
                  <a:gd name="connsiteX98" fmla="*/ 2017421 w 5504755"/>
                  <a:gd name="connsiteY98" fmla="*/ 1906708 h 4297270"/>
                  <a:gd name="connsiteX99" fmla="*/ 1968217 w 5504755"/>
                  <a:gd name="connsiteY99" fmla="*/ 1882106 h 4297270"/>
                  <a:gd name="connsiteX100" fmla="*/ 1849303 w 5504755"/>
                  <a:gd name="connsiteY100" fmla="*/ 1841102 h 4297270"/>
                  <a:gd name="connsiteX101" fmla="*/ 1742692 w 5504755"/>
                  <a:gd name="connsiteY101" fmla="*/ 1808298 h 4297270"/>
                  <a:gd name="connsiteX102" fmla="*/ 1668883 w 5504755"/>
                  <a:gd name="connsiteY102" fmla="*/ 1763194 h 4297270"/>
                  <a:gd name="connsiteX103" fmla="*/ 1504865 w 5504755"/>
                  <a:gd name="connsiteY103" fmla="*/ 1726289 h 4297270"/>
                  <a:gd name="connsiteX104" fmla="*/ 1357249 w 5504755"/>
                  <a:gd name="connsiteY104" fmla="*/ 1615577 h 4297270"/>
                  <a:gd name="connsiteX105" fmla="*/ 1295742 w 5504755"/>
                  <a:gd name="connsiteY105" fmla="*/ 1488464 h 4297270"/>
                  <a:gd name="connsiteX106" fmla="*/ 1217834 w 5504755"/>
                  <a:gd name="connsiteY106" fmla="*/ 1472062 h 4297270"/>
                  <a:gd name="connsiteX107" fmla="*/ 1123524 w 5504755"/>
                  <a:gd name="connsiteY107" fmla="*/ 1455659 h 4297270"/>
                  <a:gd name="connsiteX108" fmla="*/ 1041515 w 5504755"/>
                  <a:gd name="connsiteY108" fmla="*/ 1426957 h 4297270"/>
                  <a:gd name="connsiteX109" fmla="*/ 951305 w 5504755"/>
                  <a:gd name="connsiteY109" fmla="*/ 1377751 h 4297270"/>
                  <a:gd name="connsiteX110" fmla="*/ 897999 w 5504755"/>
                  <a:gd name="connsiteY110" fmla="*/ 1344948 h 4297270"/>
                  <a:gd name="connsiteX111" fmla="*/ 824191 w 5504755"/>
                  <a:gd name="connsiteY111" fmla="*/ 1312144 h 4297270"/>
                  <a:gd name="connsiteX112" fmla="*/ 754483 w 5504755"/>
                  <a:gd name="connsiteY112" fmla="*/ 1299843 h 4297270"/>
                  <a:gd name="connsiteX113" fmla="*/ 692976 w 5504755"/>
                  <a:gd name="connsiteY113" fmla="*/ 1250636 h 4297270"/>
                  <a:gd name="connsiteX114" fmla="*/ 627369 w 5504755"/>
                  <a:gd name="connsiteY114" fmla="*/ 1209633 h 4297270"/>
                  <a:gd name="connsiteX115" fmla="*/ 602767 w 5504755"/>
                  <a:gd name="connsiteY115" fmla="*/ 1123524 h 4297270"/>
                  <a:gd name="connsiteX116" fmla="*/ 578164 w 5504755"/>
                  <a:gd name="connsiteY116" fmla="*/ 1021012 h 4297270"/>
                  <a:gd name="connsiteX117" fmla="*/ 549461 w 5504755"/>
                  <a:gd name="connsiteY117" fmla="*/ 885697 h 4297270"/>
                  <a:gd name="connsiteX118" fmla="*/ 471553 w 5504755"/>
                  <a:gd name="connsiteY118" fmla="*/ 787285 h 4297270"/>
                  <a:gd name="connsiteX119" fmla="*/ 299333 w 5504755"/>
                  <a:gd name="connsiteY119" fmla="*/ 623268 h 4297270"/>
                  <a:gd name="connsiteX120" fmla="*/ 246028 w 5504755"/>
                  <a:gd name="connsiteY120" fmla="*/ 508456 h 4297270"/>
                  <a:gd name="connsiteX121" fmla="*/ 151718 w 5504755"/>
                  <a:gd name="connsiteY121" fmla="*/ 266529 h 4297270"/>
                  <a:gd name="connsiteX122" fmla="*/ 0 w 5504755"/>
                  <a:gd name="connsiteY12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82203 w 5504755"/>
                  <a:gd name="connsiteY72" fmla="*/ 3173747 h 4297270"/>
                  <a:gd name="connsiteX73" fmla="*/ 3604295 w 5504755"/>
                  <a:gd name="connsiteY73" fmla="*/ 3083537 h 4297270"/>
                  <a:gd name="connsiteX74" fmla="*/ 3481281 w 5504755"/>
                  <a:gd name="connsiteY74" fmla="*/ 3046633 h 4297270"/>
                  <a:gd name="connsiteX75" fmla="*/ 3436177 w 5504755"/>
                  <a:gd name="connsiteY75" fmla="*/ 2993328 h 4297270"/>
                  <a:gd name="connsiteX76" fmla="*/ 3448478 w 5504755"/>
                  <a:gd name="connsiteY76" fmla="*/ 2907218 h 4297270"/>
                  <a:gd name="connsiteX77" fmla="*/ 3399272 w 5504755"/>
                  <a:gd name="connsiteY77" fmla="*/ 2874415 h 4297270"/>
                  <a:gd name="connsiteX78" fmla="*/ 3276259 w 5504755"/>
                  <a:gd name="connsiteY78" fmla="*/ 2878515 h 4297270"/>
                  <a:gd name="connsiteX79" fmla="*/ 3202451 w 5504755"/>
                  <a:gd name="connsiteY79" fmla="*/ 2845711 h 4297270"/>
                  <a:gd name="connsiteX80" fmla="*/ 3157345 w 5504755"/>
                  <a:gd name="connsiteY80" fmla="*/ 2821109 h 4297270"/>
                  <a:gd name="connsiteX81" fmla="*/ 3124542 w 5504755"/>
                  <a:gd name="connsiteY81" fmla="*/ 2763702 h 4297270"/>
                  <a:gd name="connsiteX82" fmla="*/ 3071237 w 5504755"/>
                  <a:gd name="connsiteY82" fmla="*/ 2677593 h 4297270"/>
                  <a:gd name="connsiteX83" fmla="*/ 3050734 w 5504755"/>
                  <a:gd name="connsiteY83" fmla="*/ 2603785 h 4297270"/>
                  <a:gd name="connsiteX84" fmla="*/ 3009730 w 5504755"/>
                  <a:gd name="connsiteY84" fmla="*/ 2509475 h 4297270"/>
                  <a:gd name="connsiteX85" fmla="*/ 2968725 w 5504755"/>
                  <a:gd name="connsiteY85" fmla="*/ 2468470 h 4297270"/>
                  <a:gd name="connsiteX86" fmla="*/ 2894917 w 5504755"/>
                  <a:gd name="connsiteY86" fmla="*/ 2419265 h 4297270"/>
                  <a:gd name="connsiteX87" fmla="*/ 2771904 w 5504755"/>
                  <a:gd name="connsiteY87" fmla="*/ 2382361 h 4297270"/>
                  <a:gd name="connsiteX88" fmla="*/ 2739100 w 5504755"/>
                  <a:gd name="connsiteY88" fmla="*/ 2378260 h 4297270"/>
                  <a:gd name="connsiteX89" fmla="*/ 2476672 w 5504755"/>
                  <a:gd name="connsiteY89" fmla="*/ 2374160 h 4297270"/>
                  <a:gd name="connsiteX90" fmla="*/ 2427466 w 5504755"/>
                  <a:gd name="connsiteY90" fmla="*/ 2361859 h 4297270"/>
                  <a:gd name="connsiteX91" fmla="*/ 2304453 w 5504755"/>
                  <a:gd name="connsiteY91" fmla="*/ 2255247 h 4297270"/>
                  <a:gd name="connsiteX92" fmla="*/ 2259347 w 5504755"/>
                  <a:gd name="connsiteY92" fmla="*/ 2197841 h 4297270"/>
                  <a:gd name="connsiteX93" fmla="*/ 2222444 w 5504755"/>
                  <a:gd name="connsiteY93" fmla="*/ 2132234 h 4297270"/>
                  <a:gd name="connsiteX94" fmla="*/ 2181440 w 5504755"/>
                  <a:gd name="connsiteY94" fmla="*/ 2066626 h 4297270"/>
                  <a:gd name="connsiteX95" fmla="*/ 2128133 w 5504755"/>
                  <a:gd name="connsiteY95" fmla="*/ 2005120 h 4297270"/>
                  <a:gd name="connsiteX96" fmla="*/ 2058426 w 5504755"/>
                  <a:gd name="connsiteY96" fmla="*/ 1927211 h 4297270"/>
                  <a:gd name="connsiteX97" fmla="*/ 2017421 w 5504755"/>
                  <a:gd name="connsiteY97" fmla="*/ 1906708 h 4297270"/>
                  <a:gd name="connsiteX98" fmla="*/ 1968217 w 5504755"/>
                  <a:gd name="connsiteY98" fmla="*/ 1882106 h 4297270"/>
                  <a:gd name="connsiteX99" fmla="*/ 1849303 w 5504755"/>
                  <a:gd name="connsiteY99" fmla="*/ 1841102 h 4297270"/>
                  <a:gd name="connsiteX100" fmla="*/ 1742692 w 5504755"/>
                  <a:gd name="connsiteY100" fmla="*/ 1808298 h 4297270"/>
                  <a:gd name="connsiteX101" fmla="*/ 1668883 w 5504755"/>
                  <a:gd name="connsiteY101" fmla="*/ 1763194 h 4297270"/>
                  <a:gd name="connsiteX102" fmla="*/ 1504865 w 5504755"/>
                  <a:gd name="connsiteY102" fmla="*/ 1726289 h 4297270"/>
                  <a:gd name="connsiteX103" fmla="*/ 1357249 w 5504755"/>
                  <a:gd name="connsiteY103" fmla="*/ 1615577 h 4297270"/>
                  <a:gd name="connsiteX104" fmla="*/ 1295742 w 5504755"/>
                  <a:gd name="connsiteY104" fmla="*/ 1488464 h 4297270"/>
                  <a:gd name="connsiteX105" fmla="*/ 1217834 w 5504755"/>
                  <a:gd name="connsiteY105" fmla="*/ 1472062 h 4297270"/>
                  <a:gd name="connsiteX106" fmla="*/ 1123524 w 5504755"/>
                  <a:gd name="connsiteY106" fmla="*/ 1455659 h 4297270"/>
                  <a:gd name="connsiteX107" fmla="*/ 1041515 w 5504755"/>
                  <a:gd name="connsiteY107" fmla="*/ 1426957 h 4297270"/>
                  <a:gd name="connsiteX108" fmla="*/ 951305 w 5504755"/>
                  <a:gd name="connsiteY108" fmla="*/ 1377751 h 4297270"/>
                  <a:gd name="connsiteX109" fmla="*/ 897999 w 5504755"/>
                  <a:gd name="connsiteY109" fmla="*/ 1344948 h 4297270"/>
                  <a:gd name="connsiteX110" fmla="*/ 824191 w 5504755"/>
                  <a:gd name="connsiteY110" fmla="*/ 1312144 h 4297270"/>
                  <a:gd name="connsiteX111" fmla="*/ 754483 w 5504755"/>
                  <a:gd name="connsiteY111" fmla="*/ 1299843 h 4297270"/>
                  <a:gd name="connsiteX112" fmla="*/ 692976 w 5504755"/>
                  <a:gd name="connsiteY112" fmla="*/ 1250636 h 4297270"/>
                  <a:gd name="connsiteX113" fmla="*/ 627369 w 5504755"/>
                  <a:gd name="connsiteY113" fmla="*/ 1209633 h 4297270"/>
                  <a:gd name="connsiteX114" fmla="*/ 602767 w 5504755"/>
                  <a:gd name="connsiteY114" fmla="*/ 1123524 h 4297270"/>
                  <a:gd name="connsiteX115" fmla="*/ 578164 w 5504755"/>
                  <a:gd name="connsiteY115" fmla="*/ 1021012 h 4297270"/>
                  <a:gd name="connsiteX116" fmla="*/ 549461 w 5504755"/>
                  <a:gd name="connsiteY116" fmla="*/ 885697 h 4297270"/>
                  <a:gd name="connsiteX117" fmla="*/ 471553 w 5504755"/>
                  <a:gd name="connsiteY117" fmla="*/ 787285 h 4297270"/>
                  <a:gd name="connsiteX118" fmla="*/ 299333 w 5504755"/>
                  <a:gd name="connsiteY118" fmla="*/ 623268 h 4297270"/>
                  <a:gd name="connsiteX119" fmla="*/ 246028 w 5504755"/>
                  <a:gd name="connsiteY119" fmla="*/ 508456 h 4297270"/>
                  <a:gd name="connsiteX120" fmla="*/ 151718 w 5504755"/>
                  <a:gd name="connsiteY120" fmla="*/ 266529 h 4297270"/>
                  <a:gd name="connsiteX121" fmla="*/ 0 w 5504755"/>
                  <a:gd name="connsiteY12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706806 w 5504755"/>
                  <a:gd name="connsiteY71" fmla="*/ 3181948 h 4297270"/>
                  <a:gd name="connsiteX72" fmla="*/ 3604295 w 5504755"/>
                  <a:gd name="connsiteY72" fmla="*/ 3083537 h 4297270"/>
                  <a:gd name="connsiteX73" fmla="*/ 3481281 w 5504755"/>
                  <a:gd name="connsiteY73" fmla="*/ 3046633 h 4297270"/>
                  <a:gd name="connsiteX74" fmla="*/ 3436177 w 5504755"/>
                  <a:gd name="connsiteY74" fmla="*/ 2993328 h 4297270"/>
                  <a:gd name="connsiteX75" fmla="*/ 3448478 w 5504755"/>
                  <a:gd name="connsiteY75" fmla="*/ 2907218 h 4297270"/>
                  <a:gd name="connsiteX76" fmla="*/ 3399272 w 5504755"/>
                  <a:gd name="connsiteY76" fmla="*/ 2874415 h 4297270"/>
                  <a:gd name="connsiteX77" fmla="*/ 3276259 w 5504755"/>
                  <a:gd name="connsiteY77" fmla="*/ 2878515 h 4297270"/>
                  <a:gd name="connsiteX78" fmla="*/ 3202451 w 5504755"/>
                  <a:gd name="connsiteY78" fmla="*/ 2845711 h 4297270"/>
                  <a:gd name="connsiteX79" fmla="*/ 3157345 w 5504755"/>
                  <a:gd name="connsiteY79" fmla="*/ 2821109 h 4297270"/>
                  <a:gd name="connsiteX80" fmla="*/ 3124542 w 5504755"/>
                  <a:gd name="connsiteY80" fmla="*/ 2763702 h 4297270"/>
                  <a:gd name="connsiteX81" fmla="*/ 3071237 w 5504755"/>
                  <a:gd name="connsiteY81" fmla="*/ 2677593 h 4297270"/>
                  <a:gd name="connsiteX82" fmla="*/ 3050734 w 5504755"/>
                  <a:gd name="connsiteY82" fmla="*/ 2603785 h 4297270"/>
                  <a:gd name="connsiteX83" fmla="*/ 3009730 w 5504755"/>
                  <a:gd name="connsiteY83" fmla="*/ 2509475 h 4297270"/>
                  <a:gd name="connsiteX84" fmla="*/ 2968725 w 5504755"/>
                  <a:gd name="connsiteY84" fmla="*/ 2468470 h 4297270"/>
                  <a:gd name="connsiteX85" fmla="*/ 2894917 w 5504755"/>
                  <a:gd name="connsiteY85" fmla="*/ 2419265 h 4297270"/>
                  <a:gd name="connsiteX86" fmla="*/ 2771904 w 5504755"/>
                  <a:gd name="connsiteY86" fmla="*/ 2382361 h 4297270"/>
                  <a:gd name="connsiteX87" fmla="*/ 2739100 w 5504755"/>
                  <a:gd name="connsiteY87" fmla="*/ 2378260 h 4297270"/>
                  <a:gd name="connsiteX88" fmla="*/ 2476672 w 5504755"/>
                  <a:gd name="connsiteY88" fmla="*/ 2374160 h 4297270"/>
                  <a:gd name="connsiteX89" fmla="*/ 2427466 w 5504755"/>
                  <a:gd name="connsiteY89" fmla="*/ 2361859 h 4297270"/>
                  <a:gd name="connsiteX90" fmla="*/ 2304453 w 5504755"/>
                  <a:gd name="connsiteY90" fmla="*/ 2255247 h 4297270"/>
                  <a:gd name="connsiteX91" fmla="*/ 2259347 w 5504755"/>
                  <a:gd name="connsiteY91" fmla="*/ 2197841 h 4297270"/>
                  <a:gd name="connsiteX92" fmla="*/ 2222444 w 5504755"/>
                  <a:gd name="connsiteY92" fmla="*/ 2132234 h 4297270"/>
                  <a:gd name="connsiteX93" fmla="*/ 2181440 w 5504755"/>
                  <a:gd name="connsiteY93" fmla="*/ 2066626 h 4297270"/>
                  <a:gd name="connsiteX94" fmla="*/ 2128133 w 5504755"/>
                  <a:gd name="connsiteY94" fmla="*/ 2005120 h 4297270"/>
                  <a:gd name="connsiteX95" fmla="*/ 2058426 w 5504755"/>
                  <a:gd name="connsiteY95" fmla="*/ 1927211 h 4297270"/>
                  <a:gd name="connsiteX96" fmla="*/ 2017421 w 5504755"/>
                  <a:gd name="connsiteY96" fmla="*/ 1906708 h 4297270"/>
                  <a:gd name="connsiteX97" fmla="*/ 1968217 w 5504755"/>
                  <a:gd name="connsiteY97" fmla="*/ 1882106 h 4297270"/>
                  <a:gd name="connsiteX98" fmla="*/ 1849303 w 5504755"/>
                  <a:gd name="connsiteY98" fmla="*/ 1841102 h 4297270"/>
                  <a:gd name="connsiteX99" fmla="*/ 1742692 w 5504755"/>
                  <a:gd name="connsiteY99" fmla="*/ 1808298 h 4297270"/>
                  <a:gd name="connsiteX100" fmla="*/ 1668883 w 5504755"/>
                  <a:gd name="connsiteY100" fmla="*/ 1763194 h 4297270"/>
                  <a:gd name="connsiteX101" fmla="*/ 1504865 w 5504755"/>
                  <a:gd name="connsiteY101" fmla="*/ 1726289 h 4297270"/>
                  <a:gd name="connsiteX102" fmla="*/ 1357249 w 5504755"/>
                  <a:gd name="connsiteY102" fmla="*/ 1615577 h 4297270"/>
                  <a:gd name="connsiteX103" fmla="*/ 1295742 w 5504755"/>
                  <a:gd name="connsiteY103" fmla="*/ 1488464 h 4297270"/>
                  <a:gd name="connsiteX104" fmla="*/ 1217834 w 5504755"/>
                  <a:gd name="connsiteY104" fmla="*/ 1472062 h 4297270"/>
                  <a:gd name="connsiteX105" fmla="*/ 1123524 w 5504755"/>
                  <a:gd name="connsiteY105" fmla="*/ 1455659 h 4297270"/>
                  <a:gd name="connsiteX106" fmla="*/ 1041515 w 5504755"/>
                  <a:gd name="connsiteY106" fmla="*/ 1426957 h 4297270"/>
                  <a:gd name="connsiteX107" fmla="*/ 951305 w 5504755"/>
                  <a:gd name="connsiteY107" fmla="*/ 1377751 h 4297270"/>
                  <a:gd name="connsiteX108" fmla="*/ 897999 w 5504755"/>
                  <a:gd name="connsiteY108" fmla="*/ 1344948 h 4297270"/>
                  <a:gd name="connsiteX109" fmla="*/ 824191 w 5504755"/>
                  <a:gd name="connsiteY109" fmla="*/ 1312144 h 4297270"/>
                  <a:gd name="connsiteX110" fmla="*/ 754483 w 5504755"/>
                  <a:gd name="connsiteY110" fmla="*/ 1299843 h 4297270"/>
                  <a:gd name="connsiteX111" fmla="*/ 692976 w 5504755"/>
                  <a:gd name="connsiteY111" fmla="*/ 1250636 h 4297270"/>
                  <a:gd name="connsiteX112" fmla="*/ 627369 w 5504755"/>
                  <a:gd name="connsiteY112" fmla="*/ 1209633 h 4297270"/>
                  <a:gd name="connsiteX113" fmla="*/ 602767 w 5504755"/>
                  <a:gd name="connsiteY113" fmla="*/ 1123524 h 4297270"/>
                  <a:gd name="connsiteX114" fmla="*/ 578164 w 5504755"/>
                  <a:gd name="connsiteY114" fmla="*/ 1021012 h 4297270"/>
                  <a:gd name="connsiteX115" fmla="*/ 549461 w 5504755"/>
                  <a:gd name="connsiteY115" fmla="*/ 885697 h 4297270"/>
                  <a:gd name="connsiteX116" fmla="*/ 471553 w 5504755"/>
                  <a:gd name="connsiteY116" fmla="*/ 787285 h 4297270"/>
                  <a:gd name="connsiteX117" fmla="*/ 299333 w 5504755"/>
                  <a:gd name="connsiteY117" fmla="*/ 623268 h 4297270"/>
                  <a:gd name="connsiteX118" fmla="*/ 246028 w 5504755"/>
                  <a:gd name="connsiteY118" fmla="*/ 508456 h 4297270"/>
                  <a:gd name="connsiteX119" fmla="*/ 151718 w 5504755"/>
                  <a:gd name="connsiteY119" fmla="*/ 266529 h 4297270"/>
                  <a:gd name="connsiteX120" fmla="*/ 0 w 5504755"/>
                  <a:gd name="connsiteY12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719107 w 5504755"/>
                  <a:gd name="connsiteY70" fmla="*/ 3190149 h 4297270"/>
                  <a:gd name="connsiteX71" fmla="*/ 3604295 w 5504755"/>
                  <a:gd name="connsiteY71" fmla="*/ 3083537 h 4297270"/>
                  <a:gd name="connsiteX72" fmla="*/ 3481281 w 5504755"/>
                  <a:gd name="connsiteY72" fmla="*/ 3046633 h 4297270"/>
                  <a:gd name="connsiteX73" fmla="*/ 3436177 w 5504755"/>
                  <a:gd name="connsiteY73" fmla="*/ 2993328 h 4297270"/>
                  <a:gd name="connsiteX74" fmla="*/ 3448478 w 5504755"/>
                  <a:gd name="connsiteY74" fmla="*/ 2907218 h 4297270"/>
                  <a:gd name="connsiteX75" fmla="*/ 3399272 w 5504755"/>
                  <a:gd name="connsiteY75" fmla="*/ 2874415 h 4297270"/>
                  <a:gd name="connsiteX76" fmla="*/ 3276259 w 5504755"/>
                  <a:gd name="connsiteY76" fmla="*/ 2878515 h 4297270"/>
                  <a:gd name="connsiteX77" fmla="*/ 3202451 w 5504755"/>
                  <a:gd name="connsiteY77" fmla="*/ 2845711 h 4297270"/>
                  <a:gd name="connsiteX78" fmla="*/ 3157345 w 5504755"/>
                  <a:gd name="connsiteY78" fmla="*/ 2821109 h 4297270"/>
                  <a:gd name="connsiteX79" fmla="*/ 3124542 w 5504755"/>
                  <a:gd name="connsiteY79" fmla="*/ 2763702 h 4297270"/>
                  <a:gd name="connsiteX80" fmla="*/ 3071237 w 5504755"/>
                  <a:gd name="connsiteY80" fmla="*/ 2677593 h 4297270"/>
                  <a:gd name="connsiteX81" fmla="*/ 3050734 w 5504755"/>
                  <a:gd name="connsiteY81" fmla="*/ 2603785 h 4297270"/>
                  <a:gd name="connsiteX82" fmla="*/ 3009730 w 5504755"/>
                  <a:gd name="connsiteY82" fmla="*/ 2509475 h 4297270"/>
                  <a:gd name="connsiteX83" fmla="*/ 2968725 w 5504755"/>
                  <a:gd name="connsiteY83" fmla="*/ 2468470 h 4297270"/>
                  <a:gd name="connsiteX84" fmla="*/ 2894917 w 5504755"/>
                  <a:gd name="connsiteY84" fmla="*/ 2419265 h 4297270"/>
                  <a:gd name="connsiteX85" fmla="*/ 2771904 w 5504755"/>
                  <a:gd name="connsiteY85" fmla="*/ 2382361 h 4297270"/>
                  <a:gd name="connsiteX86" fmla="*/ 2739100 w 5504755"/>
                  <a:gd name="connsiteY86" fmla="*/ 2378260 h 4297270"/>
                  <a:gd name="connsiteX87" fmla="*/ 2476672 w 5504755"/>
                  <a:gd name="connsiteY87" fmla="*/ 2374160 h 4297270"/>
                  <a:gd name="connsiteX88" fmla="*/ 2427466 w 5504755"/>
                  <a:gd name="connsiteY88" fmla="*/ 2361859 h 4297270"/>
                  <a:gd name="connsiteX89" fmla="*/ 2304453 w 5504755"/>
                  <a:gd name="connsiteY89" fmla="*/ 2255247 h 4297270"/>
                  <a:gd name="connsiteX90" fmla="*/ 2259347 w 5504755"/>
                  <a:gd name="connsiteY90" fmla="*/ 2197841 h 4297270"/>
                  <a:gd name="connsiteX91" fmla="*/ 2222444 w 5504755"/>
                  <a:gd name="connsiteY91" fmla="*/ 2132234 h 4297270"/>
                  <a:gd name="connsiteX92" fmla="*/ 2181440 w 5504755"/>
                  <a:gd name="connsiteY92" fmla="*/ 2066626 h 4297270"/>
                  <a:gd name="connsiteX93" fmla="*/ 2128133 w 5504755"/>
                  <a:gd name="connsiteY93" fmla="*/ 2005120 h 4297270"/>
                  <a:gd name="connsiteX94" fmla="*/ 2058426 w 5504755"/>
                  <a:gd name="connsiteY94" fmla="*/ 1927211 h 4297270"/>
                  <a:gd name="connsiteX95" fmla="*/ 2017421 w 5504755"/>
                  <a:gd name="connsiteY95" fmla="*/ 1906708 h 4297270"/>
                  <a:gd name="connsiteX96" fmla="*/ 1968217 w 5504755"/>
                  <a:gd name="connsiteY96" fmla="*/ 1882106 h 4297270"/>
                  <a:gd name="connsiteX97" fmla="*/ 1849303 w 5504755"/>
                  <a:gd name="connsiteY97" fmla="*/ 1841102 h 4297270"/>
                  <a:gd name="connsiteX98" fmla="*/ 1742692 w 5504755"/>
                  <a:gd name="connsiteY98" fmla="*/ 1808298 h 4297270"/>
                  <a:gd name="connsiteX99" fmla="*/ 1668883 w 5504755"/>
                  <a:gd name="connsiteY99" fmla="*/ 1763194 h 4297270"/>
                  <a:gd name="connsiteX100" fmla="*/ 1504865 w 5504755"/>
                  <a:gd name="connsiteY100" fmla="*/ 1726289 h 4297270"/>
                  <a:gd name="connsiteX101" fmla="*/ 1357249 w 5504755"/>
                  <a:gd name="connsiteY101" fmla="*/ 1615577 h 4297270"/>
                  <a:gd name="connsiteX102" fmla="*/ 1295742 w 5504755"/>
                  <a:gd name="connsiteY102" fmla="*/ 1488464 h 4297270"/>
                  <a:gd name="connsiteX103" fmla="*/ 1217834 w 5504755"/>
                  <a:gd name="connsiteY103" fmla="*/ 1472062 h 4297270"/>
                  <a:gd name="connsiteX104" fmla="*/ 1123524 w 5504755"/>
                  <a:gd name="connsiteY104" fmla="*/ 1455659 h 4297270"/>
                  <a:gd name="connsiteX105" fmla="*/ 1041515 w 5504755"/>
                  <a:gd name="connsiteY105" fmla="*/ 1426957 h 4297270"/>
                  <a:gd name="connsiteX106" fmla="*/ 951305 w 5504755"/>
                  <a:gd name="connsiteY106" fmla="*/ 1377751 h 4297270"/>
                  <a:gd name="connsiteX107" fmla="*/ 897999 w 5504755"/>
                  <a:gd name="connsiteY107" fmla="*/ 1344948 h 4297270"/>
                  <a:gd name="connsiteX108" fmla="*/ 824191 w 5504755"/>
                  <a:gd name="connsiteY108" fmla="*/ 1312144 h 4297270"/>
                  <a:gd name="connsiteX109" fmla="*/ 754483 w 5504755"/>
                  <a:gd name="connsiteY109" fmla="*/ 1299843 h 4297270"/>
                  <a:gd name="connsiteX110" fmla="*/ 692976 w 5504755"/>
                  <a:gd name="connsiteY110" fmla="*/ 1250636 h 4297270"/>
                  <a:gd name="connsiteX111" fmla="*/ 627369 w 5504755"/>
                  <a:gd name="connsiteY111" fmla="*/ 1209633 h 4297270"/>
                  <a:gd name="connsiteX112" fmla="*/ 602767 w 5504755"/>
                  <a:gd name="connsiteY112" fmla="*/ 1123524 h 4297270"/>
                  <a:gd name="connsiteX113" fmla="*/ 578164 w 5504755"/>
                  <a:gd name="connsiteY113" fmla="*/ 1021012 h 4297270"/>
                  <a:gd name="connsiteX114" fmla="*/ 549461 w 5504755"/>
                  <a:gd name="connsiteY114" fmla="*/ 885697 h 4297270"/>
                  <a:gd name="connsiteX115" fmla="*/ 471553 w 5504755"/>
                  <a:gd name="connsiteY115" fmla="*/ 787285 h 4297270"/>
                  <a:gd name="connsiteX116" fmla="*/ 299333 w 5504755"/>
                  <a:gd name="connsiteY116" fmla="*/ 623268 h 4297270"/>
                  <a:gd name="connsiteX117" fmla="*/ 246028 w 5504755"/>
                  <a:gd name="connsiteY117" fmla="*/ 508456 h 4297270"/>
                  <a:gd name="connsiteX118" fmla="*/ 151718 w 5504755"/>
                  <a:gd name="connsiteY118" fmla="*/ 266529 h 4297270"/>
                  <a:gd name="connsiteX119" fmla="*/ 0 w 5504755"/>
                  <a:gd name="connsiteY11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43710 w 5504755"/>
                  <a:gd name="connsiteY69" fmla="*/ 3202450 h 4297270"/>
                  <a:gd name="connsiteX70" fmla="*/ 3604295 w 5504755"/>
                  <a:gd name="connsiteY70" fmla="*/ 3083537 h 4297270"/>
                  <a:gd name="connsiteX71" fmla="*/ 3481281 w 5504755"/>
                  <a:gd name="connsiteY71" fmla="*/ 3046633 h 4297270"/>
                  <a:gd name="connsiteX72" fmla="*/ 3436177 w 5504755"/>
                  <a:gd name="connsiteY72" fmla="*/ 2993328 h 4297270"/>
                  <a:gd name="connsiteX73" fmla="*/ 3448478 w 5504755"/>
                  <a:gd name="connsiteY73" fmla="*/ 2907218 h 4297270"/>
                  <a:gd name="connsiteX74" fmla="*/ 3399272 w 5504755"/>
                  <a:gd name="connsiteY74" fmla="*/ 2874415 h 4297270"/>
                  <a:gd name="connsiteX75" fmla="*/ 3276259 w 5504755"/>
                  <a:gd name="connsiteY75" fmla="*/ 2878515 h 4297270"/>
                  <a:gd name="connsiteX76" fmla="*/ 3202451 w 5504755"/>
                  <a:gd name="connsiteY76" fmla="*/ 2845711 h 4297270"/>
                  <a:gd name="connsiteX77" fmla="*/ 3157345 w 5504755"/>
                  <a:gd name="connsiteY77" fmla="*/ 2821109 h 4297270"/>
                  <a:gd name="connsiteX78" fmla="*/ 3124542 w 5504755"/>
                  <a:gd name="connsiteY78" fmla="*/ 2763702 h 4297270"/>
                  <a:gd name="connsiteX79" fmla="*/ 3071237 w 5504755"/>
                  <a:gd name="connsiteY79" fmla="*/ 2677593 h 4297270"/>
                  <a:gd name="connsiteX80" fmla="*/ 3050734 w 5504755"/>
                  <a:gd name="connsiteY80" fmla="*/ 2603785 h 4297270"/>
                  <a:gd name="connsiteX81" fmla="*/ 3009730 w 5504755"/>
                  <a:gd name="connsiteY81" fmla="*/ 2509475 h 4297270"/>
                  <a:gd name="connsiteX82" fmla="*/ 2968725 w 5504755"/>
                  <a:gd name="connsiteY82" fmla="*/ 2468470 h 4297270"/>
                  <a:gd name="connsiteX83" fmla="*/ 2894917 w 5504755"/>
                  <a:gd name="connsiteY83" fmla="*/ 2419265 h 4297270"/>
                  <a:gd name="connsiteX84" fmla="*/ 2771904 w 5504755"/>
                  <a:gd name="connsiteY84" fmla="*/ 2382361 h 4297270"/>
                  <a:gd name="connsiteX85" fmla="*/ 2739100 w 5504755"/>
                  <a:gd name="connsiteY85" fmla="*/ 2378260 h 4297270"/>
                  <a:gd name="connsiteX86" fmla="*/ 2476672 w 5504755"/>
                  <a:gd name="connsiteY86" fmla="*/ 2374160 h 4297270"/>
                  <a:gd name="connsiteX87" fmla="*/ 2427466 w 5504755"/>
                  <a:gd name="connsiteY87" fmla="*/ 2361859 h 4297270"/>
                  <a:gd name="connsiteX88" fmla="*/ 2304453 w 5504755"/>
                  <a:gd name="connsiteY88" fmla="*/ 2255247 h 4297270"/>
                  <a:gd name="connsiteX89" fmla="*/ 2259347 w 5504755"/>
                  <a:gd name="connsiteY89" fmla="*/ 2197841 h 4297270"/>
                  <a:gd name="connsiteX90" fmla="*/ 2222444 w 5504755"/>
                  <a:gd name="connsiteY90" fmla="*/ 2132234 h 4297270"/>
                  <a:gd name="connsiteX91" fmla="*/ 2181440 w 5504755"/>
                  <a:gd name="connsiteY91" fmla="*/ 2066626 h 4297270"/>
                  <a:gd name="connsiteX92" fmla="*/ 2128133 w 5504755"/>
                  <a:gd name="connsiteY92" fmla="*/ 2005120 h 4297270"/>
                  <a:gd name="connsiteX93" fmla="*/ 2058426 w 5504755"/>
                  <a:gd name="connsiteY93" fmla="*/ 1927211 h 4297270"/>
                  <a:gd name="connsiteX94" fmla="*/ 2017421 w 5504755"/>
                  <a:gd name="connsiteY94" fmla="*/ 1906708 h 4297270"/>
                  <a:gd name="connsiteX95" fmla="*/ 1968217 w 5504755"/>
                  <a:gd name="connsiteY95" fmla="*/ 1882106 h 4297270"/>
                  <a:gd name="connsiteX96" fmla="*/ 1849303 w 5504755"/>
                  <a:gd name="connsiteY96" fmla="*/ 1841102 h 4297270"/>
                  <a:gd name="connsiteX97" fmla="*/ 1742692 w 5504755"/>
                  <a:gd name="connsiteY97" fmla="*/ 1808298 h 4297270"/>
                  <a:gd name="connsiteX98" fmla="*/ 1668883 w 5504755"/>
                  <a:gd name="connsiteY98" fmla="*/ 1763194 h 4297270"/>
                  <a:gd name="connsiteX99" fmla="*/ 1504865 w 5504755"/>
                  <a:gd name="connsiteY99" fmla="*/ 1726289 h 4297270"/>
                  <a:gd name="connsiteX100" fmla="*/ 1357249 w 5504755"/>
                  <a:gd name="connsiteY100" fmla="*/ 1615577 h 4297270"/>
                  <a:gd name="connsiteX101" fmla="*/ 1295742 w 5504755"/>
                  <a:gd name="connsiteY101" fmla="*/ 1488464 h 4297270"/>
                  <a:gd name="connsiteX102" fmla="*/ 1217834 w 5504755"/>
                  <a:gd name="connsiteY102" fmla="*/ 1472062 h 4297270"/>
                  <a:gd name="connsiteX103" fmla="*/ 1123524 w 5504755"/>
                  <a:gd name="connsiteY103" fmla="*/ 1455659 h 4297270"/>
                  <a:gd name="connsiteX104" fmla="*/ 1041515 w 5504755"/>
                  <a:gd name="connsiteY104" fmla="*/ 1426957 h 4297270"/>
                  <a:gd name="connsiteX105" fmla="*/ 951305 w 5504755"/>
                  <a:gd name="connsiteY105" fmla="*/ 1377751 h 4297270"/>
                  <a:gd name="connsiteX106" fmla="*/ 897999 w 5504755"/>
                  <a:gd name="connsiteY106" fmla="*/ 1344948 h 4297270"/>
                  <a:gd name="connsiteX107" fmla="*/ 824191 w 5504755"/>
                  <a:gd name="connsiteY107" fmla="*/ 1312144 h 4297270"/>
                  <a:gd name="connsiteX108" fmla="*/ 754483 w 5504755"/>
                  <a:gd name="connsiteY108" fmla="*/ 1299843 h 4297270"/>
                  <a:gd name="connsiteX109" fmla="*/ 692976 w 5504755"/>
                  <a:gd name="connsiteY109" fmla="*/ 1250636 h 4297270"/>
                  <a:gd name="connsiteX110" fmla="*/ 627369 w 5504755"/>
                  <a:gd name="connsiteY110" fmla="*/ 1209633 h 4297270"/>
                  <a:gd name="connsiteX111" fmla="*/ 602767 w 5504755"/>
                  <a:gd name="connsiteY111" fmla="*/ 1123524 h 4297270"/>
                  <a:gd name="connsiteX112" fmla="*/ 578164 w 5504755"/>
                  <a:gd name="connsiteY112" fmla="*/ 1021012 h 4297270"/>
                  <a:gd name="connsiteX113" fmla="*/ 549461 w 5504755"/>
                  <a:gd name="connsiteY113" fmla="*/ 885697 h 4297270"/>
                  <a:gd name="connsiteX114" fmla="*/ 471553 w 5504755"/>
                  <a:gd name="connsiteY114" fmla="*/ 787285 h 4297270"/>
                  <a:gd name="connsiteX115" fmla="*/ 299333 w 5504755"/>
                  <a:gd name="connsiteY115" fmla="*/ 623268 h 4297270"/>
                  <a:gd name="connsiteX116" fmla="*/ 246028 w 5504755"/>
                  <a:gd name="connsiteY116" fmla="*/ 508456 h 4297270"/>
                  <a:gd name="connsiteX117" fmla="*/ 151718 w 5504755"/>
                  <a:gd name="connsiteY117" fmla="*/ 266529 h 4297270"/>
                  <a:gd name="connsiteX118" fmla="*/ 0 w 5504755"/>
                  <a:gd name="connsiteY11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68313 w 5504755"/>
                  <a:gd name="connsiteY68" fmla="*/ 3206551 h 4297270"/>
                  <a:gd name="connsiteX69" fmla="*/ 3715007 w 5504755"/>
                  <a:gd name="connsiteY69" fmla="*/ 3153245 h 4297270"/>
                  <a:gd name="connsiteX70" fmla="*/ 3604295 w 5504755"/>
                  <a:gd name="connsiteY70" fmla="*/ 3083537 h 4297270"/>
                  <a:gd name="connsiteX71" fmla="*/ 3481281 w 5504755"/>
                  <a:gd name="connsiteY71" fmla="*/ 3046633 h 4297270"/>
                  <a:gd name="connsiteX72" fmla="*/ 3436177 w 5504755"/>
                  <a:gd name="connsiteY72" fmla="*/ 2993328 h 4297270"/>
                  <a:gd name="connsiteX73" fmla="*/ 3448478 w 5504755"/>
                  <a:gd name="connsiteY73" fmla="*/ 2907218 h 4297270"/>
                  <a:gd name="connsiteX74" fmla="*/ 3399272 w 5504755"/>
                  <a:gd name="connsiteY74" fmla="*/ 2874415 h 4297270"/>
                  <a:gd name="connsiteX75" fmla="*/ 3276259 w 5504755"/>
                  <a:gd name="connsiteY75" fmla="*/ 2878515 h 4297270"/>
                  <a:gd name="connsiteX76" fmla="*/ 3202451 w 5504755"/>
                  <a:gd name="connsiteY76" fmla="*/ 2845711 h 4297270"/>
                  <a:gd name="connsiteX77" fmla="*/ 3157345 w 5504755"/>
                  <a:gd name="connsiteY77" fmla="*/ 2821109 h 4297270"/>
                  <a:gd name="connsiteX78" fmla="*/ 3124542 w 5504755"/>
                  <a:gd name="connsiteY78" fmla="*/ 2763702 h 4297270"/>
                  <a:gd name="connsiteX79" fmla="*/ 3071237 w 5504755"/>
                  <a:gd name="connsiteY79" fmla="*/ 2677593 h 4297270"/>
                  <a:gd name="connsiteX80" fmla="*/ 3050734 w 5504755"/>
                  <a:gd name="connsiteY80" fmla="*/ 2603785 h 4297270"/>
                  <a:gd name="connsiteX81" fmla="*/ 3009730 w 5504755"/>
                  <a:gd name="connsiteY81" fmla="*/ 2509475 h 4297270"/>
                  <a:gd name="connsiteX82" fmla="*/ 2968725 w 5504755"/>
                  <a:gd name="connsiteY82" fmla="*/ 2468470 h 4297270"/>
                  <a:gd name="connsiteX83" fmla="*/ 2894917 w 5504755"/>
                  <a:gd name="connsiteY83" fmla="*/ 2419265 h 4297270"/>
                  <a:gd name="connsiteX84" fmla="*/ 2771904 w 5504755"/>
                  <a:gd name="connsiteY84" fmla="*/ 2382361 h 4297270"/>
                  <a:gd name="connsiteX85" fmla="*/ 2739100 w 5504755"/>
                  <a:gd name="connsiteY85" fmla="*/ 2378260 h 4297270"/>
                  <a:gd name="connsiteX86" fmla="*/ 2476672 w 5504755"/>
                  <a:gd name="connsiteY86" fmla="*/ 2374160 h 4297270"/>
                  <a:gd name="connsiteX87" fmla="*/ 2427466 w 5504755"/>
                  <a:gd name="connsiteY87" fmla="*/ 2361859 h 4297270"/>
                  <a:gd name="connsiteX88" fmla="*/ 2304453 w 5504755"/>
                  <a:gd name="connsiteY88" fmla="*/ 2255247 h 4297270"/>
                  <a:gd name="connsiteX89" fmla="*/ 2259347 w 5504755"/>
                  <a:gd name="connsiteY89" fmla="*/ 2197841 h 4297270"/>
                  <a:gd name="connsiteX90" fmla="*/ 2222444 w 5504755"/>
                  <a:gd name="connsiteY90" fmla="*/ 2132234 h 4297270"/>
                  <a:gd name="connsiteX91" fmla="*/ 2181440 w 5504755"/>
                  <a:gd name="connsiteY91" fmla="*/ 2066626 h 4297270"/>
                  <a:gd name="connsiteX92" fmla="*/ 2128133 w 5504755"/>
                  <a:gd name="connsiteY92" fmla="*/ 2005120 h 4297270"/>
                  <a:gd name="connsiteX93" fmla="*/ 2058426 w 5504755"/>
                  <a:gd name="connsiteY93" fmla="*/ 1927211 h 4297270"/>
                  <a:gd name="connsiteX94" fmla="*/ 2017421 w 5504755"/>
                  <a:gd name="connsiteY94" fmla="*/ 1906708 h 4297270"/>
                  <a:gd name="connsiteX95" fmla="*/ 1968217 w 5504755"/>
                  <a:gd name="connsiteY95" fmla="*/ 1882106 h 4297270"/>
                  <a:gd name="connsiteX96" fmla="*/ 1849303 w 5504755"/>
                  <a:gd name="connsiteY96" fmla="*/ 1841102 h 4297270"/>
                  <a:gd name="connsiteX97" fmla="*/ 1742692 w 5504755"/>
                  <a:gd name="connsiteY97" fmla="*/ 1808298 h 4297270"/>
                  <a:gd name="connsiteX98" fmla="*/ 1668883 w 5504755"/>
                  <a:gd name="connsiteY98" fmla="*/ 1763194 h 4297270"/>
                  <a:gd name="connsiteX99" fmla="*/ 1504865 w 5504755"/>
                  <a:gd name="connsiteY99" fmla="*/ 1726289 h 4297270"/>
                  <a:gd name="connsiteX100" fmla="*/ 1357249 w 5504755"/>
                  <a:gd name="connsiteY100" fmla="*/ 1615577 h 4297270"/>
                  <a:gd name="connsiteX101" fmla="*/ 1295742 w 5504755"/>
                  <a:gd name="connsiteY101" fmla="*/ 1488464 h 4297270"/>
                  <a:gd name="connsiteX102" fmla="*/ 1217834 w 5504755"/>
                  <a:gd name="connsiteY102" fmla="*/ 1472062 h 4297270"/>
                  <a:gd name="connsiteX103" fmla="*/ 1123524 w 5504755"/>
                  <a:gd name="connsiteY103" fmla="*/ 1455659 h 4297270"/>
                  <a:gd name="connsiteX104" fmla="*/ 1041515 w 5504755"/>
                  <a:gd name="connsiteY104" fmla="*/ 1426957 h 4297270"/>
                  <a:gd name="connsiteX105" fmla="*/ 951305 w 5504755"/>
                  <a:gd name="connsiteY105" fmla="*/ 1377751 h 4297270"/>
                  <a:gd name="connsiteX106" fmla="*/ 897999 w 5504755"/>
                  <a:gd name="connsiteY106" fmla="*/ 1344948 h 4297270"/>
                  <a:gd name="connsiteX107" fmla="*/ 824191 w 5504755"/>
                  <a:gd name="connsiteY107" fmla="*/ 1312144 h 4297270"/>
                  <a:gd name="connsiteX108" fmla="*/ 754483 w 5504755"/>
                  <a:gd name="connsiteY108" fmla="*/ 1299843 h 4297270"/>
                  <a:gd name="connsiteX109" fmla="*/ 692976 w 5504755"/>
                  <a:gd name="connsiteY109" fmla="*/ 1250636 h 4297270"/>
                  <a:gd name="connsiteX110" fmla="*/ 627369 w 5504755"/>
                  <a:gd name="connsiteY110" fmla="*/ 1209633 h 4297270"/>
                  <a:gd name="connsiteX111" fmla="*/ 602767 w 5504755"/>
                  <a:gd name="connsiteY111" fmla="*/ 1123524 h 4297270"/>
                  <a:gd name="connsiteX112" fmla="*/ 578164 w 5504755"/>
                  <a:gd name="connsiteY112" fmla="*/ 1021012 h 4297270"/>
                  <a:gd name="connsiteX113" fmla="*/ 549461 w 5504755"/>
                  <a:gd name="connsiteY113" fmla="*/ 885697 h 4297270"/>
                  <a:gd name="connsiteX114" fmla="*/ 471553 w 5504755"/>
                  <a:gd name="connsiteY114" fmla="*/ 787285 h 4297270"/>
                  <a:gd name="connsiteX115" fmla="*/ 299333 w 5504755"/>
                  <a:gd name="connsiteY115" fmla="*/ 623268 h 4297270"/>
                  <a:gd name="connsiteX116" fmla="*/ 246028 w 5504755"/>
                  <a:gd name="connsiteY116" fmla="*/ 508456 h 4297270"/>
                  <a:gd name="connsiteX117" fmla="*/ 151718 w 5504755"/>
                  <a:gd name="connsiteY117" fmla="*/ 266529 h 4297270"/>
                  <a:gd name="connsiteX118" fmla="*/ 0 w 5504755"/>
                  <a:gd name="connsiteY11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80614 w 5504755"/>
                  <a:gd name="connsiteY67" fmla="*/ 3214752 h 4297270"/>
                  <a:gd name="connsiteX68" fmla="*/ 3715007 w 5504755"/>
                  <a:gd name="connsiteY68" fmla="*/ 3153245 h 4297270"/>
                  <a:gd name="connsiteX69" fmla="*/ 3604295 w 5504755"/>
                  <a:gd name="connsiteY69" fmla="*/ 3083537 h 4297270"/>
                  <a:gd name="connsiteX70" fmla="*/ 3481281 w 5504755"/>
                  <a:gd name="connsiteY70" fmla="*/ 3046633 h 4297270"/>
                  <a:gd name="connsiteX71" fmla="*/ 3436177 w 5504755"/>
                  <a:gd name="connsiteY71" fmla="*/ 2993328 h 4297270"/>
                  <a:gd name="connsiteX72" fmla="*/ 3448478 w 5504755"/>
                  <a:gd name="connsiteY72" fmla="*/ 2907218 h 4297270"/>
                  <a:gd name="connsiteX73" fmla="*/ 3399272 w 5504755"/>
                  <a:gd name="connsiteY73" fmla="*/ 2874415 h 4297270"/>
                  <a:gd name="connsiteX74" fmla="*/ 3276259 w 5504755"/>
                  <a:gd name="connsiteY74" fmla="*/ 2878515 h 4297270"/>
                  <a:gd name="connsiteX75" fmla="*/ 3202451 w 5504755"/>
                  <a:gd name="connsiteY75" fmla="*/ 2845711 h 4297270"/>
                  <a:gd name="connsiteX76" fmla="*/ 3157345 w 5504755"/>
                  <a:gd name="connsiteY76" fmla="*/ 2821109 h 4297270"/>
                  <a:gd name="connsiteX77" fmla="*/ 3124542 w 5504755"/>
                  <a:gd name="connsiteY77" fmla="*/ 2763702 h 4297270"/>
                  <a:gd name="connsiteX78" fmla="*/ 3071237 w 5504755"/>
                  <a:gd name="connsiteY78" fmla="*/ 2677593 h 4297270"/>
                  <a:gd name="connsiteX79" fmla="*/ 3050734 w 5504755"/>
                  <a:gd name="connsiteY79" fmla="*/ 2603785 h 4297270"/>
                  <a:gd name="connsiteX80" fmla="*/ 3009730 w 5504755"/>
                  <a:gd name="connsiteY80" fmla="*/ 2509475 h 4297270"/>
                  <a:gd name="connsiteX81" fmla="*/ 2968725 w 5504755"/>
                  <a:gd name="connsiteY81" fmla="*/ 2468470 h 4297270"/>
                  <a:gd name="connsiteX82" fmla="*/ 2894917 w 5504755"/>
                  <a:gd name="connsiteY82" fmla="*/ 2419265 h 4297270"/>
                  <a:gd name="connsiteX83" fmla="*/ 2771904 w 5504755"/>
                  <a:gd name="connsiteY83" fmla="*/ 2382361 h 4297270"/>
                  <a:gd name="connsiteX84" fmla="*/ 2739100 w 5504755"/>
                  <a:gd name="connsiteY84" fmla="*/ 2378260 h 4297270"/>
                  <a:gd name="connsiteX85" fmla="*/ 2476672 w 5504755"/>
                  <a:gd name="connsiteY85" fmla="*/ 2374160 h 4297270"/>
                  <a:gd name="connsiteX86" fmla="*/ 2427466 w 5504755"/>
                  <a:gd name="connsiteY86" fmla="*/ 2361859 h 4297270"/>
                  <a:gd name="connsiteX87" fmla="*/ 2304453 w 5504755"/>
                  <a:gd name="connsiteY87" fmla="*/ 2255247 h 4297270"/>
                  <a:gd name="connsiteX88" fmla="*/ 2259347 w 5504755"/>
                  <a:gd name="connsiteY88" fmla="*/ 2197841 h 4297270"/>
                  <a:gd name="connsiteX89" fmla="*/ 2222444 w 5504755"/>
                  <a:gd name="connsiteY89" fmla="*/ 2132234 h 4297270"/>
                  <a:gd name="connsiteX90" fmla="*/ 2181440 w 5504755"/>
                  <a:gd name="connsiteY90" fmla="*/ 2066626 h 4297270"/>
                  <a:gd name="connsiteX91" fmla="*/ 2128133 w 5504755"/>
                  <a:gd name="connsiteY91" fmla="*/ 2005120 h 4297270"/>
                  <a:gd name="connsiteX92" fmla="*/ 2058426 w 5504755"/>
                  <a:gd name="connsiteY92" fmla="*/ 1927211 h 4297270"/>
                  <a:gd name="connsiteX93" fmla="*/ 2017421 w 5504755"/>
                  <a:gd name="connsiteY93" fmla="*/ 1906708 h 4297270"/>
                  <a:gd name="connsiteX94" fmla="*/ 1968217 w 5504755"/>
                  <a:gd name="connsiteY94" fmla="*/ 1882106 h 4297270"/>
                  <a:gd name="connsiteX95" fmla="*/ 1849303 w 5504755"/>
                  <a:gd name="connsiteY95" fmla="*/ 1841102 h 4297270"/>
                  <a:gd name="connsiteX96" fmla="*/ 1742692 w 5504755"/>
                  <a:gd name="connsiteY96" fmla="*/ 1808298 h 4297270"/>
                  <a:gd name="connsiteX97" fmla="*/ 1668883 w 5504755"/>
                  <a:gd name="connsiteY97" fmla="*/ 1763194 h 4297270"/>
                  <a:gd name="connsiteX98" fmla="*/ 1504865 w 5504755"/>
                  <a:gd name="connsiteY98" fmla="*/ 1726289 h 4297270"/>
                  <a:gd name="connsiteX99" fmla="*/ 1357249 w 5504755"/>
                  <a:gd name="connsiteY99" fmla="*/ 1615577 h 4297270"/>
                  <a:gd name="connsiteX100" fmla="*/ 1295742 w 5504755"/>
                  <a:gd name="connsiteY100" fmla="*/ 1488464 h 4297270"/>
                  <a:gd name="connsiteX101" fmla="*/ 1217834 w 5504755"/>
                  <a:gd name="connsiteY101" fmla="*/ 1472062 h 4297270"/>
                  <a:gd name="connsiteX102" fmla="*/ 1123524 w 5504755"/>
                  <a:gd name="connsiteY102" fmla="*/ 1455659 h 4297270"/>
                  <a:gd name="connsiteX103" fmla="*/ 1041515 w 5504755"/>
                  <a:gd name="connsiteY103" fmla="*/ 1426957 h 4297270"/>
                  <a:gd name="connsiteX104" fmla="*/ 951305 w 5504755"/>
                  <a:gd name="connsiteY104" fmla="*/ 1377751 h 4297270"/>
                  <a:gd name="connsiteX105" fmla="*/ 897999 w 5504755"/>
                  <a:gd name="connsiteY105" fmla="*/ 1344948 h 4297270"/>
                  <a:gd name="connsiteX106" fmla="*/ 824191 w 5504755"/>
                  <a:gd name="connsiteY106" fmla="*/ 1312144 h 4297270"/>
                  <a:gd name="connsiteX107" fmla="*/ 754483 w 5504755"/>
                  <a:gd name="connsiteY107" fmla="*/ 1299843 h 4297270"/>
                  <a:gd name="connsiteX108" fmla="*/ 692976 w 5504755"/>
                  <a:gd name="connsiteY108" fmla="*/ 1250636 h 4297270"/>
                  <a:gd name="connsiteX109" fmla="*/ 627369 w 5504755"/>
                  <a:gd name="connsiteY109" fmla="*/ 1209633 h 4297270"/>
                  <a:gd name="connsiteX110" fmla="*/ 602767 w 5504755"/>
                  <a:gd name="connsiteY110" fmla="*/ 1123524 h 4297270"/>
                  <a:gd name="connsiteX111" fmla="*/ 578164 w 5504755"/>
                  <a:gd name="connsiteY111" fmla="*/ 1021012 h 4297270"/>
                  <a:gd name="connsiteX112" fmla="*/ 549461 w 5504755"/>
                  <a:gd name="connsiteY112" fmla="*/ 885697 h 4297270"/>
                  <a:gd name="connsiteX113" fmla="*/ 471553 w 5504755"/>
                  <a:gd name="connsiteY113" fmla="*/ 787285 h 4297270"/>
                  <a:gd name="connsiteX114" fmla="*/ 299333 w 5504755"/>
                  <a:gd name="connsiteY114" fmla="*/ 623268 h 4297270"/>
                  <a:gd name="connsiteX115" fmla="*/ 246028 w 5504755"/>
                  <a:gd name="connsiteY115" fmla="*/ 508456 h 4297270"/>
                  <a:gd name="connsiteX116" fmla="*/ 151718 w 5504755"/>
                  <a:gd name="connsiteY116" fmla="*/ 266529 h 4297270"/>
                  <a:gd name="connsiteX117" fmla="*/ 0 w 5504755"/>
                  <a:gd name="connsiteY11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72413 w 5504755"/>
                  <a:gd name="connsiteY67" fmla="*/ 3181949 h 4297270"/>
                  <a:gd name="connsiteX68" fmla="*/ 3715007 w 5504755"/>
                  <a:gd name="connsiteY68" fmla="*/ 3153245 h 4297270"/>
                  <a:gd name="connsiteX69" fmla="*/ 3604295 w 5504755"/>
                  <a:gd name="connsiteY69" fmla="*/ 3083537 h 4297270"/>
                  <a:gd name="connsiteX70" fmla="*/ 3481281 w 5504755"/>
                  <a:gd name="connsiteY70" fmla="*/ 3046633 h 4297270"/>
                  <a:gd name="connsiteX71" fmla="*/ 3436177 w 5504755"/>
                  <a:gd name="connsiteY71" fmla="*/ 2993328 h 4297270"/>
                  <a:gd name="connsiteX72" fmla="*/ 3448478 w 5504755"/>
                  <a:gd name="connsiteY72" fmla="*/ 2907218 h 4297270"/>
                  <a:gd name="connsiteX73" fmla="*/ 3399272 w 5504755"/>
                  <a:gd name="connsiteY73" fmla="*/ 2874415 h 4297270"/>
                  <a:gd name="connsiteX74" fmla="*/ 3276259 w 5504755"/>
                  <a:gd name="connsiteY74" fmla="*/ 2878515 h 4297270"/>
                  <a:gd name="connsiteX75" fmla="*/ 3202451 w 5504755"/>
                  <a:gd name="connsiteY75" fmla="*/ 2845711 h 4297270"/>
                  <a:gd name="connsiteX76" fmla="*/ 3157345 w 5504755"/>
                  <a:gd name="connsiteY76" fmla="*/ 2821109 h 4297270"/>
                  <a:gd name="connsiteX77" fmla="*/ 3124542 w 5504755"/>
                  <a:gd name="connsiteY77" fmla="*/ 2763702 h 4297270"/>
                  <a:gd name="connsiteX78" fmla="*/ 3071237 w 5504755"/>
                  <a:gd name="connsiteY78" fmla="*/ 2677593 h 4297270"/>
                  <a:gd name="connsiteX79" fmla="*/ 3050734 w 5504755"/>
                  <a:gd name="connsiteY79" fmla="*/ 2603785 h 4297270"/>
                  <a:gd name="connsiteX80" fmla="*/ 3009730 w 5504755"/>
                  <a:gd name="connsiteY80" fmla="*/ 2509475 h 4297270"/>
                  <a:gd name="connsiteX81" fmla="*/ 2968725 w 5504755"/>
                  <a:gd name="connsiteY81" fmla="*/ 2468470 h 4297270"/>
                  <a:gd name="connsiteX82" fmla="*/ 2894917 w 5504755"/>
                  <a:gd name="connsiteY82" fmla="*/ 2419265 h 4297270"/>
                  <a:gd name="connsiteX83" fmla="*/ 2771904 w 5504755"/>
                  <a:gd name="connsiteY83" fmla="*/ 2382361 h 4297270"/>
                  <a:gd name="connsiteX84" fmla="*/ 2739100 w 5504755"/>
                  <a:gd name="connsiteY84" fmla="*/ 2378260 h 4297270"/>
                  <a:gd name="connsiteX85" fmla="*/ 2476672 w 5504755"/>
                  <a:gd name="connsiteY85" fmla="*/ 2374160 h 4297270"/>
                  <a:gd name="connsiteX86" fmla="*/ 2427466 w 5504755"/>
                  <a:gd name="connsiteY86" fmla="*/ 2361859 h 4297270"/>
                  <a:gd name="connsiteX87" fmla="*/ 2304453 w 5504755"/>
                  <a:gd name="connsiteY87" fmla="*/ 2255247 h 4297270"/>
                  <a:gd name="connsiteX88" fmla="*/ 2259347 w 5504755"/>
                  <a:gd name="connsiteY88" fmla="*/ 2197841 h 4297270"/>
                  <a:gd name="connsiteX89" fmla="*/ 2222444 w 5504755"/>
                  <a:gd name="connsiteY89" fmla="*/ 2132234 h 4297270"/>
                  <a:gd name="connsiteX90" fmla="*/ 2181440 w 5504755"/>
                  <a:gd name="connsiteY90" fmla="*/ 2066626 h 4297270"/>
                  <a:gd name="connsiteX91" fmla="*/ 2128133 w 5504755"/>
                  <a:gd name="connsiteY91" fmla="*/ 2005120 h 4297270"/>
                  <a:gd name="connsiteX92" fmla="*/ 2058426 w 5504755"/>
                  <a:gd name="connsiteY92" fmla="*/ 1927211 h 4297270"/>
                  <a:gd name="connsiteX93" fmla="*/ 2017421 w 5504755"/>
                  <a:gd name="connsiteY93" fmla="*/ 1906708 h 4297270"/>
                  <a:gd name="connsiteX94" fmla="*/ 1968217 w 5504755"/>
                  <a:gd name="connsiteY94" fmla="*/ 1882106 h 4297270"/>
                  <a:gd name="connsiteX95" fmla="*/ 1849303 w 5504755"/>
                  <a:gd name="connsiteY95" fmla="*/ 1841102 h 4297270"/>
                  <a:gd name="connsiteX96" fmla="*/ 1742692 w 5504755"/>
                  <a:gd name="connsiteY96" fmla="*/ 1808298 h 4297270"/>
                  <a:gd name="connsiteX97" fmla="*/ 1668883 w 5504755"/>
                  <a:gd name="connsiteY97" fmla="*/ 1763194 h 4297270"/>
                  <a:gd name="connsiteX98" fmla="*/ 1504865 w 5504755"/>
                  <a:gd name="connsiteY98" fmla="*/ 1726289 h 4297270"/>
                  <a:gd name="connsiteX99" fmla="*/ 1357249 w 5504755"/>
                  <a:gd name="connsiteY99" fmla="*/ 1615577 h 4297270"/>
                  <a:gd name="connsiteX100" fmla="*/ 1295742 w 5504755"/>
                  <a:gd name="connsiteY100" fmla="*/ 1488464 h 4297270"/>
                  <a:gd name="connsiteX101" fmla="*/ 1217834 w 5504755"/>
                  <a:gd name="connsiteY101" fmla="*/ 1472062 h 4297270"/>
                  <a:gd name="connsiteX102" fmla="*/ 1123524 w 5504755"/>
                  <a:gd name="connsiteY102" fmla="*/ 1455659 h 4297270"/>
                  <a:gd name="connsiteX103" fmla="*/ 1041515 w 5504755"/>
                  <a:gd name="connsiteY103" fmla="*/ 1426957 h 4297270"/>
                  <a:gd name="connsiteX104" fmla="*/ 951305 w 5504755"/>
                  <a:gd name="connsiteY104" fmla="*/ 1377751 h 4297270"/>
                  <a:gd name="connsiteX105" fmla="*/ 897999 w 5504755"/>
                  <a:gd name="connsiteY105" fmla="*/ 1344948 h 4297270"/>
                  <a:gd name="connsiteX106" fmla="*/ 824191 w 5504755"/>
                  <a:gd name="connsiteY106" fmla="*/ 1312144 h 4297270"/>
                  <a:gd name="connsiteX107" fmla="*/ 754483 w 5504755"/>
                  <a:gd name="connsiteY107" fmla="*/ 1299843 h 4297270"/>
                  <a:gd name="connsiteX108" fmla="*/ 692976 w 5504755"/>
                  <a:gd name="connsiteY108" fmla="*/ 1250636 h 4297270"/>
                  <a:gd name="connsiteX109" fmla="*/ 627369 w 5504755"/>
                  <a:gd name="connsiteY109" fmla="*/ 1209633 h 4297270"/>
                  <a:gd name="connsiteX110" fmla="*/ 602767 w 5504755"/>
                  <a:gd name="connsiteY110" fmla="*/ 1123524 h 4297270"/>
                  <a:gd name="connsiteX111" fmla="*/ 578164 w 5504755"/>
                  <a:gd name="connsiteY111" fmla="*/ 1021012 h 4297270"/>
                  <a:gd name="connsiteX112" fmla="*/ 549461 w 5504755"/>
                  <a:gd name="connsiteY112" fmla="*/ 885697 h 4297270"/>
                  <a:gd name="connsiteX113" fmla="*/ 471553 w 5504755"/>
                  <a:gd name="connsiteY113" fmla="*/ 787285 h 4297270"/>
                  <a:gd name="connsiteX114" fmla="*/ 299333 w 5504755"/>
                  <a:gd name="connsiteY114" fmla="*/ 623268 h 4297270"/>
                  <a:gd name="connsiteX115" fmla="*/ 246028 w 5504755"/>
                  <a:gd name="connsiteY115" fmla="*/ 508456 h 4297270"/>
                  <a:gd name="connsiteX116" fmla="*/ 151718 w 5504755"/>
                  <a:gd name="connsiteY116" fmla="*/ 266529 h 4297270"/>
                  <a:gd name="connsiteX117" fmla="*/ 0 w 5504755"/>
                  <a:gd name="connsiteY11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833920 w 5504755"/>
                  <a:gd name="connsiteY65" fmla="*/ 3235254 h 4297270"/>
                  <a:gd name="connsiteX66" fmla="*/ 3821619 w 5504755"/>
                  <a:gd name="connsiteY66" fmla="*/ 3231154 h 4297270"/>
                  <a:gd name="connsiteX67" fmla="*/ 3715007 w 5504755"/>
                  <a:gd name="connsiteY67" fmla="*/ 3153245 h 4297270"/>
                  <a:gd name="connsiteX68" fmla="*/ 3604295 w 5504755"/>
                  <a:gd name="connsiteY68" fmla="*/ 3083537 h 4297270"/>
                  <a:gd name="connsiteX69" fmla="*/ 3481281 w 5504755"/>
                  <a:gd name="connsiteY69" fmla="*/ 3046633 h 4297270"/>
                  <a:gd name="connsiteX70" fmla="*/ 3436177 w 5504755"/>
                  <a:gd name="connsiteY70" fmla="*/ 2993328 h 4297270"/>
                  <a:gd name="connsiteX71" fmla="*/ 3448478 w 5504755"/>
                  <a:gd name="connsiteY71" fmla="*/ 2907218 h 4297270"/>
                  <a:gd name="connsiteX72" fmla="*/ 3399272 w 5504755"/>
                  <a:gd name="connsiteY72" fmla="*/ 2874415 h 4297270"/>
                  <a:gd name="connsiteX73" fmla="*/ 3276259 w 5504755"/>
                  <a:gd name="connsiteY73" fmla="*/ 2878515 h 4297270"/>
                  <a:gd name="connsiteX74" fmla="*/ 3202451 w 5504755"/>
                  <a:gd name="connsiteY74" fmla="*/ 2845711 h 4297270"/>
                  <a:gd name="connsiteX75" fmla="*/ 3157345 w 5504755"/>
                  <a:gd name="connsiteY75" fmla="*/ 2821109 h 4297270"/>
                  <a:gd name="connsiteX76" fmla="*/ 3124542 w 5504755"/>
                  <a:gd name="connsiteY76" fmla="*/ 2763702 h 4297270"/>
                  <a:gd name="connsiteX77" fmla="*/ 3071237 w 5504755"/>
                  <a:gd name="connsiteY77" fmla="*/ 2677593 h 4297270"/>
                  <a:gd name="connsiteX78" fmla="*/ 3050734 w 5504755"/>
                  <a:gd name="connsiteY78" fmla="*/ 2603785 h 4297270"/>
                  <a:gd name="connsiteX79" fmla="*/ 3009730 w 5504755"/>
                  <a:gd name="connsiteY79" fmla="*/ 2509475 h 4297270"/>
                  <a:gd name="connsiteX80" fmla="*/ 2968725 w 5504755"/>
                  <a:gd name="connsiteY80" fmla="*/ 2468470 h 4297270"/>
                  <a:gd name="connsiteX81" fmla="*/ 2894917 w 5504755"/>
                  <a:gd name="connsiteY81" fmla="*/ 2419265 h 4297270"/>
                  <a:gd name="connsiteX82" fmla="*/ 2771904 w 5504755"/>
                  <a:gd name="connsiteY82" fmla="*/ 2382361 h 4297270"/>
                  <a:gd name="connsiteX83" fmla="*/ 2739100 w 5504755"/>
                  <a:gd name="connsiteY83" fmla="*/ 2378260 h 4297270"/>
                  <a:gd name="connsiteX84" fmla="*/ 2476672 w 5504755"/>
                  <a:gd name="connsiteY84" fmla="*/ 2374160 h 4297270"/>
                  <a:gd name="connsiteX85" fmla="*/ 2427466 w 5504755"/>
                  <a:gd name="connsiteY85" fmla="*/ 2361859 h 4297270"/>
                  <a:gd name="connsiteX86" fmla="*/ 2304453 w 5504755"/>
                  <a:gd name="connsiteY86" fmla="*/ 2255247 h 4297270"/>
                  <a:gd name="connsiteX87" fmla="*/ 2259347 w 5504755"/>
                  <a:gd name="connsiteY87" fmla="*/ 2197841 h 4297270"/>
                  <a:gd name="connsiteX88" fmla="*/ 2222444 w 5504755"/>
                  <a:gd name="connsiteY88" fmla="*/ 2132234 h 4297270"/>
                  <a:gd name="connsiteX89" fmla="*/ 2181440 w 5504755"/>
                  <a:gd name="connsiteY89" fmla="*/ 2066626 h 4297270"/>
                  <a:gd name="connsiteX90" fmla="*/ 2128133 w 5504755"/>
                  <a:gd name="connsiteY90" fmla="*/ 2005120 h 4297270"/>
                  <a:gd name="connsiteX91" fmla="*/ 2058426 w 5504755"/>
                  <a:gd name="connsiteY91" fmla="*/ 1927211 h 4297270"/>
                  <a:gd name="connsiteX92" fmla="*/ 2017421 w 5504755"/>
                  <a:gd name="connsiteY92" fmla="*/ 1906708 h 4297270"/>
                  <a:gd name="connsiteX93" fmla="*/ 1968217 w 5504755"/>
                  <a:gd name="connsiteY93" fmla="*/ 1882106 h 4297270"/>
                  <a:gd name="connsiteX94" fmla="*/ 1849303 w 5504755"/>
                  <a:gd name="connsiteY94" fmla="*/ 1841102 h 4297270"/>
                  <a:gd name="connsiteX95" fmla="*/ 1742692 w 5504755"/>
                  <a:gd name="connsiteY95" fmla="*/ 1808298 h 4297270"/>
                  <a:gd name="connsiteX96" fmla="*/ 1668883 w 5504755"/>
                  <a:gd name="connsiteY96" fmla="*/ 1763194 h 4297270"/>
                  <a:gd name="connsiteX97" fmla="*/ 1504865 w 5504755"/>
                  <a:gd name="connsiteY97" fmla="*/ 1726289 h 4297270"/>
                  <a:gd name="connsiteX98" fmla="*/ 1357249 w 5504755"/>
                  <a:gd name="connsiteY98" fmla="*/ 1615577 h 4297270"/>
                  <a:gd name="connsiteX99" fmla="*/ 1295742 w 5504755"/>
                  <a:gd name="connsiteY99" fmla="*/ 1488464 h 4297270"/>
                  <a:gd name="connsiteX100" fmla="*/ 1217834 w 5504755"/>
                  <a:gd name="connsiteY100" fmla="*/ 1472062 h 4297270"/>
                  <a:gd name="connsiteX101" fmla="*/ 1123524 w 5504755"/>
                  <a:gd name="connsiteY101" fmla="*/ 1455659 h 4297270"/>
                  <a:gd name="connsiteX102" fmla="*/ 1041515 w 5504755"/>
                  <a:gd name="connsiteY102" fmla="*/ 1426957 h 4297270"/>
                  <a:gd name="connsiteX103" fmla="*/ 951305 w 5504755"/>
                  <a:gd name="connsiteY103" fmla="*/ 1377751 h 4297270"/>
                  <a:gd name="connsiteX104" fmla="*/ 897999 w 5504755"/>
                  <a:gd name="connsiteY104" fmla="*/ 1344948 h 4297270"/>
                  <a:gd name="connsiteX105" fmla="*/ 824191 w 5504755"/>
                  <a:gd name="connsiteY105" fmla="*/ 1312144 h 4297270"/>
                  <a:gd name="connsiteX106" fmla="*/ 754483 w 5504755"/>
                  <a:gd name="connsiteY106" fmla="*/ 1299843 h 4297270"/>
                  <a:gd name="connsiteX107" fmla="*/ 692976 w 5504755"/>
                  <a:gd name="connsiteY107" fmla="*/ 1250636 h 4297270"/>
                  <a:gd name="connsiteX108" fmla="*/ 627369 w 5504755"/>
                  <a:gd name="connsiteY108" fmla="*/ 1209633 h 4297270"/>
                  <a:gd name="connsiteX109" fmla="*/ 602767 w 5504755"/>
                  <a:gd name="connsiteY109" fmla="*/ 1123524 h 4297270"/>
                  <a:gd name="connsiteX110" fmla="*/ 578164 w 5504755"/>
                  <a:gd name="connsiteY110" fmla="*/ 1021012 h 4297270"/>
                  <a:gd name="connsiteX111" fmla="*/ 549461 w 5504755"/>
                  <a:gd name="connsiteY111" fmla="*/ 885697 h 4297270"/>
                  <a:gd name="connsiteX112" fmla="*/ 471553 w 5504755"/>
                  <a:gd name="connsiteY112" fmla="*/ 787285 h 4297270"/>
                  <a:gd name="connsiteX113" fmla="*/ 299333 w 5504755"/>
                  <a:gd name="connsiteY113" fmla="*/ 623268 h 4297270"/>
                  <a:gd name="connsiteX114" fmla="*/ 246028 w 5504755"/>
                  <a:gd name="connsiteY114" fmla="*/ 508456 h 4297270"/>
                  <a:gd name="connsiteX115" fmla="*/ 151718 w 5504755"/>
                  <a:gd name="connsiteY115" fmla="*/ 266529 h 4297270"/>
                  <a:gd name="connsiteX116" fmla="*/ 0 w 5504755"/>
                  <a:gd name="connsiteY11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71746 w 5504755"/>
                  <a:gd name="connsiteY57" fmla="*/ 3325464 h 4297270"/>
                  <a:gd name="connsiteX58" fmla="*/ 4022541 w 5504755"/>
                  <a:gd name="connsiteY58" fmla="*/ 3317263 h 4297270"/>
                  <a:gd name="connsiteX59" fmla="*/ 3977436 w 5504755"/>
                  <a:gd name="connsiteY59" fmla="*/ 3296761 h 4297270"/>
                  <a:gd name="connsiteX60" fmla="*/ 3944632 w 5504755"/>
                  <a:gd name="connsiteY60" fmla="*/ 3280359 h 4297270"/>
                  <a:gd name="connsiteX61" fmla="*/ 3928230 w 5504755"/>
                  <a:gd name="connsiteY61" fmla="*/ 3276259 h 4297270"/>
                  <a:gd name="connsiteX62" fmla="*/ 3915929 w 5504755"/>
                  <a:gd name="connsiteY62" fmla="*/ 3272158 h 4297270"/>
                  <a:gd name="connsiteX63" fmla="*/ 3879025 w 5504755"/>
                  <a:gd name="connsiteY63" fmla="*/ 3255756 h 4297270"/>
                  <a:gd name="connsiteX64" fmla="*/ 3846221 w 5504755"/>
                  <a:gd name="connsiteY64" fmla="*/ 3243455 h 4297270"/>
                  <a:gd name="connsiteX65" fmla="*/ 3780614 w 5504755"/>
                  <a:gd name="connsiteY65" fmla="*/ 3190149 h 4297270"/>
                  <a:gd name="connsiteX66" fmla="*/ 3821619 w 5504755"/>
                  <a:gd name="connsiteY66" fmla="*/ 3231154 h 4297270"/>
                  <a:gd name="connsiteX67" fmla="*/ 3715007 w 5504755"/>
                  <a:gd name="connsiteY67" fmla="*/ 3153245 h 4297270"/>
                  <a:gd name="connsiteX68" fmla="*/ 3604295 w 5504755"/>
                  <a:gd name="connsiteY68" fmla="*/ 3083537 h 4297270"/>
                  <a:gd name="connsiteX69" fmla="*/ 3481281 w 5504755"/>
                  <a:gd name="connsiteY69" fmla="*/ 3046633 h 4297270"/>
                  <a:gd name="connsiteX70" fmla="*/ 3436177 w 5504755"/>
                  <a:gd name="connsiteY70" fmla="*/ 2993328 h 4297270"/>
                  <a:gd name="connsiteX71" fmla="*/ 3448478 w 5504755"/>
                  <a:gd name="connsiteY71" fmla="*/ 2907218 h 4297270"/>
                  <a:gd name="connsiteX72" fmla="*/ 3399272 w 5504755"/>
                  <a:gd name="connsiteY72" fmla="*/ 2874415 h 4297270"/>
                  <a:gd name="connsiteX73" fmla="*/ 3276259 w 5504755"/>
                  <a:gd name="connsiteY73" fmla="*/ 2878515 h 4297270"/>
                  <a:gd name="connsiteX74" fmla="*/ 3202451 w 5504755"/>
                  <a:gd name="connsiteY74" fmla="*/ 2845711 h 4297270"/>
                  <a:gd name="connsiteX75" fmla="*/ 3157345 w 5504755"/>
                  <a:gd name="connsiteY75" fmla="*/ 2821109 h 4297270"/>
                  <a:gd name="connsiteX76" fmla="*/ 3124542 w 5504755"/>
                  <a:gd name="connsiteY76" fmla="*/ 2763702 h 4297270"/>
                  <a:gd name="connsiteX77" fmla="*/ 3071237 w 5504755"/>
                  <a:gd name="connsiteY77" fmla="*/ 2677593 h 4297270"/>
                  <a:gd name="connsiteX78" fmla="*/ 3050734 w 5504755"/>
                  <a:gd name="connsiteY78" fmla="*/ 2603785 h 4297270"/>
                  <a:gd name="connsiteX79" fmla="*/ 3009730 w 5504755"/>
                  <a:gd name="connsiteY79" fmla="*/ 2509475 h 4297270"/>
                  <a:gd name="connsiteX80" fmla="*/ 2968725 w 5504755"/>
                  <a:gd name="connsiteY80" fmla="*/ 2468470 h 4297270"/>
                  <a:gd name="connsiteX81" fmla="*/ 2894917 w 5504755"/>
                  <a:gd name="connsiteY81" fmla="*/ 2419265 h 4297270"/>
                  <a:gd name="connsiteX82" fmla="*/ 2771904 w 5504755"/>
                  <a:gd name="connsiteY82" fmla="*/ 2382361 h 4297270"/>
                  <a:gd name="connsiteX83" fmla="*/ 2739100 w 5504755"/>
                  <a:gd name="connsiteY83" fmla="*/ 2378260 h 4297270"/>
                  <a:gd name="connsiteX84" fmla="*/ 2476672 w 5504755"/>
                  <a:gd name="connsiteY84" fmla="*/ 2374160 h 4297270"/>
                  <a:gd name="connsiteX85" fmla="*/ 2427466 w 5504755"/>
                  <a:gd name="connsiteY85" fmla="*/ 2361859 h 4297270"/>
                  <a:gd name="connsiteX86" fmla="*/ 2304453 w 5504755"/>
                  <a:gd name="connsiteY86" fmla="*/ 2255247 h 4297270"/>
                  <a:gd name="connsiteX87" fmla="*/ 2259347 w 5504755"/>
                  <a:gd name="connsiteY87" fmla="*/ 2197841 h 4297270"/>
                  <a:gd name="connsiteX88" fmla="*/ 2222444 w 5504755"/>
                  <a:gd name="connsiteY88" fmla="*/ 2132234 h 4297270"/>
                  <a:gd name="connsiteX89" fmla="*/ 2181440 w 5504755"/>
                  <a:gd name="connsiteY89" fmla="*/ 2066626 h 4297270"/>
                  <a:gd name="connsiteX90" fmla="*/ 2128133 w 5504755"/>
                  <a:gd name="connsiteY90" fmla="*/ 2005120 h 4297270"/>
                  <a:gd name="connsiteX91" fmla="*/ 2058426 w 5504755"/>
                  <a:gd name="connsiteY91" fmla="*/ 1927211 h 4297270"/>
                  <a:gd name="connsiteX92" fmla="*/ 2017421 w 5504755"/>
                  <a:gd name="connsiteY92" fmla="*/ 1906708 h 4297270"/>
                  <a:gd name="connsiteX93" fmla="*/ 1968217 w 5504755"/>
                  <a:gd name="connsiteY93" fmla="*/ 1882106 h 4297270"/>
                  <a:gd name="connsiteX94" fmla="*/ 1849303 w 5504755"/>
                  <a:gd name="connsiteY94" fmla="*/ 1841102 h 4297270"/>
                  <a:gd name="connsiteX95" fmla="*/ 1742692 w 5504755"/>
                  <a:gd name="connsiteY95" fmla="*/ 1808298 h 4297270"/>
                  <a:gd name="connsiteX96" fmla="*/ 1668883 w 5504755"/>
                  <a:gd name="connsiteY96" fmla="*/ 1763194 h 4297270"/>
                  <a:gd name="connsiteX97" fmla="*/ 1504865 w 5504755"/>
                  <a:gd name="connsiteY97" fmla="*/ 1726289 h 4297270"/>
                  <a:gd name="connsiteX98" fmla="*/ 1357249 w 5504755"/>
                  <a:gd name="connsiteY98" fmla="*/ 1615577 h 4297270"/>
                  <a:gd name="connsiteX99" fmla="*/ 1295742 w 5504755"/>
                  <a:gd name="connsiteY99" fmla="*/ 1488464 h 4297270"/>
                  <a:gd name="connsiteX100" fmla="*/ 1217834 w 5504755"/>
                  <a:gd name="connsiteY100" fmla="*/ 1472062 h 4297270"/>
                  <a:gd name="connsiteX101" fmla="*/ 1123524 w 5504755"/>
                  <a:gd name="connsiteY101" fmla="*/ 1455659 h 4297270"/>
                  <a:gd name="connsiteX102" fmla="*/ 1041515 w 5504755"/>
                  <a:gd name="connsiteY102" fmla="*/ 1426957 h 4297270"/>
                  <a:gd name="connsiteX103" fmla="*/ 951305 w 5504755"/>
                  <a:gd name="connsiteY103" fmla="*/ 1377751 h 4297270"/>
                  <a:gd name="connsiteX104" fmla="*/ 897999 w 5504755"/>
                  <a:gd name="connsiteY104" fmla="*/ 1344948 h 4297270"/>
                  <a:gd name="connsiteX105" fmla="*/ 824191 w 5504755"/>
                  <a:gd name="connsiteY105" fmla="*/ 1312144 h 4297270"/>
                  <a:gd name="connsiteX106" fmla="*/ 754483 w 5504755"/>
                  <a:gd name="connsiteY106" fmla="*/ 1299843 h 4297270"/>
                  <a:gd name="connsiteX107" fmla="*/ 692976 w 5504755"/>
                  <a:gd name="connsiteY107" fmla="*/ 1250636 h 4297270"/>
                  <a:gd name="connsiteX108" fmla="*/ 627369 w 5504755"/>
                  <a:gd name="connsiteY108" fmla="*/ 1209633 h 4297270"/>
                  <a:gd name="connsiteX109" fmla="*/ 602767 w 5504755"/>
                  <a:gd name="connsiteY109" fmla="*/ 1123524 h 4297270"/>
                  <a:gd name="connsiteX110" fmla="*/ 578164 w 5504755"/>
                  <a:gd name="connsiteY110" fmla="*/ 1021012 h 4297270"/>
                  <a:gd name="connsiteX111" fmla="*/ 549461 w 5504755"/>
                  <a:gd name="connsiteY111" fmla="*/ 885697 h 4297270"/>
                  <a:gd name="connsiteX112" fmla="*/ 471553 w 5504755"/>
                  <a:gd name="connsiteY112" fmla="*/ 787285 h 4297270"/>
                  <a:gd name="connsiteX113" fmla="*/ 299333 w 5504755"/>
                  <a:gd name="connsiteY113" fmla="*/ 623268 h 4297270"/>
                  <a:gd name="connsiteX114" fmla="*/ 246028 w 5504755"/>
                  <a:gd name="connsiteY114" fmla="*/ 508456 h 4297270"/>
                  <a:gd name="connsiteX115" fmla="*/ 151718 w 5504755"/>
                  <a:gd name="connsiteY115" fmla="*/ 266529 h 4297270"/>
                  <a:gd name="connsiteX116" fmla="*/ 0 w 5504755"/>
                  <a:gd name="connsiteY11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112751 w 5504755"/>
                  <a:gd name="connsiteY55" fmla="*/ 3341866 h 4297270"/>
                  <a:gd name="connsiteX56" fmla="*/ 4084047 w 5504755"/>
                  <a:gd name="connsiteY56" fmla="*/ 3333665 h 4297270"/>
                  <a:gd name="connsiteX57" fmla="*/ 4022541 w 5504755"/>
                  <a:gd name="connsiteY57" fmla="*/ 3317263 h 4297270"/>
                  <a:gd name="connsiteX58" fmla="*/ 3977436 w 5504755"/>
                  <a:gd name="connsiteY58" fmla="*/ 3296761 h 4297270"/>
                  <a:gd name="connsiteX59" fmla="*/ 3944632 w 5504755"/>
                  <a:gd name="connsiteY59" fmla="*/ 3280359 h 4297270"/>
                  <a:gd name="connsiteX60" fmla="*/ 3928230 w 5504755"/>
                  <a:gd name="connsiteY60" fmla="*/ 3276259 h 4297270"/>
                  <a:gd name="connsiteX61" fmla="*/ 3915929 w 5504755"/>
                  <a:gd name="connsiteY61" fmla="*/ 3272158 h 4297270"/>
                  <a:gd name="connsiteX62" fmla="*/ 3879025 w 5504755"/>
                  <a:gd name="connsiteY62" fmla="*/ 3255756 h 4297270"/>
                  <a:gd name="connsiteX63" fmla="*/ 3846221 w 5504755"/>
                  <a:gd name="connsiteY63" fmla="*/ 3243455 h 4297270"/>
                  <a:gd name="connsiteX64" fmla="*/ 3780614 w 5504755"/>
                  <a:gd name="connsiteY64" fmla="*/ 3190149 h 4297270"/>
                  <a:gd name="connsiteX65" fmla="*/ 3821619 w 5504755"/>
                  <a:gd name="connsiteY65" fmla="*/ 3231154 h 4297270"/>
                  <a:gd name="connsiteX66" fmla="*/ 3715007 w 5504755"/>
                  <a:gd name="connsiteY66" fmla="*/ 3153245 h 4297270"/>
                  <a:gd name="connsiteX67" fmla="*/ 3604295 w 5504755"/>
                  <a:gd name="connsiteY67" fmla="*/ 3083537 h 4297270"/>
                  <a:gd name="connsiteX68" fmla="*/ 3481281 w 5504755"/>
                  <a:gd name="connsiteY68" fmla="*/ 3046633 h 4297270"/>
                  <a:gd name="connsiteX69" fmla="*/ 3436177 w 5504755"/>
                  <a:gd name="connsiteY69" fmla="*/ 2993328 h 4297270"/>
                  <a:gd name="connsiteX70" fmla="*/ 3448478 w 5504755"/>
                  <a:gd name="connsiteY70" fmla="*/ 2907218 h 4297270"/>
                  <a:gd name="connsiteX71" fmla="*/ 3399272 w 5504755"/>
                  <a:gd name="connsiteY71" fmla="*/ 2874415 h 4297270"/>
                  <a:gd name="connsiteX72" fmla="*/ 3276259 w 5504755"/>
                  <a:gd name="connsiteY72" fmla="*/ 2878515 h 4297270"/>
                  <a:gd name="connsiteX73" fmla="*/ 3202451 w 5504755"/>
                  <a:gd name="connsiteY73" fmla="*/ 2845711 h 4297270"/>
                  <a:gd name="connsiteX74" fmla="*/ 3157345 w 5504755"/>
                  <a:gd name="connsiteY74" fmla="*/ 2821109 h 4297270"/>
                  <a:gd name="connsiteX75" fmla="*/ 3124542 w 5504755"/>
                  <a:gd name="connsiteY75" fmla="*/ 2763702 h 4297270"/>
                  <a:gd name="connsiteX76" fmla="*/ 3071237 w 5504755"/>
                  <a:gd name="connsiteY76" fmla="*/ 2677593 h 4297270"/>
                  <a:gd name="connsiteX77" fmla="*/ 3050734 w 5504755"/>
                  <a:gd name="connsiteY77" fmla="*/ 2603785 h 4297270"/>
                  <a:gd name="connsiteX78" fmla="*/ 3009730 w 5504755"/>
                  <a:gd name="connsiteY78" fmla="*/ 2509475 h 4297270"/>
                  <a:gd name="connsiteX79" fmla="*/ 2968725 w 5504755"/>
                  <a:gd name="connsiteY79" fmla="*/ 2468470 h 4297270"/>
                  <a:gd name="connsiteX80" fmla="*/ 2894917 w 5504755"/>
                  <a:gd name="connsiteY80" fmla="*/ 2419265 h 4297270"/>
                  <a:gd name="connsiteX81" fmla="*/ 2771904 w 5504755"/>
                  <a:gd name="connsiteY81" fmla="*/ 2382361 h 4297270"/>
                  <a:gd name="connsiteX82" fmla="*/ 2739100 w 5504755"/>
                  <a:gd name="connsiteY82" fmla="*/ 2378260 h 4297270"/>
                  <a:gd name="connsiteX83" fmla="*/ 2476672 w 5504755"/>
                  <a:gd name="connsiteY83" fmla="*/ 2374160 h 4297270"/>
                  <a:gd name="connsiteX84" fmla="*/ 2427466 w 5504755"/>
                  <a:gd name="connsiteY84" fmla="*/ 2361859 h 4297270"/>
                  <a:gd name="connsiteX85" fmla="*/ 2304453 w 5504755"/>
                  <a:gd name="connsiteY85" fmla="*/ 2255247 h 4297270"/>
                  <a:gd name="connsiteX86" fmla="*/ 2259347 w 5504755"/>
                  <a:gd name="connsiteY86" fmla="*/ 2197841 h 4297270"/>
                  <a:gd name="connsiteX87" fmla="*/ 2222444 w 5504755"/>
                  <a:gd name="connsiteY87" fmla="*/ 2132234 h 4297270"/>
                  <a:gd name="connsiteX88" fmla="*/ 2181440 w 5504755"/>
                  <a:gd name="connsiteY88" fmla="*/ 2066626 h 4297270"/>
                  <a:gd name="connsiteX89" fmla="*/ 2128133 w 5504755"/>
                  <a:gd name="connsiteY89" fmla="*/ 2005120 h 4297270"/>
                  <a:gd name="connsiteX90" fmla="*/ 2058426 w 5504755"/>
                  <a:gd name="connsiteY90" fmla="*/ 1927211 h 4297270"/>
                  <a:gd name="connsiteX91" fmla="*/ 2017421 w 5504755"/>
                  <a:gd name="connsiteY91" fmla="*/ 1906708 h 4297270"/>
                  <a:gd name="connsiteX92" fmla="*/ 1968217 w 5504755"/>
                  <a:gd name="connsiteY92" fmla="*/ 1882106 h 4297270"/>
                  <a:gd name="connsiteX93" fmla="*/ 1849303 w 5504755"/>
                  <a:gd name="connsiteY93" fmla="*/ 1841102 h 4297270"/>
                  <a:gd name="connsiteX94" fmla="*/ 1742692 w 5504755"/>
                  <a:gd name="connsiteY94" fmla="*/ 1808298 h 4297270"/>
                  <a:gd name="connsiteX95" fmla="*/ 1668883 w 5504755"/>
                  <a:gd name="connsiteY95" fmla="*/ 1763194 h 4297270"/>
                  <a:gd name="connsiteX96" fmla="*/ 1504865 w 5504755"/>
                  <a:gd name="connsiteY96" fmla="*/ 1726289 h 4297270"/>
                  <a:gd name="connsiteX97" fmla="*/ 1357249 w 5504755"/>
                  <a:gd name="connsiteY97" fmla="*/ 1615577 h 4297270"/>
                  <a:gd name="connsiteX98" fmla="*/ 1295742 w 5504755"/>
                  <a:gd name="connsiteY98" fmla="*/ 1488464 h 4297270"/>
                  <a:gd name="connsiteX99" fmla="*/ 1217834 w 5504755"/>
                  <a:gd name="connsiteY99" fmla="*/ 1472062 h 4297270"/>
                  <a:gd name="connsiteX100" fmla="*/ 1123524 w 5504755"/>
                  <a:gd name="connsiteY100" fmla="*/ 1455659 h 4297270"/>
                  <a:gd name="connsiteX101" fmla="*/ 1041515 w 5504755"/>
                  <a:gd name="connsiteY101" fmla="*/ 1426957 h 4297270"/>
                  <a:gd name="connsiteX102" fmla="*/ 951305 w 5504755"/>
                  <a:gd name="connsiteY102" fmla="*/ 1377751 h 4297270"/>
                  <a:gd name="connsiteX103" fmla="*/ 897999 w 5504755"/>
                  <a:gd name="connsiteY103" fmla="*/ 1344948 h 4297270"/>
                  <a:gd name="connsiteX104" fmla="*/ 824191 w 5504755"/>
                  <a:gd name="connsiteY104" fmla="*/ 1312144 h 4297270"/>
                  <a:gd name="connsiteX105" fmla="*/ 754483 w 5504755"/>
                  <a:gd name="connsiteY105" fmla="*/ 1299843 h 4297270"/>
                  <a:gd name="connsiteX106" fmla="*/ 692976 w 5504755"/>
                  <a:gd name="connsiteY106" fmla="*/ 1250636 h 4297270"/>
                  <a:gd name="connsiteX107" fmla="*/ 627369 w 5504755"/>
                  <a:gd name="connsiteY107" fmla="*/ 1209633 h 4297270"/>
                  <a:gd name="connsiteX108" fmla="*/ 602767 w 5504755"/>
                  <a:gd name="connsiteY108" fmla="*/ 1123524 h 4297270"/>
                  <a:gd name="connsiteX109" fmla="*/ 578164 w 5504755"/>
                  <a:gd name="connsiteY109" fmla="*/ 1021012 h 4297270"/>
                  <a:gd name="connsiteX110" fmla="*/ 549461 w 5504755"/>
                  <a:gd name="connsiteY110" fmla="*/ 885697 h 4297270"/>
                  <a:gd name="connsiteX111" fmla="*/ 471553 w 5504755"/>
                  <a:gd name="connsiteY111" fmla="*/ 787285 h 4297270"/>
                  <a:gd name="connsiteX112" fmla="*/ 299333 w 5504755"/>
                  <a:gd name="connsiteY112" fmla="*/ 623268 h 4297270"/>
                  <a:gd name="connsiteX113" fmla="*/ 246028 w 5504755"/>
                  <a:gd name="connsiteY113" fmla="*/ 508456 h 4297270"/>
                  <a:gd name="connsiteX114" fmla="*/ 151718 w 5504755"/>
                  <a:gd name="connsiteY114" fmla="*/ 266529 h 4297270"/>
                  <a:gd name="connsiteX115" fmla="*/ 0 w 5504755"/>
                  <a:gd name="connsiteY11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125052 w 5504755"/>
                  <a:gd name="connsiteY54" fmla="*/ 3350067 h 4297270"/>
                  <a:gd name="connsiteX55" fmla="*/ 4084047 w 5504755"/>
                  <a:gd name="connsiteY55" fmla="*/ 3333665 h 4297270"/>
                  <a:gd name="connsiteX56" fmla="*/ 4022541 w 5504755"/>
                  <a:gd name="connsiteY56" fmla="*/ 3317263 h 4297270"/>
                  <a:gd name="connsiteX57" fmla="*/ 3977436 w 5504755"/>
                  <a:gd name="connsiteY57" fmla="*/ 3296761 h 4297270"/>
                  <a:gd name="connsiteX58" fmla="*/ 3944632 w 5504755"/>
                  <a:gd name="connsiteY58" fmla="*/ 3280359 h 4297270"/>
                  <a:gd name="connsiteX59" fmla="*/ 3928230 w 5504755"/>
                  <a:gd name="connsiteY59" fmla="*/ 3276259 h 4297270"/>
                  <a:gd name="connsiteX60" fmla="*/ 3915929 w 5504755"/>
                  <a:gd name="connsiteY60" fmla="*/ 3272158 h 4297270"/>
                  <a:gd name="connsiteX61" fmla="*/ 3879025 w 5504755"/>
                  <a:gd name="connsiteY61" fmla="*/ 3255756 h 4297270"/>
                  <a:gd name="connsiteX62" fmla="*/ 3846221 w 5504755"/>
                  <a:gd name="connsiteY62" fmla="*/ 3243455 h 4297270"/>
                  <a:gd name="connsiteX63" fmla="*/ 3780614 w 5504755"/>
                  <a:gd name="connsiteY63" fmla="*/ 3190149 h 4297270"/>
                  <a:gd name="connsiteX64" fmla="*/ 3821619 w 5504755"/>
                  <a:gd name="connsiteY64" fmla="*/ 3231154 h 4297270"/>
                  <a:gd name="connsiteX65" fmla="*/ 3715007 w 5504755"/>
                  <a:gd name="connsiteY65" fmla="*/ 3153245 h 4297270"/>
                  <a:gd name="connsiteX66" fmla="*/ 3604295 w 5504755"/>
                  <a:gd name="connsiteY66" fmla="*/ 3083537 h 4297270"/>
                  <a:gd name="connsiteX67" fmla="*/ 3481281 w 5504755"/>
                  <a:gd name="connsiteY67" fmla="*/ 3046633 h 4297270"/>
                  <a:gd name="connsiteX68" fmla="*/ 3436177 w 5504755"/>
                  <a:gd name="connsiteY68" fmla="*/ 2993328 h 4297270"/>
                  <a:gd name="connsiteX69" fmla="*/ 3448478 w 5504755"/>
                  <a:gd name="connsiteY69" fmla="*/ 2907218 h 4297270"/>
                  <a:gd name="connsiteX70" fmla="*/ 3399272 w 5504755"/>
                  <a:gd name="connsiteY70" fmla="*/ 2874415 h 4297270"/>
                  <a:gd name="connsiteX71" fmla="*/ 3276259 w 5504755"/>
                  <a:gd name="connsiteY71" fmla="*/ 2878515 h 4297270"/>
                  <a:gd name="connsiteX72" fmla="*/ 3202451 w 5504755"/>
                  <a:gd name="connsiteY72" fmla="*/ 2845711 h 4297270"/>
                  <a:gd name="connsiteX73" fmla="*/ 3157345 w 5504755"/>
                  <a:gd name="connsiteY73" fmla="*/ 2821109 h 4297270"/>
                  <a:gd name="connsiteX74" fmla="*/ 3124542 w 5504755"/>
                  <a:gd name="connsiteY74" fmla="*/ 2763702 h 4297270"/>
                  <a:gd name="connsiteX75" fmla="*/ 3071237 w 5504755"/>
                  <a:gd name="connsiteY75" fmla="*/ 2677593 h 4297270"/>
                  <a:gd name="connsiteX76" fmla="*/ 3050734 w 5504755"/>
                  <a:gd name="connsiteY76" fmla="*/ 2603785 h 4297270"/>
                  <a:gd name="connsiteX77" fmla="*/ 3009730 w 5504755"/>
                  <a:gd name="connsiteY77" fmla="*/ 2509475 h 4297270"/>
                  <a:gd name="connsiteX78" fmla="*/ 2968725 w 5504755"/>
                  <a:gd name="connsiteY78" fmla="*/ 2468470 h 4297270"/>
                  <a:gd name="connsiteX79" fmla="*/ 2894917 w 5504755"/>
                  <a:gd name="connsiteY79" fmla="*/ 2419265 h 4297270"/>
                  <a:gd name="connsiteX80" fmla="*/ 2771904 w 5504755"/>
                  <a:gd name="connsiteY80" fmla="*/ 2382361 h 4297270"/>
                  <a:gd name="connsiteX81" fmla="*/ 2739100 w 5504755"/>
                  <a:gd name="connsiteY81" fmla="*/ 2378260 h 4297270"/>
                  <a:gd name="connsiteX82" fmla="*/ 2476672 w 5504755"/>
                  <a:gd name="connsiteY82" fmla="*/ 2374160 h 4297270"/>
                  <a:gd name="connsiteX83" fmla="*/ 2427466 w 5504755"/>
                  <a:gd name="connsiteY83" fmla="*/ 2361859 h 4297270"/>
                  <a:gd name="connsiteX84" fmla="*/ 2304453 w 5504755"/>
                  <a:gd name="connsiteY84" fmla="*/ 2255247 h 4297270"/>
                  <a:gd name="connsiteX85" fmla="*/ 2259347 w 5504755"/>
                  <a:gd name="connsiteY85" fmla="*/ 2197841 h 4297270"/>
                  <a:gd name="connsiteX86" fmla="*/ 2222444 w 5504755"/>
                  <a:gd name="connsiteY86" fmla="*/ 2132234 h 4297270"/>
                  <a:gd name="connsiteX87" fmla="*/ 2181440 w 5504755"/>
                  <a:gd name="connsiteY87" fmla="*/ 2066626 h 4297270"/>
                  <a:gd name="connsiteX88" fmla="*/ 2128133 w 5504755"/>
                  <a:gd name="connsiteY88" fmla="*/ 2005120 h 4297270"/>
                  <a:gd name="connsiteX89" fmla="*/ 2058426 w 5504755"/>
                  <a:gd name="connsiteY89" fmla="*/ 1927211 h 4297270"/>
                  <a:gd name="connsiteX90" fmla="*/ 2017421 w 5504755"/>
                  <a:gd name="connsiteY90" fmla="*/ 1906708 h 4297270"/>
                  <a:gd name="connsiteX91" fmla="*/ 1968217 w 5504755"/>
                  <a:gd name="connsiteY91" fmla="*/ 1882106 h 4297270"/>
                  <a:gd name="connsiteX92" fmla="*/ 1849303 w 5504755"/>
                  <a:gd name="connsiteY92" fmla="*/ 1841102 h 4297270"/>
                  <a:gd name="connsiteX93" fmla="*/ 1742692 w 5504755"/>
                  <a:gd name="connsiteY93" fmla="*/ 1808298 h 4297270"/>
                  <a:gd name="connsiteX94" fmla="*/ 1668883 w 5504755"/>
                  <a:gd name="connsiteY94" fmla="*/ 1763194 h 4297270"/>
                  <a:gd name="connsiteX95" fmla="*/ 1504865 w 5504755"/>
                  <a:gd name="connsiteY95" fmla="*/ 1726289 h 4297270"/>
                  <a:gd name="connsiteX96" fmla="*/ 1357249 w 5504755"/>
                  <a:gd name="connsiteY96" fmla="*/ 1615577 h 4297270"/>
                  <a:gd name="connsiteX97" fmla="*/ 1295742 w 5504755"/>
                  <a:gd name="connsiteY97" fmla="*/ 1488464 h 4297270"/>
                  <a:gd name="connsiteX98" fmla="*/ 1217834 w 5504755"/>
                  <a:gd name="connsiteY98" fmla="*/ 1472062 h 4297270"/>
                  <a:gd name="connsiteX99" fmla="*/ 1123524 w 5504755"/>
                  <a:gd name="connsiteY99" fmla="*/ 1455659 h 4297270"/>
                  <a:gd name="connsiteX100" fmla="*/ 1041515 w 5504755"/>
                  <a:gd name="connsiteY100" fmla="*/ 1426957 h 4297270"/>
                  <a:gd name="connsiteX101" fmla="*/ 951305 w 5504755"/>
                  <a:gd name="connsiteY101" fmla="*/ 1377751 h 4297270"/>
                  <a:gd name="connsiteX102" fmla="*/ 897999 w 5504755"/>
                  <a:gd name="connsiteY102" fmla="*/ 1344948 h 4297270"/>
                  <a:gd name="connsiteX103" fmla="*/ 824191 w 5504755"/>
                  <a:gd name="connsiteY103" fmla="*/ 1312144 h 4297270"/>
                  <a:gd name="connsiteX104" fmla="*/ 754483 w 5504755"/>
                  <a:gd name="connsiteY104" fmla="*/ 1299843 h 4297270"/>
                  <a:gd name="connsiteX105" fmla="*/ 692976 w 5504755"/>
                  <a:gd name="connsiteY105" fmla="*/ 1250636 h 4297270"/>
                  <a:gd name="connsiteX106" fmla="*/ 627369 w 5504755"/>
                  <a:gd name="connsiteY106" fmla="*/ 1209633 h 4297270"/>
                  <a:gd name="connsiteX107" fmla="*/ 602767 w 5504755"/>
                  <a:gd name="connsiteY107" fmla="*/ 1123524 h 4297270"/>
                  <a:gd name="connsiteX108" fmla="*/ 578164 w 5504755"/>
                  <a:gd name="connsiteY108" fmla="*/ 1021012 h 4297270"/>
                  <a:gd name="connsiteX109" fmla="*/ 549461 w 5504755"/>
                  <a:gd name="connsiteY109" fmla="*/ 885697 h 4297270"/>
                  <a:gd name="connsiteX110" fmla="*/ 471553 w 5504755"/>
                  <a:gd name="connsiteY110" fmla="*/ 787285 h 4297270"/>
                  <a:gd name="connsiteX111" fmla="*/ 299333 w 5504755"/>
                  <a:gd name="connsiteY111" fmla="*/ 623268 h 4297270"/>
                  <a:gd name="connsiteX112" fmla="*/ 246028 w 5504755"/>
                  <a:gd name="connsiteY112" fmla="*/ 508456 h 4297270"/>
                  <a:gd name="connsiteX113" fmla="*/ 151718 w 5504755"/>
                  <a:gd name="connsiteY113" fmla="*/ 266529 h 4297270"/>
                  <a:gd name="connsiteX114" fmla="*/ 0 w 5504755"/>
                  <a:gd name="connsiteY11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137353 w 5504755"/>
                  <a:gd name="connsiteY53" fmla="*/ 3354167 h 4297270"/>
                  <a:gd name="connsiteX54" fmla="*/ 4084047 w 5504755"/>
                  <a:gd name="connsiteY54" fmla="*/ 3333665 h 4297270"/>
                  <a:gd name="connsiteX55" fmla="*/ 4022541 w 5504755"/>
                  <a:gd name="connsiteY55" fmla="*/ 3317263 h 4297270"/>
                  <a:gd name="connsiteX56" fmla="*/ 3977436 w 5504755"/>
                  <a:gd name="connsiteY56" fmla="*/ 3296761 h 4297270"/>
                  <a:gd name="connsiteX57" fmla="*/ 3944632 w 5504755"/>
                  <a:gd name="connsiteY57" fmla="*/ 3280359 h 4297270"/>
                  <a:gd name="connsiteX58" fmla="*/ 3928230 w 5504755"/>
                  <a:gd name="connsiteY58" fmla="*/ 3276259 h 4297270"/>
                  <a:gd name="connsiteX59" fmla="*/ 3915929 w 5504755"/>
                  <a:gd name="connsiteY59" fmla="*/ 3272158 h 4297270"/>
                  <a:gd name="connsiteX60" fmla="*/ 3879025 w 5504755"/>
                  <a:gd name="connsiteY60" fmla="*/ 3255756 h 4297270"/>
                  <a:gd name="connsiteX61" fmla="*/ 3846221 w 5504755"/>
                  <a:gd name="connsiteY61" fmla="*/ 3243455 h 4297270"/>
                  <a:gd name="connsiteX62" fmla="*/ 3780614 w 5504755"/>
                  <a:gd name="connsiteY62" fmla="*/ 3190149 h 4297270"/>
                  <a:gd name="connsiteX63" fmla="*/ 3821619 w 5504755"/>
                  <a:gd name="connsiteY63" fmla="*/ 3231154 h 4297270"/>
                  <a:gd name="connsiteX64" fmla="*/ 3715007 w 5504755"/>
                  <a:gd name="connsiteY64" fmla="*/ 3153245 h 4297270"/>
                  <a:gd name="connsiteX65" fmla="*/ 3604295 w 5504755"/>
                  <a:gd name="connsiteY65" fmla="*/ 3083537 h 4297270"/>
                  <a:gd name="connsiteX66" fmla="*/ 3481281 w 5504755"/>
                  <a:gd name="connsiteY66" fmla="*/ 3046633 h 4297270"/>
                  <a:gd name="connsiteX67" fmla="*/ 3436177 w 5504755"/>
                  <a:gd name="connsiteY67" fmla="*/ 2993328 h 4297270"/>
                  <a:gd name="connsiteX68" fmla="*/ 3448478 w 5504755"/>
                  <a:gd name="connsiteY68" fmla="*/ 2907218 h 4297270"/>
                  <a:gd name="connsiteX69" fmla="*/ 3399272 w 5504755"/>
                  <a:gd name="connsiteY69" fmla="*/ 2874415 h 4297270"/>
                  <a:gd name="connsiteX70" fmla="*/ 3276259 w 5504755"/>
                  <a:gd name="connsiteY70" fmla="*/ 2878515 h 4297270"/>
                  <a:gd name="connsiteX71" fmla="*/ 3202451 w 5504755"/>
                  <a:gd name="connsiteY71" fmla="*/ 2845711 h 4297270"/>
                  <a:gd name="connsiteX72" fmla="*/ 3157345 w 5504755"/>
                  <a:gd name="connsiteY72" fmla="*/ 2821109 h 4297270"/>
                  <a:gd name="connsiteX73" fmla="*/ 3124542 w 5504755"/>
                  <a:gd name="connsiteY73" fmla="*/ 2763702 h 4297270"/>
                  <a:gd name="connsiteX74" fmla="*/ 3071237 w 5504755"/>
                  <a:gd name="connsiteY74" fmla="*/ 2677593 h 4297270"/>
                  <a:gd name="connsiteX75" fmla="*/ 3050734 w 5504755"/>
                  <a:gd name="connsiteY75" fmla="*/ 2603785 h 4297270"/>
                  <a:gd name="connsiteX76" fmla="*/ 3009730 w 5504755"/>
                  <a:gd name="connsiteY76" fmla="*/ 2509475 h 4297270"/>
                  <a:gd name="connsiteX77" fmla="*/ 2968725 w 5504755"/>
                  <a:gd name="connsiteY77" fmla="*/ 2468470 h 4297270"/>
                  <a:gd name="connsiteX78" fmla="*/ 2894917 w 5504755"/>
                  <a:gd name="connsiteY78" fmla="*/ 2419265 h 4297270"/>
                  <a:gd name="connsiteX79" fmla="*/ 2771904 w 5504755"/>
                  <a:gd name="connsiteY79" fmla="*/ 2382361 h 4297270"/>
                  <a:gd name="connsiteX80" fmla="*/ 2739100 w 5504755"/>
                  <a:gd name="connsiteY80" fmla="*/ 2378260 h 4297270"/>
                  <a:gd name="connsiteX81" fmla="*/ 2476672 w 5504755"/>
                  <a:gd name="connsiteY81" fmla="*/ 2374160 h 4297270"/>
                  <a:gd name="connsiteX82" fmla="*/ 2427466 w 5504755"/>
                  <a:gd name="connsiteY82" fmla="*/ 2361859 h 4297270"/>
                  <a:gd name="connsiteX83" fmla="*/ 2304453 w 5504755"/>
                  <a:gd name="connsiteY83" fmla="*/ 2255247 h 4297270"/>
                  <a:gd name="connsiteX84" fmla="*/ 2259347 w 5504755"/>
                  <a:gd name="connsiteY84" fmla="*/ 2197841 h 4297270"/>
                  <a:gd name="connsiteX85" fmla="*/ 2222444 w 5504755"/>
                  <a:gd name="connsiteY85" fmla="*/ 2132234 h 4297270"/>
                  <a:gd name="connsiteX86" fmla="*/ 2181440 w 5504755"/>
                  <a:gd name="connsiteY86" fmla="*/ 2066626 h 4297270"/>
                  <a:gd name="connsiteX87" fmla="*/ 2128133 w 5504755"/>
                  <a:gd name="connsiteY87" fmla="*/ 2005120 h 4297270"/>
                  <a:gd name="connsiteX88" fmla="*/ 2058426 w 5504755"/>
                  <a:gd name="connsiteY88" fmla="*/ 1927211 h 4297270"/>
                  <a:gd name="connsiteX89" fmla="*/ 2017421 w 5504755"/>
                  <a:gd name="connsiteY89" fmla="*/ 1906708 h 4297270"/>
                  <a:gd name="connsiteX90" fmla="*/ 1968217 w 5504755"/>
                  <a:gd name="connsiteY90" fmla="*/ 1882106 h 4297270"/>
                  <a:gd name="connsiteX91" fmla="*/ 1849303 w 5504755"/>
                  <a:gd name="connsiteY91" fmla="*/ 1841102 h 4297270"/>
                  <a:gd name="connsiteX92" fmla="*/ 1742692 w 5504755"/>
                  <a:gd name="connsiteY92" fmla="*/ 1808298 h 4297270"/>
                  <a:gd name="connsiteX93" fmla="*/ 1668883 w 5504755"/>
                  <a:gd name="connsiteY93" fmla="*/ 1763194 h 4297270"/>
                  <a:gd name="connsiteX94" fmla="*/ 1504865 w 5504755"/>
                  <a:gd name="connsiteY94" fmla="*/ 1726289 h 4297270"/>
                  <a:gd name="connsiteX95" fmla="*/ 1357249 w 5504755"/>
                  <a:gd name="connsiteY95" fmla="*/ 1615577 h 4297270"/>
                  <a:gd name="connsiteX96" fmla="*/ 1295742 w 5504755"/>
                  <a:gd name="connsiteY96" fmla="*/ 1488464 h 4297270"/>
                  <a:gd name="connsiteX97" fmla="*/ 1217834 w 5504755"/>
                  <a:gd name="connsiteY97" fmla="*/ 1472062 h 4297270"/>
                  <a:gd name="connsiteX98" fmla="*/ 1123524 w 5504755"/>
                  <a:gd name="connsiteY98" fmla="*/ 1455659 h 4297270"/>
                  <a:gd name="connsiteX99" fmla="*/ 1041515 w 5504755"/>
                  <a:gd name="connsiteY99" fmla="*/ 1426957 h 4297270"/>
                  <a:gd name="connsiteX100" fmla="*/ 951305 w 5504755"/>
                  <a:gd name="connsiteY100" fmla="*/ 1377751 h 4297270"/>
                  <a:gd name="connsiteX101" fmla="*/ 897999 w 5504755"/>
                  <a:gd name="connsiteY101" fmla="*/ 1344948 h 4297270"/>
                  <a:gd name="connsiteX102" fmla="*/ 824191 w 5504755"/>
                  <a:gd name="connsiteY102" fmla="*/ 1312144 h 4297270"/>
                  <a:gd name="connsiteX103" fmla="*/ 754483 w 5504755"/>
                  <a:gd name="connsiteY103" fmla="*/ 1299843 h 4297270"/>
                  <a:gd name="connsiteX104" fmla="*/ 692976 w 5504755"/>
                  <a:gd name="connsiteY104" fmla="*/ 1250636 h 4297270"/>
                  <a:gd name="connsiteX105" fmla="*/ 627369 w 5504755"/>
                  <a:gd name="connsiteY105" fmla="*/ 1209633 h 4297270"/>
                  <a:gd name="connsiteX106" fmla="*/ 602767 w 5504755"/>
                  <a:gd name="connsiteY106" fmla="*/ 1123524 h 4297270"/>
                  <a:gd name="connsiteX107" fmla="*/ 578164 w 5504755"/>
                  <a:gd name="connsiteY107" fmla="*/ 1021012 h 4297270"/>
                  <a:gd name="connsiteX108" fmla="*/ 549461 w 5504755"/>
                  <a:gd name="connsiteY108" fmla="*/ 885697 h 4297270"/>
                  <a:gd name="connsiteX109" fmla="*/ 471553 w 5504755"/>
                  <a:gd name="connsiteY109" fmla="*/ 787285 h 4297270"/>
                  <a:gd name="connsiteX110" fmla="*/ 299333 w 5504755"/>
                  <a:gd name="connsiteY110" fmla="*/ 623268 h 4297270"/>
                  <a:gd name="connsiteX111" fmla="*/ 246028 w 5504755"/>
                  <a:gd name="connsiteY111" fmla="*/ 508456 h 4297270"/>
                  <a:gd name="connsiteX112" fmla="*/ 151718 w 5504755"/>
                  <a:gd name="connsiteY112" fmla="*/ 266529 h 4297270"/>
                  <a:gd name="connsiteX113" fmla="*/ 0 w 5504755"/>
                  <a:gd name="connsiteY11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207061 w 5504755"/>
                  <a:gd name="connsiteY49" fmla="*/ 3403372 h 4297270"/>
                  <a:gd name="connsiteX50" fmla="*/ 4190659 w 5504755"/>
                  <a:gd name="connsiteY50" fmla="*/ 3386971 h 4297270"/>
                  <a:gd name="connsiteX51" fmla="*/ 4174257 w 5504755"/>
                  <a:gd name="connsiteY51" fmla="*/ 3378770 h 4297270"/>
                  <a:gd name="connsiteX52" fmla="*/ 4149655 w 5504755"/>
                  <a:gd name="connsiteY52" fmla="*/ 3362368 h 4297270"/>
                  <a:gd name="connsiteX53" fmla="*/ 4084047 w 5504755"/>
                  <a:gd name="connsiteY53" fmla="*/ 3333665 h 4297270"/>
                  <a:gd name="connsiteX54" fmla="*/ 4022541 w 5504755"/>
                  <a:gd name="connsiteY54" fmla="*/ 3317263 h 4297270"/>
                  <a:gd name="connsiteX55" fmla="*/ 3977436 w 5504755"/>
                  <a:gd name="connsiteY55" fmla="*/ 3296761 h 4297270"/>
                  <a:gd name="connsiteX56" fmla="*/ 3944632 w 5504755"/>
                  <a:gd name="connsiteY56" fmla="*/ 3280359 h 4297270"/>
                  <a:gd name="connsiteX57" fmla="*/ 3928230 w 5504755"/>
                  <a:gd name="connsiteY57" fmla="*/ 3276259 h 4297270"/>
                  <a:gd name="connsiteX58" fmla="*/ 3915929 w 5504755"/>
                  <a:gd name="connsiteY58" fmla="*/ 3272158 h 4297270"/>
                  <a:gd name="connsiteX59" fmla="*/ 3879025 w 5504755"/>
                  <a:gd name="connsiteY59" fmla="*/ 3255756 h 4297270"/>
                  <a:gd name="connsiteX60" fmla="*/ 3846221 w 5504755"/>
                  <a:gd name="connsiteY60" fmla="*/ 3243455 h 4297270"/>
                  <a:gd name="connsiteX61" fmla="*/ 3780614 w 5504755"/>
                  <a:gd name="connsiteY61" fmla="*/ 3190149 h 4297270"/>
                  <a:gd name="connsiteX62" fmla="*/ 3821619 w 5504755"/>
                  <a:gd name="connsiteY62" fmla="*/ 3231154 h 4297270"/>
                  <a:gd name="connsiteX63" fmla="*/ 3715007 w 5504755"/>
                  <a:gd name="connsiteY63" fmla="*/ 3153245 h 4297270"/>
                  <a:gd name="connsiteX64" fmla="*/ 3604295 w 5504755"/>
                  <a:gd name="connsiteY64" fmla="*/ 3083537 h 4297270"/>
                  <a:gd name="connsiteX65" fmla="*/ 3481281 w 5504755"/>
                  <a:gd name="connsiteY65" fmla="*/ 3046633 h 4297270"/>
                  <a:gd name="connsiteX66" fmla="*/ 3436177 w 5504755"/>
                  <a:gd name="connsiteY66" fmla="*/ 2993328 h 4297270"/>
                  <a:gd name="connsiteX67" fmla="*/ 3448478 w 5504755"/>
                  <a:gd name="connsiteY67" fmla="*/ 2907218 h 4297270"/>
                  <a:gd name="connsiteX68" fmla="*/ 3399272 w 5504755"/>
                  <a:gd name="connsiteY68" fmla="*/ 2874415 h 4297270"/>
                  <a:gd name="connsiteX69" fmla="*/ 3276259 w 5504755"/>
                  <a:gd name="connsiteY69" fmla="*/ 2878515 h 4297270"/>
                  <a:gd name="connsiteX70" fmla="*/ 3202451 w 5504755"/>
                  <a:gd name="connsiteY70" fmla="*/ 2845711 h 4297270"/>
                  <a:gd name="connsiteX71" fmla="*/ 3157345 w 5504755"/>
                  <a:gd name="connsiteY71" fmla="*/ 2821109 h 4297270"/>
                  <a:gd name="connsiteX72" fmla="*/ 3124542 w 5504755"/>
                  <a:gd name="connsiteY72" fmla="*/ 2763702 h 4297270"/>
                  <a:gd name="connsiteX73" fmla="*/ 3071237 w 5504755"/>
                  <a:gd name="connsiteY73" fmla="*/ 2677593 h 4297270"/>
                  <a:gd name="connsiteX74" fmla="*/ 3050734 w 5504755"/>
                  <a:gd name="connsiteY74" fmla="*/ 2603785 h 4297270"/>
                  <a:gd name="connsiteX75" fmla="*/ 3009730 w 5504755"/>
                  <a:gd name="connsiteY75" fmla="*/ 2509475 h 4297270"/>
                  <a:gd name="connsiteX76" fmla="*/ 2968725 w 5504755"/>
                  <a:gd name="connsiteY76" fmla="*/ 2468470 h 4297270"/>
                  <a:gd name="connsiteX77" fmla="*/ 2894917 w 5504755"/>
                  <a:gd name="connsiteY77" fmla="*/ 2419265 h 4297270"/>
                  <a:gd name="connsiteX78" fmla="*/ 2771904 w 5504755"/>
                  <a:gd name="connsiteY78" fmla="*/ 2382361 h 4297270"/>
                  <a:gd name="connsiteX79" fmla="*/ 2739100 w 5504755"/>
                  <a:gd name="connsiteY79" fmla="*/ 2378260 h 4297270"/>
                  <a:gd name="connsiteX80" fmla="*/ 2476672 w 5504755"/>
                  <a:gd name="connsiteY80" fmla="*/ 2374160 h 4297270"/>
                  <a:gd name="connsiteX81" fmla="*/ 2427466 w 5504755"/>
                  <a:gd name="connsiteY81" fmla="*/ 2361859 h 4297270"/>
                  <a:gd name="connsiteX82" fmla="*/ 2304453 w 5504755"/>
                  <a:gd name="connsiteY82" fmla="*/ 2255247 h 4297270"/>
                  <a:gd name="connsiteX83" fmla="*/ 2259347 w 5504755"/>
                  <a:gd name="connsiteY83" fmla="*/ 2197841 h 4297270"/>
                  <a:gd name="connsiteX84" fmla="*/ 2222444 w 5504755"/>
                  <a:gd name="connsiteY84" fmla="*/ 2132234 h 4297270"/>
                  <a:gd name="connsiteX85" fmla="*/ 2181440 w 5504755"/>
                  <a:gd name="connsiteY85" fmla="*/ 2066626 h 4297270"/>
                  <a:gd name="connsiteX86" fmla="*/ 2128133 w 5504755"/>
                  <a:gd name="connsiteY86" fmla="*/ 2005120 h 4297270"/>
                  <a:gd name="connsiteX87" fmla="*/ 2058426 w 5504755"/>
                  <a:gd name="connsiteY87" fmla="*/ 1927211 h 4297270"/>
                  <a:gd name="connsiteX88" fmla="*/ 2017421 w 5504755"/>
                  <a:gd name="connsiteY88" fmla="*/ 1906708 h 4297270"/>
                  <a:gd name="connsiteX89" fmla="*/ 1968217 w 5504755"/>
                  <a:gd name="connsiteY89" fmla="*/ 1882106 h 4297270"/>
                  <a:gd name="connsiteX90" fmla="*/ 1849303 w 5504755"/>
                  <a:gd name="connsiteY90" fmla="*/ 1841102 h 4297270"/>
                  <a:gd name="connsiteX91" fmla="*/ 1742692 w 5504755"/>
                  <a:gd name="connsiteY91" fmla="*/ 1808298 h 4297270"/>
                  <a:gd name="connsiteX92" fmla="*/ 1668883 w 5504755"/>
                  <a:gd name="connsiteY92" fmla="*/ 1763194 h 4297270"/>
                  <a:gd name="connsiteX93" fmla="*/ 1504865 w 5504755"/>
                  <a:gd name="connsiteY93" fmla="*/ 1726289 h 4297270"/>
                  <a:gd name="connsiteX94" fmla="*/ 1357249 w 5504755"/>
                  <a:gd name="connsiteY94" fmla="*/ 1615577 h 4297270"/>
                  <a:gd name="connsiteX95" fmla="*/ 1295742 w 5504755"/>
                  <a:gd name="connsiteY95" fmla="*/ 1488464 h 4297270"/>
                  <a:gd name="connsiteX96" fmla="*/ 1217834 w 5504755"/>
                  <a:gd name="connsiteY96" fmla="*/ 1472062 h 4297270"/>
                  <a:gd name="connsiteX97" fmla="*/ 1123524 w 5504755"/>
                  <a:gd name="connsiteY97" fmla="*/ 1455659 h 4297270"/>
                  <a:gd name="connsiteX98" fmla="*/ 1041515 w 5504755"/>
                  <a:gd name="connsiteY98" fmla="*/ 1426957 h 4297270"/>
                  <a:gd name="connsiteX99" fmla="*/ 951305 w 5504755"/>
                  <a:gd name="connsiteY99" fmla="*/ 1377751 h 4297270"/>
                  <a:gd name="connsiteX100" fmla="*/ 897999 w 5504755"/>
                  <a:gd name="connsiteY100" fmla="*/ 1344948 h 4297270"/>
                  <a:gd name="connsiteX101" fmla="*/ 824191 w 5504755"/>
                  <a:gd name="connsiteY101" fmla="*/ 1312144 h 4297270"/>
                  <a:gd name="connsiteX102" fmla="*/ 754483 w 5504755"/>
                  <a:gd name="connsiteY102" fmla="*/ 1299843 h 4297270"/>
                  <a:gd name="connsiteX103" fmla="*/ 692976 w 5504755"/>
                  <a:gd name="connsiteY103" fmla="*/ 1250636 h 4297270"/>
                  <a:gd name="connsiteX104" fmla="*/ 627369 w 5504755"/>
                  <a:gd name="connsiteY104" fmla="*/ 1209633 h 4297270"/>
                  <a:gd name="connsiteX105" fmla="*/ 602767 w 5504755"/>
                  <a:gd name="connsiteY105" fmla="*/ 1123524 h 4297270"/>
                  <a:gd name="connsiteX106" fmla="*/ 578164 w 5504755"/>
                  <a:gd name="connsiteY106" fmla="*/ 1021012 h 4297270"/>
                  <a:gd name="connsiteX107" fmla="*/ 549461 w 5504755"/>
                  <a:gd name="connsiteY107" fmla="*/ 885697 h 4297270"/>
                  <a:gd name="connsiteX108" fmla="*/ 471553 w 5504755"/>
                  <a:gd name="connsiteY108" fmla="*/ 787285 h 4297270"/>
                  <a:gd name="connsiteX109" fmla="*/ 299333 w 5504755"/>
                  <a:gd name="connsiteY109" fmla="*/ 623268 h 4297270"/>
                  <a:gd name="connsiteX110" fmla="*/ 246028 w 5504755"/>
                  <a:gd name="connsiteY110" fmla="*/ 508456 h 4297270"/>
                  <a:gd name="connsiteX111" fmla="*/ 151718 w 5504755"/>
                  <a:gd name="connsiteY111" fmla="*/ 266529 h 4297270"/>
                  <a:gd name="connsiteX112" fmla="*/ 0 w 5504755"/>
                  <a:gd name="connsiteY11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190659 w 5504755"/>
                  <a:gd name="connsiteY49" fmla="*/ 3386971 h 4297270"/>
                  <a:gd name="connsiteX50" fmla="*/ 4174257 w 5504755"/>
                  <a:gd name="connsiteY50" fmla="*/ 3378770 h 4297270"/>
                  <a:gd name="connsiteX51" fmla="*/ 4149655 w 5504755"/>
                  <a:gd name="connsiteY51" fmla="*/ 3362368 h 4297270"/>
                  <a:gd name="connsiteX52" fmla="*/ 4084047 w 5504755"/>
                  <a:gd name="connsiteY52" fmla="*/ 3333665 h 4297270"/>
                  <a:gd name="connsiteX53" fmla="*/ 4022541 w 5504755"/>
                  <a:gd name="connsiteY53" fmla="*/ 3317263 h 4297270"/>
                  <a:gd name="connsiteX54" fmla="*/ 3977436 w 5504755"/>
                  <a:gd name="connsiteY54" fmla="*/ 3296761 h 4297270"/>
                  <a:gd name="connsiteX55" fmla="*/ 3944632 w 5504755"/>
                  <a:gd name="connsiteY55" fmla="*/ 3280359 h 4297270"/>
                  <a:gd name="connsiteX56" fmla="*/ 3928230 w 5504755"/>
                  <a:gd name="connsiteY56" fmla="*/ 3276259 h 4297270"/>
                  <a:gd name="connsiteX57" fmla="*/ 3915929 w 5504755"/>
                  <a:gd name="connsiteY57" fmla="*/ 3272158 h 4297270"/>
                  <a:gd name="connsiteX58" fmla="*/ 3879025 w 5504755"/>
                  <a:gd name="connsiteY58" fmla="*/ 3255756 h 4297270"/>
                  <a:gd name="connsiteX59" fmla="*/ 3846221 w 5504755"/>
                  <a:gd name="connsiteY59" fmla="*/ 3243455 h 4297270"/>
                  <a:gd name="connsiteX60" fmla="*/ 3780614 w 5504755"/>
                  <a:gd name="connsiteY60" fmla="*/ 3190149 h 4297270"/>
                  <a:gd name="connsiteX61" fmla="*/ 3821619 w 5504755"/>
                  <a:gd name="connsiteY61" fmla="*/ 3231154 h 4297270"/>
                  <a:gd name="connsiteX62" fmla="*/ 3715007 w 5504755"/>
                  <a:gd name="connsiteY62" fmla="*/ 3153245 h 4297270"/>
                  <a:gd name="connsiteX63" fmla="*/ 3604295 w 5504755"/>
                  <a:gd name="connsiteY63" fmla="*/ 3083537 h 4297270"/>
                  <a:gd name="connsiteX64" fmla="*/ 3481281 w 5504755"/>
                  <a:gd name="connsiteY64" fmla="*/ 3046633 h 4297270"/>
                  <a:gd name="connsiteX65" fmla="*/ 3436177 w 5504755"/>
                  <a:gd name="connsiteY65" fmla="*/ 2993328 h 4297270"/>
                  <a:gd name="connsiteX66" fmla="*/ 3448478 w 5504755"/>
                  <a:gd name="connsiteY66" fmla="*/ 2907218 h 4297270"/>
                  <a:gd name="connsiteX67" fmla="*/ 3399272 w 5504755"/>
                  <a:gd name="connsiteY67" fmla="*/ 2874415 h 4297270"/>
                  <a:gd name="connsiteX68" fmla="*/ 3276259 w 5504755"/>
                  <a:gd name="connsiteY68" fmla="*/ 2878515 h 4297270"/>
                  <a:gd name="connsiteX69" fmla="*/ 3202451 w 5504755"/>
                  <a:gd name="connsiteY69" fmla="*/ 2845711 h 4297270"/>
                  <a:gd name="connsiteX70" fmla="*/ 3157345 w 5504755"/>
                  <a:gd name="connsiteY70" fmla="*/ 2821109 h 4297270"/>
                  <a:gd name="connsiteX71" fmla="*/ 3124542 w 5504755"/>
                  <a:gd name="connsiteY71" fmla="*/ 2763702 h 4297270"/>
                  <a:gd name="connsiteX72" fmla="*/ 3071237 w 5504755"/>
                  <a:gd name="connsiteY72" fmla="*/ 2677593 h 4297270"/>
                  <a:gd name="connsiteX73" fmla="*/ 3050734 w 5504755"/>
                  <a:gd name="connsiteY73" fmla="*/ 2603785 h 4297270"/>
                  <a:gd name="connsiteX74" fmla="*/ 3009730 w 5504755"/>
                  <a:gd name="connsiteY74" fmla="*/ 2509475 h 4297270"/>
                  <a:gd name="connsiteX75" fmla="*/ 2968725 w 5504755"/>
                  <a:gd name="connsiteY75" fmla="*/ 2468470 h 4297270"/>
                  <a:gd name="connsiteX76" fmla="*/ 2894917 w 5504755"/>
                  <a:gd name="connsiteY76" fmla="*/ 2419265 h 4297270"/>
                  <a:gd name="connsiteX77" fmla="*/ 2771904 w 5504755"/>
                  <a:gd name="connsiteY77" fmla="*/ 2382361 h 4297270"/>
                  <a:gd name="connsiteX78" fmla="*/ 2739100 w 5504755"/>
                  <a:gd name="connsiteY78" fmla="*/ 2378260 h 4297270"/>
                  <a:gd name="connsiteX79" fmla="*/ 2476672 w 5504755"/>
                  <a:gd name="connsiteY79" fmla="*/ 2374160 h 4297270"/>
                  <a:gd name="connsiteX80" fmla="*/ 2427466 w 5504755"/>
                  <a:gd name="connsiteY80" fmla="*/ 2361859 h 4297270"/>
                  <a:gd name="connsiteX81" fmla="*/ 2304453 w 5504755"/>
                  <a:gd name="connsiteY81" fmla="*/ 2255247 h 4297270"/>
                  <a:gd name="connsiteX82" fmla="*/ 2259347 w 5504755"/>
                  <a:gd name="connsiteY82" fmla="*/ 2197841 h 4297270"/>
                  <a:gd name="connsiteX83" fmla="*/ 2222444 w 5504755"/>
                  <a:gd name="connsiteY83" fmla="*/ 2132234 h 4297270"/>
                  <a:gd name="connsiteX84" fmla="*/ 2181440 w 5504755"/>
                  <a:gd name="connsiteY84" fmla="*/ 2066626 h 4297270"/>
                  <a:gd name="connsiteX85" fmla="*/ 2128133 w 5504755"/>
                  <a:gd name="connsiteY85" fmla="*/ 2005120 h 4297270"/>
                  <a:gd name="connsiteX86" fmla="*/ 2058426 w 5504755"/>
                  <a:gd name="connsiteY86" fmla="*/ 1927211 h 4297270"/>
                  <a:gd name="connsiteX87" fmla="*/ 2017421 w 5504755"/>
                  <a:gd name="connsiteY87" fmla="*/ 1906708 h 4297270"/>
                  <a:gd name="connsiteX88" fmla="*/ 1968217 w 5504755"/>
                  <a:gd name="connsiteY88" fmla="*/ 1882106 h 4297270"/>
                  <a:gd name="connsiteX89" fmla="*/ 1849303 w 5504755"/>
                  <a:gd name="connsiteY89" fmla="*/ 1841102 h 4297270"/>
                  <a:gd name="connsiteX90" fmla="*/ 1742692 w 5504755"/>
                  <a:gd name="connsiteY90" fmla="*/ 1808298 h 4297270"/>
                  <a:gd name="connsiteX91" fmla="*/ 1668883 w 5504755"/>
                  <a:gd name="connsiteY91" fmla="*/ 1763194 h 4297270"/>
                  <a:gd name="connsiteX92" fmla="*/ 1504865 w 5504755"/>
                  <a:gd name="connsiteY92" fmla="*/ 1726289 h 4297270"/>
                  <a:gd name="connsiteX93" fmla="*/ 1357249 w 5504755"/>
                  <a:gd name="connsiteY93" fmla="*/ 1615577 h 4297270"/>
                  <a:gd name="connsiteX94" fmla="*/ 1295742 w 5504755"/>
                  <a:gd name="connsiteY94" fmla="*/ 1488464 h 4297270"/>
                  <a:gd name="connsiteX95" fmla="*/ 1217834 w 5504755"/>
                  <a:gd name="connsiteY95" fmla="*/ 1472062 h 4297270"/>
                  <a:gd name="connsiteX96" fmla="*/ 1123524 w 5504755"/>
                  <a:gd name="connsiteY96" fmla="*/ 1455659 h 4297270"/>
                  <a:gd name="connsiteX97" fmla="*/ 1041515 w 5504755"/>
                  <a:gd name="connsiteY97" fmla="*/ 1426957 h 4297270"/>
                  <a:gd name="connsiteX98" fmla="*/ 951305 w 5504755"/>
                  <a:gd name="connsiteY98" fmla="*/ 1377751 h 4297270"/>
                  <a:gd name="connsiteX99" fmla="*/ 897999 w 5504755"/>
                  <a:gd name="connsiteY99" fmla="*/ 1344948 h 4297270"/>
                  <a:gd name="connsiteX100" fmla="*/ 824191 w 5504755"/>
                  <a:gd name="connsiteY100" fmla="*/ 1312144 h 4297270"/>
                  <a:gd name="connsiteX101" fmla="*/ 754483 w 5504755"/>
                  <a:gd name="connsiteY101" fmla="*/ 1299843 h 4297270"/>
                  <a:gd name="connsiteX102" fmla="*/ 692976 w 5504755"/>
                  <a:gd name="connsiteY102" fmla="*/ 1250636 h 4297270"/>
                  <a:gd name="connsiteX103" fmla="*/ 627369 w 5504755"/>
                  <a:gd name="connsiteY103" fmla="*/ 1209633 h 4297270"/>
                  <a:gd name="connsiteX104" fmla="*/ 602767 w 5504755"/>
                  <a:gd name="connsiteY104" fmla="*/ 1123524 h 4297270"/>
                  <a:gd name="connsiteX105" fmla="*/ 578164 w 5504755"/>
                  <a:gd name="connsiteY105" fmla="*/ 1021012 h 4297270"/>
                  <a:gd name="connsiteX106" fmla="*/ 549461 w 5504755"/>
                  <a:gd name="connsiteY106" fmla="*/ 885697 h 4297270"/>
                  <a:gd name="connsiteX107" fmla="*/ 471553 w 5504755"/>
                  <a:gd name="connsiteY107" fmla="*/ 787285 h 4297270"/>
                  <a:gd name="connsiteX108" fmla="*/ 299333 w 5504755"/>
                  <a:gd name="connsiteY108" fmla="*/ 623268 h 4297270"/>
                  <a:gd name="connsiteX109" fmla="*/ 246028 w 5504755"/>
                  <a:gd name="connsiteY109" fmla="*/ 508456 h 4297270"/>
                  <a:gd name="connsiteX110" fmla="*/ 151718 w 5504755"/>
                  <a:gd name="connsiteY110" fmla="*/ 266529 h 4297270"/>
                  <a:gd name="connsiteX111" fmla="*/ 0 w 5504755"/>
                  <a:gd name="connsiteY11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190659 w 5504755"/>
                  <a:gd name="connsiteY49" fmla="*/ 3386971 h 4297270"/>
                  <a:gd name="connsiteX50" fmla="*/ 4149655 w 5504755"/>
                  <a:gd name="connsiteY50" fmla="*/ 3362368 h 4297270"/>
                  <a:gd name="connsiteX51" fmla="*/ 4084047 w 5504755"/>
                  <a:gd name="connsiteY51" fmla="*/ 3333665 h 4297270"/>
                  <a:gd name="connsiteX52" fmla="*/ 4022541 w 5504755"/>
                  <a:gd name="connsiteY52" fmla="*/ 3317263 h 4297270"/>
                  <a:gd name="connsiteX53" fmla="*/ 3977436 w 5504755"/>
                  <a:gd name="connsiteY53" fmla="*/ 3296761 h 4297270"/>
                  <a:gd name="connsiteX54" fmla="*/ 3944632 w 5504755"/>
                  <a:gd name="connsiteY54" fmla="*/ 3280359 h 4297270"/>
                  <a:gd name="connsiteX55" fmla="*/ 3928230 w 5504755"/>
                  <a:gd name="connsiteY55" fmla="*/ 3276259 h 4297270"/>
                  <a:gd name="connsiteX56" fmla="*/ 3915929 w 5504755"/>
                  <a:gd name="connsiteY56" fmla="*/ 3272158 h 4297270"/>
                  <a:gd name="connsiteX57" fmla="*/ 3879025 w 5504755"/>
                  <a:gd name="connsiteY57" fmla="*/ 3255756 h 4297270"/>
                  <a:gd name="connsiteX58" fmla="*/ 3846221 w 5504755"/>
                  <a:gd name="connsiteY58" fmla="*/ 3243455 h 4297270"/>
                  <a:gd name="connsiteX59" fmla="*/ 3780614 w 5504755"/>
                  <a:gd name="connsiteY59" fmla="*/ 3190149 h 4297270"/>
                  <a:gd name="connsiteX60" fmla="*/ 3821619 w 5504755"/>
                  <a:gd name="connsiteY60" fmla="*/ 3231154 h 4297270"/>
                  <a:gd name="connsiteX61" fmla="*/ 3715007 w 5504755"/>
                  <a:gd name="connsiteY61" fmla="*/ 3153245 h 4297270"/>
                  <a:gd name="connsiteX62" fmla="*/ 3604295 w 5504755"/>
                  <a:gd name="connsiteY62" fmla="*/ 3083537 h 4297270"/>
                  <a:gd name="connsiteX63" fmla="*/ 3481281 w 5504755"/>
                  <a:gd name="connsiteY63" fmla="*/ 3046633 h 4297270"/>
                  <a:gd name="connsiteX64" fmla="*/ 3436177 w 5504755"/>
                  <a:gd name="connsiteY64" fmla="*/ 2993328 h 4297270"/>
                  <a:gd name="connsiteX65" fmla="*/ 3448478 w 5504755"/>
                  <a:gd name="connsiteY65" fmla="*/ 2907218 h 4297270"/>
                  <a:gd name="connsiteX66" fmla="*/ 3399272 w 5504755"/>
                  <a:gd name="connsiteY66" fmla="*/ 2874415 h 4297270"/>
                  <a:gd name="connsiteX67" fmla="*/ 3276259 w 5504755"/>
                  <a:gd name="connsiteY67" fmla="*/ 2878515 h 4297270"/>
                  <a:gd name="connsiteX68" fmla="*/ 3202451 w 5504755"/>
                  <a:gd name="connsiteY68" fmla="*/ 2845711 h 4297270"/>
                  <a:gd name="connsiteX69" fmla="*/ 3157345 w 5504755"/>
                  <a:gd name="connsiteY69" fmla="*/ 2821109 h 4297270"/>
                  <a:gd name="connsiteX70" fmla="*/ 3124542 w 5504755"/>
                  <a:gd name="connsiteY70" fmla="*/ 2763702 h 4297270"/>
                  <a:gd name="connsiteX71" fmla="*/ 3071237 w 5504755"/>
                  <a:gd name="connsiteY71" fmla="*/ 2677593 h 4297270"/>
                  <a:gd name="connsiteX72" fmla="*/ 3050734 w 5504755"/>
                  <a:gd name="connsiteY72" fmla="*/ 2603785 h 4297270"/>
                  <a:gd name="connsiteX73" fmla="*/ 3009730 w 5504755"/>
                  <a:gd name="connsiteY73" fmla="*/ 2509475 h 4297270"/>
                  <a:gd name="connsiteX74" fmla="*/ 2968725 w 5504755"/>
                  <a:gd name="connsiteY74" fmla="*/ 2468470 h 4297270"/>
                  <a:gd name="connsiteX75" fmla="*/ 2894917 w 5504755"/>
                  <a:gd name="connsiteY75" fmla="*/ 2419265 h 4297270"/>
                  <a:gd name="connsiteX76" fmla="*/ 2771904 w 5504755"/>
                  <a:gd name="connsiteY76" fmla="*/ 2382361 h 4297270"/>
                  <a:gd name="connsiteX77" fmla="*/ 2739100 w 5504755"/>
                  <a:gd name="connsiteY77" fmla="*/ 2378260 h 4297270"/>
                  <a:gd name="connsiteX78" fmla="*/ 2476672 w 5504755"/>
                  <a:gd name="connsiteY78" fmla="*/ 2374160 h 4297270"/>
                  <a:gd name="connsiteX79" fmla="*/ 2427466 w 5504755"/>
                  <a:gd name="connsiteY79" fmla="*/ 2361859 h 4297270"/>
                  <a:gd name="connsiteX80" fmla="*/ 2304453 w 5504755"/>
                  <a:gd name="connsiteY80" fmla="*/ 2255247 h 4297270"/>
                  <a:gd name="connsiteX81" fmla="*/ 2259347 w 5504755"/>
                  <a:gd name="connsiteY81" fmla="*/ 2197841 h 4297270"/>
                  <a:gd name="connsiteX82" fmla="*/ 2222444 w 5504755"/>
                  <a:gd name="connsiteY82" fmla="*/ 2132234 h 4297270"/>
                  <a:gd name="connsiteX83" fmla="*/ 2181440 w 5504755"/>
                  <a:gd name="connsiteY83" fmla="*/ 2066626 h 4297270"/>
                  <a:gd name="connsiteX84" fmla="*/ 2128133 w 5504755"/>
                  <a:gd name="connsiteY84" fmla="*/ 2005120 h 4297270"/>
                  <a:gd name="connsiteX85" fmla="*/ 2058426 w 5504755"/>
                  <a:gd name="connsiteY85" fmla="*/ 1927211 h 4297270"/>
                  <a:gd name="connsiteX86" fmla="*/ 2017421 w 5504755"/>
                  <a:gd name="connsiteY86" fmla="*/ 1906708 h 4297270"/>
                  <a:gd name="connsiteX87" fmla="*/ 1968217 w 5504755"/>
                  <a:gd name="connsiteY87" fmla="*/ 1882106 h 4297270"/>
                  <a:gd name="connsiteX88" fmla="*/ 1849303 w 5504755"/>
                  <a:gd name="connsiteY88" fmla="*/ 1841102 h 4297270"/>
                  <a:gd name="connsiteX89" fmla="*/ 1742692 w 5504755"/>
                  <a:gd name="connsiteY89" fmla="*/ 1808298 h 4297270"/>
                  <a:gd name="connsiteX90" fmla="*/ 1668883 w 5504755"/>
                  <a:gd name="connsiteY90" fmla="*/ 1763194 h 4297270"/>
                  <a:gd name="connsiteX91" fmla="*/ 1504865 w 5504755"/>
                  <a:gd name="connsiteY91" fmla="*/ 1726289 h 4297270"/>
                  <a:gd name="connsiteX92" fmla="*/ 1357249 w 5504755"/>
                  <a:gd name="connsiteY92" fmla="*/ 1615577 h 4297270"/>
                  <a:gd name="connsiteX93" fmla="*/ 1295742 w 5504755"/>
                  <a:gd name="connsiteY93" fmla="*/ 1488464 h 4297270"/>
                  <a:gd name="connsiteX94" fmla="*/ 1217834 w 5504755"/>
                  <a:gd name="connsiteY94" fmla="*/ 1472062 h 4297270"/>
                  <a:gd name="connsiteX95" fmla="*/ 1123524 w 5504755"/>
                  <a:gd name="connsiteY95" fmla="*/ 1455659 h 4297270"/>
                  <a:gd name="connsiteX96" fmla="*/ 1041515 w 5504755"/>
                  <a:gd name="connsiteY96" fmla="*/ 1426957 h 4297270"/>
                  <a:gd name="connsiteX97" fmla="*/ 951305 w 5504755"/>
                  <a:gd name="connsiteY97" fmla="*/ 1377751 h 4297270"/>
                  <a:gd name="connsiteX98" fmla="*/ 897999 w 5504755"/>
                  <a:gd name="connsiteY98" fmla="*/ 1344948 h 4297270"/>
                  <a:gd name="connsiteX99" fmla="*/ 824191 w 5504755"/>
                  <a:gd name="connsiteY99" fmla="*/ 1312144 h 4297270"/>
                  <a:gd name="connsiteX100" fmla="*/ 754483 w 5504755"/>
                  <a:gd name="connsiteY100" fmla="*/ 1299843 h 4297270"/>
                  <a:gd name="connsiteX101" fmla="*/ 692976 w 5504755"/>
                  <a:gd name="connsiteY101" fmla="*/ 1250636 h 4297270"/>
                  <a:gd name="connsiteX102" fmla="*/ 627369 w 5504755"/>
                  <a:gd name="connsiteY102" fmla="*/ 1209633 h 4297270"/>
                  <a:gd name="connsiteX103" fmla="*/ 602767 w 5504755"/>
                  <a:gd name="connsiteY103" fmla="*/ 1123524 h 4297270"/>
                  <a:gd name="connsiteX104" fmla="*/ 578164 w 5504755"/>
                  <a:gd name="connsiteY104" fmla="*/ 1021012 h 4297270"/>
                  <a:gd name="connsiteX105" fmla="*/ 549461 w 5504755"/>
                  <a:gd name="connsiteY105" fmla="*/ 885697 h 4297270"/>
                  <a:gd name="connsiteX106" fmla="*/ 471553 w 5504755"/>
                  <a:gd name="connsiteY106" fmla="*/ 787285 h 4297270"/>
                  <a:gd name="connsiteX107" fmla="*/ 299333 w 5504755"/>
                  <a:gd name="connsiteY107" fmla="*/ 623268 h 4297270"/>
                  <a:gd name="connsiteX108" fmla="*/ 246028 w 5504755"/>
                  <a:gd name="connsiteY108" fmla="*/ 508456 h 4297270"/>
                  <a:gd name="connsiteX109" fmla="*/ 151718 w 5504755"/>
                  <a:gd name="connsiteY109" fmla="*/ 266529 h 4297270"/>
                  <a:gd name="connsiteX110" fmla="*/ 0 w 5504755"/>
                  <a:gd name="connsiteY11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190659 w 5504755"/>
                  <a:gd name="connsiteY49" fmla="*/ 3386971 h 4297270"/>
                  <a:gd name="connsiteX50" fmla="*/ 4149655 w 5504755"/>
                  <a:gd name="connsiteY50" fmla="*/ 3362368 h 4297270"/>
                  <a:gd name="connsiteX51" fmla="*/ 4084047 w 5504755"/>
                  <a:gd name="connsiteY51" fmla="*/ 3333665 h 4297270"/>
                  <a:gd name="connsiteX52" fmla="*/ 4022541 w 5504755"/>
                  <a:gd name="connsiteY52" fmla="*/ 3317263 h 4297270"/>
                  <a:gd name="connsiteX53" fmla="*/ 3977436 w 5504755"/>
                  <a:gd name="connsiteY53" fmla="*/ 3296761 h 4297270"/>
                  <a:gd name="connsiteX54" fmla="*/ 3944632 w 5504755"/>
                  <a:gd name="connsiteY54" fmla="*/ 3280359 h 4297270"/>
                  <a:gd name="connsiteX55" fmla="*/ 3928230 w 5504755"/>
                  <a:gd name="connsiteY55" fmla="*/ 3276259 h 4297270"/>
                  <a:gd name="connsiteX56" fmla="*/ 3915929 w 5504755"/>
                  <a:gd name="connsiteY56" fmla="*/ 3272158 h 4297270"/>
                  <a:gd name="connsiteX57" fmla="*/ 3879025 w 5504755"/>
                  <a:gd name="connsiteY57" fmla="*/ 3255756 h 4297270"/>
                  <a:gd name="connsiteX58" fmla="*/ 3846221 w 5504755"/>
                  <a:gd name="connsiteY58" fmla="*/ 3243455 h 4297270"/>
                  <a:gd name="connsiteX59" fmla="*/ 3780614 w 5504755"/>
                  <a:gd name="connsiteY59" fmla="*/ 3190149 h 4297270"/>
                  <a:gd name="connsiteX60" fmla="*/ 3821619 w 5504755"/>
                  <a:gd name="connsiteY60" fmla="*/ 3231154 h 4297270"/>
                  <a:gd name="connsiteX61" fmla="*/ 3715007 w 5504755"/>
                  <a:gd name="connsiteY61" fmla="*/ 3153245 h 4297270"/>
                  <a:gd name="connsiteX62" fmla="*/ 3604295 w 5504755"/>
                  <a:gd name="connsiteY62" fmla="*/ 3083537 h 4297270"/>
                  <a:gd name="connsiteX63" fmla="*/ 3481281 w 5504755"/>
                  <a:gd name="connsiteY63" fmla="*/ 3046633 h 4297270"/>
                  <a:gd name="connsiteX64" fmla="*/ 3436177 w 5504755"/>
                  <a:gd name="connsiteY64" fmla="*/ 2993328 h 4297270"/>
                  <a:gd name="connsiteX65" fmla="*/ 3448478 w 5504755"/>
                  <a:gd name="connsiteY65" fmla="*/ 2907218 h 4297270"/>
                  <a:gd name="connsiteX66" fmla="*/ 3399272 w 5504755"/>
                  <a:gd name="connsiteY66" fmla="*/ 2874415 h 4297270"/>
                  <a:gd name="connsiteX67" fmla="*/ 3276259 w 5504755"/>
                  <a:gd name="connsiteY67" fmla="*/ 2878515 h 4297270"/>
                  <a:gd name="connsiteX68" fmla="*/ 3202451 w 5504755"/>
                  <a:gd name="connsiteY68" fmla="*/ 2845711 h 4297270"/>
                  <a:gd name="connsiteX69" fmla="*/ 3157345 w 5504755"/>
                  <a:gd name="connsiteY69" fmla="*/ 2821109 h 4297270"/>
                  <a:gd name="connsiteX70" fmla="*/ 3124542 w 5504755"/>
                  <a:gd name="connsiteY70" fmla="*/ 2763702 h 4297270"/>
                  <a:gd name="connsiteX71" fmla="*/ 3071237 w 5504755"/>
                  <a:gd name="connsiteY71" fmla="*/ 2677593 h 4297270"/>
                  <a:gd name="connsiteX72" fmla="*/ 3050734 w 5504755"/>
                  <a:gd name="connsiteY72" fmla="*/ 2603785 h 4297270"/>
                  <a:gd name="connsiteX73" fmla="*/ 3009730 w 5504755"/>
                  <a:gd name="connsiteY73" fmla="*/ 2509475 h 4297270"/>
                  <a:gd name="connsiteX74" fmla="*/ 2968725 w 5504755"/>
                  <a:gd name="connsiteY74" fmla="*/ 2468470 h 4297270"/>
                  <a:gd name="connsiteX75" fmla="*/ 2894917 w 5504755"/>
                  <a:gd name="connsiteY75" fmla="*/ 2419265 h 4297270"/>
                  <a:gd name="connsiteX76" fmla="*/ 2771904 w 5504755"/>
                  <a:gd name="connsiteY76" fmla="*/ 2382361 h 4297270"/>
                  <a:gd name="connsiteX77" fmla="*/ 2739100 w 5504755"/>
                  <a:gd name="connsiteY77" fmla="*/ 2378260 h 4297270"/>
                  <a:gd name="connsiteX78" fmla="*/ 2476672 w 5504755"/>
                  <a:gd name="connsiteY78" fmla="*/ 2374160 h 4297270"/>
                  <a:gd name="connsiteX79" fmla="*/ 2427466 w 5504755"/>
                  <a:gd name="connsiteY79" fmla="*/ 2361859 h 4297270"/>
                  <a:gd name="connsiteX80" fmla="*/ 2304453 w 5504755"/>
                  <a:gd name="connsiteY80" fmla="*/ 2255247 h 4297270"/>
                  <a:gd name="connsiteX81" fmla="*/ 2259347 w 5504755"/>
                  <a:gd name="connsiteY81" fmla="*/ 2197841 h 4297270"/>
                  <a:gd name="connsiteX82" fmla="*/ 2222444 w 5504755"/>
                  <a:gd name="connsiteY82" fmla="*/ 2132234 h 4297270"/>
                  <a:gd name="connsiteX83" fmla="*/ 2181440 w 5504755"/>
                  <a:gd name="connsiteY83" fmla="*/ 2066626 h 4297270"/>
                  <a:gd name="connsiteX84" fmla="*/ 2128133 w 5504755"/>
                  <a:gd name="connsiteY84" fmla="*/ 2005120 h 4297270"/>
                  <a:gd name="connsiteX85" fmla="*/ 2058426 w 5504755"/>
                  <a:gd name="connsiteY85" fmla="*/ 1927211 h 4297270"/>
                  <a:gd name="connsiteX86" fmla="*/ 2017421 w 5504755"/>
                  <a:gd name="connsiteY86" fmla="*/ 1906708 h 4297270"/>
                  <a:gd name="connsiteX87" fmla="*/ 1968217 w 5504755"/>
                  <a:gd name="connsiteY87" fmla="*/ 1882106 h 4297270"/>
                  <a:gd name="connsiteX88" fmla="*/ 1849303 w 5504755"/>
                  <a:gd name="connsiteY88" fmla="*/ 1841102 h 4297270"/>
                  <a:gd name="connsiteX89" fmla="*/ 1742692 w 5504755"/>
                  <a:gd name="connsiteY89" fmla="*/ 1808298 h 4297270"/>
                  <a:gd name="connsiteX90" fmla="*/ 1668883 w 5504755"/>
                  <a:gd name="connsiteY90" fmla="*/ 1763194 h 4297270"/>
                  <a:gd name="connsiteX91" fmla="*/ 1504865 w 5504755"/>
                  <a:gd name="connsiteY91" fmla="*/ 1726289 h 4297270"/>
                  <a:gd name="connsiteX92" fmla="*/ 1357249 w 5504755"/>
                  <a:gd name="connsiteY92" fmla="*/ 1615577 h 4297270"/>
                  <a:gd name="connsiteX93" fmla="*/ 1295742 w 5504755"/>
                  <a:gd name="connsiteY93" fmla="*/ 1488464 h 4297270"/>
                  <a:gd name="connsiteX94" fmla="*/ 1217834 w 5504755"/>
                  <a:gd name="connsiteY94" fmla="*/ 1472062 h 4297270"/>
                  <a:gd name="connsiteX95" fmla="*/ 1123524 w 5504755"/>
                  <a:gd name="connsiteY95" fmla="*/ 1455659 h 4297270"/>
                  <a:gd name="connsiteX96" fmla="*/ 1041515 w 5504755"/>
                  <a:gd name="connsiteY96" fmla="*/ 1426957 h 4297270"/>
                  <a:gd name="connsiteX97" fmla="*/ 951305 w 5504755"/>
                  <a:gd name="connsiteY97" fmla="*/ 1377751 h 4297270"/>
                  <a:gd name="connsiteX98" fmla="*/ 897999 w 5504755"/>
                  <a:gd name="connsiteY98" fmla="*/ 1344948 h 4297270"/>
                  <a:gd name="connsiteX99" fmla="*/ 824191 w 5504755"/>
                  <a:gd name="connsiteY99" fmla="*/ 1312144 h 4297270"/>
                  <a:gd name="connsiteX100" fmla="*/ 754483 w 5504755"/>
                  <a:gd name="connsiteY100" fmla="*/ 1299843 h 4297270"/>
                  <a:gd name="connsiteX101" fmla="*/ 692976 w 5504755"/>
                  <a:gd name="connsiteY101" fmla="*/ 1250636 h 4297270"/>
                  <a:gd name="connsiteX102" fmla="*/ 627369 w 5504755"/>
                  <a:gd name="connsiteY102" fmla="*/ 1209633 h 4297270"/>
                  <a:gd name="connsiteX103" fmla="*/ 602767 w 5504755"/>
                  <a:gd name="connsiteY103" fmla="*/ 1123524 h 4297270"/>
                  <a:gd name="connsiteX104" fmla="*/ 578164 w 5504755"/>
                  <a:gd name="connsiteY104" fmla="*/ 1021012 h 4297270"/>
                  <a:gd name="connsiteX105" fmla="*/ 549461 w 5504755"/>
                  <a:gd name="connsiteY105" fmla="*/ 885697 h 4297270"/>
                  <a:gd name="connsiteX106" fmla="*/ 471553 w 5504755"/>
                  <a:gd name="connsiteY106" fmla="*/ 787285 h 4297270"/>
                  <a:gd name="connsiteX107" fmla="*/ 299333 w 5504755"/>
                  <a:gd name="connsiteY107" fmla="*/ 623268 h 4297270"/>
                  <a:gd name="connsiteX108" fmla="*/ 246028 w 5504755"/>
                  <a:gd name="connsiteY108" fmla="*/ 508456 h 4297270"/>
                  <a:gd name="connsiteX109" fmla="*/ 151718 w 5504755"/>
                  <a:gd name="connsiteY109" fmla="*/ 266529 h 4297270"/>
                  <a:gd name="connsiteX110" fmla="*/ 0 w 5504755"/>
                  <a:gd name="connsiteY11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71079 w 5504755"/>
                  <a:gd name="connsiteY46" fmla="*/ 3497683 h 4297270"/>
                  <a:gd name="connsiteX47" fmla="*/ 4325974 w 5504755"/>
                  <a:gd name="connsiteY47" fmla="*/ 3473080 h 4297270"/>
                  <a:gd name="connsiteX48" fmla="*/ 4264467 w 5504755"/>
                  <a:gd name="connsiteY48" fmla="*/ 3448477 h 4297270"/>
                  <a:gd name="connsiteX49" fmla="*/ 4149655 w 5504755"/>
                  <a:gd name="connsiteY49" fmla="*/ 3362368 h 4297270"/>
                  <a:gd name="connsiteX50" fmla="*/ 4084047 w 5504755"/>
                  <a:gd name="connsiteY50" fmla="*/ 3333665 h 4297270"/>
                  <a:gd name="connsiteX51" fmla="*/ 4022541 w 5504755"/>
                  <a:gd name="connsiteY51" fmla="*/ 3317263 h 4297270"/>
                  <a:gd name="connsiteX52" fmla="*/ 3977436 w 5504755"/>
                  <a:gd name="connsiteY52" fmla="*/ 3296761 h 4297270"/>
                  <a:gd name="connsiteX53" fmla="*/ 3944632 w 5504755"/>
                  <a:gd name="connsiteY53" fmla="*/ 3280359 h 4297270"/>
                  <a:gd name="connsiteX54" fmla="*/ 3928230 w 5504755"/>
                  <a:gd name="connsiteY54" fmla="*/ 3276259 h 4297270"/>
                  <a:gd name="connsiteX55" fmla="*/ 3915929 w 5504755"/>
                  <a:gd name="connsiteY55" fmla="*/ 3272158 h 4297270"/>
                  <a:gd name="connsiteX56" fmla="*/ 3879025 w 5504755"/>
                  <a:gd name="connsiteY56" fmla="*/ 3255756 h 4297270"/>
                  <a:gd name="connsiteX57" fmla="*/ 3846221 w 5504755"/>
                  <a:gd name="connsiteY57" fmla="*/ 3243455 h 4297270"/>
                  <a:gd name="connsiteX58" fmla="*/ 3780614 w 5504755"/>
                  <a:gd name="connsiteY58" fmla="*/ 3190149 h 4297270"/>
                  <a:gd name="connsiteX59" fmla="*/ 3821619 w 5504755"/>
                  <a:gd name="connsiteY59" fmla="*/ 3231154 h 4297270"/>
                  <a:gd name="connsiteX60" fmla="*/ 3715007 w 5504755"/>
                  <a:gd name="connsiteY60" fmla="*/ 3153245 h 4297270"/>
                  <a:gd name="connsiteX61" fmla="*/ 3604295 w 5504755"/>
                  <a:gd name="connsiteY61" fmla="*/ 3083537 h 4297270"/>
                  <a:gd name="connsiteX62" fmla="*/ 3481281 w 5504755"/>
                  <a:gd name="connsiteY62" fmla="*/ 3046633 h 4297270"/>
                  <a:gd name="connsiteX63" fmla="*/ 3436177 w 5504755"/>
                  <a:gd name="connsiteY63" fmla="*/ 2993328 h 4297270"/>
                  <a:gd name="connsiteX64" fmla="*/ 3448478 w 5504755"/>
                  <a:gd name="connsiteY64" fmla="*/ 2907218 h 4297270"/>
                  <a:gd name="connsiteX65" fmla="*/ 3399272 w 5504755"/>
                  <a:gd name="connsiteY65" fmla="*/ 2874415 h 4297270"/>
                  <a:gd name="connsiteX66" fmla="*/ 3276259 w 5504755"/>
                  <a:gd name="connsiteY66" fmla="*/ 2878515 h 4297270"/>
                  <a:gd name="connsiteX67" fmla="*/ 3202451 w 5504755"/>
                  <a:gd name="connsiteY67" fmla="*/ 2845711 h 4297270"/>
                  <a:gd name="connsiteX68" fmla="*/ 3157345 w 5504755"/>
                  <a:gd name="connsiteY68" fmla="*/ 2821109 h 4297270"/>
                  <a:gd name="connsiteX69" fmla="*/ 3124542 w 5504755"/>
                  <a:gd name="connsiteY69" fmla="*/ 2763702 h 4297270"/>
                  <a:gd name="connsiteX70" fmla="*/ 3071237 w 5504755"/>
                  <a:gd name="connsiteY70" fmla="*/ 2677593 h 4297270"/>
                  <a:gd name="connsiteX71" fmla="*/ 3050734 w 5504755"/>
                  <a:gd name="connsiteY71" fmla="*/ 2603785 h 4297270"/>
                  <a:gd name="connsiteX72" fmla="*/ 3009730 w 5504755"/>
                  <a:gd name="connsiteY72" fmla="*/ 2509475 h 4297270"/>
                  <a:gd name="connsiteX73" fmla="*/ 2968725 w 5504755"/>
                  <a:gd name="connsiteY73" fmla="*/ 2468470 h 4297270"/>
                  <a:gd name="connsiteX74" fmla="*/ 2894917 w 5504755"/>
                  <a:gd name="connsiteY74" fmla="*/ 2419265 h 4297270"/>
                  <a:gd name="connsiteX75" fmla="*/ 2771904 w 5504755"/>
                  <a:gd name="connsiteY75" fmla="*/ 2382361 h 4297270"/>
                  <a:gd name="connsiteX76" fmla="*/ 2739100 w 5504755"/>
                  <a:gd name="connsiteY76" fmla="*/ 2378260 h 4297270"/>
                  <a:gd name="connsiteX77" fmla="*/ 2476672 w 5504755"/>
                  <a:gd name="connsiteY77" fmla="*/ 2374160 h 4297270"/>
                  <a:gd name="connsiteX78" fmla="*/ 2427466 w 5504755"/>
                  <a:gd name="connsiteY78" fmla="*/ 2361859 h 4297270"/>
                  <a:gd name="connsiteX79" fmla="*/ 2304453 w 5504755"/>
                  <a:gd name="connsiteY79" fmla="*/ 2255247 h 4297270"/>
                  <a:gd name="connsiteX80" fmla="*/ 2259347 w 5504755"/>
                  <a:gd name="connsiteY80" fmla="*/ 2197841 h 4297270"/>
                  <a:gd name="connsiteX81" fmla="*/ 2222444 w 5504755"/>
                  <a:gd name="connsiteY81" fmla="*/ 2132234 h 4297270"/>
                  <a:gd name="connsiteX82" fmla="*/ 2181440 w 5504755"/>
                  <a:gd name="connsiteY82" fmla="*/ 2066626 h 4297270"/>
                  <a:gd name="connsiteX83" fmla="*/ 2128133 w 5504755"/>
                  <a:gd name="connsiteY83" fmla="*/ 2005120 h 4297270"/>
                  <a:gd name="connsiteX84" fmla="*/ 2058426 w 5504755"/>
                  <a:gd name="connsiteY84" fmla="*/ 1927211 h 4297270"/>
                  <a:gd name="connsiteX85" fmla="*/ 2017421 w 5504755"/>
                  <a:gd name="connsiteY85" fmla="*/ 1906708 h 4297270"/>
                  <a:gd name="connsiteX86" fmla="*/ 1968217 w 5504755"/>
                  <a:gd name="connsiteY86" fmla="*/ 1882106 h 4297270"/>
                  <a:gd name="connsiteX87" fmla="*/ 1849303 w 5504755"/>
                  <a:gd name="connsiteY87" fmla="*/ 1841102 h 4297270"/>
                  <a:gd name="connsiteX88" fmla="*/ 1742692 w 5504755"/>
                  <a:gd name="connsiteY88" fmla="*/ 1808298 h 4297270"/>
                  <a:gd name="connsiteX89" fmla="*/ 1668883 w 5504755"/>
                  <a:gd name="connsiteY89" fmla="*/ 1763194 h 4297270"/>
                  <a:gd name="connsiteX90" fmla="*/ 1504865 w 5504755"/>
                  <a:gd name="connsiteY90" fmla="*/ 1726289 h 4297270"/>
                  <a:gd name="connsiteX91" fmla="*/ 1357249 w 5504755"/>
                  <a:gd name="connsiteY91" fmla="*/ 1615577 h 4297270"/>
                  <a:gd name="connsiteX92" fmla="*/ 1295742 w 5504755"/>
                  <a:gd name="connsiteY92" fmla="*/ 1488464 h 4297270"/>
                  <a:gd name="connsiteX93" fmla="*/ 1217834 w 5504755"/>
                  <a:gd name="connsiteY93" fmla="*/ 1472062 h 4297270"/>
                  <a:gd name="connsiteX94" fmla="*/ 1123524 w 5504755"/>
                  <a:gd name="connsiteY94" fmla="*/ 1455659 h 4297270"/>
                  <a:gd name="connsiteX95" fmla="*/ 1041515 w 5504755"/>
                  <a:gd name="connsiteY95" fmla="*/ 1426957 h 4297270"/>
                  <a:gd name="connsiteX96" fmla="*/ 951305 w 5504755"/>
                  <a:gd name="connsiteY96" fmla="*/ 1377751 h 4297270"/>
                  <a:gd name="connsiteX97" fmla="*/ 897999 w 5504755"/>
                  <a:gd name="connsiteY97" fmla="*/ 1344948 h 4297270"/>
                  <a:gd name="connsiteX98" fmla="*/ 824191 w 5504755"/>
                  <a:gd name="connsiteY98" fmla="*/ 1312144 h 4297270"/>
                  <a:gd name="connsiteX99" fmla="*/ 754483 w 5504755"/>
                  <a:gd name="connsiteY99" fmla="*/ 1299843 h 4297270"/>
                  <a:gd name="connsiteX100" fmla="*/ 692976 w 5504755"/>
                  <a:gd name="connsiteY100" fmla="*/ 1250636 h 4297270"/>
                  <a:gd name="connsiteX101" fmla="*/ 627369 w 5504755"/>
                  <a:gd name="connsiteY101" fmla="*/ 1209633 h 4297270"/>
                  <a:gd name="connsiteX102" fmla="*/ 602767 w 5504755"/>
                  <a:gd name="connsiteY102" fmla="*/ 1123524 h 4297270"/>
                  <a:gd name="connsiteX103" fmla="*/ 578164 w 5504755"/>
                  <a:gd name="connsiteY103" fmla="*/ 1021012 h 4297270"/>
                  <a:gd name="connsiteX104" fmla="*/ 549461 w 5504755"/>
                  <a:gd name="connsiteY104" fmla="*/ 885697 h 4297270"/>
                  <a:gd name="connsiteX105" fmla="*/ 471553 w 5504755"/>
                  <a:gd name="connsiteY105" fmla="*/ 787285 h 4297270"/>
                  <a:gd name="connsiteX106" fmla="*/ 299333 w 5504755"/>
                  <a:gd name="connsiteY106" fmla="*/ 623268 h 4297270"/>
                  <a:gd name="connsiteX107" fmla="*/ 246028 w 5504755"/>
                  <a:gd name="connsiteY107" fmla="*/ 508456 h 4297270"/>
                  <a:gd name="connsiteX108" fmla="*/ 151718 w 5504755"/>
                  <a:gd name="connsiteY108" fmla="*/ 266529 h 4297270"/>
                  <a:gd name="connsiteX109" fmla="*/ 0 w 5504755"/>
                  <a:gd name="connsiteY10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25974 w 5504755"/>
                  <a:gd name="connsiteY46" fmla="*/ 3473080 h 4297270"/>
                  <a:gd name="connsiteX47" fmla="*/ 4264467 w 5504755"/>
                  <a:gd name="connsiteY47" fmla="*/ 3448477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25974 w 5504755"/>
                  <a:gd name="connsiteY46" fmla="*/ 3473080 h 4297270"/>
                  <a:gd name="connsiteX47" fmla="*/ 4264467 w 5504755"/>
                  <a:gd name="connsiteY47" fmla="*/ 3350066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16184 w 5504755"/>
                  <a:gd name="connsiteY45" fmla="*/ 3514085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5599 w 5504755"/>
                  <a:gd name="connsiteY44" fmla="*/ 3567390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49655 w 5504755"/>
                  <a:gd name="connsiteY48" fmla="*/ 3362368 h 4297270"/>
                  <a:gd name="connsiteX49" fmla="*/ 4084047 w 5504755"/>
                  <a:gd name="connsiteY49" fmla="*/ 3333665 h 4297270"/>
                  <a:gd name="connsiteX50" fmla="*/ 4022541 w 5504755"/>
                  <a:gd name="connsiteY50" fmla="*/ 3317263 h 4297270"/>
                  <a:gd name="connsiteX51" fmla="*/ 3977436 w 5504755"/>
                  <a:gd name="connsiteY51" fmla="*/ 3296761 h 4297270"/>
                  <a:gd name="connsiteX52" fmla="*/ 3944632 w 5504755"/>
                  <a:gd name="connsiteY52" fmla="*/ 3280359 h 4297270"/>
                  <a:gd name="connsiteX53" fmla="*/ 3928230 w 5504755"/>
                  <a:gd name="connsiteY53" fmla="*/ 3276259 h 4297270"/>
                  <a:gd name="connsiteX54" fmla="*/ 3915929 w 5504755"/>
                  <a:gd name="connsiteY54" fmla="*/ 3272158 h 4297270"/>
                  <a:gd name="connsiteX55" fmla="*/ 3879025 w 5504755"/>
                  <a:gd name="connsiteY55" fmla="*/ 3255756 h 4297270"/>
                  <a:gd name="connsiteX56" fmla="*/ 3846221 w 5504755"/>
                  <a:gd name="connsiteY56" fmla="*/ 3243455 h 4297270"/>
                  <a:gd name="connsiteX57" fmla="*/ 3780614 w 5504755"/>
                  <a:gd name="connsiteY57" fmla="*/ 3190149 h 4297270"/>
                  <a:gd name="connsiteX58" fmla="*/ 3821619 w 5504755"/>
                  <a:gd name="connsiteY58" fmla="*/ 3231154 h 4297270"/>
                  <a:gd name="connsiteX59" fmla="*/ 3715007 w 5504755"/>
                  <a:gd name="connsiteY59" fmla="*/ 3153245 h 4297270"/>
                  <a:gd name="connsiteX60" fmla="*/ 3604295 w 5504755"/>
                  <a:gd name="connsiteY60" fmla="*/ 3083537 h 4297270"/>
                  <a:gd name="connsiteX61" fmla="*/ 3481281 w 5504755"/>
                  <a:gd name="connsiteY61" fmla="*/ 3046633 h 4297270"/>
                  <a:gd name="connsiteX62" fmla="*/ 3436177 w 5504755"/>
                  <a:gd name="connsiteY62" fmla="*/ 2993328 h 4297270"/>
                  <a:gd name="connsiteX63" fmla="*/ 3448478 w 5504755"/>
                  <a:gd name="connsiteY63" fmla="*/ 2907218 h 4297270"/>
                  <a:gd name="connsiteX64" fmla="*/ 3399272 w 5504755"/>
                  <a:gd name="connsiteY64" fmla="*/ 2874415 h 4297270"/>
                  <a:gd name="connsiteX65" fmla="*/ 3276259 w 5504755"/>
                  <a:gd name="connsiteY65" fmla="*/ 2878515 h 4297270"/>
                  <a:gd name="connsiteX66" fmla="*/ 3202451 w 5504755"/>
                  <a:gd name="connsiteY66" fmla="*/ 2845711 h 4297270"/>
                  <a:gd name="connsiteX67" fmla="*/ 3157345 w 5504755"/>
                  <a:gd name="connsiteY67" fmla="*/ 2821109 h 4297270"/>
                  <a:gd name="connsiteX68" fmla="*/ 3124542 w 5504755"/>
                  <a:gd name="connsiteY68" fmla="*/ 2763702 h 4297270"/>
                  <a:gd name="connsiteX69" fmla="*/ 3071237 w 5504755"/>
                  <a:gd name="connsiteY69" fmla="*/ 2677593 h 4297270"/>
                  <a:gd name="connsiteX70" fmla="*/ 3050734 w 5504755"/>
                  <a:gd name="connsiteY70" fmla="*/ 2603785 h 4297270"/>
                  <a:gd name="connsiteX71" fmla="*/ 3009730 w 5504755"/>
                  <a:gd name="connsiteY71" fmla="*/ 2509475 h 4297270"/>
                  <a:gd name="connsiteX72" fmla="*/ 2968725 w 5504755"/>
                  <a:gd name="connsiteY72" fmla="*/ 2468470 h 4297270"/>
                  <a:gd name="connsiteX73" fmla="*/ 2894917 w 5504755"/>
                  <a:gd name="connsiteY73" fmla="*/ 2419265 h 4297270"/>
                  <a:gd name="connsiteX74" fmla="*/ 2771904 w 5504755"/>
                  <a:gd name="connsiteY74" fmla="*/ 2382361 h 4297270"/>
                  <a:gd name="connsiteX75" fmla="*/ 2739100 w 5504755"/>
                  <a:gd name="connsiteY75" fmla="*/ 2378260 h 4297270"/>
                  <a:gd name="connsiteX76" fmla="*/ 2476672 w 5504755"/>
                  <a:gd name="connsiteY76" fmla="*/ 2374160 h 4297270"/>
                  <a:gd name="connsiteX77" fmla="*/ 2427466 w 5504755"/>
                  <a:gd name="connsiteY77" fmla="*/ 2361859 h 4297270"/>
                  <a:gd name="connsiteX78" fmla="*/ 2304453 w 5504755"/>
                  <a:gd name="connsiteY78" fmla="*/ 2255247 h 4297270"/>
                  <a:gd name="connsiteX79" fmla="*/ 2259347 w 5504755"/>
                  <a:gd name="connsiteY79" fmla="*/ 2197841 h 4297270"/>
                  <a:gd name="connsiteX80" fmla="*/ 2222444 w 5504755"/>
                  <a:gd name="connsiteY80" fmla="*/ 2132234 h 4297270"/>
                  <a:gd name="connsiteX81" fmla="*/ 2181440 w 5504755"/>
                  <a:gd name="connsiteY81" fmla="*/ 2066626 h 4297270"/>
                  <a:gd name="connsiteX82" fmla="*/ 2128133 w 5504755"/>
                  <a:gd name="connsiteY82" fmla="*/ 2005120 h 4297270"/>
                  <a:gd name="connsiteX83" fmla="*/ 2058426 w 5504755"/>
                  <a:gd name="connsiteY83" fmla="*/ 1927211 h 4297270"/>
                  <a:gd name="connsiteX84" fmla="*/ 2017421 w 5504755"/>
                  <a:gd name="connsiteY84" fmla="*/ 1906708 h 4297270"/>
                  <a:gd name="connsiteX85" fmla="*/ 1968217 w 5504755"/>
                  <a:gd name="connsiteY85" fmla="*/ 1882106 h 4297270"/>
                  <a:gd name="connsiteX86" fmla="*/ 1849303 w 5504755"/>
                  <a:gd name="connsiteY86" fmla="*/ 1841102 h 4297270"/>
                  <a:gd name="connsiteX87" fmla="*/ 1742692 w 5504755"/>
                  <a:gd name="connsiteY87" fmla="*/ 1808298 h 4297270"/>
                  <a:gd name="connsiteX88" fmla="*/ 1668883 w 5504755"/>
                  <a:gd name="connsiteY88" fmla="*/ 1763194 h 4297270"/>
                  <a:gd name="connsiteX89" fmla="*/ 1504865 w 5504755"/>
                  <a:gd name="connsiteY89" fmla="*/ 1726289 h 4297270"/>
                  <a:gd name="connsiteX90" fmla="*/ 1357249 w 5504755"/>
                  <a:gd name="connsiteY90" fmla="*/ 1615577 h 4297270"/>
                  <a:gd name="connsiteX91" fmla="*/ 1295742 w 5504755"/>
                  <a:gd name="connsiteY91" fmla="*/ 1488464 h 4297270"/>
                  <a:gd name="connsiteX92" fmla="*/ 1217834 w 5504755"/>
                  <a:gd name="connsiteY92" fmla="*/ 1472062 h 4297270"/>
                  <a:gd name="connsiteX93" fmla="*/ 1123524 w 5504755"/>
                  <a:gd name="connsiteY93" fmla="*/ 1455659 h 4297270"/>
                  <a:gd name="connsiteX94" fmla="*/ 1041515 w 5504755"/>
                  <a:gd name="connsiteY94" fmla="*/ 1426957 h 4297270"/>
                  <a:gd name="connsiteX95" fmla="*/ 951305 w 5504755"/>
                  <a:gd name="connsiteY95" fmla="*/ 1377751 h 4297270"/>
                  <a:gd name="connsiteX96" fmla="*/ 897999 w 5504755"/>
                  <a:gd name="connsiteY96" fmla="*/ 1344948 h 4297270"/>
                  <a:gd name="connsiteX97" fmla="*/ 824191 w 5504755"/>
                  <a:gd name="connsiteY97" fmla="*/ 1312144 h 4297270"/>
                  <a:gd name="connsiteX98" fmla="*/ 754483 w 5504755"/>
                  <a:gd name="connsiteY98" fmla="*/ 1299843 h 4297270"/>
                  <a:gd name="connsiteX99" fmla="*/ 692976 w 5504755"/>
                  <a:gd name="connsiteY99" fmla="*/ 1250636 h 4297270"/>
                  <a:gd name="connsiteX100" fmla="*/ 627369 w 5504755"/>
                  <a:gd name="connsiteY100" fmla="*/ 1209633 h 4297270"/>
                  <a:gd name="connsiteX101" fmla="*/ 602767 w 5504755"/>
                  <a:gd name="connsiteY101" fmla="*/ 1123524 h 4297270"/>
                  <a:gd name="connsiteX102" fmla="*/ 578164 w 5504755"/>
                  <a:gd name="connsiteY102" fmla="*/ 1021012 h 4297270"/>
                  <a:gd name="connsiteX103" fmla="*/ 549461 w 5504755"/>
                  <a:gd name="connsiteY103" fmla="*/ 885697 h 4297270"/>
                  <a:gd name="connsiteX104" fmla="*/ 471553 w 5504755"/>
                  <a:gd name="connsiteY104" fmla="*/ 787285 h 4297270"/>
                  <a:gd name="connsiteX105" fmla="*/ 299333 w 5504755"/>
                  <a:gd name="connsiteY105" fmla="*/ 623268 h 4297270"/>
                  <a:gd name="connsiteX106" fmla="*/ 246028 w 5504755"/>
                  <a:gd name="connsiteY106" fmla="*/ 508456 h 4297270"/>
                  <a:gd name="connsiteX107" fmla="*/ 151718 w 5504755"/>
                  <a:gd name="connsiteY107" fmla="*/ 266529 h 4297270"/>
                  <a:gd name="connsiteX108" fmla="*/ 0 w 5504755"/>
                  <a:gd name="connsiteY10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084047 w 5504755"/>
                  <a:gd name="connsiteY48" fmla="*/ 3333665 h 4297270"/>
                  <a:gd name="connsiteX49" fmla="*/ 4022541 w 5504755"/>
                  <a:gd name="connsiteY49" fmla="*/ 3317263 h 4297270"/>
                  <a:gd name="connsiteX50" fmla="*/ 3977436 w 5504755"/>
                  <a:gd name="connsiteY50" fmla="*/ 3296761 h 4297270"/>
                  <a:gd name="connsiteX51" fmla="*/ 3944632 w 5504755"/>
                  <a:gd name="connsiteY51" fmla="*/ 3280359 h 4297270"/>
                  <a:gd name="connsiteX52" fmla="*/ 3928230 w 5504755"/>
                  <a:gd name="connsiteY52" fmla="*/ 3276259 h 4297270"/>
                  <a:gd name="connsiteX53" fmla="*/ 3915929 w 5504755"/>
                  <a:gd name="connsiteY53" fmla="*/ 3272158 h 4297270"/>
                  <a:gd name="connsiteX54" fmla="*/ 3879025 w 5504755"/>
                  <a:gd name="connsiteY54" fmla="*/ 3255756 h 4297270"/>
                  <a:gd name="connsiteX55" fmla="*/ 3846221 w 5504755"/>
                  <a:gd name="connsiteY55" fmla="*/ 3243455 h 4297270"/>
                  <a:gd name="connsiteX56" fmla="*/ 3780614 w 5504755"/>
                  <a:gd name="connsiteY56" fmla="*/ 3190149 h 4297270"/>
                  <a:gd name="connsiteX57" fmla="*/ 3821619 w 5504755"/>
                  <a:gd name="connsiteY57" fmla="*/ 3231154 h 4297270"/>
                  <a:gd name="connsiteX58" fmla="*/ 3715007 w 5504755"/>
                  <a:gd name="connsiteY58" fmla="*/ 3153245 h 4297270"/>
                  <a:gd name="connsiteX59" fmla="*/ 3604295 w 5504755"/>
                  <a:gd name="connsiteY59" fmla="*/ 3083537 h 4297270"/>
                  <a:gd name="connsiteX60" fmla="*/ 3481281 w 5504755"/>
                  <a:gd name="connsiteY60" fmla="*/ 3046633 h 4297270"/>
                  <a:gd name="connsiteX61" fmla="*/ 3436177 w 5504755"/>
                  <a:gd name="connsiteY61" fmla="*/ 2993328 h 4297270"/>
                  <a:gd name="connsiteX62" fmla="*/ 3448478 w 5504755"/>
                  <a:gd name="connsiteY62" fmla="*/ 2907218 h 4297270"/>
                  <a:gd name="connsiteX63" fmla="*/ 3399272 w 5504755"/>
                  <a:gd name="connsiteY63" fmla="*/ 2874415 h 4297270"/>
                  <a:gd name="connsiteX64" fmla="*/ 3276259 w 5504755"/>
                  <a:gd name="connsiteY64" fmla="*/ 2878515 h 4297270"/>
                  <a:gd name="connsiteX65" fmla="*/ 3202451 w 5504755"/>
                  <a:gd name="connsiteY65" fmla="*/ 2845711 h 4297270"/>
                  <a:gd name="connsiteX66" fmla="*/ 3157345 w 5504755"/>
                  <a:gd name="connsiteY66" fmla="*/ 2821109 h 4297270"/>
                  <a:gd name="connsiteX67" fmla="*/ 3124542 w 5504755"/>
                  <a:gd name="connsiteY67" fmla="*/ 2763702 h 4297270"/>
                  <a:gd name="connsiteX68" fmla="*/ 3071237 w 5504755"/>
                  <a:gd name="connsiteY68" fmla="*/ 2677593 h 4297270"/>
                  <a:gd name="connsiteX69" fmla="*/ 3050734 w 5504755"/>
                  <a:gd name="connsiteY69" fmla="*/ 2603785 h 4297270"/>
                  <a:gd name="connsiteX70" fmla="*/ 3009730 w 5504755"/>
                  <a:gd name="connsiteY70" fmla="*/ 2509475 h 4297270"/>
                  <a:gd name="connsiteX71" fmla="*/ 2968725 w 5504755"/>
                  <a:gd name="connsiteY71" fmla="*/ 2468470 h 4297270"/>
                  <a:gd name="connsiteX72" fmla="*/ 2894917 w 5504755"/>
                  <a:gd name="connsiteY72" fmla="*/ 2419265 h 4297270"/>
                  <a:gd name="connsiteX73" fmla="*/ 2771904 w 5504755"/>
                  <a:gd name="connsiteY73" fmla="*/ 2382361 h 4297270"/>
                  <a:gd name="connsiteX74" fmla="*/ 2739100 w 5504755"/>
                  <a:gd name="connsiteY74" fmla="*/ 2378260 h 4297270"/>
                  <a:gd name="connsiteX75" fmla="*/ 2476672 w 5504755"/>
                  <a:gd name="connsiteY75" fmla="*/ 2374160 h 4297270"/>
                  <a:gd name="connsiteX76" fmla="*/ 2427466 w 5504755"/>
                  <a:gd name="connsiteY76" fmla="*/ 2361859 h 4297270"/>
                  <a:gd name="connsiteX77" fmla="*/ 2304453 w 5504755"/>
                  <a:gd name="connsiteY77" fmla="*/ 2255247 h 4297270"/>
                  <a:gd name="connsiteX78" fmla="*/ 2259347 w 5504755"/>
                  <a:gd name="connsiteY78" fmla="*/ 2197841 h 4297270"/>
                  <a:gd name="connsiteX79" fmla="*/ 2222444 w 5504755"/>
                  <a:gd name="connsiteY79" fmla="*/ 2132234 h 4297270"/>
                  <a:gd name="connsiteX80" fmla="*/ 2181440 w 5504755"/>
                  <a:gd name="connsiteY80" fmla="*/ 2066626 h 4297270"/>
                  <a:gd name="connsiteX81" fmla="*/ 2128133 w 5504755"/>
                  <a:gd name="connsiteY81" fmla="*/ 2005120 h 4297270"/>
                  <a:gd name="connsiteX82" fmla="*/ 2058426 w 5504755"/>
                  <a:gd name="connsiteY82" fmla="*/ 1927211 h 4297270"/>
                  <a:gd name="connsiteX83" fmla="*/ 2017421 w 5504755"/>
                  <a:gd name="connsiteY83" fmla="*/ 1906708 h 4297270"/>
                  <a:gd name="connsiteX84" fmla="*/ 1968217 w 5504755"/>
                  <a:gd name="connsiteY84" fmla="*/ 1882106 h 4297270"/>
                  <a:gd name="connsiteX85" fmla="*/ 1849303 w 5504755"/>
                  <a:gd name="connsiteY85" fmla="*/ 1841102 h 4297270"/>
                  <a:gd name="connsiteX86" fmla="*/ 1742692 w 5504755"/>
                  <a:gd name="connsiteY86" fmla="*/ 1808298 h 4297270"/>
                  <a:gd name="connsiteX87" fmla="*/ 1668883 w 5504755"/>
                  <a:gd name="connsiteY87" fmla="*/ 1763194 h 4297270"/>
                  <a:gd name="connsiteX88" fmla="*/ 1504865 w 5504755"/>
                  <a:gd name="connsiteY88" fmla="*/ 1726289 h 4297270"/>
                  <a:gd name="connsiteX89" fmla="*/ 1357249 w 5504755"/>
                  <a:gd name="connsiteY89" fmla="*/ 1615577 h 4297270"/>
                  <a:gd name="connsiteX90" fmla="*/ 1295742 w 5504755"/>
                  <a:gd name="connsiteY90" fmla="*/ 1488464 h 4297270"/>
                  <a:gd name="connsiteX91" fmla="*/ 1217834 w 5504755"/>
                  <a:gd name="connsiteY91" fmla="*/ 1472062 h 4297270"/>
                  <a:gd name="connsiteX92" fmla="*/ 1123524 w 5504755"/>
                  <a:gd name="connsiteY92" fmla="*/ 1455659 h 4297270"/>
                  <a:gd name="connsiteX93" fmla="*/ 1041515 w 5504755"/>
                  <a:gd name="connsiteY93" fmla="*/ 1426957 h 4297270"/>
                  <a:gd name="connsiteX94" fmla="*/ 951305 w 5504755"/>
                  <a:gd name="connsiteY94" fmla="*/ 1377751 h 4297270"/>
                  <a:gd name="connsiteX95" fmla="*/ 897999 w 5504755"/>
                  <a:gd name="connsiteY95" fmla="*/ 1344948 h 4297270"/>
                  <a:gd name="connsiteX96" fmla="*/ 824191 w 5504755"/>
                  <a:gd name="connsiteY96" fmla="*/ 1312144 h 4297270"/>
                  <a:gd name="connsiteX97" fmla="*/ 754483 w 5504755"/>
                  <a:gd name="connsiteY97" fmla="*/ 1299843 h 4297270"/>
                  <a:gd name="connsiteX98" fmla="*/ 692976 w 5504755"/>
                  <a:gd name="connsiteY98" fmla="*/ 1250636 h 4297270"/>
                  <a:gd name="connsiteX99" fmla="*/ 627369 w 5504755"/>
                  <a:gd name="connsiteY99" fmla="*/ 1209633 h 4297270"/>
                  <a:gd name="connsiteX100" fmla="*/ 602767 w 5504755"/>
                  <a:gd name="connsiteY100" fmla="*/ 1123524 h 4297270"/>
                  <a:gd name="connsiteX101" fmla="*/ 578164 w 5504755"/>
                  <a:gd name="connsiteY101" fmla="*/ 1021012 h 4297270"/>
                  <a:gd name="connsiteX102" fmla="*/ 549461 w 5504755"/>
                  <a:gd name="connsiteY102" fmla="*/ 885697 h 4297270"/>
                  <a:gd name="connsiteX103" fmla="*/ 471553 w 5504755"/>
                  <a:gd name="connsiteY103" fmla="*/ 787285 h 4297270"/>
                  <a:gd name="connsiteX104" fmla="*/ 299333 w 5504755"/>
                  <a:gd name="connsiteY104" fmla="*/ 623268 h 4297270"/>
                  <a:gd name="connsiteX105" fmla="*/ 246028 w 5504755"/>
                  <a:gd name="connsiteY105" fmla="*/ 508456 h 4297270"/>
                  <a:gd name="connsiteX106" fmla="*/ 151718 w 5504755"/>
                  <a:gd name="connsiteY106" fmla="*/ 266529 h 4297270"/>
                  <a:gd name="connsiteX107" fmla="*/ 0 w 5504755"/>
                  <a:gd name="connsiteY10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4022541 w 5504755"/>
                  <a:gd name="connsiteY49" fmla="*/ 3317263 h 4297270"/>
                  <a:gd name="connsiteX50" fmla="*/ 3977436 w 5504755"/>
                  <a:gd name="connsiteY50" fmla="*/ 3296761 h 4297270"/>
                  <a:gd name="connsiteX51" fmla="*/ 3944632 w 5504755"/>
                  <a:gd name="connsiteY51" fmla="*/ 3280359 h 4297270"/>
                  <a:gd name="connsiteX52" fmla="*/ 3928230 w 5504755"/>
                  <a:gd name="connsiteY52" fmla="*/ 3276259 h 4297270"/>
                  <a:gd name="connsiteX53" fmla="*/ 3915929 w 5504755"/>
                  <a:gd name="connsiteY53" fmla="*/ 3272158 h 4297270"/>
                  <a:gd name="connsiteX54" fmla="*/ 3879025 w 5504755"/>
                  <a:gd name="connsiteY54" fmla="*/ 3255756 h 4297270"/>
                  <a:gd name="connsiteX55" fmla="*/ 3846221 w 5504755"/>
                  <a:gd name="connsiteY55" fmla="*/ 3243455 h 4297270"/>
                  <a:gd name="connsiteX56" fmla="*/ 3780614 w 5504755"/>
                  <a:gd name="connsiteY56" fmla="*/ 3190149 h 4297270"/>
                  <a:gd name="connsiteX57" fmla="*/ 3821619 w 5504755"/>
                  <a:gd name="connsiteY57" fmla="*/ 3231154 h 4297270"/>
                  <a:gd name="connsiteX58" fmla="*/ 3715007 w 5504755"/>
                  <a:gd name="connsiteY58" fmla="*/ 3153245 h 4297270"/>
                  <a:gd name="connsiteX59" fmla="*/ 3604295 w 5504755"/>
                  <a:gd name="connsiteY59" fmla="*/ 3083537 h 4297270"/>
                  <a:gd name="connsiteX60" fmla="*/ 3481281 w 5504755"/>
                  <a:gd name="connsiteY60" fmla="*/ 3046633 h 4297270"/>
                  <a:gd name="connsiteX61" fmla="*/ 3436177 w 5504755"/>
                  <a:gd name="connsiteY61" fmla="*/ 2993328 h 4297270"/>
                  <a:gd name="connsiteX62" fmla="*/ 3448478 w 5504755"/>
                  <a:gd name="connsiteY62" fmla="*/ 2907218 h 4297270"/>
                  <a:gd name="connsiteX63" fmla="*/ 3399272 w 5504755"/>
                  <a:gd name="connsiteY63" fmla="*/ 2874415 h 4297270"/>
                  <a:gd name="connsiteX64" fmla="*/ 3276259 w 5504755"/>
                  <a:gd name="connsiteY64" fmla="*/ 2878515 h 4297270"/>
                  <a:gd name="connsiteX65" fmla="*/ 3202451 w 5504755"/>
                  <a:gd name="connsiteY65" fmla="*/ 2845711 h 4297270"/>
                  <a:gd name="connsiteX66" fmla="*/ 3157345 w 5504755"/>
                  <a:gd name="connsiteY66" fmla="*/ 2821109 h 4297270"/>
                  <a:gd name="connsiteX67" fmla="*/ 3124542 w 5504755"/>
                  <a:gd name="connsiteY67" fmla="*/ 2763702 h 4297270"/>
                  <a:gd name="connsiteX68" fmla="*/ 3071237 w 5504755"/>
                  <a:gd name="connsiteY68" fmla="*/ 2677593 h 4297270"/>
                  <a:gd name="connsiteX69" fmla="*/ 3050734 w 5504755"/>
                  <a:gd name="connsiteY69" fmla="*/ 2603785 h 4297270"/>
                  <a:gd name="connsiteX70" fmla="*/ 3009730 w 5504755"/>
                  <a:gd name="connsiteY70" fmla="*/ 2509475 h 4297270"/>
                  <a:gd name="connsiteX71" fmla="*/ 2968725 w 5504755"/>
                  <a:gd name="connsiteY71" fmla="*/ 2468470 h 4297270"/>
                  <a:gd name="connsiteX72" fmla="*/ 2894917 w 5504755"/>
                  <a:gd name="connsiteY72" fmla="*/ 2419265 h 4297270"/>
                  <a:gd name="connsiteX73" fmla="*/ 2771904 w 5504755"/>
                  <a:gd name="connsiteY73" fmla="*/ 2382361 h 4297270"/>
                  <a:gd name="connsiteX74" fmla="*/ 2739100 w 5504755"/>
                  <a:gd name="connsiteY74" fmla="*/ 2378260 h 4297270"/>
                  <a:gd name="connsiteX75" fmla="*/ 2476672 w 5504755"/>
                  <a:gd name="connsiteY75" fmla="*/ 2374160 h 4297270"/>
                  <a:gd name="connsiteX76" fmla="*/ 2427466 w 5504755"/>
                  <a:gd name="connsiteY76" fmla="*/ 2361859 h 4297270"/>
                  <a:gd name="connsiteX77" fmla="*/ 2304453 w 5504755"/>
                  <a:gd name="connsiteY77" fmla="*/ 2255247 h 4297270"/>
                  <a:gd name="connsiteX78" fmla="*/ 2259347 w 5504755"/>
                  <a:gd name="connsiteY78" fmla="*/ 2197841 h 4297270"/>
                  <a:gd name="connsiteX79" fmla="*/ 2222444 w 5504755"/>
                  <a:gd name="connsiteY79" fmla="*/ 2132234 h 4297270"/>
                  <a:gd name="connsiteX80" fmla="*/ 2181440 w 5504755"/>
                  <a:gd name="connsiteY80" fmla="*/ 2066626 h 4297270"/>
                  <a:gd name="connsiteX81" fmla="*/ 2128133 w 5504755"/>
                  <a:gd name="connsiteY81" fmla="*/ 2005120 h 4297270"/>
                  <a:gd name="connsiteX82" fmla="*/ 2058426 w 5504755"/>
                  <a:gd name="connsiteY82" fmla="*/ 1927211 h 4297270"/>
                  <a:gd name="connsiteX83" fmla="*/ 2017421 w 5504755"/>
                  <a:gd name="connsiteY83" fmla="*/ 1906708 h 4297270"/>
                  <a:gd name="connsiteX84" fmla="*/ 1968217 w 5504755"/>
                  <a:gd name="connsiteY84" fmla="*/ 1882106 h 4297270"/>
                  <a:gd name="connsiteX85" fmla="*/ 1849303 w 5504755"/>
                  <a:gd name="connsiteY85" fmla="*/ 1841102 h 4297270"/>
                  <a:gd name="connsiteX86" fmla="*/ 1742692 w 5504755"/>
                  <a:gd name="connsiteY86" fmla="*/ 1808298 h 4297270"/>
                  <a:gd name="connsiteX87" fmla="*/ 1668883 w 5504755"/>
                  <a:gd name="connsiteY87" fmla="*/ 1763194 h 4297270"/>
                  <a:gd name="connsiteX88" fmla="*/ 1504865 w 5504755"/>
                  <a:gd name="connsiteY88" fmla="*/ 1726289 h 4297270"/>
                  <a:gd name="connsiteX89" fmla="*/ 1357249 w 5504755"/>
                  <a:gd name="connsiteY89" fmla="*/ 1615577 h 4297270"/>
                  <a:gd name="connsiteX90" fmla="*/ 1295742 w 5504755"/>
                  <a:gd name="connsiteY90" fmla="*/ 1488464 h 4297270"/>
                  <a:gd name="connsiteX91" fmla="*/ 1217834 w 5504755"/>
                  <a:gd name="connsiteY91" fmla="*/ 1472062 h 4297270"/>
                  <a:gd name="connsiteX92" fmla="*/ 1123524 w 5504755"/>
                  <a:gd name="connsiteY92" fmla="*/ 1455659 h 4297270"/>
                  <a:gd name="connsiteX93" fmla="*/ 1041515 w 5504755"/>
                  <a:gd name="connsiteY93" fmla="*/ 1426957 h 4297270"/>
                  <a:gd name="connsiteX94" fmla="*/ 951305 w 5504755"/>
                  <a:gd name="connsiteY94" fmla="*/ 1377751 h 4297270"/>
                  <a:gd name="connsiteX95" fmla="*/ 897999 w 5504755"/>
                  <a:gd name="connsiteY95" fmla="*/ 1344948 h 4297270"/>
                  <a:gd name="connsiteX96" fmla="*/ 824191 w 5504755"/>
                  <a:gd name="connsiteY96" fmla="*/ 1312144 h 4297270"/>
                  <a:gd name="connsiteX97" fmla="*/ 754483 w 5504755"/>
                  <a:gd name="connsiteY97" fmla="*/ 1299843 h 4297270"/>
                  <a:gd name="connsiteX98" fmla="*/ 692976 w 5504755"/>
                  <a:gd name="connsiteY98" fmla="*/ 1250636 h 4297270"/>
                  <a:gd name="connsiteX99" fmla="*/ 627369 w 5504755"/>
                  <a:gd name="connsiteY99" fmla="*/ 1209633 h 4297270"/>
                  <a:gd name="connsiteX100" fmla="*/ 602767 w 5504755"/>
                  <a:gd name="connsiteY100" fmla="*/ 1123524 h 4297270"/>
                  <a:gd name="connsiteX101" fmla="*/ 578164 w 5504755"/>
                  <a:gd name="connsiteY101" fmla="*/ 1021012 h 4297270"/>
                  <a:gd name="connsiteX102" fmla="*/ 549461 w 5504755"/>
                  <a:gd name="connsiteY102" fmla="*/ 885697 h 4297270"/>
                  <a:gd name="connsiteX103" fmla="*/ 471553 w 5504755"/>
                  <a:gd name="connsiteY103" fmla="*/ 787285 h 4297270"/>
                  <a:gd name="connsiteX104" fmla="*/ 299333 w 5504755"/>
                  <a:gd name="connsiteY104" fmla="*/ 623268 h 4297270"/>
                  <a:gd name="connsiteX105" fmla="*/ 246028 w 5504755"/>
                  <a:gd name="connsiteY105" fmla="*/ 508456 h 4297270"/>
                  <a:gd name="connsiteX106" fmla="*/ 151718 w 5504755"/>
                  <a:gd name="connsiteY106" fmla="*/ 266529 h 4297270"/>
                  <a:gd name="connsiteX107" fmla="*/ 0 w 5504755"/>
                  <a:gd name="connsiteY10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928230 w 5504755"/>
                  <a:gd name="connsiteY51" fmla="*/ 3276259 h 4297270"/>
                  <a:gd name="connsiteX52" fmla="*/ 3915929 w 5504755"/>
                  <a:gd name="connsiteY52" fmla="*/ 3272158 h 4297270"/>
                  <a:gd name="connsiteX53" fmla="*/ 3879025 w 5504755"/>
                  <a:gd name="connsiteY53" fmla="*/ 3255756 h 4297270"/>
                  <a:gd name="connsiteX54" fmla="*/ 3846221 w 5504755"/>
                  <a:gd name="connsiteY54" fmla="*/ 3243455 h 4297270"/>
                  <a:gd name="connsiteX55" fmla="*/ 3780614 w 5504755"/>
                  <a:gd name="connsiteY55" fmla="*/ 3190149 h 4297270"/>
                  <a:gd name="connsiteX56" fmla="*/ 3821619 w 5504755"/>
                  <a:gd name="connsiteY56" fmla="*/ 3231154 h 4297270"/>
                  <a:gd name="connsiteX57" fmla="*/ 3715007 w 5504755"/>
                  <a:gd name="connsiteY57" fmla="*/ 3153245 h 4297270"/>
                  <a:gd name="connsiteX58" fmla="*/ 3604295 w 5504755"/>
                  <a:gd name="connsiteY58" fmla="*/ 3083537 h 4297270"/>
                  <a:gd name="connsiteX59" fmla="*/ 3481281 w 5504755"/>
                  <a:gd name="connsiteY59" fmla="*/ 3046633 h 4297270"/>
                  <a:gd name="connsiteX60" fmla="*/ 3436177 w 5504755"/>
                  <a:gd name="connsiteY60" fmla="*/ 2993328 h 4297270"/>
                  <a:gd name="connsiteX61" fmla="*/ 3448478 w 5504755"/>
                  <a:gd name="connsiteY61" fmla="*/ 2907218 h 4297270"/>
                  <a:gd name="connsiteX62" fmla="*/ 3399272 w 5504755"/>
                  <a:gd name="connsiteY62" fmla="*/ 2874415 h 4297270"/>
                  <a:gd name="connsiteX63" fmla="*/ 3276259 w 5504755"/>
                  <a:gd name="connsiteY63" fmla="*/ 2878515 h 4297270"/>
                  <a:gd name="connsiteX64" fmla="*/ 3202451 w 5504755"/>
                  <a:gd name="connsiteY64" fmla="*/ 2845711 h 4297270"/>
                  <a:gd name="connsiteX65" fmla="*/ 3157345 w 5504755"/>
                  <a:gd name="connsiteY65" fmla="*/ 2821109 h 4297270"/>
                  <a:gd name="connsiteX66" fmla="*/ 3124542 w 5504755"/>
                  <a:gd name="connsiteY66" fmla="*/ 2763702 h 4297270"/>
                  <a:gd name="connsiteX67" fmla="*/ 3071237 w 5504755"/>
                  <a:gd name="connsiteY67" fmla="*/ 2677593 h 4297270"/>
                  <a:gd name="connsiteX68" fmla="*/ 3050734 w 5504755"/>
                  <a:gd name="connsiteY68" fmla="*/ 2603785 h 4297270"/>
                  <a:gd name="connsiteX69" fmla="*/ 3009730 w 5504755"/>
                  <a:gd name="connsiteY69" fmla="*/ 2509475 h 4297270"/>
                  <a:gd name="connsiteX70" fmla="*/ 2968725 w 5504755"/>
                  <a:gd name="connsiteY70" fmla="*/ 2468470 h 4297270"/>
                  <a:gd name="connsiteX71" fmla="*/ 2894917 w 5504755"/>
                  <a:gd name="connsiteY71" fmla="*/ 2419265 h 4297270"/>
                  <a:gd name="connsiteX72" fmla="*/ 2771904 w 5504755"/>
                  <a:gd name="connsiteY72" fmla="*/ 2382361 h 4297270"/>
                  <a:gd name="connsiteX73" fmla="*/ 2739100 w 5504755"/>
                  <a:gd name="connsiteY73" fmla="*/ 2378260 h 4297270"/>
                  <a:gd name="connsiteX74" fmla="*/ 2476672 w 5504755"/>
                  <a:gd name="connsiteY74" fmla="*/ 2374160 h 4297270"/>
                  <a:gd name="connsiteX75" fmla="*/ 2427466 w 5504755"/>
                  <a:gd name="connsiteY75" fmla="*/ 2361859 h 4297270"/>
                  <a:gd name="connsiteX76" fmla="*/ 2304453 w 5504755"/>
                  <a:gd name="connsiteY76" fmla="*/ 2255247 h 4297270"/>
                  <a:gd name="connsiteX77" fmla="*/ 2259347 w 5504755"/>
                  <a:gd name="connsiteY77" fmla="*/ 2197841 h 4297270"/>
                  <a:gd name="connsiteX78" fmla="*/ 2222444 w 5504755"/>
                  <a:gd name="connsiteY78" fmla="*/ 2132234 h 4297270"/>
                  <a:gd name="connsiteX79" fmla="*/ 2181440 w 5504755"/>
                  <a:gd name="connsiteY79" fmla="*/ 2066626 h 4297270"/>
                  <a:gd name="connsiteX80" fmla="*/ 2128133 w 5504755"/>
                  <a:gd name="connsiteY80" fmla="*/ 2005120 h 4297270"/>
                  <a:gd name="connsiteX81" fmla="*/ 2058426 w 5504755"/>
                  <a:gd name="connsiteY81" fmla="*/ 1927211 h 4297270"/>
                  <a:gd name="connsiteX82" fmla="*/ 2017421 w 5504755"/>
                  <a:gd name="connsiteY82" fmla="*/ 1906708 h 4297270"/>
                  <a:gd name="connsiteX83" fmla="*/ 1968217 w 5504755"/>
                  <a:gd name="connsiteY83" fmla="*/ 1882106 h 4297270"/>
                  <a:gd name="connsiteX84" fmla="*/ 1849303 w 5504755"/>
                  <a:gd name="connsiteY84" fmla="*/ 1841102 h 4297270"/>
                  <a:gd name="connsiteX85" fmla="*/ 1742692 w 5504755"/>
                  <a:gd name="connsiteY85" fmla="*/ 1808298 h 4297270"/>
                  <a:gd name="connsiteX86" fmla="*/ 1668883 w 5504755"/>
                  <a:gd name="connsiteY86" fmla="*/ 1763194 h 4297270"/>
                  <a:gd name="connsiteX87" fmla="*/ 1504865 w 5504755"/>
                  <a:gd name="connsiteY87" fmla="*/ 1726289 h 4297270"/>
                  <a:gd name="connsiteX88" fmla="*/ 1357249 w 5504755"/>
                  <a:gd name="connsiteY88" fmla="*/ 1615577 h 4297270"/>
                  <a:gd name="connsiteX89" fmla="*/ 1295742 w 5504755"/>
                  <a:gd name="connsiteY89" fmla="*/ 1488464 h 4297270"/>
                  <a:gd name="connsiteX90" fmla="*/ 1217834 w 5504755"/>
                  <a:gd name="connsiteY90" fmla="*/ 1472062 h 4297270"/>
                  <a:gd name="connsiteX91" fmla="*/ 1123524 w 5504755"/>
                  <a:gd name="connsiteY91" fmla="*/ 1455659 h 4297270"/>
                  <a:gd name="connsiteX92" fmla="*/ 1041515 w 5504755"/>
                  <a:gd name="connsiteY92" fmla="*/ 1426957 h 4297270"/>
                  <a:gd name="connsiteX93" fmla="*/ 951305 w 5504755"/>
                  <a:gd name="connsiteY93" fmla="*/ 1377751 h 4297270"/>
                  <a:gd name="connsiteX94" fmla="*/ 897999 w 5504755"/>
                  <a:gd name="connsiteY94" fmla="*/ 1344948 h 4297270"/>
                  <a:gd name="connsiteX95" fmla="*/ 824191 w 5504755"/>
                  <a:gd name="connsiteY95" fmla="*/ 1312144 h 4297270"/>
                  <a:gd name="connsiteX96" fmla="*/ 754483 w 5504755"/>
                  <a:gd name="connsiteY96" fmla="*/ 1299843 h 4297270"/>
                  <a:gd name="connsiteX97" fmla="*/ 692976 w 5504755"/>
                  <a:gd name="connsiteY97" fmla="*/ 1250636 h 4297270"/>
                  <a:gd name="connsiteX98" fmla="*/ 627369 w 5504755"/>
                  <a:gd name="connsiteY98" fmla="*/ 1209633 h 4297270"/>
                  <a:gd name="connsiteX99" fmla="*/ 602767 w 5504755"/>
                  <a:gd name="connsiteY99" fmla="*/ 1123524 h 4297270"/>
                  <a:gd name="connsiteX100" fmla="*/ 578164 w 5504755"/>
                  <a:gd name="connsiteY100" fmla="*/ 1021012 h 4297270"/>
                  <a:gd name="connsiteX101" fmla="*/ 549461 w 5504755"/>
                  <a:gd name="connsiteY101" fmla="*/ 885697 h 4297270"/>
                  <a:gd name="connsiteX102" fmla="*/ 471553 w 5504755"/>
                  <a:gd name="connsiteY102" fmla="*/ 787285 h 4297270"/>
                  <a:gd name="connsiteX103" fmla="*/ 299333 w 5504755"/>
                  <a:gd name="connsiteY103" fmla="*/ 623268 h 4297270"/>
                  <a:gd name="connsiteX104" fmla="*/ 246028 w 5504755"/>
                  <a:gd name="connsiteY104" fmla="*/ 508456 h 4297270"/>
                  <a:gd name="connsiteX105" fmla="*/ 151718 w 5504755"/>
                  <a:gd name="connsiteY105" fmla="*/ 266529 h 4297270"/>
                  <a:gd name="connsiteX106" fmla="*/ 0 w 5504755"/>
                  <a:gd name="connsiteY10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915929 w 5504755"/>
                  <a:gd name="connsiteY51" fmla="*/ 3272158 h 4297270"/>
                  <a:gd name="connsiteX52" fmla="*/ 3879025 w 5504755"/>
                  <a:gd name="connsiteY52" fmla="*/ 3255756 h 4297270"/>
                  <a:gd name="connsiteX53" fmla="*/ 3846221 w 5504755"/>
                  <a:gd name="connsiteY53" fmla="*/ 3243455 h 4297270"/>
                  <a:gd name="connsiteX54" fmla="*/ 3780614 w 5504755"/>
                  <a:gd name="connsiteY54" fmla="*/ 3190149 h 4297270"/>
                  <a:gd name="connsiteX55" fmla="*/ 3821619 w 5504755"/>
                  <a:gd name="connsiteY55" fmla="*/ 3231154 h 4297270"/>
                  <a:gd name="connsiteX56" fmla="*/ 3715007 w 5504755"/>
                  <a:gd name="connsiteY56" fmla="*/ 3153245 h 4297270"/>
                  <a:gd name="connsiteX57" fmla="*/ 3604295 w 5504755"/>
                  <a:gd name="connsiteY57" fmla="*/ 3083537 h 4297270"/>
                  <a:gd name="connsiteX58" fmla="*/ 3481281 w 5504755"/>
                  <a:gd name="connsiteY58" fmla="*/ 3046633 h 4297270"/>
                  <a:gd name="connsiteX59" fmla="*/ 3436177 w 5504755"/>
                  <a:gd name="connsiteY59" fmla="*/ 2993328 h 4297270"/>
                  <a:gd name="connsiteX60" fmla="*/ 3448478 w 5504755"/>
                  <a:gd name="connsiteY60" fmla="*/ 2907218 h 4297270"/>
                  <a:gd name="connsiteX61" fmla="*/ 3399272 w 5504755"/>
                  <a:gd name="connsiteY61" fmla="*/ 2874415 h 4297270"/>
                  <a:gd name="connsiteX62" fmla="*/ 3276259 w 5504755"/>
                  <a:gd name="connsiteY62" fmla="*/ 2878515 h 4297270"/>
                  <a:gd name="connsiteX63" fmla="*/ 3202451 w 5504755"/>
                  <a:gd name="connsiteY63" fmla="*/ 2845711 h 4297270"/>
                  <a:gd name="connsiteX64" fmla="*/ 3157345 w 5504755"/>
                  <a:gd name="connsiteY64" fmla="*/ 2821109 h 4297270"/>
                  <a:gd name="connsiteX65" fmla="*/ 3124542 w 5504755"/>
                  <a:gd name="connsiteY65" fmla="*/ 2763702 h 4297270"/>
                  <a:gd name="connsiteX66" fmla="*/ 3071237 w 5504755"/>
                  <a:gd name="connsiteY66" fmla="*/ 2677593 h 4297270"/>
                  <a:gd name="connsiteX67" fmla="*/ 3050734 w 5504755"/>
                  <a:gd name="connsiteY67" fmla="*/ 2603785 h 4297270"/>
                  <a:gd name="connsiteX68" fmla="*/ 3009730 w 5504755"/>
                  <a:gd name="connsiteY68" fmla="*/ 2509475 h 4297270"/>
                  <a:gd name="connsiteX69" fmla="*/ 2968725 w 5504755"/>
                  <a:gd name="connsiteY69" fmla="*/ 2468470 h 4297270"/>
                  <a:gd name="connsiteX70" fmla="*/ 2894917 w 5504755"/>
                  <a:gd name="connsiteY70" fmla="*/ 2419265 h 4297270"/>
                  <a:gd name="connsiteX71" fmla="*/ 2771904 w 5504755"/>
                  <a:gd name="connsiteY71" fmla="*/ 2382361 h 4297270"/>
                  <a:gd name="connsiteX72" fmla="*/ 2739100 w 5504755"/>
                  <a:gd name="connsiteY72" fmla="*/ 2378260 h 4297270"/>
                  <a:gd name="connsiteX73" fmla="*/ 2476672 w 5504755"/>
                  <a:gd name="connsiteY73" fmla="*/ 2374160 h 4297270"/>
                  <a:gd name="connsiteX74" fmla="*/ 2427466 w 5504755"/>
                  <a:gd name="connsiteY74" fmla="*/ 2361859 h 4297270"/>
                  <a:gd name="connsiteX75" fmla="*/ 2304453 w 5504755"/>
                  <a:gd name="connsiteY75" fmla="*/ 2255247 h 4297270"/>
                  <a:gd name="connsiteX76" fmla="*/ 2259347 w 5504755"/>
                  <a:gd name="connsiteY76" fmla="*/ 2197841 h 4297270"/>
                  <a:gd name="connsiteX77" fmla="*/ 2222444 w 5504755"/>
                  <a:gd name="connsiteY77" fmla="*/ 2132234 h 4297270"/>
                  <a:gd name="connsiteX78" fmla="*/ 2181440 w 5504755"/>
                  <a:gd name="connsiteY78" fmla="*/ 2066626 h 4297270"/>
                  <a:gd name="connsiteX79" fmla="*/ 2128133 w 5504755"/>
                  <a:gd name="connsiteY79" fmla="*/ 2005120 h 4297270"/>
                  <a:gd name="connsiteX80" fmla="*/ 2058426 w 5504755"/>
                  <a:gd name="connsiteY80" fmla="*/ 1927211 h 4297270"/>
                  <a:gd name="connsiteX81" fmla="*/ 2017421 w 5504755"/>
                  <a:gd name="connsiteY81" fmla="*/ 1906708 h 4297270"/>
                  <a:gd name="connsiteX82" fmla="*/ 1968217 w 5504755"/>
                  <a:gd name="connsiteY82" fmla="*/ 1882106 h 4297270"/>
                  <a:gd name="connsiteX83" fmla="*/ 1849303 w 5504755"/>
                  <a:gd name="connsiteY83" fmla="*/ 1841102 h 4297270"/>
                  <a:gd name="connsiteX84" fmla="*/ 1742692 w 5504755"/>
                  <a:gd name="connsiteY84" fmla="*/ 1808298 h 4297270"/>
                  <a:gd name="connsiteX85" fmla="*/ 1668883 w 5504755"/>
                  <a:gd name="connsiteY85" fmla="*/ 1763194 h 4297270"/>
                  <a:gd name="connsiteX86" fmla="*/ 1504865 w 5504755"/>
                  <a:gd name="connsiteY86" fmla="*/ 1726289 h 4297270"/>
                  <a:gd name="connsiteX87" fmla="*/ 1357249 w 5504755"/>
                  <a:gd name="connsiteY87" fmla="*/ 1615577 h 4297270"/>
                  <a:gd name="connsiteX88" fmla="*/ 1295742 w 5504755"/>
                  <a:gd name="connsiteY88" fmla="*/ 1488464 h 4297270"/>
                  <a:gd name="connsiteX89" fmla="*/ 1217834 w 5504755"/>
                  <a:gd name="connsiteY89" fmla="*/ 1472062 h 4297270"/>
                  <a:gd name="connsiteX90" fmla="*/ 1123524 w 5504755"/>
                  <a:gd name="connsiteY90" fmla="*/ 1455659 h 4297270"/>
                  <a:gd name="connsiteX91" fmla="*/ 1041515 w 5504755"/>
                  <a:gd name="connsiteY91" fmla="*/ 1426957 h 4297270"/>
                  <a:gd name="connsiteX92" fmla="*/ 951305 w 5504755"/>
                  <a:gd name="connsiteY92" fmla="*/ 1377751 h 4297270"/>
                  <a:gd name="connsiteX93" fmla="*/ 897999 w 5504755"/>
                  <a:gd name="connsiteY93" fmla="*/ 1344948 h 4297270"/>
                  <a:gd name="connsiteX94" fmla="*/ 824191 w 5504755"/>
                  <a:gd name="connsiteY94" fmla="*/ 1312144 h 4297270"/>
                  <a:gd name="connsiteX95" fmla="*/ 754483 w 5504755"/>
                  <a:gd name="connsiteY95" fmla="*/ 1299843 h 4297270"/>
                  <a:gd name="connsiteX96" fmla="*/ 692976 w 5504755"/>
                  <a:gd name="connsiteY96" fmla="*/ 1250636 h 4297270"/>
                  <a:gd name="connsiteX97" fmla="*/ 627369 w 5504755"/>
                  <a:gd name="connsiteY97" fmla="*/ 1209633 h 4297270"/>
                  <a:gd name="connsiteX98" fmla="*/ 602767 w 5504755"/>
                  <a:gd name="connsiteY98" fmla="*/ 1123524 h 4297270"/>
                  <a:gd name="connsiteX99" fmla="*/ 578164 w 5504755"/>
                  <a:gd name="connsiteY99" fmla="*/ 1021012 h 4297270"/>
                  <a:gd name="connsiteX100" fmla="*/ 549461 w 5504755"/>
                  <a:gd name="connsiteY100" fmla="*/ 885697 h 4297270"/>
                  <a:gd name="connsiteX101" fmla="*/ 471553 w 5504755"/>
                  <a:gd name="connsiteY101" fmla="*/ 787285 h 4297270"/>
                  <a:gd name="connsiteX102" fmla="*/ 299333 w 5504755"/>
                  <a:gd name="connsiteY102" fmla="*/ 623268 h 4297270"/>
                  <a:gd name="connsiteX103" fmla="*/ 246028 w 5504755"/>
                  <a:gd name="connsiteY103" fmla="*/ 508456 h 4297270"/>
                  <a:gd name="connsiteX104" fmla="*/ 151718 w 5504755"/>
                  <a:gd name="connsiteY104" fmla="*/ 266529 h 4297270"/>
                  <a:gd name="connsiteX105" fmla="*/ 0 w 5504755"/>
                  <a:gd name="connsiteY10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879025 w 5504755"/>
                  <a:gd name="connsiteY51" fmla="*/ 3255756 h 4297270"/>
                  <a:gd name="connsiteX52" fmla="*/ 3846221 w 5504755"/>
                  <a:gd name="connsiteY52" fmla="*/ 3243455 h 4297270"/>
                  <a:gd name="connsiteX53" fmla="*/ 3780614 w 5504755"/>
                  <a:gd name="connsiteY53" fmla="*/ 3190149 h 4297270"/>
                  <a:gd name="connsiteX54" fmla="*/ 3821619 w 5504755"/>
                  <a:gd name="connsiteY54" fmla="*/ 3231154 h 4297270"/>
                  <a:gd name="connsiteX55" fmla="*/ 3715007 w 5504755"/>
                  <a:gd name="connsiteY55" fmla="*/ 3153245 h 4297270"/>
                  <a:gd name="connsiteX56" fmla="*/ 3604295 w 5504755"/>
                  <a:gd name="connsiteY56" fmla="*/ 3083537 h 4297270"/>
                  <a:gd name="connsiteX57" fmla="*/ 3481281 w 5504755"/>
                  <a:gd name="connsiteY57" fmla="*/ 3046633 h 4297270"/>
                  <a:gd name="connsiteX58" fmla="*/ 3436177 w 5504755"/>
                  <a:gd name="connsiteY58" fmla="*/ 2993328 h 4297270"/>
                  <a:gd name="connsiteX59" fmla="*/ 3448478 w 5504755"/>
                  <a:gd name="connsiteY59" fmla="*/ 2907218 h 4297270"/>
                  <a:gd name="connsiteX60" fmla="*/ 3399272 w 5504755"/>
                  <a:gd name="connsiteY60" fmla="*/ 2874415 h 4297270"/>
                  <a:gd name="connsiteX61" fmla="*/ 3276259 w 5504755"/>
                  <a:gd name="connsiteY61" fmla="*/ 2878515 h 4297270"/>
                  <a:gd name="connsiteX62" fmla="*/ 3202451 w 5504755"/>
                  <a:gd name="connsiteY62" fmla="*/ 2845711 h 4297270"/>
                  <a:gd name="connsiteX63" fmla="*/ 3157345 w 5504755"/>
                  <a:gd name="connsiteY63" fmla="*/ 2821109 h 4297270"/>
                  <a:gd name="connsiteX64" fmla="*/ 3124542 w 5504755"/>
                  <a:gd name="connsiteY64" fmla="*/ 2763702 h 4297270"/>
                  <a:gd name="connsiteX65" fmla="*/ 3071237 w 5504755"/>
                  <a:gd name="connsiteY65" fmla="*/ 2677593 h 4297270"/>
                  <a:gd name="connsiteX66" fmla="*/ 3050734 w 5504755"/>
                  <a:gd name="connsiteY66" fmla="*/ 2603785 h 4297270"/>
                  <a:gd name="connsiteX67" fmla="*/ 3009730 w 5504755"/>
                  <a:gd name="connsiteY67" fmla="*/ 2509475 h 4297270"/>
                  <a:gd name="connsiteX68" fmla="*/ 2968725 w 5504755"/>
                  <a:gd name="connsiteY68" fmla="*/ 2468470 h 4297270"/>
                  <a:gd name="connsiteX69" fmla="*/ 2894917 w 5504755"/>
                  <a:gd name="connsiteY69" fmla="*/ 2419265 h 4297270"/>
                  <a:gd name="connsiteX70" fmla="*/ 2771904 w 5504755"/>
                  <a:gd name="connsiteY70" fmla="*/ 2382361 h 4297270"/>
                  <a:gd name="connsiteX71" fmla="*/ 2739100 w 5504755"/>
                  <a:gd name="connsiteY71" fmla="*/ 2378260 h 4297270"/>
                  <a:gd name="connsiteX72" fmla="*/ 2476672 w 5504755"/>
                  <a:gd name="connsiteY72" fmla="*/ 2374160 h 4297270"/>
                  <a:gd name="connsiteX73" fmla="*/ 2427466 w 5504755"/>
                  <a:gd name="connsiteY73" fmla="*/ 2361859 h 4297270"/>
                  <a:gd name="connsiteX74" fmla="*/ 2304453 w 5504755"/>
                  <a:gd name="connsiteY74" fmla="*/ 2255247 h 4297270"/>
                  <a:gd name="connsiteX75" fmla="*/ 2259347 w 5504755"/>
                  <a:gd name="connsiteY75" fmla="*/ 2197841 h 4297270"/>
                  <a:gd name="connsiteX76" fmla="*/ 2222444 w 5504755"/>
                  <a:gd name="connsiteY76" fmla="*/ 2132234 h 4297270"/>
                  <a:gd name="connsiteX77" fmla="*/ 2181440 w 5504755"/>
                  <a:gd name="connsiteY77" fmla="*/ 2066626 h 4297270"/>
                  <a:gd name="connsiteX78" fmla="*/ 2128133 w 5504755"/>
                  <a:gd name="connsiteY78" fmla="*/ 2005120 h 4297270"/>
                  <a:gd name="connsiteX79" fmla="*/ 2058426 w 5504755"/>
                  <a:gd name="connsiteY79" fmla="*/ 1927211 h 4297270"/>
                  <a:gd name="connsiteX80" fmla="*/ 2017421 w 5504755"/>
                  <a:gd name="connsiteY80" fmla="*/ 1906708 h 4297270"/>
                  <a:gd name="connsiteX81" fmla="*/ 1968217 w 5504755"/>
                  <a:gd name="connsiteY81" fmla="*/ 1882106 h 4297270"/>
                  <a:gd name="connsiteX82" fmla="*/ 1849303 w 5504755"/>
                  <a:gd name="connsiteY82" fmla="*/ 1841102 h 4297270"/>
                  <a:gd name="connsiteX83" fmla="*/ 1742692 w 5504755"/>
                  <a:gd name="connsiteY83" fmla="*/ 1808298 h 4297270"/>
                  <a:gd name="connsiteX84" fmla="*/ 1668883 w 5504755"/>
                  <a:gd name="connsiteY84" fmla="*/ 1763194 h 4297270"/>
                  <a:gd name="connsiteX85" fmla="*/ 1504865 w 5504755"/>
                  <a:gd name="connsiteY85" fmla="*/ 1726289 h 4297270"/>
                  <a:gd name="connsiteX86" fmla="*/ 1357249 w 5504755"/>
                  <a:gd name="connsiteY86" fmla="*/ 1615577 h 4297270"/>
                  <a:gd name="connsiteX87" fmla="*/ 1295742 w 5504755"/>
                  <a:gd name="connsiteY87" fmla="*/ 1488464 h 4297270"/>
                  <a:gd name="connsiteX88" fmla="*/ 1217834 w 5504755"/>
                  <a:gd name="connsiteY88" fmla="*/ 1472062 h 4297270"/>
                  <a:gd name="connsiteX89" fmla="*/ 1123524 w 5504755"/>
                  <a:gd name="connsiteY89" fmla="*/ 1455659 h 4297270"/>
                  <a:gd name="connsiteX90" fmla="*/ 1041515 w 5504755"/>
                  <a:gd name="connsiteY90" fmla="*/ 1426957 h 4297270"/>
                  <a:gd name="connsiteX91" fmla="*/ 951305 w 5504755"/>
                  <a:gd name="connsiteY91" fmla="*/ 1377751 h 4297270"/>
                  <a:gd name="connsiteX92" fmla="*/ 897999 w 5504755"/>
                  <a:gd name="connsiteY92" fmla="*/ 1344948 h 4297270"/>
                  <a:gd name="connsiteX93" fmla="*/ 824191 w 5504755"/>
                  <a:gd name="connsiteY93" fmla="*/ 1312144 h 4297270"/>
                  <a:gd name="connsiteX94" fmla="*/ 754483 w 5504755"/>
                  <a:gd name="connsiteY94" fmla="*/ 1299843 h 4297270"/>
                  <a:gd name="connsiteX95" fmla="*/ 692976 w 5504755"/>
                  <a:gd name="connsiteY95" fmla="*/ 1250636 h 4297270"/>
                  <a:gd name="connsiteX96" fmla="*/ 627369 w 5504755"/>
                  <a:gd name="connsiteY96" fmla="*/ 1209633 h 4297270"/>
                  <a:gd name="connsiteX97" fmla="*/ 602767 w 5504755"/>
                  <a:gd name="connsiteY97" fmla="*/ 1123524 h 4297270"/>
                  <a:gd name="connsiteX98" fmla="*/ 578164 w 5504755"/>
                  <a:gd name="connsiteY98" fmla="*/ 1021012 h 4297270"/>
                  <a:gd name="connsiteX99" fmla="*/ 549461 w 5504755"/>
                  <a:gd name="connsiteY99" fmla="*/ 885697 h 4297270"/>
                  <a:gd name="connsiteX100" fmla="*/ 471553 w 5504755"/>
                  <a:gd name="connsiteY100" fmla="*/ 787285 h 4297270"/>
                  <a:gd name="connsiteX101" fmla="*/ 299333 w 5504755"/>
                  <a:gd name="connsiteY101" fmla="*/ 623268 h 4297270"/>
                  <a:gd name="connsiteX102" fmla="*/ 246028 w 5504755"/>
                  <a:gd name="connsiteY102" fmla="*/ 508456 h 4297270"/>
                  <a:gd name="connsiteX103" fmla="*/ 151718 w 5504755"/>
                  <a:gd name="connsiteY103" fmla="*/ 266529 h 4297270"/>
                  <a:gd name="connsiteX104" fmla="*/ 0 w 5504755"/>
                  <a:gd name="connsiteY10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846221 w 5504755"/>
                  <a:gd name="connsiteY51" fmla="*/ 3243455 h 4297270"/>
                  <a:gd name="connsiteX52" fmla="*/ 3780614 w 5504755"/>
                  <a:gd name="connsiteY52" fmla="*/ 3190149 h 4297270"/>
                  <a:gd name="connsiteX53" fmla="*/ 3821619 w 5504755"/>
                  <a:gd name="connsiteY53" fmla="*/ 3231154 h 4297270"/>
                  <a:gd name="connsiteX54" fmla="*/ 3715007 w 5504755"/>
                  <a:gd name="connsiteY54" fmla="*/ 3153245 h 4297270"/>
                  <a:gd name="connsiteX55" fmla="*/ 3604295 w 5504755"/>
                  <a:gd name="connsiteY55" fmla="*/ 3083537 h 4297270"/>
                  <a:gd name="connsiteX56" fmla="*/ 3481281 w 5504755"/>
                  <a:gd name="connsiteY56" fmla="*/ 3046633 h 4297270"/>
                  <a:gd name="connsiteX57" fmla="*/ 3436177 w 5504755"/>
                  <a:gd name="connsiteY57" fmla="*/ 2993328 h 4297270"/>
                  <a:gd name="connsiteX58" fmla="*/ 3448478 w 5504755"/>
                  <a:gd name="connsiteY58" fmla="*/ 2907218 h 4297270"/>
                  <a:gd name="connsiteX59" fmla="*/ 3399272 w 5504755"/>
                  <a:gd name="connsiteY59" fmla="*/ 2874415 h 4297270"/>
                  <a:gd name="connsiteX60" fmla="*/ 3276259 w 5504755"/>
                  <a:gd name="connsiteY60" fmla="*/ 2878515 h 4297270"/>
                  <a:gd name="connsiteX61" fmla="*/ 3202451 w 5504755"/>
                  <a:gd name="connsiteY61" fmla="*/ 2845711 h 4297270"/>
                  <a:gd name="connsiteX62" fmla="*/ 3157345 w 5504755"/>
                  <a:gd name="connsiteY62" fmla="*/ 2821109 h 4297270"/>
                  <a:gd name="connsiteX63" fmla="*/ 3124542 w 5504755"/>
                  <a:gd name="connsiteY63" fmla="*/ 2763702 h 4297270"/>
                  <a:gd name="connsiteX64" fmla="*/ 3071237 w 5504755"/>
                  <a:gd name="connsiteY64" fmla="*/ 2677593 h 4297270"/>
                  <a:gd name="connsiteX65" fmla="*/ 3050734 w 5504755"/>
                  <a:gd name="connsiteY65" fmla="*/ 2603785 h 4297270"/>
                  <a:gd name="connsiteX66" fmla="*/ 3009730 w 5504755"/>
                  <a:gd name="connsiteY66" fmla="*/ 2509475 h 4297270"/>
                  <a:gd name="connsiteX67" fmla="*/ 2968725 w 5504755"/>
                  <a:gd name="connsiteY67" fmla="*/ 2468470 h 4297270"/>
                  <a:gd name="connsiteX68" fmla="*/ 2894917 w 5504755"/>
                  <a:gd name="connsiteY68" fmla="*/ 2419265 h 4297270"/>
                  <a:gd name="connsiteX69" fmla="*/ 2771904 w 5504755"/>
                  <a:gd name="connsiteY69" fmla="*/ 2382361 h 4297270"/>
                  <a:gd name="connsiteX70" fmla="*/ 2739100 w 5504755"/>
                  <a:gd name="connsiteY70" fmla="*/ 2378260 h 4297270"/>
                  <a:gd name="connsiteX71" fmla="*/ 2476672 w 5504755"/>
                  <a:gd name="connsiteY71" fmla="*/ 2374160 h 4297270"/>
                  <a:gd name="connsiteX72" fmla="*/ 2427466 w 5504755"/>
                  <a:gd name="connsiteY72" fmla="*/ 2361859 h 4297270"/>
                  <a:gd name="connsiteX73" fmla="*/ 2304453 w 5504755"/>
                  <a:gd name="connsiteY73" fmla="*/ 2255247 h 4297270"/>
                  <a:gd name="connsiteX74" fmla="*/ 2259347 w 5504755"/>
                  <a:gd name="connsiteY74" fmla="*/ 2197841 h 4297270"/>
                  <a:gd name="connsiteX75" fmla="*/ 2222444 w 5504755"/>
                  <a:gd name="connsiteY75" fmla="*/ 2132234 h 4297270"/>
                  <a:gd name="connsiteX76" fmla="*/ 2181440 w 5504755"/>
                  <a:gd name="connsiteY76" fmla="*/ 2066626 h 4297270"/>
                  <a:gd name="connsiteX77" fmla="*/ 2128133 w 5504755"/>
                  <a:gd name="connsiteY77" fmla="*/ 2005120 h 4297270"/>
                  <a:gd name="connsiteX78" fmla="*/ 2058426 w 5504755"/>
                  <a:gd name="connsiteY78" fmla="*/ 1927211 h 4297270"/>
                  <a:gd name="connsiteX79" fmla="*/ 2017421 w 5504755"/>
                  <a:gd name="connsiteY79" fmla="*/ 1906708 h 4297270"/>
                  <a:gd name="connsiteX80" fmla="*/ 1968217 w 5504755"/>
                  <a:gd name="connsiteY80" fmla="*/ 1882106 h 4297270"/>
                  <a:gd name="connsiteX81" fmla="*/ 1849303 w 5504755"/>
                  <a:gd name="connsiteY81" fmla="*/ 1841102 h 4297270"/>
                  <a:gd name="connsiteX82" fmla="*/ 1742692 w 5504755"/>
                  <a:gd name="connsiteY82" fmla="*/ 1808298 h 4297270"/>
                  <a:gd name="connsiteX83" fmla="*/ 1668883 w 5504755"/>
                  <a:gd name="connsiteY83" fmla="*/ 1763194 h 4297270"/>
                  <a:gd name="connsiteX84" fmla="*/ 1504865 w 5504755"/>
                  <a:gd name="connsiteY84" fmla="*/ 1726289 h 4297270"/>
                  <a:gd name="connsiteX85" fmla="*/ 1357249 w 5504755"/>
                  <a:gd name="connsiteY85" fmla="*/ 1615577 h 4297270"/>
                  <a:gd name="connsiteX86" fmla="*/ 1295742 w 5504755"/>
                  <a:gd name="connsiteY86" fmla="*/ 1488464 h 4297270"/>
                  <a:gd name="connsiteX87" fmla="*/ 1217834 w 5504755"/>
                  <a:gd name="connsiteY87" fmla="*/ 1472062 h 4297270"/>
                  <a:gd name="connsiteX88" fmla="*/ 1123524 w 5504755"/>
                  <a:gd name="connsiteY88" fmla="*/ 1455659 h 4297270"/>
                  <a:gd name="connsiteX89" fmla="*/ 1041515 w 5504755"/>
                  <a:gd name="connsiteY89" fmla="*/ 1426957 h 4297270"/>
                  <a:gd name="connsiteX90" fmla="*/ 951305 w 5504755"/>
                  <a:gd name="connsiteY90" fmla="*/ 1377751 h 4297270"/>
                  <a:gd name="connsiteX91" fmla="*/ 897999 w 5504755"/>
                  <a:gd name="connsiteY91" fmla="*/ 1344948 h 4297270"/>
                  <a:gd name="connsiteX92" fmla="*/ 824191 w 5504755"/>
                  <a:gd name="connsiteY92" fmla="*/ 1312144 h 4297270"/>
                  <a:gd name="connsiteX93" fmla="*/ 754483 w 5504755"/>
                  <a:gd name="connsiteY93" fmla="*/ 1299843 h 4297270"/>
                  <a:gd name="connsiteX94" fmla="*/ 692976 w 5504755"/>
                  <a:gd name="connsiteY94" fmla="*/ 1250636 h 4297270"/>
                  <a:gd name="connsiteX95" fmla="*/ 627369 w 5504755"/>
                  <a:gd name="connsiteY95" fmla="*/ 1209633 h 4297270"/>
                  <a:gd name="connsiteX96" fmla="*/ 602767 w 5504755"/>
                  <a:gd name="connsiteY96" fmla="*/ 1123524 h 4297270"/>
                  <a:gd name="connsiteX97" fmla="*/ 578164 w 5504755"/>
                  <a:gd name="connsiteY97" fmla="*/ 1021012 h 4297270"/>
                  <a:gd name="connsiteX98" fmla="*/ 549461 w 5504755"/>
                  <a:gd name="connsiteY98" fmla="*/ 885697 h 4297270"/>
                  <a:gd name="connsiteX99" fmla="*/ 471553 w 5504755"/>
                  <a:gd name="connsiteY99" fmla="*/ 787285 h 4297270"/>
                  <a:gd name="connsiteX100" fmla="*/ 299333 w 5504755"/>
                  <a:gd name="connsiteY100" fmla="*/ 623268 h 4297270"/>
                  <a:gd name="connsiteX101" fmla="*/ 246028 w 5504755"/>
                  <a:gd name="connsiteY101" fmla="*/ 508456 h 4297270"/>
                  <a:gd name="connsiteX102" fmla="*/ 151718 w 5504755"/>
                  <a:gd name="connsiteY102" fmla="*/ 266529 h 4297270"/>
                  <a:gd name="connsiteX103" fmla="*/ 0 w 5504755"/>
                  <a:gd name="connsiteY10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846221 w 5504755"/>
                  <a:gd name="connsiteY51" fmla="*/ 3243455 h 4297270"/>
                  <a:gd name="connsiteX52" fmla="*/ 3780614 w 5504755"/>
                  <a:gd name="connsiteY52" fmla="*/ 3190149 h 4297270"/>
                  <a:gd name="connsiteX53" fmla="*/ 3715007 w 5504755"/>
                  <a:gd name="connsiteY53" fmla="*/ 3153245 h 4297270"/>
                  <a:gd name="connsiteX54" fmla="*/ 3604295 w 5504755"/>
                  <a:gd name="connsiteY54" fmla="*/ 3083537 h 4297270"/>
                  <a:gd name="connsiteX55" fmla="*/ 3481281 w 5504755"/>
                  <a:gd name="connsiteY55" fmla="*/ 3046633 h 4297270"/>
                  <a:gd name="connsiteX56" fmla="*/ 3436177 w 5504755"/>
                  <a:gd name="connsiteY56" fmla="*/ 2993328 h 4297270"/>
                  <a:gd name="connsiteX57" fmla="*/ 3448478 w 5504755"/>
                  <a:gd name="connsiteY57" fmla="*/ 2907218 h 4297270"/>
                  <a:gd name="connsiteX58" fmla="*/ 3399272 w 5504755"/>
                  <a:gd name="connsiteY58" fmla="*/ 2874415 h 4297270"/>
                  <a:gd name="connsiteX59" fmla="*/ 3276259 w 5504755"/>
                  <a:gd name="connsiteY59" fmla="*/ 2878515 h 4297270"/>
                  <a:gd name="connsiteX60" fmla="*/ 3202451 w 5504755"/>
                  <a:gd name="connsiteY60" fmla="*/ 2845711 h 4297270"/>
                  <a:gd name="connsiteX61" fmla="*/ 3157345 w 5504755"/>
                  <a:gd name="connsiteY61" fmla="*/ 2821109 h 4297270"/>
                  <a:gd name="connsiteX62" fmla="*/ 3124542 w 5504755"/>
                  <a:gd name="connsiteY62" fmla="*/ 2763702 h 4297270"/>
                  <a:gd name="connsiteX63" fmla="*/ 3071237 w 5504755"/>
                  <a:gd name="connsiteY63" fmla="*/ 2677593 h 4297270"/>
                  <a:gd name="connsiteX64" fmla="*/ 3050734 w 5504755"/>
                  <a:gd name="connsiteY64" fmla="*/ 2603785 h 4297270"/>
                  <a:gd name="connsiteX65" fmla="*/ 3009730 w 5504755"/>
                  <a:gd name="connsiteY65" fmla="*/ 2509475 h 4297270"/>
                  <a:gd name="connsiteX66" fmla="*/ 2968725 w 5504755"/>
                  <a:gd name="connsiteY66" fmla="*/ 2468470 h 4297270"/>
                  <a:gd name="connsiteX67" fmla="*/ 2894917 w 5504755"/>
                  <a:gd name="connsiteY67" fmla="*/ 2419265 h 4297270"/>
                  <a:gd name="connsiteX68" fmla="*/ 2771904 w 5504755"/>
                  <a:gd name="connsiteY68" fmla="*/ 2382361 h 4297270"/>
                  <a:gd name="connsiteX69" fmla="*/ 2739100 w 5504755"/>
                  <a:gd name="connsiteY69" fmla="*/ 2378260 h 4297270"/>
                  <a:gd name="connsiteX70" fmla="*/ 2476672 w 5504755"/>
                  <a:gd name="connsiteY70" fmla="*/ 2374160 h 4297270"/>
                  <a:gd name="connsiteX71" fmla="*/ 2427466 w 5504755"/>
                  <a:gd name="connsiteY71" fmla="*/ 2361859 h 4297270"/>
                  <a:gd name="connsiteX72" fmla="*/ 2304453 w 5504755"/>
                  <a:gd name="connsiteY72" fmla="*/ 2255247 h 4297270"/>
                  <a:gd name="connsiteX73" fmla="*/ 2259347 w 5504755"/>
                  <a:gd name="connsiteY73" fmla="*/ 2197841 h 4297270"/>
                  <a:gd name="connsiteX74" fmla="*/ 2222444 w 5504755"/>
                  <a:gd name="connsiteY74" fmla="*/ 2132234 h 4297270"/>
                  <a:gd name="connsiteX75" fmla="*/ 2181440 w 5504755"/>
                  <a:gd name="connsiteY75" fmla="*/ 2066626 h 4297270"/>
                  <a:gd name="connsiteX76" fmla="*/ 2128133 w 5504755"/>
                  <a:gd name="connsiteY76" fmla="*/ 2005120 h 4297270"/>
                  <a:gd name="connsiteX77" fmla="*/ 2058426 w 5504755"/>
                  <a:gd name="connsiteY77" fmla="*/ 1927211 h 4297270"/>
                  <a:gd name="connsiteX78" fmla="*/ 2017421 w 5504755"/>
                  <a:gd name="connsiteY78" fmla="*/ 1906708 h 4297270"/>
                  <a:gd name="connsiteX79" fmla="*/ 1968217 w 5504755"/>
                  <a:gd name="connsiteY79" fmla="*/ 1882106 h 4297270"/>
                  <a:gd name="connsiteX80" fmla="*/ 1849303 w 5504755"/>
                  <a:gd name="connsiteY80" fmla="*/ 1841102 h 4297270"/>
                  <a:gd name="connsiteX81" fmla="*/ 1742692 w 5504755"/>
                  <a:gd name="connsiteY81" fmla="*/ 1808298 h 4297270"/>
                  <a:gd name="connsiteX82" fmla="*/ 1668883 w 5504755"/>
                  <a:gd name="connsiteY82" fmla="*/ 1763194 h 4297270"/>
                  <a:gd name="connsiteX83" fmla="*/ 1504865 w 5504755"/>
                  <a:gd name="connsiteY83" fmla="*/ 1726289 h 4297270"/>
                  <a:gd name="connsiteX84" fmla="*/ 1357249 w 5504755"/>
                  <a:gd name="connsiteY84" fmla="*/ 1615577 h 4297270"/>
                  <a:gd name="connsiteX85" fmla="*/ 1295742 w 5504755"/>
                  <a:gd name="connsiteY85" fmla="*/ 1488464 h 4297270"/>
                  <a:gd name="connsiteX86" fmla="*/ 1217834 w 5504755"/>
                  <a:gd name="connsiteY86" fmla="*/ 1472062 h 4297270"/>
                  <a:gd name="connsiteX87" fmla="*/ 1123524 w 5504755"/>
                  <a:gd name="connsiteY87" fmla="*/ 1455659 h 4297270"/>
                  <a:gd name="connsiteX88" fmla="*/ 1041515 w 5504755"/>
                  <a:gd name="connsiteY88" fmla="*/ 1426957 h 4297270"/>
                  <a:gd name="connsiteX89" fmla="*/ 951305 w 5504755"/>
                  <a:gd name="connsiteY89" fmla="*/ 1377751 h 4297270"/>
                  <a:gd name="connsiteX90" fmla="*/ 897999 w 5504755"/>
                  <a:gd name="connsiteY90" fmla="*/ 1344948 h 4297270"/>
                  <a:gd name="connsiteX91" fmla="*/ 824191 w 5504755"/>
                  <a:gd name="connsiteY91" fmla="*/ 1312144 h 4297270"/>
                  <a:gd name="connsiteX92" fmla="*/ 754483 w 5504755"/>
                  <a:gd name="connsiteY92" fmla="*/ 1299843 h 4297270"/>
                  <a:gd name="connsiteX93" fmla="*/ 692976 w 5504755"/>
                  <a:gd name="connsiteY93" fmla="*/ 1250636 h 4297270"/>
                  <a:gd name="connsiteX94" fmla="*/ 627369 w 5504755"/>
                  <a:gd name="connsiteY94" fmla="*/ 1209633 h 4297270"/>
                  <a:gd name="connsiteX95" fmla="*/ 602767 w 5504755"/>
                  <a:gd name="connsiteY95" fmla="*/ 1123524 h 4297270"/>
                  <a:gd name="connsiteX96" fmla="*/ 578164 w 5504755"/>
                  <a:gd name="connsiteY96" fmla="*/ 1021012 h 4297270"/>
                  <a:gd name="connsiteX97" fmla="*/ 549461 w 5504755"/>
                  <a:gd name="connsiteY97" fmla="*/ 885697 h 4297270"/>
                  <a:gd name="connsiteX98" fmla="*/ 471553 w 5504755"/>
                  <a:gd name="connsiteY98" fmla="*/ 787285 h 4297270"/>
                  <a:gd name="connsiteX99" fmla="*/ 299333 w 5504755"/>
                  <a:gd name="connsiteY99" fmla="*/ 623268 h 4297270"/>
                  <a:gd name="connsiteX100" fmla="*/ 246028 w 5504755"/>
                  <a:gd name="connsiteY100" fmla="*/ 508456 h 4297270"/>
                  <a:gd name="connsiteX101" fmla="*/ 151718 w 5504755"/>
                  <a:gd name="connsiteY101" fmla="*/ 266529 h 4297270"/>
                  <a:gd name="connsiteX102" fmla="*/ 0 w 5504755"/>
                  <a:gd name="connsiteY10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944632 w 5504755"/>
                  <a:gd name="connsiteY50" fmla="*/ 3280359 h 4297270"/>
                  <a:gd name="connsiteX51" fmla="*/ 3780614 w 5504755"/>
                  <a:gd name="connsiteY51" fmla="*/ 3190149 h 4297270"/>
                  <a:gd name="connsiteX52" fmla="*/ 3715007 w 5504755"/>
                  <a:gd name="connsiteY52" fmla="*/ 3153245 h 4297270"/>
                  <a:gd name="connsiteX53" fmla="*/ 3604295 w 5504755"/>
                  <a:gd name="connsiteY53" fmla="*/ 3083537 h 4297270"/>
                  <a:gd name="connsiteX54" fmla="*/ 3481281 w 5504755"/>
                  <a:gd name="connsiteY54" fmla="*/ 3046633 h 4297270"/>
                  <a:gd name="connsiteX55" fmla="*/ 3436177 w 5504755"/>
                  <a:gd name="connsiteY55" fmla="*/ 2993328 h 4297270"/>
                  <a:gd name="connsiteX56" fmla="*/ 3448478 w 5504755"/>
                  <a:gd name="connsiteY56" fmla="*/ 2907218 h 4297270"/>
                  <a:gd name="connsiteX57" fmla="*/ 3399272 w 5504755"/>
                  <a:gd name="connsiteY57" fmla="*/ 2874415 h 4297270"/>
                  <a:gd name="connsiteX58" fmla="*/ 3276259 w 5504755"/>
                  <a:gd name="connsiteY58" fmla="*/ 2878515 h 4297270"/>
                  <a:gd name="connsiteX59" fmla="*/ 3202451 w 5504755"/>
                  <a:gd name="connsiteY59" fmla="*/ 2845711 h 4297270"/>
                  <a:gd name="connsiteX60" fmla="*/ 3157345 w 5504755"/>
                  <a:gd name="connsiteY60" fmla="*/ 2821109 h 4297270"/>
                  <a:gd name="connsiteX61" fmla="*/ 3124542 w 5504755"/>
                  <a:gd name="connsiteY61" fmla="*/ 2763702 h 4297270"/>
                  <a:gd name="connsiteX62" fmla="*/ 3071237 w 5504755"/>
                  <a:gd name="connsiteY62" fmla="*/ 2677593 h 4297270"/>
                  <a:gd name="connsiteX63" fmla="*/ 3050734 w 5504755"/>
                  <a:gd name="connsiteY63" fmla="*/ 2603785 h 4297270"/>
                  <a:gd name="connsiteX64" fmla="*/ 3009730 w 5504755"/>
                  <a:gd name="connsiteY64" fmla="*/ 2509475 h 4297270"/>
                  <a:gd name="connsiteX65" fmla="*/ 2968725 w 5504755"/>
                  <a:gd name="connsiteY65" fmla="*/ 2468470 h 4297270"/>
                  <a:gd name="connsiteX66" fmla="*/ 2894917 w 5504755"/>
                  <a:gd name="connsiteY66" fmla="*/ 2419265 h 4297270"/>
                  <a:gd name="connsiteX67" fmla="*/ 2771904 w 5504755"/>
                  <a:gd name="connsiteY67" fmla="*/ 2382361 h 4297270"/>
                  <a:gd name="connsiteX68" fmla="*/ 2739100 w 5504755"/>
                  <a:gd name="connsiteY68" fmla="*/ 2378260 h 4297270"/>
                  <a:gd name="connsiteX69" fmla="*/ 2476672 w 5504755"/>
                  <a:gd name="connsiteY69" fmla="*/ 2374160 h 4297270"/>
                  <a:gd name="connsiteX70" fmla="*/ 2427466 w 5504755"/>
                  <a:gd name="connsiteY70" fmla="*/ 2361859 h 4297270"/>
                  <a:gd name="connsiteX71" fmla="*/ 2304453 w 5504755"/>
                  <a:gd name="connsiteY71" fmla="*/ 2255247 h 4297270"/>
                  <a:gd name="connsiteX72" fmla="*/ 2259347 w 5504755"/>
                  <a:gd name="connsiteY72" fmla="*/ 2197841 h 4297270"/>
                  <a:gd name="connsiteX73" fmla="*/ 2222444 w 5504755"/>
                  <a:gd name="connsiteY73" fmla="*/ 2132234 h 4297270"/>
                  <a:gd name="connsiteX74" fmla="*/ 2181440 w 5504755"/>
                  <a:gd name="connsiteY74" fmla="*/ 2066626 h 4297270"/>
                  <a:gd name="connsiteX75" fmla="*/ 2128133 w 5504755"/>
                  <a:gd name="connsiteY75" fmla="*/ 2005120 h 4297270"/>
                  <a:gd name="connsiteX76" fmla="*/ 2058426 w 5504755"/>
                  <a:gd name="connsiteY76" fmla="*/ 1927211 h 4297270"/>
                  <a:gd name="connsiteX77" fmla="*/ 2017421 w 5504755"/>
                  <a:gd name="connsiteY77" fmla="*/ 1906708 h 4297270"/>
                  <a:gd name="connsiteX78" fmla="*/ 1968217 w 5504755"/>
                  <a:gd name="connsiteY78" fmla="*/ 1882106 h 4297270"/>
                  <a:gd name="connsiteX79" fmla="*/ 1849303 w 5504755"/>
                  <a:gd name="connsiteY79" fmla="*/ 1841102 h 4297270"/>
                  <a:gd name="connsiteX80" fmla="*/ 1742692 w 5504755"/>
                  <a:gd name="connsiteY80" fmla="*/ 1808298 h 4297270"/>
                  <a:gd name="connsiteX81" fmla="*/ 1668883 w 5504755"/>
                  <a:gd name="connsiteY81" fmla="*/ 1763194 h 4297270"/>
                  <a:gd name="connsiteX82" fmla="*/ 1504865 w 5504755"/>
                  <a:gd name="connsiteY82" fmla="*/ 1726289 h 4297270"/>
                  <a:gd name="connsiteX83" fmla="*/ 1357249 w 5504755"/>
                  <a:gd name="connsiteY83" fmla="*/ 1615577 h 4297270"/>
                  <a:gd name="connsiteX84" fmla="*/ 1295742 w 5504755"/>
                  <a:gd name="connsiteY84" fmla="*/ 1488464 h 4297270"/>
                  <a:gd name="connsiteX85" fmla="*/ 1217834 w 5504755"/>
                  <a:gd name="connsiteY85" fmla="*/ 1472062 h 4297270"/>
                  <a:gd name="connsiteX86" fmla="*/ 1123524 w 5504755"/>
                  <a:gd name="connsiteY86" fmla="*/ 1455659 h 4297270"/>
                  <a:gd name="connsiteX87" fmla="*/ 1041515 w 5504755"/>
                  <a:gd name="connsiteY87" fmla="*/ 1426957 h 4297270"/>
                  <a:gd name="connsiteX88" fmla="*/ 951305 w 5504755"/>
                  <a:gd name="connsiteY88" fmla="*/ 1377751 h 4297270"/>
                  <a:gd name="connsiteX89" fmla="*/ 897999 w 5504755"/>
                  <a:gd name="connsiteY89" fmla="*/ 1344948 h 4297270"/>
                  <a:gd name="connsiteX90" fmla="*/ 824191 w 5504755"/>
                  <a:gd name="connsiteY90" fmla="*/ 1312144 h 4297270"/>
                  <a:gd name="connsiteX91" fmla="*/ 754483 w 5504755"/>
                  <a:gd name="connsiteY91" fmla="*/ 1299843 h 4297270"/>
                  <a:gd name="connsiteX92" fmla="*/ 692976 w 5504755"/>
                  <a:gd name="connsiteY92" fmla="*/ 1250636 h 4297270"/>
                  <a:gd name="connsiteX93" fmla="*/ 627369 w 5504755"/>
                  <a:gd name="connsiteY93" fmla="*/ 1209633 h 4297270"/>
                  <a:gd name="connsiteX94" fmla="*/ 602767 w 5504755"/>
                  <a:gd name="connsiteY94" fmla="*/ 1123524 h 4297270"/>
                  <a:gd name="connsiteX95" fmla="*/ 578164 w 5504755"/>
                  <a:gd name="connsiteY95" fmla="*/ 1021012 h 4297270"/>
                  <a:gd name="connsiteX96" fmla="*/ 549461 w 5504755"/>
                  <a:gd name="connsiteY96" fmla="*/ 885697 h 4297270"/>
                  <a:gd name="connsiteX97" fmla="*/ 471553 w 5504755"/>
                  <a:gd name="connsiteY97" fmla="*/ 787285 h 4297270"/>
                  <a:gd name="connsiteX98" fmla="*/ 299333 w 5504755"/>
                  <a:gd name="connsiteY98" fmla="*/ 623268 h 4297270"/>
                  <a:gd name="connsiteX99" fmla="*/ 246028 w 5504755"/>
                  <a:gd name="connsiteY99" fmla="*/ 508456 h 4297270"/>
                  <a:gd name="connsiteX100" fmla="*/ 151718 w 5504755"/>
                  <a:gd name="connsiteY100" fmla="*/ 266529 h 4297270"/>
                  <a:gd name="connsiteX101" fmla="*/ 0 w 5504755"/>
                  <a:gd name="connsiteY1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83125 w 5504755"/>
                  <a:gd name="connsiteY50" fmla="*/ 3247556 h 4297270"/>
                  <a:gd name="connsiteX51" fmla="*/ 3780614 w 5504755"/>
                  <a:gd name="connsiteY51" fmla="*/ 3190149 h 4297270"/>
                  <a:gd name="connsiteX52" fmla="*/ 3715007 w 5504755"/>
                  <a:gd name="connsiteY52" fmla="*/ 3153245 h 4297270"/>
                  <a:gd name="connsiteX53" fmla="*/ 3604295 w 5504755"/>
                  <a:gd name="connsiteY53" fmla="*/ 3083537 h 4297270"/>
                  <a:gd name="connsiteX54" fmla="*/ 3481281 w 5504755"/>
                  <a:gd name="connsiteY54" fmla="*/ 3046633 h 4297270"/>
                  <a:gd name="connsiteX55" fmla="*/ 3436177 w 5504755"/>
                  <a:gd name="connsiteY55" fmla="*/ 2993328 h 4297270"/>
                  <a:gd name="connsiteX56" fmla="*/ 3448478 w 5504755"/>
                  <a:gd name="connsiteY56" fmla="*/ 2907218 h 4297270"/>
                  <a:gd name="connsiteX57" fmla="*/ 3399272 w 5504755"/>
                  <a:gd name="connsiteY57" fmla="*/ 2874415 h 4297270"/>
                  <a:gd name="connsiteX58" fmla="*/ 3276259 w 5504755"/>
                  <a:gd name="connsiteY58" fmla="*/ 2878515 h 4297270"/>
                  <a:gd name="connsiteX59" fmla="*/ 3202451 w 5504755"/>
                  <a:gd name="connsiteY59" fmla="*/ 2845711 h 4297270"/>
                  <a:gd name="connsiteX60" fmla="*/ 3157345 w 5504755"/>
                  <a:gd name="connsiteY60" fmla="*/ 2821109 h 4297270"/>
                  <a:gd name="connsiteX61" fmla="*/ 3124542 w 5504755"/>
                  <a:gd name="connsiteY61" fmla="*/ 2763702 h 4297270"/>
                  <a:gd name="connsiteX62" fmla="*/ 3071237 w 5504755"/>
                  <a:gd name="connsiteY62" fmla="*/ 2677593 h 4297270"/>
                  <a:gd name="connsiteX63" fmla="*/ 3050734 w 5504755"/>
                  <a:gd name="connsiteY63" fmla="*/ 2603785 h 4297270"/>
                  <a:gd name="connsiteX64" fmla="*/ 3009730 w 5504755"/>
                  <a:gd name="connsiteY64" fmla="*/ 2509475 h 4297270"/>
                  <a:gd name="connsiteX65" fmla="*/ 2968725 w 5504755"/>
                  <a:gd name="connsiteY65" fmla="*/ 2468470 h 4297270"/>
                  <a:gd name="connsiteX66" fmla="*/ 2894917 w 5504755"/>
                  <a:gd name="connsiteY66" fmla="*/ 2419265 h 4297270"/>
                  <a:gd name="connsiteX67" fmla="*/ 2771904 w 5504755"/>
                  <a:gd name="connsiteY67" fmla="*/ 2382361 h 4297270"/>
                  <a:gd name="connsiteX68" fmla="*/ 2739100 w 5504755"/>
                  <a:gd name="connsiteY68" fmla="*/ 2378260 h 4297270"/>
                  <a:gd name="connsiteX69" fmla="*/ 2476672 w 5504755"/>
                  <a:gd name="connsiteY69" fmla="*/ 2374160 h 4297270"/>
                  <a:gd name="connsiteX70" fmla="*/ 2427466 w 5504755"/>
                  <a:gd name="connsiteY70" fmla="*/ 2361859 h 4297270"/>
                  <a:gd name="connsiteX71" fmla="*/ 2304453 w 5504755"/>
                  <a:gd name="connsiteY71" fmla="*/ 2255247 h 4297270"/>
                  <a:gd name="connsiteX72" fmla="*/ 2259347 w 5504755"/>
                  <a:gd name="connsiteY72" fmla="*/ 2197841 h 4297270"/>
                  <a:gd name="connsiteX73" fmla="*/ 2222444 w 5504755"/>
                  <a:gd name="connsiteY73" fmla="*/ 2132234 h 4297270"/>
                  <a:gd name="connsiteX74" fmla="*/ 2181440 w 5504755"/>
                  <a:gd name="connsiteY74" fmla="*/ 2066626 h 4297270"/>
                  <a:gd name="connsiteX75" fmla="*/ 2128133 w 5504755"/>
                  <a:gd name="connsiteY75" fmla="*/ 2005120 h 4297270"/>
                  <a:gd name="connsiteX76" fmla="*/ 2058426 w 5504755"/>
                  <a:gd name="connsiteY76" fmla="*/ 1927211 h 4297270"/>
                  <a:gd name="connsiteX77" fmla="*/ 2017421 w 5504755"/>
                  <a:gd name="connsiteY77" fmla="*/ 1906708 h 4297270"/>
                  <a:gd name="connsiteX78" fmla="*/ 1968217 w 5504755"/>
                  <a:gd name="connsiteY78" fmla="*/ 1882106 h 4297270"/>
                  <a:gd name="connsiteX79" fmla="*/ 1849303 w 5504755"/>
                  <a:gd name="connsiteY79" fmla="*/ 1841102 h 4297270"/>
                  <a:gd name="connsiteX80" fmla="*/ 1742692 w 5504755"/>
                  <a:gd name="connsiteY80" fmla="*/ 1808298 h 4297270"/>
                  <a:gd name="connsiteX81" fmla="*/ 1668883 w 5504755"/>
                  <a:gd name="connsiteY81" fmla="*/ 1763194 h 4297270"/>
                  <a:gd name="connsiteX82" fmla="*/ 1504865 w 5504755"/>
                  <a:gd name="connsiteY82" fmla="*/ 1726289 h 4297270"/>
                  <a:gd name="connsiteX83" fmla="*/ 1357249 w 5504755"/>
                  <a:gd name="connsiteY83" fmla="*/ 1615577 h 4297270"/>
                  <a:gd name="connsiteX84" fmla="*/ 1295742 w 5504755"/>
                  <a:gd name="connsiteY84" fmla="*/ 1488464 h 4297270"/>
                  <a:gd name="connsiteX85" fmla="*/ 1217834 w 5504755"/>
                  <a:gd name="connsiteY85" fmla="*/ 1472062 h 4297270"/>
                  <a:gd name="connsiteX86" fmla="*/ 1123524 w 5504755"/>
                  <a:gd name="connsiteY86" fmla="*/ 1455659 h 4297270"/>
                  <a:gd name="connsiteX87" fmla="*/ 1041515 w 5504755"/>
                  <a:gd name="connsiteY87" fmla="*/ 1426957 h 4297270"/>
                  <a:gd name="connsiteX88" fmla="*/ 951305 w 5504755"/>
                  <a:gd name="connsiteY88" fmla="*/ 1377751 h 4297270"/>
                  <a:gd name="connsiteX89" fmla="*/ 897999 w 5504755"/>
                  <a:gd name="connsiteY89" fmla="*/ 1344948 h 4297270"/>
                  <a:gd name="connsiteX90" fmla="*/ 824191 w 5504755"/>
                  <a:gd name="connsiteY90" fmla="*/ 1312144 h 4297270"/>
                  <a:gd name="connsiteX91" fmla="*/ 754483 w 5504755"/>
                  <a:gd name="connsiteY91" fmla="*/ 1299843 h 4297270"/>
                  <a:gd name="connsiteX92" fmla="*/ 692976 w 5504755"/>
                  <a:gd name="connsiteY92" fmla="*/ 1250636 h 4297270"/>
                  <a:gd name="connsiteX93" fmla="*/ 627369 w 5504755"/>
                  <a:gd name="connsiteY93" fmla="*/ 1209633 h 4297270"/>
                  <a:gd name="connsiteX94" fmla="*/ 602767 w 5504755"/>
                  <a:gd name="connsiteY94" fmla="*/ 1123524 h 4297270"/>
                  <a:gd name="connsiteX95" fmla="*/ 578164 w 5504755"/>
                  <a:gd name="connsiteY95" fmla="*/ 1021012 h 4297270"/>
                  <a:gd name="connsiteX96" fmla="*/ 549461 w 5504755"/>
                  <a:gd name="connsiteY96" fmla="*/ 885697 h 4297270"/>
                  <a:gd name="connsiteX97" fmla="*/ 471553 w 5504755"/>
                  <a:gd name="connsiteY97" fmla="*/ 787285 h 4297270"/>
                  <a:gd name="connsiteX98" fmla="*/ 299333 w 5504755"/>
                  <a:gd name="connsiteY98" fmla="*/ 623268 h 4297270"/>
                  <a:gd name="connsiteX99" fmla="*/ 246028 w 5504755"/>
                  <a:gd name="connsiteY99" fmla="*/ 508456 h 4297270"/>
                  <a:gd name="connsiteX100" fmla="*/ 151718 w 5504755"/>
                  <a:gd name="connsiteY100" fmla="*/ 266529 h 4297270"/>
                  <a:gd name="connsiteX101" fmla="*/ 0 w 5504755"/>
                  <a:gd name="connsiteY10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780614 w 5504755"/>
                  <a:gd name="connsiteY50" fmla="*/ 3190149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99272 w 5504755"/>
                  <a:gd name="connsiteY56" fmla="*/ 2874415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57345 w 5504755"/>
                  <a:gd name="connsiteY59" fmla="*/ 2821109 h 4297270"/>
                  <a:gd name="connsiteX60" fmla="*/ 3124542 w 5504755"/>
                  <a:gd name="connsiteY60" fmla="*/ 2763702 h 4297270"/>
                  <a:gd name="connsiteX61" fmla="*/ 3071237 w 5504755"/>
                  <a:gd name="connsiteY61" fmla="*/ 2677593 h 4297270"/>
                  <a:gd name="connsiteX62" fmla="*/ 3050734 w 5504755"/>
                  <a:gd name="connsiteY62" fmla="*/ 2603785 h 4297270"/>
                  <a:gd name="connsiteX63" fmla="*/ 3009730 w 5504755"/>
                  <a:gd name="connsiteY63" fmla="*/ 2509475 h 4297270"/>
                  <a:gd name="connsiteX64" fmla="*/ 2968725 w 5504755"/>
                  <a:gd name="connsiteY64" fmla="*/ 2468470 h 4297270"/>
                  <a:gd name="connsiteX65" fmla="*/ 2894917 w 5504755"/>
                  <a:gd name="connsiteY65" fmla="*/ 2419265 h 4297270"/>
                  <a:gd name="connsiteX66" fmla="*/ 2771904 w 5504755"/>
                  <a:gd name="connsiteY66" fmla="*/ 2382361 h 4297270"/>
                  <a:gd name="connsiteX67" fmla="*/ 2739100 w 5504755"/>
                  <a:gd name="connsiteY67" fmla="*/ 2378260 h 4297270"/>
                  <a:gd name="connsiteX68" fmla="*/ 2476672 w 5504755"/>
                  <a:gd name="connsiteY68" fmla="*/ 2374160 h 4297270"/>
                  <a:gd name="connsiteX69" fmla="*/ 2427466 w 5504755"/>
                  <a:gd name="connsiteY69" fmla="*/ 2361859 h 4297270"/>
                  <a:gd name="connsiteX70" fmla="*/ 2304453 w 5504755"/>
                  <a:gd name="connsiteY70" fmla="*/ 2255247 h 4297270"/>
                  <a:gd name="connsiteX71" fmla="*/ 2259347 w 5504755"/>
                  <a:gd name="connsiteY71" fmla="*/ 2197841 h 4297270"/>
                  <a:gd name="connsiteX72" fmla="*/ 2222444 w 5504755"/>
                  <a:gd name="connsiteY72" fmla="*/ 2132234 h 4297270"/>
                  <a:gd name="connsiteX73" fmla="*/ 2181440 w 5504755"/>
                  <a:gd name="connsiteY73" fmla="*/ 2066626 h 4297270"/>
                  <a:gd name="connsiteX74" fmla="*/ 2128133 w 5504755"/>
                  <a:gd name="connsiteY74" fmla="*/ 2005120 h 4297270"/>
                  <a:gd name="connsiteX75" fmla="*/ 2058426 w 5504755"/>
                  <a:gd name="connsiteY75" fmla="*/ 1927211 h 4297270"/>
                  <a:gd name="connsiteX76" fmla="*/ 2017421 w 5504755"/>
                  <a:gd name="connsiteY76" fmla="*/ 1906708 h 4297270"/>
                  <a:gd name="connsiteX77" fmla="*/ 1968217 w 5504755"/>
                  <a:gd name="connsiteY77" fmla="*/ 1882106 h 4297270"/>
                  <a:gd name="connsiteX78" fmla="*/ 1849303 w 5504755"/>
                  <a:gd name="connsiteY78" fmla="*/ 1841102 h 4297270"/>
                  <a:gd name="connsiteX79" fmla="*/ 1742692 w 5504755"/>
                  <a:gd name="connsiteY79" fmla="*/ 1808298 h 4297270"/>
                  <a:gd name="connsiteX80" fmla="*/ 1668883 w 5504755"/>
                  <a:gd name="connsiteY80" fmla="*/ 1763194 h 4297270"/>
                  <a:gd name="connsiteX81" fmla="*/ 1504865 w 5504755"/>
                  <a:gd name="connsiteY81" fmla="*/ 1726289 h 4297270"/>
                  <a:gd name="connsiteX82" fmla="*/ 1357249 w 5504755"/>
                  <a:gd name="connsiteY82" fmla="*/ 1615577 h 4297270"/>
                  <a:gd name="connsiteX83" fmla="*/ 1295742 w 5504755"/>
                  <a:gd name="connsiteY83" fmla="*/ 1488464 h 4297270"/>
                  <a:gd name="connsiteX84" fmla="*/ 1217834 w 5504755"/>
                  <a:gd name="connsiteY84" fmla="*/ 1472062 h 4297270"/>
                  <a:gd name="connsiteX85" fmla="*/ 1123524 w 5504755"/>
                  <a:gd name="connsiteY85" fmla="*/ 1455659 h 4297270"/>
                  <a:gd name="connsiteX86" fmla="*/ 1041515 w 5504755"/>
                  <a:gd name="connsiteY86" fmla="*/ 1426957 h 4297270"/>
                  <a:gd name="connsiteX87" fmla="*/ 951305 w 5504755"/>
                  <a:gd name="connsiteY87" fmla="*/ 1377751 h 4297270"/>
                  <a:gd name="connsiteX88" fmla="*/ 897999 w 5504755"/>
                  <a:gd name="connsiteY88" fmla="*/ 1344948 h 4297270"/>
                  <a:gd name="connsiteX89" fmla="*/ 824191 w 5504755"/>
                  <a:gd name="connsiteY89" fmla="*/ 1312144 h 4297270"/>
                  <a:gd name="connsiteX90" fmla="*/ 754483 w 5504755"/>
                  <a:gd name="connsiteY90" fmla="*/ 1299843 h 4297270"/>
                  <a:gd name="connsiteX91" fmla="*/ 692976 w 5504755"/>
                  <a:gd name="connsiteY91" fmla="*/ 1250636 h 4297270"/>
                  <a:gd name="connsiteX92" fmla="*/ 627369 w 5504755"/>
                  <a:gd name="connsiteY92" fmla="*/ 1209633 h 4297270"/>
                  <a:gd name="connsiteX93" fmla="*/ 602767 w 5504755"/>
                  <a:gd name="connsiteY93" fmla="*/ 1123524 h 4297270"/>
                  <a:gd name="connsiteX94" fmla="*/ 578164 w 5504755"/>
                  <a:gd name="connsiteY94" fmla="*/ 1021012 h 4297270"/>
                  <a:gd name="connsiteX95" fmla="*/ 549461 w 5504755"/>
                  <a:gd name="connsiteY95" fmla="*/ 885697 h 4297270"/>
                  <a:gd name="connsiteX96" fmla="*/ 471553 w 5504755"/>
                  <a:gd name="connsiteY96" fmla="*/ 787285 h 4297270"/>
                  <a:gd name="connsiteX97" fmla="*/ 299333 w 5504755"/>
                  <a:gd name="connsiteY97" fmla="*/ 623268 h 4297270"/>
                  <a:gd name="connsiteX98" fmla="*/ 246028 w 5504755"/>
                  <a:gd name="connsiteY98" fmla="*/ 508456 h 4297270"/>
                  <a:gd name="connsiteX99" fmla="*/ 151718 w 5504755"/>
                  <a:gd name="connsiteY99" fmla="*/ 266529 h 4297270"/>
                  <a:gd name="connsiteX100" fmla="*/ 0 w 5504755"/>
                  <a:gd name="connsiteY1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99272 w 5504755"/>
                  <a:gd name="connsiteY56" fmla="*/ 2874415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57345 w 5504755"/>
                  <a:gd name="connsiteY59" fmla="*/ 2821109 h 4297270"/>
                  <a:gd name="connsiteX60" fmla="*/ 3124542 w 5504755"/>
                  <a:gd name="connsiteY60" fmla="*/ 2763702 h 4297270"/>
                  <a:gd name="connsiteX61" fmla="*/ 3071237 w 5504755"/>
                  <a:gd name="connsiteY61" fmla="*/ 2677593 h 4297270"/>
                  <a:gd name="connsiteX62" fmla="*/ 3050734 w 5504755"/>
                  <a:gd name="connsiteY62" fmla="*/ 2603785 h 4297270"/>
                  <a:gd name="connsiteX63" fmla="*/ 3009730 w 5504755"/>
                  <a:gd name="connsiteY63" fmla="*/ 2509475 h 4297270"/>
                  <a:gd name="connsiteX64" fmla="*/ 2968725 w 5504755"/>
                  <a:gd name="connsiteY64" fmla="*/ 2468470 h 4297270"/>
                  <a:gd name="connsiteX65" fmla="*/ 2894917 w 5504755"/>
                  <a:gd name="connsiteY65" fmla="*/ 2419265 h 4297270"/>
                  <a:gd name="connsiteX66" fmla="*/ 2771904 w 5504755"/>
                  <a:gd name="connsiteY66" fmla="*/ 2382361 h 4297270"/>
                  <a:gd name="connsiteX67" fmla="*/ 2739100 w 5504755"/>
                  <a:gd name="connsiteY67" fmla="*/ 2378260 h 4297270"/>
                  <a:gd name="connsiteX68" fmla="*/ 2476672 w 5504755"/>
                  <a:gd name="connsiteY68" fmla="*/ 2374160 h 4297270"/>
                  <a:gd name="connsiteX69" fmla="*/ 2427466 w 5504755"/>
                  <a:gd name="connsiteY69" fmla="*/ 2361859 h 4297270"/>
                  <a:gd name="connsiteX70" fmla="*/ 2304453 w 5504755"/>
                  <a:gd name="connsiteY70" fmla="*/ 2255247 h 4297270"/>
                  <a:gd name="connsiteX71" fmla="*/ 2259347 w 5504755"/>
                  <a:gd name="connsiteY71" fmla="*/ 2197841 h 4297270"/>
                  <a:gd name="connsiteX72" fmla="*/ 2222444 w 5504755"/>
                  <a:gd name="connsiteY72" fmla="*/ 2132234 h 4297270"/>
                  <a:gd name="connsiteX73" fmla="*/ 2181440 w 5504755"/>
                  <a:gd name="connsiteY73" fmla="*/ 2066626 h 4297270"/>
                  <a:gd name="connsiteX74" fmla="*/ 2128133 w 5504755"/>
                  <a:gd name="connsiteY74" fmla="*/ 2005120 h 4297270"/>
                  <a:gd name="connsiteX75" fmla="*/ 2058426 w 5504755"/>
                  <a:gd name="connsiteY75" fmla="*/ 1927211 h 4297270"/>
                  <a:gd name="connsiteX76" fmla="*/ 2017421 w 5504755"/>
                  <a:gd name="connsiteY76" fmla="*/ 1906708 h 4297270"/>
                  <a:gd name="connsiteX77" fmla="*/ 1968217 w 5504755"/>
                  <a:gd name="connsiteY77" fmla="*/ 1882106 h 4297270"/>
                  <a:gd name="connsiteX78" fmla="*/ 1849303 w 5504755"/>
                  <a:gd name="connsiteY78" fmla="*/ 1841102 h 4297270"/>
                  <a:gd name="connsiteX79" fmla="*/ 1742692 w 5504755"/>
                  <a:gd name="connsiteY79" fmla="*/ 1808298 h 4297270"/>
                  <a:gd name="connsiteX80" fmla="*/ 1668883 w 5504755"/>
                  <a:gd name="connsiteY80" fmla="*/ 1763194 h 4297270"/>
                  <a:gd name="connsiteX81" fmla="*/ 1504865 w 5504755"/>
                  <a:gd name="connsiteY81" fmla="*/ 1726289 h 4297270"/>
                  <a:gd name="connsiteX82" fmla="*/ 1357249 w 5504755"/>
                  <a:gd name="connsiteY82" fmla="*/ 1615577 h 4297270"/>
                  <a:gd name="connsiteX83" fmla="*/ 1295742 w 5504755"/>
                  <a:gd name="connsiteY83" fmla="*/ 1488464 h 4297270"/>
                  <a:gd name="connsiteX84" fmla="*/ 1217834 w 5504755"/>
                  <a:gd name="connsiteY84" fmla="*/ 1472062 h 4297270"/>
                  <a:gd name="connsiteX85" fmla="*/ 1123524 w 5504755"/>
                  <a:gd name="connsiteY85" fmla="*/ 1455659 h 4297270"/>
                  <a:gd name="connsiteX86" fmla="*/ 1041515 w 5504755"/>
                  <a:gd name="connsiteY86" fmla="*/ 1426957 h 4297270"/>
                  <a:gd name="connsiteX87" fmla="*/ 951305 w 5504755"/>
                  <a:gd name="connsiteY87" fmla="*/ 1377751 h 4297270"/>
                  <a:gd name="connsiteX88" fmla="*/ 897999 w 5504755"/>
                  <a:gd name="connsiteY88" fmla="*/ 1344948 h 4297270"/>
                  <a:gd name="connsiteX89" fmla="*/ 824191 w 5504755"/>
                  <a:gd name="connsiteY89" fmla="*/ 1312144 h 4297270"/>
                  <a:gd name="connsiteX90" fmla="*/ 754483 w 5504755"/>
                  <a:gd name="connsiteY90" fmla="*/ 1299843 h 4297270"/>
                  <a:gd name="connsiteX91" fmla="*/ 692976 w 5504755"/>
                  <a:gd name="connsiteY91" fmla="*/ 1250636 h 4297270"/>
                  <a:gd name="connsiteX92" fmla="*/ 627369 w 5504755"/>
                  <a:gd name="connsiteY92" fmla="*/ 1209633 h 4297270"/>
                  <a:gd name="connsiteX93" fmla="*/ 602767 w 5504755"/>
                  <a:gd name="connsiteY93" fmla="*/ 1123524 h 4297270"/>
                  <a:gd name="connsiteX94" fmla="*/ 578164 w 5504755"/>
                  <a:gd name="connsiteY94" fmla="*/ 1021012 h 4297270"/>
                  <a:gd name="connsiteX95" fmla="*/ 549461 w 5504755"/>
                  <a:gd name="connsiteY95" fmla="*/ 885697 h 4297270"/>
                  <a:gd name="connsiteX96" fmla="*/ 471553 w 5504755"/>
                  <a:gd name="connsiteY96" fmla="*/ 787285 h 4297270"/>
                  <a:gd name="connsiteX97" fmla="*/ 299333 w 5504755"/>
                  <a:gd name="connsiteY97" fmla="*/ 623268 h 4297270"/>
                  <a:gd name="connsiteX98" fmla="*/ 246028 w 5504755"/>
                  <a:gd name="connsiteY98" fmla="*/ 508456 h 4297270"/>
                  <a:gd name="connsiteX99" fmla="*/ 151718 w 5504755"/>
                  <a:gd name="connsiteY99" fmla="*/ 266529 h 4297270"/>
                  <a:gd name="connsiteX100" fmla="*/ 0 w 5504755"/>
                  <a:gd name="connsiteY10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99272 w 5504755"/>
                  <a:gd name="connsiteY56" fmla="*/ 2874415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57345 w 5504755"/>
                  <a:gd name="connsiteY59" fmla="*/ 2821109 h 4297270"/>
                  <a:gd name="connsiteX60" fmla="*/ 3124542 w 5504755"/>
                  <a:gd name="connsiteY60" fmla="*/ 2763702 h 4297270"/>
                  <a:gd name="connsiteX61" fmla="*/ 3071237 w 5504755"/>
                  <a:gd name="connsiteY61" fmla="*/ 2677593 h 4297270"/>
                  <a:gd name="connsiteX62" fmla="*/ 3050734 w 5504755"/>
                  <a:gd name="connsiteY62" fmla="*/ 2603785 h 4297270"/>
                  <a:gd name="connsiteX63" fmla="*/ 3009730 w 5504755"/>
                  <a:gd name="connsiteY63" fmla="*/ 2509475 h 4297270"/>
                  <a:gd name="connsiteX64" fmla="*/ 2968725 w 5504755"/>
                  <a:gd name="connsiteY64" fmla="*/ 2468470 h 4297270"/>
                  <a:gd name="connsiteX65" fmla="*/ 2894917 w 5504755"/>
                  <a:gd name="connsiteY65" fmla="*/ 2419265 h 4297270"/>
                  <a:gd name="connsiteX66" fmla="*/ 2771904 w 5504755"/>
                  <a:gd name="connsiteY66" fmla="*/ 2382361 h 4297270"/>
                  <a:gd name="connsiteX67" fmla="*/ 2739100 w 5504755"/>
                  <a:gd name="connsiteY67" fmla="*/ 2378260 h 4297270"/>
                  <a:gd name="connsiteX68" fmla="*/ 2476672 w 5504755"/>
                  <a:gd name="connsiteY68" fmla="*/ 2374160 h 4297270"/>
                  <a:gd name="connsiteX69" fmla="*/ 2427466 w 5504755"/>
                  <a:gd name="connsiteY69" fmla="*/ 2361859 h 4297270"/>
                  <a:gd name="connsiteX70" fmla="*/ 2304453 w 5504755"/>
                  <a:gd name="connsiteY70" fmla="*/ 2255247 h 4297270"/>
                  <a:gd name="connsiteX71" fmla="*/ 2259347 w 5504755"/>
                  <a:gd name="connsiteY71" fmla="*/ 2197841 h 4297270"/>
                  <a:gd name="connsiteX72" fmla="*/ 2222444 w 5504755"/>
                  <a:gd name="connsiteY72" fmla="*/ 2132234 h 4297270"/>
                  <a:gd name="connsiteX73" fmla="*/ 2128133 w 5504755"/>
                  <a:gd name="connsiteY73" fmla="*/ 2005120 h 4297270"/>
                  <a:gd name="connsiteX74" fmla="*/ 2058426 w 5504755"/>
                  <a:gd name="connsiteY74" fmla="*/ 1927211 h 4297270"/>
                  <a:gd name="connsiteX75" fmla="*/ 2017421 w 5504755"/>
                  <a:gd name="connsiteY75" fmla="*/ 1906708 h 4297270"/>
                  <a:gd name="connsiteX76" fmla="*/ 1968217 w 5504755"/>
                  <a:gd name="connsiteY76" fmla="*/ 1882106 h 4297270"/>
                  <a:gd name="connsiteX77" fmla="*/ 1849303 w 5504755"/>
                  <a:gd name="connsiteY77" fmla="*/ 1841102 h 4297270"/>
                  <a:gd name="connsiteX78" fmla="*/ 1742692 w 5504755"/>
                  <a:gd name="connsiteY78" fmla="*/ 1808298 h 4297270"/>
                  <a:gd name="connsiteX79" fmla="*/ 1668883 w 5504755"/>
                  <a:gd name="connsiteY79" fmla="*/ 1763194 h 4297270"/>
                  <a:gd name="connsiteX80" fmla="*/ 1504865 w 5504755"/>
                  <a:gd name="connsiteY80" fmla="*/ 1726289 h 4297270"/>
                  <a:gd name="connsiteX81" fmla="*/ 1357249 w 5504755"/>
                  <a:gd name="connsiteY81" fmla="*/ 1615577 h 4297270"/>
                  <a:gd name="connsiteX82" fmla="*/ 1295742 w 5504755"/>
                  <a:gd name="connsiteY82" fmla="*/ 1488464 h 4297270"/>
                  <a:gd name="connsiteX83" fmla="*/ 1217834 w 5504755"/>
                  <a:gd name="connsiteY83" fmla="*/ 1472062 h 4297270"/>
                  <a:gd name="connsiteX84" fmla="*/ 1123524 w 5504755"/>
                  <a:gd name="connsiteY84" fmla="*/ 1455659 h 4297270"/>
                  <a:gd name="connsiteX85" fmla="*/ 1041515 w 5504755"/>
                  <a:gd name="connsiteY85" fmla="*/ 1426957 h 4297270"/>
                  <a:gd name="connsiteX86" fmla="*/ 951305 w 5504755"/>
                  <a:gd name="connsiteY86" fmla="*/ 1377751 h 4297270"/>
                  <a:gd name="connsiteX87" fmla="*/ 897999 w 5504755"/>
                  <a:gd name="connsiteY87" fmla="*/ 1344948 h 4297270"/>
                  <a:gd name="connsiteX88" fmla="*/ 824191 w 5504755"/>
                  <a:gd name="connsiteY88" fmla="*/ 1312144 h 4297270"/>
                  <a:gd name="connsiteX89" fmla="*/ 754483 w 5504755"/>
                  <a:gd name="connsiteY89" fmla="*/ 1299843 h 4297270"/>
                  <a:gd name="connsiteX90" fmla="*/ 692976 w 5504755"/>
                  <a:gd name="connsiteY90" fmla="*/ 1250636 h 4297270"/>
                  <a:gd name="connsiteX91" fmla="*/ 627369 w 5504755"/>
                  <a:gd name="connsiteY91" fmla="*/ 1209633 h 4297270"/>
                  <a:gd name="connsiteX92" fmla="*/ 602767 w 5504755"/>
                  <a:gd name="connsiteY92" fmla="*/ 1123524 h 4297270"/>
                  <a:gd name="connsiteX93" fmla="*/ 578164 w 5504755"/>
                  <a:gd name="connsiteY93" fmla="*/ 1021012 h 4297270"/>
                  <a:gd name="connsiteX94" fmla="*/ 549461 w 5504755"/>
                  <a:gd name="connsiteY94" fmla="*/ 885697 h 4297270"/>
                  <a:gd name="connsiteX95" fmla="*/ 471553 w 5504755"/>
                  <a:gd name="connsiteY95" fmla="*/ 787285 h 4297270"/>
                  <a:gd name="connsiteX96" fmla="*/ 299333 w 5504755"/>
                  <a:gd name="connsiteY96" fmla="*/ 623268 h 4297270"/>
                  <a:gd name="connsiteX97" fmla="*/ 246028 w 5504755"/>
                  <a:gd name="connsiteY97" fmla="*/ 508456 h 4297270"/>
                  <a:gd name="connsiteX98" fmla="*/ 151718 w 5504755"/>
                  <a:gd name="connsiteY98" fmla="*/ 266529 h 4297270"/>
                  <a:gd name="connsiteX99" fmla="*/ 0 w 5504755"/>
                  <a:gd name="connsiteY9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99272 w 5504755"/>
                  <a:gd name="connsiteY56" fmla="*/ 2874415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24542 w 5504755"/>
                  <a:gd name="connsiteY59" fmla="*/ 2763702 h 4297270"/>
                  <a:gd name="connsiteX60" fmla="*/ 3071237 w 5504755"/>
                  <a:gd name="connsiteY60" fmla="*/ 2677593 h 4297270"/>
                  <a:gd name="connsiteX61" fmla="*/ 3050734 w 5504755"/>
                  <a:gd name="connsiteY61" fmla="*/ 2603785 h 4297270"/>
                  <a:gd name="connsiteX62" fmla="*/ 3009730 w 5504755"/>
                  <a:gd name="connsiteY62" fmla="*/ 2509475 h 4297270"/>
                  <a:gd name="connsiteX63" fmla="*/ 2968725 w 5504755"/>
                  <a:gd name="connsiteY63" fmla="*/ 2468470 h 4297270"/>
                  <a:gd name="connsiteX64" fmla="*/ 2894917 w 5504755"/>
                  <a:gd name="connsiteY64" fmla="*/ 2419265 h 4297270"/>
                  <a:gd name="connsiteX65" fmla="*/ 2771904 w 5504755"/>
                  <a:gd name="connsiteY65" fmla="*/ 2382361 h 4297270"/>
                  <a:gd name="connsiteX66" fmla="*/ 2739100 w 5504755"/>
                  <a:gd name="connsiteY66" fmla="*/ 2378260 h 4297270"/>
                  <a:gd name="connsiteX67" fmla="*/ 2476672 w 5504755"/>
                  <a:gd name="connsiteY67" fmla="*/ 2374160 h 4297270"/>
                  <a:gd name="connsiteX68" fmla="*/ 2427466 w 5504755"/>
                  <a:gd name="connsiteY68" fmla="*/ 2361859 h 4297270"/>
                  <a:gd name="connsiteX69" fmla="*/ 2304453 w 5504755"/>
                  <a:gd name="connsiteY69" fmla="*/ 2255247 h 4297270"/>
                  <a:gd name="connsiteX70" fmla="*/ 2259347 w 5504755"/>
                  <a:gd name="connsiteY70" fmla="*/ 2197841 h 4297270"/>
                  <a:gd name="connsiteX71" fmla="*/ 2222444 w 5504755"/>
                  <a:gd name="connsiteY71" fmla="*/ 2132234 h 4297270"/>
                  <a:gd name="connsiteX72" fmla="*/ 2128133 w 5504755"/>
                  <a:gd name="connsiteY72" fmla="*/ 2005120 h 4297270"/>
                  <a:gd name="connsiteX73" fmla="*/ 2058426 w 5504755"/>
                  <a:gd name="connsiteY73" fmla="*/ 1927211 h 4297270"/>
                  <a:gd name="connsiteX74" fmla="*/ 2017421 w 5504755"/>
                  <a:gd name="connsiteY74" fmla="*/ 1906708 h 4297270"/>
                  <a:gd name="connsiteX75" fmla="*/ 1968217 w 5504755"/>
                  <a:gd name="connsiteY75" fmla="*/ 1882106 h 4297270"/>
                  <a:gd name="connsiteX76" fmla="*/ 1849303 w 5504755"/>
                  <a:gd name="connsiteY76" fmla="*/ 1841102 h 4297270"/>
                  <a:gd name="connsiteX77" fmla="*/ 1742692 w 5504755"/>
                  <a:gd name="connsiteY77" fmla="*/ 1808298 h 4297270"/>
                  <a:gd name="connsiteX78" fmla="*/ 1668883 w 5504755"/>
                  <a:gd name="connsiteY78" fmla="*/ 1763194 h 4297270"/>
                  <a:gd name="connsiteX79" fmla="*/ 1504865 w 5504755"/>
                  <a:gd name="connsiteY79" fmla="*/ 1726289 h 4297270"/>
                  <a:gd name="connsiteX80" fmla="*/ 1357249 w 5504755"/>
                  <a:gd name="connsiteY80" fmla="*/ 1615577 h 4297270"/>
                  <a:gd name="connsiteX81" fmla="*/ 1295742 w 5504755"/>
                  <a:gd name="connsiteY81" fmla="*/ 1488464 h 4297270"/>
                  <a:gd name="connsiteX82" fmla="*/ 1217834 w 5504755"/>
                  <a:gd name="connsiteY82" fmla="*/ 1472062 h 4297270"/>
                  <a:gd name="connsiteX83" fmla="*/ 1123524 w 5504755"/>
                  <a:gd name="connsiteY83" fmla="*/ 1455659 h 4297270"/>
                  <a:gd name="connsiteX84" fmla="*/ 1041515 w 5504755"/>
                  <a:gd name="connsiteY84" fmla="*/ 1426957 h 4297270"/>
                  <a:gd name="connsiteX85" fmla="*/ 951305 w 5504755"/>
                  <a:gd name="connsiteY85" fmla="*/ 1377751 h 4297270"/>
                  <a:gd name="connsiteX86" fmla="*/ 897999 w 5504755"/>
                  <a:gd name="connsiteY86" fmla="*/ 1344948 h 4297270"/>
                  <a:gd name="connsiteX87" fmla="*/ 824191 w 5504755"/>
                  <a:gd name="connsiteY87" fmla="*/ 1312144 h 4297270"/>
                  <a:gd name="connsiteX88" fmla="*/ 754483 w 5504755"/>
                  <a:gd name="connsiteY88" fmla="*/ 1299843 h 4297270"/>
                  <a:gd name="connsiteX89" fmla="*/ 692976 w 5504755"/>
                  <a:gd name="connsiteY89" fmla="*/ 1250636 h 4297270"/>
                  <a:gd name="connsiteX90" fmla="*/ 627369 w 5504755"/>
                  <a:gd name="connsiteY90" fmla="*/ 1209633 h 4297270"/>
                  <a:gd name="connsiteX91" fmla="*/ 602767 w 5504755"/>
                  <a:gd name="connsiteY91" fmla="*/ 1123524 h 4297270"/>
                  <a:gd name="connsiteX92" fmla="*/ 578164 w 5504755"/>
                  <a:gd name="connsiteY92" fmla="*/ 1021012 h 4297270"/>
                  <a:gd name="connsiteX93" fmla="*/ 549461 w 5504755"/>
                  <a:gd name="connsiteY93" fmla="*/ 885697 h 4297270"/>
                  <a:gd name="connsiteX94" fmla="*/ 471553 w 5504755"/>
                  <a:gd name="connsiteY94" fmla="*/ 787285 h 4297270"/>
                  <a:gd name="connsiteX95" fmla="*/ 299333 w 5504755"/>
                  <a:gd name="connsiteY95" fmla="*/ 623268 h 4297270"/>
                  <a:gd name="connsiteX96" fmla="*/ 246028 w 5504755"/>
                  <a:gd name="connsiteY96" fmla="*/ 508456 h 4297270"/>
                  <a:gd name="connsiteX97" fmla="*/ 151718 w 5504755"/>
                  <a:gd name="connsiteY97" fmla="*/ 266529 h 4297270"/>
                  <a:gd name="connsiteX98" fmla="*/ 0 w 5504755"/>
                  <a:gd name="connsiteY9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62368 w 5504755"/>
                  <a:gd name="connsiteY56" fmla="*/ 2907218 h 4297270"/>
                  <a:gd name="connsiteX57" fmla="*/ 3276259 w 5504755"/>
                  <a:gd name="connsiteY57" fmla="*/ 2878515 h 4297270"/>
                  <a:gd name="connsiteX58" fmla="*/ 3202451 w 5504755"/>
                  <a:gd name="connsiteY58" fmla="*/ 2845711 h 4297270"/>
                  <a:gd name="connsiteX59" fmla="*/ 3124542 w 5504755"/>
                  <a:gd name="connsiteY59" fmla="*/ 2763702 h 4297270"/>
                  <a:gd name="connsiteX60" fmla="*/ 3071237 w 5504755"/>
                  <a:gd name="connsiteY60" fmla="*/ 2677593 h 4297270"/>
                  <a:gd name="connsiteX61" fmla="*/ 3050734 w 5504755"/>
                  <a:gd name="connsiteY61" fmla="*/ 2603785 h 4297270"/>
                  <a:gd name="connsiteX62" fmla="*/ 3009730 w 5504755"/>
                  <a:gd name="connsiteY62" fmla="*/ 2509475 h 4297270"/>
                  <a:gd name="connsiteX63" fmla="*/ 2968725 w 5504755"/>
                  <a:gd name="connsiteY63" fmla="*/ 2468470 h 4297270"/>
                  <a:gd name="connsiteX64" fmla="*/ 2894917 w 5504755"/>
                  <a:gd name="connsiteY64" fmla="*/ 2419265 h 4297270"/>
                  <a:gd name="connsiteX65" fmla="*/ 2771904 w 5504755"/>
                  <a:gd name="connsiteY65" fmla="*/ 2382361 h 4297270"/>
                  <a:gd name="connsiteX66" fmla="*/ 2739100 w 5504755"/>
                  <a:gd name="connsiteY66" fmla="*/ 2378260 h 4297270"/>
                  <a:gd name="connsiteX67" fmla="*/ 2476672 w 5504755"/>
                  <a:gd name="connsiteY67" fmla="*/ 2374160 h 4297270"/>
                  <a:gd name="connsiteX68" fmla="*/ 2427466 w 5504755"/>
                  <a:gd name="connsiteY68" fmla="*/ 2361859 h 4297270"/>
                  <a:gd name="connsiteX69" fmla="*/ 2304453 w 5504755"/>
                  <a:gd name="connsiteY69" fmla="*/ 2255247 h 4297270"/>
                  <a:gd name="connsiteX70" fmla="*/ 2259347 w 5504755"/>
                  <a:gd name="connsiteY70" fmla="*/ 2197841 h 4297270"/>
                  <a:gd name="connsiteX71" fmla="*/ 2222444 w 5504755"/>
                  <a:gd name="connsiteY71" fmla="*/ 2132234 h 4297270"/>
                  <a:gd name="connsiteX72" fmla="*/ 2128133 w 5504755"/>
                  <a:gd name="connsiteY72" fmla="*/ 2005120 h 4297270"/>
                  <a:gd name="connsiteX73" fmla="*/ 2058426 w 5504755"/>
                  <a:gd name="connsiteY73" fmla="*/ 1927211 h 4297270"/>
                  <a:gd name="connsiteX74" fmla="*/ 2017421 w 5504755"/>
                  <a:gd name="connsiteY74" fmla="*/ 1906708 h 4297270"/>
                  <a:gd name="connsiteX75" fmla="*/ 1968217 w 5504755"/>
                  <a:gd name="connsiteY75" fmla="*/ 1882106 h 4297270"/>
                  <a:gd name="connsiteX76" fmla="*/ 1849303 w 5504755"/>
                  <a:gd name="connsiteY76" fmla="*/ 1841102 h 4297270"/>
                  <a:gd name="connsiteX77" fmla="*/ 1742692 w 5504755"/>
                  <a:gd name="connsiteY77" fmla="*/ 1808298 h 4297270"/>
                  <a:gd name="connsiteX78" fmla="*/ 1668883 w 5504755"/>
                  <a:gd name="connsiteY78" fmla="*/ 1763194 h 4297270"/>
                  <a:gd name="connsiteX79" fmla="*/ 1504865 w 5504755"/>
                  <a:gd name="connsiteY79" fmla="*/ 1726289 h 4297270"/>
                  <a:gd name="connsiteX80" fmla="*/ 1357249 w 5504755"/>
                  <a:gd name="connsiteY80" fmla="*/ 1615577 h 4297270"/>
                  <a:gd name="connsiteX81" fmla="*/ 1295742 w 5504755"/>
                  <a:gd name="connsiteY81" fmla="*/ 1488464 h 4297270"/>
                  <a:gd name="connsiteX82" fmla="*/ 1217834 w 5504755"/>
                  <a:gd name="connsiteY82" fmla="*/ 1472062 h 4297270"/>
                  <a:gd name="connsiteX83" fmla="*/ 1123524 w 5504755"/>
                  <a:gd name="connsiteY83" fmla="*/ 1455659 h 4297270"/>
                  <a:gd name="connsiteX84" fmla="*/ 1041515 w 5504755"/>
                  <a:gd name="connsiteY84" fmla="*/ 1426957 h 4297270"/>
                  <a:gd name="connsiteX85" fmla="*/ 951305 w 5504755"/>
                  <a:gd name="connsiteY85" fmla="*/ 1377751 h 4297270"/>
                  <a:gd name="connsiteX86" fmla="*/ 897999 w 5504755"/>
                  <a:gd name="connsiteY86" fmla="*/ 1344948 h 4297270"/>
                  <a:gd name="connsiteX87" fmla="*/ 824191 w 5504755"/>
                  <a:gd name="connsiteY87" fmla="*/ 1312144 h 4297270"/>
                  <a:gd name="connsiteX88" fmla="*/ 754483 w 5504755"/>
                  <a:gd name="connsiteY88" fmla="*/ 1299843 h 4297270"/>
                  <a:gd name="connsiteX89" fmla="*/ 692976 w 5504755"/>
                  <a:gd name="connsiteY89" fmla="*/ 1250636 h 4297270"/>
                  <a:gd name="connsiteX90" fmla="*/ 627369 w 5504755"/>
                  <a:gd name="connsiteY90" fmla="*/ 1209633 h 4297270"/>
                  <a:gd name="connsiteX91" fmla="*/ 602767 w 5504755"/>
                  <a:gd name="connsiteY91" fmla="*/ 1123524 h 4297270"/>
                  <a:gd name="connsiteX92" fmla="*/ 578164 w 5504755"/>
                  <a:gd name="connsiteY92" fmla="*/ 1021012 h 4297270"/>
                  <a:gd name="connsiteX93" fmla="*/ 549461 w 5504755"/>
                  <a:gd name="connsiteY93" fmla="*/ 885697 h 4297270"/>
                  <a:gd name="connsiteX94" fmla="*/ 471553 w 5504755"/>
                  <a:gd name="connsiteY94" fmla="*/ 787285 h 4297270"/>
                  <a:gd name="connsiteX95" fmla="*/ 299333 w 5504755"/>
                  <a:gd name="connsiteY95" fmla="*/ 623268 h 4297270"/>
                  <a:gd name="connsiteX96" fmla="*/ 246028 w 5504755"/>
                  <a:gd name="connsiteY96" fmla="*/ 508456 h 4297270"/>
                  <a:gd name="connsiteX97" fmla="*/ 151718 w 5504755"/>
                  <a:gd name="connsiteY97" fmla="*/ 266529 h 4297270"/>
                  <a:gd name="connsiteX98" fmla="*/ 0 w 5504755"/>
                  <a:gd name="connsiteY9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62368 w 5504755"/>
                  <a:gd name="connsiteY56" fmla="*/ 2907218 h 4297270"/>
                  <a:gd name="connsiteX57" fmla="*/ 3202451 w 5504755"/>
                  <a:gd name="connsiteY57" fmla="*/ 2845711 h 4297270"/>
                  <a:gd name="connsiteX58" fmla="*/ 3124542 w 5504755"/>
                  <a:gd name="connsiteY58" fmla="*/ 2763702 h 4297270"/>
                  <a:gd name="connsiteX59" fmla="*/ 3071237 w 5504755"/>
                  <a:gd name="connsiteY59" fmla="*/ 2677593 h 4297270"/>
                  <a:gd name="connsiteX60" fmla="*/ 3050734 w 5504755"/>
                  <a:gd name="connsiteY60" fmla="*/ 2603785 h 4297270"/>
                  <a:gd name="connsiteX61" fmla="*/ 3009730 w 5504755"/>
                  <a:gd name="connsiteY61" fmla="*/ 2509475 h 4297270"/>
                  <a:gd name="connsiteX62" fmla="*/ 2968725 w 5504755"/>
                  <a:gd name="connsiteY62" fmla="*/ 2468470 h 4297270"/>
                  <a:gd name="connsiteX63" fmla="*/ 2894917 w 5504755"/>
                  <a:gd name="connsiteY63" fmla="*/ 2419265 h 4297270"/>
                  <a:gd name="connsiteX64" fmla="*/ 2771904 w 5504755"/>
                  <a:gd name="connsiteY64" fmla="*/ 2382361 h 4297270"/>
                  <a:gd name="connsiteX65" fmla="*/ 2739100 w 5504755"/>
                  <a:gd name="connsiteY65" fmla="*/ 2378260 h 4297270"/>
                  <a:gd name="connsiteX66" fmla="*/ 2476672 w 5504755"/>
                  <a:gd name="connsiteY66" fmla="*/ 2374160 h 4297270"/>
                  <a:gd name="connsiteX67" fmla="*/ 2427466 w 5504755"/>
                  <a:gd name="connsiteY67" fmla="*/ 2361859 h 4297270"/>
                  <a:gd name="connsiteX68" fmla="*/ 2304453 w 5504755"/>
                  <a:gd name="connsiteY68" fmla="*/ 2255247 h 4297270"/>
                  <a:gd name="connsiteX69" fmla="*/ 2259347 w 5504755"/>
                  <a:gd name="connsiteY69" fmla="*/ 2197841 h 4297270"/>
                  <a:gd name="connsiteX70" fmla="*/ 2222444 w 5504755"/>
                  <a:gd name="connsiteY70" fmla="*/ 2132234 h 4297270"/>
                  <a:gd name="connsiteX71" fmla="*/ 2128133 w 5504755"/>
                  <a:gd name="connsiteY71" fmla="*/ 2005120 h 4297270"/>
                  <a:gd name="connsiteX72" fmla="*/ 2058426 w 5504755"/>
                  <a:gd name="connsiteY72" fmla="*/ 1927211 h 4297270"/>
                  <a:gd name="connsiteX73" fmla="*/ 2017421 w 5504755"/>
                  <a:gd name="connsiteY73" fmla="*/ 1906708 h 4297270"/>
                  <a:gd name="connsiteX74" fmla="*/ 1968217 w 5504755"/>
                  <a:gd name="connsiteY74" fmla="*/ 1882106 h 4297270"/>
                  <a:gd name="connsiteX75" fmla="*/ 1849303 w 5504755"/>
                  <a:gd name="connsiteY75" fmla="*/ 1841102 h 4297270"/>
                  <a:gd name="connsiteX76" fmla="*/ 1742692 w 5504755"/>
                  <a:gd name="connsiteY76" fmla="*/ 1808298 h 4297270"/>
                  <a:gd name="connsiteX77" fmla="*/ 1668883 w 5504755"/>
                  <a:gd name="connsiteY77" fmla="*/ 1763194 h 4297270"/>
                  <a:gd name="connsiteX78" fmla="*/ 1504865 w 5504755"/>
                  <a:gd name="connsiteY78" fmla="*/ 1726289 h 4297270"/>
                  <a:gd name="connsiteX79" fmla="*/ 1357249 w 5504755"/>
                  <a:gd name="connsiteY79" fmla="*/ 1615577 h 4297270"/>
                  <a:gd name="connsiteX80" fmla="*/ 1295742 w 5504755"/>
                  <a:gd name="connsiteY80" fmla="*/ 1488464 h 4297270"/>
                  <a:gd name="connsiteX81" fmla="*/ 1217834 w 5504755"/>
                  <a:gd name="connsiteY81" fmla="*/ 1472062 h 4297270"/>
                  <a:gd name="connsiteX82" fmla="*/ 1123524 w 5504755"/>
                  <a:gd name="connsiteY82" fmla="*/ 1455659 h 4297270"/>
                  <a:gd name="connsiteX83" fmla="*/ 1041515 w 5504755"/>
                  <a:gd name="connsiteY83" fmla="*/ 1426957 h 4297270"/>
                  <a:gd name="connsiteX84" fmla="*/ 951305 w 5504755"/>
                  <a:gd name="connsiteY84" fmla="*/ 1377751 h 4297270"/>
                  <a:gd name="connsiteX85" fmla="*/ 897999 w 5504755"/>
                  <a:gd name="connsiteY85" fmla="*/ 1344948 h 4297270"/>
                  <a:gd name="connsiteX86" fmla="*/ 824191 w 5504755"/>
                  <a:gd name="connsiteY86" fmla="*/ 1312144 h 4297270"/>
                  <a:gd name="connsiteX87" fmla="*/ 754483 w 5504755"/>
                  <a:gd name="connsiteY87" fmla="*/ 1299843 h 4297270"/>
                  <a:gd name="connsiteX88" fmla="*/ 692976 w 5504755"/>
                  <a:gd name="connsiteY88" fmla="*/ 1250636 h 4297270"/>
                  <a:gd name="connsiteX89" fmla="*/ 627369 w 5504755"/>
                  <a:gd name="connsiteY89" fmla="*/ 1209633 h 4297270"/>
                  <a:gd name="connsiteX90" fmla="*/ 602767 w 5504755"/>
                  <a:gd name="connsiteY90" fmla="*/ 1123524 h 4297270"/>
                  <a:gd name="connsiteX91" fmla="*/ 578164 w 5504755"/>
                  <a:gd name="connsiteY91" fmla="*/ 1021012 h 4297270"/>
                  <a:gd name="connsiteX92" fmla="*/ 549461 w 5504755"/>
                  <a:gd name="connsiteY92" fmla="*/ 885697 h 4297270"/>
                  <a:gd name="connsiteX93" fmla="*/ 471553 w 5504755"/>
                  <a:gd name="connsiteY93" fmla="*/ 787285 h 4297270"/>
                  <a:gd name="connsiteX94" fmla="*/ 299333 w 5504755"/>
                  <a:gd name="connsiteY94" fmla="*/ 623268 h 4297270"/>
                  <a:gd name="connsiteX95" fmla="*/ 246028 w 5504755"/>
                  <a:gd name="connsiteY95" fmla="*/ 508456 h 4297270"/>
                  <a:gd name="connsiteX96" fmla="*/ 151718 w 5504755"/>
                  <a:gd name="connsiteY96" fmla="*/ 266529 h 4297270"/>
                  <a:gd name="connsiteX97" fmla="*/ 0 w 5504755"/>
                  <a:gd name="connsiteY9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62368 w 5504755"/>
                  <a:gd name="connsiteY56" fmla="*/ 2907218 h 4297270"/>
                  <a:gd name="connsiteX57" fmla="*/ 3161447 w 5504755"/>
                  <a:gd name="connsiteY57" fmla="*/ 2858012 h 4297270"/>
                  <a:gd name="connsiteX58" fmla="*/ 3124542 w 5504755"/>
                  <a:gd name="connsiteY58" fmla="*/ 2763702 h 4297270"/>
                  <a:gd name="connsiteX59" fmla="*/ 3071237 w 5504755"/>
                  <a:gd name="connsiteY59" fmla="*/ 2677593 h 4297270"/>
                  <a:gd name="connsiteX60" fmla="*/ 3050734 w 5504755"/>
                  <a:gd name="connsiteY60" fmla="*/ 2603785 h 4297270"/>
                  <a:gd name="connsiteX61" fmla="*/ 3009730 w 5504755"/>
                  <a:gd name="connsiteY61" fmla="*/ 2509475 h 4297270"/>
                  <a:gd name="connsiteX62" fmla="*/ 2968725 w 5504755"/>
                  <a:gd name="connsiteY62" fmla="*/ 2468470 h 4297270"/>
                  <a:gd name="connsiteX63" fmla="*/ 2894917 w 5504755"/>
                  <a:gd name="connsiteY63" fmla="*/ 2419265 h 4297270"/>
                  <a:gd name="connsiteX64" fmla="*/ 2771904 w 5504755"/>
                  <a:gd name="connsiteY64" fmla="*/ 2382361 h 4297270"/>
                  <a:gd name="connsiteX65" fmla="*/ 2739100 w 5504755"/>
                  <a:gd name="connsiteY65" fmla="*/ 2378260 h 4297270"/>
                  <a:gd name="connsiteX66" fmla="*/ 2476672 w 5504755"/>
                  <a:gd name="connsiteY66" fmla="*/ 2374160 h 4297270"/>
                  <a:gd name="connsiteX67" fmla="*/ 2427466 w 5504755"/>
                  <a:gd name="connsiteY67" fmla="*/ 2361859 h 4297270"/>
                  <a:gd name="connsiteX68" fmla="*/ 2304453 w 5504755"/>
                  <a:gd name="connsiteY68" fmla="*/ 2255247 h 4297270"/>
                  <a:gd name="connsiteX69" fmla="*/ 2259347 w 5504755"/>
                  <a:gd name="connsiteY69" fmla="*/ 2197841 h 4297270"/>
                  <a:gd name="connsiteX70" fmla="*/ 2222444 w 5504755"/>
                  <a:gd name="connsiteY70" fmla="*/ 2132234 h 4297270"/>
                  <a:gd name="connsiteX71" fmla="*/ 2128133 w 5504755"/>
                  <a:gd name="connsiteY71" fmla="*/ 2005120 h 4297270"/>
                  <a:gd name="connsiteX72" fmla="*/ 2058426 w 5504755"/>
                  <a:gd name="connsiteY72" fmla="*/ 1927211 h 4297270"/>
                  <a:gd name="connsiteX73" fmla="*/ 2017421 w 5504755"/>
                  <a:gd name="connsiteY73" fmla="*/ 1906708 h 4297270"/>
                  <a:gd name="connsiteX74" fmla="*/ 1968217 w 5504755"/>
                  <a:gd name="connsiteY74" fmla="*/ 1882106 h 4297270"/>
                  <a:gd name="connsiteX75" fmla="*/ 1849303 w 5504755"/>
                  <a:gd name="connsiteY75" fmla="*/ 1841102 h 4297270"/>
                  <a:gd name="connsiteX76" fmla="*/ 1742692 w 5504755"/>
                  <a:gd name="connsiteY76" fmla="*/ 1808298 h 4297270"/>
                  <a:gd name="connsiteX77" fmla="*/ 1668883 w 5504755"/>
                  <a:gd name="connsiteY77" fmla="*/ 1763194 h 4297270"/>
                  <a:gd name="connsiteX78" fmla="*/ 1504865 w 5504755"/>
                  <a:gd name="connsiteY78" fmla="*/ 1726289 h 4297270"/>
                  <a:gd name="connsiteX79" fmla="*/ 1357249 w 5504755"/>
                  <a:gd name="connsiteY79" fmla="*/ 1615577 h 4297270"/>
                  <a:gd name="connsiteX80" fmla="*/ 1295742 w 5504755"/>
                  <a:gd name="connsiteY80" fmla="*/ 1488464 h 4297270"/>
                  <a:gd name="connsiteX81" fmla="*/ 1217834 w 5504755"/>
                  <a:gd name="connsiteY81" fmla="*/ 1472062 h 4297270"/>
                  <a:gd name="connsiteX82" fmla="*/ 1123524 w 5504755"/>
                  <a:gd name="connsiteY82" fmla="*/ 1455659 h 4297270"/>
                  <a:gd name="connsiteX83" fmla="*/ 1041515 w 5504755"/>
                  <a:gd name="connsiteY83" fmla="*/ 1426957 h 4297270"/>
                  <a:gd name="connsiteX84" fmla="*/ 951305 w 5504755"/>
                  <a:gd name="connsiteY84" fmla="*/ 1377751 h 4297270"/>
                  <a:gd name="connsiteX85" fmla="*/ 897999 w 5504755"/>
                  <a:gd name="connsiteY85" fmla="*/ 1344948 h 4297270"/>
                  <a:gd name="connsiteX86" fmla="*/ 824191 w 5504755"/>
                  <a:gd name="connsiteY86" fmla="*/ 1312144 h 4297270"/>
                  <a:gd name="connsiteX87" fmla="*/ 754483 w 5504755"/>
                  <a:gd name="connsiteY87" fmla="*/ 1299843 h 4297270"/>
                  <a:gd name="connsiteX88" fmla="*/ 692976 w 5504755"/>
                  <a:gd name="connsiteY88" fmla="*/ 1250636 h 4297270"/>
                  <a:gd name="connsiteX89" fmla="*/ 627369 w 5504755"/>
                  <a:gd name="connsiteY89" fmla="*/ 1209633 h 4297270"/>
                  <a:gd name="connsiteX90" fmla="*/ 602767 w 5504755"/>
                  <a:gd name="connsiteY90" fmla="*/ 1123524 h 4297270"/>
                  <a:gd name="connsiteX91" fmla="*/ 578164 w 5504755"/>
                  <a:gd name="connsiteY91" fmla="*/ 1021012 h 4297270"/>
                  <a:gd name="connsiteX92" fmla="*/ 549461 w 5504755"/>
                  <a:gd name="connsiteY92" fmla="*/ 885697 h 4297270"/>
                  <a:gd name="connsiteX93" fmla="*/ 471553 w 5504755"/>
                  <a:gd name="connsiteY93" fmla="*/ 787285 h 4297270"/>
                  <a:gd name="connsiteX94" fmla="*/ 299333 w 5504755"/>
                  <a:gd name="connsiteY94" fmla="*/ 623268 h 4297270"/>
                  <a:gd name="connsiteX95" fmla="*/ 246028 w 5504755"/>
                  <a:gd name="connsiteY95" fmla="*/ 508456 h 4297270"/>
                  <a:gd name="connsiteX96" fmla="*/ 151718 w 5504755"/>
                  <a:gd name="connsiteY96" fmla="*/ 266529 h 4297270"/>
                  <a:gd name="connsiteX97" fmla="*/ 0 w 5504755"/>
                  <a:gd name="connsiteY9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818028 w 5504755"/>
                  <a:gd name="connsiteY42" fmla="*/ 3608395 h 4297270"/>
                  <a:gd name="connsiteX43" fmla="*/ 4740119 w 5504755"/>
                  <a:gd name="connsiteY43" fmla="*/ 3596094 h 4297270"/>
                  <a:gd name="connsiteX44" fmla="*/ 4551499 w 5504755"/>
                  <a:gd name="connsiteY44" fmla="*/ 3518185 h 4297270"/>
                  <a:gd name="connsiteX45" fmla="*/ 4432585 w 5504755"/>
                  <a:gd name="connsiteY45" fmla="*/ 3452578 h 4297270"/>
                  <a:gd name="connsiteX46" fmla="*/ 4346476 w 5504755"/>
                  <a:gd name="connsiteY46" fmla="*/ 3399272 h 4297270"/>
                  <a:gd name="connsiteX47" fmla="*/ 4264467 w 5504755"/>
                  <a:gd name="connsiteY47" fmla="*/ 3350066 h 4297270"/>
                  <a:gd name="connsiteX48" fmla="*/ 4120951 w 5504755"/>
                  <a:gd name="connsiteY48" fmla="*/ 3309063 h 4297270"/>
                  <a:gd name="connsiteX49" fmla="*/ 3977436 w 5504755"/>
                  <a:gd name="connsiteY49" fmla="*/ 3296761 h 4297270"/>
                  <a:gd name="connsiteX50" fmla="*/ 3825719 w 5504755"/>
                  <a:gd name="connsiteY50" fmla="*/ 3218852 h 4297270"/>
                  <a:gd name="connsiteX51" fmla="*/ 3715007 w 5504755"/>
                  <a:gd name="connsiteY51" fmla="*/ 3153245 h 4297270"/>
                  <a:gd name="connsiteX52" fmla="*/ 3604295 w 5504755"/>
                  <a:gd name="connsiteY52" fmla="*/ 3083537 h 4297270"/>
                  <a:gd name="connsiteX53" fmla="*/ 3481281 w 5504755"/>
                  <a:gd name="connsiteY53" fmla="*/ 3046633 h 4297270"/>
                  <a:gd name="connsiteX54" fmla="*/ 3436177 w 5504755"/>
                  <a:gd name="connsiteY54" fmla="*/ 2993328 h 4297270"/>
                  <a:gd name="connsiteX55" fmla="*/ 3448478 w 5504755"/>
                  <a:gd name="connsiteY55" fmla="*/ 2907218 h 4297270"/>
                  <a:gd name="connsiteX56" fmla="*/ 3362368 w 5504755"/>
                  <a:gd name="connsiteY56" fmla="*/ 2907218 h 4297270"/>
                  <a:gd name="connsiteX57" fmla="*/ 3161447 w 5504755"/>
                  <a:gd name="connsiteY57" fmla="*/ 2858012 h 4297270"/>
                  <a:gd name="connsiteX58" fmla="*/ 3095839 w 5504755"/>
                  <a:gd name="connsiteY58" fmla="*/ 2771903 h 4297270"/>
                  <a:gd name="connsiteX59" fmla="*/ 3071237 w 5504755"/>
                  <a:gd name="connsiteY59" fmla="*/ 2677593 h 4297270"/>
                  <a:gd name="connsiteX60" fmla="*/ 3050734 w 5504755"/>
                  <a:gd name="connsiteY60" fmla="*/ 2603785 h 4297270"/>
                  <a:gd name="connsiteX61" fmla="*/ 3009730 w 5504755"/>
                  <a:gd name="connsiteY61" fmla="*/ 2509475 h 4297270"/>
                  <a:gd name="connsiteX62" fmla="*/ 2968725 w 5504755"/>
                  <a:gd name="connsiteY62" fmla="*/ 2468470 h 4297270"/>
                  <a:gd name="connsiteX63" fmla="*/ 2894917 w 5504755"/>
                  <a:gd name="connsiteY63" fmla="*/ 2419265 h 4297270"/>
                  <a:gd name="connsiteX64" fmla="*/ 2771904 w 5504755"/>
                  <a:gd name="connsiteY64" fmla="*/ 2382361 h 4297270"/>
                  <a:gd name="connsiteX65" fmla="*/ 2739100 w 5504755"/>
                  <a:gd name="connsiteY65" fmla="*/ 2378260 h 4297270"/>
                  <a:gd name="connsiteX66" fmla="*/ 2476672 w 5504755"/>
                  <a:gd name="connsiteY66" fmla="*/ 2374160 h 4297270"/>
                  <a:gd name="connsiteX67" fmla="*/ 2427466 w 5504755"/>
                  <a:gd name="connsiteY67" fmla="*/ 2361859 h 4297270"/>
                  <a:gd name="connsiteX68" fmla="*/ 2304453 w 5504755"/>
                  <a:gd name="connsiteY68" fmla="*/ 2255247 h 4297270"/>
                  <a:gd name="connsiteX69" fmla="*/ 2259347 w 5504755"/>
                  <a:gd name="connsiteY69" fmla="*/ 2197841 h 4297270"/>
                  <a:gd name="connsiteX70" fmla="*/ 2222444 w 5504755"/>
                  <a:gd name="connsiteY70" fmla="*/ 2132234 h 4297270"/>
                  <a:gd name="connsiteX71" fmla="*/ 2128133 w 5504755"/>
                  <a:gd name="connsiteY71" fmla="*/ 2005120 h 4297270"/>
                  <a:gd name="connsiteX72" fmla="*/ 2058426 w 5504755"/>
                  <a:gd name="connsiteY72" fmla="*/ 1927211 h 4297270"/>
                  <a:gd name="connsiteX73" fmla="*/ 2017421 w 5504755"/>
                  <a:gd name="connsiteY73" fmla="*/ 1906708 h 4297270"/>
                  <a:gd name="connsiteX74" fmla="*/ 1968217 w 5504755"/>
                  <a:gd name="connsiteY74" fmla="*/ 1882106 h 4297270"/>
                  <a:gd name="connsiteX75" fmla="*/ 1849303 w 5504755"/>
                  <a:gd name="connsiteY75" fmla="*/ 1841102 h 4297270"/>
                  <a:gd name="connsiteX76" fmla="*/ 1742692 w 5504755"/>
                  <a:gd name="connsiteY76" fmla="*/ 1808298 h 4297270"/>
                  <a:gd name="connsiteX77" fmla="*/ 1668883 w 5504755"/>
                  <a:gd name="connsiteY77" fmla="*/ 1763194 h 4297270"/>
                  <a:gd name="connsiteX78" fmla="*/ 1504865 w 5504755"/>
                  <a:gd name="connsiteY78" fmla="*/ 1726289 h 4297270"/>
                  <a:gd name="connsiteX79" fmla="*/ 1357249 w 5504755"/>
                  <a:gd name="connsiteY79" fmla="*/ 1615577 h 4297270"/>
                  <a:gd name="connsiteX80" fmla="*/ 1295742 w 5504755"/>
                  <a:gd name="connsiteY80" fmla="*/ 1488464 h 4297270"/>
                  <a:gd name="connsiteX81" fmla="*/ 1217834 w 5504755"/>
                  <a:gd name="connsiteY81" fmla="*/ 1472062 h 4297270"/>
                  <a:gd name="connsiteX82" fmla="*/ 1123524 w 5504755"/>
                  <a:gd name="connsiteY82" fmla="*/ 1455659 h 4297270"/>
                  <a:gd name="connsiteX83" fmla="*/ 1041515 w 5504755"/>
                  <a:gd name="connsiteY83" fmla="*/ 1426957 h 4297270"/>
                  <a:gd name="connsiteX84" fmla="*/ 951305 w 5504755"/>
                  <a:gd name="connsiteY84" fmla="*/ 1377751 h 4297270"/>
                  <a:gd name="connsiteX85" fmla="*/ 897999 w 5504755"/>
                  <a:gd name="connsiteY85" fmla="*/ 1344948 h 4297270"/>
                  <a:gd name="connsiteX86" fmla="*/ 824191 w 5504755"/>
                  <a:gd name="connsiteY86" fmla="*/ 1312144 h 4297270"/>
                  <a:gd name="connsiteX87" fmla="*/ 754483 w 5504755"/>
                  <a:gd name="connsiteY87" fmla="*/ 1299843 h 4297270"/>
                  <a:gd name="connsiteX88" fmla="*/ 692976 w 5504755"/>
                  <a:gd name="connsiteY88" fmla="*/ 1250636 h 4297270"/>
                  <a:gd name="connsiteX89" fmla="*/ 627369 w 5504755"/>
                  <a:gd name="connsiteY89" fmla="*/ 1209633 h 4297270"/>
                  <a:gd name="connsiteX90" fmla="*/ 602767 w 5504755"/>
                  <a:gd name="connsiteY90" fmla="*/ 1123524 h 4297270"/>
                  <a:gd name="connsiteX91" fmla="*/ 578164 w 5504755"/>
                  <a:gd name="connsiteY91" fmla="*/ 1021012 h 4297270"/>
                  <a:gd name="connsiteX92" fmla="*/ 549461 w 5504755"/>
                  <a:gd name="connsiteY92" fmla="*/ 885697 h 4297270"/>
                  <a:gd name="connsiteX93" fmla="*/ 471553 w 5504755"/>
                  <a:gd name="connsiteY93" fmla="*/ 787285 h 4297270"/>
                  <a:gd name="connsiteX94" fmla="*/ 299333 w 5504755"/>
                  <a:gd name="connsiteY94" fmla="*/ 623268 h 4297270"/>
                  <a:gd name="connsiteX95" fmla="*/ 246028 w 5504755"/>
                  <a:gd name="connsiteY95" fmla="*/ 508456 h 4297270"/>
                  <a:gd name="connsiteX96" fmla="*/ 151718 w 5504755"/>
                  <a:gd name="connsiteY96" fmla="*/ 266529 h 4297270"/>
                  <a:gd name="connsiteX97" fmla="*/ 0 w 5504755"/>
                  <a:gd name="connsiteY9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908238 w 5504755"/>
                  <a:gd name="connsiteY38" fmla="*/ 3645299 h 4297270"/>
                  <a:gd name="connsiteX39" fmla="*/ 4883635 w 5504755"/>
                  <a:gd name="connsiteY39" fmla="*/ 3637098 h 4297270"/>
                  <a:gd name="connsiteX40" fmla="*/ 4859032 w 5504755"/>
                  <a:gd name="connsiteY40" fmla="*/ 3624797 h 4297270"/>
                  <a:gd name="connsiteX41" fmla="*/ 4842630 w 5504755"/>
                  <a:gd name="connsiteY41" fmla="*/ 3616596 h 4297270"/>
                  <a:gd name="connsiteX42" fmla="*/ 4740119 w 5504755"/>
                  <a:gd name="connsiteY42" fmla="*/ 3596094 h 4297270"/>
                  <a:gd name="connsiteX43" fmla="*/ 4551499 w 5504755"/>
                  <a:gd name="connsiteY43" fmla="*/ 3518185 h 4297270"/>
                  <a:gd name="connsiteX44" fmla="*/ 4432585 w 5504755"/>
                  <a:gd name="connsiteY44" fmla="*/ 3452578 h 4297270"/>
                  <a:gd name="connsiteX45" fmla="*/ 4346476 w 5504755"/>
                  <a:gd name="connsiteY45" fmla="*/ 3399272 h 4297270"/>
                  <a:gd name="connsiteX46" fmla="*/ 4264467 w 5504755"/>
                  <a:gd name="connsiteY46" fmla="*/ 3350066 h 4297270"/>
                  <a:gd name="connsiteX47" fmla="*/ 4120951 w 5504755"/>
                  <a:gd name="connsiteY47" fmla="*/ 3309063 h 4297270"/>
                  <a:gd name="connsiteX48" fmla="*/ 3977436 w 5504755"/>
                  <a:gd name="connsiteY48" fmla="*/ 3296761 h 4297270"/>
                  <a:gd name="connsiteX49" fmla="*/ 3825719 w 5504755"/>
                  <a:gd name="connsiteY49" fmla="*/ 3218852 h 4297270"/>
                  <a:gd name="connsiteX50" fmla="*/ 3715007 w 5504755"/>
                  <a:gd name="connsiteY50" fmla="*/ 3153245 h 4297270"/>
                  <a:gd name="connsiteX51" fmla="*/ 3604295 w 5504755"/>
                  <a:gd name="connsiteY51" fmla="*/ 3083537 h 4297270"/>
                  <a:gd name="connsiteX52" fmla="*/ 3481281 w 5504755"/>
                  <a:gd name="connsiteY52" fmla="*/ 3046633 h 4297270"/>
                  <a:gd name="connsiteX53" fmla="*/ 3436177 w 5504755"/>
                  <a:gd name="connsiteY53" fmla="*/ 2993328 h 4297270"/>
                  <a:gd name="connsiteX54" fmla="*/ 3448478 w 5504755"/>
                  <a:gd name="connsiteY54" fmla="*/ 2907218 h 4297270"/>
                  <a:gd name="connsiteX55" fmla="*/ 3362368 w 5504755"/>
                  <a:gd name="connsiteY55" fmla="*/ 2907218 h 4297270"/>
                  <a:gd name="connsiteX56" fmla="*/ 3161447 w 5504755"/>
                  <a:gd name="connsiteY56" fmla="*/ 2858012 h 4297270"/>
                  <a:gd name="connsiteX57" fmla="*/ 3095839 w 5504755"/>
                  <a:gd name="connsiteY57" fmla="*/ 2771903 h 4297270"/>
                  <a:gd name="connsiteX58" fmla="*/ 3071237 w 5504755"/>
                  <a:gd name="connsiteY58" fmla="*/ 2677593 h 4297270"/>
                  <a:gd name="connsiteX59" fmla="*/ 3050734 w 5504755"/>
                  <a:gd name="connsiteY59" fmla="*/ 2603785 h 4297270"/>
                  <a:gd name="connsiteX60" fmla="*/ 3009730 w 5504755"/>
                  <a:gd name="connsiteY60" fmla="*/ 2509475 h 4297270"/>
                  <a:gd name="connsiteX61" fmla="*/ 2968725 w 5504755"/>
                  <a:gd name="connsiteY61" fmla="*/ 2468470 h 4297270"/>
                  <a:gd name="connsiteX62" fmla="*/ 2894917 w 5504755"/>
                  <a:gd name="connsiteY62" fmla="*/ 2419265 h 4297270"/>
                  <a:gd name="connsiteX63" fmla="*/ 2771904 w 5504755"/>
                  <a:gd name="connsiteY63" fmla="*/ 2382361 h 4297270"/>
                  <a:gd name="connsiteX64" fmla="*/ 2739100 w 5504755"/>
                  <a:gd name="connsiteY64" fmla="*/ 2378260 h 4297270"/>
                  <a:gd name="connsiteX65" fmla="*/ 2476672 w 5504755"/>
                  <a:gd name="connsiteY65" fmla="*/ 2374160 h 4297270"/>
                  <a:gd name="connsiteX66" fmla="*/ 2427466 w 5504755"/>
                  <a:gd name="connsiteY66" fmla="*/ 2361859 h 4297270"/>
                  <a:gd name="connsiteX67" fmla="*/ 2304453 w 5504755"/>
                  <a:gd name="connsiteY67" fmla="*/ 2255247 h 4297270"/>
                  <a:gd name="connsiteX68" fmla="*/ 2259347 w 5504755"/>
                  <a:gd name="connsiteY68" fmla="*/ 2197841 h 4297270"/>
                  <a:gd name="connsiteX69" fmla="*/ 2222444 w 5504755"/>
                  <a:gd name="connsiteY69" fmla="*/ 2132234 h 4297270"/>
                  <a:gd name="connsiteX70" fmla="*/ 2128133 w 5504755"/>
                  <a:gd name="connsiteY70" fmla="*/ 2005120 h 4297270"/>
                  <a:gd name="connsiteX71" fmla="*/ 2058426 w 5504755"/>
                  <a:gd name="connsiteY71" fmla="*/ 1927211 h 4297270"/>
                  <a:gd name="connsiteX72" fmla="*/ 2017421 w 5504755"/>
                  <a:gd name="connsiteY72" fmla="*/ 1906708 h 4297270"/>
                  <a:gd name="connsiteX73" fmla="*/ 1968217 w 5504755"/>
                  <a:gd name="connsiteY73" fmla="*/ 1882106 h 4297270"/>
                  <a:gd name="connsiteX74" fmla="*/ 1849303 w 5504755"/>
                  <a:gd name="connsiteY74" fmla="*/ 1841102 h 4297270"/>
                  <a:gd name="connsiteX75" fmla="*/ 1742692 w 5504755"/>
                  <a:gd name="connsiteY75" fmla="*/ 1808298 h 4297270"/>
                  <a:gd name="connsiteX76" fmla="*/ 1668883 w 5504755"/>
                  <a:gd name="connsiteY76" fmla="*/ 1763194 h 4297270"/>
                  <a:gd name="connsiteX77" fmla="*/ 1504865 w 5504755"/>
                  <a:gd name="connsiteY77" fmla="*/ 1726289 h 4297270"/>
                  <a:gd name="connsiteX78" fmla="*/ 1357249 w 5504755"/>
                  <a:gd name="connsiteY78" fmla="*/ 1615577 h 4297270"/>
                  <a:gd name="connsiteX79" fmla="*/ 1295742 w 5504755"/>
                  <a:gd name="connsiteY79" fmla="*/ 1488464 h 4297270"/>
                  <a:gd name="connsiteX80" fmla="*/ 1217834 w 5504755"/>
                  <a:gd name="connsiteY80" fmla="*/ 1472062 h 4297270"/>
                  <a:gd name="connsiteX81" fmla="*/ 1123524 w 5504755"/>
                  <a:gd name="connsiteY81" fmla="*/ 1455659 h 4297270"/>
                  <a:gd name="connsiteX82" fmla="*/ 1041515 w 5504755"/>
                  <a:gd name="connsiteY82" fmla="*/ 1426957 h 4297270"/>
                  <a:gd name="connsiteX83" fmla="*/ 951305 w 5504755"/>
                  <a:gd name="connsiteY83" fmla="*/ 1377751 h 4297270"/>
                  <a:gd name="connsiteX84" fmla="*/ 897999 w 5504755"/>
                  <a:gd name="connsiteY84" fmla="*/ 1344948 h 4297270"/>
                  <a:gd name="connsiteX85" fmla="*/ 824191 w 5504755"/>
                  <a:gd name="connsiteY85" fmla="*/ 1312144 h 4297270"/>
                  <a:gd name="connsiteX86" fmla="*/ 754483 w 5504755"/>
                  <a:gd name="connsiteY86" fmla="*/ 1299843 h 4297270"/>
                  <a:gd name="connsiteX87" fmla="*/ 692976 w 5504755"/>
                  <a:gd name="connsiteY87" fmla="*/ 1250636 h 4297270"/>
                  <a:gd name="connsiteX88" fmla="*/ 627369 w 5504755"/>
                  <a:gd name="connsiteY88" fmla="*/ 1209633 h 4297270"/>
                  <a:gd name="connsiteX89" fmla="*/ 602767 w 5504755"/>
                  <a:gd name="connsiteY89" fmla="*/ 1123524 h 4297270"/>
                  <a:gd name="connsiteX90" fmla="*/ 578164 w 5504755"/>
                  <a:gd name="connsiteY90" fmla="*/ 1021012 h 4297270"/>
                  <a:gd name="connsiteX91" fmla="*/ 549461 w 5504755"/>
                  <a:gd name="connsiteY91" fmla="*/ 885697 h 4297270"/>
                  <a:gd name="connsiteX92" fmla="*/ 471553 w 5504755"/>
                  <a:gd name="connsiteY92" fmla="*/ 787285 h 4297270"/>
                  <a:gd name="connsiteX93" fmla="*/ 299333 w 5504755"/>
                  <a:gd name="connsiteY93" fmla="*/ 623268 h 4297270"/>
                  <a:gd name="connsiteX94" fmla="*/ 246028 w 5504755"/>
                  <a:gd name="connsiteY94" fmla="*/ 508456 h 4297270"/>
                  <a:gd name="connsiteX95" fmla="*/ 151718 w 5504755"/>
                  <a:gd name="connsiteY95" fmla="*/ 266529 h 4297270"/>
                  <a:gd name="connsiteX96" fmla="*/ 0 w 5504755"/>
                  <a:gd name="connsiteY9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77945 w 5504755"/>
                  <a:gd name="connsiteY35" fmla="*/ 3665801 h 4297270"/>
                  <a:gd name="connsiteX36" fmla="*/ 4953342 w 5504755"/>
                  <a:gd name="connsiteY36" fmla="*/ 3657600 h 4297270"/>
                  <a:gd name="connsiteX37" fmla="*/ 4928740 w 5504755"/>
                  <a:gd name="connsiteY37" fmla="*/ 3649399 h 4297270"/>
                  <a:gd name="connsiteX38" fmla="*/ 4883635 w 5504755"/>
                  <a:gd name="connsiteY38" fmla="*/ 3637098 h 4297270"/>
                  <a:gd name="connsiteX39" fmla="*/ 4859032 w 5504755"/>
                  <a:gd name="connsiteY39" fmla="*/ 3624797 h 4297270"/>
                  <a:gd name="connsiteX40" fmla="*/ 4842630 w 5504755"/>
                  <a:gd name="connsiteY40" fmla="*/ 3616596 h 4297270"/>
                  <a:gd name="connsiteX41" fmla="*/ 4740119 w 5504755"/>
                  <a:gd name="connsiteY41" fmla="*/ 3596094 h 4297270"/>
                  <a:gd name="connsiteX42" fmla="*/ 4551499 w 5504755"/>
                  <a:gd name="connsiteY42" fmla="*/ 3518185 h 4297270"/>
                  <a:gd name="connsiteX43" fmla="*/ 4432585 w 5504755"/>
                  <a:gd name="connsiteY43" fmla="*/ 3452578 h 4297270"/>
                  <a:gd name="connsiteX44" fmla="*/ 4346476 w 5504755"/>
                  <a:gd name="connsiteY44" fmla="*/ 3399272 h 4297270"/>
                  <a:gd name="connsiteX45" fmla="*/ 4264467 w 5504755"/>
                  <a:gd name="connsiteY45" fmla="*/ 3350066 h 4297270"/>
                  <a:gd name="connsiteX46" fmla="*/ 4120951 w 5504755"/>
                  <a:gd name="connsiteY46" fmla="*/ 3309063 h 4297270"/>
                  <a:gd name="connsiteX47" fmla="*/ 3977436 w 5504755"/>
                  <a:gd name="connsiteY47" fmla="*/ 3296761 h 4297270"/>
                  <a:gd name="connsiteX48" fmla="*/ 3825719 w 5504755"/>
                  <a:gd name="connsiteY48" fmla="*/ 3218852 h 4297270"/>
                  <a:gd name="connsiteX49" fmla="*/ 3715007 w 5504755"/>
                  <a:gd name="connsiteY49" fmla="*/ 3153245 h 4297270"/>
                  <a:gd name="connsiteX50" fmla="*/ 3604295 w 5504755"/>
                  <a:gd name="connsiteY50" fmla="*/ 3083537 h 4297270"/>
                  <a:gd name="connsiteX51" fmla="*/ 3481281 w 5504755"/>
                  <a:gd name="connsiteY51" fmla="*/ 3046633 h 4297270"/>
                  <a:gd name="connsiteX52" fmla="*/ 3436177 w 5504755"/>
                  <a:gd name="connsiteY52" fmla="*/ 2993328 h 4297270"/>
                  <a:gd name="connsiteX53" fmla="*/ 3448478 w 5504755"/>
                  <a:gd name="connsiteY53" fmla="*/ 2907218 h 4297270"/>
                  <a:gd name="connsiteX54" fmla="*/ 3362368 w 5504755"/>
                  <a:gd name="connsiteY54" fmla="*/ 2907218 h 4297270"/>
                  <a:gd name="connsiteX55" fmla="*/ 3161447 w 5504755"/>
                  <a:gd name="connsiteY55" fmla="*/ 2858012 h 4297270"/>
                  <a:gd name="connsiteX56" fmla="*/ 3095839 w 5504755"/>
                  <a:gd name="connsiteY56" fmla="*/ 2771903 h 4297270"/>
                  <a:gd name="connsiteX57" fmla="*/ 3071237 w 5504755"/>
                  <a:gd name="connsiteY57" fmla="*/ 2677593 h 4297270"/>
                  <a:gd name="connsiteX58" fmla="*/ 3050734 w 5504755"/>
                  <a:gd name="connsiteY58" fmla="*/ 2603785 h 4297270"/>
                  <a:gd name="connsiteX59" fmla="*/ 3009730 w 5504755"/>
                  <a:gd name="connsiteY59" fmla="*/ 2509475 h 4297270"/>
                  <a:gd name="connsiteX60" fmla="*/ 2968725 w 5504755"/>
                  <a:gd name="connsiteY60" fmla="*/ 2468470 h 4297270"/>
                  <a:gd name="connsiteX61" fmla="*/ 2894917 w 5504755"/>
                  <a:gd name="connsiteY61" fmla="*/ 2419265 h 4297270"/>
                  <a:gd name="connsiteX62" fmla="*/ 2771904 w 5504755"/>
                  <a:gd name="connsiteY62" fmla="*/ 2382361 h 4297270"/>
                  <a:gd name="connsiteX63" fmla="*/ 2739100 w 5504755"/>
                  <a:gd name="connsiteY63" fmla="*/ 2378260 h 4297270"/>
                  <a:gd name="connsiteX64" fmla="*/ 2476672 w 5504755"/>
                  <a:gd name="connsiteY64" fmla="*/ 2374160 h 4297270"/>
                  <a:gd name="connsiteX65" fmla="*/ 2427466 w 5504755"/>
                  <a:gd name="connsiteY65" fmla="*/ 2361859 h 4297270"/>
                  <a:gd name="connsiteX66" fmla="*/ 2304453 w 5504755"/>
                  <a:gd name="connsiteY66" fmla="*/ 2255247 h 4297270"/>
                  <a:gd name="connsiteX67" fmla="*/ 2259347 w 5504755"/>
                  <a:gd name="connsiteY67" fmla="*/ 2197841 h 4297270"/>
                  <a:gd name="connsiteX68" fmla="*/ 2222444 w 5504755"/>
                  <a:gd name="connsiteY68" fmla="*/ 2132234 h 4297270"/>
                  <a:gd name="connsiteX69" fmla="*/ 2128133 w 5504755"/>
                  <a:gd name="connsiteY69" fmla="*/ 2005120 h 4297270"/>
                  <a:gd name="connsiteX70" fmla="*/ 2058426 w 5504755"/>
                  <a:gd name="connsiteY70" fmla="*/ 1927211 h 4297270"/>
                  <a:gd name="connsiteX71" fmla="*/ 2017421 w 5504755"/>
                  <a:gd name="connsiteY71" fmla="*/ 1906708 h 4297270"/>
                  <a:gd name="connsiteX72" fmla="*/ 1968217 w 5504755"/>
                  <a:gd name="connsiteY72" fmla="*/ 1882106 h 4297270"/>
                  <a:gd name="connsiteX73" fmla="*/ 1849303 w 5504755"/>
                  <a:gd name="connsiteY73" fmla="*/ 1841102 h 4297270"/>
                  <a:gd name="connsiteX74" fmla="*/ 1742692 w 5504755"/>
                  <a:gd name="connsiteY74" fmla="*/ 1808298 h 4297270"/>
                  <a:gd name="connsiteX75" fmla="*/ 1668883 w 5504755"/>
                  <a:gd name="connsiteY75" fmla="*/ 1763194 h 4297270"/>
                  <a:gd name="connsiteX76" fmla="*/ 1504865 w 5504755"/>
                  <a:gd name="connsiteY76" fmla="*/ 1726289 h 4297270"/>
                  <a:gd name="connsiteX77" fmla="*/ 1357249 w 5504755"/>
                  <a:gd name="connsiteY77" fmla="*/ 1615577 h 4297270"/>
                  <a:gd name="connsiteX78" fmla="*/ 1295742 w 5504755"/>
                  <a:gd name="connsiteY78" fmla="*/ 1488464 h 4297270"/>
                  <a:gd name="connsiteX79" fmla="*/ 1217834 w 5504755"/>
                  <a:gd name="connsiteY79" fmla="*/ 1472062 h 4297270"/>
                  <a:gd name="connsiteX80" fmla="*/ 1123524 w 5504755"/>
                  <a:gd name="connsiteY80" fmla="*/ 1455659 h 4297270"/>
                  <a:gd name="connsiteX81" fmla="*/ 1041515 w 5504755"/>
                  <a:gd name="connsiteY81" fmla="*/ 1426957 h 4297270"/>
                  <a:gd name="connsiteX82" fmla="*/ 951305 w 5504755"/>
                  <a:gd name="connsiteY82" fmla="*/ 1377751 h 4297270"/>
                  <a:gd name="connsiteX83" fmla="*/ 897999 w 5504755"/>
                  <a:gd name="connsiteY83" fmla="*/ 1344948 h 4297270"/>
                  <a:gd name="connsiteX84" fmla="*/ 824191 w 5504755"/>
                  <a:gd name="connsiteY84" fmla="*/ 1312144 h 4297270"/>
                  <a:gd name="connsiteX85" fmla="*/ 754483 w 5504755"/>
                  <a:gd name="connsiteY85" fmla="*/ 1299843 h 4297270"/>
                  <a:gd name="connsiteX86" fmla="*/ 692976 w 5504755"/>
                  <a:gd name="connsiteY86" fmla="*/ 1250636 h 4297270"/>
                  <a:gd name="connsiteX87" fmla="*/ 627369 w 5504755"/>
                  <a:gd name="connsiteY87" fmla="*/ 1209633 h 4297270"/>
                  <a:gd name="connsiteX88" fmla="*/ 602767 w 5504755"/>
                  <a:gd name="connsiteY88" fmla="*/ 1123524 h 4297270"/>
                  <a:gd name="connsiteX89" fmla="*/ 578164 w 5504755"/>
                  <a:gd name="connsiteY89" fmla="*/ 1021012 h 4297270"/>
                  <a:gd name="connsiteX90" fmla="*/ 549461 w 5504755"/>
                  <a:gd name="connsiteY90" fmla="*/ 885697 h 4297270"/>
                  <a:gd name="connsiteX91" fmla="*/ 471553 w 5504755"/>
                  <a:gd name="connsiteY91" fmla="*/ 787285 h 4297270"/>
                  <a:gd name="connsiteX92" fmla="*/ 299333 w 5504755"/>
                  <a:gd name="connsiteY92" fmla="*/ 623268 h 4297270"/>
                  <a:gd name="connsiteX93" fmla="*/ 246028 w 5504755"/>
                  <a:gd name="connsiteY93" fmla="*/ 508456 h 4297270"/>
                  <a:gd name="connsiteX94" fmla="*/ 151718 w 5504755"/>
                  <a:gd name="connsiteY94" fmla="*/ 266529 h 4297270"/>
                  <a:gd name="connsiteX95" fmla="*/ 0 w 5504755"/>
                  <a:gd name="connsiteY9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27151 w 5504755"/>
                  <a:gd name="connsiteY32" fmla="*/ 3686303 h 4297270"/>
                  <a:gd name="connsiteX33" fmla="*/ 5002548 w 5504755"/>
                  <a:gd name="connsiteY33" fmla="*/ 3678102 h 4297270"/>
                  <a:gd name="connsiteX34" fmla="*/ 4990246 w 5504755"/>
                  <a:gd name="connsiteY34" fmla="*/ 3674002 h 4297270"/>
                  <a:gd name="connsiteX35" fmla="*/ 4953342 w 5504755"/>
                  <a:gd name="connsiteY35" fmla="*/ 3657600 h 4297270"/>
                  <a:gd name="connsiteX36" fmla="*/ 4928740 w 5504755"/>
                  <a:gd name="connsiteY36" fmla="*/ 3649399 h 4297270"/>
                  <a:gd name="connsiteX37" fmla="*/ 4883635 w 5504755"/>
                  <a:gd name="connsiteY37" fmla="*/ 3637098 h 4297270"/>
                  <a:gd name="connsiteX38" fmla="*/ 4859032 w 5504755"/>
                  <a:gd name="connsiteY38" fmla="*/ 3624797 h 4297270"/>
                  <a:gd name="connsiteX39" fmla="*/ 4842630 w 5504755"/>
                  <a:gd name="connsiteY39" fmla="*/ 3616596 h 4297270"/>
                  <a:gd name="connsiteX40" fmla="*/ 4740119 w 5504755"/>
                  <a:gd name="connsiteY40" fmla="*/ 3596094 h 4297270"/>
                  <a:gd name="connsiteX41" fmla="*/ 4551499 w 5504755"/>
                  <a:gd name="connsiteY41" fmla="*/ 3518185 h 4297270"/>
                  <a:gd name="connsiteX42" fmla="*/ 4432585 w 5504755"/>
                  <a:gd name="connsiteY42" fmla="*/ 3452578 h 4297270"/>
                  <a:gd name="connsiteX43" fmla="*/ 4346476 w 5504755"/>
                  <a:gd name="connsiteY43" fmla="*/ 3399272 h 4297270"/>
                  <a:gd name="connsiteX44" fmla="*/ 4264467 w 5504755"/>
                  <a:gd name="connsiteY44" fmla="*/ 3350066 h 4297270"/>
                  <a:gd name="connsiteX45" fmla="*/ 4120951 w 5504755"/>
                  <a:gd name="connsiteY45" fmla="*/ 3309063 h 4297270"/>
                  <a:gd name="connsiteX46" fmla="*/ 3977436 w 5504755"/>
                  <a:gd name="connsiteY46" fmla="*/ 3296761 h 4297270"/>
                  <a:gd name="connsiteX47" fmla="*/ 3825719 w 5504755"/>
                  <a:gd name="connsiteY47" fmla="*/ 3218852 h 4297270"/>
                  <a:gd name="connsiteX48" fmla="*/ 3715007 w 5504755"/>
                  <a:gd name="connsiteY48" fmla="*/ 3153245 h 4297270"/>
                  <a:gd name="connsiteX49" fmla="*/ 3604295 w 5504755"/>
                  <a:gd name="connsiteY49" fmla="*/ 3083537 h 4297270"/>
                  <a:gd name="connsiteX50" fmla="*/ 3481281 w 5504755"/>
                  <a:gd name="connsiteY50" fmla="*/ 3046633 h 4297270"/>
                  <a:gd name="connsiteX51" fmla="*/ 3436177 w 5504755"/>
                  <a:gd name="connsiteY51" fmla="*/ 2993328 h 4297270"/>
                  <a:gd name="connsiteX52" fmla="*/ 3448478 w 5504755"/>
                  <a:gd name="connsiteY52" fmla="*/ 2907218 h 4297270"/>
                  <a:gd name="connsiteX53" fmla="*/ 3362368 w 5504755"/>
                  <a:gd name="connsiteY53" fmla="*/ 2907218 h 4297270"/>
                  <a:gd name="connsiteX54" fmla="*/ 3161447 w 5504755"/>
                  <a:gd name="connsiteY54" fmla="*/ 2858012 h 4297270"/>
                  <a:gd name="connsiteX55" fmla="*/ 3095839 w 5504755"/>
                  <a:gd name="connsiteY55" fmla="*/ 2771903 h 4297270"/>
                  <a:gd name="connsiteX56" fmla="*/ 3071237 w 5504755"/>
                  <a:gd name="connsiteY56" fmla="*/ 2677593 h 4297270"/>
                  <a:gd name="connsiteX57" fmla="*/ 3050734 w 5504755"/>
                  <a:gd name="connsiteY57" fmla="*/ 2603785 h 4297270"/>
                  <a:gd name="connsiteX58" fmla="*/ 3009730 w 5504755"/>
                  <a:gd name="connsiteY58" fmla="*/ 2509475 h 4297270"/>
                  <a:gd name="connsiteX59" fmla="*/ 2968725 w 5504755"/>
                  <a:gd name="connsiteY59" fmla="*/ 2468470 h 4297270"/>
                  <a:gd name="connsiteX60" fmla="*/ 2894917 w 5504755"/>
                  <a:gd name="connsiteY60" fmla="*/ 2419265 h 4297270"/>
                  <a:gd name="connsiteX61" fmla="*/ 2771904 w 5504755"/>
                  <a:gd name="connsiteY61" fmla="*/ 2382361 h 4297270"/>
                  <a:gd name="connsiteX62" fmla="*/ 2739100 w 5504755"/>
                  <a:gd name="connsiteY62" fmla="*/ 2378260 h 4297270"/>
                  <a:gd name="connsiteX63" fmla="*/ 2476672 w 5504755"/>
                  <a:gd name="connsiteY63" fmla="*/ 2374160 h 4297270"/>
                  <a:gd name="connsiteX64" fmla="*/ 2427466 w 5504755"/>
                  <a:gd name="connsiteY64" fmla="*/ 2361859 h 4297270"/>
                  <a:gd name="connsiteX65" fmla="*/ 2304453 w 5504755"/>
                  <a:gd name="connsiteY65" fmla="*/ 2255247 h 4297270"/>
                  <a:gd name="connsiteX66" fmla="*/ 2259347 w 5504755"/>
                  <a:gd name="connsiteY66" fmla="*/ 2197841 h 4297270"/>
                  <a:gd name="connsiteX67" fmla="*/ 2222444 w 5504755"/>
                  <a:gd name="connsiteY67" fmla="*/ 2132234 h 4297270"/>
                  <a:gd name="connsiteX68" fmla="*/ 2128133 w 5504755"/>
                  <a:gd name="connsiteY68" fmla="*/ 2005120 h 4297270"/>
                  <a:gd name="connsiteX69" fmla="*/ 2058426 w 5504755"/>
                  <a:gd name="connsiteY69" fmla="*/ 1927211 h 4297270"/>
                  <a:gd name="connsiteX70" fmla="*/ 2017421 w 5504755"/>
                  <a:gd name="connsiteY70" fmla="*/ 1906708 h 4297270"/>
                  <a:gd name="connsiteX71" fmla="*/ 1968217 w 5504755"/>
                  <a:gd name="connsiteY71" fmla="*/ 1882106 h 4297270"/>
                  <a:gd name="connsiteX72" fmla="*/ 1849303 w 5504755"/>
                  <a:gd name="connsiteY72" fmla="*/ 1841102 h 4297270"/>
                  <a:gd name="connsiteX73" fmla="*/ 1742692 w 5504755"/>
                  <a:gd name="connsiteY73" fmla="*/ 1808298 h 4297270"/>
                  <a:gd name="connsiteX74" fmla="*/ 1668883 w 5504755"/>
                  <a:gd name="connsiteY74" fmla="*/ 1763194 h 4297270"/>
                  <a:gd name="connsiteX75" fmla="*/ 1504865 w 5504755"/>
                  <a:gd name="connsiteY75" fmla="*/ 1726289 h 4297270"/>
                  <a:gd name="connsiteX76" fmla="*/ 1357249 w 5504755"/>
                  <a:gd name="connsiteY76" fmla="*/ 1615577 h 4297270"/>
                  <a:gd name="connsiteX77" fmla="*/ 1295742 w 5504755"/>
                  <a:gd name="connsiteY77" fmla="*/ 1488464 h 4297270"/>
                  <a:gd name="connsiteX78" fmla="*/ 1217834 w 5504755"/>
                  <a:gd name="connsiteY78" fmla="*/ 1472062 h 4297270"/>
                  <a:gd name="connsiteX79" fmla="*/ 1123524 w 5504755"/>
                  <a:gd name="connsiteY79" fmla="*/ 1455659 h 4297270"/>
                  <a:gd name="connsiteX80" fmla="*/ 1041515 w 5504755"/>
                  <a:gd name="connsiteY80" fmla="*/ 1426957 h 4297270"/>
                  <a:gd name="connsiteX81" fmla="*/ 951305 w 5504755"/>
                  <a:gd name="connsiteY81" fmla="*/ 1377751 h 4297270"/>
                  <a:gd name="connsiteX82" fmla="*/ 897999 w 5504755"/>
                  <a:gd name="connsiteY82" fmla="*/ 1344948 h 4297270"/>
                  <a:gd name="connsiteX83" fmla="*/ 824191 w 5504755"/>
                  <a:gd name="connsiteY83" fmla="*/ 1312144 h 4297270"/>
                  <a:gd name="connsiteX84" fmla="*/ 754483 w 5504755"/>
                  <a:gd name="connsiteY84" fmla="*/ 1299843 h 4297270"/>
                  <a:gd name="connsiteX85" fmla="*/ 692976 w 5504755"/>
                  <a:gd name="connsiteY85" fmla="*/ 1250636 h 4297270"/>
                  <a:gd name="connsiteX86" fmla="*/ 627369 w 5504755"/>
                  <a:gd name="connsiteY86" fmla="*/ 1209633 h 4297270"/>
                  <a:gd name="connsiteX87" fmla="*/ 602767 w 5504755"/>
                  <a:gd name="connsiteY87" fmla="*/ 1123524 h 4297270"/>
                  <a:gd name="connsiteX88" fmla="*/ 578164 w 5504755"/>
                  <a:gd name="connsiteY88" fmla="*/ 1021012 h 4297270"/>
                  <a:gd name="connsiteX89" fmla="*/ 549461 w 5504755"/>
                  <a:gd name="connsiteY89" fmla="*/ 885697 h 4297270"/>
                  <a:gd name="connsiteX90" fmla="*/ 471553 w 5504755"/>
                  <a:gd name="connsiteY90" fmla="*/ 787285 h 4297270"/>
                  <a:gd name="connsiteX91" fmla="*/ 299333 w 5504755"/>
                  <a:gd name="connsiteY91" fmla="*/ 623268 h 4297270"/>
                  <a:gd name="connsiteX92" fmla="*/ 246028 w 5504755"/>
                  <a:gd name="connsiteY92" fmla="*/ 508456 h 4297270"/>
                  <a:gd name="connsiteX93" fmla="*/ 151718 w 5504755"/>
                  <a:gd name="connsiteY93" fmla="*/ 266529 h 4297270"/>
                  <a:gd name="connsiteX94" fmla="*/ 0 w 5504755"/>
                  <a:gd name="connsiteY9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51753 w 5504755"/>
                  <a:gd name="connsiteY30" fmla="*/ 3698605 h 4297270"/>
                  <a:gd name="connsiteX31" fmla="*/ 5039452 w 5504755"/>
                  <a:gd name="connsiteY31" fmla="*/ 3694504 h 4297270"/>
                  <a:gd name="connsiteX32" fmla="*/ 5002548 w 5504755"/>
                  <a:gd name="connsiteY32" fmla="*/ 3678102 h 4297270"/>
                  <a:gd name="connsiteX33" fmla="*/ 4990246 w 5504755"/>
                  <a:gd name="connsiteY33" fmla="*/ 3674002 h 4297270"/>
                  <a:gd name="connsiteX34" fmla="*/ 4953342 w 5504755"/>
                  <a:gd name="connsiteY34" fmla="*/ 3657600 h 4297270"/>
                  <a:gd name="connsiteX35" fmla="*/ 4928740 w 5504755"/>
                  <a:gd name="connsiteY35" fmla="*/ 3649399 h 4297270"/>
                  <a:gd name="connsiteX36" fmla="*/ 4883635 w 5504755"/>
                  <a:gd name="connsiteY36" fmla="*/ 3637098 h 4297270"/>
                  <a:gd name="connsiteX37" fmla="*/ 4859032 w 5504755"/>
                  <a:gd name="connsiteY37" fmla="*/ 3624797 h 4297270"/>
                  <a:gd name="connsiteX38" fmla="*/ 4842630 w 5504755"/>
                  <a:gd name="connsiteY38" fmla="*/ 3616596 h 4297270"/>
                  <a:gd name="connsiteX39" fmla="*/ 4740119 w 5504755"/>
                  <a:gd name="connsiteY39" fmla="*/ 3596094 h 4297270"/>
                  <a:gd name="connsiteX40" fmla="*/ 4551499 w 5504755"/>
                  <a:gd name="connsiteY40" fmla="*/ 3518185 h 4297270"/>
                  <a:gd name="connsiteX41" fmla="*/ 4432585 w 5504755"/>
                  <a:gd name="connsiteY41" fmla="*/ 3452578 h 4297270"/>
                  <a:gd name="connsiteX42" fmla="*/ 4346476 w 5504755"/>
                  <a:gd name="connsiteY42" fmla="*/ 3399272 h 4297270"/>
                  <a:gd name="connsiteX43" fmla="*/ 4264467 w 5504755"/>
                  <a:gd name="connsiteY43" fmla="*/ 3350066 h 4297270"/>
                  <a:gd name="connsiteX44" fmla="*/ 4120951 w 5504755"/>
                  <a:gd name="connsiteY44" fmla="*/ 3309063 h 4297270"/>
                  <a:gd name="connsiteX45" fmla="*/ 3977436 w 5504755"/>
                  <a:gd name="connsiteY45" fmla="*/ 3296761 h 4297270"/>
                  <a:gd name="connsiteX46" fmla="*/ 3825719 w 5504755"/>
                  <a:gd name="connsiteY46" fmla="*/ 3218852 h 4297270"/>
                  <a:gd name="connsiteX47" fmla="*/ 3715007 w 5504755"/>
                  <a:gd name="connsiteY47" fmla="*/ 3153245 h 4297270"/>
                  <a:gd name="connsiteX48" fmla="*/ 3604295 w 5504755"/>
                  <a:gd name="connsiteY48" fmla="*/ 3083537 h 4297270"/>
                  <a:gd name="connsiteX49" fmla="*/ 3481281 w 5504755"/>
                  <a:gd name="connsiteY49" fmla="*/ 3046633 h 4297270"/>
                  <a:gd name="connsiteX50" fmla="*/ 3436177 w 5504755"/>
                  <a:gd name="connsiteY50" fmla="*/ 2993328 h 4297270"/>
                  <a:gd name="connsiteX51" fmla="*/ 3448478 w 5504755"/>
                  <a:gd name="connsiteY51" fmla="*/ 2907218 h 4297270"/>
                  <a:gd name="connsiteX52" fmla="*/ 3362368 w 5504755"/>
                  <a:gd name="connsiteY52" fmla="*/ 2907218 h 4297270"/>
                  <a:gd name="connsiteX53" fmla="*/ 3161447 w 5504755"/>
                  <a:gd name="connsiteY53" fmla="*/ 2858012 h 4297270"/>
                  <a:gd name="connsiteX54" fmla="*/ 3095839 w 5504755"/>
                  <a:gd name="connsiteY54" fmla="*/ 2771903 h 4297270"/>
                  <a:gd name="connsiteX55" fmla="*/ 3071237 w 5504755"/>
                  <a:gd name="connsiteY55" fmla="*/ 2677593 h 4297270"/>
                  <a:gd name="connsiteX56" fmla="*/ 3050734 w 5504755"/>
                  <a:gd name="connsiteY56" fmla="*/ 2603785 h 4297270"/>
                  <a:gd name="connsiteX57" fmla="*/ 3009730 w 5504755"/>
                  <a:gd name="connsiteY57" fmla="*/ 2509475 h 4297270"/>
                  <a:gd name="connsiteX58" fmla="*/ 2968725 w 5504755"/>
                  <a:gd name="connsiteY58" fmla="*/ 2468470 h 4297270"/>
                  <a:gd name="connsiteX59" fmla="*/ 2894917 w 5504755"/>
                  <a:gd name="connsiteY59" fmla="*/ 2419265 h 4297270"/>
                  <a:gd name="connsiteX60" fmla="*/ 2771904 w 5504755"/>
                  <a:gd name="connsiteY60" fmla="*/ 2382361 h 4297270"/>
                  <a:gd name="connsiteX61" fmla="*/ 2739100 w 5504755"/>
                  <a:gd name="connsiteY61" fmla="*/ 2378260 h 4297270"/>
                  <a:gd name="connsiteX62" fmla="*/ 2476672 w 5504755"/>
                  <a:gd name="connsiteY62" fmla="*/ 2374160 h 4297270"/>
                  <a:gd name="connsiteX63" fmla="*/ 2427466 w 5504755"/>
                  <a:gd name="connsiteY63" fmla="*/ 2361859 h 4297270"/>
                  <a:gd name="connsiteX64" fmla="*/ 2304453 w 5504755"/>
                  <a:gd name="connsiteY64" fmla="*/ 2255247 h 4297270"/>
                  <a:gd name="connsiteX65" fmla="*/ 2259347 w 5504755"/>
                  <a:gd name="connsiteY65" fmla="*/ 2197841 h 4297270"/>
                  <a:gd name="connsiteX66" fmla="*/ 2222444 w 5504755"/>
                  <a:gd name="connsiteY66" fmla="*/ 2132234 h 4297270"/>
                  <a:gd name="connsiteX67" fmla="*/ 2128133 w 5504755"/>
                  <a:gd name="connsiteY67" fmla="*/ 2005120 h 4297270"/>
                  <a:gd name="connsiteX68" fmla="*/ 2058426 w 5504755"/>
                  <a:gd name="connsiteY68" fmla="*/ 1927211 h 4297270"/>
                  <a:gd name="connsiteX69" fmla="*/ 2017421 w 5504755"/>
                  <a:gd name="connsiteY69" fmla="*/ 1906708 h 4297270"/>
                  <a:gd name="connsiteX70" fmla="*/ 1968217 w 5504755"/>
                  <a:gd name="connsiteY70" fmla="*/ 1882106 h 4297270"/>
                  <a:gd name="connsiteX71" fmla="*/ 1849303 w 5504755"/>
                  <a:gd name="connsiteY71" fmla="*/ 1841102 h 4297270"/>
                  <a:gd name="connsiteX72" fmla="*/ 1742692 w 5504755"/>
                  <a:gd name="connsiteY72" fmla="*/ 1808298 h 4297270"/>
                  <a:gd name="connsiteX73" fmla="*/ 1668883 w 5504755"/>
                  <a:gd name="connsiteY73" fmla="*/ 1763194 h 4297270"/>
                  <a:gd name="connsiteX74" fmla="*/ 1504865 w 5504755"/>
                  <a:gd name="connsiteY74" fmla="*/ 1726289 h 4297270"/>
                  <a:gd name="connsiteX75" fmla="*/ 1357249 w 5504755"/>
                  <a:gd name="connsiteY75" fmla="*/ 1615577 h 4297270"/>
                  <a:gd name="connsiteX76" fmla="*/ 1295742 w 5504755"/>
                  <a:gd name="connsiteY76" fmla="*/ 1488464 h 4297270"/>
                  <a:gd name="connsiteX77" fmla="*/ 1217834 w 5504755"/>
                  <a:gd name="connsiteY77" fmla="*/ 1472062 h 4297270"/>
                  <a:gd name="connsiteX78" fmla="*/ 1123524 w 5504755"/>
                  <a:gd name="connsiteY78" fmla="*/ 1455659 h 4297270"/>
                  <a:gd name="connsiteX79" fmla="*/ 1041515 w 5504755"/>
                  <a:gd name="connsiteY79" fmla="*/ 1426957 h 4297270"/>
                  <a:gd name="connsiteX80" fmla="*/ 951305 w 5504755"/>
                  <a:gd name="connsiteY80" fmla="*/ 1377751 h 4297270"/>
                  <a:gd name="connsiteX81" fmla="*/ 897999 w 5504755"/>
                  <a:gd name="connsiteY81" fmla="*/ 1344948 h 4297270"/>
                  <a:gd name="connsiteX82" fmla="*/ 824191 w 5504755"/>
                  <a:gd name="connsiteY82" fmla="*/ 1312144 h 4297270"/>
                  <a:gd name="connsiteX83" fmla="*/ 754483 w 5504755"/>
                  <a:gd name="connsiteY83" fmla="*/ 1299843 h 4297270"/>
                  <a:gd name="connsiteX84" fmla="*/ 692976 w 5504755"/>
                  <a:gd name="connsiteY84" fmla="*/ 1250636 h 4297270"/>
                  <a:gd name="connsiteX85" fmla="*/ 627369 w 5504755"/>
                  <a:gd name="connsiteY85" fmla="*/ 1209633 h 4297270"/>
                  <a:gd name="connsiteX86" fmla="*/ 602767 w 5504755"/>
                  <a:gd name="connsiteY86" fmla="*/ 1123524 h 4297270"/>
                  <a:gd name="connsiteX87" fmla="*/ 578164 w 5504755"/>
                  <a:gd name="connsiteY87" fmla="*/ 1021012 h 4297270"/>
                  <a:gd name="connsiteX88" fmla="*/ 549461 w 5504755"/>
                  <a:gd name="connsiteY88" fmla="*/ 885697 h 4297270"/>
                  <a:gd name="connsiteX89" fmla="*/ 471553 w 5504755"/>
                  <a:gd name="connsiteY89" fmla="*/ 787285 h 4297270"/>
                  <a:gd name="connsiteX90" fmla="*/ 299333 w 5504755"/>
                  <a:gd name="connsiteY90" fmla="*/ 623268 h 4297270"/>
                  <a:gd name="connsiteX91" fmla="*/ 246028 w 5504755"/>
                  <a:gd name="connsiteY91" fmla="*/ 508456 h 4297270"/>
                  <a:gd name="connsiteX92" fmla="*/ 151718 w 5504755"/>
                  <a:gd name="connsiteY92" fmla="*/ 266529 h 4297270"/>
                  <a:gd name="connsiteX93" fmla="*/ 0 w 5504755"/>
                  <a:gd name="connsiteY93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72255 w 5504755"/>
                  <a:gd name="connsiteY28" fmla="*/ 3723207 h 4297270"/>
                  <a:gd name="connsiteX29" fmla="*/ 5059954 w 5504755"/>
                  <a:gd name="connsiteY29" fmla="*/ 3710906 h 4297270"/>
                  <a:gd name="connsiteX30" fmla="*/ 5039452 w 5504755"/>
                  <a:gd name="connsiteY30" fmla="*/ 3694504 h 4297270"/>
                  <a:gd name="connsiteX31" fmla="*/ 5002548 w 5504755"/>
                  <a:gd name="connsiteY31" fmla="*/ 3678102 h 4297270"/>
                  <a:gd name="connsiteX32" fmla="*/ 4990246 w 5504755"/>
                  <a:gd name="connsiteY32" fmla="*/ 3674002 h 4297270"/>
                  <a:gd name="connsiteX33" fmla="*/ 4953342 w 5504755"/>
                  <a:gd name="connsiteY33" fmla="*/ 3657600 h 4297270"/>
                  <a:gd name="connsiteX34" fmla="*/ 4928740 w 5504755"/>
                  <a:gd name="connsiteY34" fmla="*/ 3649399 h 4297270"/>
                  <a:gd name="connsiteX35" fmla="*/ 4883635 w 5504755"/>
                  <a:gd name="connsiteY35" fmla="*/ 3637098 h 4297270"/>
                  <a:gd name="connsiteX36" fmla="*/ 4859032 w 5504755"/>
                  <a:gd name="connsiteY36" fmla="*/ 3624797 h 4297270"/>
                  <a:gd name="connsiteX37" fmla="*/ 4842630 w 5504755"/>
                  <a:gd name="connsiteY37" fmla="*/ 3616596 h 4297270"/>
                  <a:gd name="connsiteX38" fmla="*/ 4740119 w 5504755"/>
                  <a:gd name="connsiteY38" fmla="*/ 3596094 h 4297270"/>
                  <a:gd name="connsiteX39" fmla="*/ 4551499 w 5504755"/>
                  <a:gd name="connsiteY39" fmla="*/ 3518185 h 4297270"/>
                  <a:gd name="connsiteX40" fmla="*/ 4432585 w 5504755"/>
                  <a:gd name="connsiteY40" fmla="*/ 3452578 h 4297270"/>
                  <a:gd name="connsiteX41" fmla="*/ 4346476 w 5504755"/>
                  <a:gd name="connsiteY41" fmla="*/ 3399272 h 4297270"/>
                  <a:gd name="connsiteX42" fmla="*/ 4264467 w 5504755"/>
                  <a:gd name="connsiteY42" fmla="*/ 3350066 h 4297270"/>
                  <a:gd name="connsiteX43" fmla="*/ 4120951 w 5504755"/>
                  <a:gd name="connsiteY43" fmla="*/ 3309063 h 4297270"/>
                  <a:gd name="connsiteX44" fmla="*/ 3977436 w 5504755"/>
                  <a:gd name="connsiteY44" fmla="*/ 3296761 h 4297270"/>
                  <a:gd name="connsiteX45" fmla="*/ 3825719 w 5504755"/>
                  <a:gd name="connsiteY45" fmla="*/ 3218852 h 4297270"/>
                  <a:gd name="connsiteX46" fmla="*/ 3715007 w 5504755"/>
                  <a:gd name="connsiteY46" fmla="*/ 3153245 h 4297270"/>
                  <a:gd name="connsiteX47" fmla="*/ 3604295 w 5504755"/>
                  <a:gd name="connsiteY47" fmla="*/ 3083537 h 4297270"/>
                  <a:gd name="connsiteX48" fmla="*/ 3481281 w 5504755"/>
                  <a:gd name="connsiteY48" fmla="*/ 3046633 h 4297270"/>
                  <a:gd name="connsiteX49" fmla="*/ 3436177 w 5504755"/>
                  <a:gd name="connsiteY49" fmla="*/ 2993328 h 4297270"/>
                  <a:gd name="connsiteX50" fmla="*/ 3448478 w 5504755"/>
                  <a:gd name="connsiteY50" fmla="*/ 2907218 h 4297270"/>
                  <a:gd name="connsiteX51" fmla="*/ 3362368 w 5504755"/>
                  <a:gd name="connsiteY51" fmla="*/ 2907218 h 4297270"/>
                  <a:gd name="connsiteX52" fmla="*/ 3161447 w 5504755"/>
                  <a:gd name="connsiteY52" fmla="*/ 2858012 h 4297270"/>
                  <a:gd name="connsiteX53" fmla="*/ 3095839 w 5504755"/>
                  <a:gd name="connsiteY53" fmla="*/ 2771903 h 4297270"/>
                  <a:gd name="connsiteX54" fmla="*/ 3071237 w 5504755"/>
                  <a:gd name="connsiteY54" fmla="*/ 2677593 h 4297270"/>
                  <a:gd name="connsiteX55" fmla="*/ 3050734 w 5504755"/>
                  <a:gd name="connsiteY55" fmla="*/ 2603785 h 4297270"/>
                  <a:gd name="connsiteX56" fmla="*/ 3009730 w 5504755"/>
                  <a:gd name="connsiteY56" fmla="*/ 2509475 h 4297270"/>
                  <a:gd name="connsiteX57" fmla="*/ 2968725 w 5504755"/>
                  <a:gd name="connsiteY57" fmla="*/ 2468470 h 4297270"/>
                  <a:gd name="connsiteX58" fmla="*/ 2894917 w 5504755"/>
                  <a:gd name="connsiteY58" fmla="*/ 2419265 h 4297270"/>
                  <a:gd name="connsiteX59" fmla="*/ 2771904 w 5504755"/>
                  <a:gd name="connsiteY59" fmla="*/ 2382361 h 4297270"/>
                  <a:gd name="connsiteX60" fmla="*/ 2739100 w 5504755"/>
                  <a:gd name="connsiteY60" fmla="*/ 2378260 h 4297270"/>
                  <a:gd name="connsiteX61" fmla="*/ 2476672 w 5504755"/>
                  <a:gd name="connsiteY61" fmla="*/ 2374160 h 4297270"/>
                  <a:gd name="connsiteX62" fmla="*/ 2427466 w 5504755"/>
                  <a:gd name="connsiteY62" fmla="*/ 2361859 h 4297270"/>
                  <a:gd name="connsiteX63" fmla="*/ 2304453 w 5504755"/>
                  <a:gd name="connsiteY63" fmla="*/ 2255247 h 4297270"/>
                  <a:gd name="connsiteX64" fmla="*/ 2259347 w 5504755"/>
                  <a:gd name="connsiteY64" fmla="*/ 2197841 h 4297270"/>
                  <a:gd name="connsiteX65" fmla="*/ 2222444 w 5504755"/>
                  <a:gd name="connsiteY65" fmla="*/ 2132234 h 4297270"/>
                  <a:gd name="connsiteX66" fmla="*/ 2128133 w 5504755"/>
                  <a:gd name="connsiteY66" fmla="*/ 2005120 h 4297270"/>
                  <a:gd name="connsiteX67" fmla="*/ 2058426 w 5504755"/>
                  <a:gd name="connsiteY67" fmla="*/ 1927211 h 4297270"/>
                  <a:gd name="connsiteX68" fmla="*/ 2017421 w 5504755"/>
                  <a:gd name="connsiteY68" fmla="*/ 1906708 h 4297270"/>
                  <a:gd name="connsiteX69" fmla="*/ 1968217 w 5504755"/>
                  <a:gd name="connsiteY69" fmla="*/ 1882106 h 4297270"/>
                  <a:gd name="connsiteX70" fmla="*/ 1849303 w 5504755"/>
                  <a:gd name="connsiteY70" fmla="*/ 1841102 h 4297270"/>
                  <a:gd name="connsiteX71" fmla="*/ 1742692 w 5504755"/>
                  <a:gd name="connsiteY71" fmla="*/ 1808298 h 4297270"/>
                  <a:gd name="connsiteX72" fmla="*/ 1668883 w 5504755"/>
                  <a:gd name="connsiteY72" fmla="*/ 1763194 h 4297270"/>
                  <a:gd name="connsiteX73" fmla="*/ 1504865 w 5504755"/>
                  <a:gd name="connsiteY73" fmla="*/ 1726289 h 4297270"/>
                  <a:gd name="connsiteX74" fmla="*/ 1357249 w 5504755"/>
                  <a:gd name="connsiteY74" fmla="*/ 1615577 h 4297270"/>
                  <a:gd name="connsiteX75" fmla="*/ 1295742 w 5504755"/>
                  <a:gd name="connsiteY75" fmla="*/ 1488464 h 4297270"/>
                  <a:gd name="connsiteX76" fmla="*/ 1217834 w 5504755"/>
                  <a:gd name="connsiteY76" fmla="*/ 1472062 h 4297270"/>
                  <a:gd name="connsiteX77" fmla="*/ 1123524 w 5504755"/>
                  <a:gd name="connsiteY77" fmla="*/ 1455659 h 4297270"/>
                  <a:gd name="connsiteX78" fmla="*/ 1041515 w 5504755"/>
                  <a:gd name="connsiteY78" fmla="*/ 1426957 h 4297270"/>
                  <a:gd name="connsiteX79" fmla="*/ 951305 w 5504755"/>
                  <a:gd name="connsiteY79" fmla="*/ 1377751 h 4297270"/>
                  <a:gd name="connsiteX80" fmla="*/ 897999 w 5504755"/>
                  <a:gd name="connsiteY80" fmla="*/ 1344948 h 4297270"/>
                  <a:gd name="connsiteX81" fmla="*/ 824191 w 5504755"/>
                  <a:gd name="connsiteY81" fmla="*/ 1312144 h 4297270"/>
                  <a:gd name="connsiteX82" fmla="*/ 754483 w 5504755"/>
                  <a:gd name="connsiteY82" fmla="*/ 1299843 h 4297270"/>
                  <a:gd name="connsiteX83" fmla="*/ 692976 w 5504755"/>
                  <a:gd name="connsiteY83" fmla="*/ 1250636 h 4297270"/>
                  <a:gd name="connsiteX84" fmla="*/ 627369 w 5504755"/>
                  <a:gd name="connsiteY84" fmla="*/ 1209633 h 4297270"/>
                  <a:gd name="connsiteX85" fmla="*/ 602767 w 5504755"/>
                  <a:gd name="connsiteY85" fmla="*/ 1123524 h 4297270"/>
                  <a:gd name="connsiteX86" fmla="*/ 578164 w 5504755"/>
                  <a:gd name="connsiteY86" fmla="*/ 1021012 h 4297270"/>
                  <a:gd name="connsiteX87" fmla="*/ 549461 w 5504755"/>
                  <a:gd name="connsiteY87" fmla="*/ 885697 h 4297270"/>
                  <a:gd name="connsiteX88" fmla="*/ 471553 w 5504755"/>
                  <a:gd name="connsiteY88" fmla="*/ 787285 h 4297270"/>
                  <a:gd name="connsiteX89" fmla="*/ 299333 w 5504755"/>
                  <a:gd name="connsiteY89" fmla="*/ 623268 h 4297270"/>
                  <a:gd name="connsiteX90" fmla="*/ 246028 w 5504755"/>
                  <a:gd name="connsiteY90" fmla="*/ 508456 h 4297270"/>
                  <a:gd name="connsiteX91" fmla="*/ 151718 w 5504755"/>
                  <a:gd name="connsiteY91" fmla="*/ 266529 h 4297270"/>
                  <a:gd name="connsiteX92" fmla="*/ 0 w 5504755"/>
                  <a:gd name="connsiteY92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109159 w 5504755"/>
                  <a:gd name="connsiteY26" fmla="*/ 3764212 h 4297270"/>
                  <a:gd name="connsiteX27" fmla="*/ 5096858 w 5504755"/>
                  <a:gd name="connsiteY27" fmla="*/ 3739609 h 4297270"/>
                  <a:gd name="connsiteX28" fmla="*/ 5059954 w 5504755"/>
                  <a:gd name="connsiteY28" fmla="*/ 3710906 h 4297270"/>
                  <a:gd name="connsiteX29" fmla="*/ 5039452 w 5504755"/>
                  <a:gd name="connsiteY29" fmla="*/ 3694504 h 4297270"/>
                  <a:gd name="connsiteX30" fmla="*/ 5002548 w 5504755"/>
                  <a:gd name="connsiteY30" fmla="*/ 3678102 h 4297270"/>
                  <a:gd name="connsiteX31" fmla="*/ 4990246 w 5504755"/>
                  <a:gd name="connsiteY31" fmla="*/ 3674002 h 4297270"/>
                  <a:gd name="connsiteX32" fmla="*/ 4953342 w 5504755"/>
                  <a:gd name="connsiteY32" fmla="*/ 3657600 h 4297270"/>
                  <a:gd name="connsiteX33" fmla="*/ 4928740 w 5504755"/>
                  <a:gd name="connsiteY33" fmla="*/ 3649399 h 4297270"/>
                  <a:gd name="connsiteX34" fmla="*/ 4883635 w 5504755"/>
                  <a:gd name="connsiteY34" fmla="*/ 3637098 h 4297270"/>
                  <a:gd name="connsiteX35" fmla="*/ 4859032 w 5504755"/>
                  <a:gd name="connsiteY35" fmla="*/ 3624797 h 4297270"/>
                  <a:gd name="connsiteX36" fmla="*/ 4842630 w 5504755"/>
                  <a:gd name="connsiteY36" fmla="*/ 3616596 h 4297270"/>
                  <a:gd name="connsiteX37" fmla="*/ 4740119 w 5504755"/>
                  <a:gd name="connsiteY37" fmla="*/ 3596094 h 4297270"/>
                  <a:gd name="connsiteX38" fmla="*/ 4551499 w 5504755"/>
                  <a:gd name="connsiteY38" fmla="*/ 3518185 h 4297270"/>
                  <a:gd name="connsiteX39" fmla="*/ 4432585 w 5504755"/>
                  <a:gd name="connsiteY39" fmla="*/ 3452578 h 4297270"/>
                  <a:gd name="connsiteX40" fmla="*/ 4346476 w 5504755"/>
                  <a:gd name="connsiteY40" fmla="*/ 3399272 h 4297270"/>
                  <a:gd name="connsiteX41" fmla="*/ 4264467 w 5504755"/>
                  <a:gd name="connsiteY41" fmla="*/ 3350066 h 4297270"/>
                  <a:gd name="connsiteX42" fmla="*/ 4120951 w 5504755"/>
                  <a:gd name="connsiteY42" fmla="*/ 3309063 h 4297270"/>
                  <a:gd name="connsiteX43" fmla="*/ 3977436 w 5504755"/>
                  <a:gd name="connsiteY43" fmla="*/ 3296761 h 4297270"/>
                  <a:gd name="connsiteX44" fmla="*/ 3825719 w 5504755"/>
                  <a:gd name="connsiteY44" fmla="*/ 3218852 h 4297270"/>
                  <a:gd name="connsiteX45" fmla="*/ 3715007 w 5504755"/>
                  <a:gd name="connsiteY45" fmla="*/ 3153245 h 4297270"/>
                  <a:gd name="connsiteX46" fmla="*/ 3604295 w 5504755"/>
                  <a:gd name="connsiteY46" fmla="*/ 3083537 h 4297270"/>
                  <a:gd name="connsiteX47" fmla="*/ 3481281 w 5504755"/>
                  <a:gd name="connsiteY47" fmla="*/ 3046633 h 4297270"/>
                  <a:gd name="connsiteX48" fmla="*/ 3436177 w 5504755"/>
                  <a:gd name="connsiteY48" fmla="*/ 2993328 h 4297270"/>
                  <a:gd name="connsiteX49" fmla="*/ 3448478 w 5504755"/>
                  <a:gd name="connsiteY49" fmla="*/ 2907218 h 4297270"/>
                  <a:gd name="connsiteX50" fmla="*/ 3362368 w 5504755"/>
                  <a:gd name="connsiteY50" fmla="*/ 2907218 h 4297270"/>
                  <a:gd name="connsiteX51" fmla="*/ 3161447 w 5504755"/>
                  <a:gd name="connsiteY51" fmla="*/ 2858012 h 4297270"/>
                  <a:gd name="connsiteX52" fmla="*/ 3095839 w 5504755"/>
                  <a:gd name="connsiteY52" fmla="*/ 2771903 h 4297270"/>
                  <a:gd name="connsiteX53" fmla="*/ 3071237 w 5504755"/>
                  <a:gd name="connsiteY53" fmla="*/ 2677593 h 4297270"/>
                  <a:gd name="connsiteX54" fmla="*/ 3050734 w 5504755"/>
                  <a:gd name="connsiteY54" fmla="*/ 2603785 h 4297270"/>
                  <a:gd name="connsiteX55" fmla="*/ 3009730 w 5504755"/>
                  <a:gd name="connsiteY55" fmla="*/ 2509475 h 4297270"/>
                  <a:gd name="connsiteX56" fmla="*/ 2968725 w 5504755"/>
                  <a:gd name="connsiteY56" fmla="*/ 2468470 h 4297270"/>
                  <a:gd name="connsiteX57" fmla="*/ 2894917 w 5504755"/>
                  <a:gd name="connsiteY57" fmla="*/ 2419265 h 4297270"/>
                  <a:gd name="connsiteX58" fmla="*/ 2771904 w 5504755"/>
                  <a:gd name="connsiteY58" fmla="*/ 2382361 h 4297270"/>
                  <a:gd name="connsiteX59" fmla="*/ 2739100 w 5504755"/>
                  <a:gd name="connsiteY59" fmla="*/ 2378260 h 4297270"/>
                  <a:gd name="connsiteX60" fmla="*/ 2476672 w 5504755"/>
                  <a:gd name="connsiteY60" fmla="*/ 2374160 h 4297270"/>
                  <a:gd name="connsiteX61" fmla="*/ 2427466 w 5504755"/>
                  <a:gd name="connsiteY61" fmla="*/ 2361859 h 4297270"/>
                  <a:gd name="connsiteX62" fmla="*/ 2304453 w 5504755"/>
                  <a:gd name="connsiteY62" fmla="*/ 2255247 h 4297270"/>
                  <a:gd name="connsiteX63" fmla="*/ 2259347 w 5504755"/>
                  <a:gd name="connsiteY63" fmla="*/ 2197841 h 4297270"/>
                  <a:gd name="connsiteX64" fmla="*/ 2222444 w 5504755"/>
                  <a:gd name="connsiteY64" fmla="*/ 2132234 h 4297270"/>
                  <a:gd name="connsiteX65" fmla="*/ 2128133 w 5504755"/>
                  <a:gd name="connsiteY65" fmla="*/ 2005120 h 4297270"/>
                  <a:gd name="connsiteX66" fmla="*/ 2058426 w 5504755"/>
                  <a:gd name="connsiteY66" fmla="*/ 1927211 h 4297270"/>
                  <a:gd name="connsiteX67" fmla="*/ 2017421 w 5504755"/>
                  <a:gd name="connsiteY67" fmla="*/ 1906708 h 4297270"/>
                  <a:gd name="connsiteX68" fmla="*/ 1968217 w 5504755"/>
                  <a:gd name="connsiteY68" fmla="*/ 1882106 h 4297270"/>
                  <a:gd name="connsiteX69" fmla="*/ 1849303 w 5504755"/>
                  <a:gd name="connsiteY69" fmla="*/ 1841102 h 4297270"/>
                  <a:gd name="connsiteX70" fmla="*/ 1742692 w 5504755"/>
                  <a:gd name="connsiteY70" fmla="*/ 1808298 h 4297270"/>
                  <a:gd name="connsiteX71" fmla="*/ 1668883 w 5504755"/>
                  <a:gd name="connsiteY71" fmla="*/ 1763194 h 4297270"/>
                  <a:gd name="connsiteX72" fmla="*/ 1504865 w 5504755"/>
                  <a:gd name="connsiteY72" fmla="*/ 1726289 h 4297270"/>
                  <a:gd name="connsiteX73" fmla="*/ 1357249 w 5504755"/>
                  <a:gd name="connsiteY73" fmla="*/ 1615577 h 4297270"/>
                  <a:gd name="connsiteX74" fmla="*/ 1295742 w 5504755"/>
                  <a:gd name="connsiteY74" fmla="*/ 1488464 h 4297270"/>
                  <a:gd name="connsiteX75" fmla="*/ 1217834 w 5504755"/>
                  <a:gd name="connsiteY75" fmla="*/ 1472062 h 4297270"/>
                  <a:gd name="connsiteX76" fmla="*/ 1123524 w 5504755"/>
                  <a:gd name="connsiteY76" fmla="*/ 1455659 h 4297270"/>
                  <a:gd name="connsiteX77" fmla="*/ 1041515 w 5504755"/>
                  <a:gd name="connsiteY77" fmla="*/ 1426957 h 4297270"/>
                  <a:gd name="connsiteX78" fmla="*/ 951305 w 5504755"/>
                  <a:gd name="connsiteY78" fmla="*/ 1377751 h 4297270"/>
                  <a:gd name="connsiteX79" fmla="*/ 897999 w 5504755"/>
                  <a:gd name="connsiteY79" fmla="*/ 1344948 h 4297270"/>
                  <a:gd name="connsiteX80" fmla="*/ 824191 w 5504755"/>
                  <a:gd name="connsiteY80" fmla="*/ 1312144 h 4297270"/>
                  <a:gd name="connsiteX81" fmla="*/ 754483 w 5504755"/>
                  <a:gd name="connsiteY81" fmla="*/ 1299843 h 4297270"/>
                  <a:gd name="connsiteX82" fmla="*/ 692976 w 5504755"/>
                  <a:gd name="connsiteY82" fmla="*/ 1250636 h 4297270"/>
                  <a:gd name="connsiteX83" fmla="*/ 627369 w 5504755"/>
                  <a:gd name="connsiteY83" fmla="*/ 1209633 h 4297270"/>
                  <a:gd name="connsiteX84" fmla="*/ 602767 w 5504755"/>
                  <a:gd name="connsiteY84" fmla="*/ 1123524 h 4297270"/>
                  <a:gd name="connsiteX85" fmla="*/ 578164 w 5504755"/>
                  <a:gd name="connsiteY85" fmla="*/ 1021012 h 4297270"/>
                  <a:gd name="connsiteX86" fmla="*/ 549461 w 5504755"/>
                  <a:gd name="connsiteY86" fmla="*/ 885697 h 4297270"/>
                  <a:gd name="connsiteX87" fmla="*/ 471553 w 5504755"/>
                  <a:gd name="connsiteY87" fmla="*/ 787285 h 4297270"/>
                  <a:gd name="connsiteX88" fmla="*/ 299333 w 5504755"/>
                  <a:gd name="connsiteY88" fmla="*/ 623268 h 4297270"/>
                  <a:gd name="connsiteX89" fmla="*/ 246028 w 5504755"/>
                  <a:gd name="connsiteY89" fmla="*/ 508456 h 4297270"/>
                  <a:gd name="connsiteX90" fmla="*/ 151718 w 5504755"/>
                  <a:gd name="connsiteY90" fmla="*/ 266529 h 4297270"/>
                  <a:gd name="connsiteX91" fmla="*/ 0 w 5504755"/>
                  <a:gd name="connsiteY91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62465 w 5504755"/>
                  <a:gd name="connsiteY23" fmla="*/ 3821618 h 4297270"/>
                  <a:gd name="connsiteX24" fmla="*/ 5150164 w 5504755"/>
                  <a:gd name="connsiteY24" fmla="*/ 3813417 h 4297270"/>
                  <a:gd name="connsiteX25" fmla="*/ 5133762 w 5504755"/>
                  <a:gd name="connsiteY25" fmla="*/ 3788815 h 4297270"/>
                  <a:gd name="connsiteX26" fmla="*/ 5096858 w 5504755"/>
                  <a:gd name="connsiteY26" fmla="*/ 3739609 h 4297270"/>
                  <a:gd name="connsiteX27" fmla="*/ 5059954 w 5504755"/>
                  <a:gd name="connsiteY27" fmla="*/ 3710906 h 4297270"/>
                  <a:gd name="connsiteX28" fmla="*/ 5039452 w 5504755"/>
                  <a:gd name="connsiteY28" fmla="*/ 3694504 h 4297270"/>
                  <a:gd name="connsiteX29" fmla="*/ 5002548 w 5504755"/>
                  <a:gd name="connsiteY29" fmla="*/ 3678102 h 4297270"/>
                  <a:gd name="connsiteX30" fmla="*/ 4990246 w 5504755"/>
                  <a:gd name="connsiteY30" fmla="*/ 3674002 h 4297270"/>
                  <a:gd name="connsiteX31" fmla="*/ 4953342 w 5504755"/>
                  <a:gd name="connsiteY31" fmla="*/ 3657600 h 4297270"/>
                  <a:gd name="connsiteX32" fmla="*/ 4928740 w 5504755"/>
                  <a:gd name="connsiteY32" fmla="*/ 3649399 h 4297270"/>
                  <a:gd name="connsiteX33" fmla="*/ 4883635 w 5504755"/>
                  <a:gd name="connsiteY33" fmla="*/ 3637098 h 4297270"/>
                  <a:gd name="connsiteX34" fmla="*/ 4859032 w 5504755"/>
                  <a:gd name="connsiteY34" fmla="*/ 3624797 h 4297270"/>
                  <a:gd name="connsiteX35" fmla="*/ 4842630 w 5504755"/>
                  <a:gd name="connsiteY35" fmla="*/ 3616596 h 4297270"/>
                  <a:gd name="connsiteX36" fmla="*/ 4740119 w 5504755"/>
                  <a:gd name="connsiteY36" fmla="*/ 3596094 h 4297270"/>
                  <a:gd name="connsiteX37" fmla="*/ 4551499 w 5504755"/>
                  <a:gd name="connsiteY37" fmla="*/ 3518185 h 4297270"/>
                  <a:gd name="connsiteX38" fmla="*/ 4432585 w 5504755"/>
                  <a:gd name="connsiteY38" fmla="*/ 3452578 h 4297270"/>
                  <a:gd name="connsiteX39" fmla="*/ 4346476 w 5504755"/>
                  <a:gd name="connsiteY39" fmla="*/ 3399272 h 4297270"/>
                  <a:gd name="connsiteX40" fmla="*/ 4264467 w 5504755"/>
                  <a:gd name="connsiteY40" fmla="*/ 3350066 h 4297270"/>
                  <a:gd name="connsiteX41" fmla="*/ 4120951 w 5504755"/>
                  <a:gd name="connsiteY41" fmla="*/ 3309063 h 4297270"/>
                  <a:gd name="connsiteX42" fmla="*/ 3977436 w 5504755"/>
                  <a:gd name="connsiteY42" fmla="*/ 3296761 h 4297270"/>
                  <a:gd name="connsiteX43" fmla="*/ 3825719 w 5504755"/>
                  <a:gd name="connsiteY43" fmla="*/ 3218852 h 4297270"/>
                  <a:gd name="connsiteX44" fmla="*/ 3715007 w 5504755"/>
                  <a:gd name="connsiteY44" fmla="*/ 3153245 h 4297270"/>
                  <a:gd name="connsiteX45" fmla="*/ 3604295 w 5504755"/>
                  <a:gd name="connsiteY45" fmla="*/ 3083537 h 4297270"/>
                  <a:gd name="connsiteX46" fmla="*/ 3481281 w 5504755"/>
                  <a:gd name="connsiteY46" fmla="*/ 3046633 h 4297270"/>
                  <a:gd name="connsiteX47" fmla="*/ 3436177 w 5504755"/>
                  <a:gd name="connsiteY47" fmla="*/ 2993328 h 4297270"/>
                  <a:gd name="connsiteX48" fmla="*/ 3448478 w 5504755"/>
                  <a:gd name="connsiteY48" fmla="*/ 2907218 h 4297270"/>
                  <a:gd name="connsiteX49" fmla="*/ 3362368 w 5504755"/>
                  <a:gd name="connsiteY49" fmla="*/ 2907218 h 4297270"/>
                  <a:gd name="connsiteX50" fmla="*/ 3161447 w 5504755"/>
                  <a:gd name="connsiteY50" fmla="*/ 2858012 h 4297270"/>
                  <a:gd name="connsiteX51" fmla="*/ 3095839 w 5504755"/>
                  <a:gd name="connsiteY51" fmla="*/ 2771903 h 4297270"/>
                  <a:gd name="connsiteX52" fmla="*/ 3071237 w 5504755"/>
                  <a:gd name="connsiteY52" fmla="*/ 2677593 h 4297270"/>
                  <a:gd name="connsiteX53" fmla="*/ 3050734 w 5504755"/>
                  <a:gd name="connsiteY53" fmla="*/ 2603785 h 4297270"/>
                  <a:gd name="connsiteX54" fmla="*/ 3009730 w 5504755"/>
                  <a:gd name="connsiteY54" fmla="*/ 2509475 h 4297270"/>
                  <a:gd name="connsiteX55" fmla="*/ 2968725 w 5504755"/>
                  <a:gd name="connsiteY55" fmla="*/ 2468470 h 4297270"/>
                  <a:gd name="connsiteX56" fmla="*/ 2894917 w 5504755"/>
                  <a:gd name="connsiteY56" fmla="*/ 2419265 h 4297270"/>
                  <a:gd name="connsiteX57" fmla="*/ 2771904 w 5504755"/>
                  <a:gd name="connsiteY57" fmla="*/ 2382361 h 4297270"/>
                  <a:gd name="connsiteX58" fmla="*/ 2739100 w 5504755"/>
                  <a:gd name="connsiteY58" fmla="*/ 2378260 h 4297270"/>
                  <a:gd name="connsiteX59" fmla="*/ 2476672 w 5504755"/>
                  <a:gd name="connsiteY59" fmla="*/ 2374160 h 4297270"/>
                  <a:gd name="connsiteX60" fmla="*/ 2427466 w 5504755"/>
                  <a:gd name="connsiteY60" fmla="*/ 2361859 h 4297270"/>
                  <a:gd name="connsiteX61" fmla="*/ 2304453 w 5504755"/>
                  <a:gd name="connsiteY61" fmla="*/ 2255247 h 4297270"/>
                  <a:gd name="connsiteX62" fmla="*/ 2259347 w 5504755"/>
                  <a:gd name="connsiteY62" fmla="*/ 2197841 h 4297270"/>
                  <a:gd name="connsiteX63" fmla="*/ 2222444 w 5504755"/>
                  <a:gd name="connsiteY63" fmla="*/ 2132234 h 4297270"/>
                  <a:gd name="connsiteX64" fmla="*/ 2128133 w 5504755"/>
                  <a:gd name="connsiteY64" fmla="*/ 2005120 h 4297270"/>
                  <a:gd name="connsiteX65" fmla="*/ 2058426 w 5504755"/>
                  <a:gd name="connsiteY65" fmla="*/ 1927211 h 4297270"/>
                  <a:gd name="connsiteX66" fmla="*/ 2017421 w 5504755"/>
                  <a:gd name="connsiteY66" fmla="*/ 1906708 h 4297270"/>
                  <a:gd name="connsiteX67" fmla="*/ 1968217 w 5504755"/>
                  <a:gd name="connsiteY67" fmla="*/ 1882106 h 4297270"/>
                  <a:gd name="connsiteX68" fmla="*/ 1849303 w 5504755"/>
                  <a:gd name="connsiteY68" fmla="*/ 1841102 h 4297270"/>
                  <a:gd name="connsiteX69" fmla="*/ 1742692 w 5504755"/>
                  <a:gd name="connsiteY69" fmla="*/ 1808298 h 4297270"/>
                  <a:gd name="connsiteX70" fmla="*/ 1668883 w 5504755"/>
                  <a:gd name="connsiteY70" fmla="*/ 1763194 h 4297270"/>
                  <a:gd name="connsiteX71" fmla="*/ 1504865 w 5504755"/>
                  <a:gd name="connsiteY71" fmla="*/ 1726289 h 4297270"/>
                  <a:gd name="connsiteX72" fmla="*/ 1357249 w 5504755"/>
                  <a:gd name="connsiteY72" fmla="*/ 1615577 h 4297270"/>
                  <a:gd name="connsiteX73" fmla="*/ 1295742 w 5504755"/>
                  <a:gd name="connsiteY73" fmla="*/ 1488464 h 4297270"/>
                  <a:gd name="connsiteX74" fmla="*/ 1217834 w 5504755"/>
                  <a:gd name="connsiteY74" fmla="*/ 1472062 h 4297270"/>
                  <a:gd name="connsiteX75" fmla="*/ 1123524 w 5504755"/>
                  <a:gd name="connsiteY75" fmla="*/ 1455659 h 4297270"/>
                  <a:gd name="connsiteX76" fmla="*/ 1041515 w 5504755"/>
                  <a:gd name="connsiteY76" fmla="*/ 1426957 h 4297270"/>
                  <a:gd name="connsiteX77" fmla="*/ 951305 w 5504755"/>
                  <a:gd name="connsiteY77" fmla="*/ 1377751 h 4297270"/>
                  <a:gd name="connsiteX78" fmla="*/ 897999 w 5504755"/>
                  <a:gd name="connsiteY78" fmla="*/ 1344948 h 4297270"/>
                  <a:gd name="connsiteX79" fmla="*/ 824191 w 5504755"/>
                  <a:gd name="connsiteY79" fmla="*/ 1312144 h 4297270"/>
                  <a:gd name="connsiteX80" fmla="*/ 754483 w 5504755"/>
                  <a:gd name="connsiteY80" fmla="*/ 1299843 h 4297270"/>
                  <a:gd name="connsiteX81" fmla="*/ 692976 w 5504755"/>
                  <a:gd name="connsiteY81" fmla="*/ 1250636 h 4297270"/>
                  <a:gd name="connsiteX82" fmla="*/ 627369 w 5504755"/>
                  <a:gd name="connsiteY82" fmla="*/ 1209633 h 4297270"/>
                  <a:gd name="connsiteX83" fmla="*/ 602767 w 5504755"/>
                  <a:gd name="connsiteY83" fmla="*/ 1123524 h 4297270"/>
                  <a:gd name="connsiteX84" fmla="*/ 578164 w 5504755"/>
                  <a:gd name="connsiteY84" fmla="*/ 1021012 h 4297270"/>
                  <a:gd name="connsiteX85" fmla="*/ 549461 w 5504755"/>
                  <a:gd name="connsiteY85" fmla="*/ 885697 h 4297270"/>
                  <a:gd name="connsiteX86" fmla="*/ 471553 w 5504755"/>
                  <a:gd name="connsiteY86" fmla="*/ 787285 h 4297270"/>
                  <a:gd name="connsiteX87" fmla="*/ 299333 w 5504755"/>
                  <a:gd name="connsiteY87" fmla="*/ 623268 h 4297270"/>
                  <a:gd name="connsiteX88" fmla="*/ 246028 w 5504755"/>
                  <a:gd name="connsiteY88" fmla="*/ 508456 h 4297270"/>
                  <a:gd name="connsiteX89" fmla="*/ 151718 w 5504755"/>
                  <a:gd name="connsiteY89" fmla="*/ 266529 h 4297270"/>
                  <a:gd name="connsiteX90" fmla="*/ 0 w 5504755"/>
                  <a:gd name="connsiteY90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74767 w 5504755"/>
                  <a:gd name="connsiteY22" fmla="*/ 3833920 h 4297270"/>
                  <a:gd name="connsiteX23" fmla="*/ 5150164 w 5504755"/>
                  <a:gd name="connsiteY23" fmla="*/ 3813417 h 4297270"/>
                  <a:gd name="connsiteX24" fmla="*/ 5133762 w 5504755"/>
                  <a:gd name="connsiteY24" fmla="*/ 3788815 h 4297270"/>
                  <a:gd name="connsiteX25" fmla="*/ 5096858 w 5504755"/>
                  <a:gd name="connsiteY25" fmla="*/ 3739609 h 4297270"/>
                  <a:gd name="connsiteX26" fmla="*/ 5059954 w 5504755"/>
                  <a:gd name="connsiteY26" fmla="*/ 3710906 h 4297270"/>
                  <a:gd name="connsiteX27" fmla="*/ 5039452 w 5504755"/>
                  <a:gd name="connsiteY27" fmla="*/ 3694504 h 4297270"/>
                  <a:gd name="connsiteX28" fmla="*/ 5002548 w 5504755"/>
                  <a:gd name="connsiteY28" fmla="*/ 3678102 h 4297270"/>
                  <a:gd name="connsiteX29" fmla="*/ 4990246 w 5504755"/>
                  <a:gd name="connsiteY29" fmla="*/ 3674002 h 4297270"/>
                  <a:gd name="connsiteX30" fmla="*/ 4953342 w 5504755"/>
                  <a:gd name="connsiteY30" fmla="*/ 3657600 h 4297270"/>
                  <a:gd name="connsiteX31" fmla="*/ 4928740 w 5504755"/>
                  <a:gd name="connsiteY31" fmla="*/ 3649399 h 4297270"/>
                  <a:gd name="connsiteX32" fmla="*/ 4883635 w 5504755"/>
                  <a:gd name="connsiteY32" fmla="*/ 3637098 h 4297270"/>
                  <a:gd name="connsiteX33" fmla="*/ 4859032 w 5504755"/>
                  <a:gd name="connsiteY33" fmla="*/ 3624797 h 4297270"/>
                  <a:gd name="connsiteX34" fmla="*/ 4842630 w 5504755"/>
                  <a:gd name="connsiteY34" fmla="*/ 3616596 h 4297270"/>
                  <a:gd name="connsiteX35" fmla="*/ 4740119 w 5504755"/>
                  <a:gd name="connsiteY35" fmla="*/ 3596094 h 4297270"/>
                  <a:gd name="connsiteX36" fmla="*/ 4551499 w 5504755"/>
                  <a:gd name="connsiteY36" fmla="*/ 3518185 h 4297270"/>
                  <a:gd name="connsiteX37" fmla="*/ 4432585 w 5504755"/>
                  <a:gd name="connsiteY37" fmla="*/ 3452578 h 4297270"/>
                  <a:gd name="connsiteX38" fmla="*/ 4346476 w 5504755"/>
                  <a:gd name="connsiteY38" fmla="*/ 3399272 h 4297270"/>
                  <a:gd name="connsiteX39" fmla="*/ 4264467 w 5504755"/>
                  <a:gd name="connsiteY39" fmla="*/ 3350066 h 4297270"/>
                  <a:gd name="connsiteX40" fmla="*/ 4120951 w 5504755"/>
                  <a:gd name="connsiteY40" fmla="*/ 3309063 h 4297270"/>
                  <a:gd name="connsiteX41" fmla="*/ 3977436 w 5504755"/>
                  <a:gd name="connsiteY41" fmla="*/ 3296761 h 4297270"/>
                  <a:gd name="connsiteX42" fmla="*/ 3825719 w 5504755"/>
                  <a:gd name="connsiteY42" fmla="*/ 3218852 h 4297270"/>
                  <a:gd name="connsiteX43" fmla="*/ 3715007 w 5504755"/>
                  <a:gd name="connsiteY43" fmla="*/ 3153245 h 4297270"/>
                  <a:gd name="connsiteX44" fmla="*/ 3604295 w 5504755"/>
                  <a:gd name="connsiteY44" fmla="*/ 3083537 h 4297270"/>
                  <a:gd name="connsiteX45" fmla="*/ 3481281 w 5504755"/>
                  <a:gd name="connsiteY45" fmla="*/ 3046633 h 4297270"/>
                  <a:gd name="connsiteX46" fmla="*/ 3436177 w 5504755"/>
                  <a:gd name="connsiteY46" fmla="*/ 2993328 h 4297270"/>
                  <a:gd name="connsiteX47" fmla="*/ 3448478 w 5504755"/>
                  <a:gd name="connsiteY47" fmla="*/ 2907218 h 4297270"/>
                  <a:gd name="connsiteX48" fmla="*/ 3362368 w 5504755"/>
                  <a:gd name="connsiteY48" fmla="*/ 2907218 h 4297270"/>
                  <a:gd name="connsiteX49" fmla="*/ 3161447 w 5504755"/>
                  <a:gd name="connsiteY49" fmla="*/ 2858012 h 4297270"/>
                  <a:gd name="connsiteX50" fmla="*/ 3095839 w 5504755"/>
                  <a:gd name="connsiteY50" fmla="*/ 2771903 h 4297270"/>
                  <a:gd name="connsiteX51" fmla="*/ 3071237 w 5504755"/>
                  <a:gd name="connsiteY51" fmla="*/ 2677593 h 4297270"/>
                  <a:gd name="connsiteX52" fmla="*/ 3050734 w 5504755"/>
                  <a:gd name="connsiteY52" fmla="*/ 2603785 h 4297270"/>
                  <a:gd name="connsiteX53" fmla="*/ 3009730 w 5504755"/>
                  <a:gd name="connsiteY53" fmla="*/ 2509475 h 4297270"/>
                  <a:gd name="connsiteX54" fmla="*/ 2968725 w 5504755"/>
                  <a:gd name="connsiteY54" fmla="*/ 2468470 h 4297270"/>
                  <a:gd name="connsiteX55" fmla="*/ 2894917 w 5504755"/>
                  <a:gd name="connsiteY55" fmla="*/ 2419265 h 4297270"/>
                  <a:gd name="connsiteX56" fmla="*/ 2771904 w 5504755"/>
                  <a:gd name="connsiteY56" fmla="*/ 2382361 h 4297270"/>
                  <a:gd name="connsiteX57" fmla="*/ 2739100 w 5504755"/>
                  <a:gd name="connsiteY57" fmla="*/ 2378260 h 4297270"/>
                  <a:gd name="connsiteX58" fmla="*/ 2476672 w 5504755"/>
                  <a:gd name="connsiteY58" fmla="*/ 2374160 h 4297270"/>
                  <a:gd name="connsiteX59" fmla="*/ 2427466 w 5504755"/>
                  <a:gd name="connsiteY59" fmla="*/ 2361859 h 4297270"/>
                  <a:gd name="connsiteX60" fmla="*/ 2304453 w 5504755"/>
                  <a:gd name="connsiteY60" fmla="*/ 2255247 h 4297270"/>
                  <a:gd name="connsiteX61" fmla="*/ 2259347 w 5504755"/>
                  <a:gd name="connsiteY61" fmla="*/ 2197841 h 4297270"/>
                  <a:gd name="connsiteX62" fmla="*/ 2222444 w 5504755"/>
                  <a:gd name="connsiteY62" fmla="*/ 2132234 h 4297270"/>
                  <a:gd name="connsiteX63" fmla="*/ 2128133 w 5504755"/>
                  <a:gd name="connsiteY63" fmla="*/ 2005120 h 4297270"/>
                  <a:gd name="connsiteX64" fmla="*/ 2058426 w 5504755"/>
                  <a:gd name="connsiteY64" fmla="*/ 1927211 h 4297270"/>
                  <a:gd name="connsiteX65" fmla="*/ 2017421 w 5504755"/>
                  <a:gd name="connsiteY65" fmla="*/ 1906708 h 4297270"/>
                  <a:gd name="connsiteX66" fmla="*/ 1968217 w 5504755"/>
                  <a:gd name="connsiteY66" fmla="*/ 1882106 h 4297270"/>
                  <a:gd name="connsiteX67" fmla="*/ 1849303 w 5504755"/>
                  <a:gd name="connsiteY67" fmla="*/ 1841102 h 4297270"/>
                  <a:gd name="connsiteX68" fmla="*/ 1742692 w 5504755"/>
                  <a:gd name="connsiteY68" fmla="*/ 1808298 h 4297270"/>
                  <a:gd name="connsiteX69" fmla="*/ 1668883 w 5504755"/>
                  <a:gd name="connsiteY69" fmla="*/ 1763194 h 4297270"/>
                  <a:gd name="connsiteX70" fmla="*/ 1504865 w 5504755"/>
                  <a:gd name="connsiteY70" fmla="*/ 1726289 h 4297270"/>
                  <a:gd name="connsiteX71" fmla="*/ 1357249 w 5504755"/>
                  <a:gd name="connsiteY71" fmla="*/ 1615577 h 4297270"/>
                  <a:gd name="connsiteX72" fmla="*/ 1295742 w 5504755"/>
                  <a:gd name="connsiteY72" fmla="*/ 1488464 h 4297270"/>
                  <a:gd name="connsiteX73" fmla="*/ 1217834 w 5504755"/>
                  <a:gd name="connsiteY73" fmla="*/ 1472062 h 4297270"/>
                  <a:gd name="connsiteX74" fmla="*/ 1123524 w 5504755"/>
                  <a:gd name="connsiteY74" fmla="*/ 1455659 h 4297270"/>
                  <a:gd name="connsiteX75" fmla="*/ 1041515 w 5504755"/>
                  <a:gd name="connsiteY75" fmla="*/ 1426957 h 4297270"/>
                  <a:gd name="connsiteX76" fmla="*/ 951305 w 5504755"/>
                  <a:gd name="connsiteY76" fmla="*/ 1377751 h 4297270"/>
                  <a:gd name="connsiteX77" fmla="*/ 897999 w 5504755"/>
                  <a:gd name="connsiteY77" fmla="*/ 1344948 h 4297270"/>
                  <a:gd name="connsiteX78" fmla="*/ 824191 w 5504755"/>
                  <a:gd name="connsiteY78" fmla="*/ 1312144 h 4297270"/>
                  <a:gd name="connsiteX79" fmla="*/ 754483 w 5504755"/>
                  <a:gd name="connsiteY79" fmla="*/ 1299843 h 4297270"/>
                  <a:gd name="connsiteX80" fmla="*/ 692976 w 5504755"/>
                  <a:gd name="connsiteY80" fmla="*/ 1250636 h 4297270"/>
                  <a:gd name="connsiteX81" fmla="*/ 627369 w 5504755"/>
                  <a:gd name="connsiteY81" fmla="*/ 1209633 h 4297270"/>
                  <a:gd name="connsiteX82" fmla="*/ 602767 w 5504755"/>
                  <a:gd name="connsiteY82" fmla="*/ 1123524 h 4297270"/>
                  <a:gd name="connsiteX83" fmla="*/ 578164 w 5504755"/>
                  <a:gd name="connsiteY83" fmla="*/ 1021012 h 4297270"/>
                  <a:gd name="connsiteX84" fmla="*/ 549461 w 5504755"/>
                  <a:gd name="connsiteY84" fmla="*/ 885697 h 4297270"/>
                  <a:gd name="connsiteX85" fmla="*/ 471553 w 5504755"/>
                  <a:gd name="connsiteY85" fmla="*/ 787285 h 4297270"/>
                  <a:gd name="connsiteX86" fmla="*/ 299333 w 5504755"/>
                  <a:gd name="connsiteY86" fmla="*/ 623268 h 4297270"/>
                  <a:gd name="connsiteX87" fmla="*/ 246028 w 5504755"/>
                  <a:gd name="connsiteY87" fmla="*/ 508456 h 4297270"/>
                  <a:gd name="connsiteX88" fmla="*/ 151718 w 5504755"/>
                  <a:gd name="connsiteY88" fmla="*/ 266529 h 4297270"/>
                  <a:gd name="connsiteX89" fmla="*/ 0 w 5504755"/>
                  <a:gd name="connsiteY89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99369 w 5504755"/>
                  <a:gd name="connsiteY20" fmla="*/ 3846221 h 4297270"/>
                  <a:gd name="connsiteX21" fmla="*/ 5187068 w 5504755"/>
                  <a:gd name="connsiteY21" fmla="*/ 3838020 h 4297270"/>
                  <a:gd name="connsiteX22" fmla="*/ 5150164 w 5504755"/>
                  <a:gd name="connsiteY22" fmla="*/ 3813417 h 4297270"/>
                  <a:gd name="connsiteX23" fmla="*/ 5133762 w 5504755"/>
                  <a:gd name="connsiteY23" fmla="*/ 3788815 h 4297270"/>
                  <a:gd name="connsiteX24" fmla="*/ 5096858 w 5504755"/>
                  <a:gd name="connsiteY24" fmla="*/ 3739609 h 4297270"/>
                  <a:gd name="connsiteX25" fmla="*/ 5059954 w 5504755"/>
                  <a:gd name="connsiteY25" fmla="*/ 3710906 h 4297270"/>
                  <a:gd name="connsiteX26" fmla="*/ 5039452 w 5504755"/>
                  <a:gd name="connsiteY26" fmla="*/ 3694504 h 4297270"/>
                  <a:gd name="connsiteX27" fmla="*/ 5002548 w 5504755"/>
                  <a:gd name="connsiteY27" fmla="*/ 3678102 h 4297270"/>
                  <a:gd name="connsiteX28" fmla="*/ 4990246 w 5504755"/>
                  <a:gd name="connsiteY28" fmla="*/ 3674002 h 4297270"/>
                  <a:gd name="connsiteX29" fmla="*/ 4953342 w 5504755"/>
                  <a:gd name="connsiteY29" fmla="*/ 3657600 h 4297270"/>
                  <a:gd name="connsiteX30" fmla="*/ 4928740 w 5504755"/>
                  <a:gd name="connsiteY30" fmla="*/ 3649399 h 4297270"/>
                  <a:gd name="connsiteX31" fmla="*/ 4883635 w 5504755"/>
                  <a:gd name="connsiteY31" fmla="*/ 3637098 h 4297270"/>
                  <a:gd name="connsiteX32" fmla="*/ 4859032 w 5504755"/>
                  <a:gd name="connsiteY32" fmla="*/ 3624797 h 4297270"/>
                  <a:gd name="connsiteX33" fmla="*/ 4842630 w 5504755"/>
                  <a:gd name="connsiteY33" fmla="*/ 3616596 h 4297270"/>
                  <a:gd name="connsiteX34" fmla="*/ 4740119 w 5504755"/>
                  <a:gd name="connsiteY34" fmla="*/ 3596094 h 4297270"/>
                  <a:gd name="connsiteX35" fmla="*/ 4551499 w 5504755"/>
                  <a:gd name="connsiteY35" fmla="*/ 3518185 h 4297270"/>
                  <a:gd name="connsiteX36" fmla="*/ 4432585 w 5504755"/>
                  <a:gd name="connsiteY36" fmla="*/ 3452578 h 4297270"/>
                  <a:gd name="connsiteX37" fmla="*/ 4346476 w 5504755"/>
                  <a:gd name="connsiteY37" fmla="*/ 3399272 h 4297270"/>
                  <a:gd name="connsiteX38" fmla="*/ 4264467 w 5504755"/>
                  <a:gd name="connsiteY38" fmla="*/ 3350066 h 4297270"/>
                  <a:gd name="connsiteX39" fmla="*/ 4120951 w 5504755"/>
                  <a:gd name="connsiteY39" fmla="*/ 3309063 h 4297270"/>
                  <a:gd name="connsiteX40" fmla="*/ 3977436 w 5504755"/>
                  <a:gd name="connsiteY40" fmla="*/ 3296761 h 4297270"/>
                  <a:gd name="connsiteX41" fmla="*/ 3825719 w 5504755"/>
                  <a:gd name="connsiteY41" fmla="*/ 3218852 h 4297270"/>
                  <a:gd name="connsiteX42" fmla="*/ 3715007 w 5504755"/>
                  <a:gd name="connsiteY42" fmla="*/ 3153245 h 4297270"/>
                  <a:gd name="connsiteX43" fmla="*/ 3604295 w 5504755"/>
                  <a:gd name="connsiteY43" fmla="*/ 3083537 h 4297270"/>
                  <a:gd name="connsiteX44" fmla="*/ 3481281 w 5504755"/>
                  <a:gd name="connsiteY44" fmla="*/ 3046633 h 4297270"/>
                  <a:gd name="connsiteX45" fmla="*/ 3436177 w 5504755"/>
                  <a:gd name="connsiteY45" fmla="*/ 2993328 h 4297270"/>
                  <a:gd name="connsiteX46" fmla="*/ 3448478 w 5504755"/>
                  <a:gd name="connsiteY46" fmla="*/ 2907218 h 4297270"/>
                  <a:gd name="connsiteX47" fmla="*/ 3362368 w 5504755"/>
                  <a:gd name="connsiteY47" fmla="*/ 2907218 h 4297270"/>
                  <a:gd name="connsiteX48" fmla="*/ 3161447 w 5504755"/>
                  <a:gd name="connsiteY48" fmla="*/ 2858012 h 4297270"/>
                  <a:gd name="connsiteX49" fmla="*/ 3095839 w 5504755"/>
                  <a:gd name="connsiteY49" fmla="*/ 2771903 h 4297270"/>
                  <a:gd name="connsiteX50" fmla="*/ 3071237 w 5504755"/>
                  <a:gd name="connsiteY50" fmla="*/ 2677593 h 4297270"/>
                  <a:gd name="connsiteX51" fmla="*/ 3050734 w 5504755"/>
                  <a:gd name="connsiteY51" fmla="*/ 2603785 h 4297270"/>
                  <a:gd name="connsiteX52" fmla="*/ 3009730 w 5504755"/>
                  <a:gd name="connsiteY52" fmla="*/ 2509475 h 4297270"/>
                  <a:gd name="connsiteX53" fmla="*/ 2968725 w 5504755"/>
                  <a:gd name="connsiteY53" fmla="*/ 2468470 h 4297270"/>
                  <a:gd name="connsiteX54" fmla="*/ 2894917 w 5504755"/>
                  <a:gd name="connsiteY54" fmla="*/ 2419265 h 4297270"/>
                  <a:gd name="connsiteX55" fmla="*/ 2771904 w 5504755"/>
                  <a:gd name="connsiteY55" fmla="*/ 2382361 h 4297270"/>
                  <a:gd name="connsiteX56" fmla="*/ 2739100 w 5504755"/>
                  <a:gd name="connsiteY56" fmla="*/ 2378260 h 4297270"/>
                  <a:gd name="connsiteX57" fmla="*/ 2476672 w 5504755"/>
                  <a:gd name="connsiteY57" fmla="*/ 2374160 h 4297270"/>
                  <a:gd name="connsiteX58" fmla="*/ 2427466 w 5504755"/>
                  <a:gd name="connsiteY58" fmla="*/ 2361859 h 4297270"/>
                  <a:gd name="connsiteX59" fmla="*/ 2304453 w 5504755"/>
                  <a:gd name="connsiteY59" fmla="*/ 2255247 h 4297270"/>
                  <a:gd name="connsiteX60" fmla="*/ 2259347 w 5504755"/>
                  <a:gd name="connsiteY60" fmla="*/ 2197841 h 4297270"/>
                  <a:gd name="connsiteX61" fmla="*/ 2222444 w 5504755"/>
                  <a:gd name="connsiteY61" fmla="*/ 2132234 h 4297270"/>
                  <a:gd name="connsiteX62" fmla="*/ 2128133 w 5504755"/>
                  <a:gd name="connsiteY62" fmla="*/ 2005120 h 4297270"/>
                  <a:gd name="connsiteX63" fmla="*/ 2058426 w 5504755"/>
                  <a:gd name="connsiteY63" fmla="*/ 1927211 h 4297270"/>
                  <a:gd name="connsiteX64" fmla="*/ 2017421 w 5504755"/>
                  <a:gd name="connsiteY64" fmla="*/ 1906708 h 4297270"/>
                  <a:gd name="connsiteX65" fmla="*/ 1968217 w 5504755"/>
                  <a:gd name="connsiteY65" fmla="*/ 1882106 h 4297270"/>
                  <a:gd name="connsiteX66" fmla="*/ 1849303 w 5504755"/>
                  <a:gd name="connsiteY66" fmla="*/ 1841102 h 4297270"/>
                  <a:gd name="connsiteX67" fmla="*/ 1742692 w 5504755"/>
                  <a:gd name="connsiteY67" fmla="*/ 1808298 h 4297270"/>
                  <a:gd name="connsiteX68" fmla="*/ 1668883 w 5504755"/>
                  <a:gd name="connsiteY68" fmla="*/ 1763194 h 4297270"/>
                  <a:gd name="connsiteX69" fmla="*/ 1504865 w 5504755"/>
                  <a:gd name="connsiteY69" fmla="*/ 1726289 h 4297270"/>
                  <a:gd name="connsiteX70" fmla="*/ 1357249 w 5504755"/>
                  <a:gd name="connsiteY70" fmla="*/ 1615577 h 4297270"/>
                  <a:gd name="connsiteX71" fmla="*/ 1295742 w 5504755"/>
                  <a:gd name="connsiteY71" fmla="*/ 1488464 h 4297270"/>
                  <a:gd name="connsiteX72" fmla="*/ 1217834 w 5504755"/>
                  <a:gd name="connsiteY72" fmla="*/ 1472062 h 4297270"/>
                  <a:gd name="connsiteX73" fmla="*/ 1123524 w 5504755"/>
                  <a:gd name="connsiteY73" fmla="*/ 1455659 h 4297270"/>
                  <a:gd name="connsiteX74" fmla="*/ 1041515 w 5504755"/>
                  <a:gd name="connsiteY74" fmla="*/ 1426957 h 4297270"/>
                  <a:gd name="connsiteX75" fmla="*/ 951305 w 5504755"/>
                  <a:gd name="connsiteY75" fmla="*/ 1377751 h 4297270"/>
                  <a:gd name="connsiteX76" fmla="*/ 897999 w 5504755"/>
                  <a:gd name="connsiteY76" fmla="*/ 1344948 h 4297270"/>
                  <a:gd name="connsiteX77" fmla="*/ 824191 w 5504755"/>
                  <a:gd name="connsiteY77" fmla="*/ 1312144 h 4297270"/>
                  <a:gd name="connsiteX78" fmla="*/ 754483 w 5504755"/>
                  <a:gd name="connsiteY78" fmla="*/ 1299843 h 4297270"/>
                  <a:gd name="connsiteX79" fmla="*/ 692976 w 5504755"/>
                  <a:gd name="connsiteY79" fmla="*/ 1250636 h 4297270"/>
                  <a:gd name="connsiteX80" fmla="*/ 627369 w 5504755"/>
                  <a:gd name="connsiteY80" fmla="*/ 1209633 h 4297270"/>
                  <a:gd name="connsiteX81" fmla="*/ 602767 w 5504755"/>
                  <a:gd name="connsiteY81" fmla="*/ 1123524 h 4297270"/>
                  <a:gd name="connsiteX82" fmla="*/ 578164 w 5504755"/>
                  <a:gd name="connsiteY82" fmla="*/ 1021012 h 4297270"/>
                  <a:gd name="connsiteX83" fmla="*/ 549461 w 5504755"/>
                  <a:gd name="connsiteY83" fmla="*/ 885697 h 4297270"/>
                  <a:gd name="connsiteX84" fmla="*/ 471553 w 5504755"/>
                  <a:gd name="connsiteY84" fmla="*/ 787285 h 4297270"/>
                  <a:gd name="connsiteX85" fmla="*/ 299333 w 5504755"/>
                  <a:gd name="connsiteY85" fmla="*/ 623268 h 4297270"/>
                  <a:gd name="connsiteX86" fmla="*/ 246028 w 5504755"/>
                  <a:gd name="connsiteY86" fmla="*/ 508456 h 4297270"/>
                  <a:gd name="connsiteX87" fmla="*/ 151718 w 5504755"/>
                  <a:gd name="connsiteY87" fmla="*/ 266529 h 4297270"/>
                  <a:gd name="connsiteX88" fmla="*/ 0 w 5504755"/>
                  <a:gd name="connsiteY88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211671 w 5504755"/>
                  <a:gd name="connsiteY19" fmla="*/ 3850321 h 4297270"/>
                  <a:gd name="connsiteX20" fmla="*/ 5187068 w 5504755"/>
                  <a:gd name="connsiteY20" fmla="*/ 3838020 h 4297270"/>
                  <a:gd name="connsiteX21" fmla="*/ 5150164 w 5504755"/>
                  <a:gd name="connsiteY21" fmla="*/ 3813417 h 4297270"/>
                  <a:gd name="connsiteX22" fmla="*/ 5133762 w 5504755"/>
                  <a:gd name="connsiteY22" fmla="*/ 3788815 h 4297270"/>
                  <a:gd name="connsiteX23" fmla="*/ 5096858 w 5504755"/>
                  <a:gd name="connsiteY23" fmla="*/ 3739609 h 4297270"/>
                  <a:gd name="connsiteX24" fmla="*/ 5059954 w 5504755"/>
                  <a:gd name="connsiteY24" fmla="*/ 3710906 h 4297270"/>
                  <a:gd name="connsiteX25" fmla="*/ 5039452 w 5504755"/>
                  <a:gd name="connsiteY25" fmla="*/ 3694504 h 4297270"/>
                  <a:gd name="connsiteX26" fmla="*/ 5002548 w 5504755"/>
                  <a:gd name="connsiteY26" fmla="*/ 3678102 h 4297270"/>
                  <a:gd name="connsiteX27" fmla="*/ 4990246 w 5504755"/>
                  <a:gd name="connsiteY27" fmla="*/ 3674002 h 4297270"/>
                  <a:gd name="connsiteX28" fmla="*/ 4953342 w 5504755"/>
                  <a:gd name="connsiteY28" fmla="*/ 3657600 h 4297270"/>
                  <a:gd name="connsiteX29" fmla="*/ 4928740 w 5504755"/>
                  <a:gd name="connsiteY29" fmla="*/ 3649399 h 4297270"/>
                  <a:gd name="connsiteX30" fmla="*/ 4883635 w 5504755"/>
                  <a:gd name="connsiteY30" fmla="*/ 3637098 h 4297270"/>
                  <a:gd name="connsiteX31" fmla="*/ 4859032 w 5504755"/>
                  <a:gd name="connsiteY31" fmla="*/ 3624797 h 4297270"/>
                  <a:gd name="connsiteX32" fmla="*/ 4842630 w 5504755"/>
                  <a:gd name="connsiteY32" fmla="*/ 3616596 h 4297270"/>
                  <a:gd name="connsiteX33" fmla="*/ 4740119 w 5504755"/>
                  <a:gd name="connsiteY33" fmla="*/ 3596094 h 4297270"/>
                  <a:gd name="connsiteX34" fmla="*/ 4551499 w 5504755"/>
                  <a:gd name="connsiteY34" fmla="*/ 3518185 h 4297270"/>
                  <a:gd name="connsiteX35" fmla="*/ 4432585 w 5504755"/>
                  <a:gd name="connsiteY35" fmla="*/ 3452578 h 4297270"/>
                  <a:gd name="connsiteX36" fmla="*/ 4346476 w 5504755"/>
                  <a:gd name="connsiteY36" fmla="*/ 3399272 h 4297270"/>
                  <a:gd name="connsiteX37" fmla="*/ 4264467 w 5504755"/>
                  <a:gd name="connsiteY37" fmla="*/ 3350066 h 4297270"/>
                  <a:gd name="connsiteX38" fmla="*/ 4120951 w 5504755"/>
                  <a:gd name="connsiteY38" fmla="*/ 3309063 h 4297270"/>
                  <a:gd name="connsiteX39" fmla="*/ 3977436 w 5504755"/>
                  <a:gd name="connsiteY39" fmla="*/ 3296761 h 4297270"/>
                  <a:gd name="connsiteX40" fmla="*/ 3825719 w 5504755"/>
                  <a:gd name="connsiteY40" fmla="*/ 3218852 h 4297270"/>
                  <a:gd name="connsiteX41" fmla="*/ 3715007 w 5504755"/>
                  <a:gd name="connsiteY41" fmla="*/ 3153245 h 4297270"/>
                  <a:gd name="connsiteX42" fmla="*/ 3604295 w 5504755"/>
                  <a:gd name="connsiteY42" fmla="*/ 3083537 h 4297270"/>
                  <a:gd name="connsiteX43" fmla="*/ 3481281 w 5504755"/>
                  <a:gd name="connsiteY43" fmla="*/ 3046633 h 4297270"/>
                  <a:gd name="connsiteX44" fmla="*/ 3436177 w 5504755"/>
                  <a:gd name="connsiteY44" fmla="*/ 2993328 h 4297270"/>
                  <a:gd name="connsiteX45" fmla="*/ 3448478 w 5504755"/>
                  <a:gd name="connsiteY45" fmla="*/ 2907218 h 4297270"/>
                  <a:gd name="connsiteX46" fmla="*/ 3362368 w 5504755"/>
                  <a:gd name="connsiteY46" fmla="*/ 2907218 h 4297270"/>
                  <a:gd name="connsiteX47" fmla="*/ 3161447 w 5504755"/>
                  <a:gd name="connsiteY47" fmla="*/ 2858012 h 4297270"/>
                  <a:gd name="connsiteX48" fmla="*/ 3095839 w 5504755"/>
                  <a:gd name="connsiteY48" fmla="*/ 2771903 h 4297270"/>
                  <a:gd name="connsiteX49" fmla="*/ 3071237 w 5504755"/>
                  <a:gd name="connsiteY49" fmla="*/ 2677593 h 4297270"/>
                  <a:gd name="connsiteX50" fmla="*/ 3050734 w 5504755"/>
                  <a:gd name="connsiteY50" fmla="*/ 2603785 h 4297270"/>
                  <a:gd name="connsiteX51" fmla="*/ 3009730 w 5504755"/>
                  <a:gd name="connsiteY51" fmla="*/ 2509475 h 4297270"/>
                  <a:gd name="connsiteX52" fmla="*/ 2968725 w 5504755"/>
                  <a:gd name="connsiteY52" fmla="*/ 2468470 h 4297270"/>
                  <a:gd name="connsiteX53" fmla="*/ 2894917 w 5504755"/>
                  <a:gd name="connsiteY53" fmla="*/ 2419265 h 4297270"/>
                  <a:gd name="connsiteX54" fmla="*/ 2771904 w 5504755"/>
                  <a:gd name="connsiteY54" fmla="*/ 2382361 h 4297270"/>
                  <a:gd name="connsiteX55" fmla="*/ 2739100 w 5504755"/>
                  <a:gd name="connsiteY55" fmla="*/ 2378260 h 4297270"/>
                  <a:gd name="connsiteX56" fmla="*/ 2476672 w 5504755"/>
                  <a:gd name="connsiteY56" fmla="*/ 2374160 h 4297270"/>
                  <a:gd name="connsiteX57" fmla="*/ 2427466 w 5504755"/>
                  <a:gd name="connsiteY57" fmla="*/ 2361859 h 4297270"/>
                  <a:gd name="connsiteX58" fmla="*/ 2304453 w 5504755"/>
                  <a:gd name="connsiteY58" fmla="*/ 2255247 h 4297270"/>
                  <a:gd name="connsiteX59" fmla="*/ 2259347 w 5504755"/>
                  <a:gd name="connsiteY59" fmla="*/ 2197841 h 4297270"/>
                  <a:gd name="connsiteX60" fmla="*/ 2222444 w 5504755"/>
                  <a:gd name="connsiteY60" fmla="*/ 2132234 h 4297270"/>
                  <a:gd name="connsiteX61" fmla="*/ 2128133 w 5504755"/>
                  <a:gd name="connsiteY61" fmla="*/ 2005120 h 4297270"/>
                  <a:gd name="connsiteX62" fmla="*/ 2058426 w 5504755"/>
                  <a:gd name="connsiteY62" fmla="*/ 1927211 h 4297270"/>
                  <a:gd name="connsiteX63" fmla="*/ 2017421 w 5504755"/>
                  <a:gd name="connsiteY63" fmla="*/ 1906708 h 4297270"/>
                  <a:gd name="connsiteX64" fmla="*/ 1968217 w 5504755"/>
                  <a:gd name="connsiteY64" fmla="*/ 1882106 h 4297270"/>
                  <a:gd name="connsiteX65" fmla="*/ 1849303 w 5504755"/>
                  <a:gd name="connsiteY65" fmla="*/ 1841102 h 4297270"/>
                  <a:gd name="connsiteX66" fmla="*/ 1742692 w 5504755"/>
                  <a:gd name="connsiteY66" fmla="*/ 1808298 h 4297270"/>
                  <a:gd name="connsiteX67" fmla="*/ 1668883 w 5504755"/>
                  <a:gd name="connsiteY67" fmla="*/ 1763194 h 4297270"/>
                  <a:gd name="connsiteX68" fmla="*/ 1504865 w 5504755"/>
                  <a:gd name="connsiteY68" fmla="*/ 1726289 h 4297270"/>
                  <a:gd name="connsiteX69" fmla="*/ 1357249 w 5504755"/>
                  <a:gd name="connsiteY69" fmla="*/ 1615577 h 4297270"/>
                  <a:gd name="connsiteX70" fmla="*/ 1295742 w 5504755"/>
                  <a:gd name="connsiteY70" fmla="*/ 1488464 h 4297270"/>
                  <a:gd name="connsiteX71" fmla="*/ 1217834 w 5504755"/>
                  <a:gd name="connsiteY71" fmla="*/ 1472062 h 4297270"/>
                  <a:gd name="connsiteX72" fmla="*/ 1123524 w 5504755"/>
                  <a:gd name="connsiteY72" fmla="*/ 1455659 h 4297270"/>
                  <a:gd name="connsiteX73" fmla="*/ 1041515 w 5504755"/>
                  <a:gd name="connsiteY73" fmla="*/ 1426957 h 4297270"/>
                  <a:gd name="connsiteX74" fmla="*/ 951305 w 5504755"/>
                  <a:gd name="connsiteY74" fmla="*/ 1377751 h 4297270"/>
                  <a:gd name="connsiteX75" fmla="*/ 897999 w 5504755"/>
                  <a:gd name="connsiteY75" fmla="*/ 1344948 h 4297270"/>
                  <a:gd name="connsiteX76" fmla="*/ 824191 w 5504755"/>
                  <a:gd name="connsiteY76" fmla="*/ 1312144 h 4297270"/>
                  <a:gd name="connsiteX77" fmla="*/ 754483 w 5504755"/>
                  <a:gd name="connsiteY77" fmla="*/ 1299843 h 4297270"/>
                  <a:gd name="connsiteX78" fmla="*/ 692976 w 5504755"/>
                  <a:gd name="connsiteY78" fmla="*/ 1250636 h 4297270"/>
                  <a:gd name="connsiteX79" fmla="*/ 627369 w 5504755"/>
                  <a:gd name="connsiteY79" fmla="*/ 1209633 h 4297270"/>
                  <a:gd name="connsiteX80" fmla="*/ 602767 w 5504755"/>
                  <a:gd name="connsiteY80" fmla="*/ 1123524 h 4297270"/>
                  <a:gd name="connsiteX81" fmla="*/ 578164 w 5504755"/>
                  <a:gd name="connsiteY81" fmla="*/ 1021012 h 4297270"/>
                  <a:gd name="connsiteX82" fmla="*/ 549461 w 5504755"/>
                  <a:gd name="connsiteY82" fmla="*/ 885697 h 4297270"/>
                  <a:gd name="connsiteX83" fmla="*/ 471553 w 5504755"/>
                  <a:gd name="connsiteY83" fmla="*/ 787285 h 4297270"/>
                  <a:gd name="connsiteX84" fmla="*/ 299333 w 5504755"/>
                  <a:gd name="connsiteY84" fmla="*/ 623268 h 4297270"/>
                  <a:gd name="connsiteX85" fmla="*/ 246028 w 5504755"/>
                  <a:gd name="connsiteY85" fmla="*/ 508456 h 4297270"/>
                  <a:gd name="connsiteX86" fmla="*/ 151718 w 5504755"/>
                  <a:gd name="connsiteY86" fmla="*/ 266529 h 4297270"/>
                  <a:gd name="connsiteX87" fmla="*/ 0 w 5504755"/>
                  <a:gd name="connsiteY87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223972 w 5504755"/>
                  <a:gd name="connsiteY18" fmla="*/ 3854422 h 4297270"/>
                  <a:gd name="connsiteX19" fmla="*/ 5187068 w 5504755"/>
                  <a:gd name="connsiteY19" fmla="*/ 3838020 h 4297270"/>
                  <a:gd name="connsiteX20" fmla="*/ 5150164 w 5504755"/>
                  <a:gd name="connsiteY20" fmla="*/ 3813417 h 4297270"/>
                  <a:gd name="connsiteX21" fmla="*/ 5133762 w 5504755"/>
                  <a:gd name="connsiteY21" fmla="*/ 3788815 h 4297270"/>
                  <a:gd name="connsiteX22" fmla="*/ 5096858 w 5504755"/>
                  <a:gd name="connsiteY22" fmla="*/ 3739609 h 4297270"/>
                  <a:gd name="connsiteX23" fmla="*/ 5059954 w 5504755"/>
                  <a:gd name="connsiteY23" fmla="*/ 3710906 h 4297270"/>
                  <a:gd name="connsiteX24" fmla="*/ 5039452 w 5504755"/>
                  <a:gd name="connsiteY24" fmla="*/ 3694504 h 4297270"/>
                  <a:gd name="connsiteX25" fmla="*/ 5002548 w 5504755"/>
                  <a:gd name="connsiteY25" fmla="*/ 3678102 h 4297270"/>
                  <a:gd name="connsiteX26" fmla="*/ 4990246 w 5504755"/>
                  <a:gd name="connsiteY26" fmla="*/ 3674002 h 4297270"/>
                  <a:gd name="connsiteX27" fmla="*/ 4953342 w 5504755"/>
                  <a:gd name="connsiteY27" fmla="*/ 3657600 h 4297270"/>
                  <a:gd name="connsiteX28" fmla="*/ 4928740 w 5504755"/>
                  <a:gd name="connsiteY28" fmla="*/ 3649399 h 4297270"/>
                  <a:gd name="connsiteX29" fmla="*/ 4883635 w 5504755"/>
                  <a:gd name="connsiteY29" fmla="*/ 3637098 h 4297270"/>
                  <a:gd name="connsiteX30" fmla="*/ 4859032 w 5504755"/>
                  <a:gd name="connsiteY30" fmla="*/ 3624797 h 4297270"/>
                  <a:gd name="connsiteX31" fmla="*/ 4842630 w 5504755"/>
                  <a:gd name="connsiteY31" fmla="*/ 3616596 h 4297270"/>
                  <a:gd name="connsiteX32" fmla="*/ 4740119 w 5504755"/>
                  <a:gd name="connsiteY32" fmla="*/ 3596094 h 4297270"/>
                  <a:gd name="connsiteX33" fmla="*/ 4551499 w 5504755"/>
                  <a:gd name="connsiteY33" fmla="*/ 3518185 h 4297270"/>
                  <a:gd name="connsiteX34" fmla="*/ 4432585 w 5504755"/>
                  <a:gd name="connsiteY34" fmla="*/ 3452578 h 4297270"/>
                  <a:gd name="connsiteX35" fmla="*/ 4346476 w 5504755"/>
                  <a:gd name="connsiteY35" fmla="*/ 3399272 h 4297270"/>
                  <a:gd name="connsiteX36" fmla="*/ 4264467 w 5504755"/>
                  <a:gd name="connsiteY36" fmla="*/ 3350066 h 4297270"/>
                  <a:gd name="connsiteX37" fmla="*/ 4120951 w 5504755"/>
                  <a:gd name="connsiteY37" fmla="*/ 3309063 h 4297270"/>
                  <a:gd name="connsiteX38" fmla="*/ 3977436 w 5504755"/>
                  <a:gd name="connsiteY38" fmla="*/ 3296761 h 4297270"/>
                  <a:gd name="connsiteX39" fmla="*/ 3825719 w 5504755"/>
                  <a:gd name="connsiteY39" fmla="*/ 3218852 h 4297270"/>
                  <a:gd name="connsiteX40" fmla="*/ 3715007 w 5504755"/>
                  <a:gd name="connsiteY40" fmla="*/ 3153245 h 4297270"/>
                  <a:gd name="connsiteX41" fmla="*/ 3604295 w 5504755"/>
                  <a:gd name="connsiteY41" fmla="*/ 3083537 h 4297270"/>
                  <a:gd name="connsiteX42" fmla="*/ 3481281 w 5504755"/>
                  <a:gd name="connsiteY42" fmla="*/ 3046633 h 4297270"/>
                  <a:gd name="connsiteX43" fmla="*/ 3436177 w 5504755"/>
                  <a:gd name="connsiteY43" fmla="*/ 2993328 h 4297270"/>
                  <a:gd name="connsiteX44" fmla="*/ 3448478 w 5504755"/>
                  <a:gd name="connsiteY44" fmla="*/ 2907218 h 4297270"/>
                  <a:gd name="connsiteX45" fmla="*/ 3362368 w 5504755"/>
                  <a:gd name="connsiteY45" fmla="*/ 2907218 h 4297270"/>
                  <a:gd name="connsiteX46" fmla="*/ 3161447 w 5504755"/>
                  <a:gd name="connsiteY46" fmla="*/ 2858012 h 4297270"/>
                  <a:gd name="connsiteX47" fmla="*/ 3095839 w 5504755"/>
                  <a:gd name="connsiteY47" fmla="*/ 2771903 h 4297270"/>
                  <a:gd name="connsiteX48" fmla="*/ 3071237 w 5504755"/>
                  <a:gd name="connsiteY48" fmla="*/ 2677593 h 4297270"/>
                  <a:gd name="connsiteX49" fmla="*/ 3050734 w 5504755"/>
                  <a:gd name="connsiteY49" fmla="*/ 2603785 h 4297270"/>
                  <a:gd name="connsiteX50" fmla="*/ 3009730 w 5504755"/>
                  <a:gd name="connsiteY50" fmla="*/ 2509475 h 4297270"/>
                  <a:gd name="connsiteX51" fmla="*/ 2968725 w 5504755"/>
                  <a:gd name="connsiteY51" fmla="*/ 2468470 h 4297270"/>
                  <a:gd name="connsiteX52" fmla="*/ 2894917 w 5504755"/>
                  <a:gd name="connsiteY52" fmla="*/ 2419265 h 4297270"/>
                  <a:gd name="connsiteX53" fmla="*/ 2771904 w 5504755"/>
                  <a:gd name="connsiteY53" fmla="*/ 2382361 h 4297270"/>
                  <a:gd name="connsiteX54" fmla="*/ 2739100 w 5504755"/>
                  <a:gd name="connsiteY54" fmla="*/ 2378260 h 4297270"/>
                  <a:gd name="connsiteX55" fmla="*/ 2476672 w 5504755"/>
                  <a:gd name="connsiteY55" fmla="*/ 2374160 h 4297270"/>
                  <a:gd name="connsiteX56" fmla="*/ 2427466 w 5504755"/>
                  <a:gd name="connsiteY56" fmla="*/ 2361859 h 4297270"/>
                  <a:gd name="connsiteX57" fmla="*/ 2304453 w 5504755"/>
                  <a:gd name="connsiteY57" fmla="*/ 2255247 h 4297270"/>
                  <a:gd name="connsiteX58" fmla="*/ 2259347 w 5504755"/>
                  <a:gd name="connsiteY58" fmla="*/ 2197841 h 4297270"/>
                  <a:gd name="connsiteX59" fmla="*/ 2222444 w 5504755"/>
                  <a:gd name="connsiteY59" fmla="*/ 2132234 h 4297270"/>
                  <a:gd name="connsiteX60" fmla="*/ 2128133 w 5504755"/>
                  <a:gd name="connsiteY60" fmla="*/ 2005120 h 4297270"/>
                  <a:gd name="connsiteX61" fmla="*/ 2058426 w 5504755"/>
                  <a:gd name="connsiteY61" fmla="*/ 1927211 h 4297270"/>
                  <a:gd name="connsiteX62" fmla="*/ 2017421 w 5504755"/>
                  <a:gd name="connsiteY62" fmla="*/ 1906708 h 4297270"/>
                  <a:gd name="connsiteX63" fmla="*/ 1968217 w 5504755"/>
                  <a:gd name="connsiteY63" fmla="*/ 1882106 h 4297270"/>
                  <a:gd name="connsiteX64" fmla="*/ 1849303 w 5504755"/>
                  <a:gd name="connsiteY64" fmla="*/ 1841102 h 4297270"/>
                  <a:gd name="connsiteX65" fmla="*/ 1742692 w 5504755"/>
                  <a:gd name="connsiteY65" fmla="*/ 1808298 h 4297270"/>
                  <a:gd name="connsiteX66" fmla="*/ 1668883 w 5504755"/>
                  <a:gd name="connsiteY66" fmla="*/ 1763194 h 4297270"/>
                  <a:gd name="connsiteX67" fmla="*/ 1504865 w 5504755"/>
                  <a:gd name="connsiteY67" fmla="*/ 1726289 h 4297270"/>
                  <a:gd name="connsiteX68" fmla="*/ 1357249 w 5504755"/>
                  <a:gd name="connsiteY68" fmla="*/ 1615577 h 4297270"/>
                  <a:gd name="connsiteX69" fmla="*/ 1295742 w 5504755"/>
                  <a:gd name="connsiteY69" fmla="*/ 1488464 h 4297270"/>
                  <a:gd name="connsiteX70" fmla="*/ 1217834 w 5504755"/>
                  <a:gd name="connsiteY70" fmla="*/ 1472062 h 4297270"/>
                  <a:gd name="connsiteX71" fmla="*/ 1123524 w 5504755"/>
                  <a:gd name="connsiteY71" fmla="*/ 1455659 h 4297270"/>
                  <a:gd name="connsiteX72" fmla="*/ 1041515 w 5504755"/>
                  <a:gd name="connsiteY72" fmla="*/ 1426957 h 4297270"/>
                  <a:gd name="connsiteX73" fmla="*/ 951305 w 5504755"/>
                  <a:gd name="connsiteY73" fmla="*/ 1377751 h 4297270"/>
                  <a:gd name="connsiteX74" fmla="*/ 897999 w 5504755"/>
                  <a:gd name="connsiteY74" fmla="*/ 1344948 h 4297270"/>
                  <a:gd name="connsiteX75" fmla="*/ 824191 w 5504755"/>
                  <a:gd name="connsiteY75" fmla="*/ 1312144 h 4297270"/>
                  <a:gd name="connsiteX76" fmla="*/ 754483 w 5504755"/>
                  <a:gd name="connsiteY76" fmla="*/ 1299843 h 4297270"/>
                  <a:gd name="connsiteX77" fmla="*/ 692976 w 5504755"/>
                  <a:gd name="connsiteY77" fmla="*/ 1250636 h 4297270"/>
                  <a:gd name="connsiteX78" fmla="*/ 627369 w 5504755"/>
                  <a:gd name="connsiteY78" fmla="*/ 1209633 h 4297270"/>
                  <a:gd name="connsiteX79" fmla="*/ 602767 w 5504755"/>
                  <a:gd name="connsiteY79" fmla="*/ 1123524 h 4297270"/>
                  <a:gd name="connsiteX80" fmla="*/ 578164 w 5504755"/>
                  <a:gd name="connsiteY80" fmla="*/ 1021012 h 4297270"/>
                  <a:gd name="connsiteX81" fmla="*/ 549461 w 5504755"/>
                  <a:gd name="connsiteY81" fmla="*/ 885697 h 4297270"/>
                  <a:gd name="connsiteX82" fmla="*/ 471553 w 5504755"/>
                  <a:gd name="connsiteY82" fmla="*/ 787285 h 4297270"/>
                  <a:gd name="connsiteX83" fmla="*/ 299333 w 5504755"/>
                  <a:gd name="connsiteY83" fmla="*/ 623268 h 4297270"/>
                  <a:gd name="connsiteX84" fmla="*/ 246028 w 5504755"/>
                  <a:gd name="connsiteY84" fmla="*/ 508456 h 4297270"/>
                  <a:gd name="connsiteX85" fmla="*/ 151718 w 5504755"/>
                  <a:gd name="connsiteY85" fmla="*/ 266529 h 4297270"/>
                  <a:gd name="connsiteX86" fmla="*/ 0 w 5504755"/>
                  <a:gd name="connsiteY86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236273 w 5504755"/>
                  <a:gd name="connsiteY17" fmla="*/ 3858522 h 4297270"/>
                  <a:gd name="connsiteX18" fmla="*/ 5187068 w 5504755"/>
                  <a:gd name="connsiteY18" fmla="*/ 3838020 h 4297270"/>
                  <a:gd name="connsiteX19" fmla="*/ 5150164 w 5504755"/>
                  <a:gd name="connsiteY19" fmla="*/ 3813417 h 4297270"/>
                  <a:gd name="connsiteX20" fmla="*/ 5133762 w 5504755"/>
                  <a:gd name="connsiteY20" fmla="*/ 3788815 h 4297270"/>
                  <a:gd name="connsiteX21" fmla="*/ 5096858 w 5504755"/>
                  <a:gd name="connsiteY21" fmla="*/ 3739609 h 4297270"/>
                  <a:gd name="connsiteX22" fmla="*/ 5059954 w 5504755"/>
                  <a:gd name="connsiteY22" fmla="*/ 3710906 h 4297270"/>
                  <a:gd name="connsiteX23" fmla="*/ 5039452 w 5504755"/>
                  <a:gd name="connsiteY23" fmla="*/ 3694504 h 4297270"/>
                  <a:gd name="connsiteX24" fmla="*/ 5002548 w 5504755"/>
                  <a:gd name="connsiteY24" fmla="*/ 3678102 h 4297270"/>
                  <a:gd name="connsiteX25" fmla="*/ 4990246 w 5504755"/>
                  <a:gd name="connsiteY25" fmla="*/ 3674002 h 4297270"/>
                  <a:gd name="connsiteX26" fmla="*/ 4953342 w 5504755"/>
                  <a:gd name="connsiteY26" fmla="*/ 3657600 h 4297270"/>
                  <a:gd name="connsiteX27" fmla="*/ 4928740 w 5504755"/>
                  <a:gd name="connsiteY27" fmla="*/ 3649399 h 4297270"/>
                  <a:gd name="connsiteX28" fmla="*/ 4883635 w 5504755"/>
                  <a:gd name="connsiteY28" fmla="*/ 3637098 h 4297270"/>
                  <a:gd name="connsiteX29" fmla="*/ 4859032 w 5504755"/>
                  <a:gd name="connsiteY29" fmla="*/ 3624797 h 4297270"/>
                  <a:gd name="connsiteX30" fmla="*/ 4842630 w 5504755"/>
                  <a:gd name="connsiteY30" fmla="*/ 3616596 h 4297270"/>
                  <a:gd name="connsiteX31" fmla="*/ 4740119 w 5504755"/>
                  <a:gd name="connsiteY31" fmla="*/ 3596094 h 4297270"/>
                  <a:gd name="connsiteX32" fmla="*/ 4551499 w 5504755"/>
                  <a:gd name="connsiteY32" fmla="*/ 3518185 h 4297270"/>
                  <a:gd name="connsiteX33" fmla="*/ 4432585 w 5504755"/>
                  <a:gd name="connsiteY33" fmla="*/ 3452578 h 4297270"/>
                  <a:gd name="connsiteX34" fmla="*/ 4346476 w 5504755"/>
                  <a:gd name="connsiteY34" fmla="*/ 3399272 h 4297270"/>
                  <a:gd name="connsiteX35" fmla="*/ 4264467 w 5504755"/>
                  <a:gd name="connsiteY35" fmla="*/ 3350066 h 4297270"/>
                  <a:gd name="connsiteX36" fmla="*/ 4120951 w 5504755"/>
                  <a:gd name="connsiteY36" fmla="*/ 3309063 h 4297270"/>
                  <a:gd name="connsiteX37" fmla="*/ 3977436 w 5504755"/>
                  <a:gd name="connsiteY37" fmla="*/ 3296761 h 4297270"/>
                  <a:gd name="connsiteX38" fmla="*/ 3825719 w 5504755"/>
                  <a:gd name="connsiteY38" fmla="*/ 3218852 h 4297270"/>
                  <a:gd name="connsiteX39" fmla="*/ 3715007 w 5504755"/>
                  <a:gd name="connsiteY39" fmla="*/ 3153245 h 4297270"/>
                  <a:gd name="connsiteX40" fmla="*/ 3604295 w 5504755"/>
                  <a:gd name="connsiteY40" fmla="*/ 3083537 h 4297270"/>
                  <a:gd name="connsiteX41" fmla="*/ 3481281 w 5504755"/>
                  <a:gd name="connsiteY41" fmla="*/ 3046633 h 4297270"/>
                  <a:gd name="connsiteX42" fmla="*/ 3436177 w 5504755"/>
                  <a:gd name="connsiteY42" fmla="*/ 2993328 h 4297270"/>
                  <a:gd name="connsiteX43" fmla="*/ 3448478 w 5504755"/>
                  <a:gd name="connsiteY43" fmla="*/ 2907218 h 4297270"/>
                  <a:gd name="connsiteX44" fmla="*/ 3362368 w 5504755"/>
                  <a:gd name="connsiteY44" fmla="*/ 2907218 h 4297270"/>
                  <a:gd name="connsiteX45" fmla="*/ 3161447 w 5504755"/>
                  <a:gd name="connsiteY45" fmla="*/ 2858012 h 4297270"/>
                  <a:gd name="connsiteX46" fmla="*/ 3095839 w 5504755"/>
                  <a:gd name="connsiteY46" fmla="*/ 2771903 h 4297270"/>
                  <a:gd name="connsiteX47" fmla="*/ 3071237 w 5504755"/>
                  <a:gd name="connsiteY47" fmla="*/ 2677593 h 4297270"/>
                  <a:gd name="connsiteX48" fmla="*/ 3050734 w 5504755"/>
                  <a:gd name="connsiteY48" fmla="*/ 2603785 h 4297270"/>
                  <a:gd name="connsiteX49" fmla="*/ 3009730 w 5504755"/>
                  <a:gd name="connsiteY49" fmla="*/ 2509475 h 4297270"/>
                  <a:gd name="connsiteX50" fmla="*/ 2968725 w 5504755"/>
                  <a:gd name="connsiteY50" fmla="*/ 2468470 h 4297270"/>
                  <a:gd name="connsiteX51" fmla="*/ 2894917 w 5504755"/>
                  <a:gd name="connsiteY51" fmla="*/ 2419265 h 4297270"/>
                  <a:gd name="connsiteX52" fmla="*/ 2771904 w 5504755"/>
                  <a:gd name="connsiteY52" fmla="*/ 2382361 h 4297270"/>
                  <a:gd name="connsiteX53" fmla="*/ 2739100 w 5504755"/>
                  <a:gd name="connsiteY53" fmla="*/ 2378260 h 4297270"/>
                  <a:gd name="connsiteX54" fmla="*/ 2476672 w 5504755"/>
                  <a:gd name="connsiteY54" fmla="*/ 2374160 h 4297270"/>
                  <a:gd name="connsiteX55" fmla="*/ 2427466 w 5504755"/>
                  <a:gd name="connsiteY55" fmla="*/ 2361859 h 4297270"/>
                  <a:gd name="connsiteX56" fmla="*/ 2304453 w 5504755"/>
                  <a:gd name="connsiteY56" fmla="*/ 2255247 h 4297270"/>
                  <a:gd name="connsiteX57" fmla="*/ 2259347 w 5504755"/>
                  <a:gd name="connsiteY57" fmla="*/ 2197841 h 4297270"/>
                  <a:gd name="connsiteX58" fmla="*/ 2222444 w 5504755"/>
                  <a:gd name="connsiteY58" fmla="*/ 2132234 h 4297270"/>
                  <a:gd name="connsiteX59" fmla="*/ 2128133 w 5504755"/>
                  <a:gd name="connsiteY59" fmla="*/ 2005120 h 4297270"/>
                  <a:gd name="connsiteX60" fmla="*/ 2058426 w 5504755"/>
                  <a:gd name="connsiteY60" fmla="*/ 1927211 h 4297270"/>
                  <a:gd name="connsiteX61" fmla="*/ 2017421 w 5504755"/>
                  <a:gd name="connsiteY61" fmla="*/ 1906708 h 4297270"/>
                  <a:gd name="connsiteX62" fmla="*/ 1968217 w 5504755"/>
                  <a:gd name="connsiteY62" fmla="*/ 1882106 h 4297270"/>
                  <a:gd name="connsiteX63" fmla="*/ 1849303 w 5504755"/>
                  <a:gd name="connsiteY63" fmla="*/ 1841102 h 4297270"/>
                  <a:gd name="connsiteX64" fmla="*/ 1742692 w 5504755"/>
                  <a:gd name="connsiteY64" fmla="*/ 1808298 h 4297270"/>
                  <a:gd name="connsiteX65" fmla="*/ 1668883 w 5504755"/>
                  <a:gd name="connsiteY65" fmla="*/ 1763194 h 4297270"/>
                  <a:gd name="connsiteX66" fmla="*/ 1504865 w 5504755"/>
                  <a:gd name="connsiteY66" fmla="*/ 1726289 h 4297270"/>
                  <a:gd name="connsiteX67" fmla="*/ 1357249 w 5504755"/>
                  <a:gd name="connsiteY67" fmla="*/ 1615577 h 4297270"/>
                  <a:gd name="connsiteX68" fmla="*/ 1295742 w 5504755"/>
                  <a:gd name="connsiteY68" fmla="*/ 1488464 h 4297270"/>
                  <a:gd name="connsiteX69" fmla="*/ 1217834 w 5504755"/>
                  <a:gd name="connsiteY69" fmla="*/ 1472062 h 4297270"/>
                  <a:gd name="connsiteX70" fmla="*/ 1123524 w 5504755"/>
                  <a:gd name="connsiteY70" fmla="*/ 1455659 h 4297270"/>
                  <a:gd name="connsiteX71" fmla="*/ 1041515 w 5504755"/>
                  <a:gd name="connsiteY71" fmla="*/ 1426957 h 4297270"/>
                  <a:gd name="connsiteX72" fmla="*/ 951305 w 5504755"/>
                  <a:gd name="connsiteY72" fmla="*/ 1377751 h 4297270"/>
                  <a:gd name="connsiteX73" fmla="*/ 897999 w 5504755"/>
                  <a:gd name="connsiteY73" fmla="*/ 1344948 h 4297270"/>
                  <a:gd name="connsiteX74" fmla="*/ 824191 w 5504755"/>
                  <a:gd name="connsiteY74" fmla="*/ 1312144 h 4297270"/>
                  <a:gd name="connsiteX75" fmla="*/ 754483 w 5504755"/>
                  <a:gd name="connsiteY75" fmla="*/ 1299843 h 4297270"/>
                  <a:gd name="connsiteX76" fmla="*/ 692976 w 5504755"/>
                  <a:gd name="connsiteY76" fmla="*/ 1250636 h 4297270"/>
                  <a:gd name="connsiteX77" fmla="*/ 627369 w 5504755"/>
                  <a:gd name="connsiteY77" fmla="*/ 1209633 h 4297270"/>
                  <a:gd name="connsiteX78" fmla="*/ 602767 w 5504755"/>
                  <a:gd name="connsiteY78" fmla="*/ 1123524 h 4297270"/>
                  <a:gd name="connsiteX79" fmla="*/ 578164 w 5504755"/>
                  <a:gd name="connsiteY79" fmla="*/ 1021012 h 4297270"/>
                  <a:gd name="connsiteX80" fmla="*/ 549461 w 5504755"/>
                  <a:gd name="connsiteY80" fmla="*/ 885697 h 4297270"/>
                  <a:gd name="connsiteX81" fmla="*/ 471553 w 5504755"/>
                  <a:gd name="connsiteY81" fmla="*/ 787285 h 4297270"/>
                  <a:gd name="connsiteX82" fmla="*/ 299333 w 5504755"/>
                  <a:gd name="connsiteY82" fmla="*/ 623268 h 4297270"/>
                  <a:gd name="connsiteX83" fmla="*/ 246028 w 5504755"/>
                  <a:gd name="connsiteY83" fmla="*/ 508456 h 4297270"/>
                  <a:gd name="connsiteX84" fmla="*/ 151718 w 5504755"/>
                  <a:gd name="connsiteY84" fmla="*/ 266529 h 4297270"/>
                  <a:gd name="connsiteX85" fmla="*/ 0 w 5504755"/>
                  <a:gd name="connsiteY85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379789 w 5504755"/>
                  <a:gd name="connsiteY15" fmla="*/ 3870824 h 4297270"/>
                  <a:gd name="connsiteX16" fmla="*/ 5260876 w 5504755"/>
                  <a:gd name="connsiteY16" fmla="*/ 3866723 h 4297270"/>
                  <a:gd name="connsiteX17" fmla="*/ 5187068 w 5504755"/>
                  <a:gd name="connsiteY17" fmla="*/ 3838020 h 4297270"/>
                  <a:gd name="connsiteX18" fmla="*/ 5150164 w 5504755"/>
                  <a:gd name="connsiteY18" fmla="*/ 3813417 h 4297270"/>
                  <a:gd name="connsiteX19" fmla="*/ 5133762 w 5504755"/>
                  <a:gd name="connsiteY19" fmla="*/ 3788815 h 4297270"/>
                  <a:gd name="connsiteX20" fmla="*/ 5096858 w 5504755"/>
                  <a:gd name="connsiteY20" fmla="*/ 3739609 h 4297270"/>
                  <a:gd name="connsiteX21" fmla="*/ 5059954 w 5504755"/>
                  <a:gd name="connsiteY21" fmla="*/ 3710906 h 4297270"/>
                  <a:gd name="connsiteX22" fmla="*/ 5039452 w 5504755"/>
                  <a:gd name="connsiteY22" fmla="*/ 3694504 h 4297270"/>
                  <a:gd name="connsiteX23" fmla="*/ 5002548 w 5504755"/>
                  <a:gd name="connsiteY23" fmla="*/ 3678102 h 4297270"/>
                  <a:gd name="connsiteX24" fmla="*/ 4990246 w 5504755"/>
                  <a:gd name="connsiteY24" fmla="*/ 3674002 h 4297270"/>
                  <a:gd name="connsiteX25" fmla="*/ 4953342 w 5504755"/>
                  <a:gd name="connsiteY25" fmla="*/ 3657600 h 4297270"/>
                  <a:gd name="connsiteX26" fmla="*/ 4928740 w 5504755"/>
                  <a:gd name="connsiteY26" fmla="*/ 3649399 h 4297270"/>
                  <a:gd name="connsiteX27" fmla="*/ 4883635 w 5504755"/>
                  <a:gd name="connsiteY27" fmla="*/ 3637098 h 4297270"/>
                  <a:gd name="connsiteX28" fmla="*/ 4859032 w 5504755"/>
                  <a:gd name="connsiteY28" fmla="*/ 3624797 h 4297270"/>
                  <a:gd name="connsiteX29" fmla="*/ 4842630 w 5504755"/>
                  <a:gd name="connsiteY29" fmla="*/ 3616596 h 4297270"/>
                  <a:gd name="connsiteX30" fmla="*/ 4740119 w 5504755"/>
                  <a:gd name="connsiteY30" fmla="*/ 3596094 h 4297270"/>
                  <a:gd name="connsiteX31" fmla="*/ 4551499 w 5504755"/>
                  <a:gd name="connsiteY31" fmla="*/ 3518185 h 4297270"/>
                  <a:gd name="connsiteX32" fmla="*/ 4432585 w 5504755"/>
                  <a:gd name="connsiteY32" fmla="*/ 3452578 h 4297270"/>
                  <a:gd name="connsiteX33" fmla="*/ 4346476 w 5504755"/>
                  <a:gd name="connsiteY33" fmla="*/ 3399272 h 4297270"/>
                  <a:gd name="connsiteX34" fmla="*/ 4264467 w 5504755"/>
                  <a:gd name="connsiteY34" fmla="*/ 3350066 h 4297270"/>
                  <a:gd name="connsiteX35" fmla="*/ 4120951 w 5504755"/>
                  <a:gd name="connsiteY35" fmla="*/ 3309063 h 4297270"/>
                  <a:gd name="connsiteX36" fmla="*/ 3977436 w 5504755"/>
                  <a:gd name="connsiteY36" fmla="*/ 3296761 h 4297270"/>
                  <a:gd name="connsiteX37" fmla="*/ 3825719 w 5504755"/>
                  <a:gd name="connsiteY37" fmla="*/ 3218852 h 4297270"/>
                  <a:gd name="connsiteX38" fmla="*/ 3715007 w 5504755"/>
                  <a:gd name="connsiteY38" fmla="*/ 3153245 h 4297270"/>
                  <a:gd name="connsiteX39" fmla="*/ 3604295 w 5504755"/>
                  <a:gd name="connsiteY39" fmla="*/ 3083537 h 4297270"/>
                  <a:gd name="connsiteX40" fmla="*/ 3481281 w 5504755"/>
                  <a:gd name="connsiteY40" fmla="*/ 3046633 h 4297270"/>
                  <a:gd name="connsiteX41" fmla="*/ 3436177 w 5504755"/>
                  <a:gd name="connsiteY41" fmla="*/ 2993328 h 4297270"/>
                  <a:gd name="connsiteX42" fmla="*/ 3448478 w 5504755"/>
                  <a:gd name="connsiteY42" fmla="*/ 2907218 h 4297270"/>
                  <a:gd name="connsiteX43" fmla="*/ 3362368 w 5504755"/>
                  <a:gd name="connsiteY43" fmla="*/ 2907218 h 4297270"/>
                  <a:gd name="connsiteX44" fmla="*/ 3161447 w 5504755"/>
                  <a:gd name="connsiteY44" fmla="*/ 2858012 h 4297270"/>
                  <a:gd name="connsiteX45" fmla="*/ 3095839 w 5504755"/>
                  <a:gd name="connsiteY45" fmla="*/ 2771903 h 4297270"/>
                  <a:gd name="connsiteX46" fmla="*/ 3071237 w 5504755"/>
                  <a:gd name="connsiteY46" fmla="*/ 2677593 h 4297270"/>
                  <a:gd name="connsiteX47" fmla="*/ 3050734 w 5504755"/>
                  <a:gd name="connsiteY47" fmla="*/ 2603785 h 4297270"/>
                  <a:gd name="connsiteX48" fmla="*/ 3009730 w 5504755"/>
                  <a:gd name="connsiteY48" fmla="*/ 2509475 h 4297270"/>
                  <a:gd name="connsiteX49" fmla="*/ 2968725 w 5504755"/>
                  <a:gd name="connsiteY49" fmla="*/ 2468470 h 4297270"/>
                  <a:gd name="connsiteX50" fmla="*/ 2894917 w 5504755"/>
                  <a:gd name="connsiteY50" fmla="*/ 2419265 h 4297270"/>
                  <a:gd name="connsiteX51" fmla="*/ 2771904 w 5504755"/>
                  <a:gd name="connsiteY51" fmla="*/ 2382361 h 4297270"/>
                  <a:gd name="connsiteX52" fmla="*/ 2739100 w 5504755"/>
                  <a:gd name="connsiteY52" fmla="*/ 2378260 h 4297270"/>
                  <a:gd name="connsiteX53" fmla="*/ 2476672 w 5504755"/>
                  <a:gd name="connsiteY53" fmla="*/ 2374160 h 4297270"/>
                  <a:gd name="connsiteX54" fmla="*/ 2427466 w 5504755"/>
                  <a:gd name="connsiteY54" fmla="*/ 2361859 h 4297270"/>
                  <a:gd name="connsiteX55" fmla="*/ 2304453 w 5504755"/>
                  <a:gd name="connsiteY55" fmla="*/ 2255247 h 4297270"/>
                  <a:gd name="connsiteX56" fmla="*/ 2259347 w 5504755"/>
                  <a:gd name="connsiteY56" fmla="*/ 2197841 h 4297270"/>
                  <a:gd name="connsiteX57" fmla="*/ 2222444 w 5504755"/>
                  <a:gd name="connsiteY57" fmla="*/ 2132234 h 4297270"/>
                  <a:gd name="connsiteX58" fmla="*/ 2128133 w 5504755"/>
                  <a:gd name="connsiteY58" fmla="*/ 2005120 h 4297270"/>
                  <a:gd name="connsiteX59" fmla="*/ 2058426 w 5504755"/>
                  <a:gd name="connsiteY59" fmla="*/ 1927211 h 4297270"/>
                  <a:gd name="connsiteX60" fmla="*/ 2017421 w 5504755"/>
                  <a:gd name="connsiteY60" fmla="*/ 1906708 h 4297270"/>
                  <a:gd name="connsiteX61" fmla="*/ 1968217 w 5504755"/>
                  <a:gd name="connsiteY61" fmla="*/ 1882106 h 4297270"/>
                  <a:gd name="connsiteX62" fmla="*/ 1849303 w 5504755"/>
                  <a:gd name="connsiteY62" fmla="*/ 1841102 h 4297270"/>
                  <a:gd name="connsiteX63" fmla="*/ 1742692 w 5504755"/>
                  <a:gd name="connsiteY63" fmla="*/ 1808298 h 4297270"/>
                  <a:gd name="connsiteX64" fmla="*/ 1668883 w 5504755"/>
                  <a:gd name="connsiteY64" fmla="*/ 1763194 h 4297270"/>
                  <a:gd name="connsiteX65" fmla="*/ 1504865 w 5504755"/>
                  <a:gd name="connsiteY65" fmla="*/ 1726289 h 4297270"/>
                  <a:gd name="connsiteX66" fmla="*/ 1357249 w 5504755"/>
                  <a:gd name="connsiteY66" fmla="*/ 1615577 h 4297270"/>
                  <a:gd name="connsiteX67" fmla="*/ 1295742 w 5504755"/>
                  <a:gd name="connsiteY67" fmla="*/ 1488464 h 4297270"/>
                  <a:gd name="connsiteX68" fmla="*/ 1217834 w 5504755"/>
                  <a:gd name="connsiteY68" fmla="*/ 1472062 h 4297270"/>
                  <a:gd name="connsiteX69" fmla="*/ 1123524 w 5504755"/>
                  <a:gd name="connsiteY69" fmla="*/ 1455659 h 4297270"/>
                  <a:gd name="connsiteX70" fmla="*/ 1041515 w 5504755"/>
                  <a:gd name="connsiteY70" fmla="*/ 1426957 h 4297270"/>
                  <a:gd name="connsiteX71" fmla="*/ 951305 w 5504755"/>
                  <a:gd name="connsiteY71" fmla="*/ 1377751 h 4297270"/>
                  <a:gd name="connsiteX72" fmla="*/ 897999 w 5504755"/>
                  <a:gd name="connsiteY72" fmla="*/ 1344948 h 4297270"/>
                  <a:gd name="connsiteX73" fmla="*/ 824191 w 5504755"/>
                  <a:gd name="connsiteY73" fmla="*/ 1312144 h 4297270"/>
                  <a:gd name="connsiteX74" fmla="*/ 754483 w 5504755"/>
                  <a:gd name="connsiteY74" fmla="*/ 1299843 h 4297270"/>
                  <a:gd name="connsiteX75" fmla="*/ 692976 w 5504755"/>
                  <a:gd name="connsiteY75" fmla="*/ 1250636 h 4297270"/>
                  <a:gd name="connsiteX76" fmla="*/ 627369 w 5504755"/>
                  <a:gd name="connsiteY76" fmla="*/ 1209633 h 4297270"/>
                  <a:gd name="connsiteX77" fmla="*/ 602767 w 5504755"/>
                  <a:gd name="connsiteY77" fmla="*/ 1123524 h 4297270"/>
                  <a:gd name="connsiteX78" fmla="*/ 578164 w 5504755"/>
                  <a:gd name="connsiteY78" fmla="*/ 1021012 h 4297270"/>
                  <a:gd name="connsiteX79" fmla="*/ 549461 w 5504755"/>
                  <a:gd name="connsiteY79" fmla="*/ 885697 h 4297270"/>
                  <a:gd name="connsiteX80" fmla="*/ 471553 w 5504755"/>
                  <a:gd name="connsiteY80" fmla="*/ 787285 h 4297270"/>
                  <a:gd name="connsiteX81" fmla="*/ 299333 w 5504755"/>
                  <a:gd name="connsiteY81" fmla="*/ 623268 h 4297270"/>
                  <a:gd name="connsiteX82" fmla="*/ 246028 w 5504755"/>
                  <a:gd name="connsiteY82" fmla="*/ 508456 h 4297270"/>
                  <a:gd name="connsiteX83" fmla="*/ 151718 w 5504755"/>
                  <a:gd name="connsiteY83" fmla="*/ 266529 h 4297270"/>
                  <a:gd name="connsiteX84" fmla="*/ 0 w 5504755"/>
                  <a:gd name="connsiteY84" fmla="*/ 0 h 4297270"/>
                  <a:gd name="connsiteX0" fmla="*/ 5396191 w 5504755"/>
                  <a:gd name="connsiteY0" fmla="*/ 4297270 h 4297270"/>
                  <a:gd name="connsiteX1" fmla="*/ 5404392 w 5504755"/>
                  <a:gd name="connsiteY1" fmla="*/ 4227563 h 4297270"/>
                  <a:gd name="connsiteX2" fmla="*/ 5412593 w 5504755"/>
                  <a:gd name="connsiteY2" fmla="*/ 4202960 h 4297270"/>
                  <a:gd name="connsiteX3" fmla="*/ 5420794 w 5504755"/>
                  <a:gd name="connsiteY3" fmla="*/ 4157855 h 4297270"/>
                  <a:gd name="connsiteX4" fmla="*/ 5428994 w 5504755"/>
                  <a:gd name="connsiteY4" fmla="*/ 4133252 h 4297270"/>
                  <a:gd name="connsiteX5" fmla="*/ 5437195 w 5504755"/>
                  <a:gd name="connsiteY5" fmla="*/ 4120951 h 4297270"/>
                  <a:gd name="connsiteX6" fmla="*/ 5441296 w 5504755"/>
                  <a:gd name="connsiteY6" fmla="*/ 4108650 h 4297270"/>
                  <a:gd name="connsiteX7" fmla="*/ 5453597 w 5504755"/>
                  <a:gd name="connsiteY7" fmla="*/ 4092248 h 4297270"/>
                  <a:gd name="connsiteX8" fmla="*/ 5469999 w 5504755"/>
                  <a:gd name="connsiteY8" fmla="*/ 4055344 h 4297270"/>
                  <a:gd name="connsiteX9" fmla="*/ 5486401 w 5504755"/>
                  <a:gd name="connsiteY9" fmla="*/ 4006138 h 4297270"/>
                  <a:gd name="connsiteX10" fmla="*/ 5494602 w 5504755"/>
                  <a:gd name="connsiteY10" fmla="*/ 3993837 h 4297270"/>
                  <a:gd name="connsiteX11" fmla="*/ 5498702 w 5504755"/>
                  <a:gd name="connsiteY11" fmla="*/ 3981536 h 4297270"/>
                  <a:gd name="connsiteX12" fmla="*/ 5498702 w 5504755"/>
                  <a:gd name="connsiteY12" fmla="*/ 3891326 h 4297270"/>
                  <a:gd name="connsiteX13" fmla="*/ 5478200 w 5504755"/>
                  <a:gd name="connsiteY13" fmla="*/ 3858522 h 4297270"/>
                  <a:gd name="connsiteX14" fmla="*/ 5449497 w 5504755"/>
                  <a:gd name="connsiteY14" fmla="*/ 3866723 h 4297270"/>
                  <a:gd name="connsiteX15" fmla="*/ 5260876 w 5504755"/>
                  <a:gd name="connsiteY15" fmla="*/ 3866723 h 4297270"/>
                  <a:gd name="connsiteX16" fmla="*/ 5187068 w 5504755"/>
                  <a:gd name="connsiteY16" fmla="*/ 3838020 h 4297270"/>
                  <a:gd name="connsiteX17" fmla="*/ 5150164 w 5504755"/>
                  <a:gd name="connsiteY17" fmla="*/ 3813417 h 4297270"/>
                  <a:gd name="connsiteX18" fmla="*/ 5133762 w 5504755"/>
                  <a:gd name="connsiteY18" fmla="*/ 3788815 h 4297270"/>
                  <a:gd name="connsiteX19" fmla="*/ 5096858 w 5504755"/>
                  <a:gd name="connsiteY19" fmla="*/ 3739609 h 4297270"/>
                  <a:gd name="connsiteX20" fmla="*/ 5059954 w 5504755"/>
                  <a:gd name="connsiteY20" fmla="*/ 3710906 h 4297270"/>
                  <a:gd name="connsiteX21" fmla="*/ 5039452 w 5504755"/>
                  <a:gd name="connsiteY21" fmla="*/ 3694504 h 4297270"/>
                  <a:gd name="connsiteX22" fmla="*/ 5002548 w 5504755"/>
                  <a:gd name="connsiteY22" fmla="*/ 3678102 h 4297270"/>
                  <a:gd name="connsiteX23" fmla="*/ 4990246 w 5504755"/>
                  <a:gd name="connsiteY23" fmla="*/ 3674002 h 4297270"/>
                  <a:gd name="connsiteX24" fmla="*/ 4953342 w 5504755"/>
                  <a:gd name="connsiteY24" fmla="*/ 3657600 h 4297270"/>
                  <a:gd name="connsiteX25" fmla="*/ 4928740 w 5504755"/>
                  <a:gd name="connsiteY25" fmla="*/ 3649399 h 4297270"/>
                  <a:gd name="connsiteX26" fmla="*/ 4883635 w 5504755"/>
                  <a:gd name="connsiteY26" fmla="*/ 3637098 h 4297270"/>
                  <a:gd name="connsiteX27" fmla="*/ 4859032 w 5504755"/>
                  <a:gd name="connsiteY27" fmla="*/ 3624797 h 4297270"/>
                  <a:gd name="connsiteX28" fmla="*/ 4842630 w 5504755"/>
                  <a:gd name="connsiteY28" fmla="*/ 3616596 h 4297270"/>
                  <a:gd name="connsiteX29" fmla="*/ 4740119 w 5504755"/>
                  <a:gd name="connsiteY29" fmla="*/ 3596094 h 4297270"/>
                  <a:gd name="connsiteX30" fmla="*/ 4551499 w 5504755"/>
                  <a:gd name="connsiteY30" fmla="*/ 3518185 h 4297270"/>
                  <a:gd name="connsiteX31" fmla="*/ 4432585 w 5504755"/>
                  <a:gd name="connsiteY31" fmla="*/ 3452578 h 4297270"/>
                  <a:gd name="connsiteX32" fmla="*/ 4346476 w 5504755"/>
                  <a:gd name="connsiteY32" fmla="*/ 3399272 h 4297270"/>
                  <a:gd name="connsiteX33" fmla="*/ 4264467 w 5504755"/>
                  <a:gd name="connsiteY33" fmla="*/ 3350066 h 4297270"/>
                  <a:gd name="connsiteX34" fmla="*/ 4120951 w 5504755"/>
                  <a:gd name="connsiteY34" fmla="*/ 3309063 h 4297270"/>
                  <a:gd name="connsiteX35" fmla="*/ 3977436 w 5504755"/>
                  <a:gd name="connsiteY35" fmla="*/ 3296761 h 4297270"/>
                  <a:gd name="connsiteX36" fmla="*/ 3825719 w 5504755"/>
                  <a:gd name="connsiteY36" fmla="*/ 3218852 h 4297270"/>
                  <a:gd name="connsiteX37" fmla="*/ 3715007 w 5504755"/>
                  <a:gd name="connsiteY37" fmla="*/ 3153245 h 4297270"/>
                  <a:gd name="connsiteX38" fmla="*/ 3604295 w 5504755"/>
                  <a:gd name="connsiteY38" fmla="*/ 3083537 h 4297270"/>
                  <a:gd name="connsiteX39" fmla="*/ 3481281 w 5504755"/>
                  <a:gd name="connsiteY39" fmla="*/ 3046633 h 4297270"/>
                  <a:gd name="connsiteX40" fmla="*/ 3436177 w 5504755"/>
                  <a:gd name="connsiteY40" fmla="*/ 2993328 h 4297270"/>
                  <a:gd name="connsiteX41" fmla="*/ 3448478 w 5504755"/>
                  <a:gd name="connsiteY41" fmla="*/ 2907218 h 4297270"/>
                  <a:gd name="connsiteX42" fmla="*/ 3362368 w 5504755"/>
                  <a:gd name="connsiteY42" fmla="*/ 2907218 h 4297270"/>
                  <a:gd name="connsiteX43" fmla="*/ 3161447 w 5504755"/>
                  <a:gd name="connsiteY43" fmla="*/ 2858012 h 4297270"/>
                  <a:gd name="connsiteX44" fmla="*/ 3095839 w 5504755"/>
                  <a:gd name="connsiteY44" fmla="*/ 2771903 h 4297270"/>
                  <a:gd name="connsiteX45" fmla="*/ 3071237 w 5504755"/>
                  <a:gd name="connsiteY45" fmla="*/ 2677593 h 4297270"/>
                  <a:gd name="connsiteX46" fmla="*/ 3050734 w 5504755"/>
                  <a:gd name="connsiteY46" fmla="*/ 2603785 h 4297270"/>
                  <a:gd name="connsiteX47" fmla="*/ 3009730 w 5504755"/>
                  <a:gd name="connsiteY47" fmla="*/ 2509475 h 4297270"/>
                  <a:gd name="connsiteX48" fmla="*/ 2968725 w 5504755"/>
                  <a:gd name="connsiteY48" fmla="*/ 2468470 h 4297270"/>
                  <a:gd name="connsiteX49" fmla="*/ 2894917 w 5504755"/>
                  <a:gd name="connsiteY49" fmla="*/ 2419265 h 4297270"/>
                  <a:gd name="connsiteX50" fmla="*/ 2771904 w 5504755"/>
                  <a:gd name="connsiteY50" fmla="*/ 2382361 h 4297270"/>
                  <a:gd name="connsiteX51" fmla="*/ 2739100 w 5504755"/>
                  <a:gd name="connsiteY51" fmla="*/ 2378260 h 4297270"/>
                  <a:gd name="connsiteX52" fmla="*/ 2476672 w 5504755"/>
                  <a:gd name="connsiteY52" fmla="*/ 2374160 h 4297270"/>
                  <a:gd name="connsiteX53" fmla="*/ 2427466 w 5504755"/>
                  <a:gd name="connsiteY53" fmla="*/ 2361859 h 4297270"/>
                  <a:gd name="connsiteX54" fmla="*/ 2304453 w 5504755"/>
                  <a:gd name="connsiteY54" fmla="*/ 2255247 h 4297270"/>
                  <a:gd name="connsiteX55" fmla="*/ 2259347 w 5504755"/>
                  <a:gd name="connsiteY55" fmla="*/ 2197841 h 4297270"/>
                  <a:gd name="connsiteX56" fmla="*/ 2222444 w 5504755"/>
                  <a:gd name="connsiteY56" fmla="*/ 2132234 h 4297270"/>
                  <a:gd name="connsiteX57" fmla="*/ 2128133 w 5504755"/>
                  <a:gd name="connsiteY57" fmla="*/ 2005120 h 4297270"/>
                  <a:gd name="connsiteX58" fmla="*/ 2058426 w 5504755"/>
                  <a:gd name="connsiteY58" fmla="*/ 1927211 h 4297270"/>
                  <a:gd name="connsiteX59" fmla="*/ 2017421 w 5504755"/>
                  <a:gd name="connsiteY59" fmla="*/ 1906708 h 4297270"/>
                  <a:gd name="connsiteX60" fmla="*/ 1968217 w 5504755"/>
                  <a:gd name="connsiteY60" fmla="*/ 1882106 h 4297270"/>
                  <a:gd name="connsiteX61" fmla="*/ 1849303 w 5504755"/>
                  <a:gd name="connsiteY61" fmla="*/ 1841102 h 4297270"/>
                  <a:gd name="connsiteX62" fmla="*/ 1742692 w 5504755"/>
                  <a:gd name="connsiteY62" fmla="*/ 1808298 h 4297270"/>
                  <a:gd name="connsiteX63" fmla="*/ 1668883 w 5504755"/>
                  <a:gd name="connsiteY63" fmla="*/ 1763194 h 4297270"/>
                  <a:gd name="connsiteX64" fmla="*/ 1504865 w 5504755"/>
                  <a:gd name="connsiteY64" fmla="*/ 1726289 h 4297270"/>
                  <a:gd name="connsiteX65" fmla="*/ 1357249 w 5504755"/>
                  <a:gd name="connsiteY65" fmla="*/ 1615577 h 4297270"/>
                  <a:gd name="connsiteX66" fmla="*/ 1295742 w 5504755"/>
                  <a:gd name="connsiteY66" fmla="*/ 1488464 h 4297270"/>
                  <a:gd name="connsiteX67" fmla="*/ 1217834 w 5504755"/>
                  <a:gd name="connsiteY67" fmla="*/ 1472062 h 4297270"/>
                  <a:gd name="connsiteX68" fmla="*/ 1123524 w 5504755"/>
                  <a:gd name="connsiteY68" fmla="*/ 1455659 h 4297270"/>
                  <a:gd name="connsiteX69" fmla="*/ 1041515 w 5504755"/>
                  <a:gd name="connsiteY69" fmla="*/ 1426957 h 4297270"/>
                  <a:gd name="connsiteX70" fmla="*/ 951305 w 5504755"/>
                  <a:gd name="connsiteY70" fmla="*/ 1377751 h 4297270"/>
                  <a:gd name="connsiteX71" fmla="*/ 897999 w 5504755"/>
                  <a:gd name="connsiteY71" fmla="*/ 1344948 h 4297270"/>
                  <a:gd name="connsiteX72" fmla="*/ 824191 w 5504755"/>
                  <a:gd name="connsiteY72" fmla="*/ 1312144 h 4297270"/>
                  <a:gd name="connsiteX73" fmla="*/ 754483 w 5504755"/>
                  <a:gd name="connsiteY73" fmla="*/ 1299843 h 4297270"/>
                  <a:gd name="connsiteX74" fmla="*/ 692976 w 5504755"/>
                  <a:gd name="connsiteY74" fmla="*/ 1250636 h 4297270"/>
                  <a:gd name="connsiteX75" fmla="*/ 627369 w 5504755"/>
                  <a:gd name="connsiteY75" fmla="*/ 1209633 h 4297270"/>
                  <a:gd name="connsiteX76" fmla="*/ 602767 w 5504755"/>
                  <a:gd name="connsiteY76" fmla="*/ 1123524 h 4297270"/>
                  <a:gd name="connsiteX77" fmla="*/ 578164 w 5504755"/>
                  <a:gd name="connsiteY77" fmla="*/ 1021012 h 4297270"/>
                  <a:gd name="connsiteX78" fmla="*/ 549461 w 5504755"/>
                  <a:gd name="connsiteY78" fmla="*/ 885697 h 4297270"/>
                  <a:gd name="connsiteX79" fmla="*/ 471553 w 5504755"/>
                  <a:gd name="connsiteY79" fmla="*/ 787285 h 4297270"/>
                  <a:gd name="connsiteX80" fmla="*/ 299333 w 5504755"/>
                  <a:gd name="connsiteY80" fmla="*/ 623268 h 4297270"/>
                  <a:gd name="connsiteX81" fmla="*/ 246028 w 5504755"/>
                  <a:gd name="connsiteY81" fmla="*/ 508456 h 4297270"/>
                  <a:gd name="connsiteX82" fmla="*/ 151718 w 5504755"/>
                  <a:gd name="connsiteY82" fmla="*/ 266529 h 4297270"/>
                  <a:gd name="connsiteX83" fmla="*/ 0 w 5504755"/>
                  <a:gd name="connsiteY83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37195 w 5505402"/>
                  <a:gd name="connsiteY5" fmla="*/ 4120951 h 4297270"/>
                  <a:gd name="connsiteX6" fmla="*/ 5441296 w 5505402"/>
                  <a:gd name="connsiteY6" fmla="*/ 4108650 h 4297270"/>
                  <a:gd name="connsiteX7" fmla="*/ 5453597 w 5505402"/>
                  <a:gd name="connsiteY7" fmla="*/ 4092248 h 4297270"/>
                  <a:gd name="connsiteX8" fmla="*/ 5469999 w 5505402"/>
                  <a:gd name="connsiteY8" fmla="*/ 4055344 h 4297270"/>
                  <a:gd name="connsiteX9" fmla="*/ 5486401 w 5505402"/>
                  <a:gd name="connsiteY9" fmla="*/ 4006138 h 4297270"/>
                  <a:gd name="connsiteX10" fmla="*/ 5494602 w 5505402"/>
                  <a:gd name="connsiteY10" fmla="*/ 3993837 h 4297270"/>
                  <a:gd name="connsiteX11" fmla="*/ 5498702 w 5505402"/>
                  <a:gd name="connsiteY11" fmla="*/ 3981536 h 4297270"/>
                  <a:gd name="connsiteX12" fmla="*/ 5498702 w 5505402"/>
                  <a:gd name="connsiteY12" fmla="*/ 3891326 h 4297270"/>
                  <a:gd name="connsiteX13" fmla="*/ 5449497 w 5505402"/>
                  <a:gd name="connsiteY13" fmla="*/ 3866723 h 4297270"/>
                  <a:gd name="connsiteX14" fmla="*/ 5260876 w 5505402"/>
                  <a:gd name="connsiteY14" fmla="*/ 3866723 h 4297270"/>
                  <a:gd name="connsiteX15" fmla="*/ 5187068 w 5505402"/>
                  <a:gd name="connsiteY15" fmla="*/ 3838020 h 4297270"/>
                  <a:gd name="connsiteX16" fmla="*/ 5150164 w 5505402"/>
                  <a:gd name="connsiteY16" fmla="*/ 3813417 h 4297270"/>
                  <a:gd name="connsiteX17" fmla="*/ 5133762 w 5505402"/>
                  <a:gd name="connsiteY17" fmla="*/ 3788815 h 4297270"/>
                  <a:gd name="connsiteX18" fmla="*/ 5096858 w 5505402"/>
                  <a:gd name="connsiteY18" fmla="*/ 3739609 h 4297270"/>
                  <a:gd name="connsiteX19" fmla="*/ 5059954 w 5505402"/>
                  <a:gd name="connsiteY19" fmla="*/ 3710906 h 4297270"/>
                  <a:gd name="connsiteX20" fmla="*/ 5039452 w 5505402"/>
                  <a:gd name="connsiteY20" fmla="*/ 3694504 h 4297270"/>
                  <a:gd name="connsiteX21" fmla="*/ 5002548 w 5505402"/>
                  <a:gd name="connsiteY21" fmla="*/ 3678102 h 4297270"/>
                  <a:gd name="connsiteX22" fmla="*/ 4990246 w 5505402"/>
                  <a:gd name="connsiteY22" fmla="*/ 3674002 h 4297270"/>
                  <a:gd name="connsiteX23" fmla="*/ 4953342 w 5505402"/>
                  <a:gd name="connsiteY23" fmla="*/ 3657600 h 4297270"/>
                  <a:gd name="connsiteX24" fmla="*/ 4928740 w 5505402"/>
                  <a:gd name="connsiteY24" fmla="*/ 3649399 h 4297270"/>
                  <a:gd name="connsiteX25" fmla="*/ 4883635 w 5505402"/>
                  <a:gd name="connsiteY25" fmla="*/ 3637098 h 4297270"/>
                  <a:gd name="connsiteX26" fmla="*/ 4859032 w 5505402"/>
                  <a:gd name="connsiteY26" fmla="*/ 3624797 h 4297270"/>
                  <a:gd name="connsiteX27" fmla="*/ 4842630 w 5505402"/>
                  <a:gd name="connsiteY27" fmla="*/ 3616596 h 4297270"/>
                  <a:gd name="connsiteX28" fmla="*/ 4740119 w 5505402"/>
                  <a:gd name="connsiteY28" fmla="*/ 3596094 h 4297270"/>
                  <a:gd name="connsiteX29" fmla="*/ 4551499 w 5505402"/>
                  <a:gd name="connsiteY29" fmla="*/ 3518185 h 4297270"/>
                  <a:gd name="connsiteX30" fmla="*/ 4432585 w 5505402"/>
                  <a:gd name="connsiteY30" fmla="*/ 3452578 h 4297270"/>
                  <a:gd name="connsiteX31" fmla="*/ 4346476 w 5505402"/>
                  <a:gd name="connsiteY31" fmla="*/ 3399272 h 4297270"/>
                  <a:gd name="connsiteX32" fmla="*/ 4264467 w 5505402"/>
                  <a:gd name="connsiteY32" fmla="*/ 3350066 h 4297270"/>
                  <a:gd name="connsiteX33" fmla="*/ 4120951 w 5505402"/>
                  <a:gd name="connsiteY33" fmla="*/ 3309063 h 4297270"/>
                  <a:gd name="connsiteX34" fmla="*/ 3977436 w 5505402"/>
                  <a:gd name="connsiteY34" fmla="*/ 3296761 h 4297270"/>
                  <a:gd name="connsiteX35" fmla="*/ 3825719 w 5505402"/>
                  <a:gd name="connsiteY35" fmla="*/ 3218852 h 4297270"/>
                  <a:gd name="connsiteX36" fmla="*/ 3715007 w 5505402"/>
                  <a:gd name="connsiteY36" fmla="*/ 3153245 h 4297270"/>
                  <a:gd name="connsiteX37" fmla="*/ 3604295 w 5505402"/>
                  <a:gd name="connsiteY37" fmla="*/ 3083537 h 4297270"/>
                  <a:gd name="connsiteX38" fmla="*/ 3481281 w 5505402"/>
                  <a:gd name="connsiteY38" fmla="*/ 3046633 h 4297270"/>
                  <a:gd name="connsiteX39" fmla="*/ 3436177 w 5505402"/>
                  <a:gd name="connsiteY39" fmla="*/ 2993328 h 4297270"/>
                  <a:gd name="connsiteX40" fmla="*/ 3448478 w 5505402"/>
                  <a:gd name="connsiteY40" fmla="*/ 2907218 h 4297270"/>
                  <a:gd name="connsiteX41" fmla="*/ 3362368 w 5505402"/>
                  <a:gd name="connsiteY41" fmla="*/ 2907218 h 4297270"/>
                  <a:gd name="connsiteX42" fmla="*/ 3161447 w 5505402"/>
                  <a:gd name="connsiteY42" fmla="*/ 2858012 h 4297270"/>
                  <a:gd name="connsiteX43" fmla="*/ 3095839 w 5505402"/>
                  <a:gd name="connsiteY43" fmla="*/ 2771903 h 4297270"/>
                  <a:gd name="connsiteX44" fmla="*/ 3071237 w 5505402"/>
                  <a:gd name="connsiteY44" fmla="*/ 2677593 h 4297270"/>
                  <a:gd name="connsiteX45" fmla="*/ 3050734 w 5505402"/>
                  <a:gd name="connsiteY45" fmla="*/ 2603785 h 4297270"/>
                  <a:gd name="connsiteX46" fmla="*/ 3009730 w 5505402"/>
                  <a:gd name="connsiteY46" fmla="*/ 2509475 h 4297270"/>
                  <a:gd name="connsiteX47" fmla="*/ 2968725 w 5505402"/>
                  <a:gd name="connsiteY47" fmla="*/ 2468470 h 4297270"/>
                  <a:gd name="connsiteX48" fmla="*/ 2894917 w 5505402"/>
                  <a:gd name="connsiteY48" fmla="*/ 2419265 h 4297270"/>
                  <a:gd name="connsiteX49" fmla="*/ 2771904 w 5505402"/>
                  <a:gd name="connsiteY49" fmla="*/ 2382361 h 4297270"/>
                  <a:gd name="connsiteX50" fmla="*/ 2739100 w 5505402"/>
                  <a:gd name="connsiteY50" fmla="*/ 2378260 h 4297270"/>
                  <a:gd name="connsiteX51" fmla="*/ 2476672 w 5505402"/>
                  <a:gd name="connsiteY51" fmla="*/ 2374160 h 4297270"/>
                  <a:gd name="connsiteX52" fmla="*/ 2427466 w 5505402"/>
                  <a:gd name="connsiteY52" fmla="*/ 2361859 h 4297270"/>
                  <a:gd name="connsiteX53" fmla="*/ 2304453 w 5505402"/>
                  <a:gd name="connsiteY53" fmla="*/ 2255247 h 4297270"/>
                  <a:gd name="connsiteX54" fmla="*/ 2259347 w 5505402"/>
                  <a:gd name="connsiteY54" fmla="*/ 2197841 h 4297270"/>
                  <a:gd name="connsiteX55" fmla="*/ 2222444 w 5505402"/>
                  <a:gd name="connsiteY55" fmla="*/ 2132234 h 4297270"/>
                  <a:gd name="connsiteX56" fmla="*/ 2128133 w 5505402"/>
                  <a:gd name="connsiteY56" fmla="*/ 2005120 h 4297270"/>
                  <a:gd name="connsiteX57" fmla="*/ 2058426 w 5505402"/>
                  <a:gd name="connsiteY57" fmla="*/ 1927211 h 4297270"/>
                  <a:gd name="connsiteX58" fmla="*/ 2017421 w 5505402"/>
                  <a:gd name="connsiteY58" fmla="*/ 1906708 h 4297270"/>
                  <a:gd name="connsiteX59" fmla="*/ 1968217 w 5505402"/>
                  <a:gd name="connsiteY59" fmla="*/ 1882106 h 4297270"/>
                  <a:gd name="connsiteX60" fmla="*/ 1849303 w 5505402"/>
                  <a:gd name="connsiteY60" fmla="*/ 1841102 h 4297270"/>
                  <a:gd name="connsiteX61" fmla="*/ 1742692 w 5505402"/>
                  <a:gd name="connsiteY61" fmla="*/ 1808298 h 4297270"/>
                  <a:gd name="connsiteX62" fmla="*/ 1668883 w 5505402"/>
                  <a:gd name="connsiteY62" fmla="*/ 1763194 h 4297270"/>
                  <a:gd name="connsiteX63" fmla="*/ 1504865 w 5505402"/>
                  <a:gd name="connsiteY63" fmla="*/ 1726289 h 4297270"/>
                  <a:gd name="connsiteX64" fmla="*/ 1357249 w 5505402"/>
                  <a:gd name="connsiteY64" fmla="*/ 1615577 h 4297270"/>
                  <a:gd name="connsiteX65" fmla="*/ 1295742 w 5505402"/>
                  <a:gd name="connsiteY65" fmla="*/ 1488464 h 4297270"/>
                  <a:gd name="connsiteX66" fmla="*/ 1217834 w 5505402"/>
                  <a:gd name="connsiteY66" fmla="*/ 1472062 h 4297270"/>
                  <a:gd name="connsiteX67" fmla="*/ 1123524 w 5505402"/>
                  <a:gd name="connsiteY67" fmla="*/ 1455659 h 4297270"/>
                  <a:gd name="connsiteX68" fmla="*/ 1041515 w 5505402"/>
                  <a:gd name="connsiteY68" fmla="*/ 1426957 h 4297270"/>
                  <a:gd name="connsiteX69" fmla="*/ 951305 w 5505402"/>
                  <a:gd name="connsiteY69" fmla="*/ 1377751 h 4297270"/>
                  <a:gd name="connsiteX70" fmla="*/ 897999 w 5505402"/>
                  <a:gd name="connsiteY70" fmla="*/ 1344948 h 4297270"/>
                  <a:gd name="connsiteX71" fmla="*/ 824191 w 5505402"/>
                  <a:gd name="connsiteY71" fmla="*/ 1312144 h 4297270"/>
                  <a:gd name="connsiteX72" fmla="*/ 754483 w 5505402"/>
                  <a:gd name="connsiteY72" fmla="*/ 1299843 h 4297270"/>
                  <a:gd name="connsiteX73" fmla="*/ 692976 w 5505402"/>
                  <a:gd name="connsiteY73" fmla="*/ 1250636 h 4297270"/>
                  <a:gd name="connsiteX74" fmla="*/ 627369 w 5505402"/>
                  <a:gd name="connsiteY74" fmla="*/ 1209633 h 4297270"/>
                  <a:gd name="connsiteX75" fmla="*/ 602767 w 5505402"/>
                  <a:gd name="connsiteY75" fmla="*/ 1123524 h 4297270"/>
                  <a:gd name="connsiteX76" fmla="*/ 578164 w 5505402"/>
                  <a:gd name="connsiteY76" fmla="*/ 1021012 h 4297270"/>
                  <a:gd name="connsiteX77" fmla="*/ 549461 w 5505402"/>
                  <a:gd name="connsiteY77" fmla="*/ 885697 h 4297270"/>
                  <a:gd name="connsiteX78" fmla="*/ 471553 w 5505402"/>
                  <a:gd name="connsiteY78" fmla="*/ 787285 h 4297270"/>
                  <a:gd name="connsiteX79" fmla="*/ 299333 w 5505402"/>
                  <a:gd name="connsiteY79" fmla="*/ 623268 h 4297270"/>
                  <a:gd name="connsiteX80" fmla="*/ 246028 w 5505402"/>
                  <a:gd name="connsiteY80" fmla="*/ 508456 h 4297270"/>
                  <a:gd name="connsiteX81" fmla="*/ 151718 w 5505402"/>
                  <a:gd name="connsiteY81" fmla="*/ 266529 h 4297270"/>
                  <a:gd name="connsiteX82" fmla="*/ 0 w 5505402"/>
                  <a:gd name="connsiteY82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37195 w 5505402"/>
                  <a:gd name="connsiteY5" fmla="*/ 4120951 h 4297270"/>
                  <a:gd name="connsiteX6" fmla="*/ 5441296 w 5505402"/>
                  <a:gd name="connsiteY6" fmla="*/ 4108650 h 4297270"/>
                  <a:gd name="connsiteX7" fmla="*/ 5453597 w 5505402"/>
                  <a:gd name="connsiteY7" fmla="*/ 4092248 h 4297270"/>
                  <a:gd name="connsiteX8" fmla="*/ 5469999 w 5505402"/>
                  <a:gd name="connsiteY8" fmla="*/ 4055344 h 4297270"/>
                  <a:gd name="connsiteX9" fmla="*/ 5494602 w 5505402"/>
                  <a:gd name="connsiteY9" fmla="*/ 3993837 h 4297270"/>
                  <a:gd name="connsiteX10" fmla="*/ 5498702 w 5505402"/>
                  <a:gd name="connsiteY10" fmla="*/ 3981536 h 4297270"/>
                  <a:gd name="connsiteX11" fmla="*/ 5498702 w 5505402"/>
                  <a:gd name="connsiteY11" fmla="*/ 3891326 h 4297270"/>
                  <a:gd name="connsiteX12" fmla="*/ 5449497 w 5505402"/>
                  <a:gd name="connsiteY12" fmla="*/ 3866723 h 4297270"/>
                  <a:gd name="connsiteX13" fmla="*/ 5260876 w 5505402"/>
                  <a:gd name="connsiteY13" fmla="*/ 3866723 h 4297270"/>
                  <a:gd name="connsiteX14" fmla="*/ 5187068 w 5505402"/>
                  <a:gd name="connsiteY14" fmla="*/ 3838020 h 4297270"/>
                  <a:gd name="connsiteX15" fmla="*/ 5150164 w 5505402"/>
                  <a:gd name="connsiteY15" fmla="*/ 3813417 h 4297270"/>
                  <a:gd name="connsiteX16" fmla="*/ 5133762 w 5505402"/>
                  <a:gd name="connsiteY16" fmla="*/ 3788815 h 4297270"/>
                  <a:gd name="connsiteX17" fmla="*/ 5096858 w 5505402"/>
                  <a:gd name="connsiteY17" fmla="*/ 3739609 h 4297270"/>
                  <a:gd name="connsiteX18" fmla="*/ 5059954 w 5505402"/>
                  <a:gd name="connsiteY18" fmla="*/ 3710906 h 4297270"/>
                  <a:gd name="connsiteX19" fmla="*/ 5039452 w 5505402"/>
                  <a:gd name="connsiteY19" fmla="*/ 3694504 h 4297270"/>
                  <a:gd name="connsiteX20" fmla="*/ 5002548 w 5505402"/>
                  <a:gd name="connsiteY20" fmla="*/ 3678102 h 4297270"/>
                  <a:gd name="connsiteX21" fmla="*/ 4990246 w 5505402"/>
                  <a:gd name="connsiteY21" fmla="*/ 3674002 h 4297270"/>
                  <a:gd name="connsiteX22" fmla="*/ 4953342 w 5505402"/>
                  <a:gd name="connsiteY22" fmla="*/ 3657600 h 4297270"/>
                  <a:gd name="connsiteX23" fmla="*/ 4928740 w 5505402"/>
                  <a:gd name="connsiteY23" fmla="*/ 3649399 h 4297270"/>
                  <a:gd name="connsiteX24" fmla="*/ 4883635 w 5505402"/>
                  <a:gd name="connsiteY24" fmla="*/ 3637098 h 4297270"/>
                  <a:gd name="connsiteX25" fmla="*/ 4859032 w 5505402"/>
                  <a:gd name="connsiteY25" fmla="*/ 3624797 h 4297270"/>
                  <a:gd name="connsiteX26" fmla="*/ 4842630 w 5505402"/>
                  <a:gd name="connsiteY26" fmla="*/ 3616596 h 4297270"/>
                  <a:gd name="connsiteX27" fmla="*/ 4740119 w 5505402"/>
                  <a:gd name="connsiteY27" fmla="*/ 3596094 h 4297270"/>
                  <a:gd name="connsiteX28" fmla="*/ 4551499 w 5505402"/>
                  <a:gd name="connsiteY28" fmla="*/ 3518185 h 4297270"/>
                  <a:gd name="connsiteX29" fmla="*/ 4432585 w 5505402"/>
                  <a:gd name="connsiteY29" fmla="*/ 3452578 h 4297270"/>
                  <a:gd name="connsiteX30" fmla="*/ 4346476 w 5505402"/>
                  <a:gd name="connsiteY30" fmla="*/ 3399272 h 4297270"/>
                  <a:gd name="connsiteX31" fmla="*/ 4264467 w 5505402"/>
                  <a:gd name="connsiteY31" fmla="*/ 3350066 h 4297270"/>
                  <a:gd name="connsiteX32" fmla="*/ 4120951 w 5505402"/>
                  <a:gd name="connsiteY32" fmla="*/ 3309063 h 4297270"/>
                  <a:gd name="connsiteX33" fmla="*/ 3977436 w 5505402"/>
                  <a:gd name="connsiteY33" fmla="*/ 3296761 h 4297270"/>
                  <a:gd name="connsiteX34" fmla="*/ 3825719 w 5505402"/>
                  <a:gd name="connsiteY34" fmla="*/ 3218852 h 4297270"/>
                  <a:gd name="connsiteX35" fmla="*/ 3715007 w 5505402"/>
                  <a:gd name="connsiteY35" fmla="*/ 3153245 h 4297270"/>
                  <a:gd name="connsiteX36" fmla="*/ 3604295 w 5505402"/>
                  <a:gd name="connsiteY36" fmla="*/ 3083537 h 4297270"/>
                  <a:gd name="connsiteX37" fmla="*/ 3481281 w 5505402"/>
                  <a:gd name="connsiteY37" fmla="*/ 3046633 h 4297270"/>
                  <a:gd name="connsiteX38" fmla="*/ 3436177 w 5505402"/>
                  <a:gd name="connsiteY38" fmla="*/ 2993328 h 4297270"/>
                  <a:gd name="connsiteX39" fmla="*/ 3448478 w 5505402"/>
                  <a:gd name="connsiteY39" fmla="*/ 2907218 h 4297270"/>
                  <a:gd name="connsiteX40" fmla="*/ 3362368 w 5505402"/>
                  <a:gd name="connsiteY40" fmla="*/ 2907218 h 4297270"/>
                  <a:gd name="connsiteX41" fmla="*/ 3161447 w 5505402"/>
                  <a:gd name="connsiteY41" fmla="*/ 2858012 h 4297270"/>
                  <a:gd name="connsiteX42" fmla="*/ 3095839 w 5505402"/>
                  <a:gd name="connsiteY42" fmla="*/ 2771903 h 4297270"/>
                  <a:gd name="connsiteX43" fmla="*/ 3071237 w 5505402"/>
                  <a:gd name="connsiteY43" fmla="*/ 2677593 h 4297270"/>
                  <a:gd name="connsiteX44" fmla="*/ 3050734 w 5505402"/>
                  <a:gd name="connsiteY44" fmla="*/ 2603785 h 4297270"/>
                  <a:gd name="connsiteX45" fmla="*/ 3009730 w 5505402"/>
                  <a:gd name="connsiteY45" fmla="*/ 2509475 h 4297270"/>
                  <a:gd name="connsiteX46" fmla="*/ 2968725 w 5505402"/>
                  <a:gd name="connsiteY46" fmla="*/ 2468470 h 4297270"/>
                  <a:gd name="connsiteX47" fmla="*/ 2894917 w 5505402"/>
                  <a:gd name="connsiteY47" fmla="*/ 2419265 h 4297270"/>
                  <a:gd name="connsiteX48" fmla="*/ 2771904 w 5505402"/>
                  <a:gd name="connsiteY48" fmla="*/ 2382361 h 4297270"/>
                  <a:gd name="connsiteX49" fmla="*/ 2739100 w 5505402"/>
                  <a:gd name="connsiteY49" fmla="*/ 2378260 h 4297270"/>
                  <a:gd name="connsiteX50" fmla="*/ 2476672 w 5505402"/>
                  <a:gd name="connsiteY50" fmla="*/ 2374160 h 4297270"/>
                  <a:gd name="connsiteX51" fmla="*/ 2427466 w 5505402"/>
                  <a:gd name="connsiteY51" fmla="*/ 2361859 h 4297270"/>
                  <a:gd name="connsiteX52" fmla="*/ 2304453 w 5505402"/>
                  <a:gd name="connsiteY52" fmla="*/ 2255247 h 4297270"/>
                  <a:gd name="connsiteX53" fmla="*/ 2259347 w 5505402"/>
                  <a:gd name="connsiteY53" fmla="*/ 2197841 h 4297270"/>
                  <a:gd name="connsiteX54" fmla="*/ 2222444 w 5505402"/>
                  <a:gd name="connsiteY54" fmla="*/ 2132234 h 4297270"/>
                  <a:gd name="connsiteX55" fmla="*/ 2128133 w 5505402"/>
                  <a:gd name="connsiteY55" fmla="*/ 2005120 h 4297270"/>
                  <a:gd name="connsiteX56" fmla="*/ 2058426 w 5505402"/>
                  <a:gd name="connsiteY56" fmla="*/ 1927211 h 4297270"/>
                  <a:gd name="connsiteX57" fmla="*/ 2017421 w 5505402"/>
                  <a:gd name="connsiteY57" fmla="*/ 1906708 h 4297270"/>
                  <a:gd name="connsiteX58" fmla="*/ 1968217 w 5505402"/>
                  <a:gd name="connsiteY58" fmla="*/ 1882106 h 4297270"/>
                  <a:gd name="connsiteX59" fmla="*/ 1849303 w 5505402"/>
                  <a:gd name="connsiteY59" fmla="*/ 1841102 h 4297270"/>
                  <a:gd name="connsiteX60" fmla="*/ 1742692 w 5505402"/>
                  <a:gd name="connsiteY60" fmla="*/ 1808298 h 4297270"/>
                  <a:gd name="connsiteX61" fmla="*/ 1668883 w 5505402"/>
                  <a:gd name="connsiteY61" fmla="*/ 1763194 h 4297270"/>
                  <a:gd name="connsiteX62" fmla="*/ 1504865 w 5505402"/>
                  <a:gd name="connsiteY62" fmla="*/ 1726289 h 4297270"/>
                  <a:gd name="connsiteX63" fmla="*/ 1357249 w 5505402"/>
                  <a:gd name="connsiteY63" fmla="*/ 1615577 h 4297270"/>
                  <a:gd name="connsiteX64" fmla="*/ 1295742 w 5505402"/>
                  <a:gd name="connsiteY64" fmla="*/ 1488464 h 4297270"/>
                  <a:gd name="connsiteX65" fmla="*/ 1217834 w 5505402"/>
                  <a:gd name="connsiteY65" fmla="*/ 1472062 h 4297270"/>
                  <a:gd name="connsiteX66" fmla="*/ 1123524 w 5505402"/>
                  <a:gd name="connsiteY66" fmla="*/ 1455659 h 4297270"/>
                  <a:gd name="connsiteX67" fmla="*/ 1041515 w 5505402"/>
                  <a:gd name="connsiteY67" fmla="*/ 1426957 h 4297270"/>
                  <a:gd name="connsiteX68" fmla="*/ 951305 w 5505402"/>
                  <a:gd name="connsiteY68" fmla="*/ 1377751 h 4297270"/>
                  <a:gd name="connsiteX69" fmla="*/ 897999 w 5505402"/>
                  <a:gd name="connsiteY69" fmla="*/ 1344948 h 4297270"/>
                  <a:gd name="connsiteX70" fmla="*/ 824191 w 5505402"/>
                  <a:gd name="connsiteY70" fmla="*/ 1312144 h 4297270"/>
                  <a:gd name="connsiteX71" fmla="*/ 754483 w 5505402"/>
                  <a:gd name="connsiteY71" fmla="*/ 1299843 h 4297270"/>
                  <a:gd name="connsiteX72" fmla="*/ 692976 w 5505402"/>
                  <a:gd name="connsiteY72" fmla="*/ 1250636 h 4297270"/>
                  <a:gd name="connsiteX73" fmla="*/ 627369 w 5505402"/>
                  <a:gd name="connsiteY73" fmla="*/ 1209633 h 4297270"/>
                  <a:gd name="connsiteX74" fmla="*/ 602767 w 5505402"/>
                  <a:gd name="connsiteY74" fmla="*/ 1123524 h 4297270"/>
                  <a:gd name="connsiteX75" fmla="*/ 578164 w 5505402"/>
                  <a:gd name="connsiteY75" fmla="*/ 1021012 h 4297270"/>
                  <a:gd name="connsiteX76" fmla="*/ 549461 w 5505402"/>
                  <a:gd name="connsiteY76" fmla="*/ 885697 h 4297270"/>
                  <a:gd name="connsiteX77" fmla="*/ 471553 w 5505402"/>
                  <a:gd name="connsiteY77" fmla="*/ 787285 h 4297270"/>
                  <a:gd name="connsiteX78" fmla="*/ 299333 w 5505402"/>
                  <a:gd name="connsiteY78" fmla="*/ 623268 h 4297270"/>
                  <a:gd name="connsiteX79" fmla="*/ 246028 w 5505402"/>
                  <a:gd name="connsiteY79" fmla="*/ 508456 h 4297270"/>
                  <a:gd name="connsiteX80" fmla="*/ 151718 w 5505402"/>
                  <a:gd name="connsiteY80" fmla="*/ 266529 h 4297270"/>
                  <a:gd name="connsiteX81" fmla="*/ 0 w 5505402"/>
                  <a:gd name="connsiteY81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37195 w 5505402"/>
                  <a:gd name="connsiteY5" fmla="*/ 4120951 h 4297270"/>
                  <a:gd name="connsiteX6" fmla="*/ 5453597 w 5505402"/>
                  <a:gd name="connsiteY6" fmla="*/ 4092248 h 4297270"/>
                  <a:gd name="connsiteX7" fmla="*/ 5469999 w 5505402"/>
                  <a:gd name="connsiteY7" fmla="*/ 4055344 h 4297270"/>
                  <a:gd name="connsiteX8" fmla="*/ 5494602 w 5505402"/>
                  <a:gd name="connsiteY8" fmla="*/ 3993837 h 4297270"/>
                  <a:gd name="connsiteX9" fmla="*/ 5498702 w 5505402"/>
                  <a:gd name="connsiteY9" fmla="*/ 3981536 h 4297270"/>
                  <a:gd name="connsiteX10" fmla="*/ 5498702 w 5505402"/>
                  <a:gd name="connsiteY10" fmla="*/ 3891326 h 4297270"/>
                  <a:gd name="connsiteX11" fmla="*/ 5449497 w 5505402"/>
                  <a:gd name="connsiteY11" fmla="*/ 3866723 h 4297270"/>
                  <a:gd name="connsiteX12" fmla="*/ 5260876 w 5505402"/>
                  <a:gd name="connsiteY12" fmla="*/ 3866723 h 4297270"/>
                  <a:gd name="connsiteX13" fmla="*/ 5187068 w 5505402"/>
                  <a:gd name="connsiteY13" fmla="*/ 3838020 h 4297270"/>
                  <a:gd name="connsiteX14" fmla="*/ 5150164 w 5505402"/>
                  <a:gd name="connsiteY14" fmla="*/ 3813417 h 4297270"/>
                  <a:gd name="connsiteX15" fmla="*/ 5133762 w 5505402"/>
                  <a:gd name="connsiteY15" fmla="*/ 3788815 h 4297270"/>
                  <a:gd name="connsiteX16" fmla="*/ 5096858 w 5505402"/>
                  <a:gd name="connsiteY16" fmla="*/ 3739609 h 4297270"/>
                  <a:gd name="connsiteX17" fmla="*/ 5059954 w 5505402"/>
                  <a:gd name="connsiteY17" fmla="*/ 3710906 h 4297270"/>
                  <a:gd name="connsiteX18" fmla="*/ 5039452 w 5505402"/>
                  <a:gd name="connsiteY18" fmla="*/ 3694504 h 4297270"/>
                  <a:gd name="connsiteX19" fmla="*/ 5002548 w 5505402"/>
                  <a:gd name="connsiteY19" fmla="*/ 3678102 h 4297270"/>
                  <a:gd name="connsiteX20" fmla="*/ 4990246 w 5505402"/>
                  <a:gd name="connsiteY20" fmla="*/ 3674002 h 4297270"/>
                  <a:gd name="connsiteX21" fmla="*/ 4953342 w 5505402"/>
                  <a:gd name="connsiteY21" fmla="*/ 3657600 h 4297270"/>
                  <a:gd name="connsiteX22" fmla="*/ 4928740 w 5505402"/>
                  <a:gd name="connsiteY22" fmla="*/ 3649399 h 4297270"/>
                  <a:gd name="connsiteX23" fmla="*/ 4883635 w 5505402"/>
                  <a:gd name="connsiteY23" fmla="*/ 3637098 h 4297270"/>
                  <a:gd name="connsiteX24" fmla="*/ 4859032 w 5505402"/>
                  <a:gd name="connsiteY24" fmla="*/ 3624797 h 4297270"/>
                  <a:gd name="connsiteX25" fmla="*/ 4842630 w 5505402"/>
                  <a:gd name="connsiteY25" fmla="*/ 3616596 h 4297270"/>
                  <a:gd name="connsiteX26" fmla="*/ 4740119 w 5505402"/>
                  <a:gd name="connsiteY26" fmla="*/ 3596094 h 4297270"/>
                  <a:gd name="connsiteX27" fmla="*/ 4551499 w 5505402"/>
                  <a:gd name="connsiteY27" fmla="*/ 3518185 h 4297270"/>
                  <a:gd name="connsiteX28" fmla="*/ 4432585 w 5505402"/>
                  <a:gd name="connsiteY28" fmla="*/ 3452578 h 4297270"/>
                  <a:gd name="connsiteX29" fmla="*/ 4346476 w 5505402"/>
                  <a:gd name="connsiteY29" fmla="*/ 3399272 h 4297270"/>
                  <a:gd name="connsiteX30" fmla="*/ 4264467 w 5505402"/>
                  <a:gd name="connsiteY30" fmla="*/ 3350066 h 4297270"/>
                  <a:gd name="connsiteX31" fmla="*/ 4120951 w 5505402"/>
                  <a:gd name="connsiteY31" fmla="*/ 3309063 h 4297270"/>
                  <a:gd name="connsiteX32" fmla="*/ 3977436 w 5505402"/>
                  <a:gd name="connsiteY32" fmla="*/ 3296761 h 4297270"/>
                  <a:gd name="connsiteX33" fmla="*/ 3825719 w 5505402"/>
                  <a:gd name="connsiteY33" fmla="*/ 3218852 h 4297270"/>
                  <a:gd name="connsiteX34" fmla="*/ 3715007 w 5505402"/>
                  <a:gd name="connsiteY34" fmla="*/ 3153245 h 4297270"/>
                  <a:gd name="connsiteX35" fmla="*/ 3604295 w 5505402"/>
                  <a:gd name="connsiteY35" fmla="*/ 3083537 h 4297270"/>
                  <a:gd name="connsiteX36" fmla="*/ 3481281 w 5505402"/>
                  <a:gd name="connsiteY36" fmla="*/ 3046633 h 4297270"/>
                  <a:gd name="connsiteX37" fmla="*/ 3436177 w 5505402"/>
                  <a:gd name="connsiteY37" fmla="*/ 2993328 h 4297270"/>
                  <a:gd name="connsiteX38" fmla="*/ 3448478 w 5505402"/>
                  <a:gd name="connsiteY38" fmla="*/ 2907218 h 4297270"/>
                  <a:gd name="connsiteX39" fmla="*/ 3362368 w 5505402"/>
                  <a:gd name="connsiteY39" fmla="*/ 2907218 h 4297270"/>
                  <a:gd name="connsiteX40" fmla="*/ 3161447 w 5505402"/>
                  <a:gd name="connsiteY40" fmla="*/ 2858012 h 4297270"/>
                  <a:gd name="connsiteX41" fmla="*/ 3095839 w 5505402"/>
                  <a:gd name="connsiteY41" fmla="*/ 2771903 h 4297270"/>
                  <a:gd name="connsiteX42" fmla="*/ 3071237 w 5505402"/>
                  <a:gd name="connsiteY42" fmla="*/ 2677593 h 4297270"/>
                  <a:gd name="connsiteX43" fmla="*/ 3050734 w 5505402"/>
                  <a:gd name="connsiteY43" fmla="*/ 2603785 h 4297270"/>
                  <a:gd name="connsiteX44" fmla="*/ 3009730 w 5505402"/>
                  <a:gd name="connsiteY44" fmla="*/ 2509475 h 4297270"/>
                  <a:gd name="connsiteX45" fmla="*/ 2968725 w 5505402"/>
                  <a:gd name="connsiteY45" fmla="*/ 2468470 h 4297270"/>
                  <a:gd name="connsiteX46" fmla="*/ 2894917 w 5505402"/>
                  <a:gd name="connsiteY46" fmla="*/ 2419265 h 4297270"/>
                  <a:gd name="connsiteX47" fmla="*/ 2771904 w 5505402"/>
                  <a:gd name="connsiteY47" fmla="*/ 2382361 h 4297270"/>
                  <a:gd name="connsiteX48" fmla="*/ 2739100 w 5505402"/>
                  <a:gd name="connsiteY48" fmla="*/ 2378260 h 4297270"/>
                  <a:gd name="connsiteX49" fmla="*/ 2476672 w 5505402"/>
                  <a:gd name="connsiteY49" fmla="*/ 2374160 h 4297270"/>
                  <a:gd name="connsiteX50" fmla="*/ 2427466 w 5505402"/>
                  <a:gd name="connsiteY50" fmla="*/ 2361859 h 4297270"/>
                  <a:gd name="connsiteX51" fmla="*/ 2304453 w 5505402"/>
                  <a:gd name="connsiteY51" fmla="*/ 2255247 h 4297270"/>
                  <a:gd name="connsiteX52" fmla="*/ 2259347 w 5505402"/>
                  <a:gd name="connsiteY52" fmla="*/ 2197841 h 4297270"/>
                  <a:gd name="connsiteX53" fmla="*/ 2222444 w 5505402"/>
                  <a:gd name="connsiteY53" fmla="*/ 2132234 h 4297270"/>
                  <a:gd name="connsiteX54" fmla="*/ 2128133 w 5505402"/>
                  <a:gd name="connsiteY54" fmla="*/ 2005120 h 4297270"/>
                  <a:gd name="connsiteX55" fmla="*/ 2058426 w 5505402"/>
                  <a:gd name="connsiteY55" fmla="*/ 1927211 h 4297270"/>
                  <a:gd name="connsiteX56" fmla="*/ 2017421 w 5505402"/>
                  <a:gd name="connsiteY56" fmla="*/ 1906708 h 4297270"/>
                  <a:gd name="connsiteX57" fmla="*/ 1968217 w 5505402"/>
                  <a:gd name="connsiteY57" fmla="*/ 1882106 h 4297270"/>
                  <a:gd name="connsiteX58" fmla="*/ 1849303 w 5505402"/>
                  <a:gd name="connsiteY58" fmla="*/ 1841102 h 4297270"/>
                  <a:gd name="connsiteX59" fmla="*/ 1742692 w 5505402"/>
                  <a:gd name="connsiteY59" fmla="*/ 1808298 h 4297270"/>
                  <a:gd name="connsiteX60" fmla="*/ 1668883 w 5505402"/>
                  <a:gd name="connsiteY60" fmla="*/ 1763194 h 4297270"/>
                  <a:gd name="connsiteX61" fmla="*/ 1504865 w 5505402"/>
                  <a:gd name="connsiteY61" fmla="*/ 1726289 h 4297270"/>
                  <a:gd name="connsiteX62" fmla="*/ 1357249 w 5505402"/>
                  <a:gd name="connsiteY62" fmla="*/ 1615577 h 4297270"/>
                  <a:gd name="connsiteX63" fmla="*/ 1295742 w 5505402"/>
                  <a:gd name="connsiteY63" fmla="*/ 1488464 h 4297270"/>
                  <a:gd name="connsiteX64" fmla="*/ 1217834 w 5505402"/>
                  <a:gd name="connsiteY64" fmla="*/ 1472062 h 4297270"/>
                  <a:gd name="connsiteX65" fmla="*/ 1123524 w 5505402"/>
                  <a:gd name="connsiteY65" fmla="*/ 1455659 h 4297270"/>
                  <a:gd name="connsiteX66" fmla="*/ 1041515 w 5505402"/>
                  <a:gd name="connsiteY66" fmla="*/ 1426957 h 4297270"/>
                  <a:gd name="connsiteX67" fmla="*/ 951305 w 5505402"/>
                  <a:gd name="connsiteY67" fmla="*/ 1377751 h 4297270"/>
                  <a:gd name="connsiteX68" fmla="*/ 897999 w 5505402"/>
                  <a:gd name="connsiteY68" fmla="*/ 1344948 h 4297270"/>
                  <a:gd name="connsiteX69" fmla="*/ 824191 w 5505402"/>
                  <a:gd name="connsiteY69" fmla="*/ 1312144 h 4297270"/>
                  <a:gd name="connsiteX70" fmla="*/ 754483 w 5505402"/>
                  <a:gd name="connsiteY70" fmla="*/ 1299843 h 4297270"/>
                  <a:gd name="connsiteX71" fmla="*/ 692976 w 5505402"/>
                  <a:gd name="connsiteY71" fmla="*/ 1250636 h 4297270"/>
                  <a:gd name="connsiteX72" fmla="*/ 627369 w 5505402"/>
                  <a:gd name="connsiteY72" fmla="*/ 1209633 h 4297270"/>
                  <a:gd name="connsiteX73" fmla="*/ 602767 w 5505402"/>
                  <a:gd name="connsiteY73" fmla="*/ 1123524 h 4297270"/>
                  <a:gd name="connsiteX74" fmla="*/ 578164 w 5505402"/>
                  <a:gd name="connsiteY74" fmla="*/ 1021012 h 4297270"/>
                  <a:gd name="connsiteX75" fmla="*/ 549461 w 5505402"/>
                  <a:gd name="connsiteY75" fmla="*/ 885697 h 4297270"/>
                  <a:gd name="connsiteX76" fmla="*/ 471553 w 5505402"/>
                  <a:gd name="connsiteY76" fmla="*/ 787285 h 4297270"/>
                  <a:gd name="connsiteX77" fmla="*/ 299333 w 5505402"/>
                  <a:gd name="connsiteY77" fmla="*/ 623268 h 4297270"/>
                  <a:gd name="connsiteX78" fmla="*/ 246028 w 5505402"/>
                  <a:gd name="connsiteY78" fmla="*/ 508456 h 4297270"/>
                  <a:gd name="connsiteX79" fmla="*/ 151718 w 5505402"/>
                  <a:gd name="connsiteY79" fmla="*/ 266529 h 4297270"/>
                  <a:gd name="connsiteX80" fmla="*/ 0 w 5505402"/>
                  <a:gd name="connsiteY80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53597 w 5505402"/>
                  <a:gd name="connsiteY5" fmla="*/ 4092248 h 4297270"/>
                  <a:gd name="connsiteX6" fmla="*/ 5469999 w 5505402"/>
                  <a:gd name="connsiteY6" fmla="*/ 4055344 h 4297270"/>
                  <a:gd name="connsiteX7" fmla="*/ 5494602 w 5505402"/>
                  <a:gd name="connsiteY7" fmla="*/ 3993837 h 4297270"/>
                  <a:gd name="connsiteX8" fmla="*/ 5498702 w 5505402"/>
                  <a:gd name="connsiteY8" fmla="*/ 3981536 h 4297270"/>
                  <a:gd name="connsiteX9" fmla="*/ 5498702 w 5505402"/>
                  <a:gd name="connsiteY9" fmla="*/ 3891326 h 4297270"/>
                  <a:gd name="connsiteX10" fmla="*/ 5449497 w 5505402"/>
                  <a:gd name="connsiteY10" fmla="*/ 3866723 h 4297270"/>
                  <a:gd name="connsiteX11" fmla="*/ 5260876 w 5505402"/>
                  <a:gd name="connsiteY11" fmla="*/ 3866723 h 4297270"/>
                  <a:gd name="connsiteX12" fmla="*/ 5187068 w 5505402"/>
                  <a:gd name="connsiteY12" fmla="*/ 3838020 h 4297270"/>
                  <a:gd name="connsiteX13" fmla="*/ 5150164 w 5505402"/>
                  <a:gd name="connsiteY13" fmla="*/ 3813417 h 4297270"/>
                  <a:gd name="connsiteX14" fmla="*/ 5133762 w 5505402"/>
                  <a:gd name="connsiteY14" fmla="*/ 3788815 h 4297270"/>
                  <a:gd name="connsiteX15" fmla="*/ 5096858 w 5505402"/>
                  <a:gd name="connsiteY15" fmla="*/ 3739609 h 4297270"/>
                  <a:gd name="connsiteX16" fmla="*/ 5059954 w 5505402"/>
                  <a:gd name="connsiteY16" fmla="*/ 3710906 h 4297270"/>
                  <a:gd name="connsiteX17" fmla="*/ 5039452 w 5505402"/>
                  <a:gd name="connsiteY17" fmla="*/ 3694504 h 4297270"/>
                  <a:gd name="connsiteX18" fmla="*/ 5002548 w 5505402"/>
                  <a:gd name="connsiteY18" fmla="*/ 3678102 h 4297270"/>
                  <a:gd name="connsiteX19" fmla="*/ 4990246 w 5505402"/>
                  <a:gd name="connsiteY19" fmla="*/ 3674002 h 4297270"/>
                  <a:gd name="connsiteX20" fmla="*/ 4953342 w 5505402"/>
                  <a:gd name="connsiteY20" fmla="*/ 3657600 h 4297270"/>
                  <a:gd name="connsiteX21" fmla="*/ 4928740 w 5505402"/>
                  <a:gd name="connsiteY21" fmla="*/ 3649399 h 4297270"/>
                  <a:gd name="connsiteX22" fmla="*/ 4883635 w 5505402"/>
                  <a:gd name="connsiteY22" fmla="*/ 3637098 h 4297270"/>
                  <a:gd name="connsiteX23" fmla="*/ 4859032 w 5505402"/>
                  <a:gd name="connsiteY23" fmla="*/ 3624797 h 4297270"/>
                  <a:gd name="connsiteX24" fmla="*/ 4842630 w 5505402"/>
                  <a:gd name="connsiteY24" fmla="*/ 3616596 h 4297270"/>
                  <a:gd name="connsiteX25" fmla="*/ 4740119 w 5505402"/>
                  <a:gd name="connsiteY25" fmla="*/ 3596094 h 4297270"/>
                  <a:gd name="connsiteX26" fmla="*/ 4551499 w 5505402"/>
                  <a:gd name="connsiteY26" fmla="*/ 3518185 h 4297270"/>
                  <a:gd name="connsiteX27" fmla="*/ 4432585 w 5505402"/>
                  <a:gd name="connsiteY27" fmla="*/ 3452578 h 4297270"/>
                  <a:gd name="connsiteX28" fmla="*/ 4346476 w 5505402"/>
                  <a:gd name="connsiteY28" fmla="*/ 3399272 h 4297270"/>
                  <a:gd name="connsiteX29" fmla="*/ 4264467 w 5505402"/>
                  <a:gd name="connsiteY29" fmla="*/ 3350066 h 4297270"/>
                  <a:gd name="connsiteX30" fmla="*/ 4120951 w 5505402"/>
                  <a:gd name="connsiteY30" fmla="*/ 3309063 h 4297270"/>
                  <a:gd name="connsiteX31" fmla="*/ 3977436 w 5505402"/>
                  <a:gd name="connsiteY31" fmla="*/ 3296761 h 4297270"/>
                  <a:gd name="connsiteX32" fmla="*/ 3825719 w 5505402"/>
                  <a:gd name="connsiteY32" fmla="*/ 3218852 h 4297270"/>
                  <a:gd name="connsiteX33" fmla="*/ 3715007 w 5505402"/>
                  <a:gd name="connsiteY33" fmla="*/ 3153245 h 4297270"/>
                  <a:gd name="connsiteX34" fmla="*/ 3604295 w 5505402"/>
                  <a:gd name="connsiteY34" fmla="*/ 3083537 h 4297270"/>
                  <a:gd name="connsiteX35" fmla="*/ 3481281 w 5505402"/>
                  <a:gd name="connsiteY35" fmla="*/ 3046633 h 4297270"/>
                  <a:gd name="connsiteX36" fmla="*/ 3436177 w 5505402"/>
                  <a:gd name="connsiteY36" fmla="*/ 2993328 h 4297270"/>
                  <a:gd name="connsiteX37" fmla="*/ 3448478 w 5505402"/>
                  <a:gd name="connsiteY37" fmla="*/ 2907218 h 4297270"/>
                  <a:gd name="connsiteX38" fmla="*/ 3362368 w 5505402"/>
                  <a:gd name="connsiteY38" fmla="*/ 2907218 h 4297270"/>
                  <a:gd name="connsiteX39" fmla="*/ 3161447 w 5505402"/>
                  <a:gd name="connsiteY39" fmla="*/ 2858012 h 4297270"/>
                  <a:gd name="connsiteX40" fmla="*/ 3095839 w 5505402"/>
                  <a:gd name="connsiteY40" fmla="*/ 2771903 h 4297270"/>
                  <a:gd name="connsiteX41" fmla="*/ 3071237 w 5505402"/>
                  <a:gd name="connsiteY41" fmla="*/ 2677593 h 4297270"/>
                  <a:gd name="connsiteX42" fmla="*/ 3050734 w 5505402"/>
                  <a:gd name="connsiteY42" fmla="*/ 2603785 h 4297270"/>
                  <a:gd name="connsiteX43" fmla="*/ 3009730 w 5505402"/>
                  <a:gd name="connsiteY43" fmla="*/ 2509475 h 4297270"/>
                  <a:gd name="connsiteX44" fmla="*/ 2968725 w 5505402"/>
                  <a:gd name="connsiteY44" fmla="*/ 2468470 h 4297270"/>
                  <a:gd name="connsiteX45" fmla="*/ 2894917 w 5505402"/>
                  <a:gd name="connsiteY45" fmla="*/ 2419265 h 4297270"/>
                  <a:gd name="connsiteX46" fmla="*/ 2771904 w 5505402"/>
                  <a:gd name="connsiteY46" fmla="*/ 2382361 h 4297270"/>
                  <a:gd name="connsiteX47" fmla="*/ 2739100 w 5505402"/>
                  <a:gd name="connsiteY47" fmla="*/ 2378260 h 4297270"/>
                  <a:gd name="connsiteX48" fmla="*/ 2476672 w 5505402"/>
                  <a:gd name="connsiteY48" fmla="*/ 2374160 h 4297270"/>
                  <a:gd name="connsiteX49" fmla="*/ 2427466 w 5505402"/>
                  <a:gd name="connsiteY49" fmla="*/ 2361859 h 4297270"/>
                  <a:gd name="connsiteX50" fmla="*/ 2304453 w 5505402"/>
                  <a:gd name="connsiteY50" fmla="*/ 2255247 h 4297270"/>
                  <a:gd name="connsiteX51" fmla="*/ 2259347 w 5505402"/>
                  <a:gd name="connsiteY51" fmla="*/ 2197841 h 4297270"/>
                  <a:gd name="connsiteX52" fmla="*/ 2222444 w 5505402"/>
                  <a:gd name="connsiteY52" fmla="*/ 2132234 h 4297270"/>
                  <a:gd name="connsiteX53" fmla="*/ 2128133 w 5505402"/>
                  <a:gd name="connsiteY53" fmla="*/ 2005120 h 4297270"/>
                  <a:gd name="connsiteX54" fmla="*/ 2058426 w 5505402"/>
                  <a:gd name="connsiteY54" fmla="*/ 1927211 h 4297270"/>
                  <a:gd name="connsiteX55" fmla="*/ 2017421 w 5505402"/>
                  <a:gd name="connsiteY55" fmla="*/ 1906708 h 4297270"/>
                  <a:gd name="connsiteX56" fmla="*/ 1968217 w 5505402"/>
                  <a:gd name="connsiteY56" fmla="*/ 1882106 h 4297270"/>
                  <a:gd name="connsiteX57" fmla="*/ 1849303 w 5505402"/>
                  <a:gd name="connsiteY57" fmla="*/ 1841102 h 4297270"/>
                  <a:gd name="connsiteX58" fmla="*/ 1742692 w 5505402"/>
                  <a:gd name="connsiteY58" fmla="*/ 1808298 h 4297270"/>
                  <a:gd name="connsiteX59" fmla="*/ 1668883 w 5505402"/>
                  <a:gd name="connsiteY59" fmla="*/ 1763194 h 4297270"/>
                  <a:gd name="connsiteX60" fmla="*/ 1504865 w 5505402"/>
                  <a:gd name="connsiteY60" fmla="*/ 1726289 h 4297270"/>
                  <a:gd name="connsiteX61" fmla="*/ 1357249 w 5505402"/>
                  <a:gd name="connsiteY61" fmla="*/ 1615577 h 4297270"/>
                  <a:gd name="connsiteX62" fmla="*/ 1295742 w 5505402"/>
                  <a:gd name="connsiteY62" fmla="*/ 1488464 h 4297270"/>
                  <a:gd name="connsiteX63" fmla="*/ 1217834 w 5505402"/>
                  <a:gd name="connsiteY63" fmla="*/ 1472062 h 4297270"/>
                  <a:gd name="connsiteX64" fmla="*/ 1123524 w 5505402"/>
                  <a:gd name="connsiteY64" fmla="*/ 1455659 h 4297270"/>
                  <a:gd name="connsiteX65" fmla="*/ 1041515 w 5505402"/>
                  <a:gd name="connsiteY65" fmla="*/ 1426957 h 4297270"/>
                  <a:gd name="connsiteX66" fmla="*/ 951305 w 5505402"/>
                  <a:gd name="connsiteY66" fmla="*/ 1377751 h 4297270"/>
                  <a:gd name="connsiteX67" fmla="*/ 897999 w 5505402"/>
                  <a:gd name="connsiteY67" fmla="*/ 1344948 h 4297270"/>
                  <a:gd name="connsiteX68" fmla="*/ 824191 w 5505402"/>
                  <a:gd name="connsiteY68" fmla="*/ 1312144 h 4297270"/>
                  <a:gd name="connsiteX69" fmla="*/ 754483 w 5505402"/>
                  <a:gd name="connsiteY69" fmla="*/ 1299843 h 4297270"/>
                  <a:gd name="connsiteX70" fmla="*/ 692976 w 5505402"/>
                  <a:gd name="connsiteY70" fmla="*/ 1250636 h 4297270"/>
                  <a:gd name="connsiteX71" fmla="*/ 627369 w 5505402"/>
                  <a:gd name="connsiteY71" fmla="*/ 1209633 h 4297270"/>
                  <a:gd name="connsiteX72" fmla="*/ 602767 w 5505402"/>
                  <a:gd name="connsiteY72" fmla="*/ 1123524 h 4297270"/>
                  <a:gd name="connsiteX73" fmla="*/ 578164 w 5505402"/>
                  <a:gd name="connsiteY73" fmla="*/ 1021012 h 4297270"/>
                  <a:gd name="connsiteX74" fmla="*/ 549461 w 5505402"/>
                  <a:gd name="connsiteY74" fmla="*/ 885697 h 4297270"/>
                  <a:gd name="connsiteX75" fmla="*/ 471553 w 5505402"/>
                  <a:gd name="connsiteY75" fmla="*/ 787285 h 4297270"/>
                  <a:gd name="connsiteX76" fmla="*/ 299333 w 5505402"/>
                  <a:gd name="connsiteY76" fmla="*/ 623268 h 4297270"/>
                  <a:gd name="connsiteX77" fmla="*/ 246028 w 5505402"/>
                  <a:gd name="connsiteY77" fmla="*/ 508456 h 4297270"/>
                  <a:gd name="connsiteX78" fmla="*/ 151718 w 5505402"/>
                  <a:gd name="connsiteY78" fmla="*/ 266529 h 4297270"/>
                  <a:gd name="connsiteX79" fmla="*/ 0 w 5505402"/>
                  <a:gd name="connsiteY79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28994 w 5505402"/>
                  <a:gd name="connsiteY4" fmla="*/ 4133252 h 4297270"/>
                  <a:gd name="connsiteX5" fmla="*/ 5453597 w 5505402"/>
                  <a:gd name="connsiteY5" fmla="*/ 4092248 h 4297270"/>
                  <a:gd name="connsiteX6" fmla="*/ 5494602 w 5505402"/>
                  <a:gd name="connsiteY6" fmla="*/ 3993837 h 4297270"/>
                  <a:gd name="connsiteX7" fmla="*/ 5498702 w 5505402"/>
                  <a:gd name="connsiteY7" fmla="*/ 3981536 h 4297270"/>
                  <a:gd name="connsiteX8" fmla="*/ 5498702 w 5505402"/>
                  <a:gd name="connsiteY8" fmla="*/ 3891326 h 4297270"/>
                  <a:gd name="connsiteX9" fmla="*/ 5449497 w 5505402"/>
                  <a:gd name="connsiteY9" fmla="*/ 3866723 h 4297270"/>
                  <a:gd name="connsiteX10" fmla="*/ 5260876 w 5505402"/>
                  <a:gd name="connsiteY10" fmla="*/ 3866723 h 4297270"/>
                  <a:gd name="connsiteX11" fmla="*/ 5187068 w 5505402"/>
                  <a:gd name="connsiteY11" fmla="*/ 3838020 h 4297270"/>
                  <a:gd name="connsiteX12" fmla="*/ 5150164 w 5505402"/>
                  <a:gd name="connsiteY12" fmla="*/ 3813417 h 4297270"/>
                  <a:gd name="connsiteX13" fmla="*/ 5133762 w 5505402"/>
                  <a:gd name="connsiteY13" fmla="*/ 3788815 h 4297270"/>
                  <a:gd name="connsiteX14" fmla="*/ 5096858 w 5505402"/>
                  <a:gd name="connsiteY14" fmla="*/ 3739609 h 4297270"/>
                  <a:gd name="connsiteX15" fmla="*/ 5059954 w 5505402"/>
                  <a:gd name="connsiteY15" fmla="*/ 3710906 h 4297270"/>
                  <a:gd name="connsiteX16" fmla="*/ 5039452 w 5505402"/>
                  <a:gd name="connsiteY16" fmla="*/ 3694504 h 4297270"/>
                  <a:gd name="connsiteX17" fmla="*/ 5002548 w 5505402"/>
                  <a:gd name="connsiteY17" fmla="*/ 3678102 h 4297270"/>
                  <a:gd name="connsiteX18" fmla="*/ 4990246 w 5505402"/>
                  <a:gd name="connsiteY18" fmla="*/ 3674002 h 4297270"/>
                  <a:gd name="connsiteX19" fmla="*/ 4953342 w 5505402"/>
                  <a:gd name="connsiteY19" fmla="*/ 3657600 h 4297270"/>
                  <a:gd name="connsiteX20" fmla="*/ 4928740 w 5505402"/>
                  <a:gd name="connsiteY20" fmla="*/ 3649399 h 4297270"/>
                  <a:gd name="connsiteX21" fmla="*/ 4883635 w 5505402"/>
                  <a:gd name="connsiteY21" fmla="*/ 3637098 h 4297270"/>
                  <a:gd name="connsiteX22" fmla="*/ 4859032 w 5505402"/>
                  <a:gd name="connsiteY22" fmla="*/ 3624797 h 4297270"/>
                  <a:gd name="connsiteX23" fmla="*/ 4842630 w 5505402"/>
                  <a:gd name="connsiteY23" fmla="*/ 3616596 h 4297270"/>
                  <a:gd name="connsiteX24" fmla="*/ 4740119 w 5505402"/>
                  <a:gd name="connsiteY24" fmla="*/ 3596094 h 4297270"/>
                  <a:gd name="connsiteX25" fmla="*/ 4551499 w 5505402"/>
                  <a:gd name="connsiteY25" fmla="*/ 3518185 h 4297270"/>
                  <a:gd name="connsiteX26" fmla="*/ 4432585 w 5505402"/>
                  <a:gd name="connsiteY26" fmla="*/ 3452578 h 4297270"/>
                  <a:gd name="connsiteX27" fmla="*/ 4346476 w 5505402"/>
                  <a:gd name="connsiteY27" fmla="*/ 3399272 h 4297270"/>
                  <a:gd name="connsiteX28" fmla="*/ 4264467 w 5505402"/>
                  <a:gd name="connsiteY28" fmla="*/ 3350066 h 4297270"/>
                  <a:gd name="connsiteX29" fmla="*/ 4120951 w 5505402"/>
                  <a:gd name="connsiteY29" fmla="*/ 3309063 h 4297270"/>
                  <a:gd name="connsiteX30" fmla="*/ 3977436 w 5505402"/>
                  <a:gd name="connsiteY30" fmla="*/ 3296761 h 4297270"/>
                  <a:gd name="connsiteX31" fmla="*/ 3825719 w 5505402"/>
                  <a:gd name="connsiteY31" fmla="*/ 3218852 h 4297270"/>
                  <a:gd name="connsiteX32" fmla="*/ 3715007 w 5505402"/>
                  <a:gd name="connsiteY32" fmla="*/ 3153245 h 4297270"/>
                  <a:gd name="connsiteX33" fmla="*/ 3604295 w 5505402"/>
                  <a:gd name="connsiteY33" fmla="*/ 3083537 h 4297270"/>
                  <a:gd name="connsiteX34" fmla="*/ 3481281 w 5505402"/>
                  <a:gd name="connsiteY34" fmla="*/ 3046633 h 4297270"/>
                  <a:gd name="connsiteX35" fmla="*/ 3436177 w 5505402"/>
                  <a:gd name="connsiteY35" fmla="*/ 2993328 h 4297270"/>
                  <a:gd name="connsiteX36" fmla="*/ 3448478 w 5505402"/>
                  <a:gd name="connsiteY36" fmla="*/ 2907218 h 4297270"/>
                  <a:gd name="connsiteX37" fmla="*/ 3362368 w 5505402"/>
                  <a:gd name="connsiteY37" fmla="*/ 2907218 h 4297270"/>
                  <a:gd name="connsiteX38" fmla="*/ 3161447 w 5505402"/>
                  <a:gd name="connsiteY38" fmla="*/ 2858012 h 4297270"/>
                  <a:gd name="connsiteX39" fmla="*/ 3095839 w 5505402"/>
                  <a:gd name="connsiteY39" fmla="*/ 2771903 h 4297270"/>
                  <a:gd name="connsiteX40" fmla="*/ 3071237 w 5505402"/>
                  <a:gd name="connsiteY40" fmla="*/ 2677593 h 4297270"/>
                  <a:gd name="connsiteX41" fmla="*/ 3050734 w 5505402"/>
                  <a:gd name="connsiteY41" fmla="*/ 2603785 h 4297270"/>
                  <a:gd name="connsiteX42" fmla="*/ 3009730 w 5505402"/>
                  <a:gd name="connsiteY42" fmla="*/ 2509475 h 4297270"/>
                  <a:gd name="connsiteX43" fmla="*/ 2968725 w 5505402"/>
                  <a:gd name="connsiteY43" fmla="*/ 2468470 h 4297270"/>
                  <a:gd name="connsiteX44" fmla="*/ 2894917 w 5505402"/>
                  <a:gd name="connsiteY44" fmla="*/ 2419265 h 4297270"/>
                  <a:gd name="connsiteX45" fmla="*/ 2771904 w 5505402"/>
                  <a:gd name="connsiteY45" fmla="*/ 2382361 h 4297270"/>
                  <a:gd name="connsiteX46" fmla="*/ 2739100 w 5505402"/>
                  <a:gd name="connsiteY46" fmla="*/ 2378260 h 4297270"/>
                  <a:gd name="connsiteX47" fmla="*/ 2476672 w 5505402"/>
                  <a:gd name="connsiteY47" fmla="*/ 2374160 h 4297270"/>
                  <a:gd name="connsiteX48" fmla="*/ 2427466 w 5505402"/>
                  <a:gd name="connsiteY48" fmla="*/ 2361859 h 4297270"/>
                  <a:gd name="connsiteX49" fmla="*/ 2304453 w 5505402"/>
                  <a:gd name="connsiteY49" fmla="*/ 2255247 h 4297270"/>
                  <a:gd name="connsiteX50" fmla="*/ 2259347 w 5505402"/>
                  <a:gd name="connsiteY50" fmla="*/ 2197841 h 4297270"/>
                  <a:gd name="connsiteX51" fmla="*/ 2222444 w 5505402"/>
                  <a:gd name="connsiteY51" fmla="*/ 2132234 h 4297270"/>
                  <a:gd name="connsiteX52" fmla="*/ 2128133 w 5505402"/>
                  <a:gd name="connsiteY52" fmla="*/ 2005120 h 4297270"/>
                  <a:gd name="connsiteX53" fmla="*/ 2058426 w 5505402"/>
                  <a:gd name="connsiteY53" fmla="*/ 1927211 h 4297270"/>
                  <a:gd name="connsiteX54" fmla="*/ 2017421 w 5505402"/>
                  <a:gd name="connsiteY54" fmla="*/ 1906708 h 4297270"/>
                  <a:gd name="connsiteX55" fmla="*/ 1968217 w 5505402"/>
                  <a:gd name="connsiteY55" fmla="*/ 1882106 h 4297270"/>
                  <a:gd name="connsiteX56" fmla="*/ 1849303 w 5505402"/>
                  <a:gd name="connsiteY56" fmla="*/ 1841102 h 4297270"/>
                  <a:gd name="connsiteX57" fmla="*/ 1742692 w 5505402"/>
                  <a:gd name="connsiteY57" fmla="*/ 1808298 h 4297270"/>
                  <a:gd name="connsiteX58" fmla="*/ 1668883 w 5505402"/>
                  <a:gd name="connsiteY58" fmla="*/ 1763194 h 4297270"/>
                  <a:gd name="connsiteX59" fmla="*/ 1504865 w 5505402"/>
                  <a:gd name="connsiteY59" fmla="*/ 1726289 h 4297270"/>
                  <a:gd name="connsiteX60" fmla="*/ 1357249 w 5505402"/>
                  <a:gd name="connsiteY60" fmla="*/ 1615577 h 4297270"/>
                  <a:gd name="connsiteX61" fmla="*/ 1295742 w 5505402"/>
                  <a:gd name="connsiteY61" fmla="*/ 1488464 h 4297270"/>
                  <a:gd name="connsiteX62" fmla="*/ 1217834 w 5505402"/>
                  <a:gd name="connsiteY62" fmla="*/ 1472062 h 4297270"/>
                  <a:gd name="connsiteX63" fmla="*/ 1123524 w 5505402"/>
                  <a:gd name="connsiteY63" fmla="*/ 1455659 h 4297270"/>
                  <a:gd name="connsiteX64" fmla="*/ 1041515 w 5505402"/>
                  <a:gd name="connsiteY64" fmla="*/ 1426957 h 4297270"/>
                  <a:gd name="connsiteX65" fmla="*/ 951305 w 5505402"/>
                  <a:gd name="connsiteY65" fmla="*/ 1377751 h 4297270"/>
                  <a:gd name="connsiteX66" fmla="*/ 897999 w 5505402"/>
                  <a:gd name="connsiteY66" fmla="*/ 1344948 h 4297270"/>
                  <a:gd name="connsiteX67" fmla="*/ 824191 w 5505402"/>
                  <a:gd name="connsiteY67" fmla="*/ 1312144 h 4297270"/>
                  <a:gd name="connsiteX68" fmla="*/ 754483 w 5505402"/>
                  <a:gd name="connsiteY68" fmla="*/ 1299843 h 4297270"/>
                  <a:gd name="connsiteX69" fmla="*/ 692976 w 5505402"/>
                  <a:gd name="connsiteY69" fmla="*/ 1250636 h 4297270"/>
                  <a:gd name="connsiteX70" fmla="*/ 627369 w 5505402"/>
                  <a:gd name="connsiteY70" fmla="*/ 1209633 h 4297270"/>
                  <a:gd name="connsiteX71" fmla="*/ 602767 w 5505402"/>
                  <a:gd name="connsiteY71" fmla="*/ 1123524 h 4297270"/>
                  <a:gd name="connsiteX72" fmla="*/ 578164 w 5505402"/>
                  <a:gd name="connsiteY72" fmla="*/ 1021012 h 4297270"/>
                  <a:gd name="connsiteX73" fmla="*/ 549461 w 5505402"/>
                  <a:gd name="connsiteY73" fmla="*/ 885697 h 4297270"/>
                  <a:gd name="connsiteX74" fmla="*/ 471553 w 5505402"/>
                  <a:gd name="connsiteY74" fmla="*/ 787285 h 4297270"/>
                  <a:gd name="connsiteX75" fmla="*/ 299333 w 5505402"/>
                  <a:gd name="connsiteY75" fmla="*/ 623268 h 4297270"/>
                  <a:gd name="connsiteX76" fmla="*/ 246028 w 5505402"/>
                  <a:gd name="connsiteY76" fmla="*/ 508456 h 4297270"/>
                  <a:gd name="connsiteX77" fmla="*/ 151718 w 5505402"/>
                  <a:gd name="connsiteY77" fmla="*/ 266529 h 4297270"/>
                  <a:gd name="connsiteX78" fmla="*/ 0 w 5505402"/>
                  <a:gd name="connsiteY78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12593 w 5505402"/>
                  <a:gd name="connsiteY2" fmla="*/ 4202960 h 4297270"/>
                  <a:gd name="connsiteX3" fmla="*/ 5420794 w 5505402"/>
                  <a:gd name="connsiteY3" fmla="*/ 4157855 h 4297270"/>
                  <a:gd name="connsiteX4" fmla="*/ 5453597 w 5505402"/>
                  <a:gd name="connsiteY4" fmla="*/ 4092248 h 4297270"/>
                  <a:gd name="connsiteX5" fmla="*/ 5494602 w 5505402"/>
                  <a:gd name="connsiteY5" fmla="*/ 3993837 h 4297270"/>
                  <a:gd name="connsiteX6" fmla="*/ 5498702 w 5505402"/>
                  <a:gd name="connsiteY6" fmla="*/ 3981536 h 4297270"/>
                  <a:gd name="connsiteX7" fmla="*/ 5498702 w 5505402"/>
                  <a:gd name="connsiteY7" fmla="*/ 3891326 h 4297270"/>
                  <a:gd name="connsiteX8" fmla="*/ 5449497 w 5505402"/>
                  <a:gd name="connsiteY8" fmla="*/ 3866723 h 4297270"/>
                  <a:gd name="connsiteX9" fmla="*/ 5260876 w 5505402"/>
                  <a:gd name="connsiteY9" fmla="*/ 3866723 h 4297270"/>
                  <a:gd name="connsiteX10" fmla="*/ 5187068 w 5505402"/>
                  <a:gd name="connsiteY10" fmla="*/ 3838020 h 4297270"/>
                  <a:gd name="connsiteX11" fmla="*/ 5150164 w 5505402"/>
                  <a:gd name="connsiteY11" fmla="*/ 3813417 h 4297270"/>
                  <a:gd name="connsiteX12" fmla="*/ 5133762 w 5505402"/>
                  <a:gd name="connsiteY12" fmla="*/ 3788815 h 4297270"/>
                  <a:gd name="connsiteX13" fmla="*/ 5096858 w 5505402"/>
                  <a:gd name="connsiteY13" fmla="*/ 3739609 h 4297270"/>
                  <a:gd name="connsiteX14" fmla="*/ 5059954 w 5505402"/>
                  <a:gd name="connsiteY14" fmla="*/ 3710906 h 4297270"/>
                  <a:gd name="connsiteX15" fmla="*/ 5039452 w 5505402"/>
                  <a:gd name="connsiteY15" fmla="*/ 3694504 h 4297270"/>
                  <a:gd name="connsiteX16" fmla="*/ 5002548 w 5505402"/>
                  <a:gd name="connsiteY16" fmla="*/ 3678102 h 4297270"/>
                  <a:gd name="connsiteX17" fmla="*/ 4990246 w 5505402"/>
                  <a:gd name="connsiteY17" fmla="*/ 3674002 h 4297270"/>
                  <a:gd name="connsiteX18" fmla="*/ 4953342 w 5505402"/>
                  <a:gd name="connsiteY18" fmla="*/ 3657600 h 4297270"/>
                  <a:gd name="connsiteX19" fmla="*/ 4928740 w 5505402"/>
                  <a:gd name="connsiteY19" fmla="*/ 3649399 h 4297270"/>
                  <a:gd name="connsiteX20" fmla="*/ 4883635 w 5505402"/>
                  <a:gd name="connsiteY20" fmla="*/ 3637098 h 4297270"/>
                  <a:gd name="connsiteX21" fmla="*/ 4859032 w 5505402"/>
                  <a:gd name="connsiteY21" fmla="*/ 3624797 h 4297270"/>
                  <a:gd name="connsiteX22" fmla="*/ 4842630 w 5505402"/>
                  <a:gd name="connsiteY22" fmla="*/ 3616596 h 4297270"/>
                  <a:gd name="connsiteX23" fmla="*/ 4740119 w 5505402"/>
                  <a:gd name="connsiteY23" fmla="*/ 3596094 h 4297270"/>
                  <a:gd name="connsiteX24" fmla="*/ 4551499 w 5505402"/>
                  <a:gd name="connsiteY24" fmla="*/ 3518185 h 4297270"/>
                  <a:gd name="connsiteX25" fmla="*/ 4432585 w 5505402"/>
                  <a:gd name="connsiteY25" fmla="*/ 3452578 h 4297270"/>
                  <a:gd name="connsiteX26" fmla="*/ 4346476 w 5505402"/>
                  <a:gd name="connsiteY26" fmla="*/ 3399272 h 4297270"/>
                  <a:gd name="connsiteX27" fmla="*/ 4264467 w 5505402"/>
                  <a:gd name="connsiteY27" fmla="*/ 3350066 h 4297270"/>
                  <a:gd name="connsiteX28" fmla="*/ 4120951 w 5505402"/>
                  <a:gd name="connsiteY28" fmla="*/ 3309063 h 4297270"/>
                  <a:gd name="connsiteX29" fmla="*/ 3977436 w 5505402"/>
                  <a:gd name="connsiteY29" fmla="*/ 3296761 h 4297270"/>
                  <a:gd name="connsiteX30" fmla="*/ 3825719 w 5505402"/>
                  <a:gd name="connsiteY30" fmla="*/ 3218852 h 4297270"/>
                  <a:gd name="connsiteX31" fmla="*/ 3715007 w 5505402"/>
                  <a:gd name="connsiteY31" fmla="*/ 3153245 h 4297270"/>
                  <a:gd name="connsiteX32" fmla="*/ 3604295 w 5505402"/>
                  <a:gd name="connsiteY32" fmla="*/ 3083537 h 4297270"/>
                  <a:gd name="connsiteX33" fmla="*/ 3481281 w 5505402"/>
                  <a:gd name="connsiteY33" fmla="*/ 3046633 h 4297270"/>
                  <a:gd name="connsiteX34" fmla="*/ 3436177 w 5505402"/>
                  <a:gd name="connsiteY34" fmla="*/ 2993328 h 4297270"/>
                  <a:gd name="connsiteX35" fmla="*/ 3448478 w 5505402"/>
                  <a:gd name="connsiteY35" fmla="*/ 2907218 h 4297270"/>
                  <a:gd name="connsiteX36" fmla="*/ 3362368 w 5505402"/>
                  <a:gd name="connsiteY36" fmla="*/ 2907218 h 4297270"/>
                  <a:gd name="connsiteX37" fmla="*/ 3161447 w 5505402"/>
                  <a:gd name="connsiteY37" fmla="*/ 2858012 h 4297270"/>
                  <a:gd name="connsiteX38" fmla="*/ 3095839 w 5505402"/>
                  <a:gd name="connsiteY38" fmla="*/ 2771903 h 4297270"/>
                  <a:gd name="connsiteX39" fmla="*/ 3071237 w 5505402"/>
                  <a:gd name="connsiteY39" fmla="*/ 2677593 h 4297270"/>
                  <a:gd name="connsiteX40" fmla="*/ 3050734 w 5505402"/>
                  <a:gd name="connsiteY40" fmla="*/ 2603785 h 4297270"/>
                  <a:gd name="connsiteX41" fmla="*/ 3009730 w 5505402"/>
                  <a:gd name="connsiteY41" fmla="*/ 2509475 h 4297270"/>
                  <a:gd name="connsiteX42" fmla="*/ 2968725 w 5505402"/>
                  <a:gd name="connsiteY42" fmla="*/ 2468470 h 4297270"/>
                  <a:gd name="connsiteX43" fmla="*/ 2894917 w 5505402"/>
                  <a:gd name="connsiteY43" fmla="*/ 2419265 h 4297270"/>
                  <a:gd name="connsiteX44" fmla="*/ 2771904 w 5505402"/>
                  <a:gd name="connsiteY44" fmla="*/ 2382361 h 4297270"/>
                  <a:gd name="connsiteX45" fmla="*/ 2739100 w 5505402"/>
                  <a:gd name="connsiteY45" fmla="*/ 2378260 h 4297270"/>
                  <a:gd name="connsiteX46" fmla="*/ 2476672 w 5505402"/>
                  <a:gd name="connsiteY46" fmla="*/ 2374160 h 4297270"/>
                  <a:gd name="connsiteX47" fmla="*/ 2427466 w 5505402"/>
                  <a:gd name="connsiteY47" fmla="*/ 2361859 h 4297270"/>
                  <a:gd name="connsiteX48" fmla="*/ 2304453 w 5505402"/>
                  <a:gd name="connsiteY48" fmla="*/ 2255247 h 4297270"/>
                  <a:gd name="connsiteX49" fmla="*/ 2259347 w 5505402"/>
                  <a:gd name="connsiteY49" fmla="*/ 2197841 h 4297270"/>
                  <a:gd name="connsiteX50" fmla="*/ 2222444 w 5505402"/>
                  <a:gd name="connsiteY50" fmla="*/ 2132234 h 4297270"/>
                  <a:gd name="connsiteX51" fmla="*/ 2128133 w 5505402"/>
                  <a:gd name="connsiteY51" fmla="*/ 2005120 h 4297270"/>
                  <a:gd name="connsiteX52" fmla="*/ 2058426 w 5505402"/>
                  <a:gd name="connsiteY52" fmla="*/ 1927211 h 4297270"/>
                  <a:gd name="connsiteX53" fmla="*/ 2017421 w 5505402"/>
                  <a:gd name="connsiteY53" fmla="*/ 1906708 h 4297270"/>
                  <a:gd name="connsiteX54" fmla="*/ 1968217 w 5505402"/>
                  <a:gd name="connsiteY54" fmla="*/ 1882106 h 4297270"/>
                  <a:gd name="connsiteX55" fmla="*/ 1849303 w 5505402"/>
                  <a:gd name="connsiteY55" fmla="*/ 1841102 h 4297270"/>
                  <a:gd name="connsiteX56" fmla="*/ 1742692 w 5505402"/>
                  <a:gd name="connsiteY56" fmla="*/ 1808298 h 4297270"/>
                  <a:gd name="connsiteX57" fmla="*/ 1668883 w 5505402"/>
                  <a:gd name="connsiteY57" fmla="*/ 1763194 h 4297270"/>
                  <a:gd name="connsiteX58" fmla="*/ 1504865 w 5505402"/>
                  <a:gd name="connsiteY58" fmla="*/ 1726289 h 4297270"/>
                  <a:gd name="connsiteX59" fmla="*/ 1357249 w 5505402"/>
                  <a:gd name="connsiteY59" fmla="*/ 1615577 h 4297270"/>
                  <a:gd name="connsiteX60" fmla="*/ 1295742 w 5505402"/>
                  <a:gd name="connsiteY60" fmla="*/ 1488464 h 4297270"/>
                  <a:gd name="connsiteX61" fmla="*/ 1217834 w 5505402"/>
                  <a:gd name="connsiteY61" fmla="*/ 1472062 h 4297270"/>
                  <a:gd name="connsiteX62" fmla="*/ 1123524 w 5505402"/>
                  <a:gd name="connsiteY62" fmla="*/ 1455659 h 4297270"/>
                  <a:gd name="connsiteX63" fmla="*/ 1041515 w 5505402"/>
                  <a:gd name="connsiteY63" fmla="*/ 1426957 h 4297270"/>
                  <a:gd name="connsiteX64" fmla="*/ 951305 w 5505402"/>
                  <a:gd name="connsiteY64" fmla="*/ 1377751 h 4297270"/>
                  <a:gd name="connsiteX65" fmla="*/ 897999 w 5505402"/>
                  <a:gd name="connsiteY65" fmla="*/ 1344948 h 4297270"/>
                  <a:gd name="connsiteX66" fmla="*/ 824191 w 5505402"/>
                  <a:gd name="connsiteY66" fmla="*/ 1312144 h 4297270"/>
                  <a:gd name="connsiteX67" fmla="*/ 754483 w 5505402"/>
                  <a:gd name="connsiteY67" fmla="*/ 1299843 h 4297270"/>
                  <a:gd name="connsiteX68" fmla="*/ 692976 w 5505402"/>
                  <a:gd name="connsiteY68" fmla="*/ 1250636 h 4297270"/>
                  <a:gd name="connsiteX69" fmla="*/ 627369 w 5505402"/>
                  <a:gd name="connsiteY69" fmla="*/ 1209633 h 4297270"/>
                  <a:gd name="connsiteX70" fmla="*/ 602767 w 5505402"/>
                  <a:gd name="connsiteY70" fmla="*/ 1123524 h 4297270"/>
                  <a:gd name="connsiteX71" fmla="*/ 578164 w 5505402"/>
                  <a:gd name="connsiteY71" fmla="*/ 1021012 h 4297270"/>
                  <a:gd name="connsiteX72" fmla="*/ 549461 w 5505402"/>
                  <a:gd name="connsiteY72" fmla="*/ 885697 h 4297270"/>
                  <a:gd name="connsiteX73" fmla="*/ 471553 w 5505402"/>
                  <a:gd name="connsiteY73" fmla="*/ 787285 h 4297270"/>
                  <a:gd name="connsiteX74" fmla="*/ 299333 w 5505402"/>
                  <a:gd name="connsiteY74" fmla="*/ 623268 h 4297270"/>
                  <a:gd name="connsiteX75" fmla="*/ 246028 w 5505402"/>
                  <a:gd name="connsiteY75" fmla="*/ 508456 h 4297270"/>
                  <a:gd name="connsiteX76" fmla="*/ 151718 w 5505402"/>
                  <a:gd name="connsiteY76" fmla="*/ 266529 h 4297270"/>
                  <a:gd name="connsiteX77" fmla="*/ 0 w 5505402"/>
                  <a:gd name="connsiteY77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20794 w 5505402"/>
                  <a:gd name="connsiteY2" fmla="*/ 4157855 h 4297270"/>
                  <a:gd name="connsiteX3" fmla="*/ 5453597 w 5505402"/>
                  <a:gd name="connsiteY3" fmla="*/ 4092248 h 4297270"/>
                  <a:gd name="connsiteX4" fmla="*/ 5494602 w 5505402"/>
                  <a:gd name="connsiteY4" fmla="*/ 3993837 h 4297270"/>
                  <a:gd name="connsiteX5" fmla="*/ 5498702 w 5505402"/>
                  <a:gd name="connsiteY5" fmla="*/ 3981536 h 4297270"/>
                  <a:gd name="connsiteX6" fmla="*/ 5498702 w 5505402"/>
                  <a:gd name="connsiteY6" fmla="*/ 3891326 h 4297270"/>
                  <a:gd name="connsiteX7" fmla="*/ 5449497 w 5505402"/>
                  <a:gd name="connsiteY7" fmla="*/ 3866723 h 4297270"/>
                  <a:gd name="connsiteX8" fmla="*/ 5260876 w 5505402"/>
                  <a:gd name="connsiteY8" fmla="*/ 3866723 h 4297270"/>
                  <a:gd name="connsiteX9" fmla="*/ 5187068 w 5505402"/>
                  <a:gd name="connsiteY9" fmla="*/ 3838020 h 4297270"/>
                  <a:gd name="connsiteX10" fmla="*/ 5150164 w 5505402"/>
                  <a:gd name="connsiteY10" fmla="*/ 3813417 h 4297270"/>
                  <a:gd name="connsiteX11" fmla="*/ 5133762 w 5505402"/>
                  <a:gd name="connsiteY11" fmla="*/ 3788815 h 4297270"/>
                  <a:gd name="connsiteX12" fmla="*/ 5096858 w 5505402"/>
                  <a:gd name="connsiteY12" fmla="*/ 3739609 h 4297270"/>
                  <a:gd name="connsiteX13" fmla="*/ 5059954 w 5505402"/>
                  <a:gd name="connsiteY13" fmla="*/ 3710906 h 4297270"/>
                  <a:gd name="connsiteX14" fmla="*/ 5039452 w 5505402"/>
                  <a:gd name="connsiteY14" fmla="*/ 3694504 h 4297270"/>
                  <a:gd name="connsiteX15" fmla="*/ 5002548 w 5505402"/>
                  <a:gd name="connsiteY15" fmla="*/ 3678102 h 4297270"/>
                  <a:gd name="connsiteX16" fmla="*/ 4990246 w 5505402"/>
                  <a:gd name="connsiteY16" fmla="*/ 3674002 h 4297270"/>
                  <a:gd name="connsiteX17" fmla="*/ 4953342 w 5505402"/>
                  <a:gd name="connsiteY17" fmla="*/ 3657600 h 4297270"/>
                  <a:gd name="connsiteX18" fmla="*/ 4928740 w 5505402"/>
                  <a:gd name="connsiteY18" fmla="*/ 3649399 h 4297270"/>
                  <a:gd name="connsiteX19" fmla="*/ 4883635 w 5505402"/>
                  <a:gd name="connsiteY19" fmla="*/ 3637098 h 4297270"/>
                  <a:gd name="connsiteX20" fmla="*/ 4859032 w 5505402"/>
                  <a:gd name="connsiteY20" fmla="*/ 3624797 h 4297270"/>
                  <a:gd name="connsiteX21" fmla="*/ 4842630 w 5505402"/>
                  <a:gd name="connsiteY21" fmla="*/ 3616596 h 4297270"/>
                  <a:gd name="connsiteX22" fmla="*/ 4740119 w 5505402"/>
                  <a:gd name="connsiteY22" fmla="*/ 3596094 h 4297270"/>
                  <a:gd name="connsiteX23" fmla="*/ 4551499 w 5505402"/>
                  <a:gd name="connsiteY23" fmla="*/ 3518185 h 4297270"/>
                  <a:gd name="connsiteX24" fmla="*/ 4432585 w 5505402"/>
                  <a:gd name="connsiteY24" fmla="*/ 3452578 h 4297270"/>
                  <a:gd name="connsiteX25" fmla="*/ 4346476 w 5505402"/>
                  <a:gd name="connsiteY25" fmla="*/ 3399272 h 4297270"/>
                  <a:gd name="connsiteX26" fmla="*/ 4264467 w 5505402"/>
                  <a:gd name="connsiteY26" fmla="*/ 3350066 h 4297270"/>
                  <a:gd name="connsiteX27" fmla="*/ 4120951 w 5505402"/>
                  <a:gd name="connsiteY27" fmla="*/ 3309063 h 4297270"/>
                  <a:gd name="connsiteX28" fmla="*/ 3977436 w 5505402"/>
                  <a:gd name="connsiteY28" fmla="*/ 3296761 h 4297270"/>
                  <a:gd name="connsiteX29" fmla="*/ 3825719 w 5505402"/>
                  <a:gd name="connsiteY29" fmla="*/ 3218852 h 4297270"/>
                  <a:gd name="connsiteX30" fmla="*/ 3715007 w 5505402"/>
                  <a:gd name="connsiteY30" fmla="*/ 3153245 h 4297270"/>
                  <a:gd name="connsiteX31" fmla="*/ 3604295 w 5505402"/>
                  <a:gd name="connsiteY31" fmla="*/ 3083537 h 4297270"/>
                  <a:gd name="connsiteX32" fmla="*/ 3481281 w 5505402"/>
                  <a:gd name="connsiteY32" fmla="*/ 3046633 h 4297270"/>
                  <a:gd name="connsiteX33" fmla="*/ 3436177 w 5505402"/>
                  <a:gd name="connsiteY33" fmla="*/ 2993328 h 4297270"/>
                  <a:gd name="connsiteX34" fmla="*/ 3448478 w 5505402"/>
                  <a:gd name="connsiteY34" fmla="*/ 2907218 h 4297270"/>
                  <a:gd name="connsiteX35" fmla="*/ 3362368 w 5505402"/>
                  <a:gd name="connsiteY35" fmla="*/ 2907218 h 4297270"/>
                  <a:gd name="connsiteX36" fmla="*/ 3161447 w 5505402"/>
                  <a:gd name="connsiteY36" fmla="*/ 2858012 h 4297270"/>
                  <a:gd name="connsiteX37" fmla="*/ 3095839 w 5505402"/>
                  <a:gd name="connsiteY37" fmla="*/ 2771903 h 4297270"/>
                  <a:gd name="connsiteX38" fmla="*/ 3071237 w 5505402"/>
                  <a:gd name="connsiteY38" fmla="*/ 2677593 h 4297270"/>
                  <a:gd name="connsiteX39" fmla="*/ 3050734 w 5505402"/>
                  <a:gd name="connsiteY39" fmla="*/ 2603785 h 4297270"/>
                  <a:gd name="connsiteX40" fmla="*/ 3009730 w 5505402"/>
                  <a:gd name="connsiteY40" fmla="*/ 2509475 h 4297270"/>
                  <a:gd name="connsiteX41" fmla="*/ 2968725 w 5505402"/>
                  <a:gd name="connsiteY41" fmla="*/ 2468470 h 4297270"/>
                  <a:gd name="connsiteX42" fmla="*/ 2894917 w 5505402"/>
                  <a:gd name="connsiteY42" fmla="*/ 2419265 h 4297270"/>
                  <a:gd name="connsiteX43" fmla="*/ 2771904 w 5505402"/>
                  <a:gd name="connsiteY43" fmla="*/ 2382361 h 4297270"/>
                  <a:gd name="connsiteX44" fmla="*/ 2739100 w 5505402"/>
                  <a:gd name="connsiteY44" fmla="*/ 2378260 h 4297270"/>
                  <a:gd name="connsiteX45" fmla="*/ 2476672 w 5505402"/>
                  <a:gd name="connsiteY45" fmla="*/ 2374160 h 4297270"/>
                  <a:gd name="connsiteX46" fmla="*/ 2427466 w 5505402"/>
                  <a:gd name="connsiteY46" fmla="*/ 2361859 h 4297270"/>
                  <a:gd name="connsiteX47" fmla="*/ 2304453 w 5505402"/>
                  <a:gd name="connsiteY47" fmla="*/ 2255247 h 4297270"/>
                  <a:gd name="connsiteX48" fmla="*/ 2259347 w 5505402"/>
                  <a:gd name="connsiteY48" fmla="*/ 2197841 h 4297270"/>
                  <a:gd name="connsiteX49" fmla="*/ 2222444 w 5505402"/>
                  <a:gd name="connsiteY49" fmla="*/ 2132234 h 4297270"/>
                  <a:gd name="connsiteX50" fmla="*/ 2128133 w 5505402"/>
                  <a:gd name="connsiteY50" fmla="*/ 2005120 h 4297270"/>
                  <a:gd name="connsiteX51" fmla="*/ 2058426 w 5505402"/>
                  <a:gd name="connsiteY51" fmla="*/ 1927211 h 4297270"/>
                  <a:gd name="connsiteX52" fmla="*/ 2017421 w 5505402"/>
                  <a:gd name="connsiteY52" fmla="*/ 1906708 h 4297270"/>
                  <a:gd name="connsiteX53" fmla="*/ 1968217 w 5505402"/>
                  <a:gd name="connsiteY53" fmla="*/ 1882106 h 4297270"/>
                  <a:gd name="connsiteX54" fmla="*/ 1849303 w 5505402"/>
                  <a:gd name="connsiteY54" fmla="*/ 1841102 h 4297270"/>
                  <a:gd name="connsiteX55" fmla="*/ 1742692 w 5505402"/>
                  <a:gd name="connsiteY55" fmla="*/ 1808298 h 4297270"/>
                  <a:gd name="connsiteX56" fmla="*/ 1668883 w 5505402"/>
                  <a:gd name="connsiteY56" fmla="*/ 1763194 h 4297270"/>
                  <a:gd name="connsiteX57" fmla="*/ 1504865 w 5505402"/>
                  <a:gd name="connsiteY57" fmla="*/ 1726289 h 4297270"/>
                  <a:gd name="connsiteX58" fmla="*/ 1357249 w 5505402"/>
                  <a:gd name="connsiteY58" fmla="*/ 1615577 h 4297270"/>
                  <a:gd name="connsiteX59" fmla="*/ 1295742 w 5505402"/>
                  <a:gd name="connsiteY59" fmla="*/ 1488464 h 4297270"/>
                  <a:gd name="connsiteX60" fmla="*/ 1217834 w 5505402"/>
                  <a:gd name="connsiteY60" fmla="*/ 1472062 h 4297270"/>
                  <a:gd name="connsiteX61" fmla="*/ 1123524 w 5505402"/>
                  <a:gd name="connsiteY61" fmla="*/ 1455659 h 4297270"/>
                  <a:gd name="connsiteX62" fmla="*/ 1041515 w 5505402"/>
                  <a:gd name="connsiteY62" fmla="*/ 1426957 h 4297270"/>
                  <a:gd name="connsiteX63" fmla="*/ 951305 w 5505402"/>
                  <a:gd name="connsiteY63" fmla="*/ 1377751 h 4297270"/>
                  <a:gd name="connsiteX64" fmla="*/ 897999 w 5505402"/>
                  <a:gd name="connsiteY64" fmla="*/ 1344948 h 4297270"/>
                  <a:gd name="connsiteX65" fmla="*/ 824191 w 5505402"/>
                  <a:gd name="connsiteY65" fmla="*/ 1312144 h 4297270"/>
                  <a:gd name="connsiteX66" fmla="*/ 754483 w 5505402"/>
                  <a:gd name="connsiteY66" fmla="*/ 1299843 h 4297270"/>
                  <a:gd name="connsiteX67" fmla="*/ 692976 w 5505402"/>
                  <a:gd name="connsiteY67" fmla="*/ 1250636 h 4297270"/>
                  <a:gd name="connsiteX68" fmla="*/ 627369 w 5505402"/>
                  <a:gd name="connsiteY68" fmla="*/ 1209633 h 4297270"/>
                  <a:gd name="connsiteX69" fmla="*/ 602767 w 5505402"/>
                  <a:gd name="connsiteY69" fmla="*/ 1123524 h 4297270"/>
                  <a:gd name="connsiteX70" fmla="*/ 578164 w 5505402"/>
                  <a:gd name="connsiteY70" fmla="*/ 1021012 h 4297270"/>
                  <a:gd name="connsiteX71" fmla="*/ 549461 w 5505402"/>
                  <a:gd name="connsiteY71" fmla="*/ 885697 h 4297270"/>
                  <a:gd name="connsiteX72" fmla="*/ 471553 w 5505402"/>
                  <a:gd name="connsiteY72" fmla="*/ 787285 h 4297270"/>
                  <a:gd name="connsiteX73" fmla="*/ 299333 w 5505402"/>
                  <a:gd name="connsiteY73" fmla="*/ 623268 h 4297270"/>
                  <a:gd name="connsiteX74" fmla="*/ 246028 w 5505402"/>
                  <a:gd name="connsiteY74" fmla="*/ 508456 h 4297270"/>
                  <a:gd name="connsiteX75" fmla="*/ 151718 w 5505402"/>
                  <a:gd name="connsiteY75" fmla="*/ 266529 h 4297270"/>
                  <a:gd name="connsiteX76" fmla="*/ 0 w 5505402"/>
                  <a:gd name="connsiteY76" fmla="*/ 0 h 4297270"/>
                  <a:gd name="connsiteX0" fmla="*/ 5396191 w 5505402"/>
                  <a:gd name="connsiteY0" fmla="*/ 4297270 h 4297270"/>
                  <a:gd name="connsiteX1" fmla="*/ 5404392 w 5505402"/>
                  <a:gd name="connsiteY1" fmla="*/ 4227563 h 4297270"/>
                  <a:gd name="connsiteX2" fmla="*/ 5453597 w 5505402"/>
                  <a:gd name="connsiteY2" fmla="*/ 4092248 h 4297270"/>
                  <a:gd name="connsiteX3" fmla="*/ 5494602 w 5505402"/>
                  <a:gd name="connsiteY3" fmla="*/ 3993837 h 4297270"/>
                  <a:gd name="connsiteX4" fmla="*/ 5498702 w 5505402"/>
                  <a:gd name="connsiteY4" fmla="*/ 3981536 h 4297270"/>
                  <a:gd name="connsiteX5" fmla="*/ 5498702 w 5505402"/>
                  <a:gd name="connsiteY5" fmla="*/ 3891326 h 4297270"/>
                  <a:gd name="connsiteX6" fmla="*/ 5449497 w 5505402"/>
                  <a:gd name="connsiteY6" fmla="*/ 3866723 h 4297270"/>
                  <a:gd name="connsiteX7" fmla="*/ 5260876 w 5505402"/>
                  <a:gd name="connsiteY7" fmla="*/ 3866723 h 4297270"/>
                  <a:gd name="connsiteX8" fmla="*/ 5187068 w 5505402"/>
                  <a:gd name="connsiteY8" fmla="*/ 3838020 h 4297270"/>
                  <a:gd name="connsiteX9" fmla="*/ 5150164 w 5505402"/>
                  <a:gd name="connsiteY9" fmla="*/ 3813417 h 4297270"/>
                  <a:gd name="connsiteX10" fmla="*/ 5133762 w 5505402"/>
                  <a:gd name="connsiteY10" fmla="*/ 3788815 h 4297270"/>
                  <a:gd name="connsiteX11" fmla="*/ 5096858 w 5505402"/>
                  <a:gd name="connsiteY11" fmla="*/ 3739609 h 4297270"/>
                  <a:gd name="connsiteX12" fmla="*/ 5059954 w 5505402"/>
                  <a:gd name="connsiteY12" fmla="*/ 3710906 h 4297270"/>
                  <a:gd name="connsiteX13" fmla="*/ 5039452 w 5505402"/>
                  <a:gd name="connsiteY13" fmla="*/ 3694504 h 4297270"/>
                  <a:gd name="connsiteX14" fmla="*/ 5002548 w 5505402"/>
                  <a:gd name="connsiteY14" fmla="*/ 3678102 h 4297270"/>
                  <a:gd name="connsiteX15" fmla="*/ 4990246 w 5505402"/>
                  <a:gd name="connsiteY15" fmla="*/ 3674002 h 4297270"/>
                  <a:gd name="connsiteX16" fmla="*/ 4953342 w 5505402"/>
                  <a:gd name="connsiteY16" fmla="*/ 3657600 h 4297270"/>
                  <a:gd name="connsiteX17" fmla="*/ 4928740 w 5505402"/>
                  <a:gd name="connsiteY17" fmla="*/ 3649399 h 4297270"/>
                  <a:gd name="connsiteX18" fmla="*/ 4883635 w 5505402"/>
                  <a:gd name="connsiteY18" fmla="*/ 3637098 h 4297270"/>
                  <a:gd name="connsiteX19" fmla="*/ 4859032 w 5505402"/>
                  <a:gd name="connsiteY19" fmla="*/ 3624797 h 4297270"/>
                  <a:gd name="connsiteX20" fmla="*/ 4842630 w 5505402"/>
                  <a:gd name="connsiteY20" fmla="*/ 3616596 h 4297270"/>
                  <a:gd name="connsiteX21" fmla="*/ 4740119 w 5505402"/>
                  <a:gd name="connsiteY21" fmla="*/ 3596094 h 4297270"/>
                  <a:gd name="connsiteX22" fmla="*/ 4551499 w 5505402"/>
                  <a:gd name="connsiteY22" fmla="*/ 3518185 h 4297270"/>
                  <a:gd name="connsiteX23" fmla="*/ 4432585 w 5505402"/>
                  <a:gd name="connsiteY23" fmla="*/ 3452578 h 4297270"/>
                  <a:gd name="connsiteX24" fmla="*/ 4346476 w 5505402"/>
                  <a:gd name="connsiteY24" fmla="*/ 3399272 h 4297270"/>
                  <a:gd name="connsiteX25" fmla="*/ 4264467 w 5505402"/>
                  <a:gd name="connsiteY25" fmla="*/ 3350066 h 4297270"/>
                  <a:gd name="connsiteX26" fmla="*/ 4120951 w 5505402"/>
                  <a:gd name="connsiteY26" fmla="*/ 3309063 h 4297270"/>
                  <a:gd name="connsiteX27" fmla="*/ 3977436 w 5505402"/>
                  <a:gd name="connsiteY27" fmla="*/ 3296761 h 4297270"/>
                  <a:gd name="connsiteX28" fmla="*/ 3825719 w 5505402"/>
                  <a:gd name="connsiteY28" fmla="*/ 3218852 h 4297270"/>
                  <a:gd name="connsiteX29" fmla="*/ 3715007 w 5505402"/>
                  <a:gd name="connsiteY29" fmla="*/ 3153245 h 4297270"/>
                  <a:gd name="connsiteX30" fmla="*/ 3604295 w 5505402"/>
                  <a:gd name="connsiteY30" fmla="*/ 3083537 h 4297270"/>
                  <a:gd name="connsiteX31" fmla="*/ 3481281 w 5505402"/>
                  <a:gd name="connsiteY31" fmla="*/ 3046633 h 4297270"/>
                  <a:gd name="connsiteX32" fmla="*/ 3436177 w 5505402"/>
                  <a:gd name="connsiteY32" fmla="*/ 2993328 h 4297270"/>
                  <a:gd name="connsiteX33" fmla="*/ 3448478 w 5505402"/>
                  <a:gd name="connsiteY33" fmla="*/ 2907218 h 4297270"/>
                  <a:gd name="connsiteX34" fmla="*/ 3362368 w 5505402"/>
                  <a:gd name="connsiteY34" fmla="*/ 2907218 h 4297270"/>
                  <a:gd name="connsiteX35" fmla="*/ 3161447 w 5505402"/>
                  <a:gd name="connsiteY35" fmla="*/ 2858012 h 4297270"/>
                  <a:gd name="connsiteX36" fmla="*/ 3095839 w 5505402"/>
                  <a:gd name="connsiteY36" fmla="*/ 2771903 h 4297270"/>
                  <a:gd name="connsiteX37" fmla="*/ 3071237 w 5505402"/>
                  <a:gd name="connsiteY37" fmla="*/ 2677593 h 4297270"/>
                  <a:gd name="connsiteX38" fmla="*/ 3050734 w 5505402"/>
                  <a:gd name="connsiteY38" fmla="*/ 2603785 h 4297270"/>
                  <a:gd name="connsiteX39" fmla="*/ 3009730 w 5505402"/>
                  <a:gd name="connsiteY39" fmla="*/ 2509475 h 4297270"/>
                  <a:gd name="connsiteX40" fmla="*/ 2968725 w 5505402"/>
                  <a:gd name="connsiteY40" fmla="*/ 2468470 h 4297270"/>
                  <a:gd name="connsiteX41" fmla="*/ 2894917 w 5505402"/>
                  <a:gd name="connsiteY41" fmla="*/ 2419265 h 4297270"/>
                  <a:gd name="connsiteX42" fmla="*/ 2771904 w 5505402"/>
                  <a:gd name="connsiteY42" fmla="*/ 2382361 h 4297270"/>
                  <a:gd name="connsiteX43" fmla="*/ 2739100 w 5505402"/>
                  <a:gd name="connsiteY43" fmla="*/ 2378260 h 4297270"/>
                  <a:gd name="connsiteX44" fmla="*/ 2476672 w 5505402"/>
                  <a:gd name="connsiteY44" fmla="*/ 2374160 h 4297270"/>
                  <a:gd name="connsiteX45" fmla="*/ 2427466 w 5505402"/>
                  <a:gd name="connsiteY45" fmla="*/ 2361859 h 4297270"/>
                  <a:gd name="connsiteX46" fmla="*/ 2304453 w 5505402"/>
                  <a:gd name="connsiteY46" fmla="*/ 2255247 h 4297270"/>
                  <a:gd name="connsiteX47" fmla="*/ 2259347 w 5505402"/>
                  <a:gd name="connsiteY47" fmla="*/ 2197841 h 4297270"/>
                  <a:gd name="connsiteX48" fmla="*/ 2222444 w 5505402"/>
                  <a:gd name="connsiteY48" fmla="*/ 2132234 h 4297270"/>
                  <a:gd name="connsiteX49" fmla="*/ 2128133 w 5505402"/>
                  <a:gd name="connsiteY49" fmla="*/ 2005120 h 4297270"/>
                  <a:gd name="connsiteX50" fmla="*/ 2058426 w 5505402"/>
                  <a:gd name="connsiteY50" fmla="*/ 1927211 h 4297270"/>
                  <a:gd name="connsiteX51" fmla="*/ 2017421 w 5505402"/>
                  <a:gd name="connsiteY51" fmla="*/ 1906708 h 4297270"/>
                  <a:gd name="connsiteX52" fmla="*/ 1968217 w 5505402"/>
                  <a:gd name="connsiteY52" fmla="*/ 1882106 h 4297270"/>
                  <a:gd name="connsiteX53" fmla="*/ 1849303 w 5505402"/>
                  <a:gd name="connsiteY53" fmla="*/ 1841102 h 4297270"/>
                  <a:gd name="connsiteX54" fmla="*/ 1742692 w 5505402"/>
                  <a:gd name="connsiteY54" fmla="*/ 1808298 h 4297270"/>
                  <a:gd name="connsiteX55" fmla="*/ 1668883 w 5505402"/>
                  <a:gd name="connsiteY55" fmla="*/ 1763194 h 4297270"/>
                  <a:gd name="connsiteX56" fmla="*/ 1504865 w 5505402"/>
                  <a:gd name="connsiteY56" fmla="*/ 1726289 h 4297270"/>
                  <a:gd name="connsiteX57" fmla="*/ 1357249 w 5505402"/>
                  <a:gd name="connsiteY57" fmla="*/ 1615577 h 4297270"/>
                  <a:gd name="connsiteX58" fmla="*/ 1295742 w 5505402"/>
                  <a:gd name="connsiteY58" fmla="*/ 1488464 h 4297270"/>
                  <a:gd name="connsiteX59" fmla="*/ 1217834 w 5505402"/>
                  <a:gd name="connsiteY59" fmla="*/ 1472062 h 4297270"/>
                  <a:gd name="connsiteX60" fmla="*/ 1123524 w 5505402"/>
                  <a:gd name="connsiteY60" fmla="*/ 1455659 h 4297270"/>
                  <a:gd name="connsiteX61" fmla="*/ 1041515 w 5505402"/>
                  <a:gd name="connsiteY61" fmla="*/ 1426957 h 4297270"/>
                  <a:gd name="connsiteX62" fmla="*/ 951305 w 5505402"/>
                  <a:gd name="connsiteY62" fmla="*/ 1377751 h 4297270"/>
                  <a:gd name="connsiteX63" fmla="*/ 897999 w 5505402"/>
                  <a:gd name="connsiteY63" fmla="*/ 1344948 h 4297270"/>
                  <a:gd name="connsiteX64" fmla="*/ 824191 w 5505402"/>
                  <a:gd name="connsiteY64" fmla="*/ 1312144 h 4297270"/>
                  <a:gd name="connsiteX65" fmla="*/ 754483 w 5505402"/>
                  <a:gd name="connsiteY65" fmla="*/ 1299843 h 4297270"/>
                  <a:gd name="connsiteX66" fmla="*/ 692976 w 5505402"/>
                  <a:gd name="connsiteY66" fmla="*/ 1250636 h 4297270"/>
                  <a:gd name="connsiteX67" fmla="*/ 627369 w 5505402"/>
                  <a:gd name="connsiteY67" fmla="*/ 1209633 h 4297270"/>
                  <a:gd name="connsiteX68" fmla="*/ 602767 w 5505402"/>
                  <a:gd name="connsiteY68" fmla="*/ 1123524 h 4297270"/>
                  <a:gd name="connsiteX69" fmla="*/ 578164 w 5505402"/>
                  <a:gd name="connsiteY69" fmla="*/ 1021012 h 4297270"/>
                  <a:gd name="connsiteX70" fmla="*/ 549461 w 5505402"/>
                  <a:gd name="connsiteY70" fmla="*/ 885697 h 4297270"/>
                  <a:gd name="connsiteX71" fmla="*/ 471553 w 5505402"/>
                  <a:gd name="connsiteY71" fmla="*/ 787285 h 4297270"/>
                  <a:gd name="connsiteX72" fmla="*/ 299333 w 5505402"/>
                  <a:gd name="connsiteY72" fmla="*/ 623268 h 4297270"/>
                  <a:gd name="connsiteX73" fmla="*/ 246028 w 5505402"/>
                  <a:gd name="connsiteY73" fmla="*/ 508456 h 4297270"/>
                  <a:gd name="connsiteX74" fmla="*/ 151718 w 5505402"/>
                  <a:gd name="connsiteY74" fmla="*/ 266529 h 4297270"/>
                  <a:gd name="connsiteX75" fmla="*/ 0 w 5505402"/>
                  <a:gd name="connsiteY7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50164 w 5502690"/>
                  <a:gd name="connsiteY8" fmla="*/ 3813417 h 4297270"/>
                  <a:gd name="connsiteX9" fmla="*/ 5133762 w 5502690"/>
                  <a:gd name="connsiteY9" fmla="*/ 3788815 h 4297270"/>
                  <a:gd name="connsiteX10" fmla="*/ 5096858 w 5502690"/>
                  <a:gd name="connsiteY10" fmla="*/ 3739609 h 4297270"/>
                  <a:gd name="connsiteX11" fmla="*/ 5059954 w 5502690"/>
                  <a:gd name="connsiteY11" fmla="*/ 3710906 h 4297270"/>
                  <a:gd name="connsiteX12" fmla="*/ 5039452 w 5502690"/>
                  <a:gd name="connsiteY12" fmla="*/ 3694504 h 4297270"/>
                  <a:gd name="connsiteX13" fmla="*/ 5002548 w 5502690"/>
                  <a:gd name="connsiteY13" fmla="*/ 3678102 h 4297270"/>
                  <a:gd name="connsiteX14" fmla="*/ 4990246 w 5502690"/>
                  <a:gd name="connsiteY14" fmla="*/ 3674002 h 4297270"/>
                  <a:gd name="connsiteX15" fmla="*/ 4953342 w 5502690"/>
                  <a:gd name="connsiteY15" fmla="*/ 3657600 h 4297270"/>
                  <a:gd name="connsiteX16" fmla="*/ 4928740 w 5502690"/>
                  <a:gd name="connsiteY16" fmla="*/ 3649399 h 4297270"/>
                  <a:gd name="connsiteX17" fmla="*/ 4883635 w 5502690"/>
                  <a:gd name="connsiteY17" fmla="*/ 3637098 h 4297270"/>
                  <a:gd name="connsiteX18" fmla="*/ 4859032 w 5502690"/>
                  <a:gd name="connsiteY18" fmla="*/ 3624797 h 4297270"/>
                  <a:gd name="connsiteX19" fmla="*/ 4842630 w 5502690"/>
                  <a:gd name="connsiteY19" fmla="*/ 3616596 h 4297270"/>
                  <a:gd name="connsiteX20" fmla="*/ 4740119 w 5502690"/>
                  <a:gd name="connsiteY20" fmla="*/ 3596094 h 4297270"/>
                  <a:gd name="connsiteX21" fmla="*/ 4551499 w 5502690"/>
                  <a:gd name="connsiteY21" fmla="*/ 3518185 h 4297270"/>
                  <a:gd name="connsiteX22" fmla="*/ 4432585 w 5502690"/>
                  <a:gd name="connsiteY22" fmla="*/ 3452578 h 4297270"/>
                  <a:gd name="connsiteX23" fmla="*/ 4346476 w 5502690"/>
                  <a:gd name="connsiteY23" fmla="*/ 3399272 h 4297270"/>
                  <a:gd name="connsiteX24" fmla="*/ 4264467 w 5502690"/>
                  <a:gd name="connsiteY24" fmla="*/ 3350066 h 4297270"/>
                  <a:gd name="connsiteX25" fmla="*/ 4120951 w 5502690"/>
                  <a:gd name="connsiteY25" fmla="*/ 3309063 h 4297270"/>
                  <a:gd name="connsiteX26" fmla="*/ 3977436 w 5502690"/>
                  <a:gd name="connsiteY26" fmla="*/ 3296761 h 4297270"/>
                  <a:gd name="connsiteX27" fmla="*/ 3825719 w 5502690"/>
                  <a:gd name="connsiteY27" fmla="*/ 3218852 h 4297270"/>
                  <a:gd name="connsiteX28" fmla="*/ 3715007 w 5502690"/>
                  <a:gd name="connsiteY28" fmla="*/ 3153245 h 4297270"/>
                  <a:gd name="connsiteX29" fmla="*/ 3604295 w 5502690"/>
                  <a:gd name="connsiteY29" fmla="*/ 3083537 h 4297270"/>
                  <a:gd name="connsiteX30" fmla="*/ 3481281 w 5502690"/>
                  <a:gd name="connsiteY30" fmla="*/ 3046633 h 4297270"/>
                  <a:gd name="connsiteX31" fmla="*/ 3436177 w 5502690"/>
                  <a:gd name="connsiteY31" fmla="*/ 2993328 h 4297270"/>
                  <a:gd name="connsiteX32" fmla="*/ 3448478 w 5502690"/>
                  <a:gd name="connsiteY32" fmla="*/ 2907218 h 4297270"/>
                  <a:gd name="connsiteX33" fmla="*/ 3362368 w 5502690"/>
                  <a:gd name="connsiteY33" fmla="*/ 2907218 h 4297270"/>
                  <a:gd name="connsiteX34" fmla="*/ 3161447 w 5502690"/>
                  <a:gd name="connsiteY34" fmla="*/ 2858012 h 4297270"/>
                  <a:gd name="connsiteX35" fmla="*/ 3095839 w 5502690"/>
                  <a:gd name="connsiteY35" fmla="*/ 2771903 h 4297270"/>
                  <a:gd name="connsiteX36" fmla="*/ 3071237 w 5502690"/>
                  <a:gd name="connsiteY36" fmla="*/ 2677593 h 4297270"/>
                  <a:gd name="connsiteX37" fmla="*/ 3050734 w 5502690"/>
                  <a:gd name="connsiteY37" fmla="*/ 2603785 h 4297270"/>
                  <a:gd name="connsiteX38" fmla="*/ 3009730 w 5502690"/>
                  <a:gd name="connsiteY38" fmla="*/ 2509475 h 4297270"/>
                  <a:gd name="connsiteX39" fmla="*/ 2968725 w 5502690"/>
                  <a:gd name="connsiteY39" fmla="*/ 2468470 h 4297270"/>
                  <a:gd name="connsiteX40" fmla="*/ 2894917 w 5502690"/>
                  <a:gd name="connsiteY40" fmla="*/ 2419265 h 4297270"/>
                  <a:gd name="connsiteX41" fmla="*/ 2771904 w 5502690"/>
                  <a:gd name="connsiteY41" fmla="*/ 2382361 h 4297270"/>
                  <a:gd name="connsiteX42" fmla="*/ 2739100 w 5502690"/>
                  <a:gd name="connsiteY42" fmla="*/ 2378260 h 4297270"/>
                  <a:gd name="connsiteX43" fmla="*/ 2476672 w 5502690"/>
                  <a:gd name="connsiteY43" fmla="*/ 2374160 h 4297270"/>
                  <a:gd name="connsiteX44" fmla="*/ 2427466 w 5502690"/>
                  <a:gd name="connsiteY44" fmla="*/ 2361859 h 4297270"/>
                  <a:gd name="connsiteX45" fmla="*/ 2304453 w 5502690"/>
                  <a:gd name="connsiteY45" fmla="*/ 2255247 h 4297270"/>
                  <a:gd name="connsiteX46" fmla="*/ 2259347 w 5502690"/>
                  <a:gd name="connsiteY46" fmla="*/ 2197841 h 4297270"/>
                  <a:gd name="connsiteX47" fmla="*/ 2222444 w 5502690"/>
                  <a:gd name="connsiteY47" fmla="*/ 2132234 h 4297270"/>
                  <a:gd name="connsiteX48" fmla="*/ 2128133 w 5502690"/>
                  <a:gd name="connsiteY48" fmla="*/ 2005120 h 4297270"/>
                  <a:gd name="connsiteX49" fmla="*/ 2058426 w 5502690"/>
                  <a:gd name="connsiteY49" fmla="*/ 1927211 h 4297270"/>
                  <a:gd name="connsiteX50" fmla="*/ 2017421 w 5502690"/>
                  <a:gd name="connsiteY50" fmla="*/ 1906708 h 4297270"/>
                  <a:gd name="connsiteX51" fmla="*/ 1968217 w 5502690"/>
                  <a:gd name="connsiteY51" fmla="*/ 1882106 h 4297270"/>
                  <a:gd name="connsiteX52" fmla="*/ 1849303 w 5502690"/>
                  <a:gd name="connsiteY52" fmla="*/ 1841102 h 4297270"/>
                  <a:gd name="connsiteX53" fmla="*/ 1742692 w 5502690"/>
                  <a:gd name="connsiteY53" fmla="*/ 1808298 h 4297270"/>
                  <a:gd name="connsiteX54" fmla="*/ 1668883 w 5502690"/>
                  <a:gd name="connsiteY54" fmla="*/ 1763194 h 4297270"/>
                  <a:gd name="connsiteX55" fmla="*/ 1504865 w 5502690"/>
                  <a:gd name="connsiteY55" fmla="*/ 1726289 h 4297270"/>
                  <a:gd name="connsiteX56" fmla="*/ 1357249 w 5502690"/>
                  <a:gd name="connsiteY56" fmla="*/ 1615577 h 4297270"/>
                  <a:gd name="connsiteX57" fmla="*/ 1295742 w 5502690"/>
                  <a:gd name="connsiteY57" fmla="*/ 1488464 h 4297270"/>
                  <a:gd name="connsiteX58" fmla="*/ 1217834 w 5502690"/>
                  <a:gd name="connsiteY58" fmla="*/ 1472062 h 4297270"/>
                  <a:gd name="connsiteX59" fmla="*/ 1123524 w 5502690"/>
                  <a:gd name="connsiteY59" fmla="*/ 1455659 h 4297270"/>
                  <a:gd name="connsiteX60" fmla="*/ 1041515 w 5502690"/>
                  <a:gd name="connsiteY60" fmla="*/ 1426957 h 4297270"/>
                  <a:gd name="connsiteX61" fmla="*/ 951305 w 5502690"/>
                  <a:gd name="connsiteY61" fmla="*/ 1377751 h 4297270"/>
                  <a:gd name="connsiteX62" fmla="*/ 897999 w 5502690"/>
                  <a:gd name="connsiteY62" fmla="*/ 1344948 h 4297270"/>
                  <a:gd name="connsiteX63" fmla="*/ 824191 w 5502690"/>
                  <a:gd name="connsiteY63" fmla="*/ 1312144 h 4297270"/>
                  <a:gd name="connsiteX64" fmla="*/ 754483 w 5502690"/>
                  <a:gd name="connsiteY64" fmla="*/ 1299843 h 4297270"/>
                  <a:gd name="connsiteX65" fmla="*/ 692976 w 5502690"/>
                  <a:gd name="connsiteY65" fmla="*/ 1250636 h 4297270"/>
                  <a:gd name="connsiteX66" fmla="*/ 627369 w 5502690"/>
                  <a:gd name="connsiteY66" fmla="*/ 1209633 h 4297270"/>
                  <a:gd name="connsiteX67" fmla="*/ 602767 w 5502690"/>
                  <a:gd name="connsiteY67" fmla="*/ 1123524 h 4297270"/>
                  <a:gd name="connsiteX68" fmla="*/ 578164 w 5502690"/>
                  <a:gd name="connsiteY68" fmla="*/ 1021012 h 4297270"/>
                  <a:gd name="connsiteX69" fmla="*/ 549461 w 5502690"/>
                  <a:gd name="connsiteY69" fmla="*/ 885697 h 4297270"/>
                  <a:gd name="connsiteX70" fmla="*/ 471553 w 5502690"/>
                  <a:gd name="connsiteY70" fmla="*/ 787285 h 4297270"/>
                  <a:gd name="connsiteX71" fmla="*/ 299333 w 5502690"/>
                  <a:gd name="connsiteY71" fmla="*/ 623268 h 4297270"/>
                  <a:gd name="connsiteX72" fmla="*/ 246028 w 5502690"/>
                  <a:gd name="connsiteY72" fmla="*/ 508456 h 4297270"/>
                  <a:gd name="connsiteX73" fmla="*/ 151718 w 5502690"/>
                  <a:gd name="connsiteY73" fmla="*/ 266529 h 4297270"/>
                  <a:gd name="connsiteX74" fmla="*/ 0 w 5502690"/>
                  <a:gd name="connsiteY7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39452 w 5502690"/>
                  <a:gd name="connsiteY11" fmla="*/ 3694504 h 4297270"/>
                  <a:gd name="connsiteX12" fmla="*/ 5002548 w 5502690"/>
                  <a:gd name="connsiteY12" fmla="*/ 3678102 h 4297270"/>
                  <a:gd name="connsiteX13" fmla="*/ 4990246 w 5502690"/>
                  <a:gd name="connsiteY13" fmla="*/ 3674002 h 4297270"/>
                  <a:gd name="connsiteX14" fmla="*/ 4953342 w 5502690"/>
                  <a:gd name="connsiteY14" fmla="*/ 3657600 h 4297270"/>
                  <a:gd name="connsiteX15" fmla="*/ 4928740 w 5502690"/>
                  <a:gd name="connsiteY15" fmla="*/ 3649399 h 4297270"/>
                  <a:gd name="connsiteX16" fmla="*/ 4883635 w 5502690"/>
                  <a:gd name="connsiteY16" fmla="*/ 3637098 h 4297270"/>
                  <a:gd name="connsiteX17" fmla="*/ 4859032 w 5502690"/>
                  <a:gd name="connsiteY17" fmla="*/ 3624797 h 4297270"/>
                  <a:gd name="connsiteX18" fmla="*/ 4842630 w 5502690"/>
                  <a:gd name="connsiteY18" fmla="*/ 3616596 h 4297270"/>
                  <a:gd name="connsiteX19" fmla="*/ 4740119 w 5502690"/>
                  <a:gd name="connsiteY19" fmla="*/ 3596094 h 4297270"/>
                  <a:gd name="connsiteX20" fmla="*/ 4551499 w 5502690"/>
                  <a:gd name="connsiteY20" fmla="*/ 3518185 h 4297270"/>
                  <a:gd name="connsiteX21" fmla="*/ 4432585 w 5502690"/>
                  <a:gd name="connsiteY21" fmla="*/ 3452578 h 4297270"/>
                  <a:gd name="connsiteX22" fmla="*/ 4346476 w 5502690"/>
                  <a:gd name="connsiteY22" fmla="*/ 3399272 h 4297270"/>
                  <a:gd name="connsiteX23" fmla="*/ 4264467 w 5502690"/>
                  <a:gd name="connsiteY23" fmla="*/ 3350066 h 4297270"/>
                  <a:gd name="connsiteX24" fmla="*/ 4120951 w 5502690"/>
                  <a:gd name="connsiteY24" fmla="*/ 3309063 h 4297270"/>
                  <a:gd name="connsiteX25" fmla="*/ 3977436 w 5502690"/>
                  <a:gd name="connsiteY25" fmla="*/ 3296761 h 4297270"/>
                  <a:gd name="connsiteX26" fmla="*/ 3825719 w 5502690"/>
                  <a:gd name="connsiteY26" fmla="*/ 3218852 h 4297270"/>
                  <a:gd name="connsiteX27" fmla="*/ 3715007 w 5502690"/>
                  <a:gd name="connsiteY27" fmla="*/ 3153245 h 4297270"/>
                  <a:gd name="connsiteX28" fmla="*/ 3604295 w 5502690"/>
                  <a:gd name="connsiteY28" fmla="*/ 3083537 h 4297270"/>
                  <a:gd name="connsiteX29" fmla="*/ 3481281 w 5502690"/>
                  <a:gd name="connsiteY29" fmla="*/ 3046633 h 4297270"/>
                  <a:gd name="connsiteX30" fmla="*/ 3436177 w 5502690"/>
                  <a:gd name="connsiteY30" fmla="*/ 2993328 h 4297270"/>
                  <a:gd name="connsiteX31" fmla="*/ 3448478 w 5502690"/>
                  <a:gd name="connsiteY31" fmla="*/ 2907218 h 4297270"/>
                  <a:gd name="connsiteX32" fmla="*/ 3362368 w 5502690"/>
                  <a:gd name="connsiteY32" fmla="*/ 2907218 h 4297270"/>
                  <a:gd name="connsiteX33" fmla="*/ 3161447 w 5502690"/>
                  <a:gd name="connsiteY33" fmla="*/ 2858012 h 4297270"/>
                  <a:gd name="connsiteX34" fmla="*/ 3095839 w 5502690"/>
                  <a:gd name="connsiteY34" fmla="*/ 2771903 h 4297270"/>
                  <a:gd name="connsiteX35" fmla="*/ 3071237 w 5502690"/>
                  <a:gd name="connsiteY35" fmla="*/ 2677593 h 4297270"/>
                  <a:gd name="connsiteX36" fmla="*/ 3050734 w 5502690"/>
                  <a:gd name="connsiteY36" fmla="*/ 2603785 h 4297270"/>
                  <a:gd name="connsiteX37" fmla="*/ 3009730 w 5502690"/>
                  <a:gd name="connsiteY37" fmla="*/ 2509475 h 4297270"/>
                  <a:gd name="connsiteX38" fmla="*/ 2968725 w 5502690"/>
                  <a:gd name="connsiteY38" fmla="*/ 2468470 h 4297270"/>
                  <a:gd name="connsiteX39" fmla="*/ 2894917 w 5502690"/>
                  <a:gd name="connsiteY39" fmla="*/ 2419265 h 4297270"/>
                  <a:gd name="connsiteX40" fmla="*/ 2771904 w 5502690"/>
                  <a:gd name="connsiteY40" fmla="*/ 2382361 h 4297270"/>
                  <a:gd name="connsiteX41" fmla="*/ 2739100 w 5502690"/>
                  <a:gd name="connsiteY41" fmla="*/ 2378260 h 4297270"/>
                  <a:gd name="connsiteX42" fmla="*/ 2476672 w 5502690"/>
                  <a:gd name="connsiteY42" fmla="*/ 2374160 h 4297270"/>
                  <a:gd name="connsiteX43" fmla="*/ 2427466 w 5502690"/>
                  <a:gd name="connsiteY43" fmla="*/ 2361859 h 4297270"/>
                  <a:gd name="connsiteX44" fmla="*/ 2304453 w 5502690"/>
                  <a:gd name="connsiteY44" fmla="*/ 2255247 h 4297270"/>
                  <a:gd name="connsiteX45" fmla="*/ 2259347 w 5502690"/>
                  <a:gd name="connsiteY45" fmla="*/ 2197841 h 4297270"/>
                  <a:gd name="connsiteX46" fmla="*/ 2222444 w 5502690"/>
                  <a:gd name="connsiteY46" fmla="*/ 2132234 h 4297270"/>
                  <a:gd name="connsiteX47" fmla="*/ 2128133 w 5502690"/>
                  <a:gd name="connsiteY47" fmla="*/ 2005120 h 4297270"/>
                  <a:gd name="connsiteX48" fmla="*/ 2058426 w 5502690"/>
                  <a:gd name="connsiteY48" fmla="*/ 1927211 h 4297270"/>
                  <a:gd name="connsiteX49" fmla="*/ 2017421 w 5502690"/>
                  <a:gd name="connsiteY49" fmla="*/ 1906708 h 4297270"/>
                  <a:gd name="connsiteX50" fmla="*/ 1968217 w 5502690"/>
                  <a:gd name="connsiteY50" fmla="*/ 1882106 h 4297270"/>
                  <a:gd name="connsiteX51" fmla="*/ 1849303 w 5502690"/>
                  <a:gd name="connsiteY51" fmla="*/ 1841102 h 4297270"/>
                  <a:gd name="connsiteX52" fmla="*/ 1742692 w 5502690"/>
                  <a:gd name="connsiteY52" fmla="*/ 1808298 h 4297270"/>
                  <a:gd name="connsiteX53" fmla="*/ 1668883 w 5502690"/>
                  <a:gd name="connsiteY53" fmla="*/ 1763194 h 4297270"/>
                  <a:gd name="connsiteX54" fmla="*/ 1504865 w 5502690"/>
                  <a:gd name="connsiteY54" fmla="*/ 1726289 h 4297270"/>
                  <a:gd name="connsiteX55" fmla="*/ 1357249 w 5502690"/>
                  <a:gd name="connsiteY55" fmla="*/ 1615577 h 4297270"/>
                  <a:gd name="connsiteX56" fmla="*/ 1295742 w 5502690"/>
                  <a:gd name="connsiteY56" fmla="*/ 1488464 h 4297270"/>
                  <a:gd name="connsiteX57" fmla="*/ 1217834 w 5502690"/>
                  <a:gd name="connsiteY57" fmla="*/ 1472062 h 4297270"/>
                  <a:gd name="connsiteX58" fmla="*/ 1123524 w 5502690"/>
                  <a:gd name="connsiteY58" fmla="*/ 1455659 h 4297270"/>
                  <a:gd name="connsiteX59" fmla="*/ 1041515 w 5502690"/>
                  <a:gd name="connsiteY59" fmla="*/ 1426957 h 4297270"/>
                  <a:gd name="connsiteX60" fmla="*/ 951305 w 5502690"/>
                  <a:gd name="connsiteY60" fmla="*/ 1377751 h 4297270"/>
                  <a:gd name="connsiteX61" fmla="*/ 897999 w 5502690"/>
                  <a:gd name="connsiteY61" fmla="*/ 1344948 h 4297270"/>
                  <a:gd name="connsiteX62" fmla="*/ 824191 w 5502690"/>
                  <a:gd name="connsiteY62" fmla="*/ 1312144 h 4297270"/>
                  <a:gd name="connsiteX63" fmla="*/ 754483 w 5502690"/>
                  <a:gd name="connsiteY63" fmla="*/ 1299843 h 4297270"/>
                  <a:gd name="connsiteX64" fmla="*/ 692976 w 5502690"/>
                  <a:gd name="connsiteY64" fmla="*/ 1250636 h 4297270"/>
                  <a:gd name="connsiteX65" fmla="*/ 627369 w 5502690"/>
                  <a:gd name="connsiteY65" fmla="*/ 1209633 h 4297270"/>
                  <a:gd name="connsiteX66" fmla="*/ 602767 w 5502690"/>
                  <a:gd name="connsiteY66" fmla="*/ 1123524 h 4297270"/>
                  <a:gd name="connsiteX67" fmla="*/ 578164 w 5502690"/>
                  <a:gd name="connsiteY67" fmla="*/ 1021012 h 4297270"/>
                  <a:gd name="connsiteX68" fmla="*/ 549461 w 5502690"/>
                  <a:gd name="connsiteY68" fmla="*/ 885697 h 4297270"/>
                  <a:gd name="connsiteX69" fmla="*/ 471553 w 5502690"/>
                  <a:gd name="connsiteY69" fmla="*/ 787285 h 4297270"/>
                  <a:gd name="connsiteX70" fmla="*/ 299333 w 5502690"/>
                  <a:gd name="connsiteY70" fmla="*/ 623268 h 4297270"/>
                  <a:gd name="connsiteX71" fmla="*/ 246028 w 5502690"/>
                  <a:gd name="connsiteY71" fmla="*/ 508456 h 4297270"/>
                  <a:gd name="connsiteX72" fmla="*/ 151718 w 5502690"/>
                  <a:gd name="connsiteY72" fmla="*/ 266529 h 4297270"/>
                  <a:gd name="connsiteX73" fmla="*/ 0 w 5502690"/>
                  <a:gd name="connsiteY7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39452 w 5502690"/>
                  <a:gd name="connsiteY11" fmla="*/ 3694504 h 4297270"/>
                  <a:gd name="connsiteX12" fmla="*/ 5002548 w 5502690"/>
                  <a:gd name="connsiteY12" fmla="*/ 3678102 h 4297270"/>
                  <a:gd name="connsiteX13" fmla="*/ 4990246 w 5502690"/>
                  <a:gd name="connsiteY13" fmla="*/ 3674002 h 4297270"/>
                  <a:gd name="connsiteX14" fmla="*/ 4953342 w 5502690"/>
                  <a:gd name="connsiteY14" fmla="*/ 3657600 h 4297270"/>
                  <a:gd name="connsiteX15" fmla="*/ 4928740 w 5502690"/>
                  <a:gd name="connsiteY15" fmla="*/ 3649399 h 4297270"/>
                  <a:gd name="connsiteX16" fmla="*/ 4883635 w 5502690"/>
                  <a:gd name="connsiteY16" fmla="*/ 3637098 h 4297270"/>
                  <a:gd name="connsiteX17" fmla="*/ 4859032 w 5502690"/>
                  <a:gd name="connsiteY17" fmla="*/ 3624797 h 4297270"/>
                  <a:gd name="connsiteX18" fmla="*/ 4842630 w 5502690"/>
                  <a:gd name="connsiteY18" fmla="*/ 3616596 h 4297270"/>
                  <a:gd name="connsiteX19" fmla="*/ 4740119 w 5502690"/>
                  <a:gd name="connsiteY19" fmla="*/ 3596094 h 4297270"/>
                  <a:gd name="connsiteX20" fmla="*/ 4551499 w 5502690"/>
                  <a:gd name="connsiteY20" fmla="*/ 3518185 h 4297270"/>
                  <a:gd name="connsiteX21" fmla="*/ 4432585 w 5502690"/>
                  <a:gd name="connsiteY21" fmla="*/ 3452578 h 4297270"/>
                  <a:gd name="connsiteX22" fmla="*/ 4346476 w 5502690"/>
                  <a:gd name="connsiteY22" fmla="*/ 3399272 h 4297270"/>
                  <a:gd name="connsiteX23" fmla="*/ 4264467 w 5502690"/>
                  <a:gd name="connsiteY23" fmla="*/ 3350066 h 4297270"/>
                  <a:gd name="connsiteX24" fmla="*/ 4120951 w 5502690"/>
                  <a:gd name="connsiteY24" fmla="*/ 3309063 h 4297270"/>
                  <a:gd name="connsiteX25" fmla="*/ 3977436 w 5502690"/>
                  <a:gd name="connsiteY25" fmla="*/ 3296761 h 4297270"/>
                  <a:gd name="connsiteX26" fmla="*/ 3825719 w 5502690"/>
                  <a:gd name="connsiteY26" fmla="*/ 3218852 h 4297270"/>
                  <a:gd name="connsiteX27" fmla="*/ 3715007 w 5502690"/>
                  <a:gd name="connsiteY27" fmla="*/ 3153245 h 4297270"/>
                  <a:gd name="connsiteX28" fmla="*/ 3604295 w 5502690"/>
                  <a:gd name="connsiteY28" fmla="*/ 3083537 h 4297270"/>
                  <a:gd name="connsiteX29" fmla="*/ 3481281 w 5502690"/>
                  <a:gd name="connsiteY29" fmla="*/ 3046633 h 4297270"/>
                  <a:gd name="connsiteX30" fmla="*/ 3436177 w 5502690"/>
                  <a:gd name="connsiteY30" fmla="*/ 2993328 h 4297270"/>
                  <a:gd name="connsiteX31" fmla="*/ 3448478 w 5502690"/>
                  <a:gd name="connsiteY31" fmla="*/ 2907218 h 4297270"/>
                  <a:gd name="connsiteX32" fmla="*/ 3362368 w 5502690"/>
                  <a:gd name="connsiteY32" fmla="*/ 2907218 h 4297270"/>
                  <a:gd name="connsiteX33" fmla="*/ 3161447 w 5502690"/>
                  <a:gd name="connsiteY33" fmla="*/ 2858012 h 4297270"/>
                  <a:gd name="connsiteX34" fmla="*/ 3095839 w 5502690"/>
                  <a:gd name="connsiteY34" fmla="*/ 2771903 h 4297270"/>
                  <a:gd name="connsiteX35" fmla="*/ 3071237 w 5502690"/>
                  <a:gd name="connsiteY35" fmla="*/ 2677593 h 4297270"/>
                  <a:gd name="connsiteX36" fmla="*/ 3050734 w 5502690"/>
                  <a:gd name="connsiteY36" fmla="*/ 2603785 h 4297270"/>
                  <a:gd name="connsiteX37" fmla="*/ 3009730 w 5502690"/>
                  <a:gd name="connsiteY37" fmla="*/ 2509475 h 4297270"/>
                  <a:gd name="connsiteX38" fmla="*/ 2968725 w 5502690"/>
                  <a:gd name="connsiteY38" fmla="*/ 2468470 h 4297270"/>
                  <a:gd name="connsiteX39" fmla="*/ 2894917 w 5502690"/>
                  <a:gd name="connsiteY39" fmla="*/ 2419265 h 4297270"/>
                  <a:gd name="connsiteX40" fmla="*/ 2771904 w 5502690"/>
                  <a:gd name="connsiteY40" fmla="*/ 2382361 h 4297270"/>
                  <a:gd name="connsiteX41" fmla="*/ 2739100 w 5502690"/>
                  <a:gd name="connsiteY41" fmla="*/ 2378260 h 4297270"/>
                  <a:gd name="connsiteX42" fmla="*/ 2476672 w 5502690"/>
                  <a:gd name="connsiteY42" fmla="*/ 2374160 h 4297270"/>
                  <a:gd name="connsiteX43" fmla="*/ 2427466 w 5502690"/>
                  <a:gd name="connsiteY43" fmla="*/ 2361859 h 4297270"/>
                  <a:gd name="connsiteX44" fmla="*/ 2304453 w 5502690"/>
                  <a:gd name="connsiteY44" fmla="*/ 2255247 h 4297270"/>
                  <a:gd name="connsiteX45" fmla="*/ 2259347 w 5502690"/>
                  <a:gd name="connsiteY45" fmla="*/ 2197841 h 4297270"/>
                  <a:gd name="connsiteX46" fmla="*/ 2222444 w 5502690"/>
                  <a:gd name="connsiteY46" fmla="*/ 2132234 h 4297270"/>
                  <a:gd name="connsiteX47" fmla="*/ 2128133 w 5502690"/>
                  <a:gd name="connsiteY47" fmla="*/ 2005120 h 4297270"/>
                  <a:gd name="connsiteX48" fmla="*/ 2058426 w 5502690"/>
                  <a:gd name="connsiteY48" fmla="*/ 1927211 h 4297270"/>
                  <a:gd name="connsiteX49" fmla="*/ 2017421 w 5502690"/>
                  <a:gd name="connsiteY49" fmla="*/ 1906708 h 4297270"/>
                  <a:gd name="connsiteX50" fmla="*/ 1968217 w 5502690"/>
                  <a:gd name="connsiteY50" fmla="*/ 1882106 h 4297270"/>
                  <a:gd name="connsiteX51" fmla="*/ 1849303 w 5502690"/>
                  <a:gd name="connsiteY51" fmla="*/ 1841102 h 4297270"/>
                  <a:gd name="connsiteX52" fmla="*/ 1742692 w 5502690"/>
                  <a:gd name="connsiteY52" fmla="*/ 1808298 h 4297270"/>
                  <a:gd name="connsiteX53" fmla="*/ 1668883 w 5502690"/>
                  <a:gd name="connsiteY53" fmla="*/ 1763194 h 4297270"/>
                  <a:gd name="connsiteX54" fmla="*/ 1504865 w 5502690"/>
                  <a:gd name="connsiteY54" fmla="*/ 1726289 h 4297270"/>
                  <a:gd name="connsiteX55" fmla="*/ 1357249 w 5502690"/>
                  <a:gd name="connsiteY55" fmla="*/ 1615577 h 4297270"/>
                  <a:gd name="connsiteX56" fmla="*/ 1295742 w 5502690"/>
                  <a:gd name="connsiteY56" fmla="*/ 1488464 h 4297270"/>
                  <a:gd name="connsiteX57" fmla="*/ 1217834 w 5502690"/>
                  <a:gd name="connsiteY57" fmla="*/ 1472062 h 4297270"/>
                  <a:gd name="connsiteX58" fmla="*/ 1123524 w 5502690"/>
                  <a:gd name="connsiteY58" fmla="*/ 1455659 h 4297270"/>
                  <a:gd name="connsiteX59" fmla="*/ 1041515 w 5502690"/>
                  <a:gd name="connsiteY59" fmla="*/ 1426957 h 4297270"/>
                  <a:gd name="connsiteX60" fmla="*/ 951305 w 5502690"/>
                  <a:gd name="connsiteY60" fmla="*/ 1377751 h 4297270"/>
                  <a:gd name="connsiteX61" fmla="*/ 897999 w 5502690"/>
                  <a:gd name="connsiteY61" fmla="*/ 1344948 h 4297270"/>
                  <a:gd name="connsiteX62" fmla="*/ 824191 w 5502690"/>
                  <a:gd name="connsiteY62" fmla="*/ 1312144 h 4297270"/>
                  <a:gd name="connsiteX63" fmla="*/ 754483 w 5502690"/>
                  <a:gd name="connsiteY63" fmla="*/ 1299843 h 4297270"/>
                  <a:gd name="connsiteX64" fmla="*/ 692976 w 5502690"/>
                  <a:gd name="connsiteY64" fmla="*/ 1250636 h 4297270"/>
                  <a:gd name="connsiteX65" fmla="*/ 627369 w 5502690"/>
                  <a:gd name="connsiteY65" fmla="*/ 1209633 h 4297270"/>
                  <a:gd name="connsiteX66" fmla="*/ 602767 w 5502690"/>
                  <a:gd name="connsiteY66" fmla="*/ 1123524 h 4297270"/>
                  <a:gd name="connsiteX67" fmla="*/ 578164 w 5502690"/>
                  <a:gd name="connsiteY67" fmla="*/ 1021012 h 4297270"/>
                  <a:gd name="connsiteX68" fmla="*/ 549461 w 5502690"/>
                  <a:gd name="connsiteY68" fmla="*/ 885697 h 4297270"/>
                  <a:gd name="connsiteX69" fmla="*/ 471553 w 5502690"/>
                  <a:gd name="connsiteY69" fmla="*/ 787285 h 4297270"/>
                  <a:gd name="connsiteX70" fmla="*/ 299333 w 5502690"/>
                  <a:gd name="connsiteY70" fmla="*/ 623268 h 4297270"/>
                  <a:gd name="connsiteX71" fmla="*/ 246028 w 5502690"/>
                  <a:gd name="connsiteY71" fmla="*/ 508456 h 4297270"/>
                  <a:gd name="connsiteX72" fmla="*/ 151718 w 5502690"/>
                  <a:gd name="connsiteY72" fmla="*/ 266529 h 4297270"/>
                  <a:gd name="connsiteX73" fmla="*/ 0 w 5502690"/>
                  <a:gd name="connsiteY7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90246 w 5502690"/>
                  <a:gd name="connsiteY12" fmla="*/ 3674002 h 4297270"/>
                  <a:gd name="connsiteX13" fmla="*/ 4953342 w 5502690"/>
                  <a:gd name="connsiteY13" fmla="*/ 3657600 h 4297270"/>
                  <a:gd name="connsiteX14" fmla="*/ 4928740 w 5502690"/>
                  <a:gd name="connsiteY14" fmla="*/ 3649399 h 4297270"/>
                  <a:gd name="connsiteX15" fmla="*/ 4883635 w 5502690"/>
                  <a:gd name="connsiteY15" fmla="*/ 3637098 h 4297270"/>
                  <a:gd name="connsiteX16" fmla="*/ 4859032 w 5502690"/>
                  <a:gd name="connsiteY16" fmla="*/ 3624797 h 4297270"/>
                  <a:gd name="connsiteX17" fmla="*/ 4842630 w 5502690"/>
                  <a:gd name="connsiteY17" fmla="*/ 3616596 h 4297270"/>
                  <a:gd name="connsiteX18" fmla="*/ 4740119 w 5502690"/>
                  <a:gd name="connsiteY18" fmla="*/ 3596094 h 4297270"/>
                  <a:gd name="connsiteX19" fmla="*/ 4551499 w 5502690"/>
                  <a:gd name="connsiteY19" fmla="*/ 3518185 h 4297270"/>
                  <a:gd name="connsiteX20" fmla="*/ 4432585 w 5502690"/>
                  <a:gd name="connsiteY20" fmla="*/ 3452578 h 4297270"/>
                  <a:gd name="connsiteX21" fmla="*/ 4346476 w 5502690"/>
                  <a:gd name="connsiteY21" fmla="*/ 3399272 h 4297270"/>
                  <a:gd name="connsiteX22" fmla="*/ 4264467 w 5502690"/>
                  <a:gd name="connsiteY22" fmla="*/ 3350066 h 4297270"/>
                  <a:gd name="connsiteX23" fmla="*/ 4120951 w 5502690"/>
                  <a:gd name="connsiteY23" fmla="*/ 3309063 h 4297270"/>
                  <a:gd name="connsiteX24" fmla="*/ 3977436 w 5502690"/>
                  <a:gd name="connsiteY24" fmla="*/ 3296761 h 4297270"/>
                  <a:gd name="connsiteX25" fmla="*/ 3825719 w 5502690"/>
                  <a:gd name="connsiteY25" fmla="*/ 3218852 h 4297270"/>
                  <a:gd name="connsiteX26" fmla="*/ 3715007 w 5502690"/>
                  <a:gd name="connsiteY26" fmla="*/ 3153245 h 4297270"/>
                  <a:gd name="connsiteX27" fmla="*/ 3604295 w 5502690"/>
                  <a:gd name="connsiteY27" fmla="*/ 3083537 h 4297270"/>
                  <a:gd name="connsiteX28" fmla="*/ 3481281 w 5502690"/>
                  <a:gd name="connsiteY28" fmla="*/ 3046633 h 4297270"/>
                  <a:gd name="connsiteX29" fmla="*/ 3436177 w 5502690"/>
                  <a:gd name="connsiteY29" fmla="*/ 2993328 h 4297270"/>
                  <a:gd name="connsiteX30" fmla="*/ 3448478 w 5502690"/>
                  <a:gd name="connsiteY30" fmla="*/ 2907218 h 4297270"/>
                  <a:gd name="connsiteX31" fmla="*/ 3362368 w 5502690"/>
                  <a:gd name="connsiteY31" fmla="*/ 2907218 h 4297270"/>
                  <a:gd name="connsiteX32" fmla="*/ 3161447 w 5502690"/>
                  <a:gd name="connsiteY32" fmla="*/ 2858012 h 4297270"/>
                  <a:gd name="connsiteX33" fmla="*/ 3095839 w 5502690"/>
                  <a:gd name="connsiteY33" fmla="*/ 2771903 h 4297270"/>
                  <a:gd name="connsiteX34" fmla="*/ 3071237 w 5502690"/>
                  <a:gd name="connsiteY34" fmla="*/ 2677593 h 4297270"/>
                  <a:gd name="connsiteX35" fmla="*/ 3050734 w 5502690"/>
                  <a:gd name="connsiteY35" fmla="*/ 2603785 h 4297270"/>
                  <a:gd name="connsiteX36" fmla="*/ 3009730 w 5502690"/>
                  <a:gd name="connsiteY36" fmla="*/ 2509475 h 4297270"/>
                  <a:gd name="connsiteX37" fmla="*/ 2968725 w 5502690"/>
                  <a:gd name="connsiteY37" fmla="*/ 2468470 h 4297270"/>
                  <a:gd name="connsiteX38" fmla="*/ 2894917 w 5502690"/>
                  <a:gd name="connsiteY38" fmla="*/ 2419265 h 4297270"/>
                  <a:gd name="connsiteX39" fmla="*/ 2771904 w 5502690"/>
                  <a:gd name="connsiteY39" fmla="*/ 2382361 h 4297270"/>
                  <a:gd name="connsiteX40" fmla="*/ 2739100 w 5502690"/>
                  <a:gd name="connsiteY40" fmla="*/ 2378260 h 4297270"/>
                  <a:gd name="connsiteX41" fmla="*/ 2476672 w 5502690"/>
                  <a:gd name="connsiteY41" fmla="*/ 2374160 h 4297270"/>
                  <a:gd name="connsiteX42" fmla="*/ 2427466 w 5502690"/>
                  <a:gd name="connsiteY42" fmla="*/ 2361859 h 4297270"/>
                  <a:gd name="connsiteX43" fmla="*/ 2304453 w 5502690"/>
                  <a:gd name="connsiteY43" fmla="*/ 2255247 h 4297270"/>
                  <a:gd name="connsiteX44" fmla="*/ 2259347 w 5502690"/>
                  <a:gd name="connsiteY44" fmla="*/ 2197841 h 4297270"/>
                  <a:gd name="connsiteX45" fmla="*/ 2222444 w 5502690"/>
                  <a:gd name="connsiteY45" fmla="*/ 2132234 h 4297270"/>
                  <a:gd name="connsiteX46" fmla="*/ 2128133 w 5502690"/>
                  <a:gd name="connsiteY46" fmla="*/ 2005120 h 4297270"/>
                  <a:gd name="connsiteX47" fmla="*/ 2058426 w 5502690"/>
                  <a:gd name="connsiteY47" fmla="*/ 1927211 h 4297270"/>
                  <a:gd name="connsiteX48" fmla="*/ 2017421 w 5502690"/>
                  <a:gd name="connsiteY48" fmla="*/ 1906708 h 4297270"/>
                  <a:gd name="connsiteX49" fmla="*/ 1968217 w 5502690"/>
                  <a:gd name="connsiteY49" fmla="*/ 1882106 h 4297270"/>
                  <a:gd name="connsiteX50" fmla="*/ 1849303 w 5502690"/>
                  <a:gd name="connsiteY50" fmla="*/ 1841102 h 4297270"/>
                  <a:gd name="connsiteX51" fmla="*/ 1742692 w 5502690"/>
                  <a:gd name="connsiteY51" fmla="*/ 1808298 h 4297270"/>
                  <a:gd name="connsiteX52" fmla="*/ 1668883 w 5502690"/>
                  <a:gd name="connsiteY52" fmla="*/ 1763194 h 4297270"/>
                  <a:gd name="connsiteX53" fmla="*/ 1504865 w 5502690"/>
                  <a:gd name="connsiteY53" fmla="*/ 1726289 h 4297270"/>
                  <a:gd name="connsiteX54" fmla="*/ 1357249 w 5502690"/>
                  <a:gd name="connsiteY54" fmla="*/ 1615577 h 4297270"/>
                  <a:gd name="connsiteX55" fmla="*/ 1295742 w 5502690"/>
                  <a:gd name="connsiteY55" fmla="*/ 1488464 h 4297270"/>
                  <a:gd name="connsiteX56" fmla="*/ 1217834 w 5502690"/>
                  <a:gd name="connsiteY56" fmla="*/ 1472062 h 4297270"/>
                  <a:gd name="connsiteX57" fmla="*/ 1123524 w 5502690"/>
                  <a:gd name="connsiteY57" fmla="*/ 1455659 h 4297270"/>
                  <a:gd name="connsiteX58" fmla="*/ 1041515 w 5502690"/>
                  <a:gd name="connsiteY58" fmla="*/ 1426957 h 4297270"/>
                  <a:gd name="connsiteX59" fmla="*/ 951305 w 5502690"/>
                  <a:gd name="connsiteY59" fmla="*/ 1377751 h 4297270"/>
                  <a:gd name="connsiteX60" fmla="*/ 897999 w 5502690"/>
                  <a:gd name="connsiteY60" fmla="*/ 1344948 h 4297270"/>
                  <a:gd name="connsiteX61" fmla="*/ 824191 w 5502690"/>
                  <a:gd name="connsiteY61" fmla="*/ 1312144 h 4297270"/>
                  <a:gd name="connsiteX62" fmla="*/ 754483 w 5502690"/>
                  <a:gd name="connsiteY62" fmla="*/ 1299843 h 4297270"/>
                  <a:gd name="connsiteX63" fmla="*/ 692976 w 5502690"/>
                  <a:gd name="connsiteY63" fmla="*/ 1250636 h 4297270"/>
                  <a:gd name="connsiteX64" fmla="*/ 627369 w 5502690"/>
                  <a:gd name="connsiteY64" fmla="*/ 1209633 h 4297270"/>
                  <a:gd name="connsiteX65" fmla="*/ 602767 w 5502690"/>
                  <a:gd name="connsiteY65" fmla="*/ 1123524 h 4297270"/>
                  <a:gd name="connsiteX66" fmla="*/ 578164 w 5502690"/>
                  <a:gd name="connsiteY66" fmla="*/ 1021012 h 4297270"/>
                  <a:gd name="connsiteX67" fmla="*/ 549461 w 5502690"/>
                  <a:gd name="connsiteY67" fmla="*/ 885697 h 4297270"/>
                  <a:gd name="connsiteX68" fmla="*/ 471553 w 5502690"/>
                  <a:gd name="connsiteY68" fmla="*/ 787285 h 4297270"/>
                  <a:gd name="connsiteX69" fmla="*/ 299333 w 5502690"/>
                  <a:gd name="connsiteY69" fmla="*/ 623268 h 4297270"/>
                  <a:gd name="connsiteX70" fmla="*/ 246028 w 5502690"/>
                  <a:gd name="connsiteY70" fmla="*/ 508456 h 4297270"/>
                  <a:gd name="connsiteX71" fmla="*/ 151718 w 5502690"/>
                  <a:gd name="connsiteY71" fmla="*/ 266529 h 4297270"/>
                  <a:gd name="connsiteX72" fmla="*/ 0 w 5502690"/>
                  <a:gd name="connsiteY7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90246 w 5502690"/>
                  <a:gd name="connsiteY12" fmla="*/ 3674002 h 4297270"/>
                  <a:gd name="connsiteX13" fmla="*/ 4928740 w 5502690"/>
                  <a:gd name="connsiteY13" fmla="*/ 3649399 h 4297270"/>
                  <a:gd name="connsiteX14" fmla="*/ 4883635 w 5502690"/>
                  <a:gd name="connsiteY14" fmla="*/ 3637098 h 4297270"/>
                  <a:gd name="connsiteX15" fmla="*/ 4859032 w 5502690"/>
                  <a:gd name="connsiteY15" fmla="*/ 3624797 h 4297270"/>
                  <a:gd name="connsiteX16" fmla="*/ 4842630 w 5502690"/>
                  <a:gd name="connsiteY16" fmla="*/ 3616596 h 4297270"/>
                  <a:gd name="connsiteX17" fmla="*/ 4740119 w 5502690"/>
                  <a:gd name="connsiteY17" fmla="*/ 3596094 h 4297270"/>
                  <a:gd name="connsiteX18" fmla="*/ 4551499 w 5502690"/>
                  <a:gd name="connsiteY18" fmla="*/ 3518185 h 4297270"/>
                  <a:gd name="connsiteX19" fmla="*/ 4432585 w 5502690"/>
                  <a:gd name="connsiteY19" fmla="*/ 3452578 h 4297270"/>
                  <a:gd name="connsiteX20" fmla="*/ 4346476 w 5502690"/>
                  <a:gd name="connsiteY20" fmla="*/ 3399272 h 4297270"/>
                  <a:gd name="connsiteX21" fmla="*/ 4264467 w 5502690"/>
                  <a:gd name="connsiteY21" fmla="*/ 3350066 h 4297270"/>
                  <a:gd name="connsiteX22" fmla="*/ 4120951 w 5502690"/>
                  <a:gd name="connsiteY22" fmla="*/ 3309063 h 4297270"/>
                  <a:gd name="connsiteX23" fmla="*/ 3977436 w 5502690"/>
                  <a:gd name="connsiteY23" fmla="*/ 3296761 h 4297270"/>
                  <a:gd name="connsiteX24" fmla="*/ 3825719 w 5502690"/>
                  <a:gd name="connsiteY24" fmla="*/ 3218852 h 4297270"/>
                  <a:gd name="connsiteX25" fmla="*/ 3715007 w 5502690"/>
                  <a:gd name="connsiteY25" fmla="*/ 3153245 h 4297270"/>
                  <a:gd name="connsiteX26" fmla="*/ 3604295 w 5502690"/>
                  <a:gd name="connsiteY26" fmla="*/ 3083537 h 4297270"/>
                  <a:gd name="connsiteX27" fmla="*/ 3481281 w 5502690"/>
                  <a:gd name="connsiteY27" fmla="*/ 3046633 h 4297270"/>
                  <a:gd name="connsiteX28" fmla="*/ 3436177 w 5502690"/>
                  <a:gd name="connsiteY28" fmla="*/ 2993328 h 4297270"/>
                  <a:gd name="connsiteX29" fmla="*/ 3448478 w 5502690"/>
                  <a:gd name="connsiteY29" fmla="*/ 2907218 h 4297270"/>
                  <a:gd name="connsiteX30" fmla="*/ 3362368 w 5502690"/>
                  <a:gd name="connsiteY30" fmla="*/ 2907218 h 4297270"/>
                  <a:gd name="connsiteX31" fmla="*/ 3161447 w 5502690"/>
                  <a:gd name="connsiteY31" fmla="*/ 2858012 h 4297270"/>
                  <a:gd name="connsiteX32" fmla="*/ 3095839 w 5502690"/>
                  <a:gd name="connsiteY32" fmla="*/ 2771903 h 4297270"/>
                  <a:gd name="connsiteX33" fmla="*/ 3071237 w 5502690"/>
                  <a:gd name="connsiteY33" fmla="*/ 2677593 h 4297270"/>
                  <a:gd name="connsiteX34" fmla="*/ 3050734 w 5502690"/>
                  <a:gd name="connsiteY34" fmla="*/ 2603785 h 4297270"/>
                  <a:gd name="connsiteX35" fmla="*/ 3009730 w 5502690"/>
                  <a:gd name="connsiteY35" fmla="*/ 2509475 h 4297270"/>
                  <a:gd name="connsiteX36" fmla="*/ 2968725 w 5502690"/>
                  <a:gd name="connsiteY36" fmla="*/ 2468470 h 4297270"/>
                  <a:gd name="connsiteX37" fmla="*/ 2894917 w 5502690"/>
                  <a:gd name="connsiteY37" fmla="*/ 2419265 h 4297270"/>
                  <a:gd name="connsiteX38" fmla="*/ 2771904 w 5502690"/>
                  <a:gd name="connsiteY38" fmla="*/ 2382361 h 4297270"/>
                  <a:gd name="connsiteX39" fmla="*/ 2739100 w 5502690"/>
                  <a:gd name="connsiteY39" fmla="*/ 2378260 h 4297270"/>
                  <a:gd name="connsiteX40" fmla="*/ 2476672 w 5502690"/>
                  <a:gd name="connsiteY40" fmla="*/ 2374160 h 4297270"/>
                  <a:gd name="connsiteX41" fmla="*/ 2427466 w 5502690"/>
                  <a:gd name="connsiteY41" fmla="*/ 2361859 h 4297270"/>
                  <a:gd name="connsiteX42" fmla="*/ 2304453 w 5502690"/>
                  <a:gd name="connsiteY42" fmla="*/ 2255247 h 4297270"/>
                  <a:gd name="connsiteX43" fmla="*/ 2259347 w 5502690"/>
                  <a:gd name="connsiteY43" fmla="*/ 2197841 h 4297270"/>
                  <a:gd name="connsiteX44" fmla="*/ 2222444 w 5502690"/>
                  <a:gd name="connsiteY44" fmla="*/ 2132234 h 4297270"/>
                  <a:gd name="connsiteX45" fmla="*/ 2128133 w 5502690"/>
                  <a:gd name="connsiteY45" fmla="*/ 2005120 h 4297270"/>
                  <a:gd name="connsiteX46" fmla="*/ 2058426 w 5502690"/>
                  <a:gd name="connsiteY46" fmla="*/ 1927211 h 4297270"/>
                  <a:gd name="connsiteX47" fmla="*/ 2017421 w 5502690"/>
                  <a:gd name="connsiteY47" fmla="*/ 1906708 h 4297270"/>
                  <a:gd name="connsiteX48" fmla="*/ 1968217 w 5502690"/>
                  <a:gd name="connsiteY48" fmla="*/ 1882106 h 4297270"/>
                  <a:gd name="connsiteX49" fmla="*/ 1849303 w 5502690"/>
                  <a:gd name="connsiteY49" fmla="*/ 1841102 h 4297270"/>
                  <a:gd name="connsiteX50" fmla="*/ 1742692 w 5502690"/>
                  <a:gd name="connsiteY50" fmla="*/ 1808298 h 4297270"/>
                  <a:gd name="connsiteX51" fmla="*/ 1668883 w 5502690"/>
                  <a:gd name="connsiteY51" fmla="*/ 1763194 h 4297270"/>
                  <a:gd name="connsiteX52" fmla="*/ 1504865 w 5502690"/>
                  <a:gd name="connsiteY52" fmla="*/ 1726289 h 4297270"/>
                  <a:gd name="connsiteX53" fmla="*/ 1357249 w 5502690"/>
                  <a:gd name="connsiteY53" fmla="*/ 1615577 h 4297270"/>
                  <a:gd name="connsiteX54" fmla="*/ 1295742 w 5502690"/>
                  <a:gd name="connsiteY54" fmla="*/ 1488464 h 4297270"/>
                  <a:gd name="connsiteX55" fmla="*/ 1217834 w 5502690"/>
                  <a:gd name="connsiteY55" fmla="*/ 1472062 h 4297270"/>
                  <a:gd name="connsiteX56" fmla="*/ 1123524 w 5502690"/>
                  <a:gd name="connsiteY56" fmla="*/ 1455659 h 4297270"/>
                  <a:gd name="connsiteX57" fmla="*/ 1041515 w 5502690"/>
                  <a:gd name="connsiteY57" fmla="*/ 1426957 h 4297270"/>
                  <a:gd name="connsiteX58" fmla="*/ 951305 w 5502690"/>
                  <a:gd name="connsiteY58" fmla="*/ 1377751 h 4297270"/>
                  <a:gd name="connsiteX59" fmla="*/ 897999 w 5502690"/>
                  <a:gd name="connsiteY59" fmla="*/ 1344948 h 4297270"/>
                  <a:gd name="connsiteX60" fmla="*/ 824191 w 5502690"/>
                  <a:gd name="connsiteY60" fmla="*/ 1312144 h 4297270"/>
                  <a:gd name="connsiteX61" fmla="*/ 754483 w 5502690"/>
                  <a:gd name="connsiteY61" fmla="*/ 1299843 h 4297270"/>
                  <a:gd name="connsiteX62" fmla="*/ 692976 w 5502690"/>
                  <a:gd name="connsiteY62" fmla="*/ 1250636 h 4297270"/>
                  <a:gd name="connsiteX63" fmla="*/ 627369 w 5502690"/>
                  <a:gd name="connsiteY63" fmla="*/ 1209633 h 4297270"/>
                  <a:gd name="connsiteX64" fmla="*/ 602767 w 5502690"/>
                  <a:gd name="connsiteY64" fmla="*/ 1123524 h 4297270"/>
                  <a:gd name="connsiteX65" fmla="*/ 578164 w 5502690"/>
                  <a:gd name="connsiteY65" fmla="*/ 1021012 h 4297270"/>
                  <a:gd name="connsiteX66" fmla="*/ 549461 w 5502690"/>
                  <a:gd name="connsiteY66" fmla="*/ 885697 h 4297270"/>
                  <a:gd name="connsiteX67" fmla="*/ 471553 w 5502690"/>
                  <a:gd name="connsiteY67" fmla="*/ 787285 h 4297270"/>
                  <a:gd name="connsiteX68" fmla="*/ 299333 w 5502690"/>
                  <a:gd name="connsiteY68" fmla="*/ 623268 h 4297270"/>
                  <a:gd name="connsiteX69" fmla="*/ 246028 w 5502690"/>
                  <a:gd name="connsiteY69" fmla="*/ 508456 h 4297270"/>
                  <a:gd name="connsiteX70" fmla="*/ 151718 w 5502690"/>
                  <a:gd name="connsiteY70" fmla="*/ 266529 h 4297270"/>
                  <a:gd name="connsiteX71" fmla="*/ 0 w 5502690"/>
                  <a:gd name="connsiteY7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28740 w 5502690"/>
                  <a:gd name="connsiteY12" fmla="*/ 3649399 h 4297270"/>
                  <a:gd name="connsiteX13" fmla="*/ 4883635 w 5502690"/>
                  <a:gd name="connsiteY13" fmla="*/ 3637098 h 4297270"/>
                  <a:gd name="connsiteX14" fmla="*/ 4859032 w 5502690"/>
                  <a:gd name="connsiteY14" fmla="*/ 3624797 h 4297270"/>
                  <a:gd name="connsiteX15" fmla="*/ 4842630 w 5502690"/>
                  <a:gd name="connsiteY15" fmla="*/ 3616596 h 4297270"/>
                  <a:gd name="connsiteX16" fmla="*/ 4740119 w 5502690"/>
                  <a:gd name="connsiteY16" fmla="*/ 3596094 h 4297270"/>
                  <a:gd name="connsiteX17" fmla="*/ 4551499 w 5502690"/>
                  <a:gd name="connsiteY17" fmla="*/ 3518185 h 4297270"/>
                  <a:gd name="connsiteX18" fmla="*/ 4432585 w 5502690"/>
                  <a:gd name="connsiteY18" fmla="*/ 3452578 h 4297270"/>
                  <a:gd name="connsiteX19" fmla="*/ 4346476 w 5502690"/>
                  <a:gd name="connsiteY19" fmla="*/ 3399272 h 4297270"/>
                  <a:gd name="connsiteX20" fmla="*/ 4264467 w 5502690"/>
                  <a:gd name="connsiteY20" fmla="*/ 3350066 h 4297270"/>
                  <a:gd name="connsiteX21" fmla="*/ 4120951 w 5502690"/>
                  <a:gd name="connsiteY21" fmla="*/ 3309063 h 4297270"/>
                  <a:gd name="connsiteX22" fmla="*/ 3977436 w 5502690"/>
                  <a:gd name="connsiteY22" fmla="*/ 3296761 h 4297270"/>
                  <a:gd name="connsiteX23" fmla="*/ 3825719 w 5502690"/>
                  <a:gd name="connsiteY23" fmla="*/ 3218852 h 4297270"/>
                  <a:gd name="connsiteX24" fmla="*/ 3715007 w 5502690"/>
                  <a:gd name="connsiteY24" fmla="*/ 3153245 h 4297270"/>
                  <a:gd name="connsiteX25" fmla="*/ 3604295 w 5502690"/>
                  <a:gd name="connsiteY25" fmla="*/ 3083537 h 4297270"/>
                  <a:gd name="connsiteX26" fmla="*/ 3481281 w 5502690"/>
                  <a:gd name="connsiteY26" fmla="*/ 3046633 h 4297270"/>
                  <a:gd name="connsiteX27" fmla="*/ 3436177 w 5502690"/>
                  <a:gd name="connsiteY27" fmla="*/ 2993328 h 4297270"/>
                  <a:gd name="connsiteX28" fmla="*/ 3448478 w 5502690"/>
                  <a:gd name="connsiteY28" fmla="*/ 2907218 h 4297270"/>
                  <a:gd name="connsiteX29" fmla="*/ 3362368 w 5502690"/>
                  <a:gd name="connsiteY29" fmla="*/ 2907218 h 4297270"/>
                  <a:gd name="connsiteX30" fmla="*/ 3161447 w 5502690"/>
                  <a:gd name="connsiteY30" fmla="*/ 2858012 h 4297270"/>
                  <a:gd name="connsiteX31" fmla="*/ 3095839 w 5502690"/>
                  <a:gd name="connsiteY31" fmla="*/ 2771903 h 4297270"/>
                  <a:gd name="connsiteX32" fmla="*/ 3071237 w 5502690"/>
                  <a:gd name="connsiteY32" fmla="*/ 2677593 h 4297270"/>
                  <a:gd name="connsiteX33" fmla="*/ 3050734 w 5502690"/>
                  <a:gd name="connsiteY33" fmla="*/ 2603785 h 4297270"/>
                  <a:gd name="connsiteX34" fmla="*/ 3009730 w 5502690"/>
                  <a:gd name="connsiteY34" fmla="*/ 2509475 h 4297270"/>
                  <a:gd name="connsiteX35" fmla="*/ 2968725 w 5502690"/>
                  <a:gd name="connsiteY35" fmla="*/ 2468470 h 4297270"/>
                  <a:gd name="connsiteX36" fmla="*/ 2894917 w 5502690"/>
                  <a:gd name="connsiteY36" fmla="*/ 2419265 h 4297270"/>
                  <a:gd name="connsiteX37" fmla="*/ 2771904 w 5502690"/>
                  <a:gd name="connsiteY37" fmla="*/ 2382361 h 4297270"/>
                  <a:gd name="connsiteX38" fmla="*/ 2739100 w 5502690"/>
                  <a:gd name="connsiteY38" fmla="*/ 2378260 h 4297270"/>
                  <a:gd name="connsiteX39" fmla="*/ 2476672 w 5502690"/>
                  <a:gd name="connsiteY39" fmla="*/ 2374160 h 4297270"/>
                  <a:gd name="connsiteX40" fmla="*/ 2427466 w 5502690"/>
                  <a:gd name="connsiteY40" fmla="*/ 2361859 h 4297270"/>
                  <a:gd name="connsiteX41" fmla="*/ 2304453 w 5502690"/>
                  <a:gd name="connsiteY41" fmla="*/ 2255247 h 4297270"/>
                  <a:gd name="connsiteX42" fmla="*/ 2259347 w 5502690"/>
                  <a:gd name="connsiteY42" fmla="*/ 2197841 h 4297270"/>
                  <a:gd name="connsiteX43" fmla="*/ 2222444 w 5502690"/>
                  <a:gd name="connsiteY43" fmla="*/ 2132234 h 4297270"/>
                  <a:gd name="connsiteX44" fmla="*/ 2128133 w 5502690"/>
                  <a:gd name="connsiteY44" fmla="*/ 2005120 h 4297270"/>
                  <a:gd name="connsiteX45" fmla="*/ 2058426 w 5502690"/>
                  <a:gd name="connsiteY45" fmla="*/ 1927211 h 4297270"/>
                  <a:gd name="connsiteX46" fmla="*/ 2017421 w 5502690"/>
                  <a:gd name="connsiteY46" fmla="*/ 1906708 h 4297270"/>
                  <a:gd name="connsiteX47" fmla="*/ 1968217 w 5502690"/>
                  <a:gd name="connsiteY47" fmla="*/ 1882106 h 4297270"/>
                  <a:gd name="connsiteX48" fmla="*/ 1849303 w 5502690"/>
                  <a:gd name="connsiteY48" fmla="*/ 1841102 h 4297270"/>
                  <a:gd name="connsiteX49" fmla="*/ 1742692 w 5502690"/>
                  <a:gd name="connsiteY49" fmla="*/ 1808298 h 4297270"/>
                  <a:gd name="connsiteX50" fmla="*/ 1668883 w 5502690"/>
                  <a:gd name="connsiteY50" fmla="*/ 1763194 h 4297270"/>
                  <a:gd name="connsiteX51" fmla="*/ 1504865 w 5502690"/>
                  <a:gd name="connsiteY51" fmla="*/ 1726289 h 4297270"/>
                  <a:gd name="connsiteX52" fmla="*/ 1357249 w 5502690"/>
                  <a:gd name="connsiteY52" fmla="*/ 1615577 h 4297270"/>
                  <a:gd name="connsiteX53" fmla="*/ 1295742 w 5502690"/>
                  <a:gd name="connsiteY53" fmla="*/ 1488464 h 4297270"/>
                  <a:gd name="connsiteX54" fmla="*/ 1217834 w 5502690"/>
                  <a:gd name="connsiteY54" fmla="*/ 1472062 h 4297270"/>
                  <a:gd name="connsiteX55" fmla="*/ 1123524 w 5502690"/>
                  <a:gd name="connsiteY55" fmla="*/ 1455659 h 4297270"/>
                  <a:gd name="connsiteX56" fmla="*/ 1041515 w 5502690"/>
                  <a:gd name="connsiteY56" fmla="*/ 1426957 h 4297270"/>
                  <a:gd name="connsiteX57" fmla="*/ 951305 w 5502690"/>
                  <a:gd name="connsiteY57" fmla="*/ 1377751 h 4297270"/>
                  <a:gd name="connsiteX58" fmla="*/ 897999 w 5502690"/>
                  <a:gd name="connsiteY58" fmla="*/ 1344948 h 4297270"/>
                  <a:gd name="connsiteX59" fmla="*/ 824191 w 5502690"/>
                  <a:gd name="connsiteY59" fmla="*/ 1312144 h 4297270"/>
                  <a:gd name="connsiteX60" fmla="*/ 754483 w 5502690"/>
                  <a:gd name="connsiteY60" fmla="*/ 1299843 h 4297270"/>
                  <a:gd name="connsiteX61" fmla="*/ 692976 w 5502690"/>
                  <a:gd name="connsiteY61" fmla="*/ 1250636 h 4297270"/>
                  <a:gd name="connsiteX62" fmla="*/ 627369 w 5502690"/>
                  <a:gd name="connsiteY62" fmla="*/ 1209633 h 4297270"/>
                  <a:gd name="connsiteX63" fmla="*/ 602767 w 5502690"/>
                  <a:gd name="connsiteY63" fmla="*/ 1123524 h 4297270"/>
                  <a:gd name="connsiteX64" fmla="*/ 578164 w 5502690"/>
                  <a:gd name="connsiteY64" fmla="*/ 1021012 h 4297270"/>
                  <a:gd name="connsiteX65" fmla="*/ 549461 w 5502690"/>
                  <a:gd name="connsiteY65" fmla="*/ 885697 h 4297270"/>
                  <a:gd name="connsiteX66" fmla="*/ 471553 w 5502690"/>
                  <a:gd name="connsiteY66" fmla="*/ 787285 h 4297270"/>
                  <a:gd name="connsiteX67" fmla="*/ 299333 w 5502690"/>
                  <a:gd name="connsiteY67" fmla="*/ 623268 h 4297270"/>
                  <a:gd name="connsiteX68" fmla="*/ 246028 w 5502690"/>
                  <a:gd name="connsiteY68" fmla="*/ 508456 h 4297270"/>
                  <a:gd name="connsiteX69" fmla="*/ 151718 w 5502690"/>
                  <a:gd name="connsiteY69" fmla="*/ 266529 h 4297270"/>
                  <a:gd name="connsiteX70" fmla="*/ 0 w 5502690"/>
                  <a:gd name="connsiteY7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28740 w 5502690"/>
                  <a:gd name="connsiteY12" fmla="*/ 3649399 h 4297270"/>
                  <a:gd name="connsiteX13" fmla="*/ 4883635 w 5502690"/>
                  <a:gd name="connsiteY13" fmla="*/ 3637098 h 4297270"/>
                  <a:gd name="connsiteX14" fmla="*/ 4859032 w 5502690"/>
                  <a:gd name="connsiteY14" fmla="*/ 3624797 h 4297270"/>
                  <a:gd name="connsiteX15" fmla="*/ 4740119 w 5502690"/>
                  <a:gd name="connsiteY15" fmla="*/ 3596094 h 4297270"/>
                  <a:gd name="connsiteX16" fmla="*/ 4551499 w 5502690"/>
                  <a:gd name="connsiteY16" fmla="*/ 3518185 h 4297270"/>
                  <a:gd name="connsiteX17" fmla="*/ 4432585 w 5502690"/>
                  <a:gd name="connsiteY17" fmla="*/ 3452578 h 4297270"/>
                  <a:gd name="connsiteX18" fmla="*/ 4346476 w 5502690"/>
                  <a:gd name="connsiteY18" fmla="*/ 3399272 h 4297270"/>
                  <a:gd name="connsiteX19" fmla="*/ 4264467 w 5502690"/>
                  <a:gd name="connsiteY19" fmla="*/ 3350066 h 4297270"/>
                  <a:gd name="connsiteX20" fmla="*/ 4120951 w 5502690"/>
                  <a:gd name="connsiteY20" fmla="*/ 3309063 h 4297270"/>
                  <a:gd name="connsiteX21" fmla="*/ 3977436 w 5502690"/>
                  <a:gd name="connsiteY21" fmla="*/ 3296761 h 4297270"/>
                  <a:gd name="connsiteX22" fmla="*/ 3825719 w 5502690"/>
                  <a:gd name="connsiteY22" fmla="*/ 3218852 h 4297270"/>
                  <a:gd name="connsiteX23" fmla="*/ 3715007 w 5502690"/>
                  <a:gd name="connsiteY23" fmla="*/ 3153245 h 4297270"/>
                  <a:gd name="connsiteX24" fmla="*/ 3604295 w 5502690"/>
                  <a:gd name="connsiteY24" fmla="*/ 3083537 h 4297270"/>
                  <a:gd name="connsiteX25" fmla="*/ 3481281 w 5502690"/>
                  <a:gd name="connsiteY25" fmla="*/ 3046633 h 4297270"/>
                  <a:gd name="connsiteX26" fmla="*/ 3436177 w 5502690"/>
                  <a:gd name="connsiteY26" fmla="*/ 2993328 h 4297270"/>
                  <a:gd name="connsiteX27" fmla="*/ 3448478 w 5502690"/>
                  <a:gd name="connsiteY27" fmla="*/ 2907218 h 4297270"/>
                  <a:gd name="connsiteX28" fmla="*/ 3362368 w 5502690"/>
                  <a:gd name="connsiteY28" fmla="*/ 2907218 h 4297270"/>
                  <a:gd name="connsiteX29" fmla="*/ 3161447 w 5502690"/>
                  <a:gd name="connsiteY29" fmla="*/ 2858012 h 4297270"/>
                  <a:gd name="connsiteX30" fmla="*/ 3095839 w 5502690"/>
                  <a:gd name="connsiteY30" fmla="*/ 2771903 h 4297270"/>
                  <a:gd name="connsiteX31" fmla="*/ 3071237 w 5502690"/>
                  <a:gd name="connsiteY31" fmla="*/ 2677593 h 4297270"/>
                  <a:gd name="connsiteX32" fmla="*/ 3050734 w 5502690"/>
                  <a:gd name="connsiteY32" fmla="*/ 2603785 h 4297270"/>
                  <a:gd name="connsiteX33" fmla="*/ 3009730 w 5502690"/>
                  <a:gd name="connsiteY33" fmla="*/ 2509475 h 4297270"/>
                  <a:gd name="connsiteX34" fmla="*/ 2968725 w 5502690"/>
                  <a:gd name="connsiteY34" fmla="*/ 2468470 h 4297270"/>
                  <a:gd name="connsiteX35" fmla="*/ 2894917 w 5502690"/>
                  <a:gd name="connsiteY35" fmla="*/ 2419265 h 4297270"/>
                  <a:gd name="connsiteX36" fmla="*/ 2771904 w 5502690"/>
                  <a:gd name="connsiteY36" fmla="*/ 2382361 h 4297270"/>
                  <a:gd name="connsiteX37" fmla="*/ 2739100 w 5502690"/>
                  <a:gd name="connsiteY37" fmla="*/ 2378260 h 4297270"/>
                  <a:gd name="connsiteX38" fmla="*/ 2476672 w 5502690"/>
                  <a:gd name="connsiteY38" fmla="*/ 2374160 h 4297270"/>
                  <a:gd name="connsiteX39" fmla="*/ 2427466 w 5502690"/>
                  <a:gd name="connsiteY39" fmla="*/ 2361859 h 4297270"/>
                  <a:gd name="connsiteX40" fmla="*/ 2304453 w 5502690"/>
                  <a:gd name="connsiteY40" fmla="*/ 2255247 h 4297270"/>
                  <a:gd name="connsiteX41" fmla="*/ 2259347 w 5502690"/>
                  <a:gd name="connsiteY41" fmla="*/ 2197841 h 4297270"/>
                  <a:gd name="connsiteX42" fmla="*/ 2222444 w 5502690"/>
                  <a:gd name="connsiteY42" fmla="*/ 2132234 h 4297270"/>
                  <a:gd name="connsiteX43" fmla="*/ 2128133 w 5502690"/>
                  <a:gd name="connsiteY43" fmla="*/ 2005120 h 4297270"/>
                  <a:gd name="connsiteX44" fmla="*/ 2058426 w 5502690"/>
                  <a:gd name="connsiteY44" fmla="*/ 1927211 h 4297270"/>
                  <a:gd name="connsiteX45" fmla="*/ 2017421 w 5502690"/>
                  <a:gd name="connsiteY45" fmla="*/ 1906708 h 4297270"/>
                  <a:gd name="connsiteX46" fmla="*/ 1968217 w 5502690"/>
                  <a:gd name="connsiteY46" fmla="*/ 1882106 h 4297270"/>
                  <a:gd name="connsiteX47" fmla="*/ 1849303 w 5502690"/>
                  <a:gd name="connsiteY47" fmla="*/ 1841102 h 4297270"/>
                  <a:gd name="connsiteX48" fmla="*/ 1742692 w 5502690"/>
                  <a:gd name="connsiteY48" fmla="*/ 1808298 h 4297270"/>
                  <a:gd name="connsiteX49" fmla="*/ 1668883 w 5502690"/>
                  <a:gd name="connsiteY49" fmla="*/ 1763194 h 4297270"/>
                  <a:gd name="connsiteX50" fmla="*/ 1504865 w 5502690"/>
                  <a:gd name="connsiteY50" fmla="*/ 1726289 h 4297270"/>
                  <a:gd name="connsiteX51" fmla="*/ 1357249 w 5502690"/>
                  <a:gd name="connsiteY51" fmla="*/ 1615577 h 4297270"/>
                  <a:gd name="connsiteX52" fmla="*/ 1295742 w 5502690"/>
                  <a:gd name="connsiteY52" fmla="*/ 1488464 h 4297270"/>
                  <a:gd name="connsiteX53" fmla="*/ 1217834 w 5502690"/>
                  <a:gd name="connsiteY53" fmla="*/ 1472062 h 4297270"/>
                  <a:gd name="connsiteX54" fmla="*/ 1123524 w 5502690"/>
                  <a:gd name="connsiteY54" fmla="*/ 1455659 h 4297270"/>
                  <a:gd name="connsiteX55" fmla="*/ 1041515 w 5502690"/>
                  <a:gd name="connsiteY55" fmla="*/ 1426957 h 4297270"/>
                  <a:gd name="connsiteX56" fmla="*/ 951305 w 5502690"/>
                  <a:gd name="connsiteY56" fmla="*/ 1377751 h 4297270"/>
                  <a:gd name="connsiteX57" fmla="*/ 897999 w 5502690"/>
                  <a:gd name="connsiteY57" fmla="*/ 1344948 h 4297270"/>
                  <a:gd name="connsiteX58" fmla="*/ 824191 w 5502690"/>
                  <a:gd name="connsiteY58" fmla="*/ 1312144 h 4297270"/>
                  <a:gd name="connsiteX59" fmla="*/ 754483 w 5502690"/>
                  <a:gd name="connsiteY59" fmla="*/ 1299843 h 4297270"/>
                  <a:gd name="connsiteX60" fmla="*/ 692976 w 5502690"/>
                  <a:gd name="connsiteY60" fmla="*/ 1250636 h 4297270"/>
                  <a:gd name="connsiteX61" fmla="*/ 627369 w 5502690"/>
                  <a:gd name="connsiteY61" fmla="*/ 1209633 h 4297270"/>
                  <a:gd name="connsiteX62" fmla="*/ 602767 w 5502690"/>
                  <a:gd name="connsiteY62" fmla="*/ 1123524 h 4297270"/>
                  <a:gd name="connsiteX63" fmla="*/ 578164 w 5502690"/>
                  <a:gd name="connsiteY63" fmla="*/ 1021012 h 4297270"/>
                  <a:gd name="connsiteX64" fmla="*/ 549461 w 5502690"/>
                  <a:gd name="connsiteY64" fmla="*/ 885697 h 4297270"/>
                  <a:gd name="connsiteX65" fmla="*/ 471553 w 5502690"/>
                  <a:gd name="connsiteY65" fmla="*/ 787285 h 4297270"/>
                  <a:gd name="connsiteX66" fmla="*/ 299333 w 5502690"/>
                  <a:gd name="connsiteY66" fmla="*/ 623268 h 4297270"/>
                  <a:gd name="connsiteX67" fmla="*/ 246028 w 5502690"/>
                  <a:gd name="connsiteY67" fmla="*/ 508456 h 4297270"/>
                  <a:gd name="connsiteX68" fmla="*/ 151718 w 5502690"/>
                  <a:gd name="connsiteY68" fmla="*/ 266529 h 4297270"/>
                  <a:gd name="connsiteX69" fmla="*/ 0 w 5502690"/>
                  <a:gd name="connsiteY6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28740 w 5502690"/>
                  <a:gd name="connsiteY12" fmla="*/ 3649399 h 4297270"/>
                  <a:gd name="connsiteX13" fmla="*/ 4883635 w 5502690"/>
                  <a:gd name="connsiteY13" fmla="*/ 3637098 h 4297270"/>
                  <a:gd name="connsiteX14" fmla="*/ 4740119 w 5502690"/>
                  <a:gd name="connsiteY14" fmla="*/ 3596094 h 4297270"/>
                  <a:gd name="connsiteX15" fmla="*/ 4551499 w 5502690"/>
                  <a:gd name="connsiteY15" fmla="*/ 3518185 h 4297270"/>
                  <a:gd name="connsiteX16" fmla="*/ 4432585 w 5502690"/>
                  <a:gd name="connsiteY16" fmla="*/ 3452578 h 4297270"/>
                  <a:gd name="connsiteX17" fmla="*/ 4346476 w 5502690"/>
                  <a:gd name="connsiteY17" fmla="*/ 3399272 h 4297270"/>
                  <a:gd name="connsiteX18" fmla="*/ 4264467 w 5502690"/>
                  <a:gd name="connsiteY18" fmla="*/ 3350066 h 4297270"/>
                  <a:gd name="connsiteX19" fmla="*/ 4120951 w 5502690"/>
                  <a:gd name="connsiteY19" fmla="*/ 3309063 h 4297270"/>
                  <a:gd name="connsiteX20" fmla="*/ 3977436 w 5502690"/>
                  <a:gd name="connsiteY20" fmla="*/ 3296761 h 4297270"/>
                  <a:gd name="connsiteX21" fmla="*/ 3825719 w 5502690"/>
                  <a:gd name="connsiteY21" fmla="*/ 3218852 h 4297270"/>
                  <a:gd name="connsiteX22" fmla="*/ 3715007 w 5502690"/>
                  <a:gd name="connsiteY22" fmla="*/ 3153245 h 4297270"/>
                  <a:gd name="connsiteX23" fmla="*/ 3604295 w 5502690"/>
                  <a:gd name="connsiteY23" fmla="*/ 3083537 h 4297270"/>
                  <a:gd name="connsiteX24" fmla="*/ 3481281 w 5502690"/>
                  <a:gd name="connsiteY24" fmla="*/ 3046633 h 4297270"/>
                  <a:gd name="connsiteX25" fmla="*/ 3436177 w 5502690"/>
                  <a:gd name="connsiteY25" fmla="*/ 2993328 h 4297270"/>
                  <a:gd name="connsiteX26" fmla="*/ 3448478 w 5502690"/>
                  <a:gd name="connsiteY26" fmla="*/ 2907218 h 4297270"/>
                  <a:gd name="connsiteX27" fmla="*/ 3362368 w 5502690"/>
                  <a:gd name="connsiteY27" fmla="*/ 2907218 h 4297270"/>
                  <a:gd name="connsiteX28" fmla="*/ 3161447 w 5502690"/>
                  <a:gd name="connsiteY28" fmla="*/ 2858012 h 4297270"/>
                  <a:gd name="connsiteX29" fmla="*/ 3095839 w 5502690"/>
                  <a:gd name="connsiteY29" fmla="*/ 2771903 h 4297270"/>
                  <a:gd name="connsiteX30" fmla="*/ 3071237 w 5502690"/>
                  <a:gd name="connsiteY30" fmla="*/ 2677593 h 4297270"/>
                  <a:gd name="connsiteX31" fmla="*/ 3050734 w 5502690"/>
                  <a:gd name="connsiteY31" fmla="*/ 2603785 h 4297270"/>
                  <a:gd name="connsiteX32" fmla="*/ 3009730 w 5502690"/>
                  <a:gd name="connsiteY32" fmla="*/ 2509475 h 4297270"/>
                  <a:gd name="connsiteX33" fmla="*/ 2968725 w 5502690"/>
                  <a:gd name="connsiteY33" fmla="*/ 2468470 h 4297270"/>
                  <a:gd name="connsiteX34" fmla="*/ 2894917 w 5502690"/>
                  <a:gd name="connsiteY34" fmla="*/ 2419265 h 4297270"/>
                  <a:gd name="connsiteX35" fmla="*/ 2771904 w 5502690"/>
                  <a:gd name="connsiteY35" fmla="*/ 2382361 h 4297270"/>
                  <a:gd name="connsiteX36" fmla="*/ 2739100 w 5502690"/>
                  <a:gd name="connsiteY36" fmla="*/ 2378260 h 4297270"/>
                  <a:gd name="connsiteX37" fmla="*/ 2476672 w 5502690"/>
                  <a:gd name="connsiteY37" fmla="*/ 2374160 h 4297270"/>
                  <a:gd name="connsiteX38" fmla="*/ 2427466 w 5502690"/>
                  <a:gd name="connsiteY38" fmla="*/ 2361859 h 4297270"/>
                  <a:gd name="connsiteX39" fmla="*/ 2304453 w 5502690"/>
                  <a:gd name="connsiteY39" fmla="*/ 2255247 h 4297270"/>
                  <a:gd name="connsiteX40" fmla="*/ 2259347 w 5502690"/>
                  <a:gd name="connsiteY40" fmla="*/ 2197841 h 4297270"/>
                  <a:gd name="connsiteX41" fmla="*/ 2222444 w 5502690"/>
                  <a:gd name="connsiteY41" fmla="*/ 2132234 h 4297270"/>
                  <a:gd name="connsiteX42" fmla="*/ 2128133 w 5502690"/>
                  <a:gd name="connsiteY42" fmla="*/ 2005120 h 4297270"/>
                  <a:gd name="connsiteX43" fmla="*/ 2058426 w 5502690"/>
                  <a:gd name="connsiteY43" fmla="*/ 1927211 h 4297270"/>
                  <a:gd name="connsiteX44" fmla="*/ 2017421 w 5502690"/>
                  <a:gd name="connsiteY44" fmla="*/ 1906708 h 4297270"/>
                  <a:gd name="connsiteX45" fmla="*/ 1968217 w 5502690"/>
                  <a:gd name="connsiteY45" fmla="*/ 1882106 h 4297270"/>
                  <a:gd name="connsiteX46" fmla="*/ 1849303 w 5502690"/>
                  <a:gd name="connsiteY46" fmla="*/ 1841102 h 4297270"/>
                  <a:gd name="connsiteX47" fmla="*/ 1742692 w 5502690"/>
                  <a:gd name="connsiteY47" fmla="*/ 1808298 h 4297270"/>
                  <a:gd name="connsiteX48" fmla="*/ 1668883 w 5502690"/>
                  <a:gd name="connsiteY48" fmla="*/ 1763194 h 4297270"/>
                  <a:gd name="connsiteX49" fmla="*/ 1504865 w 5502690"/>
                  <a:gd name="connsiteY49" fmla="*/ 1726289 h 4297270"/>
                  <a:gd name="connsiteX50" fmla="*/ 1357249 w 5502690"/>
                  <a:gd name="connsiteY50" fmla="*/ 1615577 h 4297270"/>
                  <a:gd name="connsiteX51" fmla="*/ 1295742 w 5502690"/>
                  <a:gd name="connsiteY51" fmla="*/ 1488464 h 4297270"/>
                  <a:gd name="connsiteX52" fmla="*/ 1217834 w 5502690"/>
                  <a:gd name="connsiteY52" fmla="*/ 1472062 h 4297270"/>
                  <a:gd name="connsiteX53" fmla="*/ 1123524 w 5502690"/>
                  <a:gd name="connsiteY53" fmla="*/ 1455659 h 4297270"/>
                  <a:gd name="connsiteX54" fmla="*/ 1041515 w 5502690"/>
                  <a:gd name="connsiteY54" fmla="*/ 1426957 h 4297270"/>
                  <a:gd name="connsiteX55" fmla="*/ 951305 w 5502690"/>
                  <a:gd name="connsiteY55" fmla="*/ 1377751 h 4297270"/>
                  <a:gd name="connsiteX56" fmla="*/ 897999 w 5502690"/>
                  <a:gd name="connsiteY56" fmla="*/ 1344948 h 4297270"/>
                  <a:gd name="connsiteX57" fmla="*/ 824191 w 5502690"/>
                  <a:gd name="connsiteY57" fmla="*/ 1312144 h 4297270"/>
                  <a:gd name="connsiteX58" fmla="*/ 754483 w 5502690"/>
                  <a:gd name="connsiteY58" fmla="*/ 1299843 h 4297270"/>
                  <a:gd name="connsiteX59" fmla="*/ 692976 w 5502690"/>
                  <a:gd name="connsiteY59" fmla="*/ 1250636 h 4297270"/>
                  <a:gd name="connsiteX60" fmla="*/ 627369 w 5502690"/>
                  <a:gd name="connsiteY60" fmla="*/ 1209633 h 4297270"/>
                  <a:gd name="connsiteX61" fmla="*/ 602767 w 5502690"/>
                  <a:gd name="connsiteY61" fmla="*/ 1123524 h 4297270"/>
                  <a:gd name="connsiteX62" fmla="*/ 578164 w 5502690"/>
                  <a:gd name="connsiteY62" fmla="*/ 1021012 h 4297270"/>
                  <a:gd name="connsiteX63" fmla="*/ 549461 w 5502690"/>
                  <a:gd name="connsiteY63" fmla="*/ 885697 h 4297270"/>
                  <a:gd name="connsiteX64" fmla="*/ 471553 w 5502690"/>
                  <a:gd name="connsiteY64" fmla="*/ 787285 h 4297270"/>
                  <a:gd name="connsiteX65" fmla="*/ 299333 w 5502690"/>
                  <a:gd name="connsiteY65" fmla="*/ 623268 h 4297270"/>
                  <a:gd name="connsiteX66" fmla="*/ 246028 w 5502690"/>
                  <a:gd name="connsiteY66" fmla="*/ 508456 h 4297270"/>
                  <a:gd name="connsiteX67" fmla="*/ 151718 w 5502690"/>
                  <a:gd name="connsiteY67" fmla="*/ 266529 h 4297270"/>
                  <a:gd name="connsiteX68" fmla="*/ 0 w 5502690"/>
                  <a:gd name="connsiteY68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928740 w 5502690"/>
                  <a:gd name="connsiteY12" fmla="*/ 3649399 h 4297270"/>
                  <a:gd name="connsiteX13" fmla="*/ 4883635 w 5502690"/>
                  <a:gd name="connsiteY13" fmla="*/ 3637098 h 4297270"/>
                  <a:gd name="connsiteX14" fmla="*/ 4740119 w 5502690"/>
                  <a:gd name="connsiteY14" fmla="*/ 3596094 h 4297270"/>
                  <a:gd name="connsiteX15" fmla="*/ 4551499 w 5502690"/>
                  <a:gd name="connsiteY15" fmla="*/ 3518185 h 4297270"/>
                  <a:gd name="connsiteX16" fmla="*/ 4432585 w 5502690"/>
                  <a:gd name="connsiteY16" fmla="*/ 3452578 h 4297270"/>
                  <a:gd name="connsiteX17" fmla="*/ 4346476 w 5502690"/>
                  <a:gd name="connsiteY17" fmla="*/ 3399272 h 4297270"/>
                  <a:gd name="connsiteX18" fmla="*/ 4264467 w 5502690"/>
                  <a:gd name="connsiteY18" fmla="*/ 3350066 h 4297270"/>
                  <a:gd name="connsiteX19" fmla="*/ 4120951 w 5502690"/>
                  <a:gd name="connsiteY19" fmla="*/ 3309063 h 4297270"/>
                  <a:gd name="connsiteX20" fmla="*/ 3977436 w 5502690"/>
                  <a:gd name="connsiteY20" fmla="*/ 3296761 h 4297270"/>
                  <a:gd name="connsiteX21" fmla="*/ 3825719 w 5502690"/>
                  <a:gd name="connsiteY21" fmla="*/ 3218852 h 4297270"/>
                  <a:gd name="connsiteX22" fmla="*/ 3715007 w 5502690"/>
                  <a:gd name="connsiteY22" fmla="*/ 3153245 h 4297270"/>
                  <a:gd name="connsiteX23" fmla="*/ 3604295 w 5502690"/>
                  <a:gd name="connsiteY23" fmla="*/ 3083537 h 4297270"/>
                  <a:gd name="connsiteX24" fmla="*/ 3481281 w 5502690"/>
                  <a:gd name="connsiteY24" fmla="*/ 3046633 h 4297270"/>
                  <a:gd name="connsiteX25" fmla="*/ 3436177 w 5502690"/>
                  <a:gd name="connsiteY25" fmla="*/ 2993328 h 4297270"/>
                  <a:gd name="connsiteX26" fmla="*/ 3448478 w 5502690"/>
                  <a:gd name="connsiteY26" fmla="*/ 2907218 h 4297270"/>
                  <a:gd name="connsiteX27" fmla="*/ 3362368 w 5502690"/>
                  <a:gd name="connsiteY27" fmla="*/ 2907218 h 4297270"/>
                  <a:gd name="connsiteX28" fmla="*/ 3161447 w 5502690"/>
                  <a:gd name="connsiteY28" fmla="*/ 2858012 h 4297270"/>
                  <a:gd name="connsiteX29" fmla="*/ 3095839 w 5502690"/>
                  <a:gd name="connsiteY29" fmla="*/ 2771903 h 4297270"/>
                  <a:gd name="connsiteX30" fmla="*/ 3071237 w 5502690"/>
                  <a:gd name="connsiteY30" fmla="*/ 2677593 h 4297270"/>
                  <a:gd name="connsiteX31" fmla="*/ 3050734 w 5502690"/>
                  <a:gd name="connsiteY31" fmla="*/ 2603785 h 4297270"/>
                  <a:gd name="connsiteX32" fmla="*/ 3009730 w 5502690"/>
                  <a:gd name="connsiteY32" fmla="*/ 2509475 h 4297270"/>
                  <a:gd name="connsiteX33" fmla="*/ 2968725 w 5502690"/>
                  <a:gd name="connsiteY33" fmla="*/ 2468470 h 4297270"/>
                  <a:gd name="connsiteX34" fmla="*/ 2894917 w 5502690"/>
                  <a:gd name="connsiteY34" fmla="*/ 2419265 h 4297270"/>
                  <a:gd name="connsiteX35" fmla="*/ 2771904 w 5502690"/>
                  <a:gd name="connsiteY35" fmla="*/ 2382361 h 4297270"/>
                  <a:gd name="connsiteX36" fmla="*/ 2739100 w 5502690"/>
                  <a:gd name="connsiteY36" fmla="*/ 2378260 h 4297270"/>
                  <a:gd name="connsiteX37" fmla="*/ 2476672 w 5502690"/>
                  <a:gd name="connsiteY37" fmla="*/ 2374160 h 4297270"/>
                  <a:gd name="connsiteX38" fmla="*/ 2427466 w 5502690"/>
                  <a:gd name="connsiteY38" fmla="*/ 2361859 h 4297270"/>
                  <a:gd name="connsiteX39" fmla="*/ 2304453 w 5502690"/>
                  <a:gd name="connsiteY39" fmla="*/ 2255247 h 4297270"/>
                  <a:gd name="connsiteX40" fmla="*/ 2259347 w 5502690"/>
                  <a:gd name="connsiteY40" fmla="*/ 2197841 h 4297270"/>
                  <a:gd name="connsiteX41" fmla="*/ 2222444 w 5502690"/>
                  <a:gd name="connsiteY41" fmla="*/ 2132234 h 4297270"/>
                  <a:gd name="connsiteX42" fmla="*/ 2128133 w 5502690"/>
                  <a:gd name="connsiteY42" fmla="*/ 2005120 h 4297270"/>
                  <a:gd name="connsiteX43" fmla="*/ 2058426 w 5502690"/>
                  <a:gd name="connsiteY43" fmla="*/ 1927211 h 4297270"/>
                  <a:gd name="connsiteX44" fmla="*/ 2017421 w 5502690"/>
                  <a:gd name="connsiteY44" fmla="*/ 1906708 h 4297270"/>
                  <a:gd name="connsiteX45" fmla="*/ 1968217 w 5502690"/>
                  <a:gd name="connsiteY45" fmla="*/ 1882106 h 4297270"/>
                  <a:gd name="connsiteX46" fmla="*/ 1849303 w 5502690"/>
                  <a:gd name="connsiteY46" fmla="*/ 1841102 h 4297270"/>
                  <a:gd name="connsiteX47" fmla="*/ 1742692 w 5502690"/>
                  <a:gd name="connsiteY47" fmla="*/ 1808298 h 4297270"/>
                  <a:gd name="connsiteX48" fmla="*/ 1668883 w 5502690"/>
                  <a:gd name="connsiteY48" fmla="*/ 1763194 h 4297270"/>
                  <a:gd name="connsiteX49" fmla="*/ 1504865 w 5502690"/>
                  <a:gd name="connsiteY49" fmla="*/ 1726289 h 4297270"/>
                  <a:gd name="connsiteX50" fmla="*/ 1357249 w 5502690"/>
                  <a:gd name="connsiteY50" fmla="*/ 1615577 h 4297270"/>
                  <a:gd name="connsiteX51" fmla="*/ 1295742 w 5502690"/>
                  <a:gd name="connsiteY51" fmla="*/ 1488464 h 4297270"/>
                  <a:gd name="connsiteX52" fmla="*/ 1217834 w 5502690"/>
                  <a:gd name="connsiteY52" fmla="*/ 1472062 h 4297270"/>
                  <a:gd name="connsiteX53" fmla="*/ 1123524 w 5502690"/>
                  <a:gd name="connsiteY53" fmla="*/ 1455659 h 4297270"/>
                  <a:gd name="connsiteX54" fmla="*/ 1041515 w 5502690"/>
                  <a:gd name="connsiteY54" fmla="*/ 1426957 h 4297270"/>
                  <a:gd name="connsiteX55" fmla="*/ 951305 w 5502690"/>
                  <a:gd name="connsiteY55" fmla="*/ 1377751 h 4297270"/>
                  <a:gd name="connsiteX56" fmla="*/ 897999 w 5502690"/>
                  <a:gd name="connsiteY56" fmla="*/ 1344948 h 4297270"/>
                  <a:gd name="connsiteX57" fmla="*/ 824191 w 5502690"/>
                  <a:gd name="connsiteY57" fmla="*/ 1312144 h 4297270"/>
                  <a:gd name="connsiteX58" fmla="*/ 754483 w 5502690"/>
                  <a:gd name="connsiteY58" fmla="*/ 1299843 h 4297270"/>
                  <a:gd name="connsiteX59" fmla="*/ 692976 w 5502690"/>
                  <a:gd name="connsiteY59" fmla="*/ 1250636 h 4297270"/>
                  <a:gd name="connsiteX60" fmla="*/ 627369 w 5502690"/>
                  <a:gd name="connsiteY60" fmla="*/ 1209633 h 4297270"/>
                  <a:gd name="connsiteX61" fmla="*/ 602767 w 5502690"/>
                  <a:gd name="connsiteY61" fmla="*/ 1123524 h 4297270"/>
                  <a:gd name="connsiteX62" fmla="*/ 578164 w 5502690"/>
                  <a:gd name="connsiteY62" fmla="*/ 1021012 h 4297270"/>
                  <a:gd name="connsiteX63" fmla="*/ 549461 w 5502690"/>
                  <a:gd name="connsiteY63" fmla="*/ 885697 h 4297270"/>
                  <a:gd name="connsiteX64" fmla="*/ 471553 w 5502690"/>
                  <a:gd name="connsiteY64" fmla="*/ 787285 h 4297270"/>
                  <a:gd name="connsiteX65" fmla="*/ 299333 w 5502690"/>
                  <a:gd name="connsiteY65" fmla="*/ 623268 h 4297270"/>
                  <a:gd name="connsiteX66" fmla="*/ 246028 w 5502690"/>
                  <a:gd name="connsiteY66" fmla="*/ 508456 h 4297270"/>
                  <a:gd name="connsiteX67" fmla="*/ 151718 w 5502690"/>
                  <a:gd name="connsiteY67" fmla="*/ 266529 h 4297270"/>
                  <a:gd name="connsiteX68" fmla="*/ 0 w 5502690"/>
                  <a:gd name="connsiteY68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59954 w 5502690"/>
                  <a:gd name="connsiteY10" fmla="*/ 3710906 h 4297270"/>
                  <a:gd name="connsiteX11" fmla="*/ 5002548 w 5502690"/>
                  <a:gd name="connsiteY11" fmla="*/ 3678102 h 4297270"/>
                  <a:gd name="connsiteX12" fmla="*/ 4883635 w 5502690"/>
                  <a:gd name="connsiteY12" fmla="*/ 3637098 h 4297270"/>
                  <a:gd name="connsiteX13" fmla="*/ 4740119 w 5502690"/>
                  <a:gd name="connsiteY13" fmla="*/ 3596094 h 4297270"/>
                  <a:gd name="connsiteX14" fmla="*/ 4551499 w 5502690"/>
                  <a:gd name="connsiteY14" fmla="*/ 3518185 h 4297270"/>
                  <a:gd name="connsiteX15" fmla="*/ 4432585 w 5502690"/>
                  <a:gd name="connsiteY15" fmla="*/ 3452578 h 4297270"/>
                  <a:gd name="connsiteX16" fmla="*/ 4346476 w 5502690"/>
                  <a:gd name="connsiteY16" fmla="*/ 3399272 h 4297270"/>
                  <a:gd name="connsiteX17" fmla="*/ 4264467 w 5502690"/>
                  <a:gd name="connsiteY17" fmla="*/ 3350066 h 4297270"/>
                  <a:gd name="connsiteX18" fmla="*/ 4120951 w 5502690"/>
                  <a:gd name="connsiteY18" fmla="*/ 3309063 h 4297270"/>
                  <a:gd name="connsiteX19" fmla="*/ 3977436 w 5502690"/>
                  <a:gd name="connsiteY19" fmla="*/ 3296761 h 4297270"/>
                  <a:gd name="connsiteX20" fmla="*/ 3825719 w 5502690"/>
                  <a:gd name="connsiteY20" fmla="*/ 3218852 h 4297270"/>
                  <a:gd name="connsiteX21" fmla="*/ 3715007 w 5502690"/>
                  <a:gd name="connsiteY21" fmla="*/ 3153245 h 4297270"/>
                  <a:gd name="connsiteX22" fmla="*/ 3604295 w 5502690"/>
                  <a:gd name="connsiteY22" fmla="*/ 3083537 h 4297270"/>
                  <a:gd name="connsiteX23" fmla="*/ 3481281 w 5502690"/>
                  <a:gd name="connsiteY23" fmla="*/ 3046633 h 4297270"/>
                  <a:gd name="connsiteX24" fmla="*/ 3436177 w 5502690"/>
                  <a:gd name="connsiteY24" fmla="*/ 2993328 h 4297270"/>
                  <a:gd name="connsiteX25" fmla="*/ 3448478 w 5502690"/>
                  <a:gd name="connsiteY25" fmla="*/ 2907218 h 4297270"/>
                  <a:gd name="connsiteX26" fmla="*/ 3362368 w 5502690"/>
                  <a:gd name="connsiteY26" fmla="*/ 2907218 h 4297270"/>
                  <a:gd name="connsiteX27" fmla="*/ 3161447 w 5502690"/>
                  <a:gd name="connsiteY27" fmla="*/ 2858012 h 4297270"/>
                  <a:gd name="connsiteX28" fmla="*/ 3095839 w 5502690"/>
                  <a:gd name="connsiteY28" fmla="*/ 2771903 h 4297270"/>
                  <a:gd name="connsiteX29" fmla="*/ 3071237 w 5502690"/>
                  <a:gd name="connsiteY29" fmla="*/ 2677593 h 4297270"/>
                  <a:gd name="connsiteX30" fmla="*/ 3050734 w 5502690"/>
                  <a:gd name="connsiteY30" fmla="*/ 2603785 h 4297270"/>
                  <a:gd name="connsiteX31" fmla="*/ 3009730 w 5502690"/>
                  <a:gd name="connsiteY31" fmla="*/ 2509475 h 4297270"/>
                  <a:gd name="connsiteX32" fmla="*/ 2968725 w 5502690"/>
                  <a:gd name="connsiteY32" fmla="*/ 2468470 h 4297270"/>
                  <a:gd name="connsiteX33" fmla="*/ 2894917 w 5502690"/>
                  <a:gd name="connsiteY33" fmla="*/ 2419265 h 4297270"/>
                  <a:gd name="connsiteX34" fmla="*/ 2771904 w 5502690"/>
                  <a:gd name="connsiteY34" fmla="*/ 2382361 h 4297270"/>
                  <a:gd name="connsiteX35" fmla="*/ 2739100 w 5502690"/>
                  <a:gd name="connsiteY35" fmla="*/ 2378260 h 4297270"/>
                  <a:gd name="connsiteX36" fmla="*/ 2476672 w 5502690"/>
                  <a:gd name="connsiteY36" fmla="*/ 2374160 h 4297270"/>
                  <a:gd name="connsiteX37" fmla="*/ 2427466 w 5502690"/>
                  <a:gd name="connsiteY37" fmla="*/ 2361859 h 4297270"/>
                  <a:gd name="connsiteX38" fmla="*/ 2304453 w 5502690"/>
                  <a:gd name="connsiteY38" fmla="*/ 2255247 h 4297270"/>
                  <a:gd name="connsiteX39" fmla="*/ 2259347 w 5502690"/>
                  <a:gd name="connsiteY39" fmla="*/ 2197841 h 4297270"/>
                  <a:gd name="connsiteX40" fmla="*/ 2222444 w 5502690"/>
                  <a:gd name="connsiteY40" fmla="*/ 2132234 h 4297270"/>
                  <a:gd name="connsiteX41" fmla="*/ 2128133 w 5502690"/>
                  <a:gd name="connsiteY41" fmla="*/ 2005120 h 4297270"/>
                  <a:gd name="connsiteX42" fmla="*/ 2058426 w 5502690"/>
                  <a:gd name="connsiteY42" fmla="*/ 1927211 h 4297270"/>
                  <a:gd name="connsiteX43" fmla="*/ 2017421 w 5502690"/>
                  <a:gd name="connsiteY43" fmla="*/ 1906708 h 4297270"/>
                  <a:gd name="connsiteX44" fmla="*/ 1968217 w 5502690"/>
                  <a:gd name="connsiteY44" fmla="*/ 1882106 h 4297270"/>
                  <a:gd name="connsiteX45" fmla="*/ 1849303 w 5502690"/>
                  <a:gd name="connsiteY45" fmla="*/ 1841102 h 4297270"/>
                  <a:gd name="connsiteX46" fmla="*/ 1742692 w 5502690"/>
                  <a:gd name="connsiteY46" fmla="*/ 1808298 h 4297270"/>
                  <a:gd name="connsiteX47" fmla="*/ 1668883 w 5502690"/>
                  <a:gd name="connsiteY47" fmla="*/ 1763194 h 4297270"/>
                  <a:gd name="connsiteX48" fmla="*/ 1504865 w 5502690"/>
                  <a:gd name="connsiteY48" fmla="*/ 1726289 h 4297270"/>
                  <a:gd name="connsiteX49" fmla="*/ 1357249 w 5502690"/>
                  <a:gd name="connsiteY49" fmla="*/ 1615577 h 4297270"/>
                  <a:gd name="connsiteX50" fmla="*/ 1295742 w 5502690"/>
                  <a:gd name="connsiteY50" fmla="*/ 1488464 h 4297270"/>
                  <a:gd name="connsiteX51" fmla="*/ 1217834 w 5502690"/>
                  <a:gd name="connsiteY51" fmla="*/ 1472062 h 4297270"/>
                  <a:gd name="connsiteX52" fmla="*/ 1123524 w 5502690"/>
                  <a:gd name="connsiteY52" fmla="*/ 1455659 h 4297270"/>
                  <a:gd name="connsiteX53" fmla="*/ 1041515 w 5502690"/>
                  <a:gd name="connsiteY53" fmla="*/ 1426957 h 4297270"/>
                  <a:gd name="connsiteX54" fmla="*/ 951305 w 5502690"/>
                  <a:gd name="connsiteY54" fmla="*/ 1377751 h 4297270"/>
                  <a:gd name="connsiteX55" fmla="*/ 897999 w 5502690"/>
                  <a:gd name="connsiteY55" fmla="*/ 1344948 h 4297270"/>
                  <a:gd name="connsiteX56" fmla="*/ 824191 w 5502690"/>
                  <a:gd name="connsiteY56" fmla="*/ 1312144 h 4297270"/>
                  <a:gd name="connsiteX57" fmla="*/ 754483 w 5502690"/>
                  <a:gd name="connsiteY57" fmla="*/ 1299843 h 4297270"/>
                  <a:gd name="connsiteX58" fmla="*/ 692976 w 5502690"/>
                  <a:gd name="connsiteY58" fmla="*/ 1250636 h 4297270"/>
                  <a:gd name="connsiteX59" fmla="*/ 627369 w 5502690"/>
                  <a:gd name="connsiteY59" fmla="*/ 1209633 h 4297270"/>
                  <a:gd name="connsiteX60" fmla="*/ 602767 w 5502690"/>
                  <a:gd name="connsiteY60" fmla="*/ 1123524 h 4297270"/>
                  <a:gd name="connsiteX61" fmla="*/ 578164 w 5502690"/>
                  <a:gd name="connsiteY61" fmla="*/ 1021012 h 4297270"/>
                  <a:gd name="connsiteX62" fmla="*/ 549461 w 5502690"/>
                  <a:gd name="connsiteY62" fmla="*/ 885697 h 4297270"/>
                  <a:gd name="connsiteX63" fmla="*/ 471553 w 5502690"/>
                  <a:gd name="connsiteY63" fmla="*/ 787285 h 4297270"/>
                  <a:gd name="connsiteX64" fmla="*/ 299333 w 5502690"/>
                  <a:gd name="connsiteY64" fmla="*/ 623268 h 4297270"/>
                  <a:gd name="connsiteX65" fmla="*/ 246028 w 5502690"/>
                  <a:gd name="connsiteY65" fmla="*/ 508456 h 4297270"/>
                  <a:gd name="connsiteX66" fmla="*/ 151718 w 5502690"/>
                  <a:gd name="connsiteY66" fmla="*/ 266529 h 4297270"/>
                  <a:gd name="connsiteX67" fmla="*/ 0 w 5502690"/>
                  <a:gd name="connsiteY67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51499 w 5502690"/>
                  <a:gd name="connsiteY13" fmla="*/ 3518185 h 4297270"/>
                  <a:gd name="connsiteX14" fmla="*/ 4432585 w 5502690"/>
                  <a:gd name="connsiteY14" fmla="*/ 3452578 h 4297270"/>
                  <a:gd name="connsiteX15" fmla="*/ 4346476 w 5502690"/>
                  <a:gd name="connsiteY15" fmla="*/ 3399272 h 4297270"/>
                  <a:gd name="connsiteX16" fmla="*/ 4264467 w 5502690"/>
                  <a:gd name="connsiteY16" fmla="*/ 3350066 h 4297270"/>
                  <a:gd name="connsiteX17" fmla="*/ 4120951 w 5502690"/>
                  <a:gd name="connsiteY17" fmla="*/ 3309063 h 4297270"/>
                  <a:gd name="connsiteX18" fmla="*/ 3977436 w 5502690"/>
                  <a:gd name="connsiteY18" fmla="*/ 3296761 h 4297270"/>
                  <a:gd name="connsiteX19" fmla="*/ 3825719 w 5502690"/>
                  <a:gd name="connsiteY19" fmla="*/ 3218852 h 4297270"/>
                  <a:gd name="connsiteX20" fmla="*/ 3715007 w 5502690"/>
                  <a:gd name="connsiteY20" fmla="*/ 3153245 h 4297270"/>
                  <a:gd name="connsiteX21" fmla="*/ 3604295 w 5502690"/>
                  <a:gd name="connsiteY21" fmla="*/ 3083537 h 4297270"/>
                  <a:gd name="connsiteX22" fmla="*/ 3481281 w 5502690"/>
                  <a:gd name="connsiteY22" fmla="*/ 3046633 h 4297270"/>
                  <a:gd name="connsiteX23" fmla="*/ 3436177 w 5502690"/>
                  <a:gd name="connsiteY23" fmla="*/ 2993328 h 4297270"/>
                  <a:gd name="connsiteX24" fmla="*/ 3448478 w 5502690"/>
                  <a:gd name="connsiteY24" fmla="*/ 2907218 h 4297270"/>
                  <a:gd name="connsiteX25" fmla="*/ 3362368 w 5502690"/>
                  <a:gd name="connsiteY25" fmla="*/ 2907218 h 4297270"/>
                  <a:gd name="connsiteX26" fmla="*/ 3161447 w 5502690"/>
                  <a:gd name="connsiteY26" fmla="*/ 2858012 h 4297270"/>
                  <a:gd name="connsiteX27" fmla="*/ 3095839 w 5502690"/>
                  <a:gd name="connsiteY27" fmla="*/ 2771903 h 4297270"/>
                  <a:gd name="connsiteX28" fmla="*/ 3071237 w 5502690"/>
                  <a:gd name="connsiteY28" fmla="*/ 2677593 h 4297270"/>
                  <a:gd name="connsiteX29" fmla="*/ 3050734 w 5502690"/>
                  <a:gd name="connsiteY29" fmla="*/ 2603785 h 4297270"/>
                  <a:gd name="connsiteX30" fmla="*/ 3009730 w 5502690"/>
                  <a:gd name="connsiteY30" fmla="*/ 2509475 h 4297270"/>
                  <a:gd name="connsiteX31" fmla="*/ 2968725 w 5502690"/>
                  <a:gd name="connsiteY31" fmla="*/ 2468470 h 4297270"/>
                  <a:gd name="connsiteX32" fmla="*/ 2894917 w 5502690"/>
                  <a:gd name="connsiteY32" fmla="*/ 2419265 h 4297270"/>
                  <a:gd name="connsiteX33" fmla="*/ 2771904 w 5502690"/>
                  <a:gd name="connsiteY33" fmla="*/ 2382361 h 4297270"/>
                  <a:gd name="connsiteX34" fmla="*/ 2739100 w 5502690"/>
                  <a:gd name="connsiteY34" fmla="*/ 2378260 h 4297270"/>
                  <a:gd name="connsiteX35" fmla="*/ 2476672 w 5502690"/>
                  <a:gd name="connsiteY35" fmla="*/ 2374160 h 4297270"/>
                  <a:gd name="connsiteX36" fmla="*/ 2427466 w 5502690"/>
                  <a:gd name="connsiteY36" fmla="*/ 2361859 h 4297270"/>
                  <a:gd name="connsiteX37" fmla="*/ 2304453 w 5502690"/>
                  <a:gd name="connsiteY37" fmla="*/ 2255247 h 4297270"/>
                  <a:gd name="connsiteX38" fmla="*/ 2259347 w 5502690"/>
                  <a:gd name="connsiteY38" fmla="*/ 2197841 h 4297270"/>
                  <a:gd name="connsiteX39" fmla="*/ 2222444 w 5502690"/>
                  <a:gd name="connsiteY39" fmla="*/ 2132234 h 4297270"/>
                  <a:gd name="connsiteX40" fmla="*/ 2128133 w 5502690"/>
                  <a:gd name="connsiteY40" fmla="*/ 2005120 h 4297270"/>
                  <a:gd name="connsiteX41" fmla="*/ 2058426 w 5502690"/>
                  <a:gd name="connsiteY41" fmla="*/ 1927211 h 4297270"/>
                  <a:gd name="connsiteX42" fmla="*/ 2017421 w 5502690"/>
                  <a:gd name="connsiteY42" fmla="*/ 1906708 h 4297270"/>
                  <a:gd name="connsiteX43" fmla="*/ 1968217 w 5502690"/>
                  <a:gd name="connsiteY43" fmla="*/ 1882106 h 4297270"/>
                  <a:gd name="connsiteX44" fmla="*/ 1849303 w 5502690"/>
                  <a:gd name="connsiteY44" fmla="*/ 1841102 h 4297270"/>
                  <a:gd name="connsiteX45" fmla="*/ 1742692 w 5502690"/>
                  <a:gd name="connsiteY45" fmla="*/ 1808298 h 4297270"/>
                  <a:gd name="connsiteX46" fmla="*/ 1668883 w 5502690"/>
                  <a:gd name="connsiteY46" fmla="*/ 1763194 h 4297270"/>
                  <a:gd name="connsiteX47" fmla="*/ 1504865 w 5502690"/>
                  <a:gd name="connsiteY47" fmla="*/ 1726289 h 4297270"/>
                  <a:gd name="connsiteX48" fmla="*/ 1357249 w 5502690"/>
                  <a:gd name="connsiteY48" fmla="*/ 1615577 h 4297270"/>
                  <a:gd name="connsiteX49" fmla="*/ 1295742 w 5502690"/>
                  <a:gd name="connsiteY49" fmla="*/ 1488464 h 4297270"/>
                  <a:gd name="connsiteX50" fmla="*/ 1217834 w 5502690"/>
                  <a:gd name="connsiteY50" fmla="*/ 1472062 h 4297270"/>
                  <a:gd name="connsiteX51" fmla="*/ 1123524 w 5502690"/>
                  <a:gd name="connsiteY51" fmla="*/ 1455659 h 4297270"/>
                  <a:gd name="connsiteX52" fmla="*/ 1041515 w 5502690"/>
                  <a:gd name="connsiteY52" fmla="*/ 1426957 h 4297270"/>
                  <a:gd name="connsiteX53" fmla="*/ 951305 w 5502690"/>
                  <a:gd name="connsiteY53" fmla="*/ 1377751 h 4297270"/>
                  <a:gd name="connsiteX54" fmla="*/ 897999 w 5502690"/>
                  <a:gd name="connsiteY54" fmla="*/ 1344948 h 4297270"/>
                  <a:gd name="connsiteX55" fmla="*/ 824191 w 5502690"/>
                  <a:gd name="connsiteY55" fmla="*/ 1312144 h 4297270"/>
                  <a:gd name="connsiteX56" fmla="*/ 754483 w 5502690"/>
                  <a:gd name="connsiteY56" fmla="*/ 1299843 h 4297270"/>
                  <a:gd name="connsiteX57" fmla="*/ 692976 w 5502690"/>
                  <a:gd name="connsiteY57" fmla="*/ 1250636 h 4297270"/>
                  <a:gd name="connsiteX58" fmla="*/ 627369 w 5502690"/>
                  <a:gd name="connsiteY58" fmla="*/ 1209633 h 4297270"/>
                  <a:gd name="connsiteX59" fmla="*/ 602767 w 5502690"/>
                  <a:gd name="connsiteY59" fmla="*/ 1123524 h 4297270"/>
                  <a:gd name="connsiteX60" fmla="*/ 578164 w 5502690"/>
                  <a:gd name="connsiteY60" fmla="*/ 1021012 h 4297270"/>
                  <a:gd name="connsiteX61" fmla="*/ 549461 w 5502690"/>
                  <a:gd name="connsiteY61" fmla="*/ 885697 h 4297270"/>
                  <a:gd name="connsiteX62" fmla="*/ 471553 w 5502690"/>
                  <a:gd name="connsiteY62" fmla="*/ 787285 h 4297270"/>
                  <a:gd name="connsiteX63" fmla="*/ 299333 w 5502690"/>
                  <a:gd name="connsiteY63" fmla="*/ 623268 h 4297270"/>
                  <a:gd name="connsiteX64" fmla="*/ 246028 w 5502690"/>
                  <a:gd name="connsiteY64" fmla="*/ 508456 h 4297270"/>
                  <a:gd name="connsiteX65" fmla="*/ 151718 w 5502690"/>
                  <a:gd name="connsiteY65" fmla="*/ 266529 h 4297270"/>
                  <a:gd name="connsiteX66" fmla="*/ 0 w 5502690"/>
                  <a:gd name="connsiteY66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51499 w 5502690"/>
                  <a:gd name="connsiteY13" fmla="*/ 3518185 h 4297270"/>
                  <a:gd name="connsiteX14" fmla="*/ 4346476 w 5502690"/>
                  <a:gd name="connsiteY14" fmla="*/ 33992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95839 w 5502690"/>
                  <a:gd name="connsiteY26" fmla="*/ 2771903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46476 w 5502690"/>
                  <a:gd name="connsiteY14" fmla="*/ 33992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95839 w 5502690"/>
                  <a:gd name="connsiteY26" fmla="*/ 2771903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95839 w 5502690"/>
                  <a:gd name="connsiteY26" fmla="*/ 2771903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63036 w 5502690"/>
                  <a:gd name="connsiteY26" fmla="*/ 2788305 h 4297270"/>
                  <a:gd name="connsiteX27" fmla="*/ 3095839 w 5502690"/>
                  <a:gd name="connsiteY27" fmla="*/ 2771903 h 4297270"/>
                  <a:gd name="connsiteX28" fmla="*/ 3071237 w 5502690"/>
                  <a:gd name="connsiteY28" fmla="*/ 2677593 h 4297270"/>
                  <a:gd name="connsiteX29" fmla="*/ 3050734 w 5502690"/>
                  <a:gd name="connsiteY29" fmla="*/ 2603785 h 4297270"/>
                  <a:gd name="connsiteX30" fmla="*/ 3009730 w 5502690"/>
                  <a:gd name="connsiteY30" fmla="*/ 2509475 h 4297270"/>
                  <a:gd name="connsiteX31" fmla="*/ 2968725 w 5502690"/>
                  <a:gd name="connsiteY31" fmla="*/ 2468470 h 4297270"/>
                  <a:gd name="connsiteX32" fmla="*/ 2894917 w 5502690"/>
                  <a:gd name="connsiteY32" fmla="*/ 2419265 h 4297270"/>
                  <a:gd name="connsiteX33" fmla="*/ 2771904 w 5502690"/>
                  <a:gd name="connsiteY33" fmla="*/ 2382361 h 4297270"/>
                  <a:gd name="connsiteX34" fmla="*/ 2739100 w 5502690"/>
                  <a:gd name="connsiteY34" fmla="*/ 2378260 h 4297270"/>
                  <a:gd name="connsiteX35" fmla="*/ 2476672 w 5502690"/>
                  <a:gd name="connsiteY35" fmla="*/ 2374160 h 4297270"/>
                  <a:gd name="connsiteX36" fmla="*/ 2427466 w 5502690"/>
                  <a:gd name="connsiteY36" fmla="*/ 2361859 h 4297270"/>
                  <a:gd name="connsiteX37" fmla="*/ 2304453 w 5502690"/>
                  <a:gd name="connsiteY37" fmla="*/ 2255247 h 4297270"/>
                  <a:gd name="connsiteX38" fmla="*/ 2259347 w 5502690"/>
                  <a:gd name="connsiteY38" fmla="*/ 2197841 h 4297270"/>
                  <a:gd name="connsiteX39" fmla="*/ 2222444 w 5502690"/>
                  <a:gd name="connsiteY39" fmla="*/ 2132234 h 4297270"/>
                  <a:gd name="connsiteX40" fmla="*/ 2128133 w 5502690"/>
                  <a:gd name="connsiteY40" fmla="*/ 2005120 h 4297270"/>
                  <a:gd name="connsiteX41" fmla="*/ 2058426 w 5502690"/>
                  <a:gd name="connsiteY41" fmla="*/ 1927211 h 4297270"/>
                  <a:gd name="connsiteX42" fmla="*/ 2017421 w 5502690"/>
                  <a:gd name="connsiteY42" fmla="*/ 1906708 h 4297270"/>
                  <a:gd name="connsiteX43" fmla="*/ 1968217 w 5502690"/>
                  <a:gd name="connsiteY43" fmla="*/ 1882106 h 4297270"/>
                  <a:gd name="connsiteX44" fmla="*/ 1849303 w 5502690"/>
                  <a:gd name="connsiteY44" fmla="*/ 1841102 h 4297270"/>
                  <a:gd name="connsiteX45" fmla="*/ 1742692 w 5502690"/>
                  <a:gd name="connsiteY45" fmla="*/ 1808298 h 4297270"/>
                  <a:gd name="connsiteX46" fmla="*/ 1668883 w 5502690"/>
                  <a:gd name="connsiteY46" fmla="*/ 1763194 h 4297270"/>
                  <a:gd name="connsiteX47" fmla="*/ 1504865 w 5502690"/>
                  <a:gd name="connsiteY47" fmla="*/ 1726289 h 4297270"/>
                  <a:gd name="connsiteX48" fmla="*/ 1357249 w 5502690"/>
                  <a:gd name="connsiteY48" fmla="*/ 1615577 h 4297270"/>
                  <a:gd name="connsiteX49" fmla="*/ 1295742 w 5502690"/>
                  <a:gd name="connsiteY49" fmla="*/ 1488464 h 4297270"/>
                  <a:gd name="connsiteX50" fmla="*/ 1217834 w 5502690"/>
                  <a:gd name="connsiteY50" fmla="*/ 1472062 h 4297270"/>
                  <a:gd name="connsiteX51" fmla="*/ 1123524 w 5502690"/>
                  <a:gd name="connsiteY51" fmla="*/ 1455659 h 4297270"/>
                  <a:gd name="connsiteX52" fmla="*/ 1041515 w 5502690"/>
                  <a:gd name="connsiteY52" fmla="*/ 1426957 h 4297270"/>
                  <a:gd name="connsiteX53" fmla="*/ 951305 w 5502690"/>
                  <a:gd name="connsiteY53" fmla="*/ 1377751 h 4297270"/>
                  <a:gd name="connsiteX54" fmla="*/ 897999 w 5502690"/>
                  <a:gd name="connsiteY54" fmla="*/ 1344948 h 4297270"/>
                  <a:gd name="connsiteX55" fmla="*/ 824191 w 5502690"/>
                  <a:gd name="connsiteY55" fmla="*/ 1312144 h 4297270"/>
                  <a:gd name="connsiteX56" fmla="*/ 754483 w 5502690"/>
                  <a:gd name="connsiteY56" fmla="*/ 1299843 h 4297270"/>
                  <a:gd name="connsiteX57" fmla="*/ 692976 w 5502690"/>
                  <a:gd name="connsiteY57" fmla="*/ 1250636 h 4297270"/>
                  <a:gd name="connsiteX58" fmla="*/ 627369 w 5502690"/>
                  <a:gd name="connsiteY58" fmla="*/ 1209633 h 4297270"/>
                  <a:gd name="connsiteX59" fmla="*/ 602767 w 5502690"/>
                  <a:gd name="connsiteY59" fmla="*/ 1123524 h 4297270"/>
                  <a:gd name="connsiteX60" fmla="*/ 578164 w 5502690"/>
                  <a:gd name="connsiteY60" fmla="*/ 1021012 h 4297270"/>
                  <a:gd name="connsiteX61" fmla="*/ 549461 w 5502690"/>
                  <a:gd name="connsiteY61" fmla="*/ 885697 h 4297270"/>
                  <a:gd name="connsiteX62" fmla="*/ 471553 w 5502690"/>
                  <a:gd name="connsiteY62" fmla="*/ 787285 h 4297270"/>
                  <a:gd name="connsiteX63" fmla="*/ 299333 w 5502690"/>
                  <a:gd name="connsiteY63" fmla="*/ 623268 h 4297270"/>
                  <a:gd name="connsiteX64" fmla="*/ 246028 w 5502690"/>
                  <a:gd name="connsiteY64" fmla="*/ 508456 h 4297270"/>
                  <a:gd name="connsiteX65" fmla="*/ 151718 w 5502690"/>
                  <a:gd name="connsiteY65" fmla="*/ 266529 h 4297270"/>
                  <a:gd name="connsiteX66" fmla="*/ 0 w 5502690"/>
                  <a:gd name="connsiteY66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63036 w 5502690"/>
                  <a:gd name="connsiteY26" fmla="*/ 2788305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71237 w 5502690"/>
                  <a:gd name="connsiteY27" fmla="*/ 2677593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71904 w 5502690"/>
                  <a:gd name="connsiteY32" fmla="*/ 2382361 h 4297270"/>
                  <a:gd name="connsiteX33" fmla="*/ 2739100 w 5502690"/>
                  <a:gd name="connsiteY33" fmla="*/ 2378260 h 4297270"/>
                  <a:gd name="connsiteX34" fmla="*/ 2476672 w 5502690"/>
                  <a:gd name="connsiteY34" fmla="*/ 2374160 h 4297270"/>
                  <a:gd name="connsiteX35" fmla="*/ 2427466 w 5502690"/>
                  <a:gd name="connsiteY35" fmla="*/ 2361859 h 4297270"/>
                  <a:gd name="connsiteX36" fmla="*/ 2304453 w 5502690"/>
                  <a:gd name="connsiteY36" fmla="*/ 2255247 h 4297270"/>
                  <a:gd name="connsiteX37" fmla="*/ 2259347 w 5502690"/>
                  <a:gd name="connsiteY37" fmla="*/ 2197841 h 4297270"/>
                  <a:gd name="connsiteX38" fmla="*/ 2222444 w 5502690"/>
                  <a:gd name="connsiteY38" fmla="*/ 2132234 h 4297270"/>
                  <a:gd name="connsiteX39" fmla="*/ 2128133 w 5502690"/>
                  <a:gd name="connsiteY39" fmla="*/ 2005120 h 4297270"/>
                  <a:gd name="connsiteX40" fmla="*/ 2058426 w 5502690"/>
                  <a:gd name="connsiteY40" fmla="*/ 1927211 h 4297270"/>
                  <a:gd name="connsiteX41" fmla="*/ 2017421 w 5502690"/>
                  <a:gd name="connsiteY41" fmla="*/ 1906708 h 4297270"/>
                  <a:gd name="connsiteX42" fmla="*/ 1968217 w 5502690"/>
                  <a:gd name="connsiteY42" fmla="*/ 1882106 h 4297270"/>
                  <a:gd name="connsiteX43" fmla="*/ 1849303 w 5502690"/>
                  <a:gd name="connsiteY43" fmla="*/ 1841102 h 4297270"/>
                  <a:gd name="connsiteX44" fmla="*/ 1742692 w 5502690"/>
                  <a:gd name="connsiteY44" fmla="*/ 1808298 h 4297270"/>
                  <a:gd name="connsiteX45" fmla="*/ 1668883 w 5502690"/>
                  <a:gd name="connsiteY45" fmla="*/ 1763194 h 4297270"/>
                  <a:gd name="connsiteX46" fmla="*/ 1504865 w 5502690"/>
                  <a:gd name="connsiteY46" fmla="*/ 1726289 h 4297270"/>
                  <a:gd name="connsiteX47" fmla="*/ 1357249 w 5502690"/>
                  <a:gd name="connsiteY47" fmla="*/ 1615577 h 4297270"/>
                  <a:gd name="connsiteX48" fmla="*/ 1295742 w 5502690"/>
                  <a:gd name="connsiteY48" fmla="*/ 1488464 h 4297270"/>
                  <a:gd name="connsiteX49" fmla="*/ 1217834 w 5502690"/>
                  <a:gd name="connsiteY49" fmla="*/ 1472062 h 4297270"/>
                  <a:gd name="connsiteX50" fmla="*/ 1123524 w 5502690"/>
                  <a:gd name="connsiteY50" fmla="*/ 1455659 h 4297270"/>
                  <a:gd name="connsiteX51" fmla="*/ 1041515 w 5502690"/>
                  <a:gd name="connsiteY51" fmla="*/ 1426957 h 4297270"/>
                  <a:gd name="connsiteX52" fmla="*/ 951305 w 5502690"/>
                  <a:gd name="connsiteY52" fmla="*/ 1377751 h 4297270"/>
                  <a:gd name="connsiteX53" fmla="*/ 897999 w 5502690"/>
                  <a:gd name="connsiteY53" fmla="*/ 1344948 h 4297270"/>
                  <a:gd name="connsiteX54" fmla="*/ 824191 w 5502690"/>
                  <a:gd name="connsiteY54" fmla="*/ 1312144 h 4297270"/>
                  <a:gd name="connsiteX55" fmla="*/ 754483 w 5502690"/>
                  <a:gd name="connsiteY55" fmla="*/ 1299843 h 4297270"/>
                  <a:gd name="connsiteX56" fmla="*/ 692976 w 5502690"/>
                  <a:gd name="connsiteY56" fmla="*/ 1250636 h 4297270"/>
                  <a:gd name="connsiteX57" fmla="*/ 627369 w 5502690"/>
                  <a:gd name="connsiteY57" fmla="*/ 1209633 h 4297270"/>
                  <a:gd name="connsiteX58" fmla="*/ 602767 w 5502690"/>
                  <a:gd name="connsiteY58" fmla="*/ 1123524 h 4297270"/>
                  <a:gd name="connsiteX59" fmla="*/ 578164 w 5502690"/>
                  <a:gd name="connsiteY59" fmla="*/ 1021012 h 4297270"/>
                  <a:gd name="connsiteX60" fmla="*/ 549461 w 5502690"/>
                  <a:gd name="connsiteY60" fmla="*/ 885697 h 4297270"/>
                  <a:gd name="connsiteX61" fmla="*/ 471553 w 5502690"/>
                  <a:gd name="connsiteY61" fmla="*/ 787285 h 4297270"/>
                  <a:gd name="connsiteX62" fmla="*/ 299333 w 5502690"/>
                  <a:gd name="connsiteY62" fmla="*/ 623268 h 4297270"/>
                  <a:gd name="connsiteX63" fmla="*/ 246028 w 5502690"/>
                  <a:gd name="connsiteY63" fmla="*/ 508456 h 4297270"/>
                  <a:gd name="connsiteX64" fmla="*/ 151718 w 5502690"/>
                  <a:gd name="connsiteY64" fmla="*/ 266529 h 4297270"/>
                  <a:gd name="connsiteX65" fmla="*/ 0 w 5502690"/>
                  <a:gd name="connsiteY65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2968725 w 5502690"/>
                  <a:gd name="connsiteY30" fmla="*/ 2468470 h 4297270"/>
                  <a:gd name="connsiteX31" fmla="*/ 2894917 w 5502690"/>
                  <a:gd name="connsiteY31" fmla="*/ 2419265 h 4297270"/>
                  <a:gd name="connsiteX32" fmla="*/ 2739100 w 5502690"/>
                  <a:gd name="connsiteY32" fmla="*/ 2378260 h 4297270"/>
                  <a:gd name="connsiteX33" fmla="*/ 2476672 w 5502690"/>
                  <a:gd name="connsiteY33" fmla="*/ 2374160 h 4297270"/>
                  <a:gd name="connsiteX34" fmla="*/ 2427466 w 5502690"/>
                  <a:gd name="connsiteY34" fmla="*/ 2361859 h 4297270"/>
                  <a:gd name="connsiteX35" fmla="*/ 2304453 w 5502690"/>
                  <a:gd name="connsiteY35" fmla="*/ 2255247 h 4297270"/>
                  <a:gd name="connsiteX36" fmla="*/ 2259347 w 5502690"/>
                  <a:gd name="connsiteY36" fmla="*/ 2197841 h 4297270"/>
                  <a:gd name="connsiteX37" fmla="*/ 2222444 w 5502690"/>
                  <a:gd name="connsiteY37" fmla="*/ 2132234 h 4297270"/>
                  <a:gd name="connsiteX38" fmla="*/ 2128133 w 5502690"/>
                  <a:gd name="connsiteY38" fmla="*/ 2005120 h 4297270"/>
                  <a:gd name="connsiteX39" fmla="*/ 2058426 w 5502690"/>
                  <a:gd name="connsiteY39" fmla="*/ 1927211 h 4297270"/>
                  <a:gd name="connsiteX40" fmla="*/ 2017421 w 5502690"/>
                  <a:gd name="connsiteY40" fmla="*/ 1906708 h 4297270"/>
                  <a:gd name="connsiteX41" fmla="*/ 1968217 w 5502690"/>
                  <a:gd name="connsiteY41" fmla="*/ 1882106 h 4297270"/>
                  <a:gd name="connsiteX42" fmla="*/ 1849303 w 5502690"/>
                  <a:gd name="connsiteY42" fmla="*/ 1841102 h 4297270"/>
                  <a:gd name="connsiteX43" fmla="*/ 1742692 w 5502690"/>
                  <a:gd name="connsiteY43" fmla="*/ 1808298 h 4297270"/>
                  <a:gd name="connsiteX44" fmla="*/ 1668883 w 5502690"/>
                  <a:gd name="connsiteY44" fmla="*/ 1763194 h 4297270"/>
                  <a:gd name="connsiteX45" fmla="*/ 1504865 w 5502690"/>
                  <a:gd name="connsiteY45" fmla="*/ 1726289 h 4297270"/>
                  <a:gd name="connsiteX46" fmla="*/ 1357249 w 5502690"/>
                  <a:gd name="connsiteY46" fmla="*/ 1615577 h 4297270"/>
                  <a:gd name="connsiteX47" fmla="*/ 1295742 w 5502690"/>
                  <a:gd name="connsiteY47" fmla="*/ 1488464 h 4297270"/>
                  <a:gd name="connsiteX48" fmla="*/ 1217834 w 5502690"/>
                  <a:gd name="connsiteY48" fmla="*/ 1472062 h 4297270"/>
                  <a:gd name="connsiteX49" fmla="*/ 1123524 w 5502690"/>
                  <a:gd name="connsiteY49" fmla="*/ 1455659 h 4297270"/>
                  <a:gd name="connsiteX50" fmla="*/ 1041515 w 5502690"/>
                  <a:gd name="connsiteY50" fmla="*/ 1426957 h 4297270"/>
                  <a:gd name="connsiteX51" fmla="*/ 951305 w 5502690"/>
                  <a:gd name="connsiteY51" fmla="*/ 1377751 h 4297270"/>
                  <a:gd name="connsiteX52" fmla="*/ 897999 w 5502690"/>
                  <a:gd name="connsiteY52" fmla="*/ 1344948 h 4297270"/>
                  <a:gd name="connsiteX53" fmla="*/ 824191 w 5502690"/>
                  <a:gd name="connsiteY53" fmla="*/ 1312144 h 4297270"/>
                  <a:gd name="connsiteX54" fmla="*/ 754483 w 5502690"/>
                  <a:gd name="connsiteY54" fmla="*/ 1299843 h 4297270"/>
                  <a:gd name="connsiteX55" fmla="*/ 692976 w 5502690"/>
                  <a:gd name="connsiteY55" fmla="*/ 1250636 h 4297270"/>
                  <a:gd name="connsiteX56" fmla="*/ 627369 w 5502690"/>
                  <a:gd name="connsiteY56" fmla="*/ 1209633 h 4297270"/>
                  <a:gd name="connsiteX57" fmla="*/ 602767 w 5502690"/>
                  <a:gd name="connsiteY57" fmla="*/ 1123524 h 4297270"/>
                  <a:gd name="connsiteX58" fmla="*/ 578164 w 5502690"/>
                  <a:gd name="connsiteY58" fmla="*/ 1021012 h 4297270"/>
                  <a:gd name="connsiteX59" fmla="*/ 549461 w 5502690"/>
                  <a:gd name="connsiteY59" fmla="*/ 885697 h 4297270"/>
                  <a:gd name="connsiteX60" fmla="*/ 471553 w 5502690"/>
                  <a:gd name="connsiteY60" fmla="*/ 787285 h 4297270"/>
                  <a:gd name="connsiteX61" fmla="*/ 299333 w 5502690"/>
                  <a:gd name="connsiteY61" fmla="*/ 623268 h 4297270"/>
                  <a:gd name="connsiteX62" fmla="*/ 246028 w 5502690"/>
                  <a:gd name="connsiteY62" fmla="*/ 508456 h 4297270"/>
                  <a:gd name="connsiteX63" fmla="*/ 151718 w 5502690"/>
                  <a:gd name="connsiteY63" fmla="*/ 266529 h 4297270"/>
                  <a:gd name="connsiteX64" fmla="*/ 0 w 5502690"/>
                  <a:gd name="connsiteY6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3001529 w 5502690"/>
                  <a:gd name="connsiteY30" fmla="*/ 2443867 h 4297270"/>
                  <a:gd name="connsiteX31" fmla="*/ 2894917 w 5502690"/>
                  <a:gd name="connsiteY31" fmla="*/ 2419265 h 4297270"/>
                  <a:gd name="connsiteX32" fmla="*/ 2739100 w 5502690"/>
                  <a:gd name="connsiteY32" fmla="*/ 2378260 h 4297270"/>
                  <a:gd name="connsiteX33" fmla="*/ 2476672 w 5502690"/>
                  <a:gd name="connsiteY33" fmla="*/ 2374160 h 4297270"/>
                  <a:gd name="connsiteX34" fmla="*/ 2427466 w 5502690"/>
                  <a:gd name="connsiteY34" fmla="*/ 2361859 h 4297270"/>
                  <a:gd name="connsiteX35" fmla="*/ 2304453 w 5502690"/>
                  <a:gd name="connsiteY35" fmla="*/ 2255247 h 4297270"/>
                  <a:gd name="connsiteX36" fmla="*/ 2259347 w 5502690"/>
                  <a:gd name="connsiteY36" fmla="*/ 2197841 h 4297270"/>
                  <a:gd name="connsiteX37" fmla="*/ 2222444 w 5502690"/>
                  <a:gd name="connsiteY37" fmla="*/ 2132234 h 4297270"/>
                  <a:gd name="connsiteX38" fmla="*/ 2128133 w 5502690"/>
                  <a:gd name="connsiteY38" fmla="*/ 2005120 h 4297270"/>
                  <a:gd name="connsiteX39" fmla="*/ 2058426 w 5502690"/>
                  <a:gd name="connsiteY39" fmla="*/ 1927211 h 4297270"/>
                  <a:gd name="connsiteX40" fmla="*/ 2017421 w 5502690"/>
                  <a:gd name="connsiteY40" fmla="*/ 1906708 h 4297270"/>
                  <a:gd name="connsiteX41" fmla="*/ 1968217 w 5502690"/>
                  <a:gd name="connsiteY41" fmla="*/ 1882106 h 4297270"/>
                  <a:gd name="connsiteX42" fmla="*/ 1849303 w 5502690"/>
                  <a:gd name="connsiteY42" fmla="*/ 1841102 h 4297270"/>
                  <a:gd name="connsiteX43" fmla="*/ 1742692 w 5502690"/>
                  <a:gd name="connsiteY43" fmla="*/ 1808298 h 4297270"/>
                  <a:gd name="connsiteX44" fmla="*/ 1668883 w 5502690"/>
                  <a:gd name="connsiteY44" fmla="*/ 1763194 h 4297270"/>
                  <a:gd name="connsiteX45" fmla="*/ 1504865 w 5502690"/>
                  <a:gd name="connsiteY45" fmla="*/ 1726289 h 4297270"/>
                  <a:gd name="connsiteX46" fmla="*/ 1357249 w 5502690"/>
                  <a:gd name="connsiteY46" fmla="*/ 1615577 h 4297270"/>
                  <a:gd name="connsiteX47" fmla="*/ 1295742 w 5502690"/>
                  <a:gd name="connsiteY47" fmla="*/ 1488464 h 4297270"/>
                  <a:gd name="connsiteX48" fmla="*/ 1217834 w 5502690"/>
                  <a:gd name="connsiteY48" fmla="*/ 1472062 h 4297270"/>
                  <a:gd name="connsiteX49" fmla="*/ 1123524 w 5502690"/>
                  <a:gd name="connsiteY49" fmla="*/ 1455659 h 4297270"/>
                  <a:gd name="connsiteX50" fmla="*/ 1041515 w 5502690"/>
                  <a:gd name="connsiteY50" fmla="*/ 1426957 h 4297270"/>
                  <a:gd name="connsiteX51" fmla="*/ 951305 w 5502690"/>
                  <a:gd name="connsiteY51" fmla="*/ 1377751 h 4297270"/>
                  <a:gd name="connsiteX52" fmla="*/ 897999 w 5502690"/>
                  <a:gd name="connsiteY52" fmla="*/ 1344948 h 4297270"/>
                  <a:gd name="connsiteX53" fmla="*/ 824191 w 5502690"/>
                  <a:gd name="connsiteY53" fmla="*/ 1312144 h 4297270"/>
                  <a:gd name="connsiteX54" fmla="*/ 754483 w 5502690"/>
                  <a:gd name="connsiteY54" fmla="*/ 1299843 h 4297270"/>
                  <a:gd name="connsiteX55" fmla="*/ 692976 w 5502690"/>
                  <a:gd name="connsiteY55" fmla="*/ 1250636 h 4297270"/>
                  <a:gd name="connsiteX56" fmla="*/ 627369 w 5502690"/>
                  <a:gd name="connsiteY56" fmla="*/ 1209633 h 4297270"/>
                  <a:gd name="connsiteX57" fmla="*/ 602767 w 5502690"/>
                  <a:gd name="connsiteY57" fmla="*/ 1123524 h 4297270"/>
                  <a:gd name="connsiteX58" fmla="*/ 578164 w 5502690"/>
                  <a:gd name="connsiteY58" fmla="*/ 1021012 h 4297270"/>
                  <a:gd name="connsiteX59" fmla="*/ 549461 w 5502690"/>
                  <a:gd name="connsiteY59" fmla="*/ 885697 h 4297270"/>
                  <a:gd name="connsiteX60" fmla="*/ 471553 w 5502690"/>
                  <a:gd name="connsiteY60" fmla="*/ 787285 h 4297270"/>
                  <a:gd name="connsiteX61" fmla="*/ 299333 w 5502690"/>
                  <a:gd name="connsiteY61" fmla="*/ 623268 h 4297270"/>
                  <a:gd name="connsiteX62" fmla="*/ 246028 w 5502690"/>
                  <a:gd name="connsiteY62" fmla="*/ 508456 h 4297270"/>
                  <a:gd name="connsiteX63" fmla="*/ 151718 w 5502690"/>
                  <a:gd name="connsiteY63" fmla="*/ 266529 h 4297270"/>
                  <a:gd name="connsiteX64" fmla="*/ 0 w 5502690"/>
                  <a:gd name="connsiteY6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9730 w 5502690"/>
                  <a:gd name="connsiteY29" fmla="*/ 2509475 h 4297270"/>
                  <a:gd name="connsiteX30" fmla="*/ 3001529 w 5502690"/>
                  <a:gd name="connsiteY30" fmla="*/ 2443867 h 4297270"/>
                  <a:gd name="connsiteX31" fmla="*/ 2911319 w 5502690"/>
                  <a:gd name="connsiteY31" fmla="*/ 2386462 h 4297270"/>
                  <a:gd name="connsiteX32" fmla="*/ 2739100 w 5502690"/>
                  <a:gd name="connsiteY32" fmla="*/ 2378260 h 4297270"/>
                  <a:gd name="connsiteX33" fmla="*/ 2476672 w 5502690"/>
                  <a:gd name="connsiteY33" fmla="*/ 2374160 h 4297270"/>
                  <a:gd name="connsiteX34" fmla="*/ 2427466 w 5502690"/>
                  <a:gd name="connsiteY34" fmla="*/ 2361859 h 4297270"/>
                  <a:gd name="connsiteX35" fmla="*/ 2304453 w 5502690"/>
                  <a:gd name="connsiteY35" fmla="*/ 2255247 h 4297270"/>
                  <a:gd name="connsiteX36" fmla="*/ 2259347 w 5502690"/>
                  <a:gd name="connsiteY36" fmla="*/ 2197841 h 4297270"/>
                  <a:gd name="connsiteX37" fmla="*/ 2222444 w 5502690"/>
                  <a:gd name="connsiteY37" fmla="*/ 2132234 h 4297270"/>
                  <a:gd name="connsiteX38" fmla="*/ 2128133 w 5502690"/>
                  <a:gd name="connsiteY38" fmla="*/ 2005120 h 4297270"/>
                  <a:gd name="connsiteX39" fmla="*/ 2058426 w 5502690"/>
                  <a:gd name="connsiteY39" fmla="*/ 1927211 h 4297270"/>
                  <a:gd name="connsiteX40" fmla="*/ 2017421 w 5502690"/>
                  <a:gd name="connsiteY40" fmla="*/ 1906708 h 4297270"/>
                  <a:gd name="connsiteX41" fmla="*/ 1968217 w 5502690"/>
                  <a:gd name="connsiteY41" fmla="*/ 1882106 h 4297270"/>
                  <a:gd name="connsiteX42" fmla="*/ 1849303 w 5502690"/>
                  <a:gd name="connsiteY42" fmla="*/ 1841102 h 4297270"/>
                  <a:gd name="connsiteX43" fmla="*/ 1742692 w 5502690"/>
                  <a:gd name="connsiteY43" fmla="*/ 1808298 h 4297270"/>
                  <a:gd name="connsiteX44" fmla="*/ 1668883 w 5502690"/>
                  <a:gd name="connsiteY44" fmla="*/ 1763194 h 4297270"/>
                  <a:gd name="connsiteX45" fmla="*/ 1504865 w 5502690"/>
                  <a:gd name="connsiteY45" fmla="*/ 1726289 h 4297270"/>
                  <a:gd name="connsiteX46" fmla="*/ 1357249 w 5502690"/>
                  <a:gd name="connsiteY46" fmla="*/ 1615577 h 4297270"/>
                  <a:gd name="connsiteX47" fmla="*/ 1295742 w 5502690"/>
                  <a:gd name="connsiteY47" fmla="*/ 1488464 h 4297270"/>
                  <a:gd name="connsiteX48" fmla="*/ 1217834 w 5502690"/>
                  <a:gd name="connsiteY48" fmla="*/ 1472062 h 4297270"/>
                  <a:gd name="connsiteX49" fmla="*/ 1123524 w 5502690"/>
                  <a:gd name="connsiteY49" fmla="*/ 1455659 h 4297270"/>
                  <a:gd name="connsiteX50" fmla="*/ 1041515 w 5502690"/>
                  <a:gd name="connsiteY50" fmla="*/ 1426957 h 4297270"/>
                  <a:gd name="connsiteX51" fmla="*/ 951305 w 5502690"/>
                  <a:gd name="connsiteY51" fmla="*/ 1377751 h 4297270"/>
                  <a:gd name="connsiteX52" fmla="*/ 897999 w 5502690"/>
                  <a:gd name="connsiteY52" fmla="*/ 1344948 h 4297270"/>
                  <a:gd name="connsiteX53" fmla="*/ 824191 w 5502690"/>
                  <a:gd name="connsiteY53" fmla="*/ 1312144 h 4297270"/>
                  <a:gd name="connsiteX54" fmla="*/ 754483 w 5502690"/>
                  <a:gd name="connsiteY54" fmla="*/ 1299843 h 4297270"/>
                  <a:gd name="connsiteX55" fmla="*/ 692976 w 5502690"/>
                  <a:gd name="connsiteY55" fmla="*/ 1250636 h 4297270"/>
                  <a:gd name="connsiteX56" fmla="*/ 627369 w 5502690"/>
                  <a:gd name="connsiteY56" fmla="*/ 1209633 h 4297270"/>
                  <a:gd name="connsiteX57" fmla="*/ 602767 w 5502690"/>
                  <a:gd name="connsiteY57" fmla="*/ 1123524 h 4297270"/>
                  <a:gd name="connsiteX58" fmla="*/ 578164 w 5502690"/>
                  <a:gd name="connsiteY58" fmla="*/ 1021012 h 4297270"/>
                  <a:gd name="connsiteX59" fmla="*/ 549461 w 5502690"/>
                  <a:gd name="connsiteY59" fmla="*/ 885697 h 4297270"/>
                  <a:gd name="connsiteX60" fmla="*/ 471553 w 5502690"/>
                  <a:gd name="connsiteY60" fmla="*/ 787285 h 4297270"/>
                  <a:gd name="connsiteX61" fmla="*/ 299333 w 5502690"/>
                  <a:gd name="connsiteY61" fmla="*/ 623268 h 4297270"/>
                  <a:gd name="connsiteX62" fmla="*/ 246028 w 5502690"/>
                  <a:gd name="connsiteY62" fmla="*/ 508456 h 4297270"/>
                  <a:gd name="connsiteX63" fmla="*/ 151718 w 5502690"/>
                  <a:gd name="connsiteY63" fmla="*/ 266529 h 4297270"/>
                  <a:gd name="connsiteX64" fmla="*/ 0 w 5502690"/>
                  <a:gd name="connsiteY6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26132 w 5502690"/>
                  <a:gd name="connsiteY29" fmla="*/ 2509475 h 4297270"/>
                  <a:gd name="connsiteX30" fmla="*/ 3001529 w 5502690"/>
                  <a:gd name="connsiteY30" fmla="*/ 2443867 h 4297270"/>
                  <a:gd name="connsiteX31" fmla="*/ 2911319 w 5502690"/>
                  <a:gd name="connsiteY31" fmla="*/ 2386462 h 4297270"/>
                  <a:gd name="connsiteX32" fmla="*/ 2739100 w 5502690"/>
                  <a:gd name="connsiteY32" fmla="*/ 2378260 h 4297270"/>
                  <a:gd name="connsiteX33" fmla="*/ 2476672 w 5502690"/>
                  <a:gd name="connsiteY33" fmla="*/ 2374160 h 4297270"/>
                  <a:gd name="connsiteX34" fmla="*/ 2427466 w 5502690"/>
                  <a:gd name="connsiteY34" fmla="*/ 2361859 h 4297270"/>
                  <a:gd name="connsiteX35" fmla="*/ 2304453 w 5502690"/>
                  <a:gd name="connsiteY35" fmla="*/ 2255247 h 4297270"/>
                  <a:gd name="connsiteX36" fmla="*/ 2259347 w 5502690"/>
                  <a:gd name="connsiteY36" fmla="*/ 2197841 h 4297270"/>
                  <a:gd name="connsiteX37" fmla="*/ 2222444 w 5502690"/>
                  <a:gd name="connsiteY37" fmla="*/ 2132234 h 4297270"/>
                  <a:gd name="connsiteX38" fmla="*/ 2128133 w 5502690"/>
                  <a:gd name="connsiteY38" fmla="*/ 2005120 h 4297270"/>
                  <a:gd name="connsiteX39" fmla="*/ 2058426 w 5502690"/>
                  <a:gd name="connsiteY39" fmla="*/ 1927211 h 4297270"/>
                  <a:gd name="connsiteX40" fmla="*/ 2017421 w 5502690"/>
                  <a:gd name="connsiteY40" fmla="*/ 1906708 h 4297270"/>
                  <a:gd name="connsiteX41" fmla="*/ 1968217 w 5502690"/>
                  <a:gd name="connsiteY41" fmla="*/ 1882106 h 4297270"/>
                  <a:gd name="connsiteX42" fmla="*/ 1849303 w 5502690"/>
                  <a:gd name="connsiteY42" fmla="*/ 1841102 h 4297270"/>
                  <a:gd name="connsiteX43" fmla="*/ 1742692 w 5502690"/>
                  <a:gd name="connsiteY43" fmla="*/ 1808298 h 4297270"/>
                  <a:gd name="connsiteX44" fmla="*/ 1668883 w 5502690"/>
                  <a:gd name="connsiteY44" fmla="*/ 1763194 h 4297270"/>
                  <a:gd name="connsiteX45" fmla="*/ 1504865 w 5502690"/>
                  <a:gd name="connsiteY45" fmla="*/ 1726289 h 4297270"/>
                  <a:gd name="connsiteX46" fmla="*/ 1357249 w 5502690"/>
                  <a:gd name="connsiteY46" fmla="*/ 1615577 h 4297270"/>
                  <a:gd name="connsiteX47" fmla="*/ 1295742 w 5502690"/>
                  <a:gd name="connsiteY47" fmla="*/ 1488464 h 4297270"/>
                  <a:gd name="connsiteX48" fmla="*/ 1217834 w 5502690"/>
                  <a:gd name="connsiteY48" fmla="*/ 1472062 h 4297270"/>
                  <a:gd name="connsiteX49" fmla="*/ 1123524 w 5502690"/>
                  <a:gd name="connsiteY49" fmla="*/ 1455659 h 4297270"/>
                  <a:gd name="connsiteX50" fmla="*/ 1041515 w 5502690"/>
                  <a:gd name="connsiteY50" fmla="*/ 1426957 h 4297270"/>
                  <a:gd name="connsiteX51" fmla="*/ 951305 w 5502690"/>
                  <a:gd name="connsiteY51" fmla="*/ 1377751 h 4297270"/>
                  <a:gd name="connsiteX52" fmla="*/ 897999 w 5502690"/>
                  <a:gd name="connsiteY52" fmla="*/ 1344948 h 4297270"/>
                  <a:gd name="connsiteX53" fmla="*/ 824191 w 5502690"/>
                  <a:gd name="connsiteY53" fmla="*/ 1312144 h 4297270"/>
                  <a:gd name="connsiteX54" fmla="*/ 754483 w 5502690"/>
                  <a:gd name="connsiteY54" fmla="*/ 1299843 h 4297270"/>
                  <a:gd name="connsiteX55" fmla="*/ 692976 w 5502690"/>
                  <a:gd name="connsiteY55" fmla="*/ 1250636 h 4297270"/>
                  <a:gd name="connsiteX56" fmla="*/ 627369 w 5502690"/>
                  <a:gd name="connsiteY56" fmla="*/ 1209633 h 4297270"/>
                  <a:gd name="connsiteX57" fmla="*/ 602767 w 5502690"/>
                  <a:gd name="connsiteY57" fmla="*/ 1123524 h 4297270"/>
                  <a:gd name="connsiteX58" fmla="*/ 578164 w 5502690"/>
                  <a:gd name="connsiteY58" fmla="*/ 1021012 h 4297270"/>
                  <a:gd name="connsiteX59" fmla="*/ 549461 w 5502690"/>
                  <a:gd name="connsiteY59" fmla="*/ 885697 h 4297270"/>
                  <a:gd name="connsiteX60" fmla="*/ 471553 w 5502690"/>
                  <a:gd name="connsiteY60" fmla="*/ 787285 h 4297270"/>
                  <a:gd name="connsiteX61" fmla="*/ 299333 w 5502690"/>
                  <a:gd name="connsiteY61" fmla="*/ 623268 h 4297270"/>
                  <a:gd name="connsiteX62" fmla="*/ 246028 w 5502690"/>
                  <a:gd name="connsiteY62" fmla="*/ 508456 h 4297270"/>
                  <a:gd name="connsiteX63" fmla="*/ 151718 w 5502690"/>
                  <a:gd name="connsiteY63" fmla="*/ 266529 h 4297270"/>
                  <a:gd name="connsiteX64" fmla="*/ 0 w 5502690"/>
                  <a:gd name="connsiteY64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01529 w 5502690"/>
                  <a:gd name="connsiteY29" fmla="*/ 2443867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76672 w 5502690"/>
                  <a:gd name="connsiteY32" fmla="*/ 2374160 h 4297270"/>
                  <a:gd name="connsiteX33" fmla="*/ 2427466 w 5502690"/>
                  <a:gd name="connsiteY33" fmla="*/ 2361859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26132 w 5502690"/>
                  <a:gd name="connsiteY29" fmla="*/ 2468470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76672 w 5502690"/>
                  <a:gd name="connsiteY32" fmla="*/ 2374160 h 4297270"/>
                  <a:gd name="connsiteX33" fmla="*/ 2427466 w 5502690"/>
                  <a:gd name="connsiteY33" fmla="*/ 2361859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76672 w 5502690"/>
                  <a:gd name="connsiteY32" fmla="*/ 2374160 h 4297270"/>
                  <a:gd name="connsiteX33" fmla="*/ 2427466 w 5502690"/>
                  <a:gd name="connsiteY33" fmla="*/ 2361859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427466 w 5502690"/>
                  <a:gd name="connsiteY33" fmla="*/ 2361859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68471 w 5502690"/>
                  <a:gd name="connsiteY32" fmla="*/ 2411064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80772 w 5502690"/>
                  <a:gd name="connsiteY32" fmla="*/ 2386461 h 4297270"/>
                  <a:gd name="connsiteX33" fmla="*/ 2316754 w 5502690"/>
                  <a:gd name="connsiteY33" fmla="*/ 2427466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739100 w 5502690"/>
                  <a:gd name="connsiteY31" fmla="*/ 2378260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304453 w 5502690"/>
                  <a:gd name="connsiteY34" fmla="*/ 2255247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22444 w 5502690"/>
                  <a:gd name="connsiteY36" fmla="*/ 2132234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968217 w 5502690"/>
                  <a:gd name="connsiteY40" fmla="*/ 1882106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2017421 w 5502690"/>
                  <a:gd name="connsiteY39" fmla="*/ 1906708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128133 w 5502690"/>
                  <a:gd name="connsiteY37" fmla="*/ 2005120 h 4297270"/>
                  <a:gd name="connsiteX38" fmla="*/ 2058426 w 5502690"/>
                  <a:gd name="connsiteY38" fmla="*/ 1927211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128133 w 5502690"/>
                  <a:gd name="connsiteY37" fmla="*/ 2005120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214243 w 5502690"/>
                  <a:gd name="connsiteY36" fmla="*/ 2074828 h 4297270"/>
                  <a:gd name="connsiteX37" fmla="*/ 2029722 w 5502690"/>
                  <a:gd name="connsiteY37" fmla="*/ 2160937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28134 w 5502690"/>
                  <a:gd name="connsiteY36" fmla="*/ 2226545 h 4297270"/>
                  <a:gd name="connsiteX37" fmla="*/ 2029722 w 5502690"/>
                  <a:gd name="connsiteY37" fmla="*/ 2160937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29722 w 5502690"/>
                  <a:gd name="connsiteY37" fmla="*/ 2160937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33822 w 5502690"/>
                  <a:gd name="connsiteY37" fmla="*/ 2115832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33822 w 5502690"/>
                  <a:gd name="connsiteY37" fmla="*/ 2115832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33822 w 5502690"/>
                  <a:gd name="connsiteY37" fmla="*/ 2115832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2037923 w 5502690"/>
                  <a:gd name="connsiteY37" fmla="*/ 2115832 h 4297270"/>
                  <a:gd name="connsiteX38" fmla="*/ 1960015 w 5502690"/>
                  <a:gd name="connsiteY38" fmla="*/ 2099430 h 4297270"/>
                  <a:gd name="connsiteX39" fmla="*/ 1861604 w 5502690"/>
                  <a:gd name="connsiteY39" fmla="*/ 2050224 h 4297270"/>
                  <a:gd name="connsiteX40" fmla="*/ 1742692 w 5502690"/>
                  <a:gd name="connsiteY40" fmla="*/ 1968215 h 4297270"/>
                  <a:gd name="connsiteX41" fmla="*/ 1849303 w 5502690"/>
                  <a:gd name="connsiteY41" fmla="*/ 1841102 h 4297270"/>
                  <a:gd name="connsiteX42" fmla="*/ 1742692 w 5502690"/>
                  <a:gd name="connsiteY42" fmla="*/ 1808298 h 4297270"/>
                  <a:gd name="connsiteX43" fmla="*/ 1668883 w 5502690"/>
                  <a:gd name="connsiteY43" fmla="*/ 1763194 h 4297270"/>
                  <a:gd name="connsiteX44" fmla="*/ 1504865 w 5502690"/>
                  <a:gd name="connsiteY44" fmla="*/ 1726289 h 4297270"/>
                  <a:gd name="connsiteX45" fmla="*/ 1357249 w 5502690"/>
                  <a:gd name="connsiteY45" fmla="*/ 1615577 h 4297270"/>
                  <a:gd name="connsiteX46" fmla="*/ 1295742 w 5502690"/>
                  <a:gd name="connsiteY46" fmla="*/ 1488464 h 4297270"/>
                  <a:gd name="connsiteX47" fmla="*/ 1217834 w 5502690"/>
                  <a:gd name="connsiteY47" fmla="*/ 1472062 h 4297270"/>
                  <a:gd name="connsiteX48" fmla="*/ 1123524 w 5502690"/>
                  <a:gd name="connsiteY48" fmla="*/ 1455659 h 4297270"/>
                  <a:gd name="connsiteX49" fmla="*/ 1041515 w 5502690"/>
                  <a:gd name="connsiteY49" fmla="*/ 1426957 h 4297270"/>
                  <a:gd name="connsiteX50" fmla="*/ 951305 w 5502690"/>
                  <a:gd name="connsiteY50" fmla="*/ 1377751 h 4297270"/>
                  <a:gd name="connsiteX51" fmla="*/ 897999 w 5502690"/>
                  <a:gd name="connsiteY51" fmla="*/ 1344948 h 4297270"/>
                  <a:gd name="connsiteX52" fmla="*/ 824191 w 5502690"/>
                  <a:gd name="connsiteY52" fmla="*/ 1312144 h 4297270"/>
                  <a:gd name="connsiteX53" fmla="*/ 754483 w 5502690"/>
                  <a:gd name="connsiteY53" fmla="*/ 1299843 h 4297270"/>
                  <a:gd name="connsiteX54" fmla="*/ 692976 w 5502690"/>
                  <a:gd name="connsiteY54" fmla="*/ 1250636 h 4297270"/>
                  <a:gd name="connsiteX55" fmla="*/ 627369 w 5502690"/>
                  <a:gd name="connsiteY55" fmla="*/ 1209633 h 4297270"/>
                  <a:gd name="connsiteX56" fmla="*/ 602767 w 5502690"/>
                  <a:gd name="connsiteY56" fmla="*/ 1123524 h 4297270"/>
                  <a:gd name="connsiteX57" fmla="*/ 578164 w 5502690"/>
                  <a:gd name="connsiteY57" fmla="*/ 1021012 h 4297270"/>
                  <a:gd name="connsiteX58" fmla="*/ 549461 w 5502690"/>
                  <a:gd name="connsiteY58" fmla="*/ 885697 h 4297270"/>
                  <a:gd name="connsiteX59" fmla="*/ 471553 w 5502690"/>
                  <a:gd name="connsiteY59" fmla="*/ 787285 h 4297270"/>
                  <a:gd name="connsiteX60" fmla="*/ 299333 w 5502690"/>
                  <a:gd name="connsiteY60" fmla="*/ 623268 h 4297270"/>
                  <a:gd name="connsiteX61" fmla="*/ 246028 w 5502690"/>
                  <a:gd name="connsiteY61" fmla="*/ 508456 h 4297270"/>
                  <a:gd name="connsiteX62" fmla="*/ 151718 w 5502690"/>
                  <a:gd name="connsiteY62" fmla="*/ 266529 h 4297270"/>
                  <a:gd name="connsiteX63" fmla="*/ 0 w 5502690"/>
                  <a:gd name="connsiteY63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61604 w 5502690"/>
                  <a:gd name="connsiteY38" fmla="*/ 2050224 h 4297270"/>
                  <a:gd name="connsiteX39" fmla="*/ 1742692 w 5502690"/>
                  <a:gd name="connsiteY39" fmla="*/ 1968215 h 4297270"/>
                  <a:gd name="connsiteX40" fmla="*/ 1849303 w 5502690"/>
                  <a:gd name="connsiteY40" fmla="*/ 1841102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849303 w 5502690"/>
                  <a:gd name="connsiteY40" fmla="*/ 1841102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779596 w 5502690"/>
                  <a:gd name="connsiteY40" fmla="*/ 1919010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718090 w 5502690"/>
                  <a:gd name="connsiteY40" fmla="*/ 1878006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742692 w 5502690"/>
                  <a:gd name="connsiteY41" fmla="*/ 1808298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668883 w 5502690"/>
                  <a:gd name="connsiteY42" fmla="*/ 1763194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49970 w 5502690"/>
                  <a:gd name="connsiteY42" fmla="*/ 1816499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49970 w 5502690"/>
                  <a:gd name="connsiteY42" fmla="*/ 1816499 h 4297270"/>
                  <a:gd name="connsiteX43" fmla="*/ 1504865 w 5502690"/>
                  <a:gd name="connsiteY43" fmla="*/ 1726289 h 4297270"/>
                  <a:gd name="connsiteX44" fmla="*/ 1357249 w 5502690"/>
                  <a:gd name="connsiteY44" fmla="*/ 1615577 h 4297270"/>
                  <a:gd name="connsiteX45" fmla="*/ 1295742 w 5502690"/>
                  <a:gd name="connsiteY45" fmla="*/ 1488464 h 4297270"/>
                  <a:gd name="connsiteX46" fmla="*/ 1217834 w 5502690"/>
                  <a:gd name="connsiteY46" fmla="*/ 1472062 h 4297270"/>
                  <a:gd name="connsiteX47" fmla="*/ 1123524 w 5502690"/>
                  <a:gd name="connsiteY47" fmla="*/ 1455659 h 4297270"/>
                  <a:gd name="connsiteX48" fmla="*/ 1041515 w 5502690"/>
                  <a:gd name="connsiteY48" fmla="*/ 1426957 h 4297270"/>
                  <a:gd name="connsiteX49" fmla="*/ 951305 w 5502690"/>
                  <a:gd name="connsiteY49" fmla="*/ 1377751 h 4297270"/>
                  <a:gd name="connsiteX50" fmla="*/ 897999 w 5502690"/>
                  <a:gd name="connsiteY50" fmla="*/ 1344948 h 4297270"/>
                  <a:gd name="connsiteX51" fmla="*/ 824191 w 5502690"/>
                  <a:gd name="connsiteY51" fmla="*/ 1312144 h 4297270"/>
                  <a:gd name="connsiteX52" fmla="*/ 754483 w 5502690"/>
                  <a:gd name="connsiteY52" fmla="*/ 1299843 h 4297270"/>
                  <a:gd name="connsiteX53" fmla="*/ 692976 w 5502690"/>
                  <a:gd name="connsiteY53" fmla="*/ 1250636 h 4297270"/>
                  <a:gd name="connsiteX54" fmla="*/ 627369 w 5502690"/>
                  <a:gd name="connsiteY54" fmla="*/ 1209633 h 4297270"/>
                  <a:gd name="connsiteX55" fmla="*/ 602767 w 5502690"/>
                  <a:gd name="connsiteY55" fmla="*/ 1123524 h 4297270"/>
                  <a:gd name="connsiteX56" fmla="*/ 578164 w 5502690"/>
                  <a:gd name="connsiteY56" fmla="*/ 1021012 h 4297270"/>
                  <a:gd name="connsiteX57" fmla="*/ 549461 w 5502690"/>
                  <a:gd name="connsiteY57" fmla="*/ 885697 h 4297270"/>
                  <a:gd name="connsiteX58" fmla="*/ 471553 w 5502690"/>
                  <a:gd name="connsiteY58" fmla="*/ 787285 h 4297270"/>
                  <a:gd name="connsiteX59" fmla="*/ 299333 w 5502690"/>
                  <a:gd name="connsiteY59" fmla="*/ 623268 h 4297270"/>
                  <a:gd name="connsiteX60" fmla="*/ 246028 w 5502690"/>
                  <a:gd name="connsiteY60" fmla="*/ 508456 h 4297270"/>
                  <a:gd name="connsiteX61" fmla="*/ 151718 w 5502690"/>
                  <a:gd name="connsiteY61" fmla="*/ 266529 h 4297270"/>
                  <a:gd name="connsiteX62" fmla="*/ 0 w 5502690"/>
                  <a:gd name="connsiteY62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4865 w 5502690"/>
                  <a:gd name="connsiteY42" fmla="*/ 1726289 h 4297270"/>
                  <a:gd name="connsiteX43" fmla="*/ 1357249 w 5502690"/>
                  <a:gd name="connsiteY43" fmla="*/ 1615577 h 4297270"/>
                  <a:gd name="connsiteX44" fmla="*/ 1295742 w 5502690"/>
                  <a:gd name="connsiteY44" fmla="*/ 1488464 h 4297270"/>
                  <a:gd name="connsiteX45" fmla="*/ 1217834 w 5502690"/>
                  <a:gd name="connsiteY45" fmla="*/ 1472062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295742 w 5502690"/>
                  <a:gd name="connsiteY44" fmla="*/ 1488464 h 4297270"/>
                  <a:gd name="connsiteX45" fmla="*/ 1217834 w 5502690"/>
                  <a:gd name="connsiteY45" fmla="*/ 1472062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295742 w 5502690"/>
                  <a:gd name="connsiteY44" fmla="*/ 1488464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23524 w 5502690"/>
                  <a:gd name="connsiteY46" fmla="*/ 1455659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578164 w 5502690"/>
                  <a:gd name="connsiteY55" fmla="*/ 1021012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663575 w 5502690"/>
                  <a:gd name="connsiteY55" fmla="*/ 955697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663575 w 5502690"/>
                  <a:gd name="connsiteY55" fmla="*/ 955697 h 4297270"/>
                  <a:gd name="connsiteX56" fmla="*/ 549461 w 5502690"/>
                  <a:gd name="connsiteY56" fmla="*/ 885697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602767 w 5502690"/>
                  <a:gd name="connsiteY54" fmla="*/ 1123524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627369 w 5502690"/>
                  <a:gd name="connsiteY53" fmla="*/ 1209633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692976 w 5502690"/>
                  <a:gd name="connsiteY52" fmla="*/ 1250636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754483 w 5502690"/>
                  <a:gd name="connsiteY51" fmla="*/ 1299843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824191 w 5502690"/>
                  <a:gd name="connsiteY50" fmla="*/ 1312144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1140714 w 5502690"/>
                  <a:gd name="connsiteY50" fmla="*/ 1136298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897999 w 5502690"/>
                  <a:gd name="connsiteY49" fmla="*/ 1344948 h 4297270"/>
                  <a:gd name="connsiteX50" fmla="*/ 1150762 w 5502690"/>
                  <a:gd name="connsiteY50" fmla="*/ 1096105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1058773 w 5502690"/>
                  <a:gd name="connsiteY49" fmla="*/ 1209295 h 4297270"/>
                  <a:gd name="connsiteX50" fmla="*/ 1150762 w 5502690"/>
                  <a:gd name="connsiteY50" fmla="*/ 1096105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1058773 w 5502690"/>
                  <a:gd name="connsiteY49" fmla="*/ 1209295 h 4297270"/>
                  <a:gd name="connsiteX50" fmla="*/ 1060327 w 5502690"/>
                  <a:gd name="connsiteY50" fmla="*/ 1131274 h 4297270"/>
                  <a:gd name="connsiteX51" fmla="*/ 1065982 w 5502690"/>
                  <a:gd name="connsiteY51" fmla="*/ 1078779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951305 w 5502690"/>
                  <a:gd name="connsiteY48" fmla="*/ 1377751 h 4297270"/>
                  <a:gd name="connsiteX49" fmla="*/ 1058773 w 5502690"/>
                  <a:gd name="connsiteY49" fmla="*/ 1209295 h 4297270"/>
                  <a:gd name="connsiteX50" fmla="*/ 1060327 w 5502690"/>
                  <a:gd name="connsiteY50" fmla="*/ 1131274 h 4297270"/>
                  <a:gd name="connsiteX51" fmla="*/ 1035837 w 5502690"/>
                  <a:gd name="connsiteY51" fmla="*/ 1113948 h 4297270"/>
                  <a:gd name="connsiteX52" fmla="*/ 964282 w 5502690"/>
                  <a:gd name="connsiteY52" fmla="*/ 1014500 h 4297270"/>
                  <a:gd name="connsiteX53" fmla="*/ 843408 w 5502690"/>
                  <a:gd name="connsiteY53" fmla="*/ 1003642 h 4297270"/>
                  <a:gd name="connsiteX54" fmla="*/ 763541 w 5502690"/>
                  <a:gd name="connsiteY54" fmla="*/ 972799 h 4297270"/>
                  <a:gd name="connsiteX55" fmla="*/ 663575 w 5502690"/>
                  <a:gd name="connsiteY55" fmla="*/ 955697 h 4297270"/>
                  <a:gd name="connsiteX56" fmla="*/ 569558 w 5502690"/>
                  <a:gd name="connsiteY56" fmla="*/ 860576 h 4297270"/>
                  <a:gd name="connsiteX57" fmla="*/ 471553 w 5502690"/>
                  <a:gd name="connsiteY57" fmla="*/ 787285 h 4297270"/>
                  <a:gd name="connsiteX58" fmla="*/ 299333 w 5502690"/>
                  <a:gd name="connsiteY58" fmla="*/ 623268 h 4297270"/>
                  <a:gd name="connsiteX59" fmla="*/ 246028 w 5502690"/>
                  <a:gd name="connsiteY59" fmla="*/ 508456 h 4297270"/>
                  <a:gd name="connsiteX60" fmla="*/ 151718 w 5502690"/>
                  <a:gd name="connsiteY60" fmla="*/ 266529 h 4297270"/>
                  <a:gd name="connsiteX61" fmla="*/ 0 w 5502690"/>
                  <a:gd name="connsiteY61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41515 w 5502690"/>
                  <a:gd name="connsiteY47" fmla="*/ 1426957 h 4297270"/>
                  <a:gd name="connsiteX48" fmla="*/ 1058773 w 5502690"/>
                  <a:gd name="connsiteY48" fmla="*/ 1209295 h 4297270"/>
                  <a:gd name="connsiteX49" fmla="*/ 1060327 w 5502690"/>
                  <a:gd name="connsiteY49" fmla="*/ 1131274 h 4297270"/>
                  <a:gd name="connsiteX50" fmla="*/ 1035837 w 5502690"/>
                  <a:gd name="connsiteY50" fmla="*/ 1113948 h 4297270"/>
                  <a:gd name="connsiteX51" fmla="*/ 964282 w 5502690"/>
                  <a:gd name="connsiteY51" fmla="*/ 1014500 h 4297270"/>
                  <a:gd name="connsiteX52" fmla="*/ 843408 w 5502690"/>
                  <a:gd name="connsiteY52" fmla="*/ 1003642 h 4297270"/>
                  <a:gd name="connsiteX53" fmla="*/ 763541 w 5502690"/>
                  <a:gd name="connsiteY53" fmla="*/ 972799 h 4297270"/>
                  <a:gd name="connsiteX54" fmla="*/ 663575 w 5502690"/>
                  <a:gd name="connsiteY54" fmla="*/ 955697 h 4297270"/>
                  <a:gd name="connsiteX55" fmla="*/ 569558 w 5502690"/>
                  <a:gd name="connsiteY55" fmla="*/ 860576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58693 w 5502690"/>
                  <a:gd name="connsiteY46" fmla="*/ 1239620 h 4297270"/>
                  <a:gd name="connsiteX47" fmla="*/ 1058773 w 5502690"/>
                  <a:gd name="connsiteY47" fmla="*/ 1209295 h 4297270"/>
                  <a:gd name="connsiteX48" fmla="*/ 1060327 w 5502690"/>
                  <a:gd name="connsiteY48" fmla="*/ 1131274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63575 w 5502690"/>
                  <a:gd name="connsiteY53" fmla="*/ 955697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058773 w 5502690"/>
                  <a:gd name="connsiteY47" fmla="*/ 1209295 h 4297270"/>
                  <a:gd name="connsiteX48" fmla="*/ 1060327 w 5502690"/>
                  <a:gd name="connsiteY48" fmla="*/ 1131274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63575 w 5502690"/>
                  <a:gd name="connsiteY53" fmla="*/ 955697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0327 w 5502690"/>
                  <a:gd name="connsiteY48" fmla="*/ 1131274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63575 w 5502690"/>
                  <a:gd name="connsiteY53" fmla="*/ 955697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63575 w 5502690"/>
                  <a:gd name="connsiteY53" fmla="*/ 955697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658551 w 5502690"/>
                  <a:gd name="connsiteY53" fmla="*/ 940624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763541 w 5502690"/>
                  <a:gd name="connsiteY52" fmla="*/ 972799 h 4297270"/>
                  <a:gd name="connsiteX53" fmla="*/ 774107 w 5502690"/>
                  <a:gd name="connsiteY53" fmla="*/ 764778 h 4297270"/>
                  <a:gd name="connsiteX54" fmla="*/ 569558 w 5502690"/>
                  <a:gd name="connsiteY54" fmla="*/ 860576 h 4297270"/>
                  <a:gd name="connsiteX55" fmla="*/ 471553 w 5502690"/>
                  <a:gd name="connsiteY55" fmla="*/ 787285 h 4297270"/>
                  <a:gd name="connsiteX56" fmla="*/ 299333 w 5502690"/>
                  <a:gd name="connsiteY56" fmla="*/ 623268 h 4297270"/>
                  <a:gd name="connsiteX57" fmla="*/ 246028 w 5502690"/>
                  <a:gd name="connsiteY57" fmla="*/ 508456 h 4297270"/>
                  <a:gd name="connsiteX58" fmla="*/ 151718 w 5502690"/>
                  <a:gd name="connsiteY58" fmla="*/ 266529 h 4297270"/>
                  <a:gd name="connsiteX59" fmla="*/ 0 w 5502690"/>
                  <a:gd name="connsiteY59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842823 w 5502690"/>
                  <a:gd name="connsiteY52" fmla="*/ 855394 h 4297270"/>
                  <a:gd name="connsiteX53" fmla="*/ 763541 w 5502690"/>
                  <a:gd name="connsiteY53" fmla="*/ 972799 h 4297270"/>
                  <a:gd name="connsiteX54" fmla="*/ 774107 w 5502690"/>
                  <a:gd name="connsiteY54" fmla="*/ 764778 h 4297270"/>
                  <a:gd name="connsiteX55" fmla="*/ 569558 w 5502690"/>
                  <a:gd name="connsiteY55" fmla="*/ 860576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43408 w 5502690"/>
                  <a:gd name="connsiteY51" fmla="*/ 1003642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569558 w 5502690"/>
                  <a:gd name="connsiteY55" fmla="*/ 860576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569558 w 5502690"/>
                  <a:gd name="connsiteY55" fmla="*/ 860576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690139 w 5502690"/>
                  <a:gd name="connsiteY55" fmla="*/ 629464 h 4297270"/>
                  <a:gd name="connsiteX56" fmla="*/ 471553 w 5502690"/>
                  <a:gd name="connsiteY56" fmla="*/ 787285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690139 w 5502690"/>
                  <a:gd name="connsiteY55" fmla="*/ 629464 h 4297270"/>
                  <a:gd name="connsiteX56" fmla="*/ 642375 w 5502690"/>
                  <a:gd name="connsiteY56" fmla="*/ 556173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715259 w 5502690"/>
                  <a:gd name="connsiteY55" fmla="*/ 634488 h 4297270"/>
                  <a:gd name="connsiteX56" fmla="*/ 642375 w 5502690"/>
                  <a:gd name="connsiteY56" fmla="*/ 556173 h 4297270"/>
                  <a:gd name="connsiteX57" fmla="*/ 299333 w 5502690"/>
                  <a:gd name="connsiteY57" fmla="*/ 623268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715259 w 5502690"/>
                  <a:gd name="connsiteY55" fmla="*/ 634488 h 4297270"/>
                  <a:gd name="connsiteX56" fmla="*/ 642375 w 5502690"/>
                  <a:gd name="connsiteY56" fmla="*/ 556173 h 4297270"/>
                  <a:gd name="connsiteX57" fmla="*/ 560590 w 5502690"/>
                  <a:gd name="connsiteY57" fmla="*/ 477567 h 4297270"/>
                  <a:gd name="connsiteX58" fmla="*/ 246028 w 5502690"/>
                  <a:gd name="connsiteY58" fmla="*/ 508456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396191 w 5502690"/>
                  <a:gd name="connsiteY0" fmla="*/ 4297270 h 4297270"/>
                  <a:gd name="connsiteX1" fmla="*/ 5404392 w 5502690"/>
                  <a:gd name="connsiteY1" fmla="*/ 4227563 h 4297270"/>
                  <a:gd name="connsiteX2" fmla="*/ 5453597 w 5502690"/>
                  <a:gd name="connsiteY2" fmla="*/ 4092248 h 4297270"/>
                  <a:gd name="connsiteX3" fmla="*/ 5494602 w 5502690"/>
                  <a:gd name="connsiteY3" fmla="*/ 3993837 h 4297270"/>
                  <a:gd name="connsiteX4" fmla="*/ 5498702 w 5502690"/>
                  <a:gd name="connsiteY4" fmla="*/ 3891326 h 4297270"/>
                  <a:gd name="connsiteX5" fmla="*/ 5449497 w 5502690"/>
                  <a:gd name="connsiteY5" fmla="*/ 3866723 h 4297270"/>
                  <a:gd name="connsiteX6" fmla="*/ 5260876 w 5502690"/>
                  <a:gd name="connsiteY6" fmla="*/ 3866723 h 4297270"/>
                  <a:gd name="connsiteX7" fmla="*/ 5187068 w 5502690"/>
                  <a:gd name="connsiteY7" fmla="*/ 3838020 h 4297270"/>
                  <a:gd name="connsiteX8" fmla="*/ 5133762 w 5502690"/>
                  <a:gd name="connsiteY8" fmla="*/ 3788815 h 4297270"/>
                  <a:gd name="connsiteX9" fmla="*/ 5096858 w 5502690"/>
                  <a:gd name="connsiteY9" fmla="*/ 3739609 h 4297270"/>
                  <a:gd name="connsiteX10" fmla="*/ 5002548 w 5502690"/>
                  <a:gd name="connsiteY10" fmla="*/ 3678102 h 4297270"/>
                  <a:gd name="connsiteX11" fmla="*/ 4883635 w 5502690"/>
                  <a:gd name="connsiteY11" fmla="*/ 3637098 h 4297270"/>
                  <a:gd name="connsiteX12" fmla="*/ 4740119 w 5502690"/>
                  <a:gd name="connsiteY12" fmla="*/ 3596094 h 4297270"/>
                  <a:gd name="connsiteX13" fmla="*/ 4576102 w 5502690"/>
                  <a:gd name="connsiteY13" fmla="*/ 3522285 h 4297270"/>
                  <a:gd name="connsiteX14" fmla="*/ 4371079 w 5502690"/>
                  <a:gd name="connsiteY14" fmla="*/ 3403372 h 4297270"/>
                  <a:gd name="connsiteX15" fmla="*/ 4264467 w 5502690"/>
                  <a:gd name="connsiteY15" fmla="*/ 3350066 h 4297270"/>
                  <a:gd name="connsiteX16" fmla="*/ 4120951 w 5502690"/>
                  <a:gd name="connsiteY16" fmla="*/ 3309063 h 4297270"/>
                  <a:gd name="connsiteX17" fmla="*/ 3977436 w 5502690"/>
                  <a:gd name="connsiteY17" fmla="*/ 3296761 h 4297270"/>
                  <a:gd name="connsiteX18" fmla="*/ 3825719 w 5502690"/>
                  <a:gd name="connsiteY18" fmla="*/ 3218852 h 4297270"/>
                  <a:gd name="connsiteX19" fmla="*/ 3715007 w 5502690"/>
                  <a:gd name="connsiteY19" fmla="*/ 3153245 h 4297270"/>
                  <a:gd name="connsiteX20" fmla="*/ 3604295 w 5502690"/>
                  <a:gd name="connsiteY20" fmla="*/ 3083537 h 4297270"/>
                  <a:gd name="connsiteX21" fmla="*/ 3481281 w 5502690"/>
                  <a:gd name="connsiteY21" fmla="*/ 3046633 h 4297270"/>
                  <a:gd name="connsiteX22" fmla="*/ 3436177 w 5502690"/>
                  <a:gd name="connsiteY22" fmla="*/ 2993328 h 4297270"/>
                  <a:gd name="connsiteX23" fmla="*/ 3448478 w 5502690"/>
                  <a:gd name="connsiteY23" fmla="*/ 2907218 h 4297270"/>
                  <a:gd name="connsiteX24" fmla="*/ 3362368 w 5502690"/>
                  <a:gd name="connsiteY24" fmla="*/ 2907218 h 4297270"/>
                  <a:gd name="connsiteX25" fmla="*/ 3161447 w 5502690"/>
                  <a:gd name="connsiteY25" fmla="*/ 2858012 h 4297270"/>
                  <a:gd name="connsiteX26" fmla="*/ 3075338 w 5502690"/>
                  <a:gd name="connsiteY26" fmla="*/ 2784205 h 4297270"/>
                  <a:gd name="connsiteX27" fmla="*/ 3042534 w 5502690"/>
                  <a:gd name="connsiteY27" fmla="*/ 2702196 h 4297270"/>
                  <a:gd name="connsiteX28" fmla="*/ 3050734 w 5502690"/>
                  <a:gd name="connsiteY28" fmla="*/ 2603785 h 4297270"/>
                  <a:gd name="connsiteX29" fmla="*/ 3013830 w 5502690"/>
                  <a:gd name="connsiteY29" fmla="*/ 2484872 h 4297270"/>
                  <a:gd name="connsiteX30" fmla="*/ 2911319 w 5502690"/>
                  <a:gd name="connsiteY30" fmla="*/ 2386462 h 4297270"/>
                  <a:gd name="connsiteX31" fmla="*/ 2673493 w 5502690"/>
                  <a:gd name="connsiteY31" fmla="*/ 2247046 h 4297270"/>
                  <a:gd name="connsiteX32" fmla="*/ 2480772 w 5502690"/>
                  <a:gd name="connsiteY32" fmla="*/ 2386461 h 4297270"/>
                  <a:gd name="connsiteX33" fmla="*/ 2312654 w 5502690"/>
                  <a:gd name="connsiteY33" fmla="*/ 2406964 h 4297270"/>
                  <a:gd name="connsiteX34" fmla="*/ 2275750 w 5502690"/>
                  <a:gd name="connsiteY34" fmla="*/ 2267548 h 4297270"/>
                  <a:gd name="connsiteX35" fmla="*/ 2259347 w 5502690"/>
                  <a:gd name="connsiteY35" fmla="*/ 2197841 h 4297270"/>
                  <a:gd name="connsiteX36" fmla="*/ 2119933 w 5502690"/>
                  <a:gd name="connsiteY36" fmla="*/ 2144536 h 4297270"/>
                  <a:gd name="connsiteX37" fmla="*/ 1960015 w 5502690"/>
                  <a:gd name="connsiteY37" fmla="*/ 2099430 h 4297270"/>
                  <a:gd name="connsiteX38" fmla="*/ 1882106 w 5502690"/>
                  <a:gd name="connsiteY38" fmla="*/ 2042024 h 4297270"/>
                  <a:gd name="connsiteX39" fmla="*/ 1742692 w 5502690"/>
                  <a:gd name="connsiteY39" fmla="*/ 1968215 h 4297270"/>
                  <a:gd name="connsiteX40" fmla="*/ 1668885 w 5502690"/>
                  <a:gd name="connsiteY40" fmla="*/ 1906709 h 4297270"/>
                  <a:gd name="connsiteX41" fmla="*/ 1607377 w 5502690"/>
                  <a:gd name="connsiteY41" fmla="*/ 1857504 h 4297270"/>
                  <a:gd name="connsiteX42" fmla="*/ 1508966 w 5502690"/>
                  <a:gd name="connsiteY42" fmla="*/ 1754992 h 4297270"/>
                  <a:gd name="connsiteX43" fmla="*/ 1357249 w 5502690"/>
                  <a:gd name="connsiteY43" fmla="*/ 1615577 h 4297270"/>
                  <a:gd name="connsiteX44" fmla="*/ 1330911 w 5502690"/>
                  <a:gd name="connsiteY44" fmla="*/ 1443247 h 4297270"/>
                  <a:gd name="connsiteX45" fmla="*/ 1258027 w 5502690"/>
                  <a:gd name="connsiteY45" fmla="*/ 1341433 h 4297270"/>
                  <a:gd name="connsiteX46" fmla="*/ 1188838 w 5502690"/>
                  <a:gd name="connsiteY46" fmla="*/ 1294886 h 4297270"/>
                  <a:gd name="connsiteX47" fmla="*/ 1103991 w 5502690"/>
                  <a:gd name="connsiteY47" fmla="*/ 1229392 h 4297270"/>
                  <a:gd name="connsiteX48" fmla="*/ 1065351 w 5502690"/>
                  <a:gd name="connsiteY48" fmla="*/ 1161419 h 4297270"/>
                  <a:gd name="connsiteX49" fmla="*/ 1035837 w 5502690"/>
                  <a:gd name="connsiteY49" fmla="*/ 1113948 h 4297270"/>
                  <a:gd name="connsiteX50" fmla="*/ 964282 w 5502690"/>
                  <a:gd name="connsiteY50" fmla="*/ 1014500 h 4297270"/>
                  <a:gd name="connsiteX51" fmla="*/ 893650 w 5502690"/>
                  <a:gd name="connsiteY51" fmla="*/ 918231 h 4297270"/>
                  <a:gd name="connsiteX52" fmla="*/ 842823 w 5502690"/>
                  <a:gd name="connsiteY52" fmla="*/ 855394 h 4297270"/>
                  <a:gd name="connsiteX53" fmla="*/ 813783 w 5502690"/>
                  <a:gd name="connsiteY53" fmla="*/ 817050 h 4297270"/>
                  <a:gd name="connsiteX54" fmla="*/ 774107 w 5502690"/>
                  <a:gd name="connsiteY54" fmla="*/ 764778 h 4297270"/>
                  <a:gd name="connsiteX55" fmla="*/ 715259 w 5502690"/>
                  <a:gd name="connsiteY55" fmla="*/ 634488 h 4297270"/>
                  <a:gd name="connsiteX56" fmla="*/ 642375 w 5502690"/>
                  <a:gd name="connsiteY56" fmla="*/ 556173 h 4297270"/>
                  <a:gd name="connsiteX57" fmla="*/ 560590 w 5502690"/>
                  <a:gd name="connsiteY57" fmla="*/ 477567 h 4297270"/>
                  <a:gd name="connsiteX58" fmla="*/ 522358 w 5502690"/>
                  <a:gd name="connsiteY58" fmla="*/ 392900 h 4297270"/>
                  <a:gd name="connsiteX59" fmla="*/ 151718 w 5502690"/>
                  <a:gd name="connsiteY59" fmla="*/ 266529 h 4297270"/>
                  <a:gd name="connsiteX60" fmla="*/ 0 w 5502690"/>
                  <a:gd name="connsiteY60" fmla="*/ 0 h 4297270"/>
                  <a:gd name="connsiteX0" fmla="*/ 5244473 w 5350972"/>
                  <a:gd name="connsiteY0" fmla="*/ 4030741 h 4030741"/>
                  <a:gd name="connsiteX1" fmla="*/ 5252674 w 5350972"/>
                  <a:gd name="connsiteY1" fmla="*/ 3961034 h 4030741"/>
                  <a:gd name="connsiteX2" fmla="*/ 5301879 w 5350972"/>
                  <a:gd name="connsiteY2" fmla="*/ 3825719 h 4030741"/>
                  <a:gd name="connsiteX3" fmla="*/ 5342884 w 5350972"/>
                  <a:gd name="connsiteY3" fmla="*/ 3727308 h 4030741"/>
                  <a:gd name="connsiteX4" fmla="*/ 5346984 w 5350972"/>
                  <a:gd name="connsiteY4" fmla="*/ 3624797 h 4030741"/>
                  <a:gd name="connsiteX5" fmla="*/ 5297779 w 5350972"/>
                  <a:gd name="connsiteY5" fmla="*/ 3600194 h 4030741"/>
                  <a:gd name="connsiteX6" fmla="*/ 5109158 w 5350972"/>
                  <a:gd name="connsiteY6" fmla="*/ 3600194 h 4030741"/>
                  <a:gd name="connsiteX7" fmla="*/ 5035350 w 5350972"/>
                  <a:gd name="connsiteY7" fmla="*/ 3571491 h 4030741"/>
                  <a:gd name="connsiteX8" fmla="*/ 4982044 w 5350972"/>
                  <a:gd name="connsiteY8" fmla="*/ 3522286 h 4030741"/>
                  <a:gd name="connsiteX9" fmla="*/ 4945140 w 5350972"/>
                  <a:gd name="connsiteY9" fmla="*/ 3473080 h 4030741"/>
                  <a:gd name="connsiteX10" fmla="*/ 4850830 w 5350972"/>
                  <a:gd name="connsiteY10" fmla="*/ 3411573 h 4030741"/>
                  <a:gd name="connsiteX11" fmla="*/ 4731917 w 5350972"/>
                  <a:gd name="connsiteY11" fmla="*/ 3370569 h 4030741"/>
                  <a:gd name="connsiteX12" fmla="*/ 4588401 w 5350972"/>
                  <a:gd name="connsiteY12" fmla="*/ 3329565 h 4030741"/>
                  <a:gd name="connsiteX13" fmla="*/ 4424384 w 5350972"/>
                  <a:gd name="connsiteY13" fmla="*/ 3255756 h 4030741"/>
                  <a:gd name="connsiteX14" fmla="*/ 4219361 w 5350972"/>
                  <a:gd name="connsiteY14" fmla="*/ 3136843 h 4030741"/>
                  <a:gd name="connsiteX15" fmla="*/ 4112749 w 5350972"/>
                  <a:gd name="connsiteY15" fmla="*/ 3083537 h 4030741"/>
                  <a:gd name="connsiteX16" fmla="*/ 3969233 w 5350972"/>
                  <a:gd name="connsiteY16" fmla="*/ 3042534 h 4030741"/>
                  <a:gd name="connsiteX17" fmla="*/ 3825718 w 5350972"/>
                  <a:gd name="connsiteY17" fmla="*/ 3030232 h 4030741"/>
                  <a:gd name="connsiteX18" fmla="*/ 3674001 w 5350972"/>
                  <a:gd name="connsiteY18" fmla="*/ 2952323 h 4030741"/>
                  <a:gd name="connsiteX19" fmla="*/ 3563289 w 5350972"/>
                  <a:gd name="connsiteY19" fmla="*/ 2886716 h 4030741"/>
                  <a:gd name="connsiteX20" fmla="*/ 3452577 w 5350972"/>
                  <a:gd name="connsiteY20" fmla="*/ 2817008 h 4030741"/>
                  <a:gd name="connsiteX21" fmla="*/ 3329563 w 5350972"/>
                  <a:gd name="connsiteY21" fmla="*/ 2780104 h 4030741"/>
                  <a:gd name="connsiteX22" fmla="*/ 3284459 w 5350972"/>
                  <a:gd name="connsiteY22" fmla="*/ 2726799 h 4030741"/>
                  <a:gd name="connsiteX23" fmla="*/ 3296760 w 5350972"/>
                  <a:gd name="connsiteY23" fmla="*/ 2640689 h 4030741"/>
                  <a:gd name="connsiteX24" fmla="*/ 3210650 w 5350972"/>
                  <a:gd name="connsiteY24" fmla="*/ 2640689 h 4030741"/>
                  <a:gd name="connsiteX25" fmla="*/ 3009729 w 5350972"/>
                  <a:gd name="connsiteY25" fmla="*/ 2591483 h 4030741"/>
                  <a:gd name="connsiteX26" fmla="*/ 2923620 w 5350972"/>
                  <a:gd name="connsiteY26" fmla="*/ 2517676 h 4030741"/>
                  <a:gd name="connsiteX27" fmla="*/ 2890816 w 5350972"/>
                  <a:gd name="connsiteY27" fmla="*/ 2435667 h 4030741"/>
                  <a:gd name="connsiteX28" fmla="*/ 2899016 w 5350972"/>
                  <a:gd name="connsiteY28" fmla="*/ 2337256 h 4030741"/>
                  <a:gd name="connsiteX29" fmla="*/ 2862112 w 5350972"/>
                  <a:gd name="connsiteY29" fmla="*/ 2218343 h 4030741"/>
                  <a:gd name="connsiteX30" fmla="*/ 2759601 w 5350972"/>
                  <a:gd name="connsiteY30" fmla="*/ 2119933 h 4030741"/>
                  <a:gd name="connsiteX31" fmla="*/ 2521775 w 5350972"/>
                  <a:gd name="connsiteY31" fmla="*/ 1980517 h 4030741"/>
                  <a:gd name="connsiteX32" fmla="*/ 2329054 w 5350972"/>
                  <a:gd name="connsiteY32" fmla="*/ 2119932 h 4030741"/>
                  <a:gd name="connsiteX33" fmla="*/ 2160936 w 5350972"/>
                  <a:gd name="connsiteY33" fmla="*/ 2140435 h 4030741"/>
                  <a:gd name="connsiteX34" fmla="*/ 2124032 w 5350972"/>
                  <a:gd name="connsiteY34" fmla="*/ 2001019 h 4030741"/>
                  <a:gd name="connsiteX35" fmla="*/ 2107629 w 5350972"/>
                  <a:gd name="connsiteY35" fmla="*/ 1931312 h 4030741"/>
                  <a:gd name="connsiteX36" fmla="*/ 1968215 w 5350972"/>
                  <a:gd name="connsiteY36" fmla="*/ 1878007 h 4030741"/>
                  <a:gd name="connsiteX37" fmla="*/ 1808297 w 5350972"/>
                  <a:gd name="connsiteY37" fmla="*/ 1832901 h 4030741"/>
                  <a:gd name="connsiteX38" fmla="*/ 1730388 w 5350972"/>
                  <a:gd name="connsiteY38" fmla="*/ 1775495 h 4030741"/>
                  <a:gd name="connsiteX39" fmla="*/ 1590974 w 5350972"/>
                  <a:gd name="connsiteY39" fmla="*/ 1701686 h 4030741"/>
                  <a:gd name="connsiteX40" fmla="*/ 1517167 w 5350972"/>
                  <a:gd name="connsiteY40" fmla="*/ 1640180 h 4030741"/>
                  <a:gd name="connsiteX41" fmla="*/ 1455659 w 5350972"/>
                  <a:gd name="connsiteY41" fmla="*/ 1590975 h 4030741"/>
                  <a:gd name="connsiteX42" fmla="*/ 1357248 w 5350972"/>
                  <a:gd name="connsiteY42" fmla="*/ 1488463 h 4030741"/>
                  <a:gd name="connsiteX43" fmla="*/ 1205531 w 5350972"/>
                  <a:gd name="connsiteY43" fmla="*/ 1349048 h 4030741"/>
                  <a:gd name="connsiteX44" fmla="*/ 1179193 w 5350972"/>
                  <a:gd name="connsiteY44" fmla="*/ 1176718 h 4030741"/>
                  <a:gd name="connsiteX45" fmla="*/ 1106309 w 5350972"/>
                  <a:gd name="connsiteY45" fmla="*/ 1074904 h 4030741"/>
                  <a:gd name="connsiteX46" fmla="*/ 1037120 w 5350972"/>
                  <a:gd name="connsiteY46" fmla="*/ 1028357 h 4030741"/>
                  <a:gd name="connsiteX47" fmla="*/ 952273 w 5350972"/>
                  <a:gd name="connsiteY47" fmla="*/ 962863 h 4030741"/>
                  <a:gd name="connsiteX48" fmla="*/ 913633 w 5350972"/>
                  <a:gd name="connsiteY48" fmla="*/ 894890 h 4030741"/>
                  <a:gd name="connsiteX49" fmla="*/ 884119 w 5350972"/>
                  <a:gd name="connsiteY49" fmla="*/ 847419 h 4030741"/>
                  <a:gd name="connsiteX50" fmla="*/ 812564 w 5350972"/>
                  <a:gd name="connsiteY50" fmla="*/ 747971 h 4030741"/>
                  <a:gd name="connsiteX51" fmla="*/ 741932 w 5350972"/>
                  <a:gd name="connsiteY51" fmla="*/ 651702 h 4030741"/>
                  <a:gd name="connsiteX52" fmla="*/ 691105 w 5350972"/>
                  <a:gd name="connsiteY52" fmla="*/ 588865 h 4030741"/>
                  <a:gd name="connsiteX53" fmla="*/ 662065 w 5350972"/>
                  <a:gd name="connsiteY53" fmla="*/ 550521 h 4030741"/>
                  <a:gd name="connsiteX54" fmla="*/ 622389 w 5350972"/>
                  <a:gd name="connsiteY54" fmla="*/ 498249 h 4030741"/>
                  <a:gd name="connsiteX55" fmla="*/ 563541 w 5350972"/>
                  <a:gd name="connsiteY55" fmla="*/ 367959 h 4030741"/>
                  <a:gd name="connsiteX56" fmla="*/ 490657 w 5350972"/>
                  <a:gd name="connsiteY56" fmla="*/ 289644 h 4030741"/>
                  <a:gd name="connsiteX57" fmla="*/ 408872 w 5350972"/>
                  <a:gd name="connsiteY57" fmla="*/ 211038 h 4030741"/>
                  <a:gd name="connsiteX58" fmla="*/ 370640 w 5350972"/>
                  <a:gd name="connsiteY58" fmla="*/ 126371 h 4030741"/>
                  <a:gd name="connsiteX59" fmla="*/ 0 w 5350972"/>
                  <a:gd name="connsiteY59" fmla="*/ 0 h 4030741"/>
                  <a:gd name="connsiteX0" fmla="*/ 4873833 w 4980332"/>
                  <a:gd name="connsiteY0" fmla="*/ 3904370 h 3904370"/>
                  <a:gd name="connsiteX1" fmla="*/ 4882034 w 4980332"/>
                  <a:gd name="connsiteY1" fmla="*/ 3834663 h 3904370"/>
                  <a:gd name="connsiteX2" fmla="*/ 4931239 w 4980332"/>
                  <a:gd name="connsiteY2" fmla="*/ 3699348 h 3904370"/>
                  <a:gd name="connsiteX3" fmla="*/ 4972244 w 4980332"/>
                  <a:gd name="connsiteY3" fmla="*/ 3600937 h 3904370"/>
                  <a:gd name="connsiteX4" fmla="*/ 4976344 w 4980332"/>
                  <a:gd name="connsiteY4" fmla="*/ 3498426 h 3904370"/>
                  <a:gd name="connsiteX5" fmla="*/ 4927139 w 4980332"/>
                  <a:gd name="connsiteY5" fmla="*/ 3473823 h 3904370"/>
                  <a:gd name="connsiteX6" fmla="*/ 4738518 w 4980332"/>
                  <a:gd name="connsiteY6" fmla="*/ 3473823 h 3904370"/>
                  <a:gd name="connsiteX7" fmla="*/ 4664710 w 4980332"/>
                  <a:gd name="connsiteY7" fmla="*/ 3445120 h 3904370"/>
                  <a:gd name="connsiteX8" fmla="*/ 4611404 w 4980332"/>
                  <a:gd name="connsiteY8" fmla="*/ 3395915 h 3904370"/>
                  <a:gd name="connsiteX9" fmla="*/ 4574500 w 4980332"/>
                  <a:gd name="connsiteY9" fmla="*/ 3346709 h 3904370"/>
                  <a:gd name="connsiteX10" fmla="*/ 4480190 w 4980332"/>
                  <a:gd name="connsiteY10" fmla="*/ 3285202 h 3904370"/>
                  <a:gd name="connsiteX11" fmla="*/ 4361277 w 4980332"/>
                  <a:gd name="connsiteY11" fmla="*/ 3244198 h 3904370"/>
                  <a:gd name="connsiteX12" fmla="*/ 4217761 w 4980332"/>
                  <a:gd name="connsiteY12" fmla="*/ 3203194 h 3904370"/>
                  <a:gd name="connsiteX13" fmla="*/ 4053744 w 4980332"/>
                  <a:gd name="connsiteY13" fmla="*/ 3129385 h 3904370"/>
                  <a:gd name="connsiteX14" fmla="*/ 3848721 w 4980332"/>
                  <a:gd name="connsiteY14" fmla="*/ 3010472 h 3904370"/>
                  <a:gd name="connsiteX15" fmla="*/ 3742109 w 4980332"/>
                  <a:gd name="connsiteY15" fmla="*/ 2957166 h 3904370"/>
                  <a:gd name="connsiteX16" fmla="*/ 3598593 w 4980332"/>
                  <a:gd name="connsiteY16" fmla="*/ 2916163 h 3904370"/>
                  <a:gd name="connsiteX17" fmla="*/ 3455078 w 4980332"/>
                  <a:gd name="connsiteY17" fmla="*/ 2903861 h 3904370"/>
                  <a:gd name="connsiteX18" fmla="*/ 3303361 w 4980332"/>
                  <a:gd name="connsiteY18" fmla="*/ 2825952 h 3904370"/>
                  <a:gd name="connsiteX19" fmla="*/ 3192649 w 4980332"/>
                  <a:gd name="connsiteY19" fmla="*/ 2760345 h 3904370"/>
                  <a:gd name="connsiteX20" fmla="*/ 3081937 w 4980332"/>
                  <a:gd name="connsiteY20" fmla="*/ 2690637 h 3904370"/>
                  <a:gd name="connsiteX21" fmla="*/ 2958923 w 4980332"/>
                  <a:gd name="connsiteY21" fmla="*/ 2653733 h 3904370"/>
                  <a:gd name="connsiteX22" fmla="*/ 2913819 w 4980332"/>
                  <a:gd name="connsiteY22" fmla="*/ 2600428 h 3904370"/>
                  <a:gd name="connsiteX23" fmla="*/ 2926120 w 4980332"/>
                  <a:gd name="connsiteY23" fmla="*/ 2514318 h 3904370"/>
                  <a:gd name="connsiteX24" fmla="*/ 2840010 w 4980332"/>
                  <a:gd name="connsiteY24" fmla="*/ 2514318 h 3904370"/>
                  <a:gd name="connsiteX25" fmla="*/ 2639089 w 4980332"/>
                  <a:gd name="connsiteY25" fmla="*/ 2465112 h 3904370"/>
                  <a:gd name="connsiteX26" fmla="*/ 2552980 w 4980332"/>
                  <a:gd name="connsiteY26" fmla="*/ 2391305 h 3904370"/>
                  <a:gd name="connsiteX27" fmla="*/ 2520176 w 4980332"/>
                  <a:gd name="connsiteY27" fmla="*/ 2309296 h 3904370"/>
                  <a:gd name="connsiteX28" fmla="*/ 2528376 w 4980332"/>
                  <a:gd name="connsiteY28" fmla="*/ 2210885 h 3904370"/>
                  <a:gd name="connsiteX29" fmla="*/ 2491472 w 4980332"/>
                  <a:gd name="connsiteY29" fmla="*/ 2091972 h 3904370"/>
                  <a:gd name="connsiteX30" fmla="*/ 2388961 w 4980332"/>
                  <a:gd name="connsiteY30" fmla="*/ 1993562 h 3904370"/>
                  <a:gd name="connsiteX31" fmla="*/ 2151135 w 4980332"/>
                  <a:gd name="connsiteY31" fmla="*/ 1854146 h 3904370"/>
                  <a:gd name="connsiteX32" fmla="*/ 1958414 w 4980332"/>
                  <a:gd name="connsiteY32" fmla="*/ 1993561 h 3904370"/>
                  <a:gd name="connsiteX33" fmla="*/ 1790296 w 4980332"/>
                  <a:gd name="connsiteY33" fmla="*/ 2014064 h 3904370"/>
                  <a:gd name="connsiteX34" fmla="*/ 1753392 w 4980332"/>
                  <a:gd name="connsiteY34" fmla="*/ 1874648 h 3904370"/>
                  <a:gd name="connsiteX35" fmla="*/ 1736989 w 4980332"/>
                  <a:gd name="connsiteY35" fmla="*/ 1804941 h 3904370"/>
                  <a:gd name="connsiteX36" fmla="*/ 1597575 w 4980332"/>
                  <a:gd name="connsiteY36" fmla="*/ 1751636 h 3904370"/>
                  <a:gd name="connsiteX37" fmla="*/ 1437657 w 4980332"/>
                  <a:gd name="connsiteY37" fmla="*/ 1706530 h 3904370"/>
                  <a:gd name="connsiteX38" fmla="*/ 1359748 w 4980332"/>
                  <a:gd name="connsiteY38" fmla="*/ 1649124 h 3904370"/>
                  <a:gd name="connsiteX39" fmla="*/ 1220334 w 4980332"/>
                  <a:gd name="connsiteY39" fmla="*/ 1575315 h 3904370"/>
                  <a:gd name="connsiteX40" fmla="*/ 1146527 w 4980332"/>
                  <a:gd name="connsiteY40" fmla="*/ 1513809 h 3904370"/>
                  <a:gd name="connsiteX41" fmla="*/ 1085019 w 4980332"/>
                  <a:gd name="connsiteY41" fmla="*/ 1464604 h 3904370"/>
                  <a:gd name="connsiteX42" fmla="*/ 986608 w 4980332"/>
                  <a:gd name="connsiteY42" fmla="*/ 1362092 h 3904370"/>
                  <a:gd name="connsiteX43" fmla="*/ 834891 w 4980332"/>
                  <a:gd name="connsiteY43" fmla="*/ 1222677 h 3904370"/>
                  <a:gd name="connsiteX44" fmla="*/ 808553 w 4980332"/>
                  <a:gd name="connsiteY44" fmla="*/ 1050347 h 3904370"/>
                  <a:gd name="connsiteX45" fmla="*/ 735669 w 4980332"/>
                  <a:gd name="connsiteY45" fmla="*/ 948533 h 3904370"/>
                  <a:gd name="connsiteX46" fmla="*/ 666480 w 4980332"/>
                  <a:gd name="connsiteY46" fmla="*/ 901986 h 3904370"/>
                  <a:gd name="connsiteX47" fmla="*/ 581633 w 4980332"/>
                  <a:gd name="connsiteY47" fmla="*/ 836492 h 3904370"/>
                  <a:gd name="connsiteX48" fmla="*/ 542993 w 4980332"/>
                  <a:gd name="connsiteY48" fmla="*/ 768519 h 3904370"/>
                  <a:gd name="connsiteX49" fmla="*/ 513479 w 4980332"/>
                  <a:gd name="connsiteY49" fmla="*/ 721048 h 3904370"/>
                  <a:gd name="connsiteX50" fmla="*/ 441924 w 4980332"/>
                  <a:gd name="connsiteY50" fmla="*/ 621600 h 3904370"/>
                  <a:gd name="connsiteX51" fmla="*/ 371292 w 4980332"/>
                  <a:gd name="connsiteY51" fmla="*/ 525331 h 3904370"/>
                  <a:gd name="connsiteX52" fmla="*/ 320465 w 4980332"/>
                  <a:gd name="connsiteY52" fmla="*/ 462494 h 3904370"/>
                  <a:gd name="connsiteX53" fmla="*/ 291425 w 4980332"/>
                  <a:gd name="connsiteY53" fmla="*/ 424150 h 3904370"/>
                  <a:gd name="connsiteX54" fmla="*/ 251749 w 4980332"/>
                  <a:gd name="connsiteY54" fmla="*/ 371878 h 3904370"/>
                  <a:gd name="connsiteX55" fmla="*/ 192901 w 4980332"/>
                  <a:gd name="connsiteY55" fmla="*/ 241588 h 3904370"/>
                  <a:gd name="connsiteX56" fmla="*/ 120017 w 4980332"/>
                  <a:gd name="connsiteY56" fmla="*/ 163273 h 3904370"/>
                  <a:gd name="connsiteX57" fmla="*/ 38232 w 4980332"/>
                  <a:gd name="connsiteY57" fmla="*/ 84667 h 3904370"/>
                  <a:gd name="connsiteX58" fmla="*/ 0 w 4980332"/>
                  <a:gd name="connsiteY58" fmla="*/ 0 h 3904370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676866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316546 w 5005453"/>
                  <a:gd name="connsiteY53" fmla="*/ 479416 h 3959636"/>
                  <a:gd name="connsiteX54" fmla="*/ 276870 w 5005453"/>
                  <a:gd name="connsiteY54" fmla="*/ 427144 h 3959636"/>
                  <a:gd name="connsiteX55" fmla="*/ 218022 w 5005453"/>
                  <a:gd name="connsiteY55" fmla="*/ 296854 h 3959636"/>
                  <a:gd name="connsiteX56" fmla="*/ 145138 w 5005453"/>
                  <a:gd name="connsiteY56" fmla="*/ 218539 h 3959636"/>
                  <a:gd name="connsiteX57" fmla="*/ 63353 w 5005453"/>
                  <a:gd name="connsiteY57" fmla="*/ 139933 h 3959636"/>
                  <a:gd name="connsiteX58" fmla="*/ 0 w 5005453"/>
                  <a:gd name="connsiteY58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676866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316546 w 5005453"/>
                  <a:gd name="connsiteY53" fmla="*/ 479416 h 3959636"/>
                  <a:gd name="connsiteX54" fmla="*/ 276870 w 5005453"/>
                  <a:gd name="connsiteY54" fmla="*/ 427144 h 3959636"/>
                  <a:gd name="connsiteX55" fmla="*/ 218022 w 5005453"/>
                  <a:gd name="connsiteY55" fmla="*/ 296854 h 3959636"/>
                  <a:gd name="connsiteX56" fmla="*/ 145138 w 5005453"/>
                  <a:gd name="connsiteY56" fmla="*/ 218539 h 3959636"/>
                  <a:gd name="connsiteX57" fmla="*/ 63353 w 5005453"/>
                  <a:gd name="connsiteY57" fmla="*/ 139933 h 3959636"/>
                  <a:gd name="connsiteX58" fmla="*/ 0 w 5005453"/>
                  <a:gd name="connsiteY58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676866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316546 w 5005453"/>
                  <a:gd name="connsiteY53" fmla="*/ 479416 h 3959636"/>
                  <a:gd name="connsiteX54" fmla="*/ 276870 w 5005453"/>
                  <a:gd name="connsiteY54" fmla="*/ 427144 h 3959636"/>
                  <a:gd name="connsiteX55" fmla="*/ 218022 w 5005453"/>
                  <a:gd name="connsiteY55" fmla="*/ 296854 h 3959636"/>
                  <a:gd name="connsiteX56" fmla="*/ 145138 w 5005453"/>
                  <a:gd name="connsiteY56" fmla="*/ 218539 h 3959636"/>
                  <a:gd name="connsiteX57" fmla="*/ 73402 w 5005453"/>
                  <a:gd name="connsiteY57" fmla="*/ 124861 h 3959636"/>
                  <a:gd name="connsiteX58" fmla="*/ 0 w 5005453"/>
                  <a:gd name="connsiteY58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676866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51973 w 5005453"/>
                  <a:gd name="connsiteY50" fmla="*/ 707011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51973 w 5005453"/>
                  <a:gd name="connsiteY50" fmla="*/ 707011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51973 w 5005453"/>
                  <a:gd name="connsiteY50" fmla="*/ 707011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6413 w 5005453"/>
                  <a:gd name="connsiteY51" fmla="*/ 580597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45586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860012 w 5005453"/>
                  <a:gd name="connsiteY43" fmla="*/ 1277943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30513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905230 w 5005453"/>
                  <a:gd name="connsiteY43" fmla="*/ 1272918 h 3959636"/>
                  <a:gd name="connsiteX44" fmla="*/ 833674 w 5005453"/>
                  <a:gd name="connsiteY44" fmla="*/ 1105613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30513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905230 w 5005453"/>
                  <a:gd name="connsiteY43" fmla="*/ 1272918 h 3959636"/>
                  <a:gd name="connsiteX44" fmla="*/ 868843 w 5005453"/>
                  <a:gd name="connsiteY44" fmla="*/ 1100588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30513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898954 w 5005453"/>
                  <a:gd name="connsiteY0" fmla="*/ 3959636 h 3959636"/>
                  <a:gd name="connsiteX1" fmla="*/ 4907155 w 5005453"/>
                  <a:gd name="connsiteY1" fmla="*/ 3889929 h 3959636"/>
                  <a:gd name="connsiteX2" fmla="*/ 4956360 w 5005453"/>
                  <a:gd name="connsiteY2" fmla="*/ 3754614 h 3959636"/>
                  <a:gd name="connsiteX3" fmla="*/ 4997365 w 5005453"/>
                  <a:gd name="connsiteY3" fmla="*/ 3656203 h 3959636"/>
                  <a:gd name="connsiteX4" fmla="*/ 5001465 w 5005453"/>
                  <a:gd name="connsiteY4" fmla="*/ 3553692 h 3959636"/>
                  <a:gd name="connsiteX5" fmla="*/ 4952260 w 5005453"/>
                  <a:gd name="connsiteY5" fmla="*/ 3529089 h 3959636"/>
                  <a:gd name="connsiteX6" fmla="*/ 4763639 w 5005453"/>
                  <a:gd name="connsiteY6" fmla="*/ 3529089 h 3959636"/>
                  <a:gd name="connsiteX7" fmla="*/ 4689831 w 5005453"/>
                  <a:gd name="connsiteY7" fmla="*/ 3500386 h 3959636"/>
                  <a:gd name="connsiteX8" fmla="*/ 4636525 w 5005453"/>
                  <a:gd name="connsiteY8" fmla="*/ 3451181 h 3959636"/>
                  <a:gd name="connsiteX9" fmla="*/ 4599621 w 5005453"/>
                  <a:gd name="connsiteY9" fmla="*/ 3401975 h 3959636"/>
                  <a:gd name="connsiteX10" fmla="*/ 4505311 w 5005453"/>
                  <a:gd name="connsiteY10" fmla="*/ 3340468 h 3959636"/>
                  <a:gd name="connsiteX11" fmla="*/ 4386398 w 5005453"/>
                  <a:gd name="connsiteY11" fmla="*/ 3299464 h 3959636"/>
                  <a:gd name="connsiteX12" fmla="*/ 4242882 w 5005453"/>
                  <a:gd name="connsiteY12" fmla="*/ 3258460 h 3959636"/>
                  <a:gd name="connsiteX13" fmla="*/ 4078865 w 5005453"/>
                  <a:gd name="connsiteY13" fmla="*/ 3184651 h 3959636"/>
                  <a:gd name="connsiteX14" fmla="*/ 3873842 w 5005453"/>
                  <a:gd name="connsiteY14" fmla="*/ 3065738 h 3959636"/>
                  <a:gd name="connsiteX15" fmla="*/ 3767230 w 5005453"/>
                  <a:gd name="connsiteY15" fmla="*/ 3012432 h 3959636"/>
                  <a:gd name="connsiteX16" fmla="*/ 3623714 w 5005453"/>
                  <a:gd name="connsiteY16" fmla="*/ 2971429 h 3959636"/>
                  <a:gd name="connsiteX17" fmla="*/ 3480199 w 5005453"/>
                  <a:gd name="connsiteY17" fmla="*/ 2959127 h 3959636"/>
                  <a:gd name="connsiteX18" fmla="*/ 3328482 w 5005453"/>
                  <a:gd name="connsiteY18" fmla="*/ 2881218 h 3959636"/>
                  <a:gd name="connsiteX19" fmla="*/ 3217770 w 5005453"/>
                  <a:gd name="connsiteY19" fmla="*/ 2815611 h 3959636"/>
                  <a:gd name="connsiteX20" fmla="*/ 3107058 w 5005453"/>
                  <a:gd name="connsiteY20" fmla="*/ 2745903 h 3959636"/>
                  <a:gd name="connsiteX21" fmla="*/ 2984044 w 5005453"/>
                  <a:gd name="connsiteY21" fmla="*/ 2708999 h 3959636"/>
                  <a:gd name="connsiteX22" fmla="*/ 2938940 w 5005453"/>
                  <a:gd name="connsiteY22" fmla="*/ 2655694 h 3959636"/>
                  <a:gd name="connsiteX23" fmla="*/ 2951241 w 5005453"/>
                  <a:gd name="connsiteY23" fmla="*/ 2569584 h 3959636"/>
                  <a:gd name="connsiteX24" fmla="*/ 2865131 w 5005453"/>
                  <a:gd name="connsiteY24" fmla="*/ 2569584 h 3959636"/>
                  <a:gd name="connsiteX25" fmla="*/ 2664210 w 5005453"/>
                  <a:gd name="connsiteY25" fmla="*/ 2520378 h 3959636"/>
                  <a:gd name="connsiteX26" fmla="*/ 2578101 w 5005453"/>
                  <a:gd name="connsiteY26" fmla="*/ 2446571 h 3959636"/>
                  <a:gd name="connsiteX27" fmla="*/ 2545297 w 5005453"/>
                  <a:gd name="connsiteY27" fmla="*/ 2364562 h 3959636"/>
                  <a:gd name="connsiteX28" fmla="*/ 2553497 w 5005453"/>
                  <a:gd name="connsiteY28" fmla="*/ 2266151 h 3959636"/>
                  <a:gd name="connsiteX29" fmla="*/ 2516593 w 5005453"/>
                  <a:gd name="connsiteY29" fmla="*/ 2147238 h 3959636"/>
                  <a:gd name="connsiteX30" fmla="*/ 2414082 w 5005453"/>
                  <a:gd name="connsiteY30" fmla="*/ 2048828 h 3959636"/>
                  <a:gd name="connsiteX31" fmla="*/ 2176256 w 5005453"/>
                  <a:gd name="connsiteY31" fmla="*/ 1909412 h 3959636"/>
                  <a:gd name="connsiteX32" fmla="*/ 1983535 w 5005453"/>
                  <a:gd name="connsiteY32" fmla="*/ 2048827 h 3959636"/>
                  <a:gd name="connsiteX33" fmla="*/ 1815417 w 5005453"/>
                  <a:gd name="connsiteY33" fmla="*/ 2069330 h 3959636"/>
                  <a:gd name="connsiteX34" fmla="*/ 1778513 w 5005453"/>
                  <a:gd name="connsiteY34" fmla="*/ 1929914 h 3959636"/>
                  <a:gd name="connsiteX35" fmla="*/ 1762110 w 5005453"/>
                  <a:gd name="connsiteY35" fmla="*/ 1860207 h 3959636"/>
                  <a:gd name="connsiteX36" fmla="*/ 1622696 w 5005453"/>
                  <a:gd name="connsiteY36" fmla="*/ 1806902 h 3959636"/>
                  <a:gd name="connsiteX37" fmla="*/ 1462778 w 5005453"/>
                  <a:gd name="connsiteY37" fmla="*/ 1761796 h 3959636"/>
                  <a:gd name="connsiteX38" fmla="*/ 1384869 w 5005453"/>
                  <a:gd name="connsiteY38" fmla="*/ 1704390 h 3959636"/>
                  <a:gd name="connsiteX39" fmla="*/ 1245455 w 5005453"/>
                  <a:gd name="connsiteY39" fmla="*/ 1630581 h 3959636"/>
                  <a:gd name="connsiteX40" fmla="*/ 1171648 w 5005453"/>
                  <a:gd name="connsiteY40" fmla="*/ 1569075 h 3959636"/>
                  <a:gd name="connsiteX41" fmla="*/ 1110140 w 5005453"/>
                  <a:gd name="connsiteY41" fmla="*/ 1519870 h 3959636"/>
                  <a:gd name="connsiteX42" fmla="*/ 1011729 w 5005453"/>
                  <a:gd name="connsiteY42" fmla="*/ 1417358 h 3959636"/>
                  <a:gd name="connsiteX43" fmla="*/ 950448 w 5005453"/>
                  <a:gd name="connsiteY43" fmla="*/ 1272918 h 3959636"/>
                  <a:gd name="connsiteX44" fmla="*/ 868843 w 5005453"/>
                  <a:gd name="connsiteY44" fmla="*/ 1100588 h 3959636"/>
                  <a:gd name="connsiteX45" fmla="*/ 760790 w 5005453"/>
                  <a:gd name="connsiteY45" fmla="*/ 1003799 h 3959636"/>
                  <a:gd name="connsiteX46" fmla="*/ 691601 w 5005453"/>
                  <a:gd name="connsiteY46" fmla="*/ 957252 h 3959636"/>
                  <a:gd name="connsiteX47" fmla="*/ 606754 w 5005453"/>
                  <a:gd name="connsiteY47" fmla="*/ 891758 h 3959636"/>
                  <a:gd name="connsiteX48" fmla="*/ 568114 w 5005453"/>
                  <a:gd name="connsiteY48" fmla="*/ 823785 h 3959636"/>
                  <a:gd name="connsiteX49" fmla="*/ 538600 w 5005453"/>
                  <a:gd name="connsiteY49" fmla="*/ 776314 h 3959636"/>
                  <a:gd name="connsiteX50" fmla="*/ 467045 w 5005453"/>
                  <a:gd name="connsiteY50" fmla="*/ 707011 h 3959636"/>
                  <a:gd name="connsiteX51" fmla="*/ 391389 w 5005453"/>
                  <a:gd name="connsiteY51" fmla="*/ 585621 h 3959636"/>
                  <a:gd name="connsiteX52" fmla="*/ 330513 w 5005453"/>
                  <a:gd name="connsiteY52" fmla="*/ 517760 h 3959636"/>
                  <a:gd name="connsiteX53" fmla="*/ 276870 w 5005453"/>
                  <a:gd name="connsiteY53" fmla="*/ 427144 h 3959636"/>
                  <a:gd name="connsiteX54" fmla="*/ 218022 w 5005453"/>
                  <a:gd name="connsiteY54" fmla="*/ 296854 h 3959636"/>
                  <a:gd name="connsiteX55" fmla="*/ 145138 w 5005453"/>
                  <a:gd name="connsiteY55" fmla="*/ 218539 h 3959636"/>
                  <a:gd name="connsiteX56" fmla="*/ 73402 w 5005453"/>
                  <a:gd name="connsiteY56" fmla="*/ 124861 h 3959636"/>
                  <a:gd name="connsiteX57" fmla="*/ 0 w 5005453"/>
                  <a:gd name="connsiteY57" fmla="*/ 0 h 3959636"/>
                  <a:gd name="connsiteX0" fmla="*/ 4924075 w 5030574"/>
                  <a:gd name="connsiteY0" fmla="*/ 3964661 h 3964661"/>
                  <a:gd name="connsiteX1" fmla="*/ 4932276 w 5030574"/>
                  <a:gd name="connsiteY1" fmla="*/ 3894954 h 3964661"/>
                  <a:gd name="connsiteX2" fmla="*/ 4981481 w 5030574"/>
                  <a:gd name="connsiteY2" fmla="*/ 3759639 h 3964661"/>
                  <a:gd name="connsiteX3" fmla="*/ 5022486 w 5030574"/>
                  <a:gd name="connsiteY3" fmla="*/ 3661228 h 3964661"/>
                  <a:gd name="connsiteX4" fmla="*/ 5026586 w 5030574"/>
                  <a:gd name="connsiteY4" fmla="*/ 3558717 h 3964661"/>
                  <a:gd name="connsiteX5" fmla="*/ 4977381 w 5030574"/>
                  <a:gd name="connsiteY5" fmla="*/ 3534114 h 3964661"/>
                  <a:gd name="connsiteX6" fmla="*/ 4788760 w 5030574"/>
                  <a:gd name="connsiteY6" fmla="*/ 3534114 h 3964661"/>
                  <a:gd name="connsiteX7" fmla="*/ 4714952 w 5030574"/>
                  <a:gd name="connsiteY7" fmla="*/ 3505411 h 3964661"/>
                  <a:gd name="connsiteX8" fmla="*/ 4661646 w 5030574"/>
                  <a:gd name="connsiteY8" fmla="*/ 3456206 h 3964661"/>
                  <a:gd name="connsiteX9" fmla="*/ 4624742 w 5030574"/>
                  <a:gd name="connsiteY9" fmla="*/ 3407000 h 3964661"/>
                  <a:gd name="connsiteX10" fmla="*/ 4530432 w 5030574"/>
                  <a:gd name="connsiteY10" fmla="*/ 3345493 h 3964661"/>
                  <a:gd name="connsiteX11" fmla="*/ 4411519 w 5030574"/>
                  <a:gd name="connsiteY11" fmla="*/ 3304489 h 3964661"/>
                  <a:gd name="connsiteX12" fmla="*/ 4268003 w 5030574"/>
                  <a:gd name="connsiteY12" fmla="*/ 3263485 h 3964661"/>
                  <a:gd name="connsiteX13" fmla="*/ 4103986 w 5030574"/>
                  <a:gd name="connsiteY13" fmla="*/ 3189676 h 3964661"/>
                  <a:gd name="connsiteX14" fmla="*/ 3898963 w 5030574"/>
                  <a:gd name="connsiteY14" fmla="*/ 3070763 h 3964661"/>
                  <a:gd name="connsiteX15" fmla="*/ 3792351 w 5030574"/>
                  <a:gd name="connsiteY15" fmla="*/ 3017457 h 3964661"/>
                  <a:gd name="connsiteX16" fmla="*/ 3648835 w 5030574"/>
                  <a:gd name="connsiteY16" fmla="*/ 2976454 h 3964661"/>
                  <a:gd name="connsiteX17" fmla="*/ 3505320 w 5030574"/>
                  <a:gd name="connsiteY17" fmla="*/ 2964152 h 3964661"/>
                  <a:gd name="connsiteX18" fmla="*/ 3353603 w 5030574"/>
                  <a:gd name="connsiteY18" fmla="*/ 2886243 h 3964661"/>
                  <a:gd name="connsiteX19" fmla="*/ 3242891 w 5030574"/>
                  <a:gd name="connsiteY19" fmla="*/ 2820636 h 3964661"/>
                  <a:gd name="connsiteX20" fmla="*/ 3132179 w 5030574"/>
                  <a:gd name="connsiteY20" fmla="*/ 2750928 h 3964661"/>
                  <a:gd name="connsiteX21" fmla="*/ 3009165 w 5030574"/>
                  <a:gd name="connsiteY21" fmla="*/ 2714024 h 3964661"/>
                  <a:gd name="connsiteX22" fmla="*/ 2964061 w 5030574"/>
                  <a:gd name="connsiteY22" fmla="*/ 2660719 h 3964661"/>
                  <a:gd name="connsiteX23" fmla="*/ 2976362 w 5030574"/>
                  <a:gd name="connsiteY23" fmla="*/ 2574609 h 3964661"/>
                  <a:gd name="connsiteX24" fmla="*/ 2890252 w 5030574"/>
                  <a:gd name="connsiteY24" fmla="*/ 2574609 h 3964661"/>
                  <a:gd name="connsiteX25" fmla="*/ 2689331 w 5030574"/>
                  <a:gd name="connsiteY25" fmla="*/ 2525403 h 3964661"/>
                  <a:gd name="connsiteX26" fmla="*/ 2603222 w 5030574"/>
                  <a:gd name="connsiteY26" fmla="*/ 2451596 h 3964661"/>
                  <a:gd name="connsiteX27" fmla="*/ 2570418 w 5030574"/>
                  <a:gd name="connsiteY27" fmla="*/ 2369587 h 3964661"/>
                  <a:gd name="connsiteX28" fmla="*/ 2578618 w 5030574"/>
                  <a:gd name="connsiteY28" fmla="*/ 2271176 h 3964661"/>
                  <a:gd name="connsiteX29" fmla="*/ 2541714 w 5030574"/>
                  <a:gd name="connsiteY29" fmla="*/ 2152263 h 3964661"/>
                  <a:gd name="connsiteX30" fmla="*/ 2439203 w 5030574"/>
                  <a:gd name="connsiteY30" fmla="*/ 2053853 h 3964661"/>
                  <a:gd name="connsiteX31" fmla="*/ 2201377 w 5030574"/>
                  <a:gd name="connsiteY31" fmla="*/ 1914437 h 3964661"/>
                  <a:gd name="connsiteX32" fmla="*/ 2008656 w 5030574"/>
                  <a:gd name="connsiteY32" fmla="*/ 2053852 h 3964661"/>
                  <a:gd name="connsiteX33" fmla="*/ 1840538 w 5030574"/>
                  <a:gd name="connsiteY33" fmla="*/ 2074355 h 3964661"/>
                  <a:gd name="connsiteX34" fmla="*/ 1803634 w 5030574"/>
                  <a:gd name="connsiteY34" fmla="*/ 1934939 h 3964661"/>
                  <a:gd name="connsiteX35" fmla="*/ 1787231 w 5030574"/>
                  <a:gd name="connsiteY35" fmla="*/ 1865232 h 3964661"/>
                  <a:gd name="connsiteX36" fmla="*/ 1647817 w 5030574"/>
                  <a:gd name="connsiteY36" fmla="*/ 1811927 h 3964661"/>
                  <a:gd name="connsiteX37" fmla="*/ 1487899 w 5030574"/>
                  <a:gd name="connsiteY37" fmla="*/ 1766821 h 3964661"/>
                  <a:gd name="connsiteX38" fmla="*/ 1409990 w 5030574"/>
                  <a:gd name="connsiteY38" fmla="*/ 1709415 h 3964661"/>
                  <a:gd name="connsiteX39" fmla="*/ 1270576 w 5030574"/>
                  <a:gd name="connsiteY39" fmla="*/ 1635606 h 3964661"/>
                  <a:gd name="connsiteX40" fmla="*/ 1196769 w 5030574"/>
                  <a:gd name="connsiteY40" fmla="*/ 1574100 h 3964661"/>
                  <a:gd name="connsiteX41" fmla="*/ 1135261 w 5030574"/>
                  <a:gd name="connsiteY41" fmla="*/ 1524895 h 3964661"/>
                  <a:gd name="connsiteX42" fmla="*/ 1036850 w 5030574"/>
                  <a:gd name="connsiteY42" fmla="*/ 1422383 h 3964661"/>
                  <a:gd name="connsiteX43" fmla="*/ 975569 w 5030574"/>
                  <a:gd name="connsiteY43" fmla="*/ 1277943 h 3964661"/>
                  <a:gd name="connsiteX44" fmla="*/ 893964 w 5030574"/>
                  <a:gd name="connsiteY44" fmla="*/ 1105613 h 3964661"/>
                  <a:gd name="connsiteX45" fmla="*/ 785911 w 5030574"/>
                  <a:gd name="connsiteY45" fmla="*/ 1008824 h 3964661"/>
                  <a:gd name="connsiteX46" fmla="*/ 716722 w 5030574"/>
                  <a:gd name="connsiteY46" fmla="*/ 962277 h 3964661"/>
                  <a:gd name="connsiteX47" fmla="*/ 631875 w 5030574"/>
                  <a:gd name="connsiteY47" fmla="*/ 896783 h 3964661"/>
                  <a:gd name="connsiteX48" fmla="*/ 593235 w 5030574"/>
                  <a:gd name="connsiteY48" fmla="*/ 828810 h 3964661"/>
                  <a:gd name="connsiteX49" fmla="*/ 563721 w 5030574"/>
                  <a:gd name="connsiteY49" fmla="*/ 781339 h 3964661"/>
                  <a:gd name="connsiteX50" fmla="*/ 492166 w 5030574"/>
                  <a:gd name="connsiteY50" fmla="*/ 712036 h 3964661"/>
                  <a:gd name="connsiteX51" fmla="*/ 416510 w 5030574"/>
                  <a:gd name="connsiteY51" fmla="*/ 590646 h 3964661"/>
                  <a:gd name="connsiteX52" fmla="*/ 355634 w 5030574"/>
                  <a:gd name="connsiteY52" fmla="*/ 522785 h 3964661"/>
                  <a:gd name="connsiteX53" fmla="*/ 301991 w 5030574"/>
                  <a:gd name="connsiteY53" fmla="*/ 432169 h 3964661"/>
                  <a:gd name="connsiteX54" fmla="*/ 243143 w 5030574"/>
                  <a:gd name="connsiteY54" fmla="*/ 301879 h 3964661"/>
                  <a:gd name="connsiteX55" fmla="*/ 170259 w 5030574"/>
                  <a:gd name="connsiteY55" fmla="*/ 223564 h 3964661"/>
                  <a:gd name="connsiteX56" fmla="*/ 98523 w 5030574"/>
                  <a:gd name="connsiteY56" fmla="*/ 129886 h 3964661"/>
                  <a:gd name="connsiteX57" fmla="*/ 0 w 5030574"/>
                  <a:gd name="connsiteY57" fmla="*/ 0 h 3964661"/>
                  <a:gd name="connsiteX0" fmla="*/ 4903978 w 5010477"/>
                  <a:gd name="connsiteY0" fmla="*/ 3964661 h 3964661"/>
                  <a:gd name="connsiteX1" fmla="*/ 4912179 w 5010477"/>
                  <a:gd name="connsiteY1" fmla="*/ 3894954 h 3964661"/>
                  <a:gd name="connsiteX2" fmla="*/ 4961384 w 5010477"/>
                  <a:gd name="connsiteY2" fmla="*/ 3759639 h 3964661"/>
                  <a:gd name="connsiteX3" fmla="*/ 5002389 w 5010477"/>
                  <a:gd name="connsiteY3" fmla="*/ 3661228 h 3964661"/>
                  <a:gd name="connsiteX4" fmla="*/ 5006489 w 5010477"/>
                  <a:gd name="connsiteY4" fmla="*/ 3558717 h 3964661"/>
                  <a:gd name="connsiteX5" fmla="*/ 4957284 w 5010477"/>
                  <a:gd name="connsiteY5" fmla="*/ 3534114 h 3964661"/>
                  <a:gd name="connsiteX6" fmla="*/ 4768663 w 5010477"/>
                  <a:gd name="connsiteY6" fmla="*/ 3534114 h 3964661"/>
                  <a:gd name="connsiteX7" fmla="*/ 4694855 w 5010477"/>
                  <a:gd name="connsiteY7" fmla="*/ 3505411 h 3964661"/>
                  <a:gd name="connsiteX8" fmla="*/ 4641549 w 5010477"/>
                  <a:gd name="connsiteY8" fmla="*/ 3456206 h 3964661"/>
                  <a:gd name="connsiteX9" fmla="*/ 4604645 w 5010477"/>
                  <a:gd name="connsiteY9" fmla="*/ 3407000 h 3964661"/>
                  <a:gd name="connsiteX10" fmla="*/ 4510335 w 5010477"/>
                  <a:gd name="connsiteY10" fmla="*/ 3345493 h 3964661"/>
                  <a:gd name="connsiteX11" fmla="*/ 4391422 w 5010477"/>
                  <a:gd name="connsiteY11" fmla="*/ 3304489 h 3964661"/>
                  <a:gd name="connsiteX12" fmla="*/ 4247906 w 5010477"/>
                  <a:gd name="connsiteY12" fmla="*/ 3263485 h 3964661"/>
                  <a:gd name="connsiteX13" fmla="*/ 4083889 w 5010477"/>
                  <a:gd name="connsiteY13" fmla="*/ 3189676 h 3964661"/>
                  <a:gd name="connsiteX14" fmla="*/ 3878866 w 5010477"/>
                  <a:gd name="connsiteY14" fmla="*/ 3070763 h 3964661"/>
                  <a:gd name="connsiteX15" fmla="*/ 3772254 w 5010477"/>
                  <a:gd name="connsiteY15" fmla="*/ 3017457 h 3964661"/>
                  <a:gd name="connsiteX16" fmla="*/ 3628738 w 5010477"/>
                  <a:gd name="connsiteY16" fmla="*/ 2976454 h 3964661"/>
                  <a:gd name="connsiteX17" fmla="*/ 3485223 w 5010477"/>
                  <a:gd name="connsiteY17" fmla="*/ 2964152 h 3964661"/>
                  <a:gd name="connsiteX18" fmla="*/ 3333506 w 5010477"/>
                  <a:gd name="connsiteY18" fmla="*/ 2886243 h 3964661"/>
                  <a:gd name="connsiteX19" fmla="*/ 3222794 w 5010477"/>
                  <a:gd name="connsiteY19" fmla="*/ 2820636 h 3964661"/>
                  <a:gd name="connsiteX20" fmla="*/ 3112082 w 5010477"/>
                  <a:gd name="connsiteY20" fmla="*/ 2750928 h 3964661"/>
                  <a:gd name="connsiteX21" fmla="*/ 2989068 w 5010477"/>
                  <a:gd name="connsiteY21" fmla="*/ 2714024 h 3964661"/>
                  <a:gd name="connsiteX22" fmla="*/ 2943964 w 5010477"/>
                  <a:gd name="connsiteY22" fmla="*/ 2660719 h 3964661"/>
                  <a:gd name="connsiteX23" fmla="*/ 2956265 w 5010477"/>
                  <a:gd name="connsiteY23" fmla="*/ 2574609 h 3964661"/>
                  <a:gd name="connsiteX24" fmla="*/ 2870155 w 5010477"/>
                  <a:gd name="connsiteY24" fmla="*/ 2574609 h 3964661"/>
                  <a:gd name="connsiteX25" fmla="*/ 2669234 w 5010477"/>
                  <a:gd name="connsiteY25" fmla="*/ 2525403 h 3964661"/>
                  <a:gd name="connsiteX26" fmla="*/ 2583125 w 5010477"/>
                  <a:gd name="connsiteY26" fmla="*/ 2451596 h 3964661"/>
                  <a:gd name="connsiteX27" fmla="*/ 2550321 w 5010477"/>
                  <a:gd name="connsiteY27" fmla="*/ 2369587 h 3964661"/>
                  <a:gd name="connsiteX28" fmla="*/ 2558521 w 5010477"/>
                  <a:gd name="connsiteY28" fmla="*/ 2271176 h 3964661"/>
                  <a:gd name="connsiteX29" fmla="*/ 2521617 w 5010477"/>
                  <a:gd name="connsiteY29" fmla="*/ 2152263 h 3964661"/>
                  <a:gd name="connsiteX30" fmla="*/ 2419106 w 5010477"/>
                  <a:gd name="connsiteY30" fmla="*/ 2053853 h 3964661"/>
                  <a:gd name="connsiteX31" fmla="*/ 2181280 w 5010477"/>
                  <a:gd name="connsiteY31" fmla="*/ 1914437 h 3964661"/>
                  <a:gd name="connsiteX32" fmla="*/ 1988559 w 5010477"/>
                  <a:gd name="connsiteY32" fmla="*/ 2053852 h 3964661"/>
                  <a:gd name="connsiteX33" fmla="*/ 1820441 w 5010477"/>
                  <a:gd name="connsiteY33" fmla="*/ 2074355 h 3964661"/>
                  <a:gd name="connsiteX34" fmla="*/ 1783537 w 5010477"/>
                  <a:gd name="connsiteY34" fmla="*/ 1934939 h 3964661"/>
                  <a:gd name="connsiteX35" fmla="*/ 1767134 w 5010477"/>
                  <a:gd name="connsiteY35" fmla="*/ 1865232 h 3964661"/>
                  <a:gd name="connsiteX36" fmla="*/ 1627720 w 5010477"/>
                  <a:gd name="connsiteY36" fmla="*/ 1811927 h 3964661"/>
                  <a:gd name="connsiteX37" fmla="*/ 1467802 w 5010477"/>
                  <a:gd name="connsiteY37" fmla="*/ 1766821 h 3964661"/>
                  <a:gd name="connsiteX38" fmla="*/ 1389893 w 5010477"/>
                  <a:gd name="connsiteY38" fmla="*/ 1709415 h 3964661"/>
                  <a:gd name="connsiteX39" fmla="*/ 1250479 w 5010477"/>
                  <a:gd name="connsiteY39" fmla="*/ 1635606 h 3964661"/>
                  <a:gd name="connsiteX40" fmla="*/ 1176672 w 5010477"/>
                  <a:gd name="connsiteY40" fmla="*/ 1574100 h 3964661"/>
                  <a:gd name="connsiteX41" fmla="*/ 1115164 w 5010477"/>
                  <a:gd name="connsiteY41" fmla="*/ 1524895 h 3964661"/>
                  <a:gd name="connsiteX42" fmla="*/ 1016753 w 5010477"/>
                  <a:gd name="connsiteY42" fmla="*/ 1422383 h 3964661"/>
                  <a:gd name="connsiteX43" fmla="*/ 955472 w 5010477"/>
                  <a:gd name="connsiteY43" fmla="*/ 1277943 h 3964661"/>
                  <a:gd name="connsiteX44" fmla="*/ 873867 w 5010477"/>
                  <a:gd name="connsiteY44" fmla="*/ 1105613 h 3964661"/>
                  <a:gd name="connsiteX45" fmla="*/ 765814 w 5010477"/>
                  <a:gd name="connsiteY45" fmla="*/ 1008824 h 3964661"/>
                  <a:gd name="connsiteX46" fmla="*/ 696625 w 5010477"/>
                  <a:gd name="connsiteY46" fmla="*/ 962277 h 3964661"/>
                  <a:gd name="connsiteX47" fmla="*/ 611778 w 5010477"/>
                  <a:gd name="connsiteY47" fmla="*/ 896783 h 3964661"/>
                  <a:gd name="connsiteX48" fmla="*/ 573138 w 5010477"/>
                  <a:gd name="connsiteY48" fmla="*/ 828810 h 3964661"/>
                  <a:gd name="connsiteX49" fmla="*/ 543624 w 5010477"/>
                  <a:gd name="connsiteY49" fmla="*/ 781339 h 3964661"/>
                  <a:gd name="connsiteX50" fmla="*/ 472069 w 5010477"/>
                  <a:gd name="connsiteY50" fmla="*/ 712036 h 3964661"/>
                  <a:gd name="connsiteX51" fmla="*/ 396413 w 5010477"/>
                  <a:gd name="connsiteY51" fmla="*/ 590646 h 3964661"/>
                  <a:gd name="connsiteX52" fmla="*/ 335537 w 5010477"/>
                  <a:gd name="connsiteY52" fmla="*/ 522785 h 3964661"/>
                  <a:gd name="connsiteX53" fmla="*/ 281894 w 5010477"/>
                  <a:gd name="connsiteY53" fmla="*/ 432169 h 3964661"/>
                  <a:gd name="connsiteX54" fmla="*/ 223046 w 5010477"/>
                  <a:gd name="connsiteY54" fmla="*/ 301879 h 3964661"/>
                  <a:gd name="connsiteX55" fmla="*/ 150162 w 5010477"/>
                  <a:gd name="connsiteY55" fmla="*/ 223564 h 3964661"/>
                  <a:gd name="connsiteX56" fmla="*/ 78426 w 5010477"/>
                  <a:gd name="connsiteY56" fmla="*/ 129886 h 3964661"/>
                  <a:gd name="connsiteX57" fmla="*/ 0 w 5010477"/>
                  <a:gd name="connsiteY57" fmla="*/ 0 h 3964661"/>
                  <a:gd name="connsiteX0" fmla="*/ 4868808 w 4975307"/>
                  <a:gd name="connsiteY0" fmla="*/ 4130458 h 4130458"/>
                  <a:gd name="connsiteX1" fmla="*/ 4877009 w 4975307"/>
                  <a:gd name="connsiteY1" fmla="*/ 4060751 h 4130458"/>
                  <a:gd name="connsiteX2" fmla="*/ 4926214 w 4975307"/>
                  <a:gd name="connsiteY2" fmla="*/ 3925436 h 4130458"/>
                  <a:gd name="connsiteX3" fmla="*/ 4967219 w 4975307"/>
                  <a:gd name="connsiteY3" fmla="*/ 3827025 h 4130458"/>
                  <a:gd name="connsiteX4" fmla="*/ 4971319 w 4975307"/>
                  <a:gd name="connsiteY4" fmla="*/ 3724514 h 4130458"/>
                  <a:gd name="connsiteX5" fmla="*/ 4922114 w 4975307"/>
                  <a:gd name="connsiteY5" fmla="*/ 3699911 h 4130458"/>
                  <a:gd name="connsiteX6" fmla="*/ 4733493 w 4975307"/>
                  <a:gd name="connsiteY6" fmla="*/ 3699911 h 4130458"/>
                  <a:gd name="connsiteX7" fmla="*/ 4659685 w 4975307"/>
                  <a:gd name="connsiteY7" fmla="*/ 3671208 h 4130458"/>
                  <a:gd name="connsiteX8" fmla="*/ 4606379 w 4975307"/>
                  <a:gd name="connsiteY8" fmla="*/ 3622003 h 4130458"/>
                  <a:gd name="connsiteX9" fmla="*/ 4569475 w 4975307"/>
                  <a:gd name="connsiteY9" fmla="*/ 3572797 h 4130458"/>
                  <a:gd name="connsiteX10" fmla="*/ 4475165 w 4975307"/>
                  <a:gd name="connsiteY10" fmla="*/ 3511290 h 4130458"/>
                  <a:gd name="connsiteX11" fmla="*/ 4356252 w 4975307"/>
                  <a:gd name="connsiteY11" fmla="*/ 3470286 h 4130458"/>
                  <a:gd name="connsiteX12" fmla="*/ 4212736 w 4975307"/>
                  <a:gd name="connsiteY12" fmla="*/ 3429282 h 4130458"/>
                  <a:gd name="connsiteX13" fmla="*/ 4048719 w 4975307"/>
                  <a:gd name="connsiteY13" fmla="*/ 3355473 h 4130458"/>
                  <a:gd name="connsiteX14" fmla="*/ 3843696 w 4975307"/>
                  <a:gd name="connsiteY14" fmla="*/ 3236560 h 4130458"/>
                  <a:gd name="connsiteX15" fmla="*/ 3737084 w 4975307"/>
                  <a:gd name="connsiteY15" fmla="*/ 3183254 h 4130458"/>
                  <a:gd name="connsiteX16" fmla="*/ 3593568 w 4975307"/>
                  <a:gd name="connsiteY16" fmla="*/ 3142251 h 4130458"/>
                  <a:gd name="connsiteX17" fmla="*/ 3450053 w 4975307"/>
                  <a:gd name="connsiteY17" fmla="*/ 3129949 h 4130458"/>
                  <a:gd name="connsiteX18" fmla="*/ 3298336 w 4975307"/>
                  <a:gd name="connsiteY18" fmla="*/ 3052040 h 4130458"/>
                  <a:gd name="connsiteX19" fmla="*/ 3187624 w 4975307"/>
                  <a:gd name="connsiteY19" fmla="*/ 2986433 h 4130458"/>
                  <a:gd name="connsiteX20" fmla="*/ 3076912 w 4975307"/>
                  <a:gd name="connsiteY20" fmla="*/ 2916725 h 4130458"/>
                  <a:gd name="connsiteX21" fmla="*/ 2953898 w 4975307"/>
                  <a:gd name="connsiteY21" fmla="*/ 2879821 h 4130458"/>
                  <a:gd name="connsiteX22" fmla="*/ 2908794 w 4975307"/>
                  <a:gd name="connsiteY22" fmla="*/ 2826516 h 4130458"/>
                  <a:gd name="connsiteX23" fmla="*/ 2921095 w 4975307"/>
                  <a:gd name="connsiteY23" fmla="*/ 2740406 h 4130458"/>
                  <a:gd name="connsiteX24" fmla="*/ 2834985 w 4975307"/>
                  <a:gd name="connsiteY24" fmla="*/ 2740406 h 4130458"/>
                  <a:gd name="connsiteX25" fmla="*/ 2634064 w 4975307"/>
                  <a:gd name="connsiteY25" fmla="*/ 2691200 h 4130458"/>
                  <a:gd name="connsiteX26" fmla="*/ 2547955 w 4975307"/>
                  <a:gd name="connsiteY26" fmla="*/ 2617393 h 4130458"/>
                  <a:gd name="connsiteX27" fmla="*/ 2515151 w 4975307"/>
                  <a:gd name="connsiteY27" fmla="*/ 2535384 h 4130458"/>
                  <a:gd name="connsiteX28" fmla="*/ 2523351 w 4975307"/>
                  <a:gd name="connsiteY28" fmla="*/ 2436973 h 4130458"/>
                  <a:gd name="connsiteX29" fmla="*/ 2486447 w 4975307"/>
                  <a:gd name="connsiteY29" fmla="*/ 2318060 h 4130458"/>
                  <a:gd name="connsiteX30" fmla="*/ 2383936 w 4975307"/>
                  <a:gd name="connsiteY30" fmla="*/ 2219650 h 4130458"/>
                  <a:gd name="connsiteX31" fmla="*/ 2146110 w 4975307"/>
                  <a:gd name="connsiteY31" fmla="*/ 2080234 h 4130458"/>
                  <a:gd name="connsiteX32" fmla="*/ 1953389 w 4975307"/>
                  <a:gd name="connsiteY32" fmla="*/ 2219649 h 4130458"/>
                  <a:gd name="connsiteX33" fmla="*/ 1785271 w 4975307"/>
                  <a:gd name="connsiteY33" fmla="*/ 2240152 h 4130458"/>
                  <a:gd name="connsiteX34" fmla="*/ 1748367 w 4975307"/>
                  <a:gd name="connsiteY34" fmla="*/ 2100736 h 4130458"/>
                  <a:gd name="connsiteX35" fmla="*/ 1731964 w 4975307"/>
                  <a:gd name="connsiteY35" fmla="*/ 2031029 h 4130458"/>
                  <a:gd name="connsiteX36" fmla="*/ 1592550 w 4975307"/>
                  <a:gd name="connsiteY36" fmla="*/ 1977724 h 4130458"/>
                  <a:gd name="connsiteX37" fmla="*/ 1432632 w 4975307"/>
                  <a:gd name="connsiteY37" fmla="*/ 1932618 h 4130458"/>
                  <a:gd name="connsiteX38" fmla="*/ 1354723 w 4975307"/>
                  <a:gd name="connsiteY38" fmla="*/ 1875212 h 4130458"/>
                  <a:gd name="connsiteX39" fmla="*/ 1215309 w 4975307"/>
                  <a:gd name="connsiteY39" fmla="*/ 1801403 h 4130458"/>
                  <a:gd name="connsiteX40" fmla="*/ 1141502 w 4975307"/>
                  <a:gd name="connsiteY40" fmla="*/ 1739897 h 4130458"/>
                  <a:gd name="connsiteX41" fmla="*/ 1079994 w 4975307"/>
                  <a:gd name="connsiteY41" fmla="*/ 1690692 h 4130458"/>
                  <a:gd name="connsiteX42" fmla="*/ 981583 w 4975307"/>
                  <a:gd name="connsiteY42" fmla="*/ 1588180 h 4130458"/>
                  <a:gd name="connsiteX43" fmla="*/ 920302 w 4975307"/>
                  <a:gd name="connsiteY43" fmla="*/ 1443740 h 4130458"/>
                  <a:gd name="connsiteX44" fmla="*/ 838697 w 4975307"/>
                  <a:gd name="connsiteY44" fmla="*/ 1271410 h 4130458"/>
                  <a:gd name="connsiteX45" fmla="*/ 730644 w 4975307"/>
                  <a:gd name="connsiteY45" fmla="*/ 1174621 h 4130458"/>
                  <a:gd name="connsiteX46" fmla="*/ 661455 w 4975307"/>
                  <a:gd name="connsiteY46" fmla="*/ 1128074 h 4130458"/>
                  <a:gd name="connsiteX47" fmla="*/ 576608 w 4975307"/>
                  <a:gd name="connsiteY47" fmla="*/ 1062580 h 4130458"/>
                  <a:gd name="connsiteX48" fmla="*/ 537968 w 4975307"/>
                  <a:gd name="connsiteY48" fmla="*/ 994607 h 4130458"/>
                  <a:gd name="connsiteX49" fmla="*/ 508454 w 4975307"/>
                  <a:gd name="connsiteY49" fmla="*/ 947136 h 4130458"/>
                  <a:gd name="connsiteX50" fmla="*/ 436899 w 4975307"/>
                  <a:gd name="connsiteY50" fmla="*/ 877833 h 4130458"/>
                  <a:gd name="connsiteX51" fmla="*/ 361243 w 4975307"/>
                  <a:gd name="connsiteY51" fmla="*/ 756443 h 4130458"/>
                  <a:gd name="connsiteX52" fmla="*/ 300367 w 4975307"/>
                  <a:gd name="connsiteY52" fmla="*/ 688582 h 4130458"/>
                  <a:gd name="connsiteX53" fmla="*/ 246724 w 4975307"/>
                  <a:gd name="connsiteY53" fmla="*/ 597966 h 4130458"/>
                  <a:gd name="connsiteX54" fmla="*/ 187876 w 4975307"/>
                  <a:gd name="connsiteY54" fmla="*/ 467676 h 4130458"/>
                  <a:gd name="connsiteX55" fmla="*/ 114992 w 4975307"/>
                  <a:gd name="connsiteY55" fmla="*/ 389361 h 4130458"/>
                  <a:gd name="connsiteX56" fmla="*/ 43256 w 4975307"/>
                  <a:gd name="connsiteY56" fmla="*/ 295683 h 4130458"/>
                  <a:gd name="connsiteX57" fmla="*/ 0 w 4975307"/>
                  <a:gd name="connsiteY57" fmla="*/ 0 h 4130458"/>
                  <a:gd name="connsiteX0" fmla="*/ 4891121 w 4997620"/>
                  <a:gd name="connsiteY0" fmla="*/ 4130458 h 4130458"/>
                  <a:gd name="connsiteX1" fmla="*/ 4899322 w 4997620"/>
                  <a:gd name="connsiteY1" fmla="*/ 4060751 h 4130458"/>
                  <a:gd name="connsiteX2" fmla="*/ 4948527 w 4997620"/>
                  <a:gd name="connsiteY2" fmla="*/ 3925436 h 4130458"/>
                  <a:gd name="connsiteX3" fmla="*/ 4989532 w 4997620"/>
                  <a:gd name="connsiteY3" fmla="*/ 3827025 h 4130458"/>
                  <a:gd name="connsiteX4" fmla="*/ 4993632 w 4997620"/>
                  <a:gd name="connsiteY4" fmla="*/ 3724514 h 4130458"/>
                  <a:gd name="connsiteX5" fmla="*/ 4944427 w 4997620"/>
                  <a:gd name="connsiteY5" fmla="*/ 3699911 h 4130458"/>
                  <a:gd name="connsiteX6" fmla="*/ 4755806 w 4997620"/>
                  <a:gd name="connsiteY6" fmla="*/ 3699911 h 4130458"/>
                  <a:gd name="connsiteX7" fmla="*/ 4681998 w 4997620"/>
                  <a:gd name="connsiteY7" fmla="*/ 3671208 h 4130458"/>
                  <a:gd name="connsiteX8" fmla="*/ 4628692 w 4997620"/>
                  <a:gd name="connsiteY8" fmla="*/ 3622003 h 4130458"/>
                  <a:gd name="connsiteX9" fmla="*/ 4591788 w 4997620"/>
                  <a:gd name="connsiteY9" fmla="*/ 3572797 h 4130458"/>
                  <a:gd name="connsiteX10" fmla="*/ 4497478 w 4997620"/>
                  <a:gd name="connsiteY10" fmla="*/ 3511290 h 4130458"/>
                  <a:gd name="connsiteX11" fmla="*/ 4378565 w 4997620"/>
                  <a:gd name="connsiteY11" fmla="*/ 3470286 h 4130458"/>
                  <a:gd name="connsiteX12" fmla="*/ 4235049 w 4997620"/>
                  <a:gd name="connsiteY12" fmla="*/ 3429282 h 4130458"/>
                  <a:gd name="connsiteX13" fmla="*/ 4071032 w 4997620"/>
                  <a:gd name="connsiteY13" fmla="*/ 3355473 h 4130458"/>
                  <a:gd name="connsiteX14" fmla="*/ 3866009 w 4997620"/>
                  <a:gd name="connsiteY14" fmla="*/ 3236560 h 4130458"/>
                  <a:gd name="connsiteX15" fmla="*/ 3759397 w 4997620"/>
                  <a:gd name="connsiteY15" fmla="*/ 3183254 h 4130458"/>
                  <a:gd name="connsiteX16" fmla="*/ 3615881 w 4997620"/>
                  <a:gd name="connsiteY16" fmla="*/ 3142251 h 4130458"/>
                  <a:gd name="connsiteX17" fmla="*/ 3472366 w 4997620"/>
                  <a:gd name="connsiteY17" fmla="*/ 3129949 h 4130458"/>
                  <a:gd name="connsiteX18" fmla="*/ 3320649 w 4997620"/>
                  <a:gd name="connsiteY18" fmla="*/ 3052040 h 4130458"/>
                  <a:gd name="connsiteX19" fmla="*/ 3209937 w 4997620"/>
                  <a:gd name="connsiteY19" fmla="*/ 2986433 h 4130458"/>
                  <a:gd name="connsiteX20" fmla="*/ 3099225 w 4997620"/>
                  <a:gd name="connsiteY20" fmla="*/ 2916725 h 4130458"/>
                  <a:gd name="connsiteX21" fmla="*/ 2976211 w 4997620"/>
                  <a:gd name="connsiteY21" fmla="*/ 2879821 h 4130458"/>
                  <a:gd name="connsiteX22" fmla="*/ 2931107 w 4997620"/>
                  <a:gd name="connsiteY22" fmla="*/ 2826516 h 4130458"/>
                  <a:gd name="connsiteX23" fmla="*/ 2943408 w 4997620"/>
                  <a:gd name="connsiteY23" fmla="*/ 2740406 h 4130458"/>
                  <a:gd name="connsiteX24" fmla="*/ 2857298 w 4997620"/>
                  <a:gd name="connsiteY24" fmla="*/ 2740406 h 4130458"/>
                  <a:gd name="connsiteX25" fmla="*/ 2656377 w 4997620"/>
                  <a:gd name="connsiteY25" fmla="*/ 2691200 h 4130458"/>
                  <a:gd name="connsiteX26" fmla="*/ 2570268 w 4997620"/>
                  <a:gd name="connsiteY26" fmla="*/ 2617393 h 4130458"/>
                  <a:gd name="connsiteX27" fmla="*/ 2537464 w 4997620"/>
                  <a:gd name="connsiteY27" fmla="*/ 2535384 h 4130458"/>
                  <a:gd name="connsiteX28" fmla="*/ 2545664 w 4997620"/>
                  <a:gd name="connsiteY28" fmla="*/ 2436973 h 4130458"/>
                  <a:gd name="connsiteX29" fmla="*/ 2508760 w 4997620"/>
                  <a:gd name="connsiteY29" fmla="*/ 2318060 h 4130458"/>
                  <a:gd name="connsiteX30" fmla="*/ 2406249 w 4997620"/>
                  <a:gd name="connsiteY30" fmla="*/ 2219650 h 4130458"/>
                  <a:gd name="connsiteX31" fmla="*/ 2168423 w 4997620"/>
                  <a:gd name="connsiteY31" fmla="*/ 2080234 h 4130458"/>
                  <a:gd name="connsiteX32" fmla="*/ 1975702 w 4997620"/>
                  <a:gd name="connsiteY32" fmla="*/ 2219649 h 4130458"/>
                  <a:gd name="connsiteX33" fmla="*/ 1807584 w 4997620"/>
                  <a:gd name="connsiteY33" fmla="*/ 2240152 h 4130458"/>
                  <a:gd name="connsiteX34" fmla="*/ 1770680 w 4997620"/>
                  <a:gd name="connsiteY34" fmla="*/ 2100736 h 4130458"/>
                  <a:gd name="connsiteX35" fmla="*/ 1754277 w 4997620"/>
                  <a:gd name="connsiteY35" fmla="*/ 2031029 h 4130458"/>
                  <a:gd name="connsiteX36" fmla="*/ 1614863 w 4997620"/>
                  <a:gd name="connsiteY36" fmla="*/ 1977724 h 4130458"/>
                  <a:gd name="connsiteX37" fmla="*/ 1454945 w 4997620"/>
                  <a:gd name="connsiteY37" fmla="*/ 1932618 h 4130458"/>
                  <a:gd name="connsiteX38" fmla="*/ 1377036 w 4997620"/>
                  <a:gd name="connsiteY38" fmla="*/ 1875212 h 4130458"/>
                  <a:gd name="connsiteX39" fmla="*/ 1237622 w 4997620"/>
                  <a:gd name="connsiteY39" fmla="*/ 1801403 h 4130458"/>
                  <a:gd name="connsiteX40" fmla="*/ 1163815 w 4997620"/>
                  <a:gd name="connsiteY40" fmla="*/ 1739897 h 4130458"/>
                  <a:gd name="connsiteX41" fmla="*/ 1102307 w 4997620"/>
                  <a:gd name="connsiteY41" fmla="*/ 1690692 h 4130458"/>
                  <a:gd name="connsiteX42" fmla="*/ 1003896 w 4997620"/>
                  <a:gd name="connsiteY42" fmla="*/ 1588180 h 4130458"/>
                  <a:gd name="connsiteX43" fmla="*/ 942615 w 4997620"/>
                  <a:gd name="connsiteY43" fmla="*/ 1443740 h 4130458"/>
                  <a:gd name="connsiteX44" fmla="*/ 861010 w 4997620"/>
                  <a:gd name="connsiteY44" fmla="*/ 1271410 h 4130458"/>
                  <a:gd name="connsiteX45" fmla="*/ 752957 w 4997620"/>
                  <a:gd name="connsiteY45" fmla="*/ 1174621 h 4130458"/>
                  <a:gd name="connsiteX46" fmla="*/ 683768 w 4997620"/>
                  <a:gd name="connsiteY46" fmla="*/ 1128074 h 4130458"/>
                  <a:gd name="connsiteX47" fmla="*/ 598921 w 4997620"/>
                  <a:gd name="connsiteY47" fmla="*/ 1062580 h 4130458"/>
                  <a:gd name="connsiteX48" fmla="*/ 560281 w 4997620"/>
                  <a:gd name="connsiteY48" fmla="*/ 994607 h 4130458"/>
                  <a:gd name="connsiteX49" fmla="*/ 530767 w 4997620"/>
                  <a:gd name="connsiteY49" fmla="*/ 947136 h 4130458"/>
                  <a:gd name="connsiteX50" fmla="*/ 459212 w 4997620"/>
                  <a:gd name="connsiteY50" fmla="*/ 877833 h 4130458"/>
                  <a:gd name="connsiteX51" fmla="*/ 383556 w 4997620"/>
                  <a:gd name="connsiteY51" fmla="*/ 756443 h 4130458"/>
                  <a:gd name="connsiteX52" fmla="*/ 322680 w 4997620"/>
                  <a:gd name="connsiteY52" fmla="*/ 688582 h 4130458"/>
                  <a:gd name="connsiteX53" fmla="*/ 269037 w 4997620"/>
                  <a:gd name="connsiteY53" fmla="*/ 597966 h 4130458"/>
                  <a:gd name="connsiteX54" fmla="*/ 210189 w 4997620"/>
                  <a:gd name="connsiteY54" fmla="*/ 467676 h 4130458"/>
                  <a:gd name="connsiteX55" fmla="*/ 137305 w 4997620"/>
                  <a:gd name="connsiteY55" fmla="*/ 389361 h 4130458"/>
                  <a:gd name="connsiteX56" fmla="*/ 65569 w 4997620"/>
                  <a:gd name="connsiteY56" fmla="*/ 295683 h 4130458"/>
                  <a:gd name="connsiteX57" fmla="*/ 22313 w 4997620"/>
                  <a:gd name="connsiteY57" fmla="*/ 0 h 4130458"/>
                  <a:gd name="connsiteX0" fmla="*/ 4893268 w 4999767"/>
                  <a:gd name="connsiteY0" fmla="*/ 4130458 h 4130458"/>
                  <a:gd name="connsiteX1" fmla="*/ 4901469 w 4999767"/>
                  <a:gd name="connsiteY1" fmla="*/ 4060751 h 4130458"/>
                  <a:gd name="connsiteX2" fmla="*/ 4950674 w 4999767"/>
                  <a:gd name="connsiteY2" fmla="*/ 3925436 h 4130458"/>
                  <a:gd name="connsiteX3" fmla="*/ 4991679 w 4999767"/>
                  <a:gd name="connsiteY3" fmla="*/ 3827025 h 4130458"/>
                  <a:gd name="connsiteX4" fmla="*/ 4995779 w 4999767"/>
                  <a:gd name="connsiteY4" fmla="*/ 3724514 h 4130458"/>
                  <a:gd name="connsiteX5" fmla="*/ 4946574 w 4999767"/>
                  <a:gd name="connsiteY5" fmla="*/ 3699911 h 4130458"/>
                  <a:gd name="connsiteX6" fmla="*/ 4757953 w 4999767"/>
                  <a:gd name="connsiteY6" fmla="*/ 3699911 h 4130458"/>
                  <a:gd name="connsiteX7" fmla="*/ 4684145 w 4999767"/>
                  <a:gd name="connsiteY7" fmla="*/ 3671208 h 4130458"/>
                  <a:gd name="connsiteX8" fmla="*/ 4630839 w 4999767"/>
                  <a:gd name="connsiteY8" fmla="*/ 3622003 h 4130458"/>
                  <a:gd name="connsiteX9" fmla="*/ 4593935 w 4999767"/>
                  <a:gd name="connsiteY9" fmla="*/ 3572797 h 4130458"/>
                  <a:gd name="connsiteX10" fmla="*/ 4499625 w 4999767"/>
                  <a:gd name="connsiteY10" fmla="*/ 3511290 h 4130458"/>
                  <a:gd name="connsiteX11" fmla="*/ 4380712 w 4999767"/>
                  <a:gd name="connsiteY11" fmla="*/ 3470286 h 4130458"/>
                  <a:gd name="connsiteX12" fmla="*/ 4237196 w 4999767"/>
                  <a:gd name="connsiteY12" fmla="*/ 3429282 h 4130458"/>
                  <a:gd name="connsiteX13" fmla="*/ 4073179 w 4999767"/>
                  <a:gd name="connsiteY13" fmla="*/ 3355473 h 4130458"/>
                  <a:gd name="connsiteX14" fmla="*/ 3868156 w 4999767"/>
                  <a:gd name="connsiteY14" fmla="*/ 3236560 h 4130458"/>
                  <a:gd name="connsiteX15" fmla="*/ 3761544 w 4999767"/>
                  <a:gd name="connsiteY15" fmla="*/ 3183254 h 4130458"/>
                  <a:gd name="connsiteX16" fmla="*/ 3618028 w 4999767"/>
                  <a:gd name="connsiteY16" fmla="*/ 3142251 h 4130458"/>
                  <a:gd name="connsiteX17" fmla="*/ 3474513 w 4999767"/>
                  <a:gd name="connsiteY17" fmla="*/ 3129949 h 4130458"/>
                  <a:gd name="connsiteX18" fmla="*/ 3322796 w 4999767"/>
                  <a:gd name="connsiteY18" fmla="*/ 3052040 h 4130458"/>
                  <a:gd name="connsiteX19" fmla="*/ 3212084 w 4999767"/>
                  <a:gd name="connsiteY19" fmla="*/ 2986433 h 4130458"/>
                  <a:gd name="connsiteX20" fmla="*/ 3101372 w 4999767"/>
                  <a:gd name="connsiteY20" fmla="*/ 2916725 h 4130458"/>
                  <a:gd name="connsiteX21" fmla="*/ 2978358 w 4999767"/>
                  <a:gd name="connsiteY21" fmla="*/ 2879821 h 4130458"/>
                  <a:gd name="connsiteX22" fmla="*/ 2933254 w 4999767"/>
                  <a:gd name="connsiteY22" fmla="*/ 2826516 h 4130458"/>
                  <a:gd name="connsiteX23" fmla="*/ 2945555 w 4999767"/>
                  <a:gd name="connsiteY23" fmla="*/ 2740406 h 4130458"/>
                  <a:gd name="connsiteX24" fmla="*/ 2859445 w 4999767"/>
                  <a:gd name="connsiteY24" fmla="*/ 2740406 h 4130458"/>
                  <a:gd name="connsiteX25" fmla="*/ 2658524 w 4999767"/>
                  <a:gd name="connsiteY25" fmla="*/ 2691200 h 4130458"/>
                  <a:gd name="connsiteX26" fmla="*/ 2572415 w 4999767"/>
                  <a:gd name="connsiteY26" fmla="*/ 2617393 h 4130458"/>
                  <a:gd name="connsiteX27" fmla="*/ 2539611 w 4999767"/>
                  <a:gd name="connsiteY27" fmla="*/ 2535384 h 4130458"/>
                  <a:gd name="connsiteX28" fmla="*/ 2547811 w 4999767"/>
                  <a:gd name="connsiteY28" fmla="*/ 2436973 h 4130458"/>
                  <a:gd name="connsiteX29" fmla="*/ 2510907 w 4999767"/>
                  <a:gd name="connsiteY29" fmla="*/ 2318060 h 4130458"/>
                  <a:gd name="connsiteX30" fmla="*/ 2408396 w 4999767"/>
                  <a:gd name="connsiteY30" fmla="*/ 2219650 h 4130458"/>
                  <a:gd name="connsiteX31" fmla="*/ 2170570 w 4999767"/>
                  <a:gd name="connsiteY31" fmla="*/ 2080234 h 4130458"/>
                  <a:gd name="connsiteX32" fmla="*/ 1977849 w 4999767"/>
                  <a:gd name="connsiteY32" fmla="*/ 2219649 h 4130458"/>
                  <a:gd name="connsiteX33" fmla="*/ 1809731 w 4999767"/>
                  <a:gd name="connsiteY33" fmla="*/ 2240152 h 4130458"/>
                  <a:gd name="connsiteX34" fmla="*/ 1772827 w 4999767"/>
                  <a:gd name="connsiteY34" fmla="*/ 2100736 h 4130458"/>
                  <a:gd name="connsiteX35" fmla="*/ 1756424 w 4999767"/>
                  <a:gd name="connsiteY35" fmla="*/ 2031029 h 4130458"/>
                  <a:gd name="connsiteX36" fmla="*/ 1617010 w 4999767"/>
                  <a:gd name="connsiteY36" fmla="*/ 1977724 h 4130458"/>
                  <a:gd name="connsiteX37" fmla="*/ 1457092 w 4999767"/>
                  <a:gd name="connsiteY37" fmla="*/ 1932618 h 4130458"/>
                  <a:gd name="connsiteX38" fmla="*/ 1379183 w 4999767"/>
                  <a:gd name="connsiteY38" fmla="*/ 1875212 h 4130458"/>
                  <a:gd name="connsiteX39" fmla="*/ 1239769 w 4999767"/>
                  <a:gd name="connsiteY39" fmla="*/ 1801403 h 4130458"/>
                  <a:gd name="connsiteX40" fmla="*/ 1165962 w 4999767"/>
                  <a:gd name="connsiteY40" fmla="*/ 1739897 h 4130458"/>
                  <a:gd name="connsiteX41" fmla="*/ 1104454 w 4999767"/>
                  <a:gd name="connsiteY41" fmla="*/ 1690692 h 4130458"/>
                  <a:gd name="connsiteX42" fmla="*/ 1006043 w 4999767"/>
                  <a:gd name="connsiteY42" fmla="*/ 1588180 h 4130458"/>
                  <a:gd name="connsiteX43" fmla="*/ 944762 w 4999767"/>
                  <a:gd name="connsiteY43" fmla="*/ 1443740 h 4130458"/>
                  <a:gd name="connsiteX44" fmla="*/ 863157 w 4999767"/>
                  <a:gd name="connsiteY44" fmla="*/ 1271410 h 4130458"/>
                  <a:gd name="connsiteX45" fmla="*/ 755104 w 4999767"/>
                  <a:gd name="connsiteY45" fmla="*/ 1174621 h 4130458"/>
                  <a:gd name="connsiteX46" fmla="*/ 685915 w 4999767"/>
                  <a:gd name="connsiteY46" fmla="*/ 1128074 h 4130458"/>
                  <a:gd name="connsiteX47" fmla="*/ 601068 w 4999767"/>
                  <a:gd name="connsiteY47" fmla="*/ 1062580 h 4130458"/>
                  <a:gd name="connsiteX48" fmla="*/ 562428 w 4999767"/>
                  <a:gd name="connsiteY48" fmla="*/ 994607 h 4130458"/>
                  <a:gd name="connsiteX49" fmla="*/ 532914 w 4999767"/>
                  <a:gd name="connsiteY49" fmla="*/ 947136 h 4130458"/>
                  <a:gd name="connsiteX50" fmla="*/ 461359 w 4999767"/>
                  <a:gd name="connsiteY50" fmla="*/ 877833 h 4130458"/>
                  <a:gd name="connsiteX51" fmla="*/ 385703 w 4999767"/>
                  <a:gd name="connsiteY51" fmla="*/ 756443 h 4130458"/>
                  <a:gd name="connsiteX52" fmla="*/ 324827 w 4999767"/>
                  <a:gd name="connsiteY52" fmla="*/ 688582 h 4130458"/>
                  <a:gd name="connsiteX53" fmla="*/ 271184 w 4999767"/>
                  <a:gd name="connsiteY53" fmla="*/ 597966 h 4130458"/>
                  <a:gd name="connsiteX54" fmla="*/ 212336 w 4999767"/>
                  <a:gd name="connsiteY54" fmla="*/ 467676 h 4130458"/>
                  <a:gd name="connsiteX55" fmla="*/ 139452 w 4999767"/>
                  <a:gd name="connsiteY55" fmla="*/ 389361 h 4130458"/>
                  <a:gd name="connsiteX56" fmla="*/ 67716 w 4999767"/>
                  <a:gd name="connsiteY56" fmla="*/ 295683 h 4130458"/>
                  <a:gd name="connsiteX57" fmla="*/ 24460 w 4999767"/>
                  <a:gd name="connsiteY57" fmla="*/ 0 h 4130458"/>
                  <a:gd name="connsiteX0" fmla="*/ 4924217 w 5030716"/>
                  <a:gd name="connsiteY0" fmla="*/ 4140506 h 4140506"/>
                  <a:gd name="connsiteX1" fmla="*/ 4932418 w 5030716"/>
                  <a:gd name="connsiteY1" fmla="*/ 4070799 h 4140506"/>
                  <a:gd name="connsiteX2" fmla="*/ 4981623 w 5030716"/>
                  <a:gd name="connsiteY2" fmla="*/ 3935484 h 4140506"/>
                  <a:gd name="connsiteX3" fmla="*/ 5022628 w 5030716"/>
                  <a:gd name="connsiteY3" fmla="*/ 3837073 h 4140506"/>
                  <a:gd name="connsiteX4" fmla="*/ 5026728 w 5030716"/>
                  <a:gd name="connsiteY4" fmla="*/ 3734562 h 4140506"/>
                  <a:gd name="connsiteX5" fmla="*/ 4977523 w 5030716"/>
                  <a:gd name="connsiteY5" fmla="*/ 3709959 h 4140506"/>
                  <a:gd name="connsiteX6" fmla="*/ 4788902 w 5030716"/>
                  <a:gd name="connsiteY6" fmla="*/ 3709959 h 4140506"/>
                  <a:gd name="connsiteX7" fmla="*/ 4715094 w 5030716"/>
                  <a:gd name="connsiteY7" fmla="*/ 3681256 h 4140506"/>
                  <a:gd name="connsiteX8" fmla="*/ 4661788 w 5030716"/>
                  <a:gd name="connsiteY8" fmla="*/ 3632051 h 4140506"/>
                  <a:gd name="connsiteX9" fmla="*/ 4624884 w 5030716"/>
                  <a:gd name="connsiteY9" fmla="*/ 3582845 h 4140506"/>
                  <a:gd name="connsiteX10" fmla="*/ 4530574 w 5030716"/>
                  <a:gd name="connsiteY10" fmla="*/ 3521338 h 4140506"/>
                  <a:gd name="connsiteX11" fmla="*/ 4411661 w 5030716"/>
                  <a:gd name="connsiteY11" fmla="*/ 3480334 h 4140506"/>
                  <a:gd name="connsiteX12" fmla="*/ 4268145 w 5030716"/>
                  <a:gd name="connsiteY12" fmla="*/ 3439330 h 4140506"/>
                  <a:gd name="connsiteX13" fmla="*/ 4104128 w 5030716"/>
                  <a:gd name="connsiteY13" fmla="*/ 3365521 h 4140506"/>
                  <a:gd name="connsiteX14" fmla="*/ 3899105 w 5030716"/>
                  <a:gd name="connsiteY14" fmla="*/ 3246608 h 4140506"/>
                  <a:gd name="connsiteX15" fmla="*/ 3792493 w 5030716"/>
                  <a:gd name="connsiteY15" fmla="*/ 3193302 h 4140506"/>
                  <a:gd name="connsiteX16" fmla="*/ 3648977 w 5030716"/>
                  <a:gd name="connsiteY16" fmla="*/ 3152299 h 4140506"/>
                  <a:gd name="connsiteX17" fmla="*/ 3505462 w 5030716"/>
                  <a:gd name="connsiteY17" fmla="*/ 3139997 h 4140506"/>
                  <a:gd name="connsiteX18" fmla="*/ 3353745 w 5030716"/>
                  <a:gd name="connsiteY18" fmla="*/ 3062088 h 4140506"/>
                  <a:gd name="connsiteX19" fmla="*/ 3243033 w 5030716"/>
                  <a:gd name="connsiteY19" fmla="*/ 2996481 h 4140506"/>
                  <a:gd name="connsiteX20" fmla="*/ 3132321 w 5030716"/>
                  <a:gd name="connsiteY20" fmla="*/ 2926773 h 4140506"/>
                  <a:gd name="connsiteX21" fmla="*/ 3009307 w 5030716"/>
                  <a:gd name="connsiteY21" fmla="*/ 2889869 h 4140506"/>
                  <a:gd name="connsiteX22" fmla="*/ 2964203 w 5030716"/>
                  <a:gd name="connsiteY22" fmla="*/ 2836564 h 4140506"/>
                  <a:gd name="connsiteX23" fmla="*/ 2976504 w 5030716"/>
                  <a:gd name="connsiteY23" fmla="*/ 2750454 h 4140506"/>
                  <a:gd name="connsiteX24" fmla="*/ 2890394 w 5030716"/>
                  <a:gd name="connsiteY24" fmla="*/ 2750454 h 4140506"/>
                  <a:gd name="connsiteX25" fmla="*/ 2689473 w 5030716"/>
                  <a:gd name="connsiteY25" fmla="*/ 2701248 h 4140506"/>
                  <a:gd name="connsiteX26" fmla="*/ 2603364 w 5030716"/>
                  <a:gd name="connsiteY26" fmla="*/ 2627441 h 4140506"/>
                  <a:gd name="connsiteX27" fmla="*/ 2570560 w 5030716"/>
                  <a:gd name="connsiteY27" fmla="*/ 2545432 h 4140506"/>
                  <a:gd name="connsiteX28" fmla="*/ 2578760 w 5030716"/>
                  <a:gd name="connsiteY28" fmla="*/ 2447021 h 4140506"/>
                  <a:gd name="connsiteX29" fmla="*/ 2541856 w 5030716"/>
                  <a:gd name="connsiteY29" fmla="*/ 2328108 h 4140506"/>
                  <a:gd name="connsiteX30" fmla="*/ 2439345 w 5030716"/>
                  <a:gd name="connsiteY30" fmla="*/ 2229698 h 4140506"/>
                  <a:gd name="connsiteX31" fmla="*/ 2201519 w 5030716"/>
                  <a:gd name="connsiteY31" fmla="*/ 2090282 h 4140506"/>
                  <a:gd name="connsiteX32" fmla="*/ 2008798 w 5030716"/>
                  <a:gd name="connsiteY32" fmla="*/ 2229697 h 4140506"/>
                  <a:gd name="connsiteX33" fmla="*/ 1840680 w 5030716"/>
                  <a:gd name="connsiteY33" fmla="*/ 2250200 h 4140506"/>
                  <a:gd name="connsiteX34" fmla="*/ 1803776 w 5030716"/>
                  <a:gd name="connsiteY34" fmla="*/ 2110784 h 4140506"/>
                  <a:gd name="connsiteX35" fmla="*/ 1787373 w 5030716"/>
                  <a:gd name="connsiteY35" fmla="*/ 2041077 h 4140506"/>
                  <a:gd name="connsiteX36" fmla="*/ 1647959 w 5030716"/>
                  <a:gd name="connsiteY36" fmla="*/ 1987772 h 4140506"/>
                  <a:gd name="connsiteX37" fmla="*/ 1488041 w 5030716"/>
                  <a:gd name="connsiteY37" fmla="*/ 1942666 h 4140506"/>
                  <a:gd name="connsiteX38" fmla="*/ 1410132 w 5030716"/>
                  <a:gd name="connsiteY38" fmla="*/ 1885260 h 4140506"/>
                  <a:gd name="connsiteX39" fmla="*/ 1270718 w 5030716"/>
                  <a:gd name="connsiteY39" fmla="*/ 1811451 h 4140506"/>
                  <a:gd name="connsiteX40" fmla="*/ 1196911 w 5030716"/>
                  <a:gd name="connsiteY40" fmla="*/ 1749945 h 4140506"/>
                  <a:gd name="connsiteX41" fmla="*/ 1135403 w 5030716"/>
                  <a:gd name="connsiteY41" fmla="*/ 1700740 h 4140506"/>
                  <a:gd name="connsiteX42" fmla="*/ 1036992 w 5030716"/>
                  <a:gd name="connsiteY42" fmla="*/ 1598228 h 4140506"/>
                  <a:gd name="connsiteX43" fmla="*/ 975711 w 5030716"/>
                  <a:gd name="connsiteY43" fmla="*/ 1453788 h 4140506"/>
                  <a:gd name="connsiteX44" fmla="*/ 894106 w 5030716"/>
                  <a:gd name="connsiteY44" fmla="*/ 1281458 h 4140506"/>
                  <a:gd name="connsiteX45" fmla="*/ 786053 w 5030716"/>
                  <a:gd name="connsiteY45" fmla="*/ 1184669 h 4140506"/>
                  <a:gd name="connsiteX46" fmla="*/ 716864 w 5030716"/>
                  <a:gd name="connsiteY46" fmla="*/ 1138122 h 4140506"/>
                  <a:gd name="connsiteX47" fmla="*/ 632017 w 5030716"/>
                  <a:gd name="connsiteY47" fmla="*/ 1072628 h 4140506"/>
                  <a:gd name="connsiteX48" fmla="*/ 593377 w 5030716"/>
                  <a:gd name="connsiteY48" fmla="*/ 1004655 h 4140506"/>
                  <a:gd name="connsiteX49" fmla="*/ 563863 w 5030716"/>
                  <a:gd name="connsiteY49" fmla="*/ 957184 h 4140506"/>
                  <a:gd name="connsiteX50" fmla="*/ 492308 w 5030716"/>
                  <a:gd name="connsiteY50" fmla="*/ 887881 h 4140506"/>
                  <a:gd name="connsiteX51" fmla="*/ 416652 w 5030716"/>
                  <a:gd name="connsiteY51" fmla="*/ 766491 h 4140506"/>
                  <a:gd name="connsiteX52" fmla="*/ 355776 w 5030716"/>
                  <a:gd name="connsiteY52" fmla="*/ 698630 h 4140506"/>
                  <a:gd name="connsiteX53" fmla="*/ 302133 w 5030716"/>
                  <a:gd name="connsiteY53" fmla="*/ 608014 h 4140506"/>
                  <a:gd name="connsiteX54" fmla="*/ 243285 w 5030716"/>
                  <a:gd name="connsiteY54" fmla="*/ 477724 h 4140506"/>
                  <a:gd name="connsiteX55" fmla="*/ 170401 w 5030716"/>
                  <a:gd name="connsiteY55" fmla="*/ 399409 h 4140506"/>
                  <a:gd name="connsiteX56" fmla="*/ 98665 w 5030716"/>
                  <a:gd name="connsiteY56" fmla="*/ 305731 h 4140506"/>
                  <a:gd name="connsiteX57" fmla="*/ 20240 w 5030716"/>
                  <a:gd name="connsiteY57" fmla="*/ 0 h 4140506"/>
                  <a:gd name="connsiteX0" fmla="*/ 4909547 w 5016046"/>
                  <a:gd name="connsiteY0" fmla="*/ 4140506 h 4140506"/>
                  <a:gd name="connsiteX1" fmla="*/ 4917748 w 5016046"/>
                  <a:gd name="connsiteY1" fmla="*/ 4070799 h 4140506"/>
                  <a:gd name="connsiteX2" fmla="*/ 4966953 w 5016046"/>
                  <a:gd name="connsiteY2" fmla="*/ 3935484 h 4140506"/>
                  <a:gd name="connsiteX3" fmla="*/ 5007958 w 5016046"/>
                  <a:gd name="connsiteY3" fmla="*/ 3837073 h 4140506"/>
                  <a:gd name="connsiteX4" fmla="*/ 5012058 w 5016046"/>
                  <a:gd name="connsiteY4" fmla="*/ 3734562 h 4140506"/>
                  <a:gd name="connsiteX5" fmla="*/ 4962853 w 5016046"/>
                  <a:gd name="connsiteY5" fmla="*/ 3709959 h 4140506"/>
                  <a:gd name="connsiteX6" fmla="*/ 4774232 w 5016046"/>
                  <a:gd name="connsiteY6" fmla="*/ 3709959 h 4140506"/>
                  <a:gd name="connsiteX7" fmla="*/ 4700424 w 5016046"/>
                  <a:gd name="connsiteY7" fmla="*/ 3681256 h 4140506"/>
                  <a:gd name="connsiteX8" fmla="*/ 4647118 w 5016046"/>
                  <a:gd name="connsiteY8" fmla="*/ 3632051 h 4140506"/>
                  <a:gd name="connsiteX9" fmla="*/ 4610214 w 5016046"/>
                  <a:gd name="connsiteY9" fmla="*/ 3582845 h 4140506"/>
                  <a:gd name="connsiteX10" fmla="*/ 4515904 w 5016046"/>
                  <a:gd name="connsiteY10" fmla="*/ 3521338 h 4140506"/>
                  <a:gd name="connsiteX11" fmla="*/ 4396991 w 5016046"/>
                  <a:gd name="connsiteY11" fmla="*/ 3480334 h 4140506"/>
                  <a:gd name="connsiteX12" fmla="*/ 4253475 w 5016046"/>
                  <a:gd name="connsiteY12" fmla="*/ 3439330 h 4140506"/>
                  <a:gd name="connsiteX13" fmla="*/ 4089458 w 5016046"/>
                  <a:gd name="connsiteY13" fmla="*/ 3365521 h 4140506"/>
                  <a:gd name="connsiteX14" fmla="*/ 3884435 w 5016046"/>
                  <a:gd name="connsiteY14" fmla="*/ 3246608 h 4140506"/>
                  <a:gd name="connsiteX15" fmla="*/ 3777823 w 5016046"/>
                  <a:gd name="connsiteY15" fmla="*/ 3193302 h 4140506"/>
                  <a:gd name="connsiteX16" fmla="*/ 3634307 w 5016046"/>
                  <a:gd name="connsiteY16" fmla="*/ 3152299 h 4140506"/>
                  <a:gd name="connsiteX17" fmla="*/ 3490792 w 5016046"/>
                  <a:gd name="connsiteY17" fmla="*/ 3139997 h 4140506"/>
                  <a:gd name="connsiteX18" fmla="*/ 3339075 w 5016046"/>
                  <a:gd name="connsiteY18" fmla="*/ 3062088 h 4140506"/>
                  <a:gd name="connsiteX19" fmla="*/ 3228363 w 5016046"/>
                  <a:gd name="connsiteY19" fmla="*/ 2996481 h 4140506"/>
                  <a:gd name="connsiteX20" fmla="*/ 3117651 w 5016046"/>
                  <a:gd name="connsiteY20" fmla="*/ 2926773 h 4140506"/>
                  <a:gd name="connsiteX21" fmla="*/ 2994637 w 5016046"/>
                  <a:gd name="connsiteY21" fmla="*/ 2889869 h 4140506"/>
                  <a:gd name="connsiteX22" fmla="*/ 2949533 w 5016046"/>
                  <a:gd name="connsiteY22" fmla="*/ 2836564 h 4140506"/>
                  <a:gd name="connsiteX23" fmla="*/ 2961834 w 5016046"/>
                  <a:gd name="connsiteY23" fmla="*/ 2750454 h 4140506"/>
                  <a:gd name="connsiteX24" fmla="*/ 2875724 w 5016046"/>
                  <a:gd name="connsiteY24" fmla="*/ 2750454 h 4140506"/>
                  <a:gd name="connsiteX25" fmla="*/ 2674803 w 5016046"/>
                  <a:gd name="connsiteY25" fmla="*/ 2701248 h 4140506"/>
                  <a:gd name="connsiteX26" fmla="*/ 2588694 w 5016046"/>
                  <a:gd name="connsiteY26" fmla="*/ 2627441 h 4140506"/>
                  <a:gd name="connsiteX27" fmla="*/ 2555890 w 5016046"/>
                  <a:gd name="connsiteY27" fmla="*/ 2545432 h 4140506"/>
                  <a:gd name="connsiteX28" fmla="*/ 2564090 w 5016046"/>
                  <a:gd name="connsiteY28" fmla="*/ 2447021 h 4140506"/>
                  <a:gd name="connsiteX29" fmla="*/ 2527186 w 5016046"/>
                  <a:gd name="connsiteY29" fmla="*/ 2328108 h 4140506"/>
                  <a:gd name="connsiteX30" fmla="*/ 2424675 w 5016046"/>
                  <a:gd name="connsiteY30" fmla="*/ 2229698 h 4140506"/>
                  <a:gd name="connsiteX31" fmla="*/ 2186849 w 5016046"/>
                  <a:gd name="connsiteY31" fmla="*/ 2090282 h 4140506"/>
                  <a:gd name="connsiteX32" fmla="*/ 1994128 w 5016046"/>
                  <a:gd name="connsiteY32" fmla="*/ 2229697 h 4140506"/>
                  <a:gd name="connsiteX33" fmla="*/ 1826010 w 5016046"/>
                  <a:gd name="connsiteY33" fmla="*/ 2250200 h 4140506"/>
                  <a:gd name="connsiteX34" fmla="*/ 1789106 w 5016046"/>
                  <a:gd name="connsiteY34" fmla="*/ 2110784 h 4140506"/>
                  <a:gd name="connsiteX35" fmla="*/ 1772703 w 5016046"/>
                  <a:gd name="connsiteY35" fmla="*/ 2041077 h 4140506"/>
                  <a:gd name="connsiteX36" fmla="*/ 1633289 w 5016046"/>
                  <a:gd name="connsiteY36" fmla="*/ 1987772 h 4140506"/>
                  <a:gd name="connsiteX37" fmla="*/ 1473371 w 5016046"/>
                  <a:gd name="connsiteY37" fmla="*/ 1942666 h 4140506"/>
                  <a:gd name="connsiteX38" fmla="*/ 1395462 w 5016046"/>
                  <a:gd name="connsiteY38" fmla="*/ 1885260 h 4140506"/>
                  <a:gd name="connsiteX39" fmla="*/ 1256048 w 5016046"/>
                  <a:gd name="connsiteY39" fmla="*/ 1811451 h 4140506"/>
                  <a:gd name="connsiteX40" fmla="*/ 1182241 w 5016046"/>
                  <a:gd name="connsiteY40" fmla="*/ 1749945 h 4140506"/>
                  <a:gd name="connsiteX41" fmla="*/ 1120733 w 5016046"/>
                  <a:gd name="connsiteY41" fmla="*/ 1700740 h 4140506"/>
                  <a:gd name="connsiteX42" fmla="*/ 1022322 w 5016046"/>
                  <a:gd name="connsiteY42" fmla="*/ 1598228 h 4140506"/>
                  <a:gd name="connsiteX43" fmla="*/ 961041 w 5016046"/>
                  <a:gd name="connsiteY43" fmla="*/ 1453788 h 4140506"/>
                  <a:gd name="connsiteX44" fmla="*/ 879436 w 5016046"/>
                  <a:gd name="connsiteY44" fmla="*/ 1281458 h 4140506"/>
                  <a:gd name="connsiteX45" fmla="*/ 771383 w 5016046"/>
                  <a:gd name="connsiteY45" fmla="*/ 1184669 h 4140506"/>
                  <a:gd name="connsiteX46" fmla="*/ 702194 w 5016046"/>
                  <a:gd name="connsiteY46" fmla="*/ 1138122 h 4140506"/>
                  <a:gd name="connsiteX47" fmla="*/ 617347 w 5016046"/>
                  <a:gd name="connsiteY47" fmla="*/ 1072628 h 4140506"/>
                  <a:gd name="connsiteX48" fmla="*/ 578707 w 5016046"/>
                  <a:gd name="connsiteY48" fmla="*/ 1004655 h 4140506"/>
                  <a:gd name="connsiteX49" fmla="*/ 549193 w 5016046"/>
                  <a:gd name="connsiteY49" fmla="*/ 957184 h 4140506"/>
                  <a:gd name="connsiteX50" fmla="*/ 477638 w 5016046"/>
                  <a:gd name="connsiteY50" fmla="*/ 887881 h 4140506"/>
                  <a:gd name="connsiteX51" fmla="*/ 401982 w 5016046"/>
                  <a:gd name="connsiteY51" fmla="*/ 766491 h 4140506"/>
                  <a:gd name="connsiteX52" fmla="*/ 341106 w 5016046"/>
                  <a:gd name="connsiteY52" fmla="*/ 698630 h 4140506"/>
                  <a:gd name="connsiteX53" fmla="*/ 287463 w 5016046"/>
                  <a:gd name="connsiteY53" fmla="*/ 608014 h 4140506"/>
                  <a:gd name="connsiteX54" fmla="*/ 228615 w 5016046"/>
                  <a:gd name="connsiteY54" fmla="*/ 477724 h 4140506"/>
                  <a:gd name="connsiteX55" fmla="*/ 155731 w 5016046"/>
                  <a:gd name="connsiteY55" fmla="*/ 399409 h 4140506"/>
                  <a:gd name="connsiteX56" fmla="*/ 83995 w 5016046"/>
                  <a:gd name="connsiteY56" fmla="*/ 305731 h 4140506"/>
                  <a:gd name="connsiteX57" fmla="*/ 5570 w 5016046"/>
                  <a:gd name="connsiteY57" fmla="*/ 0 h 4140506"/>
                  <a:gd name="connsiteX0" fmla="*/ 4910245 w 5016744"/>
                  <a:gd name="connsiteY0" fmla="*/ 4140506 h 4140506"/>
                  <a:gd name="connsiteX1" fmla="*/ 4918446 w 5016744"/>
                  <a:gd name="connsiteY1" fmla="*/ 4070799 h 4140506"/>
                  <a:gd name="connsiteX2" fmla="*/ 4967651 w 5016744"/>
                  <a:gd name="connsiteY2" fmla="*/ 3935484 h 4140506"/>
                  <a:gd name="connsiteX3" fmla="*/ 5008656 w 5016744"/>
                  <a:gd name="connsiteY3" fmla="*/ 3837073 h 4140506"/>
                  <a:gd name="connsiteX4" fmla="*/ 5012756 w 5016744"/>
                  <a:gd name="connsiteY4" fmla="*/ 3734562 h 4140506"/>
                  <a:gd name="connsiteX5" fmla="*/ 4963551 w 5016744"/>
                  <a:gd name="connsiteY5" fmla="*/ 3709959 h 4140506"/>
                  <a:gd name="connsiteX6" fmla="*/ 4774930 w 5016744"/>
                  <a:gd name="connsiteY6" fmla="*/ 3709959 h 4140506"/>
                  <a:gd name="connsiteX7" fmla="*/ 4701122 w 5016744"/>
                  <a:gd name="connsiteY7" fmla="*/ 3681256 h 4140506"/>
                  <a:gd name="connsiteX8" fmla="*/ 4647816 w 5016744"/>
                  <a:gd name="connsiteY8" fmla="*/ 3632051 h 4140506"/>
                  <a:gd name="connsiteX9" fmla="*/ 4610912 w 5016744"/>
                  <a:gd name="connsiteY9" fmla="*/ 3582845 h 4140506"/>
                  <a:gd name="connsiteX10" fmla="*/ 4516602 w 5016744"/>
                  <a:gd name="connsiteY10" fmla="*/ 3521338 h 4140506"/>
                  <a:gd name="connsiteX11" fmla="*/ 4397689 w 5016744"/>
                  <a:gd name="connsiteY11" fmla="*/ 3480334 h 4140506"/>
                  <a:gd name="connsiteX12" fmla="*/ 4254173 w 5016744"/>
                  <a:gd name="connsiteY12" fmla="*/ 3439330 h 4140506"/>
                  <a:gd name="connsiteX13" fmla="*/ 4090156 w 5016744"/>
                  <a:gd name="connsiteY13" fmla="*/ 3365521 h 4140506"/>
                  <a:gd name="connsiteX14" fmla="*/ 3885133 w 5016744"/>
                  <a:gd name="connsiteY14" fmla="*/ 3246608 h 4140506"/>
                  <a:gd name="connsiteX15" fmla="*/ 3778521 w 5016744"/>
                  <a:gd name="connsiteY15" fmla="*/ 3193302 h 4140506"/>
                  <a:gd name="connsiteX16" fmla="*/ 3635005 w 5016744"/>
                  <a:gd name="connsiteY16" fmla="*/ 3152299 h 4140506"/>
                  <a:gd name="connsiteX17" fmla="*/ 3491490 w 5016744"/>
                  <a:gd name="connsiteY17" fmla="*/ 3139997 h 4140506"/>
                  <a:gd name="connsiteX18" fmla="*/ 3339773 w 5016744"/>
                  <a:gd name="connsiteY18" fmla="*/ 3062088 h 4140506"/>
                  <a:gd name="connsiteX19" fmla="*/ 3229061 w 5016744"/>
                  <a:gd name="connsiteY19" fmla="*/ 2996481 h 4140506"/>
                  <a:gd name="connsiteX20" fmla="*/ 3118349 w 5016744"/>
                  <a:gd name="connsiteY20" fmla="*/ 2926773 h 4140506"/>
                  <a:gd name="connsiteX21" fmla="*/ 2995335 w 5016744"/>
                  <a:gd name="connsiteY21" fmla="*/ 2889869 h 4140506"/>
                  <a:gd name="connsiteX22" fmla="*/ 2950231 w 5016744"/>
                  <a:gd name="connsiteY22" fmla="*/ 2836564 h 4140506"/>
                  <a:gd name="connsiteX23" fmla="*/ 2962532 w 5016744"/>
                  <a:gd name="connsiteY23" fmla="*/ 2750454 h 4140506"/>
                  <a:gd name="connsiteX24" fmla="*/ 2876422 w 5016744"/>
                  <a:gd name="connsiteY24" fmla="*/ 2750454 h 4140506"/>
                  <a:gd name="connsiteX25" fmla="*/ 2675501 w 5016744"/>
                  <a:gd name="connsiteY25" fmla="*/ 2701248 h 4140506"/>
                  <a:gd name="connsiteX26" fmla="*/ 2589392 w 5016744"/>
                  <a:gd name="connsiteY26" fmla="*/ 2627441 h 4140506"/>
                  <a:gd name="connsiteX27" fmla="*/ 2556588 w 5016744"/>
                  <a:gd name="connsiteY27" fmla="*/ 2545432 h 4140506"/>
                  <a:gd name="connsiteX28" fmla="*/ 2564788 w 5016744"/>
                  <a:gd name="connsiteY28" fmla="*/ 2447021 h 4140506"/>
                  <a:gd name="connsiteX29" fmla="*/ 2527884 w 5016744"/>
                  <a:gd name="connsiteY29" fmla="*/ 2328108 h 4140506"/>
                  <a:gd name="connsiteX30" fmla="*/ 2425373 w 5016744"/>
                  <a:gd name="connsiteY30" fmla="*/ 2229698 h 4140506"/>
                  <a:gd name="connsiteX31" fmla="*/ 2187547 w 5016744"/>
                  <a:gd name="connsiteY31" fmla="*/ 2090282 h 4140506"/>
                  <a:gd name="connsiteX32" fmla="*/ 1994826 w 5016744"/>
                  <a:gd name="connsiteY32" fmla="*/ 2229697 h 4140506"/>
                  <a:gd name="connsiteX33" fmla="*/ 1826708 w 5016744"/>
                  <a:gd name="connsiteY33" fmla="*/ 2250200 h 4140506"/>
                  <a:gd name="connsiteX34" fmla="*/ 1789804 w 5016744"/>
                  <a:gd name="connsiteY34" fmla="*/ 2110784 h 4140506"/>
                  <a:gd name="connsiteX35" fmla="*/ 1773401 w 5016744"/>
                  <a:gd name="connsiteY35" fmla="*/ 2041077 h 4140506"/>
                  <a:gd name="connsiteX36" fmla="*/ 1633987 w 5016744"/>
                  <a:gd name="connsiteY36" fmla="*/ 1987772 h 4140506"/>
                  <a:gd name="connsiteX37" fmla="*/ 1474069 w 5016744"/>
                  <a:gd name="connsiteY37" fmla="*/ 1942666 h 4140506"/>
                  <a:gd name="connsiteX38" fmla="*/ 1396160 w 5016744"/>
                  <a:gd name="connsiteY38" fmla="*/ 1885260 h 4140506"/>
                  <a:gd name="connsiteX39" fmla="*/ 1256746 w 5016744"/>
                  <a:gd name="connsiteY39" fmla="*/ 1811451 h 4140506"/>
                  <a:gd name="connsiteX40" fmla="*/ 1182939 w 5016744"/>
                  <a:gd name="connsiteY40" fmla="*/ 1749945 h 4140506"/>
                  <a:gd name="connsiteX41" fmla="*/ 1121431 w 5016744"/>
                  <a:gd name="connsiteY41" fmla="*/ 1700740 h 4140506"/>
                  <a:gd name="connsiteX42" fmla="*/ 1023020 w 5016744"/>
                  <a:gd name="connsiteY42" fmla="*/ 1598228 h 4140506"/>
                  <a:gd name="connsiteX43" fmla="*/ 961739 w 5016744"/>
                  <a:gd name="connsiteY43" fmla="*/ 1453788 h 4140506"/>
                  <a:gd name="connsiteX44" fmla="*/ 880134 w 5016744"/>
                  <a:gd name="connsiteY44" fmla="*/ 1281458 h 4140506"/>
                  <a:gd name="connsiteX45" fmla="*/ 772081 w 5016744"/>
                  <a:gd name="connsiteY45" fmla="*/ 1184669 h 4140506"/>
                  <a:gd name="connsiteX46" fmla="*/ 702892 w 5016744"/>
                  <a:gd name="connsiteY46" fmla="*/ 1138122 h 4140506"/>
                  <a:gd name="connsiteX47" fmla="*/ 618045 w 5016744"/>
                  <a:gd name="connsiteY47" fmla="*/ 1072628 h 4140506"/>
                  <a:gd name="connsiteX48" fmla="*/ 579405 w 5016744"/>
                  <a:gd name="connsiteY48" fmla="*/ 1004655 h 4140506"/>
                  <a:gd name="connsiteX49" fmla="*/ 549891 w 5016744"/>
                  <a:gd name="connsiteY49" fmla="*/ 957184 h 4140506"/>
                  <a:gd name="connsiteX50" fmla="*/ 478336 w 5016744"/>
                  <a:gd name="connsiteY50" fmla="*/ 887881 h 4140506"/>
                  <a:gd name="connsiteX51" fmla="*/ 402680 w 5016744"/>
                  <a:gd name="connsiteY51" fmla="*/ 766491 h 4140506"/>
                  <a:gd name="connsiteX52" fmla="*/ 341804 w 5016744"/>
                  <a:gd name="connsiteY52" fmla="*/ 698630 h 4140506"/>
                  <a:gd name="connsiteX53" fmla="*/ 288161 w 5016744"/>
                  <a:gd name="connsiteY53" fmla="*/ 608014 h 4140506"/>
                  <a:gd name="connsiteX54" fmla="*/ 229313 w 5016744"/>
                  <a:gd name="connsiteY54" fmla="*/ 477724 h 4140506"/>
                  <a:gd name="connsiteX55" fmla="*/ 84693 w 5016744"/>
                  <a:gd name="connsiteY55" fmla="*/ 305731 h 4140506"/>
                  <a:gd name="connsiteX56" fmla="*/ 6268 w 5016744"/>
                  <a:gd name="connsiteY56" fmla="*/ 0 h 4140506"/>
                  <a:gd name="connsiteX0" fmla="*/ 4927148 w 5033647"/>
                  <a:gd name="connsiteY0" fmla="*/ 3943282 h 3943282"/>
                  <a:gd name="connsiteX1" fmla="*/ 4935349 w 5033647"/>
                  <a:gd name="connsiteY1" fmla="*/ 3873575 h 3943282"/>
                  <a:gd name="connsiteX2" fmla="*/ 4984554 w 5033647"/>
                  <a:gd name="connsiteY2" fmla="*/ 3738260 h 3943282"/>
                  <a:gd name="connsiteX3" fmla="*/ 5025559 w 5033647"/>
                  <a:gd name="connsiteY3" fmla="*/ 3639849 h 3943282"/>
                  <a:gd name="connsiteX4" fmla="*/ 5029659 w 5033647"/>
                  <a:gd name="connsiteY4" fmla="*/ 3537338 h 3943282"/>
                  <a:gd name="connsiteX5" fmla="*/ 4980454 w 5033647"/>
                  <a:gd name="connsiteY5" fmla="*/ 3512735 h 3943282"/>
                  <a:gd name="connsiteX6" fmla="*/ 4791833 w 5033647"/>
                  <a:gd name="connsiteY6" fmla="*/ 3512735 h 3943282"/>
                  <a:gd name="connsiteX7" fmla="*/ 4718025 w 5033647"/>
                  <a:gd name="connsiteY7" fmla="*/ 3484032 h 3943282"/>
                  <a:gd name="connsiteX8" fmla="*/ 4664719 w 5033647"/>
                  <a:gd name="connsiteY8" fmla="*/ 3434827 h 3943282"/>
                  <a:gd name="connsiteX9" fmla="*/ 4627815 w 5033647"/>
                  <a:gd name="connsiteY9" fmla="*/ 3385621 h 3943282"/>
                  <a:gd name="connsiteX10" fmla="*/ 4533505 w 5033647"/>
                  <a:gd name="connsiteY10" fmla="*/ 3324114 h 3943282"/>
                  <a:gd name="connsiteX11" fmla="*/ 4414592 w 5033647"/>
                  <a:gd name="connsiteY11" fmla="*/ 3283110 h 3943282"/>
                  <a:gd name="connsiteX12" fmla="*/ 4271076 w 5033647"/>
                  <a:gd name="connsiteY12" fmla="*/ 3242106 h 3943282"/>
                  <a:gd name="connsiteX13" fmla="*/ 4107059 w 5033647"/>
                  <a:gd name="connsiteY13" fmla="*/ 3168297 h 3943282"/>
                  <a:gd name="connsiteX14" fmla="*/ 3902036 w 5033647"/>
                  <a:gd name="connsiteY14" fmla="*/ 3049384 h 3943282"/>
                  <a:gd name="connsiteX15" fmla="*/ 3795424 w 5033647"/>
                  <a:gd name="connsiteY15" fmla="*/ 2996078 h 3943282"/>
                  <a:gd name="connsiteX16" fmla="*/ 3651908 w 5033647"/>
                  <a:gd name="connsiteY16" fmla="*/ 2955075 h 3943282"/>
                  <a:gd name="connsiteX17" fmla="*/ 3508393 w 5033647"/>
                  <a:gd name="connsiteY17" fmla="*/ 2942773 h 3943282"/>
                  <a:gd name="connsiteX18" fmla="*/ 3356676 w 5033647"/>
                  <a:gd name="connsiteY18" fmla="*/ 2864864 h 3943282"/>
                  <a:gd name="connsiteX19" fmla="*/ 3245964 w 5033647"/>
                  <a:gd name="connsiteY19" fmla="*/ 2799257 h 3943282"/>
                  <a:gd name="connsiteX20" fmla="*/ 3135252 w 5033647"/>
                  <a:gd name="connsiteY20" fmla="*/ 2729549 h 3943282"/>
                  <a:gd name="connsiteX21" fmla="*/ 3012238 w 5033647"/>
                  <a:gd name="connsiteY21" fmla="*/ 2692645 h 3943282"/>
                  <a:gd name="connsiteX22" fmla="*/ 2967134 w 5033647"/>
                  <a:gd name="connsiteY22" fmla="*/ 2639340 h 3943282"/>
                  <a:gd name="connsiteX23" fmla="*/ 2979435 w 5033647"/>
                  <a:gd name="connsiteY23" fmla="*/ 2553230 h 3943282"/>
                  <a:gd name="connsiteX24" fmla="*/ 2893325 w 5033647"/>
                  <a:gd name="connsiteY24" fmla="*/ 2553230 h 3943282"/>
                  <a:gd name="connsiteX25" fmla="*/ 2692404 w 5033647"/>
                  <a:gd name="connsiteY25" fmla="*/ 2504024 h 3943282"/>
                  <a:gd name="connsiteX26" fmla="*/ 2606295 w 5033647"/>
                  <a:gd name="connsiteY26" fmla="*/ 2430217 h 3943282"/>
                  <a:gd name="connsiteX27" fmla="*/ 2573491 w 5033647"/>
                  <a:gd name="connsiteY27" fmla="*/ 2348208 h 3943282"/>
                  <a:gd name="connsiteX28" fmla="*/ 2581691 w 5033647"/>
                  <a:gd name="connsiteY28" fmla="*/ 2249797 h 3943282"/>
                  <a:gd name="connsiteX29" fmla="*/ 2544787 w 5033647"/>
                  <a:gd name="connsiteY29" fmla="*/ 2130884 h 3943282"/>
                  <a:gd name="connsiteX30" fmla="*/ 2442276 w 5033647"/>
                  <a:gd name="connsiteY30" fmla="*/ 2032474 h 3943282"/>
                  <a:gd name="connsiteX31" fmla="*/ 2204450 w 5033647"/>
                  <a:gd name="connsiteY31" fmla="*/ 1893058 h 3943282"/>
                  <a:gd name="connsiteX32" fmla="*/ 2011729 w 5033647"/>
                  <a:gd name="connsiteY32" fmla="*/ 2032473 h 3943282"/>
                  <a:gd name="connsiteX33" fmla="*/ 1843611 w 5033647"/>
                  <a:gd name="connsiteY33" fmla="*/ 2052976 h 3943282"/>
                  <a:gd name="connsiteX34" fmla="*/ 1806707 w 5033647"/>
                  <a:gd name="connsiteY34" fmla="*/ 1913560 h 3943282"/>
                  <a:gd name="connsiteX35" fmla="*/ 1790304 w 5033647"/>
                  <a:gd name="connsiteY35" fmla="*/ 1843853 h 3943282"/>
                  <a:gd name="connsiteX36" fmla="*/ 1650890 w 5033647"/>
                  <a:gd name="connsiteY36" fmla="*/ 1790548 h 3943282"/>
                  <a:gd name="connsiteX37" fmla="*/ 1490972 w 5033647"/>
                  <a:gd name="connsiteY37" fmla="*/ 1745442 h 3943282"/>
                  <a:gd name="connsiteX38" fmla="*/ 1413063 w 5033647"/>
                  <a:gd name="connsiteY38" fmla="*/ 1688036 h 3943282"/>
                  <a:gd name="connsiteX39" fmla="*/ 1273649 w 5033647"/>
                  <a:gd name="connsiteY39" fmla="*/ 1614227 h 3943282"/>
                  <a:gd name="connsiteX40" fmla="*/ 1199842 w 5033647"/>
                  <a:gd name="connsiteY40" fmla="*/ 1552721 h 3943282"/>
                  <a:gd name="connsiteX41" fmla="*/ 1138334 w 5033647"/>
                  <a:gd name="connsiteY41" fmla="*/ 1503516 h 3943282"/>
                  <a:gd name="connsiteX42" fmla="*/ 1039923 w 5033647"/>
                  <a:gd name="connsiteY42" fmla="*/ 1401004 h 3943282"/>
                  <a:gd name="connsiteX43" fmla="*/ 978642 w 5033647"/>
                  <a:gd name="connsiteY43" fmla="*/ 1256564 h 3943282"/>
                  <a:gd name="connsiteX44" fmla="*/ 897037 w 5033647"/>
                  <a:gd name="connsiteY44" fmla="*/ 1084234 h 3943282"/>
                  <a:gd name="connsiteX45" fmla="*/ 788984 w 5033647"/>
                  <a:gd name="connsiteY45" fmla="*/ 987445 h 3943282"/>
                  <a:gd name="connsiteX46" fmla="*/ 719795 w 5033647"/>
                  <a:gd name="connsiteY46" fmla="*/ 940898 h 3943282"/>
                  <a:gd name="connsiteX47" fmla="*/ 634948 w 5033647"/>
                  <a:gd name="connsiteY47" fmla="*/ 875404 h 3943282"/>
                  <a:gd name="connsiteX48" fmla="*/ 596308 w 5033647"/>
                  <a:gd name="connsiteY48" fmla="*/ 807431 h 3943282"/>
                  <a:gd name="connsiteX49" fmla="*/ 566794 w 5033647"/>
                  <a:gd name="connsiteY49" fmla="*/ 759960 h 3943282"/>
                  <a:gd name="connsiteX50" fmla="*/ 495239 w 5033647"/>
                  <a:gd name="connsiteY50" fmla="*/ 690657 h 3943282"/>
                  <a:gd name="connsiteX51" fmla="*/ 419583 w 5033647"/>
                  <a:gd name="connsiteY51" fmla="*/ 569267 h 3943282"/>
                  <a:gd name="connsiteX52" fmla="*/ 358707 w 5033647"/>
                  <a:gd name="connsiteY52" fmla="*/ 501406 h 3943282"/>
                  <a:gd name="connsiteX53" fmla="*/ 305064 w 5033647"/>
                  <a:gd name="connsiteY53" fmla="*/ 410790 h 3943282"/>
                  <a:gd name="connsiteX54" fmla="*/ 246216 w 5033647"/>
                  <a:gd name="connsiteY54" fmla="*/ 280500 h 3943282"/>
                  <a:gd name="connsiteX55" fmla="*/ 101596 w 5033647"/>
                  <a:gd name="connsiteY55" fmla="*/ 108507 h 3943282"/>
                  <a:gd name="connsiteX56" fmla="*/ 5242 w 5033647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539545 w 5028405"/>
                  <a:gd name="connsiteY29" fmla="*/ 2130884 h 3943282"/>
                  <a:gd name="connsiteX30" fmla="*/ 2437034 w 5028405"/>
                  <a:gd name="connsiteY30" fmla="*/ 2032474 h 3943282"/>
                  <a:gd name="connsiteX31" fmla="*/ 2199208 w 5028405"/>
                  <a:gd name="connsiteY31" fmla="*/ 1893058 h 3943282"/>
                  <a:gd name="connsiteX32" fmla="*/ 2006487 w 5028405"/>
                  <a:gd name="connsiteY32" fmla="*/ 2032473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539545 w 5028405"/>
                  <a:gd name="connsiteY29" fmla="*/ 2130884 h 3943282"/>
                  <a:gd name="connsiteX30" fmla="*/ 2437034 w 5028405"/>
                  <a:gd name="connsiteY30" fmla="*/ 2032474 h 3943282"/>
                  <a:gd name="connsiteX31" fmla="*/ 2199208 w 5028405"/>
                  <a:gd name="connsiteY31" fmla="*/ 1893058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539545 w 5028405"/>
                  <a:gd name="connsiteY29" fmla="*/ 2130884 h 3943282"/>
                  <a:gd name="connsiteX30" fmla="*/ 2437034 w 5028405"/>
                  <a:gd name="connsiteY30" fmla="*/ 2032474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539545 w 5028405"/>
                  <a:gd name="connsiteY29" fmla="*/ 2130884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576449 w 5028405"/>
                  <a:gd name="connsiteY28" fmla="*/ 2249797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568249 w 5028405"/>
                  <a:gd name="connsiteY27" fmla="*/ 2348208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601053 w 5028405"/>
                  <a:gd name="connsiteY26" fmla="*/ 2430217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87162 w 5028405"/>
                  <a:gd name="connsiteY25" fmla="*/ 2504024 h 3943282"/>
                  <a:gd name="connsiteX26" fmla="*/ 2502442 w 5028405"/>
                  <a:gd name="connsiteY26" fmla="*/ 2690193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884386 w 5028405"/>
                  <a:gd name="connsiteY25" fmla="*/ 2835718 h 3943282"/>
                  <a:gd name="connsiteX26" fmla="*/ 2502442 w 5028405"/>
                  <a:gd name="connsiteY26" fmla="*/ 2690193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888083 w 5028405"/>
                  <a:gd name="connsiteY24" fmla="*/ 2553230 h 3943282"/>
                  <a:gd name="connsiteX25" fmla="*/ 2651304 w 5028405"/>
                  <a:gd name="connsiteY25" fmla="*/ 2764000 h 3943282"/>
                  <a:gd name="connsiteX26" fmla="*/ 2502442 w 5028405"/>
                  <a:gd name="connsiteY26" fmla="*/ 2690193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74193 w 5028405"/>
                  <a:gd name="connsiteY23" fmla="*/ 2553230 h 3943282"/>
                  <a:gd name="connsiteX24" fmla="*/ 2914977 w 5028405"/>
                  <a:gd name="connsiteY24" fmla="*/ 2858030 h 3943282"/>
                  <a:gd name="connsiteX25" fmla="*/ 2651304 w 5028405"/>
                  <a:gd name="connsiteY25" fmla="*/ 2764000 h 3943282"/>
                  <a:gd name="connsiteX26" fmla="*/ 2502442 w 5028405"/>
                  <a:gd name="connsiteY26" fmla="*/ 2690193 h 3943282"/>
                  <a:gd name="connsiteX27" fmla="*/ 2406884 w 5028405"/>
                  <a:gd name="connsiteY27" fmla="*/ 2608184 h 3943282"/>
                  <a:gd name="connsiteX28" fmla="*/ 2325438 w 5028405"/>
                  <a:gd name="connsiteY28" fmla="*/ 2590456 h 3943282"/>
                  <a:gd name="connsiteX29" fmla="*/ 2261639 w 5028405"/>
                  <a:gd name="connsiteY29" fmla="*/ 2498437 h 3943282"/>
                  <a:gd name="connsiteX30" fmla="*/ 2159129 w 5028405"/>
                  <a:gd name="connsiteY30" fmla="*/ 2417956 h 3943282"/>
                  <a:gd name="connsiteX31" fmla="*/ 2055773 w 5028405"/>
                  <a:gd name="connsiteY31" fmla="*/ 2269575 h 3943282"/>
                  <a:gd name="connsiteX32" fmla="*/ 1925805 w 5028405"/>
                  <a:gd name="connsiteY32" fmla="*/ 2175908 h 3943282"/>
                  <a:gd name="connsiteX33" fmla="*/ 1838369 w 5028405"/>
                  <a:gd name="connsiteY33" fmla="*/ 2052976 h 3943282"/>
                  <a:gd name="connsiteX34" fmla="*/ 1801465 w 5028405"/>
                  <a:gd name="connsiteY34" fmla="*/ 1913560 h 3943282"/>
                  <a:gd name="connsiteX35" fmla="*/ 1785062 w 5028405"/>
                  <a:gd name="connsiteY35" fmla="*/ 1843853 h 3943282"/>
                  <a:gd name="connsiteX36" fmla="*/ 1645648 w 5028405"/>
                  <a:gd name="connsiteY36" fmla="*/ 1790548 h 3943282"/>
                  <a:gd name="connsiteX37" fmla="*/ 1485730 w 5028405"/>
                  <a:gd name="connsiteY37" fmla="*/ 1745442 h 3943282"/>
                  <a:gd name="connsiteX38" fmla="*/ 1407821 w 5028405"/>
                  <a:gd name="connsiteY38" fmla="*/ 1688036 h 3943282"/>
                  <a:gd name="connsiteX39" fmla="*/ 1268407 w 5028405"/>
                  <a:gd name="connsiteY39" fmla="*/ 1614227 h 3943282"/>
                  <a:gd name="connsiteX40" fmla="*/ 1194600 w 5028405"/>
                  <a:gd name="connsiteY40" fmla="*/ 1552721 h 3943282"/>
                  <a:gd name="connsiteX41" fmla="*/ 1133092 w 5028405"/>
                  <a:gd name="connsiteY41" fmla="*/ 1503516 h 3943282"/>
                  <a:gd name="connsiteX42" fmla="*/ 1034681 w 5028405"/>
                  <a:gd name="connsiteY42" fmla="*/ 1401004 h 3943282"/>
                  <a:gd name="connsiteX43" fmla="*/ 973400 w 5028405"/>
                  <a:gd name="connsiteY43" fmla="*/ 1256564 h 3943282"/>
                  <a:gd name="connsiteX44" fmla="*/ 891795 w 5028405"/>
                  <a:gd name="connsiteY44" fmla="*/ 1084234 h 3943282"/>
                  <a:gd name="connsiteX45" fmla="*/ 783742 w 5028405"/>
                  <a:gd name="connsiteY45" fmla="*/ 987445 h 3943282"/>
                  <a:gd name="connsiteX46" fmla="*/ 714553 w 5028405"/>
                  <a:gd name="connsiteY46" fmla="*/ 940898 h 3943282"/>
                  <a:gd name="connsiteX47" fmla="*/ 629706 w 5028405"/>
                  <a:gd name="connsiteY47" fmla="*/ 875404 h 3943282"/>
                  <a:gd name="connsiteX48" fmla="*/ 591066 w 5028405"/>
                  <a:gd name="connsiteY48" fmla="*/ 807431 h 3943282"/>
                  <a:gd name="connsiteX49" fmla="*/ 561552 w 5028405"/>
                  <a:gd name="connsiteY49" fmla="*/ 759960 h 3943282"/>
                  <a:gd name="connsiteX50" fmla="*/ 489997 w 5028405"/>
                  <a:gd name="connsiteY50" fmla="*/ 690657 h 3943282"/>
                  <a:gd name="connsiteX51" fmla="*/ 414341 w 5028405"/>
                  <a:gd name="connsiteY51" fmla="*/ 569267 h 3943282"/>
                  <a:gd name="connsiteX52" fmla="*/ 353465 w 5028405"/>
                  <a:gd name="connsiteY52" fmla="*/ 501406 h 3943282"/>
                  <a:gd name="connsiteX53" fmla="*/ 299822 w 5028405"/>
                  <a:gd name="connsiteY53" fmla="*/ 410790 h 3943282"/>
                  <a:gd name="connsiteX54" fmla="*/ 240974 w 5028405"/>
                  <a:gd name="connsiteY54" fmla="*/ 280500 h 3943282"/>
                  <a:gd name="connsiteX55" fmla="*/ 96354 w 5028405"/>
                  <a:gd name="connsiteY55" fmla="*/ 108507 h 3943282"/>
                  <a:gd name="connsiteX56" fmla="*/ 0 w 5028405"/>
                  <a:gd name="connsiteY56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61892 w 5028405"/>
                  <a:gd name="connsiteY22" fmla="*/ 2639340 h 3943282"/>
                  <a:gd name="connsiteX23" fmla="*/ 2914977 w 5028405"/>
                  <a:gd name="connsiteY23" fmla="*/ 2858030 h 3943282"/>
                  <a:gd name="connsiteX24" fmla="*/ 2651304 w 5028405"/>
                  <a:gd name="connsiteY24" fmla="*/ 2764000 h 3943282"/>
                  <a:gd name="connsiteX25" fmla="*/ 2502442 w 5028405"/>
                  <a:gd name="connsiteY25" fmla="*/ 2690193 h 3943282"/>
                  <a:gd name="connsiteX26" fmla="*/ 2406884 w 5028405"/>
                  <a:gd name="connsiteY26" fmla="*/ 2608184 h 3943282"/>
                  <a:gd name="connsiteX27" fmla="*/ 2325438 w 5028405"/>
                  <a:gd name="connsiteY27" fmla="*/ 2590456 h 3943282"/>
                  <a:gd name="connsiteX28" fmla="*/ 2261639 w 5028405"/>
                  <a:gd name="connsiteY28" fmla="*/ 2498437 h 3943282"/>
                  <a:gd name="connsiteX29" fmla="*/ 2159129 w 5028405"/>
                  <a:gd name="connsiteY29" fmla="*/ 2417956 h 3943282"/>
                  <a:gd name="connsiteX30" fmla="*/ 2055773 w 5028405"/>
                  <a:gd name="connsiteY30" fmla="*/ 2269575 h 3943282"/>
                  <a:gd name="connsiteX31" fmla="*/ 1925805 w 5028405"/>
                  <a:gd name="connsiteY31" fmla="*/ 2175908 h 3943282"/>
                  <a:gd name="connsiteX32" fmla="*/ 1838369 w 5028405"/>
                  <a:gd name="connsiteY32" fmla="*/ 2052976 h 3943282"/>
                  <a:gd name="connsiteX33" fmla="*/ 1801465 w 5028405"/>
                  <a:gd name="connsiteY33" fmla="*/ 1913560 h 3943282"/>
                  <a:gd name="connsiteX34" fmla="*/ 1785062 w 5028405"/>
                  <a:gd name="connsiteY34" fmla="*/ 1843853 h 3943282"/>
                  <a:gd name="connsiteX35" fmla="*/ 1645648 w 5028405"/>
                  <a:gd name="connsiteY35" fmla="*/ 1790548 h 3943282"/>
                  <a:gd name="connsiteX36" fmla="*/ 1485730 w 5028405"/>
                  <a:gd name="connsiteY36" fmla="*/ 1745442 h 3943282"/>
                  <a:gd name="connsiteX37" fmla="*/ 1407821 w 5028405"/>
                  <a:gd name="connsiteY37" fmla="*/ 1688036 h 3943282"/>
                  <a:gd name="connsiteX38" fmla="*/ 1268407 w 5028405"/>
                  <a:gd name="connsiteY38" fmla="*/ 1614227 h 3943282"/>
                  <a:gd name="connsiteX39" fmla="*/ 1194600 w 5028405"/>
                  <a:gd name="connsiteY39" fmla="*/ 1552721 h 3943282"/>
                  <a:gd name="connsiteX40" fmla="*/ 1133092 w 5028405"/>
                  <a:gd name="connsiteY40" fmla="*/ 1503516 h 3943282"/>
                  <a:gd name="connsiteX41" fmla="*/ 1034681 w 5028405"/>
                  <a:gd name="connsiteY41" fmla="*/ 1401004 h 3943282"/>
                  <a:gd name="connsiteX42" fmla="*/ 973400 w 5028405"/>
                  <a:gd name="connsiteY42" fmla="*/ 1256564 h 3943282"/>
                  <a:gd name="connsiteX43" fmla="*/ 891795 w 5028405"/>
                  <a:gd name="connsiteY43" fmla="*/ 1084234 h 3943282"/>
                  <a:gd name="connsiteX44" fmla="*/ 783742 w 5028405"/>
                  <a:gd name="connsiteY44" fmla="*/ 987445 h 3943282"/>
                  <a:gd name="connsiteX45" fmla="*/ 714553 w 5028405"/>
                  <a:gd name="connsiteY45" fmla="*/ 940898 h 3943282"/>
                  <a:gd name="connsiteX46" fmla="*/ 629706 w 5028405"/>
                  <a:gd name="connsiteY46" fmla="*/ 875404 h 3943282"/>
                  <a:gd name="connsiteX47" fmla="*/ 591066 w 5028405"/>
                  <a:gd name="connsiteY47" fmla="*/ 807431 h 3943282"/>
                  <a:gd name="connsiteX48" fmla="*/ 561552 w 5028405"/>
                  <a:gd name="connsiteY48" fmla="*/ 759960 h 3943282"/>
                  <a:gd name="connsiteX49" fmla="*/ 489997 w 5028405"/>
                  <a:gd name="connsiteY49" fmla="*/ 690657 h 3943282"/>
                  <a:gd name="connsiteX50" fmla="*/ 414341 w 5028405"/>
                  <a:gd name="connsiteY50" fmla="*/ 569267 h 3943282"/>
                  <a:gd name="connsiteX51" fmla="*/ 353465 w 5028405"/>
                  <a:gd name="connsiteY51" fmla="*/ 501406 h 3943282"/>
                  <a:gd name="connsiteX52" fmla="*/ 299822 w 5028405"/>
                  <a:gd name="connsiteY52" fmla="*/ 410790 h 3943282"/>
                  <a:gd name="connsiteX53" fmla="*/ 240974 w 5028405"/>
                  <a:gd name="connsiteY53" fmla="*/ 280500 h 3943282"/>
                  <a:gd name="connsiteX54" fmla="*/ 96354 w 5028405"/>
                  <a:gd name="connsiteY54" fmla="*/ 108507 h 3943282"/>
                  <a:gd name="connsiteX55" fmla="*/ 0 w 5028405"/>
                  <a:gd name="connsiteY55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26723 w 5028405"/>
                  <a:gd name="connsiteY22" fmla="*/ 2734800 h 3943282"/>
                  <a:gd name="connsiteX23" fmla="*/ 2914977 w 5028405"/>
                  <a:gd name="connsiteY23" fmla="*/ 2858030 h 3943282"/>
                  <a:gd name="connsiteX24" fmla="*/ 2651304 w 5028405"/>
                  <a:gd name="connsiteY24" fmla="*/ 2764000 h 3943282"/>
                  <a:gd name="connsiteX25" fmla="*/ 2502442 w 5028405"/>
                  <a:gd name="connsiteY25" fmla="*/ 2690193 h 3943282"/>
                  <a:gd name="connsiteX26" fmla="*/ 2406884 w 5028405"/>
                  <a:gd name="connsiteY26" fmla="*/ 2608184 h 3943282"/>
                  <a:gd name="connsiteX27" fmla="*/ 2325438 w 5028405"/>
                  <a:gd name="connsiteY27" fmla="*/ 2590456 h 3943282"/>
                  <a:gd name="connsiteX28" fmla="*/ 2261639 w 5028405"/>
                  <a:gd name="connsiteY28" fmla="*/ 2498437 h 3943282"/>
                  <a:gd name="connsiteX29" fmla="*/ 2159129 w 5028405"/>
                  <a:gd name="connsiteY29" fmla="*/ 2417956 h 3943282"/>
                  <a:gd name="connsiteX30" fmla="*/ 2055773 w 5028405"/>
                  <a:gd name="connsiteY30" fmla="*/ 2269575 h 3943282"/>
                  <a:gd name="connsiteX31" fmla="*/ 1925805 w 5028405"/>
                  <a:gd name="connsiteY31" fmla="*/ 2175908 h 3943282"/>
                  <a:gd name="connsiteX32" fmla="*/ 1838369 w 5028405"/>
                  <a:gd name="connsiteY32" fmla="*/ 2052976 h 3943282"/>
                  <a:gd name="connsiteX33" fmla="*/ 1801465 w 5028405"/>
                  <a:gd name="connsiteY33" fmla="*/ 1913560 h 3943282"/>
                  <a:gd name="connsiteX34" fmla="*/ 1785062 w 5028405"/>
                  <a:gd name="connsiteY34" fmla="*/ 1843853 h 3943282"/>
                  <a:gd name="connsiteX35" fmla="*/ 1645648 w 5028405"/>
                  <a:gd name="connsiteY35" fmla="*/ 1790548 h 3943282"/>
                  <a:gd name="connsiteX36" fmla="*/ 1485730 w 5028405"/>
                  <a:gd name="connsiteY36" fmla="*/ 1745442 h 3943282"/>
                  <a:gd name="connsiteX37" fmla="*/ 1407821 w 5028405"/>
                  <a:gd name="connsiteY37" fmla="*/ 1688036 h 3943282"/>
                  <a:gd name="connsiteX38" fmla="*/ 1268407 w 5028405"/>
                  <a:gd name="connsiteY38" fmla="*/ 1614227 h 3943282"/>
                  <a:gd name="connsiteX39" fmla="*/ 1194600 w 5028405"/>
                  <a:gd name="connsiteY39" fmla="*/ 1552721 h 3943282"/>
                  <a:gd name="connsiteX40" fmla="*/ 1133092 w 5028405"/>
                  <a:gd name="connsiteY40" fmla="*/ 1503516 h 3943282"/>
                  <a:gd name="connsiteX41" fmla="*/ 1034681 w 5028405"/>
                  <a:gd name="connsiteY41" fmla="*/ 1401004 h 3943282"/>
                  <a:gd name="connsiteX42" fmla="*/ 973400 w 5028405"/>
                  <a:gd name="connsiteY42" fmla="*/ 1256564 h 3943282"/>
                  <a:gd name="connsiteX43" fmla="*/ 891795 w 5028405"/>
                  <a:gd name="connsiteY43" fmla="*/ 1084234 h 3943282"/>
                  <a:gd name="connsiteX44" fmla="*/ 783742 w 5028405"/>
                  <a:gd name="connsiteY44" fmla="*/ 987445 h 3943282"/>
                  <a:gd name="connsiteX45" fmla="*/ 714553 w 5028405"/>
                  <a:gd name="connsiteY45" fmla="*/ 940898 h 3943282"/>
                  <a:gd name="connsiteX46" fmla="*/ 629706 w 5028405"/>
                  <a:gd name="connsiteY46" fmla="*/ 875404 h 3943282"/>
                  <a:gd name="connsiteX47" fmla="*/ 591066 w 5028405"/>
                  <a:gd name="connsiteY47" fmla="*/ 807431 h 3943282"/>
                  <a:gd name="connsiteX48" fmla="*/ 561552 w 5028405"/>
                  <a:gd name="connsiteY48" fmla="*/ 759960 h 3943282"/>
                  <a:gd name="connsiteX49" fmla="*/ 489997 w 5028405"/>
                  <a:gd name="connsiteY49" fmla="*/ 690657 h 3943282"/>
                  <a:gd name="connsiteX50" fmla="*/ 414341 w 5028405"/>
                  <a:gd name="connsiteY50" fmla="*/ 569267 h 3943282"/>
                  <a:gd name="connsiteX51" fmla="*/ 353465 w 5028405"/>
                  <a:gd name="connsiteY51" fmla="*/ 501406 h 3943282"/>
                  <a:gd name="connsiteX52" fmla="*/ 299822 w 5028405"/>
                  <a:gd name="connsiteY52" fmla="*/ 410790 h 3943282"/>
                  <a:gd name="connsiteX53" fmla="*/ 240974 w 5028405"/>
                  <a:gd name="connsiteY53" fmla="*/ 280500 h 3943282"/>
                  <a:gd name="connsiteX54" fmla="*/ 96354 w 5028405"/>
                  <a:gd name="connsiteY54" fmla="*/ 108507 h 3943282"/>
                  <a:gd name="connsiteX55" fmla="*/ 0 w 5028405"/>
                  <a:gd name="connsiteY55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51304 w 5028405"/>
                  <a:gd name="connsiteY24" fmla="*/ 2764000 h 3943282"/>
                  <a:gd name="connsiteX25" fmla="*/ 2502442 w 5028405"/>
                  <a:gd name="connsiteY25" fmla="*/ 2690193 h 3943282"/>
                  <a:gd name="connsiteX26" fmla="*/ 2406884 w 5028405"/>
                  <a:gd name="connsiteY26" fmla="*/ 2608184 h 3943282"/>
                  <a:gd name="connsiteX27" fmla="*/ 2325438 w 5028405"/>
                  <a:gd name="connsiteY27" fmla="*/ 2590456 h 3943282"/>
                  <a:gd name="connsiteX28" fmla="*/ 2261639 w 5028405"/>
                  <a:gd name="connsiteY28" fmla="*/ 2498437 h 3943282"/>
                  <a:gd name="connsiteX29" fmla="*/ 2159129 w 5028405"/>
                  <a:gd name="connsiteY29" fmla="*/ 2417956 h 3943282"/>
                  <a:gd name="connsiteX30" fmla="*/ 2055773 w 5028405"/>
                  <a:gd name="connsiteY30" fmla="*/ 2269575 h 3943282"/>
                  <a:gd name="connsiteX31" fmla="*/ 1925805 w 5028405"/>
                  <a:gd name="connsiteY31" fmla="*/ 2175908 h 3943282"/>
                  <a:gd name="connsiteX32" fmla="*/ 1838369 w 5028405"/>
                  <a:gd name="connsiteY32" fmla="*/ 2052976 h 3943282"/>
                  <a:gd name="connsiteX33" fmla="*/ 1801465 w 5028405"/>
                  <a:gd name="connsiteY33" fmla="*/ 1913560 h 3943282"/>
                  <a:gd name="connsiteX34" fmla="*/ 1785062 w 5028405"/>
                  <a:gd name="connsiteY34" fmla="*/ 1843853 h 3943282"/>
                  <a:gd name="connsiteX35" fmla="*/ 1645648 w 5028405"/>
                  <a:gd name="connsiteY35" fmla="*/ 1790548 h 3943282"/>
                  <a:gd name="connsiteX36" fmla="*/ 1485730 w 5028405"/>
                  <a:gd name="connsiteY36" fmla="*/ 1745442 h 3943282"/>
                  <a:gd name="connsiteX37" fmla="*/ 1407821 w 5028405"/>
                  <a:gd name="connsiteY37" fmla="*/ 1688036 h 3943282"/>
                  <a:gd name="connsiteX38" fmla="*/ 1268407 w 5028405"/>
                  <a:gd name="connsiteY38" fmla="*/ 1614227 h 3943282"/>
                  <a:gd name="connsiteX39" fmla="*/ 1194600 w 5028405"/>
                  <a:gd name="connsiteY39" fmla="*/ 1552721 h 3943282"/>
                  <a:gd name="connsiteX40" fmla="*/ 1133092 w 5028405"/>
                  <a:gd name="connsiteY40" fmla="*/ 1503516 h 3943282"/>
                  <a:gd name="connsiteX41" fmla="*/ 1034681 w 5028405"/>
                  <a:gd name="connsiteY41" fmla="*/ 1401004 h 3943282"/>
                  <a:gd name="connsiteX42" fmla="*/ 973400 w 5028405"/>
                  <a:gd name="connsiteY42" fmla="*/ 1256564 h 3943282"/>
                  <a:gd name="connsiteX43" fmla="*/ 891795 w 5028405"/>
                  <a:gd name="connsiteY43" fmla="*/ 1084234 h 3943282"/>
                  <a:gd name="connsiteX44" fmla="*/ 783742 w 5028405"/>
                  <a:gd name="connsiteY44" fmla="*/ 987445 h 3943282"/>
                  <a:gd name="connsiteX45" fmla="*/ 714553 w 5028405"/>
                  <a:gd name="connsiteY45" fmla="*/ 940898 h 3943282"/>
                  <a:gd name="connsiteX46" fmla="*/ 629706 w 5028405"/>
                  <a:gd name="connsiteY46" fmla="*/ 875404 h 3943282"/>
                  <a:gd name="connsiteX47" fmla="*/ 591066 w 5028405"/>
                  <a:gd name="connsiteY47" fmla="*/ 807431 h 3943282"/>
                  <a:gd name="connsiteX48" fmla="*/ 561552 w 5028405"/>
                  <a:gd name="connsiteY48" fmla="*/ 759960 h 3943282"/>
                  <a:gd name="connsiteX49" fmla="*/ 489997 w 5028405"/>
                  <a:gd name="connsiteY49" fmla="*/ 690657 h 3943282"/>
                  <a:gd name="connsiteX50" fmla="*/ 414341 w 5028405"/>
                  <a:gd name="connsiteY50" fmla="*/ 569267 h 3943282"/>
                  <a:gd name="connsiteX51" fmla="*/ 353465 w 5028405"/>
                  <a:gd name="connsiteY51" fmla="*/ 501406 h 3943282"/>
                  <a:gd name="connsiteX52" fmla="*/ 299822 w 5028405"/>
                  <a:gd name="connsiteY52" fmla="*/ 410790 h 3943282"/>
                  <a:gd name="connsiteX53" fmla="*/ 240974 w 5028405"/>
                  <a:gd name="connsiteY53" fmla="*/ 280500 h 3943282"/>
                  <a:gd name="connsiteX54" fmla="*/ 96354 w 5028405"/>
                  <a:gd name="connsiteY54" fmla="*/ 108507 h 3943282"/>
                  <a:gd name="connsiteX55" fmla="*/ 0 w 5028405"/>
                  <a:gd name="connsiteY55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51304 w 5028405"/>
                  <a:gd name="connsiteY24" fmla="*/ 2764000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61639 w 5028405"/>
                  <a:gd name="connsiteY27" fmla="*/ 2498437 h 3943282"/>
                  <a:gd name="connsiteX28" fmla="*/ 2159129 w 5028405"/>
                  <a:gd name="connsiteY28" fmla="*/ 2417956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61639 w 5028405"/>
                  <a:gd name="connsiteY27" fmla="*/ 2498437 h 3943282"/>
                  <a:gd name="connsiteX28" fmla="*/ 2159129 w 5028405"/>
                  <a:gd name="connsiteY28" fmla="*/ 2417956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59129 w 5028405"/>
                  <a:gd name="connsiteY28" fmla="*/ 2417956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2055773 w 5028405"/>
                  <a:gd name="connsiteY29" fmla="*/ 2269575 h 3943282"/>
                  <a:gd name="connsiteX30" fmla="*/ 1925805 w 5028405"/>
                  <a:gd name="connsiteY30" fmla="*/ 2175908 h 3943282"/>
                  <a:gd name="connsiteX31" fmla="*/ 1838369 w 5028405"/>
                  <a:gd name="connsiteY31" fmla="*/ 2052976 h 3943282"/>
                  <a:gd name="connsiteX32" fmla="*/ 1801465 w 5028405"/>
                  <a:gd name="connsiteY32" fmla="*/ 1913560 h 3943282"/>
                  <a:gd name="connsiteX33" fmla="*/ 1785062 w 5028405"/>
                  <a:gd name="connsiteY33" fmla="*/ 1843853 h 3943282"/>
                  <a:gd name="connsiteX34" fmla="*/ 1645648 w 5028405"/>
                  <a:gd name="connsiteY34" fmla="*/ 1790548 h 3943282"/>
                  <a:gd name="connsiteX35" fmla="*/ 1485730 w 5028405"/>
                  <a:gd name="connsiteY35" fmla="*/ 1745442 h 3943282"/>
                  <a:gd name="connsiteX36" fmla="*/ 1407821 w 5028405"/>
                  <a:gd name="connsiteY36" fmla="*/ 1688036 h 3943282"/>
                  <a:gd name="connsiteX37" fmla="*/ 1268407 w 5028405"/>
                  <a:gd name="connsiteY37" fmla="*/ 1614227 h 3943282"/>
                  <a:gd name="connsiteX38" fmla="*/ 1194600 w 5028405"/>
                  <a:gd name="connsiteY38" fmla="*/ 1552721 h 3943282"/>
                  <a:gd name="connsiteX39" fmla="*/ 1133092 w 5028405"/>
                  <a:gd name="connsiteY39" fmla="*/ 1503516 h 3943282"/>
                  <a:gd name="connsiteX40" fmla="*/ 1034681 w 5028405"/>
                  <a:gd name="connsiteY40" fmla="*/ 1401004 h 3943282"/>
                  <a:gd name="connsiteX41" fmla="*/ 973400 w 5028405"/>
                  <a:gd name="connsiteY41" fmla="*/ 1256564 h 3943282"/>
                  <a:gd name="connsiteX42" fmla="*/ 891795 w 5028405"/>
                  <a:gd name="connsiteY42" fmla="*/ 1084234 h 3943282"/>
                  <a:gd name="connsiteX43" fmla="*/ 783742 w 5028405"/>
                  <a:gd name="connsiteY43" fmla="*/ 987445 h 3943282"/>
                  <a:gd name="connsiteX44" fmla="*/ 714553 w 5028405"/>
                  <a:gd name="connsiteY44" fmla="*/ 940898 h 3943282"/>
                  <a:gd name="connsiteX45" fmla="*/ 629706 w 5028405"/>
                  <a:gd name="connsiteY45" fmla="*/ 875404 h 3943282"/>
                  <a:gd name="connsiteX46" fmla="*/ 591066 w 5028405"/>
                  <a:gd name="connsiteY46" fmla="*/ 807431 h 3943282"/>
                  <a:gd name="connsiteX47" fmla="*/ 561552 w 5028405"/>
                  <a:gd name="connsiteY47" fmla="*/ 759960 h 3943282"/>
                  <a:gd name="connsiteX48" fmla="*/ 489997 w 5028405"/>
                  <a:gd name="connsiteY48" fmla="*/ 690657 h 3943282"/>
                  <a:gd name="connsiteX49" fmla="*/ 414341 w 5028405"/>
                  <a:gd name="connsiteY49" fmla="*/ 569267 h 3943282"/>
                  <a:gd name="connsiteX50" fmla="*/ 353465 w 5028405"/>
                  <a:gd name="connsiteY50" fmla="*/ 501406 h 3943282"/>
                  <a:gd name="connsiteX51" fmla="*/ 299822 w 5028405"/>
                  <a:gd name="connsiteY51" fmla="*/ 410790 h 3943282"/>
                  <a:gd name="connsiteX52" fmla="*/ 240974 w 5028405"/>
                  <a:gd name="connsiteY52" fmla="*/ 280500 h 3943282"/>
                  <a:gd name="connsiteX53" fmla="*/ 96354 w 5028405"/>
                  <a:gd name="connsiteY53" fmla="*/ 108507 h 3943282"/>
                  <a:gd name="connsiteX54" fmla="*/ 0 w 5028405"/>
                  <a:gd name="connsiteY54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1925805 w 5028405"/>
                  <a:gd name="connsiteY29" fmla="*/ 2175908 h 3943282"/>
                  <a:gd name="connsiteX30" fmla="*/ 1838369 w 5028405"/>
                  <a:gd name="connsiteY30" fmla="*/ 2052976 h 3943282"/>
                  <a:gd name="connsiteX31" fmla="*/ 1801465 w 5028405"/>
                  <a:gd name="connsiteY31" fmla="*/ 1913560 h 3943282"/>
                  <a:gd name="connsiteX32" fmla="*/ 1785062 w 5028405"/>
                  <a:gd name="connsiteY32" fmla="*/ 1843853 h 3943282"/>
                  <a:gd name="connsiteX33" fmla="*/ 1645648 w 5028405"/>
                  <a:gd name="connsiteY33" fmla="*/ 1790548 h 3943282"/>
                  <a:gd name="connsiteX34" fmla="*/ 1485730 w 5028405"/>
                  <a:gd name="connsiteY34" fmla="*/ 1745442 h 3943282"/>
                  <a:gd name="connsiteX35" fmla="*/ 1407821 w 5028405"/>
                  <a:gd name="connsiteY35" fmla="*/ 1688036 h 3943282"/>
                  <a:gd name="connsiteX36" fmla="*/ 1268407 w 5028405"/>
                  <a:gd name="connsiteY36" fmla="*/ 1614227 h 3943282"/>
                  <a:gd name="connsiteX37" fmla="*/ 1194600 w 5028405"/>
                  <a:gd name="connsiteY37" fmla="*/ 1552721 h 3943282"/>
                  <a:gd name="connsiteX38" fmla="*/ 1133092 w 5028405"/>
                  <a:gd name="connsiteY38" fmla="*/ 1503516 h 3943282"/>
                  <a:gd name="connsiteX39" fmla="*/ 1034681 w 5028405"/>
                  <a:gd name="connsiteY39" fmla="*/ 1401004 h 3943282"/>
                  <a:gd name="connsiteX40" fmla="*/ 973400 w 5028405"/>
                  <a:gd name="connsiteY40" fmla="*/ 1256564 h 3943282"/>
                  <a:gd name="connsiteX41" fmla="*/ 891795 w 5028405"/>
                  <a:gd name="connsiteY41" fmla="*/ 1084234 h 3943282"/>
                  <a:gd name="connsiteX42" fmla="*/ 783742 w 5028405"/>
                  <a:gd name="connsiteY42" fmla="*/ 987445 h 3943282"/>
                  <a:gd name="connsiteX43" fmla="*/ 714553 w 5028405"/>
                  <a:gd name="connsiteY43" fmla="*/ 940898 h 3943282"/>
                  <a:gd name="connsiteX44" fmla="*/ 629706 w 5028405"/>
                  <a:gd name="connsiteY44" fmla="*/ 875404 h 3943282"/>
                  <a:gd name="connsiteX45" fmla="*/ 591066 w 5028405"/>
                  <a:gd name="connsiteY45" fmla="*/ 807431 h 3943282"/>
                  <a:gd name="connsiteX46" fmla="*/ 561552 w 5028405"/>
                  <a:gd name="connsiteY46" fmla="*/ 759960 h 3943282"/>
                  <a:gd name="connsiteX47" fmla="*/ 489997 w 5028405"/>
                  <a:gd name="connsiteY47" fmla="*/ 690657 h 3943282"/>
                  <a:gd name="connsiteX48" fmla="*/ 414341 w 5028405"/>
                  <a:gd name="connsiteY48" fmla="*/ 569267 h 3943282"/>
                  <a:gd name="connsiteX49" fmla="*/ 353465 w 5028405"/>
                  <a:gd name="connsiteY49" fmla="*/ 501406 h 3943282"/>
                  <a:gd name="connsiteX50" fmla="*/ 299822 w 5028405"/>
                  <a:gd name="connsiteY50" fmla="*/ 410790 h 3943282"/>
                  <a:gd name="connsiteX51" fmla="*/ 240974 w 5028405"/>
                  <a:gd name="connsiteY51" fmla="*/ 280500 h 3943282"/>
                  <a:gd name="connsiteX52" fmla="*/ 96354 w 5028405"/>
                  <a:gd name="connsiteY52" fmla="*/ 108507 h 3943282"/>
                  <a:gd name="connsiteX53" fmla="*/ 0 w 5028405"/>
                  <a:gd name="connsiteY53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1925805 w 5028405"/>
                  <a:gd name="connsiteY29" fmla="*/ 2175908 h 3943282"/>
                  <a:gd name="connsiteX30" fmla="*/ 1801465 w 5028405"/>
                  <a:gd name="connsiteY30" fmla="*/ 1913560 h 3943282"/>
                  <a:gd name="connsiteX31" fmla="*/ 1785062 w 5028405"/>
                  <a:gd name="connsiteY31" fmla="*/ 1843853 h 3943282"/>
                  <a:gd name="connsiteX32" fmla="*/ 1645648 w 5028405"/>
                  <a:gd name="connsiteY32" fmla="*/ 1790548 h 3943282"/>
                  <a:gd name="connsiteX33" fmla="*/ 1485730 w 5028405"/>
                  <a:gd name="connsiteY33" fmla="*/ 1745442 h 3943282"/>
                  <a:gd name="connsiteX34" fmla="*/ 1407821 w 5028405"/>
                  <a:gd name="connsiteY34" fmla="*/ 1688036 h 3943282"/>
                  <a:gd name="connsiteX35" fmla="*/ 1268407 w 5028405"/>
                  <a:gd name="connsiteY35" fmla="*/ 1614227 h 3943282"/>
                  <a:gd name="connsiteX36" fmla="*/ 1194600 w 5028405"/>
                  <a:gd name="connsiteY36" fmla="*/ 1552721 h 3943282"/>
                  <a:gd name="connsiteX37" fmla="*/ 1133092 w 5028405"/>
                  <a:gd name="connsiteY37" fmla="*/ 1503516 h 3943282"/>
                  <a:gd name="connsiteX38" fmla="*/ 1034681 w 5028405"/>
                  <a:gd name="connsiteY38" fmla="*/ 1401004 h 3943282"/>
                  <a:gd name="connsiteX39" fmla="*/ 973400 w 5028405"/>
                  <a:gd name="connsiteY39" fmla="*/ 1256564 h 3943282"/>
                  <a:gd name="connsiteX40" fmla="*/ 891795 w 5028405"/>
                  <a:gd name="connsiteY40" fmla="*/ 1084234 h 3943282"/>
                  <a:gd name="connsiteX41" fmla="*/ 783742 w 5028405"/>
                  <a:gd name="connsiteY41" fmla="*/ 987445 h 3943282"/>
                  <a:gd name="connsiteX42" fmla="*/ 714553 w 5028405"/>
                  <a:gd name="connsiteY42" fmla="*/ 940898 h 3943282"/>
                  <a:gd name="connsiteX43" fmla="*/ 629706 w 5028405"/>
                  <a:gd name="connsiteY43" fmla="*/ 875404 h 3943282"/>
                  <a:gd name="connsiteX44" fmla="*/ 591066 w 5028405"/>
                  <a:gd name="connsiteY44" fmla="*/ 807431 h 3943282"/>
                  <a:gd name="connsiteX45" fmla="*/ 561552 w 5028405"/>
                  <a:gd name="connsiteY45" fmla="*/ 759960 h 3943282"/>
                  <a:gd name="connsiteX46" fmla="*/ 489997 w 5028405"/>
                  <a:gd name="connsiteY46" fmla="*/ 690657 h 3943282"/>
                  <a:gd name="connsiteX47" fmla="*/ 414341 w 5028405"/>
                  <a:gd name="connsiteY47" fmla="*/ 569267 h 3943282"/>
                  <a:gd name="connsiteX48" fmla="*/ 353465 w 5028405"/>
                  <a:gd name="connsiteY48" fmla="*/ 501406 h 3943282"/>
                  <a:gd name="connsiteX49" fmla="*/ 299822 w 5028405"/>
                  <a:gd name="connsiteY49" fmla="*/ 410790 h 3943282"/>
                  <a:gd name="connsiteX50" fmla="*/ 240974 w 5028405"/>
                  <a:gd name="connsiteY50" fmla="*/ 280500 h 3943282"/>
                  <a:gd name="connsiteX51" fmla="*/ 96354 w 5028405"/>
                  <a:gd name="connsiteY51" fmla="*/ 108507 h 3943282"/>
                  <a:gd name="connsiteX52" fmla="*/ 0 w 5028405"/>
                  <a:gd name="connsiteY52" fmla="*/ 0 h 3943282"/>
                  <a:gd name="connsiteX0" fmla="*/ 4921906 w 5028405"/>
                  <a:gd name="connsiteY0" fmla="*/ 3943282 h 3943282"/>
                  <a:gd name="connsiteX1" fmla="*/ 4930107 w 5028405"/>
                  <a:gd name="connsiteY1" fmla="*/ 3873575 h 3943282"/>
                  <a:gd name="connsiteX2" fmla="*/ 4979312 w 5028405"/>
                  <a:gd name="connsiteY2" fmla="*/ 3738260 h 3943282"/>
                  <a:gd name="connsiteX3" fmla="*/ 5020317 w 5028405"/>
                  <a:gd name="connsiteY3" fmla="*/ 3639849 h 3943282"/>
                  <a:gd name="connsiteX4" fmla="*/ 5024417 w 5028405"/>
                  <a:gd name="connsiteY4" fmla="*/ 3537338 h 3943282"/>
                  <a:gd name="connsiteX5" fmla="*/ 4975212 w 5028405"/>
                  <a:gd name="connsiteY5" fmla="*/ 3512735 h 3943282"/>
                  <a:gd name="connsiteX6" fmla="*/ 4786591 w 5028405"/>
                  <a:gd name="connsiteY6" fmla="*/ 3512735 h 3943282"/>
                  <a:gd name="connsiteX7" fmla="*/ 4712783 w 5028405"/>
                  <a:gd name="connsiteY7" fmla="*/ 3484032 h 3943282"/>
                  <a:gd name="connsiteX8" fmla="*/ 4659477 w 5028405"/>
                  <a:gd name="connsiteY8" fmla="*/ 3434827 h 3943282"/>
                  <a:gd name="connsiteX9" fmla="*/ 4622573 w 5028405"/>
                  <a:gd name="connsiteY9" fmla="*/ 3385621 h 3943282"/>
                  <a:gd name="connsiteX10" fmla="*/ 4528263 w 5028405"/>
                  <a:gd name="connsiteY10" fmla="*/ 3324114 h 3943282"/>
                  <a:gd name="connsiteX11" fmla="*/ 4409350 w 5028405"/>
                  <a:gd name="connsiteY11" fmla="*/ 3283110 h 3943282"/>
                  <a:gd name="connsiteX12" fmla="*/ 4265834 w 5028405"/>
                  <a:gd name="connsiteY12" fmla="*/ 3242106 h 3943282"/>
                  <a:gd name="connsiteX13" fmla="*/ 4101817 w 5028405"/>
                  <a:gd name="connsiteY13" fmla="*/ 3168297 h 3943282"/>
                  <a:gd name="connsiteX14" fmla="*/ 3896794 w 5028405"/>
                  <a:gd name="connsiteY14" fmla="*/ 3049384 h 3943282"/>
                  <a:gd name="connsiteX15" fmla="*/ 3790182 w 5028405"/>
                  <a:gd name="connsiteY15" fmla="*/ 2996078 h 3943282"/>
                  <a:gd name="connsiteX16" fmla="*/ 3646666 w 5028405"/>
                  <a:gd name="connsiteY16" fmla="*/ 2955075 h 3943282"/>
                  <a:gd name="connsiteX17" fmla="*/ 3503151 w 5028405"/>
                  <a:gd name="connsiteY17" fmla="*/ 2942773 h 3943282"/>
                  <a:gd name="connsiteX18" fmla="*/ 3351434 w 5028405"/>
                  <a:gd name="connsiteY18" fmla="*/ 2864864 h 3943282"/>
                  <a:gd name="connsiteX19" fmla="*/ 3240722 w 5028405"/>
                  <a:gd name="connsiteY19" fmla="*/ 2799257 h 3943282"/>
                  <a:gd name="connsiteX20" fmla="*/ 3130010 w 5028405"/>
                  <a:gd name="connsiteY20" fmla="*/ 2729549 h 3943282"/>
                  <a:gd name="connsiteX21" fmla="*/ 3006996 w 5028405"/>
                  <a:gd name="connsiteY21" fmla="*/ 2692645 h 3943282"/>
                  <a:gd name="connsiteX22" fmla="*/ 2951844 w 5028405"/>
                  <a:gd name="connsiteY22" fmla="*/ 2724751 h 3943282"/>
                  <a:gd name="connsiteX23" fmla="*/ 2914977 w 5028405"/>
                  <a:gd name="connsiteY23" fmla="*/ 2858030 h 3943282"/>
                  <a:gd name="connsiteX24" fmla="*/ 2641256 w 5028405"/>
                  <a:gd name="connsiteY24" fmla="*/ 2779073 h 3943282"/>
                  <a:gd name="connsiteX25" fmla="*/ 2502442 w 5028405"/>
                  <a:gd name="connsiteY25" fmla="*/ 2690193 h 3943282"/>
                  <a:gd name="connsiteX26" fmla="*/ 2325438 w 5028405"/>
                  <a:gd name="connsiteY26" fmla="*/ 2590456 h 3943282"/>
                  <a:gd name="connsiteX27" fmla="*/ 2216421 w 5028405"/>
                  <a:gd name="connsiteY27" fmla="*/ 2518534 h 3943282"/>
                  <a:gd name="connsiteX28" fmla="*/ 2134008 w 5028405"/>
                  <a:gd name="connsiteY28" fmla="*/ 2422980 h 3943282"/>
                  <a:gd name="connsiteX29" fmla="*/ 1925805 w 5028405"/>
                  <a:gd name="connsiteY29" fmla="*/ 2175908 h 3943282"/>
                  <a:gd name="connsiteX30" fmla="*/ 1801465 w 5028405"/>
                  <a:gd name="connsiteY30" fmla="*/ 1913560 h 3943282"/>
                  <a:gd name="connsiteX31" fmla="*/ 1785062 w 5028405"/>
                  <a:gd name="connsiteY31" fmla="*/ 1843853 h 3943282"/>
                  <a:gd name="connsiteX32" fmla="*/ 1645648 w 5028405"/>
                  <a:gd name="connsiteY32" fmla="*/ 1790548 h 3943282"/>
                  <a:gd name="connsiteX33" fmla="*/ 1485730 w 5028405"/>
                  <a:gd name="connsiteY33" fmla="*/ 1745442 h 3943282"/>
                  <a:gd name="connsiteX34" fmla="*/ 1407821 w 5028405"/>
                  <a:gd name="connsiteY34" fmla="*/ 1688036 h 3943282"/>
                  <a:gd name="connsiteX35" fmla="*/ 1268407 w 5028405"/>
                  <a:gd name="connsiteY35" fmla="*/ 1614227 h 3943282"/>
                  <a:gd name="connsiteX36" fmla="*/ 1194600 w 5028405"/>
                  <a:gd name="connsiteY36" fmla="*/ 1552721 h 3943282"/>
                  <a:gd name="connsiteX37" fmla="*/ 1133092 w 5028405"/>
                  <a:gd name="connsiteY37" fmla="*/ 1503516 h 3943282"/>
                  <a:gd name="connsiteX38" fmla="*/ 1034681 w 5028405"/>
                  <a:gd name="connsiteY38" fmla="*/ 1401004 h 3943282"/>
                  <a:gd name="connsiteX39" fmla="*/ 973400 w 5028405"/>
                  <a:gd name="connsiteY39" fmla="*/ 1256564 h 3943282"/>
                  <a:gd name="connsiteX40" fmla="*/ 891795 w 5028405"/>
                  <a:gd name="connsiteY40" fmla="*/ 1084234 h 3943282"/>
                  <a:gd name="connsiteX41" fmla="*/ 783742 w 5028405"/>
                  <a:gd name="connsiteY41" fmla="*/ 987445 h 3943282"/>
                  <a:gd name="connsiteX42" fmla="*/ 714553 w 5028405"/>
                  <a:gd name="connsiteY42" fmla="*/ 940898 h 3943282"/>
                  <a:gd name="connsiteX43" fmla="*/ 629706 w 5028405"/>
                  <a:gd name="connsiteY43" fmla="*/ 875404 h 3943282"/>
                  <a:gd name="connsiteX44" fmla="*/ 591066 w 5028405"/>
                  <a:gd name="connsiteY44" fmla="*/ 807431 h 3943282"/>
                  <a:gd name="connsiteX45" fmla="*/ 561552 w 5028405"/>
                  <a:gd name="connsiteY45" fmla="*/ 759960 h 3943282"/>
                  <a:gd name="connsiteX46" fmla="*/ 489997 w 5028405"/>
                  <a:gd name="connsiteY46" fmla="*/ 690657 h 3943282"/>
                  <a:gd name="connsiteX47" fmla="*/ 414341 w 5028405"/>
                  <a:gd name="connsiteY47" fmla="*/ 569267 h 3943282"/>
                  <a:gd name="connsiteX48" fmla="*/ 353465 w 5028405"/>
                  <a:gd name="connsiteY48" fmla="*/ 501406 h 3943282"/>
                  <a:gd name="connsiteX49" fmla="*/ 299822 w 5028405"/>
                  <a:gd name="connsiteY49" fmla="*/ 410790 h 3943282"/>
                  <a:gd name="connsiteX50" fmla="*/ 240974 w 5028405"/>
                  <a:gd name="connsiteY50" fmla="*/ 280500 h 3943282"/>
                  <a:gd name="connsiteX51" fmla="*/ 96354 w 5028405"/>
                  <a:gd name="connsiteY51" fmla="*/ 108507 h 3943282"/>
                  <a:gd name="connsiteX52" fmla="*/ 0 w 5028405"/>
                  <a:gd name="connsiteY52" fmla="*/ 0 h 3943282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179528 w 5013333"/>
                  <a:gd name="connsiteY36" fmla="*/ 1572818 h 3963379"/>
                  <a:gd name="connsiteX37" fmla="*/ 1118020 w 5013333"/>
                  <a:gd name="connsiteY37" fmla="*/ 1523613 h 3963379"/>
                  <a:gd name="connsiteX38" fmla="*/ 1019609 w 5013333"/>
                  <a:gd name="connsiteY38" fmla="*/ 1421101 h 3963379"/>
                  <a:gd name="connsiteX39" fmla="*/ 958328 w 5013333"/>
                  <a:gd name="connsiteY39" fmla="*/ 1276661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118020 w 5013333"/>
                  <a:gd name="connsiteY37" fmla="*/ 1523613 h 3963379"/>
                  <a:gd name="connsiteX38" fmla="*/ 1019609 w 5013333"/>
                  <a:gd name="connsiteY38" fmla="*/ 1421101 h 3963379"/>
                  <a:gd name="connsiteX39" fmla="*/ 958328 w 5013333"/>
                  <a:gd name="connsiteY39" fmla="*/ 1276661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019609 w 5013333"/>
                  <a:gd name="connsiteY38" fmla="*/ 1421101 h 3963379"/>
                  <a:gd name="connsiteX39" fmla="*/ 958328 w 5013333"/>
                  <a:gd name="connsiteY39" fmla="*/ 1276661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958328 w 5013333"/>
                  <a:gd name="connsiteY39" fmla="*/ 1276661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575994 w 5013333"/>
                  <a:gd name="connsiteY44" fmla="*/ 827528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668699 w 5013333"/>
                  <a:gd name="connsiteY44" fmla="*/ 764320 h 3963379"/>
                  <a:gd name="connsiteX45" fmla="*/ 546480 w 5013333"/>
                  <a:gd name="connsiteY45" fmla="*/ 780057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773717 w 5013333"/>
                  <a:gd name="connsiteY43" fmla="*/ 827331 h 3963379"/>
                  <a:gd name="connsiteX44" fmla="*/ 614634 w 5013333"/>
                  <a:gd name="connsiteY44" fmla="*/ 895501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614634 w 5013333"/>
                  <a:gd name="connsiteY43" fmla="*/ 895501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699481 w 5013333"/>
                  <a:gd name="connsiteY42" fmla="*/ 960995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768670 w 5013333"/>
                  <a:gd name="connsiteY41" fmla="*/ 1007542 h 3963379"/>
                  <a:gd name="connsiteX42" fmla="*/ 842751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876723 w 5013333"/>
                  <a:gd name="connsiteY40" fmla="*/ 1104331 h 3963379"/>
                  <a:gd name="connsiteX41" fmla="*/ 958293 w 5013333"/>
                  <a:gd name="connsiteY41" fmla="*/ 919052 h 3963379"/>
                  <a:gd name="connsiteX42" fmla="*/ 842751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42751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253335 w 5013333"/>
                  <a:gd name="connsiteY35" fmla="*/ 1634324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253335 w 5013333"/>
                  <a:gd name="connsiteY36" fmla="*/ 1634324 h 3963379"/>
                  <a:gd name="connsiteX37" fmla="*/ 1289087 w 5013333"/>
                  <a:gd name="connsiteY37" fmla="*/ 1471686 h 3963379"/>
                  <a:gd name="connsiteX38" fmla="*/ 1278146 w 5013333"/>
                  <a:gd name="connsiteY38" fmla="*/ 1346633 h 3963379"/>
                  <a:gd name="connsiteX39" fmla="*/ 1226086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289087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470658 w 5013333"/>
                  <a:gd name="connsiteY33" fmla="*/ 1765539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0576 w 5013333"/>
                  <a:gd name="connsiteY32" fmla="*/ 1810645 h 3963379"/>
                  <a:gd name="connsiteX33" fmla="*/ 1521224 w 5013333"/>
                  <a:gd name="connsiteY33" fmla="*/ 1643338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630576 w 5013333"/>
                  <a:gd name="connsiteY33" fmla="*/ 1810645 h 3963379"/>
                  <a:gd name="connsiteX34" fmla="*/ 1521224 w 5013333"/>
                  <a:gd name="connsiteY34" fmla="*/ 1643338 h 3963379"/>
                  <a:gd name="connsiteX35" fmla="*/ 1392749 w 5013333"/>
                  <a:gd name="connsiteY35" fmla="*/ 1708133 h 3963379"/>
                  <a:gd name="connsiteX36" fmla="*/ 1363653 w 5013333"/>
                  <a:gd name="connsiteY36" fmla="*/ 1615316 h 3963379"/>
                  <a:gd name="connsiteX37" fmla="*/ 1305942 w 5013333"/>
                  <a:gd name="connsiteY37" fmla="*/ 1471686 h 3963379"/>
                  <a:gd name="connsiteX38" fmla="*/ 1278146 w 5013333"/>
                  <a:gd name="connsiteY38" fmla="*/ 1346633 h 3963379"/>
                  <a:gd name="connsiteX39" fmla="*/ 1226086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392749 w 5013333"/>
                  <a:gd name="connsiteY34" fmla="*/ 1708133 h 3963379"/>
                  <a:gd name="connsiteX35" fmla="*/ 1363653 w 5013333"/>
                  <a:gd name="connsiteY35" fmla="*/ 1615316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451742 w 5013333"/>
                  <a:gd name="connsiteY34" fmla="*/ 1552222 h 3963379"/>
                  <a:gd name="connsiteX35" fmla="*/ 1363653 w 5013333"/>
                  <a:gd name="connsiteY35" fmla="*/ 1615316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05942 w 5013333"/>
                  <a:gd name="connsiteY36" fmla="*/ 1471686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78146 w 5013333"/>
                  <a:gd name="connsiteY37" fmla="*/ 1346633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1224 w 5013333"/>
                  <a:gd name="connsiteY33" fmla="*/ 1643338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311857 w 5013333"/>
                  <a:gd name="connsiteY37" fmla="*/ 1249715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311857 w 5013333"/>
                  <a:gd name="connsiteY37" fmla="*/ 1249715 h 3963379"/>
                  <a:gd name="connsiteX38" fmla="*/ 1226086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58307 w 5013333"/>
                  <a:gd name="connsiteY37" fmla="*/ 1295065 h 3963379"/>
                  <a:gd name="connsiteX38" fmla="*/ 1311857 w 5013333"/>
                  <a:gd name="connsiteY38" fmla="*/ 1249715 h 3963379"/>
                  <a:gd name="connsiteX39" fmla="*/ 1226086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311857 w 5013333"/>
                  <a:gd name="connsiteY39" fmla="*/ 1249715 h 3963379"/>
                  <a:gd name="connsiteX40" fmla="*/ 1226086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226086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52294 w 5013333"/>
                  <a:gd name="connsiteY36" fmla="*/ 134105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200803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26860 w 5013333"/>
                  <a:gd name="connsiteY35" fmla="*/ 1455191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71790 w 5013333"/>
                  <a:gd name="connsiteY33" fmla="*/ 1592772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58620 w 5013333"/>
                  <a:gd name="connsiteY32" fmla="*/ 1741731 h 3963379"/>
                  <a:gd name="connsiteX33" fmla="*/ 1525438 w 5013333"/>
                  <a:gd name="connsiteY33" fmla="*/ 1618055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45979 w 5013333"/>
                  <a:gd name="connsiteY32" fmla="*/ 1771228 h 3963379"/>
                  <a:gd name="connsiteX33" fmla="*/ 1658620 w 5013333"/>
                  <a:gd name="connsiteY33" fmla="*/ 1741731 h 3963379"/>
                  <a:gd name="connsiteX34" fmla="*/ 1525438 w 5013333"/>
                  <a:gd name="connsiteY34" fmla="*/ 1618055 h 3963379"/>
                  <a:gd name="connsiteX35" fmla="*/ 1451742 w 5013333"/>
                  <a:gd name="connsiteY35" fmla="*/ 1552222 h 3963379"/>
                  <a:gd name="connsiteX36" fmla="*/ 1401577 w 5013333"/>
                  <a:gd name="connsiteY36" fmla="*/ 1459404 h 3963379"/>
                  <a:gd name="connsiteX37" fmla="*/ 1317301 w 5013333"/>
                  <a:gd name="connsiteY37" fmla="*/ 1375128 h 3963379"/>
                  <a:gd name="connsiteX38" fmla="*/ 1352294 w 5013333"/>
                  <a:gd name="connsiteY38" fmla="*/ 1341058 h 3963379"/>
                  <a:gd name="connsiteX39" fmla="*/ 1258307 w 5013333"/>
                  <a:gd name="connsiteY39" fmla="*/ 1295065 h 3963379"/>
                  <a:gd name="connsiteX40" fmla="*/ 1211955 w 5013333"/>
                  <a:gd name="connsiteY40" fmla="*/ 1282424 h 3963379"/>
                  <a:gd name="connsiteX41" fmla="*/ 1200803 w 5013333"/>
                  <a:gd name="connsiteY41" fmla="*/ 1193555 h 3963379"/>
                  <a:gd name="connsiteX42" fmla="*/ 1105812 w 5013333"/>
                  <a:gd name="connsiteY42" fmla="*/ 1124963 h 3963379"/>
                  <a:gd name="connsiteX43" fmla="*/ 1024206 w 5013333"/>
                  <a:gd name="connsiteY43" fmla="*/ 986344 h 3963379"/>
                  <a:gd name="connsiteX44" fmla="*/ 958293 w 5013333"/>
                  <a:gd name="connsiteY44" fmla="*/ 919052 h 3963379"/>
                  <a:gd name="connsiteX45" fmla="*/ 859607 w 5013333"/>
                  <a:gd name="connsiteY45" fmla="*/ 876719 h 3963379"/>
                  <a:gd name="connsiteX46" fmla="*/ 753691 w 5013333"/>
                  <a:gd name="connsiteY46" fmla="*/ 807010 h 3963379"/>
                  <a:gd name="connsiteX47" fmla="*/ 668699 w 5013333"/>
                  <a:gd name="connsiteY47" fmla="*/ 764320 h 3963379"/>
                  <a:gd name="connsiteX48" fmla="*/ 554908 w 5013333"/>
                  <a:gd name="connsiteY48" fmla="*/ 737918 h 3963379"/>
                  <a:gd name="connsiteX49" fmla="*/ 474925 w 5013333"/>
                  <a:gd name="connsiteY49" fmla="*/ 710754 h 3963379"/>
                  <a:gd name="connsiteX50" fmla="*/ 399269 w 5013333"/>
                  <a:gd name="connsiteY50" fmla="*/ 589364 h 3963379"/>
                  <a:gd name="connsiteX51" fmla="*/ 338393 w 5013333"/>
                  <a:gd name="connsiteY51" fmla="*/ 521503 h 3963379"/>
                  <a:gd name="connsiteX52" fmla="*/ 284750 w 5013333"/>
                  <a:gd name="connsiteY52" fmla="*/ 430887 h 3963379"/>
                  <a:gd name="connsiteX53" fmla="*/ 225902 w 5013333"/>
                  <a:gd name="connsiteY53" fmla="*/ 300597 h 3963379"/>
                  <a:gd name="connsiteX54" fmla="*/ 81282 w 5013333"/>
                  <a:gd name="connsiteY54" fmla="*/ 128604 h 3963379"/>
                  <a:gd name="connsiteX55" fmla="*/ 0 w 5013333"/>
                  <a:gd name="connsiteY55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45979 w 5013333"/>
                  <a:gd name="connsiteY32" fmla="*/ 1771228 h 3963379"/>
                  <a:gd name="connsiteX33" fmla="*/ 1525438 w 5013333"/>
                  <a:gd name="connsiteY33" fmla="*/ 1618055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25438 w 5013333"/>
                  <a:gd name="connsiteY33" fmla="*/ 1618055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401577 w 5013333"/>
                  <a:gd name="connsiteY35" fmla="*/ 1459404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76294 w 5013333"/>
                  <a:gd name="connsiteY35" fmla="*/ 1467832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352294 w 5013333"/>
                  <a:gd name="connsiteY37" fmla="*/ 1341058 h 3963379"/>
                  <a:gd name="connsiteX38" fmla="*/ 1258307 w 5013333"/>
                  <a:gd name="connsiteY38" fmla="*/ 1295065 h 3963379"/>
                  <a:gd name="connsiteX39" fmla="*/ 1211955 w 5013333"/>
                  <a:gd name="connsiteY39" fmla="*/ 1282424 h 3963379"/>
                  <a:gd name="connsiteX40" fmla="*/ 1200803 w 5013333"/>
                  <a:gd name="connsiteY40" fmla="*/ 1193555 h 3963379"/>
                  <a:gd name="connsiteX41" fmla="*/ 1105812 w 5013333"/>
                  <a:gd name="connsiteY41" fmla="*/ 1124963 h 3963379"/>
                  <a:gd name="connsiteX42" fmla="*/ 1024206 w 5013333"/>
                  <a:gd name="connsiteY42" fmla="*/ 986344 h 3963379"/>
                  <a:gd name="connsiteX43" fmla="*/ 958293 w 5013333"/>
                  <a:gd name="connsiteY43" fmla="*/ 919052 h 3963379"/>
                  <a:gd name="connsiteX44" fmla="*/ 859607 w 5013333"/>
                  <a:gd name="connsiteY44" fmla="*/ 876719 h 3963379"/>
                  <a:gd name="connsiteX45" fmla="*/ 753691 w 5013333"/>
                  <a:gd name="connsiteY45" fmla="*/ 807010 h 3963379"/>
                  <a:gd name="connsiteX46" fmla="*/ 668699 w 5013333"/>
                  <a:gd name="connsiteY46" fmla="*/ 764320 h 3963379"/>
                  <a:gd name="connsiteX47" fmla="*/ 554908 w 5013333"/>
                  <a:gd name="connsiteY47" fmla="*/ 737918 h 3963379"/>
                  <a:gd name="connsiteX48" fmla="*/ 474925 w 5013333"/>
                  <a:gd name="connsiteY48" fmla="*/ 710754 h 3963379"/>
                  <a:gd name="connsiteX49" fmla="*/ 399269 w 5013333"/>
                  <a:gd name="connsiteY49" fmla="*/ 589364 h 3963379"/>
                  <a:gd name="connsiteX50" fmla="*/ 338393 w 5013333"/>
                  <a:gd name="connsiteY50" fmla="*/ 521503 h 3963379"/>
                  <a:gd name="connsiteX51" fmla="*/ 284750 w 5013333"/>
                  <a:gd name="connsiteY51" fmla="*/ 430887 h 3963379"/>
                  <a:gd name="connsiteX52" fmla="*/ 225902 w 5013333"/>
                  <a:gd name="connsiteY52" fmla="*/ 300597 h 3963379"/>
                  <a:gd name="connsiteX53" fmla="*/ 81282 w 5013333"/>
                  <a:gd name="connsiteY53" fmla="*/ 128604 h 3963379"/>
                  <a:gd name="connsiteX54" fmla="*/ 0 w 5013333"/>
                  <a:gd name="connsiteY54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200803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58307 w 5013333"/>
                  <a:gd name="connsiteY37" fmla="*/ 1295065 h 3963379"/>
                  <a:gd name="connsiteX38" fmla="*/ 1211955 w 5013333"/>
                  <a:gd name="connsiteY38" fmla="*/ 1282424 h 3963379"/>
                  <a:gd name="connsiteX39" fmla="*/ 1200803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11955 w 5013333"/>
                  <a:gd name="connsiteY37" fmla="*/ 1282424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87370 w 5013333"/>
                  <a:gd name="connsiteY25" fmla="*/ 2710290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632014 w 5013333"/>
                  <a:gd name="connsiteY25" fmla="*/ 2795187 h 3963379"/>
                  <a:gd name="connsiteX26" fmla="*/ 2474729 w 5013333"/>
                  <a:gd name="connsiteY26" fmla="*/ 2714504 h 3963379"/>
                  <a:gd name="connsiteX27" fmla="*/ 2310366 w 5013333"/>
                  <a:gd name="connsiteY27" fmla="*/ 2610553 h 3963379"/>
                  <a:gd name="connsiteX28" fmla="*/ 2201349 w 5013333"/>
                  <a:gd name="connsiteY28" fmla="*/ 2538631 h 3963379"/>
                  <a:gd name="connsiteX29" fmla="*/ 2118936 w 5013333"/>
                  <a:gd name="connsiteY29" fmla="*/ 2443077 h 3963379"/>
                  <a:gd name="connsiteX30" fmla="*/ 1910733 w 5013333"/>
                  <a:gd name="connsiteY30" fmla="*/ 2196005 h 3963379"/>
                  <a:gd name="connsiteX31" fmla="*/ 1786393 w 5013333"/>
                  <a:gd name="connsiteY31" fmla="*/ 1933657 h 3963379"/>
                  <a:gd name="connsiteX32" fmla="*/ 1769990 w 5013333"/>
                  <a:gd name="connsiteY32" fmla="*/ 1863950 h 3963379"/>
                  <a:gd name="connsiteX33" fmla="*/ 1637551 w 5013333"/>
                  <a:gd name="connsiteY33" fmla="*/ 1758586 h 3963379"/>
                  <a:gd name="connsiteX34" fmla="*/ 1517010 w 5013333"/>
                  <a:gd name="connsiteY34" fmla="*/ 1634910 h 3963379"/>
                  <a:gd name="connsiteX35" fmla="*/ 1451742 w 5013333"/>
                  <a:gd name="connsiteY35" fmla="*/ 1552222 h 3963379"/>
                  <a:gd name="connsiteX36" fmla="*/ 1388935 w 5013333"/>
                  <a:gd name="connsiteY36" fmla="*/ 1472046 h 3963379"/>
                  <a:gd name="connsiteX37" fmla="*/ 1317301 w 5013333"/>
                  <a:gd name="connsiteY37" fmla="*/ 1375128 h 3963379"/>
                  <a:gd name="connsiteX38" fmla="*/ 1220383 w 5013333"/>
                  <a:gd name="connsiteY38" fmla="*/ 1286638 h 3963379"/>
                  <a:gd name="connsiteX39" fmla="*/ 1200803 w 5013333"/>
                  <a:gd name="connsiteY39" fmla="*/ 1193555 h 3963379"/>
                  <a:gd name="connsiteX40" fmla="*/ 1105812 w 5013333"/>
                  <a:gd name="connsiteY40" fmla="*/ 1124963 h 3963379"/>
                  <a:gd name="connsiteX41" fmla="*/ 1024206 w 5013333"/>
                  <a:gd name="connsiteY41" fmla="*/ 986344 h 3963379"/>
                  <a:gd name="connsiteX42" fmla="*/ 958293 w 5013333"/>
                  <a:gd name="connsiteY42" fmla="*/ 919052 h 3963379"/>
                  <a:gd name="connsiteX43" fmla="*/ 859607 w 5013333"/>
                  <a:gd name="connsiteY43" fmla="*/ 876719 h 3963379"/>
                  <a:gd name="connsiteX44" fmla="*/ 753691 w 5013333"/>
                  <a:gd name="connsiteY44" fmla="*/ 807010 h 3963379"/>
                  <a:gd name="connsiteX45" fmla="*/ 668699 w 5013333"/>
                  <a:gd name="connsiteY45" fmla="*/ 764320 h 3963379"/>
                  <a:gd name="connsiteX46" fmla="*/ 554908 w 5013333"/>
                  <a:gd name="connsiteY46" fmla="*/ 737918 h 3963379"/>
                  <a:gd name="connsiteX47" fmla="*/ 474925 w 5013333"/>
                  <a:gd name="connsiteY47" fmla="*/ 710754 h 3963379"/>
                  <a:gd name="connsiteX48" fmla="*/ 399269 w 5013333"/>
                  <a:gd name="connsiteY48" fmla="*/ 589364 h 3963379"/>
                  <a:gd name="connsiteX49" fmla="*/ 338393 w 5013333"/>
                  <a:gd name="connsiteY49" fmla="*/ 521503 h 3963379"/>
                  <a:gd name="connsiteX50" fmla="*/ 284750 w 5013333"/>
                  <a:gd name="connsiteY50" fmla="*/ 430887 h 3963379"/>
                  <a:gd name="connsiteX51" fmla="*/ 225902 w 5013333"/>
                  <a:gd name="connsiteY51" fmla="*/ 300597 h 3963379"/>
                  <a:gd name="connsiteX52" fmla="*/ 81282 w 5013333"/>
                  <a:gd name="connsiteY52" fmla="*/ 128604 h 3963379"/>
                  <a:gd name="connsiteX53" fmla="*/ 0 w 5013333"/>
                  <a:gd name="connsiteY53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26184 w 5013333"/>
                  <a:gd name="connsiteY24" fmla="*/ 2799170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99905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0408 w 5013333"/>
                  <a:gd name="connsiteY23" fmla="*/ 2882341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0408 w 5013333"/>
                  <a:gd name="connsiteY23" fmla="*/ 2882341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87264 w 5013333"/>
                  <a:gd name="connsiteY23" fmla="*/ 2882341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200803 w 5013333"/>
                  <a:gd name="connsiteY38" fmla="*/ 1193555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20383 w 5013333"/>
                  <a:gd name="connsiteY37" fmla="*/ 1286638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118936 w 5013333"/>
                  <a:gd name="connsiteY28" fmla="*/ 2443077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1349 w 5013333"/>
                  <a:gd name="connsiteY27" fmla="*/ 2538631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68699 w 5013333"/>
                  <a:gd name="connsiteY44" fmla="*/ 764320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53691 w 5013333"/>
                  <a:gd name="connsiteY43" fmla="*/ 807010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9607 w 5013333"/>
                  <a:gd name="connsiteY42" fmla="*/ 876719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58293 w 5013333"/>
                  <a:gd name="connsiteY41" fmla="*/ 919052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24206 w 5013333"/>
                  <a:gd name="connsiteY40" fmla="*/ 986344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54908 w 5013333"/>
                  <a:gd name="connsiteY45" fmla="*/ 737918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34360 w 5013333"/>
                  <a:gd name="connsiteY44" fmla="*/ 786172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105812 w 5013333"/>
                  <a:gd name="connsiteY39" fmla="*/ 112496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81259 w 5013333"/>
                  <a:gd name="connsiteY39" fmla="*/ 1115142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10733 w 5013333"/>
                  <a:gd name="connsiteY29" fmla="*/ 2196005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74574 w 5013333"/>
                  <a:gd name="connsiteY29" fmla="*/ 2186184 h 3963379"/>
                  <a:gd name="connsiteX30" fmla="*/ 1786393 w 5013333"/>
                  <a:gd name="connsiteY30" fmla="*/ 1933657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043087 w 5013333"/>
                  <a:gd name="connsiteY28" fmla="*/ 2337731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09777 w 5013333"/>
                  <a:gd name="connsiteY27" fmla="*/ 2534417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10366 w 5013333"/>
                  <a:gd name="connsiteY26" fmla="*/ 2610553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474729 w 5013333"/>
                  <a:gd name="connsiteY25" fmla="*/ 2714504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43040 w 5013333"/>
                  <a:gd name="connsiteY24" fmla="*/ 2807597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3 w 5013333"/>
                  <a:gd name="connsiteY23" fmla="*/ 2878127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14718 w 5013333"/>
                  <a:gd name="connsiteY44" fmla="*/ 795994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44471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56485 w 5013333"/>
                  <a:gd name="connsiteY42" fmla="*/ 901693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42685 w 5013333"/>
                  <a:gd name="connsiteY41" fmla="*/ 944026 h 3963379"/>
                  <a:gd name="connsiteX42" fmla="*/ 849879 w 5013333"/>
                  <a:gd name="connsiteY42" fmla="*/ 915340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11719 w 5013333"/>
                  <a:gd name="connsiteY40" fmla="*/ 998831 h 3963379"/>
                  <a:gd name="connsiteX41" fmla="*/ 922868 w 5013333"/>
                  <a:gd name="connsiteY41" fmla="*/ 957674 h 3963379"/>
                  <a:gd name="connsiteX42" fmla="*/ 849879 w 5013333"/>
                  <a:gd name="connsiteY42" fmla="*/ 915340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95991 w 5013333"/>
                  <a:gd name="connsiteY39" fmla="*/ 1120053 h 3963379"/>
                  <a:gd name="connsiteX40" fmla="*/ 1024930 w 5013333"/>
                  <a:gd name="connsiteY40" fmla="*/ 1019301 h 3963379"/>
                  <a:gd name="connsiteX41" fmla="*/ 922868 w 5013333"/>
                  <a:gd name="connsiteY41" fmla="*/ 957674 h 3963379"/>
                  <a:gd name="connsiteX42" fmla="*/ 849879 w 5013333"/>
                  <a:gd name="connsiteY42" fmla="*/ 915340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906834 w 5013333"/>
                  <a:gd name="connsiteY0" fmla="*/ 3963379 h 3963379"/>
                  <a:gd name="connsiteX1" fmla="*/ 4915035 w 5013333"/>
                  <a:gd name="connsiteY1" fmla="*/ 3893672 h 3963379"/>
                  <a:gd name="connsiteX2" fmla="*/ 4964240 w 5013333"/>
                  <a:gd name="connsiteY2" fmla="*/ 3758357 h 3963379"/>
                  <a:gd name="connsiteX3" fmla="*/ 5005245 w 5013333"/>
                  <a:gd name="connsiteY3" fmla="*/ 3659946 h 3963379"/>
                  <a:gd name="connsiteX4" fmla="*/ 5009345 w 5013333"/>
                  <a:gd name="connsiteY4" fmla="*/ 3557435 h 3963379"/>
                  <a:gd name="connsiteX5" fmla="*/ 4960140 w 5013333"/>
                  <a:gd name="connsiteY5" fmla="*/ 3532832 h 3963379"/>
                  <a:gd name="connsiteX6" fmla="*/ 4771519 w 5013333"/>
                  <a:gd name="connsiteY6" fmla="*/ 3532832 h 3963379"/>
                  <a:gd name="connsiteX7" fmla="*/ 4697711 w 5013333"/>
                  <a:gd name="connsiteY7" fmla="*/ 3504129 h 3963379"/>
                  <a:gd name="connsiteX8" fmla="*/ 4644405 w 5013333"/>
                  <a:gd name="connsiteY8" fmla="*/ 3454924 h 3963379"/>
                  <a:gd name="connsiteX9" fmla="*/ 4607501 w 5013333"/>
                  <a:gd name="connsiteY9" fmla="*/ 3405718 h 3963379"/>
                  <a:gd name="connsiteX10" fmla="*/ 4513191 w 5013333"/>
                  <a:gd name="connsiteY10" fmla="*/ 3344211 h 3963379"/>
                  <a:gd name="connsiteX11" fmla="*/ 4394278 w 5013333"/>
                  <a:gd name="connsiteY11" fmla="*/ 3303207 h 3963379"/>
                  <a:gd name="connsiteX12" fmla="*/ 4250762 w 5013333"/>
                  <a:gd name="connsiteY12" fmla="*/ 3262203 h 3963379"/>
                  <a:gd name="connsiteX13" fmla="*/ 4086745 w 5013333"/>
                  <a:gd name="connsiteY13" fmla="*/ 3188394 h 3963379"/>
                  <a:gd name="connsiteX14" fmla="*/ 3881722 w 5013333"/>
                  <a:gd name="connsiteY14" fmla="*/ 3069481 h 3963379"/>
                  <a:gd name="connsiteX15" fmla="*/ 3775110 w 5013333"/>
                  <a:gd name="connsiteY15" fmla="*/ 3016175 h 3963379"/>
                  <a:gd name="connsiteX16" fmla="*/ 3631594 w 5013333"/>
                  <a:gd name="connsiteY16" fmla="*/ 2975172 h 3963379"/>
                  <a:gd name="connsiteX17" fmla="*/ 3488079 w 5013333"/>
                  <a:gd name="connsiteY17" fmla="*/ 2962870 h 3963379"/>
                  <a:gd name="connsiteX18" fmla="*/ 3336362 w 5013333"/>
                  <a:gd name="connsiteY18" fmla="*/ 2884961 h 3963379"/>
                  <a:gd name="connsiteX19" fmla="*/ 3225650 w 5013333"/>
                  <a:gd name="connsiteY19" fmla="*/ 2819354 h 3963379"/>
                  <a:gd name="connsiteX20" fmla="*/ 3114938 w 5013333"/>
                  <a:gd name="connsiteY20" fmla="*/ 2749646 h 3963379"/>
                  <a:gd name="connsiteX21" fmla="*/ 2991924 w 5013333"/>
                  <a:gd name="connsiteY21" fmla="*/ 2712742 h 3963379"/>
                  <a:gd name="connsiteX22" fmla="*/ 2936772 w 5013333"/>
                  <a:gd name="connsiteY22" fmla="*/ 2744848 h 3963379"/>
                  <a:gd name="connsiteX23" fmla="*/ 2874624 w 5013333"/>
                  <a:gd name="connsiteY23" fmla="*/ 2853573 h 3963379"/>
                  <a:gd name="connsiteX24" fmla="*/ 2692148 w 5013333"/>
                  <a:gd name="connsiteY24" fmla="*/ 2763400 h 3963379"/>
                  <a:gd name="connsiteX25" fmla="*/ 2514016 w 5013333"/>
                  <a:gd name="connsiteY25" fmla="*/ 2675218 h 3963379"/>
                  <a:gd name="connsiteX26" fmla="*/ 2349652 w 5013333"/>
                  <a:gd name="connsiteY26" fmla="*/ 2581089 h 3963379"/>
                  <a:gd name="connsiteX27" fmla="*/ 2244153 w 5013333"/>
                  <a:gd name="connsiteY27" fmla="*/ 2514775 h 3963379"/>
                  <a:gd name="connsiteX28" fmla="*/ 2121659 w 5013333"/>
                  <a:gd name="connsiteY28" fmla="*/ 2347553 h 3963379"/>
                  <a:gd name="connsiteX29" fmla="*/ 1974574 w 5013333"/>
                  <a:gd name="connsiteY29" fmla="*/ 2186184 h 3963379"/>
                  <a:gd name="connsiteX30" fmla="*/ 1825680 w 5013333"/>
                  <a:gd name="connsiteY30" fmla="*/ 1909104 h 3963379"/>
                  <a:gd name="connsiteX31" fmla="*/ 1769990 w 5013333"/>
                  <a:gd name="connsiteY31" fmla="*/ 1863950 h 3963379"/>
                  <a:gd name="connsiteX32" fmla="*/ 1637551 w 5013333"/>
                  <a:gd name="connsiteY32" fmla="*/ 1758586 h 3963379"/>
                  <a:gd name="connsiteX33" fmla="*/ 1517010 w 5013333"/>
                  <a:gd name="connsiteY33" fmla="*/ 1634910 h 3963379"/>
                  <a:gd name="connsiteX34" fmla="*/ 1451742 w 5013333"/>
                  <a:gd name="connsiteY34" fmla="*/ 1552222 h 3963379"/>
                  <a:gd name="connsiteX35" fmla="*/ 1388935 w 5013333"/>
                  <a:gd name="connsiteY35" fmla="*/ 1472046 h 3963379"/>
                  <a:gd name="connsiteX36" fmla="*/ 1317301 w 5013333"/>
                  <a:gd name="connsiteY36" fmla="*/ 1375128 h 3963379"/>
                  <a:gd name="connsiteX37" fmla="*/ 1237238 w 5013333"/>
                  <a:gd name="connsiteY37" fmla="*/ 1295065 h 3963379"/>
                  <a:gd name="connsiteX38" fmla="*/ 1192375 w 5013333"/>
                  <a:gd name="connsiteY38" fmla="*/ 1189341 h 3963379"/>
                  <a:gd name="connsiteX39" fmla="*/ 1089386 w 5013333"/>
                  <a:gd name="connsiteY39" fmla="*/ 1133701 h 3963379"/>
                  <a:gd name="connsiteX40" fmla="*/ 1024930 w 5013333"/>
                  <a:gd name="connsiteY40" fmla="*/ 1019301 h 3963379"/>
                  <a:gd name="connsiteX41" fmla="*/ 922868 w 5013333"/>
                  <a:gd name="connsiteY41" fmla="*/ 957674 h 3963379"/>
                  <a:gd name="connsiteX42" fmla="*/ 849879 w 5013333"/>
                  <a:gd name="connsiteY42" fmla="*/ 915340 h 3963379"/>
                  <a:gd name="connsiteX43" fmla="*/ 725595 w 5013333"/>
                  <a:gd name="connsiteY43" fmla="*/ 871766 h 3963379"/>
                  <a:gd name="connsiteX44" fmla="*/ 601507 w 5013333"/>
                  <a:gd name="connsiteY44" fmla="*/ 823288 h 3963379"/>
                  <a:gd name="connsiteX45" fmla="*/ 530354 w 5013333"/>
                  <a:gd name="connsiteY45" fmla="*/ 752650 h 3963379"/>
                  <a:gd name="connsiteX46" fmla="*/ 474925 w 5013333"/>
                  <a:gd name="connsiteY46" fmla="*/ 710754 h 3963379"/>
                  <a:gd name="connsiteX47" fmla="*/ 399269 w 5013333"/>
                  <a:gd name="connsiteY47" fmla="*/ 589364 h 3963379"/>
                  <a:gd name="connsiteX48" fmla="*/ 338393 w 5013333"/>
                  <a:gd name="connsiteY48" fmla="*/ 521503 h 3963379"/>
                  <a:gd name="connsiteX49" fmla="*/ 284750 w 5013333"/>
                  <a:gd name="connsiteY49" fmla="*/ 430887 h 3963379"/>
                  <a:gd name="connsiteX50" fmla="*/ 225902 w 5013333"/>
                  <a:gd name="connsiteY50" fmla="*/ 300597 h 3963379"/>
                  <a:gd name="connsiteX51" fmla="*/ 81282 w 5013333"/>
                  <a:gd name="connsiteY51" fmla="*/ 128604 h 3963379"/>
                  <a:gd name="connsiteX52" fmla="*/ 0 w 5013333"/>
                  <a:gd name="connsiteY52" fmla="*/ 0 h 3963379"/>
                  <a:gd name="connsiteX0" fmla="*/ 4825552 w 4932051"/>
                  <a:gd name="connsiteY0" fmla="*/ 3834775 h 3834775"/>
                  <a:gd name="connsiteX1" fmla="*/ 4833753 w 4932051"/>
                  <a:gd name="connsiteY1" fmla="*/ 3765068 h 3834775"/>
                  <a:gd name="connsiteX2" fmla="*/ 4882958 w 4932051"/>
                  <a:gd name="connsiteY2" fmla="*/ 3629753 h 3834775"/>
                  <a:gd name="connsiteX3" fmla="*/ 4923963 w 4932051"/>
                  <a:gd name="connsiteY3" fmla="*/ 3531342 h 3834775"/>
                  <a:gd name="connsiteX4" fmla="*/ 4928063 w 4932051"/>
                  <a:gd name="connsiteY4" fmla="*/ 3428831 h 3834775"/>
                  <a:gd name="connsiteX5" fmla="*/ 4878858 w 4932051"/>
                  <a:gd name="connsiteY5" fmla="*/ 3404228 h 3834775"/>
                  <a:gd name="connsiteX6" fmla="*/ 4690237 w 4932051"/>
                  <a:gd name="connsiteY6" fmla="*/ 3404228 h 3834775"/>
                  <a:gd name="connsiteX7" fmla="*/ 4616429 w 4932051"/>
                  <a:gd name="connsiteY7" fmla="*/ 3375525 h 3834775"/>
                  <a:gd name="connsiteX8" fmla="*/ 4563123 w 4932051"/>
                  <a:gd name="connsiteY8" fmla="*/ 3326320 h 3834775"/>
                  <a:gd name="connsiteX9" fmla="*/ 4526219 w 4932051"/>
                  <a:gd name="connsiteY9" fmla="*/ 3277114 h 3834775"/>
                  <a:gd name="connsiteX10" fmla="*/ 4431909 w 4932051"/>
                  <a:gd name="connsiteY10" fmla="*/ 3215607 h 3834775"/>
                  <a:gd name="connsiteX11" fmla="*/ 4312996 w 4932051"/>
                  <a:gd name="connsiteY11" fmla="*/ 3174603 h 3834775"/>
                  <a:gd name="connsiteX12" fmla="*/ 4169480 w 4932051"/>
                  <a:gd name="connsiteY12" fmla="*/ 3133599 h 3834775"/>
                  <a:gd name="connsiteX13" fmla="*/ 4005463 w 4932051"/>
                  <a:gd name="connsiteY13" fmla="*/ 3059790 h 3834775"/>
                  <a:gd name="connsiteX14" fmla="*/ 3800440 w 4932051"/>
                  <a:gd name="connsiteY14" fmla="*/ 2940877 h 3834775"/>
                  <a:gd name="connsiteX15" fmla="*/ 3693828 w 4932051"/>
                  <a:gd name="connsiteY15" fmla="*/ 2887571 h 3834775"/>
                  <a:gd name="connsiteX16" fmla="*/ 3550312 w 4932051"/>
                  <a:gd name="connsiteY16" fmla="*/ 2846568 h 3834775"/>
                  <a:gd name="connsiteX17" fmla="*/ 3406797 w 4932051"/>
                  <a:gd name="connsiteY17" fmla="*/ 2834266 h 3834775"/>
                  <a:gd name="connsiteX18" fmla="*/ 3255080 w 4932051"/>
                  <a:gd name="connsiteY18" fmla="*/ 2756357 h 3834775"/>
                  <a:gd name="connsiteX19" fmla="*/ 3144368 w 4932051"/>
                  <a:gd name="connsiteY19" fmla="*/ 2690750 h 3834775"/>
                  <a:gd name="connsiteX20" fmla="*/ 3033656 w 4932051"/>
                  <a:gd name="connsiteY20" fmla="*/ 2621042 h 3834775"/>
                  <a:gd name="connsiteX21" fmla="*/ 2910642 w 4932051"/>
                  <a:gd name="connsiteY21" fmla="*/ 2584138 h 3834775"/>
                  <a:gd name="connsiteX22" fmla="*/ 2855490 w 4932051"/>
                  <a:gd name="connsiteY22" fmla="*/ 2616244 h 3834775"/>
                  <a:gd name="connsiteX23" fmla="*/ 2793342 w 4932051"/>
                  <a:gd name="connsiteY23" fmla="*/ 2724969 h 3834775"/>
                  <a:gd name="connsiteX24" fmla="*/ 2610866 w 4932051"/>
                  <a:gd name="connsiteY24" fmla="*/ 2634796 h 3834775"/>
                  <a:gd name="connsiteX25" fmla="*/ 2432734 w 4932051"/>
                  <a:gd name="connsiteY25" fmla="*/ 2546614 h 3834775"/>
                  <a:gd name="connsiteX26" fmla="*/ 2268370 w 4932051"/>
                  <a:gd name="connsiteY26" fmla="*/ 2452485 h 3834775"/>
                  <a:gd name="connsiteX27" fmla="*/ 2162871 w 4932051"/>
                  <a:gd name="connsiteY27" fmla="*/ 2386171 h 3834775"/>
                  <a:gd name="connsiteX28" fmla="*/ 2040377 w 4932051"/>
                  <a:gd name="connsiteY28" fmla="*/ 2218949 h 3834775"/>
                  <a:gd name="connsiteX29" fmla="*/ 1893292 w 4932051"/>
                  <a:gd name="connsiteY29" fmla="*/ 2057580 h 3834775"/>
                  <a:gd name="connsiteX30" fmla="*/ 1744398 w 4932051"/>
                  <a:gd name="connsiteY30" fmla="*/ 1780500 h 3834775"/>
                  <a:gd name="connsiteX31" fmla="*/ 1688708 w 4932051"/>
                  <a:gd name="connsiteY31" fmla="*/ 1735346 h 3834775"/>
                  <a:gd name="connsiteX32" fmla="*/ 1556269 w 4932051"/>
                  <a:gd name="connsiteY32" fmla="*/ 1629982 h 3834775"/>
                  <a:gd name="connsiteX33" fmla="*/ 1435728 w 4932051"/>
                  <a:gd name="connsiteY33" fmla="*/ 1506306 h 3834775"/>
                  <a:gd name="connsiteX34" fmla="*/ 1370460 w 4932051"/>
                  <a:gd name="connsiteY34" fmla="*/ 1423618 h 3834775"/>
                  <a:gd name="connsiteX35" fmla="*/ 1307653 w 4932051"/>
                  <a:gd name="connsiteY35" fmla="*/ 1343442 h 3834775"/>
                  <a:gd name="connsiteX36" fmla="*/ 1236019 w 4932051"/>
                  <a:gd name="connsiteY36" fmla="*/ 1246524 h 3834775"/>
                  <a:gd name="connsiteX37" fmla="*/ 1155956 w 4932051"/>
                  <a:gd name="connsiteY37" fmla="*/ 1166461 h 3834775"/>
                  <a:gd name="connsiteX38" fmla="*/ 1111093 w 4932051"/>
                  <a:gd name="connsiteY38" fmla="*/ 1060737 h 3834775"/>
                  <a:gd name="connsiteX39" fmla="*/ 1008104 w 4932051"/>
                  <a:gd name="connsiteY39" fmla="*/ 1005097 h 3834775"/>
                  <a:gd name="connsiteX40" fmla="*/ 943648 w 4932051"/>
                  <a:gd name="connsiteY40" fmla="*/ 890697 h 3834775"/>
                  <a:gd name="connsiteX41" fmla="*/ 841586 w 4932051"/>
                  <a:gd name="connsiteY41" fmla="*/ 829070 h 3834775"/>
                  <a:gd name="connsiteX42" fmla="*/ 768597 w 4932051"/>
                  <a:gd name="connsiteY42" fmla="*/ 786736 h 3834775"/>
                  <a:gd name="connsiteX43" fmla="*/ 644313 w 4932051"/>
                  <a:gd name="connsiteY43" fmla="*/ 743162 h 3834775"/>
                  <a:gd name="connsiteX44" fmla="*/ 520225 w 4932051"/>
                  <a:gd name="connsiteY44" fmla="*/ 694684 h 3834775"/>
                  <a:gd name="connsiteX45" fmla="*/ 449072 w 4932051"/>
                  <a:gd name="connsiteY45" fmla="*/ 624046 h 3834775"/>
                  <a:gd name="connsiteX46" fmla="*/ 393643 w 4932051"/>
                  <a:gd name="connsiteY46" fmla="*/ 582150 h 3834775"/>
                  <a:gd name="connsiteX47" fmla="*/ 317987 w 4932051"/>
                  <a:gd name="connsiteY47" fmla="*/ 460760 h 3834775"/>
                  <a:gd name="connsiteX48" fmla="*/ 257111 w 4932051"/>
                  <a:gd name="connsiteY48" fmla="*/ 392899 h 3834775"/>
                  <a:gd name="connsiteX49" fmla="*/ 203468 w 4932051"/>
                  <a:gd name="connsiteY49" fmla="*/ 302283 h 3834775"/>
                  <a:gd name="connsiteX50" fmla="*/ 144620 w 4932051"/>
                  <a:gd name="connsiteY50" fmla="*/ 171993 h 3834775"/>
                  <a:gd name="connsiteX51" fmla="*/ 0 w 4932051"/>
                  <a:gd name="connsiteY51" fmla="*/ 0 h 3834775"/>
                  <a:gd name="connsiteX0" fmla="*/ 4680932 w 4787431"/>
                  <a:gd name="connsiteY0" fmla="*/ 3662782 h 3662782"/>
                  <a:gd name="connsiteX1" fmla="*/ 4689133 w 4787431"/>
                  <a:gd name="connsiteY1" fmla="*/ 3593075 h 3662782"/>
                  <a:gd name="connsiteX2" fmla="*/ 4738338 w 4787431"/>
                  <a:gd name="connsiteY2" fmla="*/ 3457760 h 3662782"/>
                  <a:gd name="connsiteX3" fmla="*/ 4779343 w 4787431"/>
                  <a:gd name="connsiteY3" fmla="*/ 3359349 h 3662782"/>
                  <a:gd name="connsiteX4" fmla="*/ 4783443 w 4787431"/>
                  <a:gd name="connsiteY4" fmla="*/ 3256838 h 3662782"/>
                  <a:gd name="connsiteX5" fmla="*/ 4734238 w 4787431"/>
                  <a:gd name="connsiteY5" fmla="*/ 3232235 h 3662782"/>
                  <a:gd name="connsiteX6" fmla="*/ 4545617 w 4787431"/>
                  <a:gd name="connsiteY6" fmla="*/ 3232235 h 3662782"/>
                  <a:gd name="connsiteX7" fmla="*/ 4471809 w 4787431"/>
                  <a:gd name="connsiteY7" fmla="*/ 3203532 h 3662782"/>
                  <a:gd name="connsiteX8" fmla="*/ 4418503 w 4787431"/>
                  <a:gd name="connsiteY8" fmla="*/ 3154327 h 3662782"/>
                  <a:gd name="connsiteX9" fmla="*/ 4381599 w 4787431"/>
                  <a:gd name="connsiteY9" fmla="*/ 3105121 h 3662782"/>
                  <a:gd name="connsiteX10" fmla="*/ 4287289 w 4787431"/>
                  <a:gd name="connsiteY10" fmla="*/ 3043614 h 3662782"/>
                  <a:gd name="connsiteX11" fmla="*/ 4168376 w 4787431"/>
                  <a:gd name="connsiteY11" fmla="*/ 3002610 h 3662782"/>
                  <a:gd name="connsiteX12" fmla="*/ 4024860 w 4787431"/>
                  <a:gd name="connsiteY12" fmla="*/ 2961606 h 3662782"/>
                  <a:gd name="connsiteX13" fmla="*/ 3860843 w 4787431"/>
                  <a:gd name="connsiteY13" fmla="*/ 2887797 h 3662782"/>
                  <a:gd name="connsiteX14" fmla="*/ 3655820 w 4787431"/>
                  <a:gd name="connsiteY14" fmla="*/ 2768884 h 3662782"/>
                  <a:gd name="connsiteX15" fmla="*/ 3549208 w 4787431"/>
                  <a:gd name="connsiteY15" fmla="*/ 2715578 h 3662782"/>
                  <a:gd name="connsiteX16" fmla="*/ 3405692 w 4787431"/>
                  <a:gd name="connsiteY16" fmla="*/ 2674575 h 3662782"/>
                  <a:gd name="connsiteX17" fmla="*/ 3262177 w 4787431"/>
                  <a:gd name="connsiteY17" fmla="*/ 2662273 h 3662782"/>
                  <a:gd name="connsiteX18" fmla="*/ 3110460 w 4787431"/>
                  <a:gd name="connsiteY18" fmla="*/ 2584364 h 3662782"/>
                  <a:gd name="connsiteX19" fmla="*/ 2999748 w 4787431"/>
                  <a:gd name="connsiteY19" fmla="*/ 2518757 h 3662782"/>
                  <a:gd name="connsiteX20" fmla="*/ 2889036 w 4787431"/>
                  <a:gd name="connsiteY20" fmla="*/ 2449049 h 3662782"/>
                  <a:gd name="connsiteX21" fmla="*/ 2766022 w 4787431"/>
                  <a:gd name="connsiteY21" fmla="*/ 2412145 h 3662782"/>
                  <a:gd name="connsiteX22" fmla="*/ 2710870 w 4787431"/>
                  <a:gd name="connsiteY22" fmla="*/ 2444251 h 3662782"/>
                  <a:gd name="connsiteX23" fmla="*/ 2648722 w 4787431"/>
                  <a:gd name="connsiteY23" fmla="*/ 2552976 h 3662782"/>
                  <a:gd name="connsiteX24" fmla="*/ 2466246 w 4787431"/>
                  <a:gd name="connsiteY24" fmla="*/ 2462803 h 3662782"/>
                  <a:gd name="connsiteX25" fmla="*/ 2288114 w 4787431"/>
                  <a:gd name="connsiteY25" fmla="*/ 2374621 h 3662782"/>
                  <a:gd name="connsiteX26" fmla="*/ 2123750 w 4787431"/>
                  <a:gd name="connsiteY26" fmla="*/ 2280492 h 3662782"/>
                  <a:gd name="connsiteX27" fmla="*/ 2018251 w 4787431"/>
                  <a:gd name="connsiteY27" fmla="*/ 2214178 h 3662782"/>
                  <a:gd name="connsiteX28" fmla="*/ 1895757 w 4787431"/>
                  <a:gd name="connsiteY28" fmla="*/ 2046956 h 3662782"/>
                  <a:gd name="connsiteX29" fmla="*/ 1748672 w 4787431"/>
                  <a:gd name="connsiteY29" fmla="*/ 1885587 h 3662782"/>
                  <a:gd name="connsiteX30" fmla="*/ 1599778 w 4787431"/>
                  <a:gd name="connsiteY30" fmla="*/ 1608507 h 3662782"/>
                  <a:gd name="connsiteX31" fmla="*/ 1544088 w 4787431"/>
                  <a:gd name="connsiteY31" fmla="*/ 1563353 h 3662782"/>
                  <a:gd name="connsiteX32" fmla="*/ 1411649 w 4787431"/>
                  <a:gd name="connsiteY32" fmla="*/ 1457989 h 3662782"/>
                  <a:gd name="connsiteX33" fmla="*/ 1291108 w 4787431"/>
                  <a:gd name="connsiteY33" fmla="*/ 1334313 h 3662782"/>
                  <a:gd name="connsiteX34" fmla="*/ 1225840 w 4787431"/>
                  <a:gd name="connsiteY34" fmla="*/ 1251625 h 3662782"/>
                  <a:gd name="connsiteX35" fmla="*/ 1163033 w 4787431"/>
                  <a:gd name="connsiteY35" fmla="*/ 1171449 h 3662782"/>
                  <a:gd name="connsiteX36" fmla="*/ 1091399 w 4787431"/>
                  <a:gd name="connsiteY36" fmla="*/ 1074531 h 3662782"/>
                  <a:gd name="connsiteX37" fmla="*/ 1011336 w 4787431"/>
                  <a:gd name="connsiteY37" fmla="*/ 994468 h 3662782"/>
                  <a:gd name="connsiteX38" fmla="*/ 966473 w 4787431"/>
                  <a:gd name="connsiteY38" fmla="*/ 888744 h 3662782"/>
                  <a:gd name="connsiteX39" fmla="*/ 863484 w 4787431"/>
                  <a:gd name="connsiteY39" fmla="*/ 833104 h 3662782"/>
                  <a:gd name="connsiteX40" fmla="*/ 799028 w 4787431"/>
                  <a:gd name="connsiteY40" fmla="*/ 718704 h 3662782"/>
                  <a:gd name="connsiteX41" fmla="*/ 696966 w 4787431"/>
                  <a:gd name="connsiteY41" fmla="*/ 657077 h 3662782"/>
                  <a:gd name="connsiteX42" fmla="*/ 623977 w 4787431"/>
                  <a:gd name="connsiteY42" fmla="*/ 614743 h 3662782"/>
                  <a:gd name="connsiteX43" fmla="*/ 499693 w 4787431"/>
                  <a:gd name="connsiteY43" fmla="*/ 571169 h 3662782"/>
                  <a:gd name="connsiteX44" fmla="*/ 375605 w 4787431"/>
                  <a:gd name="connsiteY44" fmla="*/ 522691 h 3662782"/>
                  <a:gd name="connsiteX45" fmla="*/ 304452 w 4787431"/>
                  <a:gd name="connsiteY45" fmla="*/ 452053 h 3662782"/>
                  <a:gd name="connsiteX46" fmla="*/ 249023 w 4787431"/>
                  <a:gd name="connsiteY46" fmla="*/ 410157 h 3662782"/>
                  <a:gd name="connsiteX47" fmla="*/ 173367 w 4787431"/>
                  <a:gd name="connsiteY47" fmla="*/ 288767 h 3662782"/>
                  <a:gd name="connsiteX48" fmla="*/ 112491 w 4787431"/>
                  <a:gd name="connsiteY48" fmla="*/ 220906 h 3662782"/>
                  <a:gd name="connsiteX49" fmla="*/ 58848 w 4787431"/>
                  <a:gd name="connsiteY49" fmla="*/ 130290 h 3662782"/>
                  <a:gd name="connsiteX50" fmla="*/ 0 w 4787431"/>
                  <a:gd name="connsiteY50" fmla="*/ 0 h 3662782"/>
                  <a:gd name="connsiteX0" fmla="*/ 4622084 w 4728583"/>
                  <a:gd name="connsiteY0" fmla="*/ 3532492 h 3532492"/>
                  <a:gd name="connsiteX1" fmla="*/ 4630285 w 4728583"/>
                  <a:gd name="connsiteY1" fmla="*/ 3462785 h 3532492"/>
                  <a:gd name="connsiteX2" fmla="*/ 4679490 w 4728583"/>
                  <a:gd name="connsiteY2" fmla="*/ 3327470 h 3532492"/>
                  <a:gd name="connsiteX3" fmla="*/ 4720495 w 4728583"/>
                  <a:gd name="connsiteY3" fmla="*/ 3229059 h 3532492"/>
                  <a:gd name="connsiteX4" fmla="*/ 4724595 w 4728583"/>
                  <a:gd name="connsiteY4" fmla="*/ 3126548 h 3532492"/>
                  <a:gd name="connsiteX5" fmla="*/ 4675390 w 4728583"/>
                  <a:gd name="connsiteY5" fmla="*/ 3101945 h 3532492"/>
                  <a:gd name="connsiteX6" fmla="*/ 4486769 w 4728583"/>
                  <a:gd name="connsiteY6" fmla="*/ 3101945 h 3532492"/>
                  <a:gd name="connsiteX7" fmla="*/ 4412961 w 4728583"/>
                  <a:gd name="connsiteY7" fmla="*/ 3073242 h 3532492"/>
                  <a:gd name="connsiteX8" fmla="*/ 4359655 w 4728583"/>
                  <a:gd name="connsiteY8" fmla="*/ 3024037 h 3532492"/>
                  <a:gd name="connsiteX9" fmla="*/ 4322751 w 4728583"/>
                  <a:gd name="connsiteY9" fmla="*/ 2974831 h 3532492"/>
                  <a:gd name="connsiteX10" fmla="*/ 4228441 w 4728583"/>
                  <a:gd name="connsiteY10" fmla="*/ 2913324 h 3532492"/>
                  <a:gd name="connsiteX11" fmla="*/ 4109528 w 4728583"/>
                  <a:gd name="connsiteY11" fmla="*/ 2872320 h 3532492"/>
                  <a:gd name="connsiteX12" fmla="*/ 3966012 w 4728583"/>
                  <a:gd name="connsiteY12" fmla="*/ 2831316 h 3532492"/>
                  <a:gd name="connsiteX13" fmla="*/ 3801995 w 4728583"/>
                  <a:gd name="connsiteY13" fmla="*/ 2757507 h 3532492"/>
                  <a:gd name="connsiteX14" fmla="*/ 3596972 w 4728583"/>
                  <a:gd name="connsiteY14" fmla="*/ 2638594 h 3532492"/>
                  <a:gd name="connsiteX15" fmla="*/ 3490360 w 4728583"/>
                  <a:gd name="connsiteY15" fmla="*/ 2585288 h 3532492"/>
                  <a:gd name="connsiteX16" fmla="*/ 3346844 w 4728583"/>
                  <a:gd name="connsiteY16" fmla="*/ 2544285 h 3532492"/>
                  <a:gd name="connsiteX17" fmla="*/ 3203329 w 4728583"/>
                  <a:gd name="connsiteY17" fmla="*/ 2531983 h 3532492"/>
                  <a:gd name="connsiteX18" fmla="*/ 3051612 w 4728583"/>
                  <a:gd name="connsiteY18" fmla="*/ 2454074 h 3532492"/>
                  <a:gd name="connsiteX19" fmla="*/ 2940900 w 4728583"/>
                  <a:gd name="connsiteY19" fmla="*/ 2388467 h 3532492"/>
                  <a:gd name="connsiteX20" fmla="*/ 2830188 w 4728583"/>
                  <a:gd name="connsiteY20" fmla="*/ 2318759 h 3532492"/>
                  <a:gd name="connsiteX21" fmla="*/ 2707174 w 4728583"/>
                  <a:gd name="connsiteY21" fmla="*/ 2281855 h 3532492"/>
                  <a:gd name="connsiteX22" fmla="*/ 2652022 w 4728583"/>
                  <a:gd name="connsiteY22" fmla="*/ 2313961 h 3532492"/>
                  <a:gd name="connsiteX23" fmla="*/ 2589874 w 4728583"/>
                  <a:gd name="connsiteY23" fmla="*/ 2422686 h 3532492"/>
                  <a:gd name="connsiteX24" fmla="*/ 2407398 w 4728583"/>
                  <a:gd name="connsiteY24" fmla="*/ 2332513 h 3532492"/>
                  <a:gd name="connsiteX25" fmla="*/ 2229266 w 4728583"/>
                  <a:gd name="connsiteY25" fmla="*/ 2244331 h 3532492"/>
                  <a:gd name="connsiteX26" fmla="*/ 2064902 w 4728583"/>
                  <a:gd name="connsiteY26" fmla="*/ 2150202 h 3532492"/>
                  <a:gd name="connsiteX27" fmla="*/ 1959403 w 4728583"/>
                  <a:gd name="connsiteY27" fmla="*/ 2083888 h 3532492"/>
                  <a:gd name="connsiteX28" fmla="*/ 1836909 w 4728583"/>
                  <a:gd name="connsiteY28" fmla="*/ 1916666 h 3532492"/>
                  <a:gd name="connsiteX29" fmla="*/ 1689824 w 4728583"/>
                  <a:gd name="connsiteY29" fmla="*/ 1755297 h 3532492"/>
                  <a:gd name="connsiteX30" fmla="*/ 1540930 w 4728583"/>
                  <a:gd name="connsiteY30" fmla="*/ 1478217 h 3532492"/>
                  <a:gd name="connsiteX31" fmla="*/ 1485240 w 4728583"/>
                  <a:gd name="connsiteY31" fmla="*/ 1433063 h 3532492"/>
                  <a:gd name="connsiteX32" fmla="*/ 1352801 w 4728583"/>
                  <a:gd name="connsiteY32" fmla="*/ 1327699 h 3532492"/>
                  <a:gd name="connsiteX33" fmla="*/ 1232260 w 4728583"/>
                  <a:gd name="connsiteY33" fmla="*/ 1204023 h 3532492"/>
                  <a:gd name="connsiteX34" fmla="*/ 1166992 w 4728583"/>
                  <a:gd name="connsiteY34" fmla="*/ 1121335 h 3532492"/>
                  <a:gd name="connsiteX35" fmla="*/ 1104185 w 4728583"/>
                  <a:gd name="connsiteY35" fmla="*/ 1041159 h 3532492"/>
                  <a:gd name="connsiteX36" fmla="*/ 1032551 w 4728583"/>
                  <a:gd name="connsiteY36" fmla="*/ 944241 h 3532492"/>
                  <a:gd name="connsiteX37" fmla="*/ 952488 w 4728583"/>
                  <a:gd name="connsiteY37" fmla="*/ 864178 h 3532492"/>
                  <a:gd name="connsiteX38" fmla="*/ 907625 w 4728583"/>
                  <a:gd name="connsiteY38" fmla="*/ 758454 h 3532492"/>
                  <a:gd name="connsiteX39" fmla="*/ 804636 w 4728583"/>
                  <a:gd name="connsiteY39" fmla="*/ 702814 h 3532492"/>
                  <a:gd name="connsiteX40" fmla="*/ 740180 w 4728583"/>
                  <a:gd name="connsiteY40" fmla="*/ 588414 h 3532492"/>
                  <a:gd name="connsiteX41" fmla="*/ 638118 w 4728583"/>
                  <a:gd name="connsiteY41" fmla="*/ 526787 h 3532492"/>
                  <a:gd name="connsiteX42" fmla="*/ 565129 w 4728583"/>
                  <a:gd name="connsiteY42" fmla="*/ 484453 h 3532492"/>
                  <a:gd name="connsiteX43" fmla="*/ 440845 w 4728583"/>
                  <a:gd name="connsiteY43" fmla="*/ 440879 h 3532492"/>
                  <a:gd name="connsiteX44" fmla="*/ 316757 w 4728583"/>
                  <a:gd name="connsiteY44" fmla="*/ 392401 h 3532492"/>
                  <a:gd name="connsiteX45" fmla="*/ 245604 w 4728583"/>
                  <a:gd name="connsiteY45" fmla="*/ 321763 h 3532492"/>
                  <a:gd name="connsiteX46" fmla="*/ 190175 w 4728583"/>
                  <a:gd name="connsiteY46" fmla="*/ 279867 h 3532492"/>
                  <a:gd name="connsiteX47" fmla="*/ 114519 w 4728583"/>
                  <a:gd name="connsiteY47" fmla="*/ 158477 h 3532492"/>
                  <a:gd name="connsiteX48" fmla="*/ 53643 w 4728583"/>
                  <a:gd name="connsiteY48" fmla="*/ 90616 h 3532492"/>
                  <a:gd name="connsiteX49" fmla="*/ 0 w 4728583"/>
                  <a:gd name="connsiteY49" fmla="*/ 0 h 3532492"/>
                  <a:gd name="connsiteX0" fmla="*/ 4568441 w 4674940"/>
                  <a:gd name="connsiteY0" fmla="*/ 3441876 h 3441876"/>
                  <a:gd name="connsiteX1" fmla="*/ 4576642 w 4674940"/>
                  <a:gd name="connsiteY1" fmla="*/ 3372169 h 3441876"/>
                  <a:gd name="connsiteX2" fmla="*/ 4625847 w 4674940"/>
                  <a:gd name="connsiteY2" fmla="*/ 3236854 h 3441876"/>
                  <a:gd name="connsiteX3" fmla="*/ 4666852 w 4674940"/>
                  <a:gd name="connsiteY3" fmla="*/ 3138443 h 3441876"/>
                  <a:gd name="connsiteX4" fmla="*/ 4670952 w 4674940"/>
                  <a:gd name="connsiteY4" fmla="*/ 3035932 h 3441876"/>
                  <a:gd name="connsiteX5" fmla="*/ 4621747 w 4674940"/>
                  <a:gd name="connsiteY5" fmla="*/ 3011329 h 3441876"/>
                  <a:gd name="connsiteX6" fmla="*/ 4433126 w 4674940"/>
                  <a:gd name="connsiteY6" fmla="*/ 3011329 h 3441876"/>
                  <a:gd name="connsiteX7" fmla="*/ 4359318 w 4674940"/>
                  <a:gd name="connsiteY7" fmla="*/ 2982626 h 3441876"/>
                  <a:gd name="connsiteX8" fmla="*/ 4306012 w 4674940"/>
                  <a:gd name="connsiteY8" fmla="*/ 2933421 h 3441876"/>
                  <a:gd name="connsiteX9" fmla="*/ 4269108 w 4674940"/>
                  <a:gd name="connsiteY9" fmla="*/ 2884215 h 3441876"/>
                  <a:gd name="connsiteX10" fmla="*/ 4174798 w 4674940"/>
                  <a:gd name="connsiteY10" fmla="*/ 2822708 h 3441876"/>
                  <a:gd name="connsiteX11" fmla="*/ 4055885 w 4674940"/>
                  <a:gd name="connsiteY11" fmla="*/ 2781704 h 3441876"/>
                  <a:gd name="connsiteX12" fmla="*/ 3912369 w 4674940"/>
                  <a:gd name="connsiteY12" fmla="*/ 2740700 h 3441876"/>
                  <a:gd name="connsiteX13" fmla="*/ 3748352 w 4674940"/>
                  <a:gd name="connsiteY13" fmla="*/ 2666891 h 3441876"/>
                  <a:gd name="connsiteX14" fmla="*/ 3543329 w 4674940"/>
                  <a:gd name="connsiteY14" fmla="*/ 2547978 h 3441876"/>
                  <a:gd name="connsiteX15" fmla="*/ 3436717 w 4674940"/>
                  <a:gd name="connsiteY15" fmla="*/ 2494672 h 3441876"/>
                  <a:gd name="connsiteX16" fmla="*/ 3293201 w 4674940"/>
                  <a:gd name="connsiteY16" fmla="*/ 2453669 h 3441876"/>
                  <a:gd name="connsiteX17" fmla="*/ 3149686 w 4674940"/>
                  <a:gd name="connsiteY17" fmla="*/ 2441367 h 3441876"/>
                  <a:gd name="connsiteX18" fmla="*/ 2997969 w 4674940"/>
                  <a:gd name="connsiteY18" fmla="*/ 2363458 h 3441876"/>
                  <a:gd name="connsiteX19" fmla="*/ 2887257 w 4674940"/>
                  <a:gd name="connsiteY19" fmla="*/ 2297851 h 3441876"/>
                  <a:gd name="connsiteX20" fmla="*/ 2776545 w 4674940"/>
                  <a:gd name="connsiteY20" fmla="*/ 2228143 h 3441876"/>
                  <a:gd name="connsiteX21" fmla="*/ 2653531 w 4674940"/>
                  <a:gd name="connsiteY21" fmla="*/ 2191239 h 3441876"/>
                  <a:gd name="connsiteX22" fmla="*/ 2598379 w 4674940"/>
                  <a:gd name="connsiteY22" fmla="*/ 2223345 h 3441876"/>
                  <a:gd name="connsiteX23" fmla="*/ 2536231 w 4674940"/>
                  <a:gd name="connsiteY23" fmla="*/ 2332070 h 3441876"/>
                  <a:gd name="connsiteX24" fmla="*/ 2353755 w 4674940"/>
                  <a:gd name="connsiteY24" fmla="*/ 2241897 h 3441876"/>
                  <a:gd name="connsiteX25" fmla="*/ 2175623 w 4674940"/>
                  <a:gd name="connsiteY25" fmla="*/ 2153715 h 3441876"/>
                  <a:gd name="connsiteX26" fmla="*/ 2011259 w 4674940"/>
                  <a:gd name="connsiteY26" fmla="*/ 2059586 h 3441876"/>
                  <a:gd name="connsiteX27" fmla="*/ 1905760 w 4674940"/>
                  <a:gd name="connsiteY27" fmla="*/ 1993272 h 3441876"/>
                  <a:gd name="connsiteX28" fmla="*/ 1783266 w 4674940"/>
                  <a:gd name="connsiteY28" fmla="*/ 1826050 h 3441876"/>
                  <a:gd name="connsiteX29" fmla="*/ 1636181 w 4674940"/>
                  <a:gd name="connsiteY29" fmla="*/ 1664681 h 3441876"/>
                  <a:gd name="connsiteX30" fmla="*/ 1487287 w 4674940"/>
                  <a:gd name="connsiteY30" fmla="*/ 1387601 h 3441876"/>
                  <a:gd name="connsiteX31" fmla="*/ 1431597 w 4674940"/>
                  <a:gd name="connsiteY31" fmla="*/ 1342447 h 3441876"/>
                  <a:gd name="connsiteX32" fmla="*/ 1299158 w 4674940"/>
                  <a:gd name="connsiteY32" fmla="*/ 1237083 h 3441876"/>
                  <a:gd name="connsiteX33" fmla="*/ 1178617 w 4674940"/>
                  <a:gd name="connsiteY33" fmla="*/ 1113407 h 3441876"/>
                  <a:gd name="connsiteX34" fmla="*/ 1113349 w 4674940"/>
                  <a:gd name="connsiteY34" fmla="*/ 1030719 h 3441876"/>
                  <a:gd name="connsiteX35" fmla="*/ 1050542 w 4674940"/>
                  <a:gd name="connsiteY35" fmla="*/ 950543 h 3441876"/>
                  <a:gd name="connsiteX36" fmla="*/ 978908 w 4674940"/>
                  <a:gd name="connsiteY36" fmla="*/ 853625 h 3441876"/>
                  <a:gd name="connsiteX37" fmla="*/ 898845 w 4674940"/>
                  <a:gd name="connsiteY37" fmla="*/ 773562 h 3441876"/>
                  <a:gd name="connsiteX38" fmla="*/ 853982 w 4674940"/>
                  <a:gd name="connsiteY38" fmla="*/ 667838 h 3441876"/>
                  <a:gd name="connsiteX39" fmla="*/ 750993 w 4674940"/>
                  <a:gd name="connsiteY39" fmla="*/ 612198 h 3441876"/>
                  <a:gd name="connsiteX40" fmla="*/ 686537 w 4674940"/>
                  <a:gd name="connsiteY40" fmla="*/ 497798 h 3441876"/>
                  <a:gd name="connsiteX41" fmla="*/ 584475 w 4674940"/>
                  <a:gd name="connsiteY41" fmla="*/ 436171 h 3441876"/>
                  <a:gd name="connsiteX42" fmla="*/ 511486 w 4674940"/>
                  <a:gd name="connsiteY42" fmla="*/ 393837 h 3441876"/>
                  <a:gd name="connsiteX43" fmla="*/ 387202 w 4674940"/>
                  <a:gd name="connsiteY43" fmla="*/ 350263 h 3441876"/>
                  <a:gd name="connsiteX44" fmla="*/ 263114 w 4674940"/>
                  <a:gd name="connsiteY44" fmla="*/ 301785 h 3441876"/>
                  <a:gd name="connsiteX45" fmla="*/ 191961 w 4674940"/>
                  <a:gd name="connsiteY45" fmla="*/ 231147 h 3441876"/>
                  <a:gd name="connsiteX46" fmla="*/ 136532 w 4674940"/>
                  <a:gd name="connsiteY46" fmla="*/ 189251 h 3441876"/>
                  <a:gd name="connsiteX47" fmla="*/ 60876 w 4674940"/>
                  <a:gd name="connsiteY47" fmla="*/ 67861 h 3441876"/>
                  <a:gd name="connsiteX48" fmla="*/ 0 w 4674940"/>
                  <a:gd name="connsiteY48" fmla="*/ 0 h 3441876"/>
                  <a:gd name="connsiteX0" fmla="*/ 4507565 w 4614064"/>
                  <a:gd name="connsiteY0" fmla="*/ 3374015 h 3374015"/>
                  <a:gd name="connsiteX1" fmla="*/ 4515766 w 4614064"/>
                  <a:gd name="connsiteY1" fmla="*/ 3304308 h 3374015"/>
                  <a:gd name="connsiteX2" fmla="*/ 4564971 w 4614064"/>
                  <a:gd name="connsiteY2" fmla="*/ 3168993 h 3374015"/>
                  <a:gd name="connsiteX3" fmla="*/ 4605976 w 4614064"/>
                  <a:gd name="connsiteY3" fmla="*/ 3070582 h 3374015"/>
                  <a:gd name="connsiteX4" fmla="*/ 4610076 w 4614064"/>
                  <a:gd name="connsiteY4" fmla="*/ 2968071 h 3374015"/>
                  <a:gd name="connsiteX5" fmla="*/ 4560871 w 4614064"/>
                  <a:gd name="connsiteY5" fmla="*/ 2943468 h 3374015"/>
                  <a:gd name="connsiteX6" fmla="*/ 4372250 w 4614064"/>
                  <a:gd name="connsiteY6" fmla="*/ 2943468 h 3374015"/>
                  <a:gd name="connsiteX7" fmla="*/ 4298442 w 4614064"/>
                  <a:gd name="connsiteY7" fmla="*/ 2914765 h 3374015"/>
                  <a:gd name="connsiteX8" fmla="*/ 4245136 w 4614064"/>
                  <a:gd name="connsiteY8" fmla="*/ 2865560 h 3374015"/>
                  <a:gd name="connsiteX9" fmla="*/ 4208232 w 4614064"/>
                  <a:gd name="connsiteY9" fmla="*/ 2816354 h 3374015"/>
                  <a:gd name="connsiteX10" fmla="*/ 4113922 w 4614064"/>
                  <a:gd name="connsiteY10" fmla="*/ 2754847 h 3374015"/>
                  <a:gd name="connsiteX11" fmla="*/ 3995009 w 4614064"/>
                  <a:gd name="connsiteY11" fmla="*/ 2713843 h 3374015"/>
                  <a:gd name="connsiteX12" fmla="*/ 3851493 w 4614064"/>
                  <a:gd name="connsiteY12" fmla="*/ 2672839 h 3374015"/>
                  <a:gd name="connsiteX13" fmla="*/ 3687476 w 4614064"/>
                  <a:gd name="connsiteY13" fmla="*/ 2599030 h 3374015"/>
                  <a:gd name="connsiteX14" fmla="*/ 3482453 w 4614064"/>
                  <a:gd name="connsiteY14" fmla="*/ 2480117 h 3374015"/>
                  <a:gd name="connsiteX15" fmla="*/ 3375841 w 4614064"/>
                  <a:gd name="connsiteY15" fmla="*/ 2426811 h 3374015"/>
                  <a:gd name="connsiteX16" fmla="*/ 3232325 w 4614064"/>
                  <a:gd name="connsiteY16" fmla="*/ 2385808 h 3374015"/>
                  <a:gd name="connsiteX17" fmla="*/ 3088810 w 4614064"/>
                  <a:gd name="connsiteY17" fmla="*/ 2373506 h 3374015"/>
                  <a:gd name="connsiteX18" fmla="*/ 2937093 w 4614064"/>
                  <a:gd name="connsiteY18" fmla="*/ 2295597 h 3374015"/>
                  <a:gd name="connsiteX19" fmla="*/ 2826381 w 4614064"/>
                  <a:gd name="connsiteY19" fmla="*/ 2229990 h 3374015"/>
                  <a:gd name="connsiteX20" fmla="*/ 2715669 w 4614064"/>
                  <a:gd name="connsiteY20" fmla="*/ 2160282 h 3374015"/>
                  <a:gd name="connsiteX21" fmla="*/ 2592655 w 4614064"/>
                  <a:gd name="connsiteY21" fmla="*/ 2123378 h 3374015"/>
                  <a:gd name="connsiteX22" fmla="*/ 2537503 w 4614064"/>
                  <a:gd name="connsiteY22" fmla="*/ 2155484 h 3374015"/>
                  <a:gd name="connsiteX23" fmla="*/ 2475355 w 4614064"/>
                  <a:gd name="connsiteY23" fmla="*/ 2264209 h 3374015"/>
                  <a:gd name="connsiteX24" fmla="*/ 2292879 w 4614064"/>
                  <a:gd name="connsiteY24" fmla="*/ 2174036 h 3374015"/>
                  <a:gd name="connsiteX25" fmla="*/ 2114747 w 4614064"/>
                  <a:gd name="connsiteY25" fmla="*/ 2085854 h 3374015"/>
                  <a:gd name="connsiteX26" fmla="*/ 1950383 w 4614064"/>
                  <a:gd name="connsiteY26" fmla="*/ 1991725 h 3374015"/>
                  <a:gd name="connsiteX27" fmla="*/ 1844884 w 4614064"/>
                  <a:gd name="connsiteY27" fmla="*/ 1925411 h 3374015"/>
                  <a:gd name="connsiteX28" fmla="*/ 1722390 w 4614064"/>
                  <a:gd name="connsiteY28" fmla="*/ 1758189 h 3374015"/>
                  <a:gd name="connsiteX29" fmla="*/ 1575305 w 4614064"/>
                  <a:gd name="connsiteY29" fmla="*/ 1596820 h 3374015"/>
                  <a:gd name="connsiteX30" fmla="*/ 1426411 w 4614064"/>
                  <a:gd name="connsiteY30" fmla="*/ 1319740 h 3374015"/>
                  <a:gd name="connsiteX31" fmla="*/ 1370721 w 4614064"/>
                  <a:gd name="connsiteY31" fmla="*/ 1274586 h 3374015"/>
                  <a:gd name="connsiteX32" fmla="*/ 1238282 w 4614064"/>
                  <a:gd name="connsiteY32" fmla="*/ 1169222 h 3374015"/>
                  <a:gd name="connsiteX33" fmla="*/ 1117741 w 4614064"/>
                  <a:gd name="connsiteY33" fmla="*/ 1045546 h 3374015"/>
                  <a:gd name="connsiteX34" fmla="*/ 1052473 w 4614064"/>
                  <a:gd name="connsiteY34" fmla="*/ 962858 h 3374015"/>
                  <a:gd name="connsiteX35" fmla="*/ 989666 w 4614064"/>
                  <a:gd name="connsiteY35" fmla="*/ 882682 h 3374015"/>
                  <a:gd name="connsiteX36" fmla="*/ 918032 w 4614064"/>
                  <a:gd name="connsiteY36" fmla="*/ 785764 h 3374015"/>
                  <a:gd name="connsiteX37" fmla="*/ 837969 w 4614064"/>
                  <a:gd name="connsiteY37" fmla="*/ 705701 h 3374015"/>
                  <a:gd name="connsiteX38" fmla="*/ 793106 w 4614064"/>
                  <a:gd name="connsiteY38" fmla="*/ 599977 h 3374015"/>
                  <a:gd name="connsiteX39" fmla="*/ 690117 w 4614064"/>
                  <a:gd name="connsiteY39" fmla="*/ 544337 h 3374015"/>
                  <a:gd name="connsiteX40" fmla="*/ 625661 w 4614064"/>
                  <a:gd name="connsiteY40" fmla="*/ 429937 h 3374015"/>
                  <a:gd name="connsiteX41" fmla="*/ 523599 w 4614064"/>
                  <a:gd name="connsiteY41" fmla="*/ 368310 h 3374015"/>
                  <a:gd name="connsiteX42" fmla="*/ 450610 w 4614064"/>
                  <a:gd name="connsiteY42" fmla="*/ 325976 h 3374015"/>
                  <a:gd name="connsiteX43" fmla="*/ 326326 w 4614064"/>
                  <a:gd name="connsiteY43" fmla="*/ 282402 h 3374015"/>
                  <a:gd name="connsiteX44" fmla="*/ 202238 w 4614064"/>
                  <a:gd name="connsiteY44" fmla="*/ 233924 h 3374015"/>
                  <a:gd name="connsiteX45" fmla="*/ 131085 w 4614064"/>
                  <a:gd name="connsiteY45" fmla="*/ 163286 h 3374015"/>
                  <a:gd name="connsiteX46" fmla="*/ 75656 w 4614064"/>
                  <a:gd name="connsiteY46" fmla="*/ 121390 h 3374015"/>
                  <a:gd name="connsiteX47" fmla="*/ 0 w 4614064"/>
                  <a:gd name="connsiteY47" fmla="*/ 0 h 3374015"/>
                  <a:gd name="connsiteX0" fmla="*/ 4431909 w 4538408"/>
                  <a:gd name="connsiteY0" fmla="*/ 3252625 h 3252625"/>
                  <a:gd name="connsiteX1" fmla="*/ 4440110 w 4538408"/>
                  <a:gd name="connsiteY1" fmla="*/ 3182918 h 3252625"/>
                  <a:gd name="connsiteX2" fmla="*/ 4489315 w 4538408"/>
                  <a:gd name="connsiteY2" fmla="*/ 3047603 h 3252625"/>
                  <a:gd name="connsiteX3" fmla="*/ 4530320 w 4538408"/>
                  <a:gd name="connsiteY3" fmla="*/ 2949192 h 3252625"/>
                  <a:gd name="connsiteX4" fmla="*/ 4534420 w 4538408"/>
                  <a:gd name="connsiteY4" fmla="*/ 2846681 h 3252625"/>
                  <a:gd name="connsiteX5" fmla="*/ 4485215 w 4538408"/>
                  <a:gd name="connsiteY5" fmla="*/ 2822078 h 3252625"/>
                  <a:gd name="connsiteX6" fmla="*/ 4296594 w 4538408"/>
                  <a:gd name="connsiteY6" fmla="*/ 2822078 h 3252625"/>
                  <a:gd name="connsiteX7" fmla="*/ 4222786 w 4538408"/>
                  <a:gd name="connsiteY7" fmla="*/ 2793375 h 3252625"/>
                  <a:gd name="connsiteX8" fmla="*/ 4169480 w 4538408"/>
                  <a:gd name="connsiteY8" fmla="*/ 2744170 h 3252625"/>
                  <a:gd name="connsiteX9" fmla="*/ 4132576 w 4538408"/>
                  <a:gd name="connsiteY9" fmla="*/ 2694964 h 3252625"/>
                  <a:gd name="connsiteX10" fmla="*/ 4038266 w 4538408"/>
                  <a:gd name="connsiteY10" fmla="*/ 2633457 h 3252625"/>
                  <a:gd name="connsiteX11" fmla="*/ 3919353 w 4538408"/>
                  <a:gd name="connsiteY11" fmla="*/ 2592453 h 3252625"/>
                  <a:gd name="connsiteX12" fmla="*/ 3775837 w 4538408"/>
                  <a:gd name="connsiteY12" fmla="*/ 2551449 h 3252625"/>
                  <a:gd name="connsiteX13" fmla="*/ 3611820 w 4538408"/>
                  <a:gd name="connsiteY13" fmla="*/ 2477640 h 3252625"/>
                  <a:gd name="connsiteX14" fmla="*/ 3406797 w 4538408"/>
                  <a:gd name="connsiteY14" fmla="*/ 2358727 h 3252625"/>
                  <a:gd name="connsiteX15" fmla="*/ 3300185 w 4538408"/>
                  <a:gd name="connsiteY15" fmla="*/ 2305421 h 3252625"/>
                  <a:gd name="connsiteX16" fmla="*/ 3156669 w 4538408"/>
                  <a:gd name="connsiteY16" fmla="*/ 2264418 h 3252625"/>
                  <a:gd name="connsiteX17" fmla="*/ 3013154 w 4538408"/>
                  <a:gd name="connsiteY17" fmla="*/ 2252116 h 3252625"/>
                  <a:gd name="connsiteX18" fmla="*/ 2861437 w 4538408"/>
                  <a:gd name="connsiteY18" fmla="*/ 2174207 h 3252625"/>
                  <a:gd name="connsiteX19" fmla="*/ 2750725 w 4538408"/>
                  <a:gd name="connsiteY19" fmla="*/ 2108600 h 3252625"/>
                  <a:gd name="connsiteX20" fmla="*/ 2640013 w 4538408"/>
                  <a:gd name="connsiteY20" fmla="*/ 2038892 h 3252625"/>
                  <a:gd name="connsiteX21" fmla="*/ 2516999 w 4538408"/>
                  <a:gd name="connsiteY21" fmla="*/ 2001988 h 3252625"/>
                  <a:gd name="connsiteX22" fmla="*/ 2461847 w 4538408"/>
                  <a:gd name="connsiteY22" fmla="*/ 2034094 h 3252625"/>
                  <a:gd name="connsiteX23" fmla="*/ 2399699 w 4538408"/>
                  <a:gd name="connsiteY23" fmla="*/ 2142819 h 3252625"/>
                  <a:gd name="connsiteX24" fmla="*/ 2217223 w 4538408"/>
                  <a:gd name="connsiteY24" fmla="*/ 2052646 h 3252625"/>
                  <a:gd name="connsiteX25" fmla="*/ 2039091 w 4538408"/>
                  <a:gd name="connsiteY25" fmla="*/ 1964464 h 3252625"/>
                  <a:gd name="connsiteX26" fmla="*/ 1874727 w 4538408"/>
                  <a:gd name="connsiteY26" fmla="*/ 1870335 h 3252625"/>
                  <a:gd name="connsiteX27" fmla="*/ 1769228 w 4538408"/>
                  <a:gd name="connsiteY27" fmla="*/ 1804021 h 3252625"/>
                  <a:gd name="connsiteX28" fmla="*/ 1646734 w 4538408"/>
                  <a:gd name="connsiteY28" fmla="*/ 1636799 h 3252625"/>
                  <a:gd name="connsiteX29" fmla="*/ 1499649 w 4538408"/>
                  <a:gd name="connsiteY29" fmla="*/ 1475430 h 3252625"/>
                  <a:gd name="connsiteX30" fmla="*/ 1350755 w 4538408"/>
                  <a:gd name="connsiteY30" fmla="*/ 1198350 h 3252625"/>
                  <a:gd name="connsiteX31" fmla="*/ 1295065 w 4538408"/>
                  <a:gd name="connsiteY31" fmla="*/ 1153196 h 3252625"/>
                  <a:gd name="connsiteX32" fmla="*/ 1162626 w 4538408"/>
                  <a:gd name="connsiteY32" fmla="*/ 1047832 h 3252625"/>
                  <a:gd name="connsiteX33" fmla="*/ 1042085 w 4538408"/>
                  <a:gd name="connsiteY33" fmla="*/ 924156 h 3252625"/>
                  <a:gd name="connsiteX34" fmla="*/ 976817 w 4538408"/>
                  <a:gd name="connsiteY34" fmla="*/ 841468 h 3252625"/>
                  <a:gd name="connsiteX35" fmla="*/ 914010 w 4538408"/>
                  <a:gd name="connsiteY35" fmla="*/ 761292 h 3252625"/>
                  <a:gd name="connsiteX36" fmla="*/ 842376 w 4538408"/>
                  <a:gd name="connsiteY36" fmla="*/ 664374 h 3252625"/>
                  <a:gd name="connsiteX37" fmla="*/ 762313 w 4538408"/>
                  <a:gd name="connsiteY37" fmla="*/ 584311 h 3252625"/>
                  <a:gd name="connsiteX38" fmla="*/ 717450 w 4538408"/>
                  <a:gd name="connsiteY38" fmla="*/ 478587 h 3252625"/>
                  <a:gd name="connsiteX39" fmla="*/ 614461 w 4538408"/>
                  <a:gd name="connsiteY39" fmla="*/ 422947 h 3252625"/>
                  <a:gd name="connsiteX40" fmla="*/ 550005 w 4538408"/>
                  <a:gd name="connsiteY40" fmla="*/ 308547 h 3252625"/>
                  <a:gd name="connsiteX41" fmla="*/ 447943 w 4538408"/>
                  <a:gd name="connsiteY41" fmla="*/ 246920 h 3252625"/>
                  <a:gd name="connsiteX42" fmla="*/ 374954 w 4538408"/>
                  <a:gd name="connsiteY42" fmla="*/ 204586 h 3252625"/>
                  <a:gd name="connsiteX43" fmla="*/ 250670 w 4538408"/>
                  <a:gd name="connsiteY43" fmla="*/ 161012 h 3252625"/>
                  <a:gd name="connsiteX44" fmla="*/ 126582 w 4538408"/>
                  <a:gd name="connsiteY44" fmla="*/ 112534 h 3252625"/>
                  <a:gd name="connsiteX45" fmla="*/ 55429 w 4538408"/>
                  <a:gd name="connsiteY45" fmla="*/ 41896 h 3252625"/>
                  <a:gd name="connsiteX46" fmla="*/ 0 w 4538408"/>
                  <a:gd name="connsiteY46" fmla="*/ 0 h 3252625"/>
                  <a:gd name="connsiteX0" fmla="*/ 4376480 w 4482979"/>
                  <a:gd name="connsiteY0" fmla="*/ 3210729 h 3210729"/>
                  <a:gd name="connsiteX1" fmla="*/ 4384681 w 4482979"/>
                  <a:gd name="connsiteY1" fmla="*/ 3141022 h 3210729"/>
                  <a:gd name="connsiteX2" fmla="*/ 4433886 w 4482979"/>
                  <a:gd name="connsiteY2" fmla="*/ 3005707 h 3210729"/>
                  <a:gd name="connsiteX3" fmla="*/ 4474891 w 4482979"/>
                  <a:gd name="connsiteY3" fmla="*/ 2907296 h 3210729"/>
                  <a:gd name="connsiteX4" fmla="*/ 4478991 w 4482979"/>
                  <a:gd name="connsiteY4" fmla="*/ 2804785 h 3210729"/>
                  <a:gd name="connsiteX5" fmla="*/ 4429786 w 4482979"/>
                  <a:gd name="connsiteY5" fmla="*/ 2780182 h 3210729"/>
                  <a:gd name="connsiteX6" fmla="*/ 4241165 w 4482979"/>
                  <a:gd name="connsiteY6" fmla="*/ 2780182 h 3210729"/>
                  <a:gd name="connsiteX7" fmla="*/ 4167357 w 4482979"/>
                  <a:gd name="connsiteY7" fmla="*/ 2751479 h 3210729"/>
                  <a:gd name="connsiteX8" fmla="*/ 4114051 w 4482979"/>
                  <a:gd name="connsiteY8" fmla="*/ 2702274 h 3210729"/>
                  <a:gd name="connsiteX9" fmla="*/ 4077147 w 4482979"/>
                  <a:gd name="connsiteY9" fmla="*/ 2653068 h 3210729"/>
                  <a:gd name="connsiteX10" fmla="*/ 3982837 w 4482979"/>
                  <a:gd name="connsiteY10" fmla="*/ 2591561 h 3210729"/>
                  <a:gd name="connsiteX11" fmla="*/ 3863924 w 4482979"/>
                  <a:gd name="connsiteY11" fmla="*/ 2550557 h 3210729"/>
                  <a:gd name="connsiteX12" fmla="*/ 3720408 w 4482979"/>
                  <a:gd name="connsiteY12" fmla="*/ 2509553 h 3210729"/>
                  <a:gd name="connsiteX13" fmla="*/ 3556391 w 4482979"/>
                  <a:gd name="connsiteY13" fmla="*/ 2435744 h 3210729"/>
                  <a:gd name="connsiteX14" fmla="*/ 3351368 w 4482979"/>
                  <a:gd name="connsiteY14" fmla="*/ 2316831 h 3210729"/>
                  <a:gd name="connsiteX15" fmla="*/ 3244756 w 4482979"/>
                  <a:gd name="connsiteY15" fmla="*/ 2263525 h 3210729"/>
                  <a:gd name="connsiteX16" fmla="*/ 3101240 w 4482979"/>
                  <a:gd name="connsiteY16" fmla="*/ 2222522 h 3210729"/>
                  <a:gd name="connsiteX17" fmla="*/ 2957725 w 4482979"/>
                  <a:gd name="connsiteY17" fmla="*/ 2210220 h 3210729"/>
                  <a:gd name="connsiteX18" fmla="*/ 2806008 w 4482979"/>
                  <a:gd name="connsiteY18" fmla="*/ 2132311 h 3210729"/>
                  <a:gd name="connsiteX19" fmla="*/ 2695296 w 4482979"/>
                  <a:gd name="connsiteY19" fmla="*/ 2066704 h 3210729"/>
                  <a:gd name="connsiteX20" fmla="*/ 2584584 w 4482979"/>
                  <a:gd name="connsiteY20" fmla="*/ 1996996 h 3210729"/>
                  <a:gd name="connsiteX21" fmla="*/ 2461570 w 4482979"/>
                  <a:gd name="connsiteY21" fmla="*/ 1960092 h 3210729"/>
                  <a:gd name="connsiteX22" fmla="*/ 2406418 w 4482979"/>
                  <a:gd name="connsiteY22" fmla="*/ 1992198 h 3210729"/>
                  <a:gd name="connsiteX23" fmla="*/ 2344270 w 4482979"/>
                  <a:gd name="connsiteY23" fmla="*/ 2100923 h 3210729"/>
                  <a:gd name="connsiteX24" fmla="*/ 2161794 w 4482979"/>
                  <a:gd name="connsiteY24" fmla="*/ 2010750 h 3210729"/>
                  <a:gd name="connsiteX25" fmla="*/ 1983662 w 4482979"/>
                  <a:gd name="connsiteY25" fmla="*/ 1922568 h 3210729"/>
                  <a:gd name="connsiteX26" fmla="*/ 1819298 w 4482979"/>
                  <a:gd name="connsiteY26" fmla="*/ 1828439 h 3210729"/>
                  <a:gd name="connsiteX27" fmla="*/ 1713799 w 4482979"/>
                  <a:gd name="connsiteY27" fmla="*/ 1762125 h 3210729"/>
                  <a:gd name="connsiteX28" fmla="*/ 1591305 w 4482979"/>
                  <a:gd name="connsiteY28" fmla="*/ 1594903 h 3210729"/>
                  <a:gd name="connsiteX29" fmla="*/ 1444220 w 4482979"/>
                  <a:gd name="connsiteY29" fmla="*/ 1433534 h 3210729"/>
                  <a:gd name="connsiteX30" fmla="*/ 1295326 w 4482979"/>
                  <a:gd name="connsiteY30" fmla="*/ 1156454 h 3210729"/>
                  <a:gd name="connsiteX31" fmla="*/ 1239636 w 4482979"/>
                  <a:gd name="connsiteY31" fmla="*/ 1111300 h 3210729"/>
                  <a:gd name="connsiteX32" fmla="*/ 1107197 w 4482979"/>
                  <a:gd name="connsiteY32" fmla="*/ 1005936 h 3210729"/>
                  <a:gd name="connsiteX33" fmla="*/ 986656 w 4482979"/>
                  <a:gd name="connsiteY33" fmla="*/ 882260 h 3210729"/>
                  <a:gd name="connsiteX34" fmla="*/ 921388 w 4482979"/>
                  <a:gd name="connsiteY34" fmla="*/ 799572 h 3210729"/>
                  <a:gd name="connsiteX35" fmla="*/ 858581 w 4482979"/>
                  <a:gd name="connsiteY35" fmla="*/ 719396 h 3210729"/>
                  <a:gd name="connsiteX36" fmla="*/ 786947 w 4482979"/>
                  <a:gd name="connsiteY36" fmla="*/ 622478 h 3210729"/>
                  <a:gd name="connsiteX37" fmla="*/ 706884 w 4482979"/>
                  <a:gd name="connsiteY37" fmla="*/ 542415 h 3210729"/>
                  <a:gd name="connsiteX38" fmla="*/ 662021 w 4482979"/>
                  <a:gd name="connsiteY38" fmla="*/ 436691 h 3210729"/>
                  <a:gd name="connsiteX39" fmla="*/ 559032 w 4482979"/>
                  <a:gd name="connsiteY39" fmla="*/ 381051 h 3210729"/>
                  <a:gd name="connsiteX40" fmla="*/ 494576 w 4482979"/>
                  <a:gd name="connsiteY40" fmla="*/ 266651 h 3210729"/>
                  <a:gd name="connsiteX41" fmla="*/ 392514 w 4482979"/>
                  <a:gd name="connsiteY41" fmla="*/ 205024 h 3210729"/>
                  <a:gd name="connsiteX42" fmla="*/ 319525 w 4482979"/>
                  <a:gd name="connsiteY42" fmla="*/ 162690 h 3210729"/>
                  <a:gd name="connsiteX43" fmla="*/ 195241 w 4482979"/>
                  <a:gd name="connsiteY43" fmla="*/ 119116 h 3210729"/>
                  <a:gd name="connsiteX44" fmla="*/ 71153 w 4482979"/>
                  <a:gd name="connsiteY44" fmla="*/ 70638 h 3210729"/>
                  <a:gd name="connsiteX45" fmla="*/ 0 w 4482979"/>
                  <a:gd name="connsiteY45" fmla="*/ 0 h 3210729"/>
                  <a:gd name="connsiteX0" fmla="*/ 4305327 w 4411826"/>
                  <a:gd name="connsiteY0" fmla="*/ 3140091 h 3140091"/>
                  <a:gd name="connsiteX1" fmla="*/ 4313528 w 4411826"/>
                  <a:gd name="connsiteY1" fmla="*/ 3070384 h 3140091"/>
                  <a:gd name="connsiteX2" fmla="*/ 4362733 w 4411826"/>
                  <a:gd name="connsiteY2" fmla="*/ 2935069 h 3140091"/>
                  <a:gd name="connsiteX3" fmla="*/ 4403738 w 4411826"/>
                  <a:gd name="connsiteY3" fmla="*/ 2836658 h 3140091"/>
                  <a:gd name="connsiteX4" fmla="*/ 4407838 w 4411826"/>
                  <a:gd name="connsiteY4" fmla="*/ 2734147 h 3140091"/>
                  <a:gd name="connsiteX5" fmla="*/ 4358633 w 4411826"/>
                  <a:gd name="connsiteY5" fmla="*/ 2709544 h 3140091"/>
                  <a:gd name="connsiteX6" fmla="*/ 4170012 w 4411826"/>
                  <a:gd name="connsiteY6" fmla="*/ 2709544 h 3140091"/>
                  <a:gd name="connsiteX7" fmla="*/ 4096204 w 4411826"/>
                  <a:gd name="connsiteY7" fmla="*/ 2680841 h 3140091"/>
                  <a:gd name="connsiteX8" fmla="*/ 4042898 w 4411826"/>
                  <a:gd name="connsiteY8" fmla="*/ 2631636 h 3140091"/>
                  <a:gd name="connsiteX9" fmla="*/ 4005994 w 4411826"/>
                  <a:gd name="connsiteY9" fmla="*/ 2582430 h 3140091"/>
                  <a:gd name="connsiteX10" fmla="*/ 3911684 w 4411826"/>
                  <a:gd name="connsiteY10" fmla="*/ 2520923 h 3140091"/>
                  <a:gd name="connsiteX11" fmla="*/ 3792771 w 4411826"/>
                  <a:gd name="connsiteY11" fmla="*/ 2479919 h 3140091"/>
                  <a:gd name="connsiteX12" fmla="*/ 3649255 w 4411826"/>
                  <a:gd name="connsiteY12" fmla="*/ 2438915 h 3140091"/>
                  <a:gd name="connsiteX13" fmla="*/ 3485238 w 4411826"/>
                  <a:gd name="connsiteY13" fmla="*/ 2365106 h 3140091"/>
                  <a:gd name="connsiteX14" fmla="*/ 3280215 w 4411826"/>
                  <a:gd name="connsiteY14" fmla="*/ 2246193 h 3140091"/>
                  <a:gd name="connsiteX15" fmla="*/ 3173603 w 4411826"/>
                  <a:gd name="connsiteY15" fmla="*/ 2192887 h 3140091"/>
                  <a:gd name="connsiteX16" fmla="*/ 3030087 w 4411826"/>
                  <a:gd name="connsiteY16" fmla="*/ 2151884 h 3140091"/>
                  <a:gd name="connsiteX17" fmla="*/ 2886572 w 4411826"/>
                  <a:gd name="connsiteY17" fmla="*/ 2139582 h 3140091"/>
                  <a:gd name="connsiteX18" fmla="*/ 2734855 w 4411826"/>
                  <a:gd name="connsiteY18" fmla="*/ 2061673 h 3140091"/>
                  <a:gd name="connsiteX19" fmla="*/ 2624143 w 4411826"/>
                  <a:gd name="connsiteY19" fmla="*/ 1996066 h 3140091"/>
                  <a:gd name="connsiteX20" fmla="*/ 2513431 w 4411826"/>
                  <a:gd name="connsiteY20" fmla="*/ 1926358 h 3140091"/>
                  <a:gd name="connsiteX21" fmla="*/ 2390417 w 4411826"/>
                  <a:gd name="connsiteY21" fmla="*/ 1889454 h 3140091"/>
                  <a:gd name="connsiteX22" fmla="*/ 2335265 w 4411826"/>
                  <a:gd name="connsiteY22" fmla="*/ 1921560 h 3140091"/>
                  <a:gd name="connsiteX23" fmla="*/ 2273117 w 4411826"/>
                  <a:gd name="connsiteY23" fmla="*/ 2030285 h 3140091"/>
                  <a:gd name="connsiteX24" fmla="*/ 2090641 w 4411826"/>
                  <a:gd name="connsiteY24" fmla="*/ 1940112 h 3140091"/>
                  <a:gd name="connsiteX25" fmla="*/ 1912509 w 4411826"/>
                  <a:gd name="connsiteY25" fmla="*/ 1851930 h 3140091"/>
                  <a:gd name="connsiteX26" fmla="*/ 1748145 w 4411826"/>
                  <a:gd name="connsiteY26" fmla="*/ 1757801 h 3140091"/>
                  <a:gd name="connsiteX27" fmla="*/ 1642646 w 4411826"/>
                  <a:gd name="connsiteY27" fmla="*/ 1691487 h 3140091"/>
                  <a:gd name="connsiteX28" fmla="*/ 1520152 w 4411826"/>
                  <a:gd name="connsiteY28" fmla="*/ 1524265 h 3140091"/>
                  <a:gd name="connsiteX29" fmla="*/ 1373067 w 4411826"/>
                  <a:gd name="connsiteY29" fmla="*/ 1362896 h 3140091"/>
                  <a:gd name="connsiteX30" fmla="*/ 1224173 w 4411826"/>
                  <a:gd name="connsiteY30" fmla="*/ 1085816 h 3140091"/>
                  <a:gd name="connsiteX31" fmla="*/ 1168483 w 4411826"/>
                  <a:gd name="connsiteY31" fmla="*/ 1040662 h 3140091"/>
                  <a:gd name="connsiteX32" fmla="*/ 1036044 w 4411826"/>
                  <a:gd name="connsiteY32" fmla="*/ 935298 h 3140091"/>
                  <a:gd name="connsiteX33" fmla="*/ 915503 w 4411826"/>
                  <a:gd name="connsiteY33" fmla="*/ 811622 h 3140091"/>
                  <a:gd name="connsiteX34" fmla="*/ 850235 w 4411826"/>
                  <a:gd name="connsiteY34" fmla="*/ 728934 h 3140091"/>
                  <a:gd name="connsiteX35" fmla="*/ 787428 w 4411826"/>
                  <a:gd name="connsiteY35" fmla="*/ 648758 h 3140091"/>
                  <a:gd name="connsiteX36" fmla="*/ 715794 w 4411826"/>
                  <a:gd name="connsiteY36" fmla="*/ 551840 h 3140091"/>
                  <a:gd name="connsiteX37" fmla="*/ 635731 w 4411826"/>
                  <a:gd name="connsiteY37" fmla="*/ 471777 h 3140091"/>
                  <a:gd name="connsiteX38" fmla="*/ 590868 w 4411826"/>
                  <a:gd name="connsiteY38" fmla="*/ 366053 h 3140091"/>
                  <a:gd name="connsiteX39" fmla="*/ 487879 w 4411826"/>
                  <a:gd name="connsiteY39" fmla="*/ 310413 h 3140091"/>
                  <a:gd name="connsiteX40" fmla="*/ 423423 w 4411826"/>
                  <a:gd name="connsiteY40" fmla="*/ 196013 h 3140091"/>
                  <a:gd name="connsiteX41" fmla="*/ 321361 w 4411826"/>
                  <a:gd name="connsiteY41" fmla="*/ 134386 h 3140091"/>
                  <a:gd name="connsiteX42" fmla="*/ 248372 w 4411826"/>
                  <a:gd name="connsiteY42" fmla="*/ 92052 h 3140091"/>
                  <a:gd name="connsiteX43" fmla="*/ 124088 w 4411826"/>
                  <a:gd name="connsiteY43" fmla="*/ 48478 h 3140091"/>
                  <a:gd name="connsiteX44" fmla="*/ 0 w 4411826"/>
                  <a:gd name="connsiteY44" fmla="*/ 0 h 3140091"/>
                  <a:gd name="connsiteX0" fmla="*/ 4313528 w 4411826"/>
                  <a:gd name="connsiteY0" fmla="*/ 3070384 h 3070384"/>
                  <a:gd name="connsiteX1" fmla="*/ 4362733 w 4411826"/>
                  <a:gd name="connsiteY1" fmla="*/ 2935069 h 3070384"/>
                  <a:gd name="connsiteX2" fmla="*/ 4403738 w 4411826"/>
                  <a:gd name="connsiteY2" fmla="*/ 2836658 h 3070384"/>
                  <a:gd name="connsiteX3" fmla="*/ 4407838 w 4411826"/>
                  <a:gd name="connsiteY3" fmla="*/ 2734147 h 3070384"/>
                  <a:gd name="connsiteX4" fmla="*/ 4358633 w 4411826"/>
                  <a:gd name="connsiteY4" fmla="*/ 2709544 h 3070384"/>
                  <a:gd name="connsiteX5" fmla="*/ 4170012 w 4411826"/>
                  <a:gd name="connsiteY5" fmla="*/ 2709544 h 3070384"/>
                  <a:gd name="connsiteX6" fmla="*/ 4096204 w 4411826"/>
                  <a:gd name="connsiteY6" fmla="*/ 2680841 h 3070384"/>
                  <a:gd name="connsiteX7" fmla="*/ 4042898 w 4411826"/>
                  <a:gd name="connsiteY7" fmla="*/ 2631636 h 3070384"/>
                  <a:gd name="connsiteX8" fmla="*/ 4005994 w 4411826"/>
                  <a:gd name="connsiteY8" fmla="*/ 2582430 h 3070384"/>
                  <a:gd name="connsiteX9" fmla="*/ 3911684 w 4411826"/>
                  <a:gd name="connsiteY9" fmla="*/ 2520923 h 3070384"/>
                  <a:gd name="connsiteX10" fmla="*/ 3792771 w 4411826"/>
                  <a:gd name="connsiteY10" fmla="*/ 2479919 h 3070384"/>
                  <a:gd name="connsiteX11" fmla="*/ 3649255 w 4411826"/>
                  <a:gd name="connsiteY11" fmla="*/ 2438915 h 3070384"/>
                  <a:gd name="connsiteX12" fmla="*/ 3485238 w 4411826"/>
                  <a:gd name="connsiteY12" fmla="*/ 2365106 h 3070384"/>
                  <a:gd name="connsiteX13" fmla="*/ 3280215 w 4411826"/>
                  <a:gd name="connsiteY13" fmla="*/ 2246193 h 3070384"/>
                  <a:gd name="connsiteX14" fmla="*/ 3173603 w 4411826"/>
                  <a:gd name="connsiteY14" fmla="*/ 2192887 h 3070384"/>
                  <a:gd name="connsiteX15" fmla="*/ 3030087 w 4411826"/>
                  <a:gd name="connsiteY15" fmla="*/ 2151884 h 3070384"/>
                  <a:gd name="connsiteX16" fmla="*/ 2886572 w 4411826"/>
                  <a:gd name="connsiteY16" fmla="*/ 2139582 h 3070384"/>
                  <a:gd name="connsiteX17" fmla="*/ 2734855 w 4411826"/>
                  <a:gd name="connsiteY17" fmla="*/ 2061673 h 3070384"/>
                  <a:gd name="connsiteX18" fmla="*/ 2624143 w 4411826"/>
                  <a:gd name="connsiteY18" fmla="*/ 1996066 h 3070384"/>
                  <a:gd name="connsiteX19" fmla="*/ 2513431 w 4411826"/>
                  <a:gd name="connsiteY19" fmla="*/ 1926358 h 3070384"/>
                  <a:gd name="connsiteX20" fmla="*/ 2390417 w 4411826"/>
                  <a:gd name="connsiteY20" fmla="*/ 1889454 h 3070384"/>
                  <a:gd name="connsiteX21" fmla="*/ 2335265 w 4411826"/>
                  <a:gd name="connsiteY21" fmla="*/ 1921560 h 3070384"/>
                  <a:gd name="connsiteX22" fmla="*/ 2273117 w 4411826"/>
                  <a:gd name="connsiteY22" fmla="*/ 2030285 h 3070384"/>
                  <a:gd name="connsiteX23" fmla="*/ 2090641 w 4411826"/>
                  <a:gd name="connsiteY23" fmla="*/ 1940112 h 3070384"/>
                  <a:gd name="connsiteX24" fmla="*/ 1912509 w 4411826"/>
                  <a:gd name="connsiteY24" fmla="*/ 1851930 h 3070384"/>
                  <a:gd name="connsiteX25" fmla="*/ 1748145 w 4411826"/>
                  <a:gd name="connsiteY25" fmla="*/ 1757801 h 3070384"/>
                  <a:gd name="connsiteX26" fmla="*/ 1642646 w 4411826"/>
                  <a:gd name="connsiteY26" fmla="*/ 1691487 h 3070384"/>
                  <a:gd name="connsiteX27" fmla="*/ 1520152 w 4411826"/>
                  <a:gd name="connsiteY27" fmla="*/ 1524265 h 3070384"/>
                  <a:gd name="connsiteX28" fmla="*/ 1373067 w 4411826"/>
                  <a:gd name="connsiteY28" fmla="*/ 1362896 h 3070384"/>
                  <a:gd name="connsiteX29" fmla="*/ 1224173 w 4411826"/>
                  <a:gd name="connsiteY29" fmla="*/ 1085816 h 3070384"/>
                  <a:gd name="connsiteX30" fmla="*/ 1168483 w 4411826"/>
                  <a:gd name="connsiteY30" fmla="*/ 1040662 h 3070384"/>
                  <a:gd name="connsiteX31" fmla="*/ 1036044 w 4411826"/>
                  <a:gd name="connsiteY31" fmla="*/ 935298 h 3070384"/>
                  <a:gd name="connsiteX32" fmla="*/ 915503 w 4411826"/>
                  <a:gd name="connsiteY32" fmla="*/ 811622 h 3070384"/>
                  <a:gd name="connsiteX33" fmla="*/ 850235 w 4411826"/>
                  <a:gd name="connsiteY33" fmla="*/ 728934 h 3070384"/>
                  <a:gd name="connsiteX34" fmla="*/ 787428 w 4411826"/>
                  <a:gd name="connsiteY34" fmla="*/ 648758 h 3070384"/>
                  <a:gd name="connsiteX35" fmla="*/ 715794 w 4411826"/>
                  <a:gd name="connsiteY35" fmla="*/ 551840 h 3070384"/>
                  <a:gd name="connsiteX36" fmla="*/ 635731 w 4411826"/>
                  <a:gd name="connsiteY36" fmla="*/ 471777 h 3070384"/>
                  <a:gd name="connsiteX37" fmla="*/ 590868 w 4411826"/>
                  <a:gd name="connsiteY37" fmla="*/ 366053 h 3070384"/>
                  <a:gd name="connsiteX38" fmla="*/ 487879 w 4411826"/>
                  <a:gd name="connsiteY38" fmla="*/ 310413 h 3070384"/>
                  <a:gd name="connsiteX39" fmla="*/ 423423 w 4411826"/>
                  <a:gd name="connsiteY39" fmla="*/ 196013 h 3070384"/>
                  <a:gd name="connsiteX40" fmla="*/ 321361 w 4411826"/>
                  <a:gd name="connsiteY40" fmla="*/ 134386 h 3070384"/>
                  <a:gd name="connsiteX41" fmla="*/ 248372 w 4411826"/>
                  <a:gd name="connsiteY41" fmla="*/ 92052 h 3070384"/>
                  <a:gd name="connsiteX42" fmla="*/ 124088 w 4411826"/>
                  <a:gd name="connsiteY42" fmla="*/ 48478 h 3070384"/>
                  <a:gd name="connsiteX43" fmla="*/ 0 w 4411826"/>
                  <a:gd name="connsiteY43" fmla="*/ 0 h 3070384"/>
                  <a:gd name="connsiteX0" fmla="*/ 4362733 w 4411826"/>
                  <a:gd name="connsiteY0" fmla="*/ 2935069 h 2935069"/>
                  <a:gd name="connsiteX1" fmla="*/ 4403738 w 4411826"/>
                  <a:gd name="connsiteY1" fmla="*/ 2836658 h 2935069"/>
                  <a:gd name="connsiteX2" fmla="*/ 4407838 w 4411826"/>
                  <a:gd name="connsiteY2" fmla="*/ 2734147 h 2935069"/>
                  <a:gd name="connsiteX3" fmla="*/ 4358633 w 4411826"/>
                  <a:gd name="connsiteY3" fmla="*/ 2709544 h 2935069"/>
                  <a:gd name="connsiteX4" fmla="*/ 4170012 w 4411826"/>
                  <a:gd name="connsiteY4" fmla="*/ 2709544 h 2935069"/>
                  <a:gd name="connsiteX5" fmla="*/ 4096204 w 4411826"/>
                  <a:gd name="connsiteY5" fmla="*/ 2680841 h 2935069"/>
                  <a:gd name="connsiteX6" fmla="*/ 4042898 w 4411826"/>
                  <a:gd name="connsiteY6" fmla="*/ 2631636 h 2935069"/>
                  <a:gd name="connsiteX7" fmla="*/ 4005994 w 4411826"/>
                  <a:gd name="connsiteY7" fmla="*/ 2582430 h 2935069"/>
                  <a:gd name="connsiteX8" fmla="*/ 3911684 w 4411826"/>
                  <a:gd name="connsiteY8" fmla="*/ 2520923 h 2935069"/>
                  <a:gd name="connsiteX9" fmla="*/ 3792771 w 4411826"/>
                  <a:gd name="connsiteY9" fmla="*/ 2479919 h 2935069"/>
                  <a:gd name="connsiteX10" fmla="*/ 3649255 w 4411826"/>
                  <a:gd name="connsiteY10" fmla="*/ 2438915 h 2935069"/>
                  <a:gd name="connsiteX11" fmla="*/ 3485238 w 4411826"/>
                  <a:gd name="connsiteY11" fmla="*/ 2365106 h 2935069"/>
                  <a:gd name="connsiteX12" fmla="*/ 3280215 w 4411826"/>
                  <a:gd name="connsiteY12" fmla="*/ 2246193 h 2935069"/>
                  <a:gd name="connsiteX13" fmla="*/ 3173603 w 4411826"/>
                  <a:gd name="connsiteY13" fmla="*/ 2192887 h 2935069"/>
                  <a:gd name="connsiteX14" fmla="*/ 3030087 w 4411826"/>
                  <a:gd name="connsiteY14" fmla="*/ 2151884 h 2935069"/>
                  <a:gd name="connsiteX15" fmla="*/ 2886572 w 4411826"/>
                  <a:gd name="connsiteY15" fmla="*/ 2139582 h 2935069"/>
                  <a:gd name="connsiteX16" fmla="*/ 2734855 w 4411826"/>
                  <a:gd name="connsiteY16" fmla="*/ 2061673 h 2935069"/>
                  <a:gd name="connsiteX17" fmla="*/ 2624143 w 4411826"/>
                  <a:gd name="connsiteY17" fmla="*/ 1996066 h 2935069"/>
                  <a:gd name="connsiteX18" fmla="*/ 2513431 w 4411826"/>
                  <a:gd name="connsiteY18" fmla="*/ 1926358 h 2935069"/>
                  <a:gd name="connsiteX19" fmla="*/ 2390417 w 4411826"/>
                  <a:gd name="connsiteY19" fmla="*/ 1889454 h 2935069"/>
                  <a:gd name="connsiteX20" fmla="*/ 2335265 w 4411826"/>
                  <a:gd name="connsiteY20" fmla="*/ 1921560 h 2935069"/>
                  <a:gd name="connsiteX21" fmla="*/ 2273117 w 4411826"/>
                  <a:gd name="connsiteY21" fmla="*/ 2030285 h 2935069"/>
                  <a:gd name="connsiteX22" fmla="*/ 2090641 w 4411826"/>
                  <a:gd name="connsiteY22" fmla="*/ 1940112 h 2935069"/>
                  <a:gd name="connsiteX23" fmla="*/ 1912509 w 4411826"/>
                  <a:gd name="connsiteY23" fmla="*/ 1851930 h 2935069"/>
                  <a:gd name="connsiteX24" fmla="*/ 1748145 w 4411826"/>
                  <a:gd name="connsiteY24" fmla="*/ 1757801 h 2935069"/>
                  <a:gd name="connsiteX25" fmla="*/ 1642646 w 4411826"/>
                  <a:gd name="connsiteY25" fmla="*/ 1691487 h 2935069"/>
                  <a:gd name="connsiteX26" fmla="*/ 1520152 w 4411826"/>
                  <a:gd name="connsiteY26" fmla="*/ 1524265 h 2935069"/>
                  <a:gd name="connsiteX27" fmla="*/ 1373067 w 4411826"/>
                  <a:gd name="connsiteY27" fmla="*/ 1362896 h 2935069"/>
                  <a:gd name="connsiteX28" fmla="*/ 1224173 w 4411826"/>
                  <a:gd name="connsiteY28" fmla="*/ 1085816 h 2935069"/>
                  <a:gd name="connsiteX29" fmla="*/ 1168483 w 4411826"/>
                  <a:gd name="connsiteY29" fmla="*/ 1040662 h 2935069"/>
                  <a:gd name="connsiteX30" fmla="*/ 1036044 w 4411826"/>
                  <a:gd name="connsiteY30" fmla="*/ 935298 h 2935069"/>
                  <a:gd name="connsiteX31" fmla="*/ 915503 w 4411826"/>
                  <a:gd name="connsiteY31" fmla="*/ 811622 h 2935069"/>
                  <a:gd name="connsiteX32" fmla="*/ 850235 w 4411826"/>
                  <a:gd name="connsiteY32" fmla="*/ 728934 h 2935069"/>
                  <a:gd name="connsiteX33" fmla="*/ 787428 w 4411826"/>
                  <a:gd name="connsiteY33" fmla="*/ 648758 h 2935069"/>
                  <a:gd name="connsiteX34" fmla="*/ 715794 w 4411826"/>
                  <a:gd name="connsiteY34" fmla="*/ 551840 h 2935069"/>
                  <a:gd name="connsiteX35" fmla="*/ 635731 w 4411826"/>
                  <a:gd name="connsiteY35" fmla="*/ 471777 h 2935069"/>
                  <a:gd name="connsiteX36" fmla="*/ 590868 w 4411826"/>
                  <a:gd name="connsiteY36" fmla="*/ 366053 h 2935069"/>
                  <a:gd name="connsiteX37" fmla="*/ 487879 w 4411826"/>
                  <a:gd name="connsiteY37" fmla="*/ 310413 h 2935069"/>
                  <a:gd name="connsiteX38" fmla="*/ 423423 w 4411826"/>
                  <a:gd name="connsiteY38" fmla="*/ 196013 h 2935069"/>
                  <a:gd name="connsiteX39" fmla="*/ 321361 w 4411826"/>
                  <a:gd name="connsiteY39" fmla="*/ 134386 h 2935069"/>
                  <a:gd name="connsiteX40" fmla="*/ 248372 w 4411826"/>
                  <a:gd name="connsiteY40" fmla="*/ 92052 h 2935069"/>
                  <a:gd name="connsiteX41" fmla="*/ 124088 w 4411826"/>
                  <a:gd name="connsiteY41" fmla="*/ 48478 h 2935069"/>
                  <a:gd name="connsiteX42" fmla="*/ 0 w 4411826"/>
                  <a:gd name="connsiteY42" fmla="*/ 0 h 2935069"/>
                  <a:gd name="connsiteX0" fmla="*/ 4403738 w 4411826"/>
                  <a:gd name="connsiteY0" fmla="*/ 2836658 h 2836658"/>
                  <a:gd name="connsiteX1" fmla="*/ 4407838 w 4411826"/>
                  <a:gd name="connsiteY1" fmla="*/ 2734147 h 2836658"/>
                  <a:gd name="connsiteX2" fmla="*/ 4358633 w 4411826"/>
                  <a:gd name="connsiteY2" fmla="*/ 2709544 h 2836658"/>
                  <a:gd name="connsiteX3" fmla="*/ 4170012 w 4411826"/>
                  <a:gd name="connsiteY3" fmla="*/ 2709544 h 2836658"/>
                  <a:gd name="connsiteX4" fmla="*/ 4096204 w 4411826"/>
                  <a:gd name="connsiteY4" fmla="*/ 2680841 h 2836658"/>
                  <a:gd name="connsiteX5" fmla="*/ 4042898 w 4411826"/>
                  <a:gd name="connsiteY5" fmla="*/ 2631636 h 2836658"/>
                  <a:gd name="connsiteX6" fmla="*/ 4005994 w 4411826"/>
                  <a:gd name="connsiteY6" fmla="*/ 2582430 h 2836658"/>
                  <a:gd name="connsiteX7" fmla="*/ 3911684 w 4411826"/>
                  <a:gd name="connsiteY7" fmla="*/ 2520923 h 2836658"/>
                  <a:gd name="connsiteX8" fmla="*/ 3792771 w 4411826"/>
                  <a:gd name="connsiteY8" fmla="*/ 2479919 h 2836658"/>
                  <a:gd name="connsiteX9" fmla="*/ 3649255 w 4411826"/>
                  <a:gd name="connsiteY9" fmla="*/ 2438915 h 2836658"/>
                  <a:gd name="connsiteX10" fmla="*/ 3485238 w 4411826"/>
                  <a:gd name="connsiteY10" fmla="*/ 2365106 h 2836658"/>
                  <a:gd name="connsiteX11" fmla="*/ 3280215 w 4411826"/>
                  <a:gd name="connsiteY11" fmla="*/ 2246193 h 2836658"/>
                  <a:gd name="connsiteX12" fmla="*/ 3173603 w 4411826"/>
                  <a:gd name="connsiteY12" fmla="*/ 2192887 h 2836658"/>
                  <a:gd name="connsiteX13" fmla="*/ 3030087 w 4411826"/>
                  <a:gd name="connsiteY13" fmla="*/ 2151884 h 2836658"/>
                  <a:gd name="connsiteX14" fmla="*/ 2886572 w 4411826"/>
                  <a:gd name="connsiteY14" fmla="*/ 2139582 h 2836658"/>
                  <a:gd name="connsiteX15" fmla="*/ 2734855 w 4411826"/>
                  <a:gd name="connsiteY15" fmla="*/ 2061673 h 2836658"/>
                  <a:gd name="connsiteX16" fmla="*/ 2624143 w 4411826"/>
                  <a:gd name="connsiteY16" fmla="*/ 1996066 h 2836658"/>
                  <a:gd name="connsiteX17" fmla="*/ 2513431 w 4411826"/>
                  <a:gd name="connsiteY17" fmla="*/ 1926358 h 2836658"/>
                  <a:gd name="connsiteX18" fmla="*/ 2390417 w 4411826"/>
                  <a:gd name="connsiteY18" fmla="*/ 1889454 h 2836658"/>
                  <a:gd name="connsiteX19" fmla="*/ 2335265 w 4411826"/>
                  <a:gd name="connsiteY19" fmla="*/ 1921560 h 2836658"/>
                  <a:gd name="connsiteX20" fmla="*/ 2273117 w 4411826"/>
                  <a:gd name="connsiteY20" fmla="*/ 2030285 h 2836658"/>
                  <a:gd name="connsiteX21" fmla="*/ 2090641 w 4411826"/>
                  <a:gd name="connsiteY21" fmla="*/ 1940112 h 2836658"/>
                  <a:gd name="connsiteX22" fmla="*/ 1912509 w 4411826"/>
                  <a:gd name="connsiteY22" fmla="*/ 1851930 h 2836658"/>
                  <a:gd name="connsiteX23" fmla="*/ 1748145 w 4411826"/>
                  <a:gd name="connsiteY23" fmla="*/ 1757801 h 2836658"/>
                  <a:gd name="connsiteX24" fmla="*/ 1642646 w 4411826"/>
                  <a:gd name="connsiteY24" fmla="*/ 1691487 h 2836658"/>
                  <a:gd name="connsiteX25" fmla="*/ 1520152 w 4411826"/>
                  <a:gd name="connsiteY25" fmla="*/ 1524265 h 2836658"/>
                  <a:gd name="connsiteX26" fmla="*/ 1373067 w 4411826"/>
                  <a:gd name="connsiteY26" fmla="*/ 1362896 h 2836658"/>
                  <a:gd name="connsiteX27" fmla="*/ 1224173 w 4411826"/>
                  <a:gd name="connsiteY27" fmla="*/ 1085816 h 2836658"/>
                  <a:gd name="connsiteX28" fmla="*/ 1168483 w 4411826"/>
                  <a:gd name="connsiteY28" fmla="*/ 1040662 h 2836658"/>
                  <a:gd name="connsiteX29" fmla="*/ 1036044 w 4411826"/>
                  <a:gd name="connsiteY29" fmla="*/ 935298 h 2836658"/>
                  <a:gd name="connsiteX30" fmla="*/ 915503 w 4411826"/>
                  <a:gd name="connsiteY30" fmla="*/ 811622 h 2836658"/>
                  <a:gd name="connsiteX31" fmla="*/ 850235 w 4411826"/>
                  <a:gd name="connsiteY31" fmla="*/ 728934 h 2836658"/>
                  <a:gd name="connsiteX32" fmla="*/ 787428 w 4411826"/>
                  <a:gd name="connsiteY32" fmla="*/ 648758 h 2836658"/>
                  <a:gd name="connsiteX33" fmla="*/ 715794 w 4411826"/>
                  <a:gd name="connsiteY33" fmla="*/ 551840 h 2836658"/>
                  <a:gd name="connsiteX34" fmla="*/ 635731 w 4411826"/>
                  <a:gd name="connsiteY34" fmla="*/ 471777 h 2836658"/>
                  <a:gd name="connsiteX35" fmla="*/ 590868 w 4411826"/>
                  <a:gd name="connsiteY35" fmla="*/ 366053 h 2836658"/>
                  <a:gd name="connsiteX36" fmla="*/ 487879 w 4411826"/>
                  <a:gd name="connsiteY36" fmla="*/ 310413 h 2836658"/>
                  <a:gd name="connsiteX37" fmla="*/ 423423 w 4411826"/>
                  <a:gd name="connsiteY37" fmla="*/ 196013 h 2836658"/>
                  <a:gd name="connsiteX38" fmla="*/ 321361 w 4411826"/>
                  <a:gd name="connsiteY38" fmla="*/ 134386 h 2836658"/>
                  <a:gd name="connsiteX39" fmla="*/ 248372 w 4411826"/>
                  <a:gd name="connsiteY39" fmla="*/ 92052 h 2836658"/>
                  <a:gd name="connsiteX40" fmla="*/ 124088 w 4411826"/>
                  <a:gd name="connsiteY40" fmla="*/ 48478 h 2836658"/>
                  <a:gd name="connsiteX41" fmla="*/ 0 w 4411826"/>
                  <a:gd name="connsiteY41" fmla="*/ 0 h 2836658"/>
                  <a:gd name="connsiteX0" fmla="*/ 4407838 w 4407838"/>
                  <a:gd name="connsiteY0" fmla="*/ 2734147 h 2734147"/>
                  <a:gd name="connsiteX1" fmla="*/ 4358633 w 4407838"/>
                  <a:gd name="connsiteY1" fmla="*/ 2709544 h 2734147"/>
                  <a:gd name="connsiteX2" fmla="*/ 4170012 w 4407838"/>
                  <a:gd name="connsiteY2" fmla="*/ 2709544 h 2734147"/>
                  <a:gd name="connsiteX3" fmla="*/ 4096204 w 4407838"/>
                  <a:gd name="connsiteY3" fmla="*/ 2680841 h 2734147"/>
                  <a:gd name="connsiteX4" fmla="*/ 4042898 w 4407838"/>
                  <a:gd name="connsiteY4" fmla="*/ 2631636 h 2734147"/>
                  <a:gd name="connsiteX5" fmla="*/ 4005994 w 4407838"/>
                  <a:gd name="connsiteY5" fmla="*/ 2582430 h 2734147"/>
                  <a:gd name="connsiteX6" fmla="*/ 3911684 w 4407838"/>
                  <a:gd name="connsiteY6" fmla="*/ 2520923 h 2734147"/>
                  <a:gd name="connsiteX7" fmla="*/ 3792771 w 4407838"/>
                  <a:gd name="connsiteY7" fmla="*/ 2479919 h 2734147"/>
                  <a:gd name="connsiteX8" fmla="*/ 3649255 w 4407838"/>
                  <a:gd name="connsiteY8" fmla="*/ 2438915 h 2734147"/>
                  <a:gd name="connsiteX9" fmla="*/ 3485238 w 4407838"/>
                  <a:gd name="connsiteY9" fmla="*/ 2365106 h 2734147"/>
                  <a:gd name="connsiteX10" fmla="*/ 3280215 w 4407838"/>
                  <a:gd name="connsiteY10" fmla="*/ 2246193 h 2734147"/>
                  <a:gd name="connsiteX11" fmla="*/ 3173603 w 4407838"/>
                  <a:gd name="connsiteY11" fmla="*/ 2192887 h 2734147"/>
                  <a:gd name="connsiteX12" fmla="*/ 3030087 w 4407838"/>
                  <a:gd name="connsiteY12" fmla="*/ 2151884 h 2734147"/>
                  <a:gd name="connsiteX13" fmla="*/ 2886572 w 4407838"/>
                  <a:gd name="connsiteY13" fmla="*/ 2139582 h 2734147"/>
                  <a:gd name="connsiteX14" fmla="*/ 2734855 w 4407838"/>
                  <a:gd name="connsiteY14" fmla="*/ 2061673 h 2734147"/>
                  <a:gd name="connsiteX15" fmla="*/ 2624143 w 4407838"/>
                  <a:gd name="connsiteY15" fmla="*/ 1996066 h 2734147"/>
                  <a:gd name="connsiteX16" fmla="*/ 2513431 w 4407838"/>
                  <a:gd name="connsiteY16" fmla="*/ 1926358 h 2734147"/>
                  <a:gd name="connsiteX17" fmla="*/ 2390417 w 4407838"/>
                  <a:gd name="connsiteY17" fmla="*/ 1889454 h 2734147"/>
                  <a:gd name="connsiteX18" fmla="*/ 2335265 w 4407838"/>
                  <a:gd name="connsiteY18" fmla="*/ 1921560 h 2734147"/>
                  <a:gd name="connsiteX19" fmla="*/ 2273117 w 4407838"/>
                  <a:gd name="connsiteY19" fmla="*/ 2030285 h 2734147"/>
                  <a:gd name="connsiteX20" fmla="*/ 2090641 w 4407838"/>
                  <a:gd name="connsiteY20" fmla="*/ 1940112 h 2734147"/>
                  <a:gd name="connsiteX21" fmla="*/ 1912509 w 4407838"/>
                  <a:gd name="connsiteY21" fmla="*/ 1851930 h 2734147"/>
                  <a:gd name="connsiteX22" fmla="*/ 1748145 w 4407838"/>
                  <a:gd name="connsiteY22" fmla="*/ 1757801 h 2734147"/>
                  <a:gd name="connsiteX23" fmla="*/ 1642646 w 4407838"/>
                  <a:gd name="connsiteY23" fmla="*/ 1691487 h 2734147"/>
                  <a:gd name="connsiteX24" fmla="*/ 1520152 w 4407838"/>
                  <a:gd name="connsiteY24" fmla="*/ 1524265 h 2734147"/>
                  <a:gd name="connsiteX25" fmla="*/ 1373067 w 4407838"/>
                  <a:gd name="connsiteY25" fmla="*/ 1362896 h 2734147"/>
                  <a:gd name="connsiteX26" fmla="*/ 1224173 w 4407838"/>
                  <a:gd name="connsiteY26" fmla="*/ 1085816 h 2734147"/>
                  <a:gd name="connsiteX27" fmla="*/ 1168483 w 4407838"/>
                  <a:gd name="connsiteY27" fmla="*/ 1040662 h 2734147"/>
                  <a:gd name="connsiteX28" fmla="*/ 1036044 w 4407838"/>
                  <a:gd name="connsiteY28" fmla="*/ 935298 h 2734147"/>
                  <a:gd name="connsiteX29" fmla="*/ 915503 w 4407838"/>
                  <a:gd name="connsiteY29" fmla="*/ 811622 h 2734147"/>
                  <a:gd name="connsiteX30" fmla="*/ 850235 w 4407838"/>
                  <a:gd name="connsiteY30" fmla="*/ 728934 h 2734147"/>
                  <a:gd name="connsiteX31" fmla="*/ 787428 w 4407838"/>
                  <a:gd name="connsiteY31" fmla="*/ 648758 h 2734147"/>
                  <a:gd name="connsiteX32" fmla="*/ 715794 w 4407838"/>
                  <a:gd name="connsiteY32" fmla="*/ 551840 h 2734147"/>
                  <a:gd name="connsiteX33" fmla="*/ 635731 w 4407838"/>
                  <a:gd name="connsiteY33" fmla="*/ 471777 h 2734147"/>
                  <a:gd name="connsiteX34" fmla="*/ 590868 w 4407838"/>
                  <a:gd name="connsiteY34" fmla="*/ 366053 h 2734147"/>
                  <a:gd name="connsiteX35" fmla="*/ 487879 w 4407838"/>
                  <a:gd name="connsiteY35" fmla="*/ 310413 h 2734147"/>
                  <a:gd name="connsiteX36" fmla="*/ 423423 w 4407838"/>
                  <a:gd name="connsiteY36" fmla="*/ 196013 h 2734147"/>
                  <a:gd name="connsiteX37" fmla="*/ 321361 w 4407838"/>
                  <a:gd name="connsiteY37" fmla="*/ 134386 h 2734147"/>
                  <a:gd name="connsiteX38" fmla="*/ 248372 w 4407838"/>
                  <a:gd name="connsiteY38" fmla="*/ 92052 h 2734147"/>
                  <a:gd name="connsiteX39" fmla="*/ 124088 w 4407838"/>
                  <a:gd name="connsiteY39" fmla="*/ 48478 h 2734147"/>
                  <a:gd name="connsiteX40" fmla="*/ 0 w 4407838"/>
                  <a:gd name="connsiteY40" fmla="*/ 0 h 2734147"/>
                  <a:gd name="connsiteX0" fmla="*/ 4358633 w 4358633"/>
                  <a:gd name="connsiteY0" fmla="*/ 2709544 h 2711000"/>
                  <a:gd name="connsiteX1" fmla="*/ 4170012 w 4358633"/>
                  <a:gd name="connsiteY1" fmla="*/ 2709544 h 2711000"/>
                  <a:gd name="connsiteX2" fmla="*/ 4096204 w 4358633"/>
                  <a:gd name="connsiteY2" fmla="*/ 2680841 h 2711000"/>
                  <a:gd name="connsiteX3" fmla="*/ 4042898 w 4358633"/>
                  <a:gd name="connsiteY3" fmla="*/ 2631636 h 2711000"/>
                  <a:gd name="connsiteX4" fmla="*/ 4005994 w 4358633"/>
                  <a:gd name="connsiteY4" fmla="*/ 2582430 h 2711000"/>
                  <a:gd name="connsiteX5" fmla="*/ 3911684 w 4358633"/>
                  <a:gd name="connsiteY5" fmla="*/ 2520923 h 2711000"/>
                  <a:gd name="connsiteX6" fmla="*/ 3792771 w 4358633"/>
                  <a:gd name="connsiteY6" fmla="*/ 2479919 h 2711000"/>
                  <a:gd name="connsiteX7" fmla="*/ 3649255 w 4358633"/>
                  <a:gd name="connsiteY7" fmla="*/ 2438915 h 2711000"/>
                  <a:gd name="connsiteX8" fmla="*/ 3485238 w 4358633"/>
                  <a:gd name="connsiteY8" fmla="*/ 2365106 h 2711000"/>
                  <a:gd name="connsiteX9" fmla="*/ 3280215 w 4358633"/>
                  <a:gd name="connsiteY9" fmla="*/ 2246193 h 2711000"/>
                  <a:gd name="connsiteX10" fmla="*/ 3173603 w 4358633"/>
                  <a:gd name="connsiteY10" fmla="*/ 2192887 h 2711000"/>
                  <a:gd name="connsiteX11" fmla="*/ 3030087 w 4358633"/>
                  <a:gd name="connsiteY11" fmla="*/ 2151884 h 2711000"/>
                  <a:gd name="connsiteX12" fmla="*/ 2886572 w 4358633"/>
                  <a:gd name="connsiteY12" fmla="*/ 2139582 h 2711000"/>
                  <a:gd name="connsiteX13" fmla="*/ 2734855 w 4358633"/>
                  <a:gd name="connsiteY13" fmla="*/ 2061673 h 2711000"/>
                  <a:gd name="connsiteX14" fmla="*/ 2624143 w 4358633"/>
                  <a:gd name="connsiteY14" fmla="*/ 1996066 h 2711000"/>
                  <a:gd name="connsiteX15" fmla="*/ 2513431 w 4358633"/>
                  <a:gd name="connsiteY15" fmla="*/ 1926358 h 2711000"/>
                  <a:gd name="connsiteX16" fmla="*/ 2390417 w 4358633"/>
                  <a:gd name="connsiteY16" fmla="*/ 1889454 h 2711000"/>
                  <a:gd name="connsiteX17" fmla="*/ 2335265 w 4358633"/>
                  <a:gd name="connsiteY17" fmla="*/ 1921560 h 2711000"/>
                  <a:gd name="connsiteX18" fmla="*/ 2273117 w 4358633"/>
                  <a:gd name="connsiteY18" fmla="*/ 2030285 h 2711000"/>
                  <a:gd name="connsiteX19" fmla="*/ 2090641 w 4358633"/>
                  <a:gd name="connsiteY19" fmla="*/ 1940112 h 2711000"/>
                  <a:gd name="connsiteX20" fmla="*/ 1912509 w 4358633"/>
                  <a:gd name="connsiteY20" fmla="*/ 1851930 h 2711000"/>
                  <a:gd name="connsiteX21" fmla="*/ 1748145 w 4358633"/>
                  <a:gd name="connsiteY21" fmla="*/ 1757801 h 2711000"/>
                  <a:gd name="connsiteX22" fmla="*/ 1642646 w 4358633"/>
                  <a:gd name="connsiteY22" fmla="*/ 1691487 h 2711000"/>
                  <a:gd name="connsiteX23" fmla="*/ 1520152 w 4358633"/>
                  <a:gd name="connsiteY23" fmla="*/ 1524265 h 2711000"/>
                  <a:gd name="connsiteX24" fmla="*/ 1373067 w 4358633"/>
                  <a:gd name="connsiteY24" fmla="*/ 1362896 h 2711000"/>
                  <a:gd name="connsiteX25" fmla="*/ 1224173 w 4358633"/>
                  <a:gd name="connsiteY25" fmla="*/ 1085816 h 2711000"/>
                  <a:gd name="connsiteX26" fmla="*/ 1168483 w 4358633"/>
                  <a:gd name="connsiteY26" fmla="*/ 1040662 h 2711000"/>
                  <a:gd name="connsiteX27" fmla="*/ 1036044 w 4358633"/>
                  <a:gd name="connsiteY27" fmla="*/ 935298 h 2711000"/>
                  <a:gd name="connsiteX28" fmla="*/ 915503 w 4358633"/>
                  <a:gd name="connsiteY28" fmla="*/ 811622 h 2711000"/>
                  <a:gd name="connsiteX29" fmla="*/ 850235 w 4358633"/>
                  <a:gd name="connsiteY29" fmla="*/ 728934 h 2711000"/>
                  <a:gd name="connsiteX30" fmla="*/ 787428 w 4358633"/>
                  <a:gd name="connsiteY30" fmla="*/ 648758 h 2711000"/>
                  <a:gd name="connsiteX31" fmla="*/ 715794 w 4358633"/>
                  <a:gd name="connsiteY31" fmla="*/ 551840 h 2711000"/>
                  <a:gd name="connsiteX32" fmla="*/ 635731 w 4358633"/>
                  <a:gd name="connsiteY32" fmla="*/ 471777 h 2711000"/>
                  <a:gd name="connsiteX33" fmla="*/ 590868 w 4358633"/>
                  <a:gd name="connsiteY33" fmla="*/ 366053 h 2711000"/>
                  <a:gd name="connsiteX34" fmla="*/ 487879 w 4358633"/>
                  <a:gd name="connsiteY34" fmla="*/ 310413 h 2711000"/>
                  <a:gd name="connsiteX35" fmla="*/ 423423 w 4358633"/>
                  <a:gd name="connsiteY35" fmla="*/ 196013 h 2711000"/>
                  <a:gd name="connsiteX36" fmla="*/ 321361 w 4358633"/>
                  <a:gd name="connsiteY36" fmla="*/ 134386 h 2711000"/>
                  <a:gd name="connsiteX37" fmla="*/ 248372 w 4358633"/>
                  <a:gd name="connsiteY37" fmla="*/ 92052 h 2711000"/>
                  <a:gd name="connsiteX38" fmla="*/ 124088 w 4358633"/>
                  <a:gd name="connsiteY38" fmla="*/ 48478 h 2711000"/>
                  <a:gd name="connsiteX39" fmla="*/ 0 w 4358633"/>
                  <a:gd name="connsiteY39" fmla="*/ 0 h 271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358633" h="2711000">
                    <a:moveTo>
                      <a:pt x="4358633" y="2709544"/>
                    </a:moveTo>
                    <a:cubicBezTo>
                      <a:pt x="4318995" y="2705443"/>
                      <a:pt x="4213750" y="2714328"/>
                      <a:pt x="4170012" y="2709544"/>
                    </a:cubicBezTo>
                    <a:cubicBezTo>
                      <a:pt x="4126274" y="2704760"/>
                      <a:pt x="4117390" y="2693826"/>
                      <a:pt x="4096204" y="2680841"/>
                    </a:cubicBezTo>
                    <a:cubicBezTo>
                      <a:pt x="4075018" y="2667856"/>
                      <a:pt x="4057933" y="2648038"/>
                      <a:pt x="4042898" y="2631636"/>
                    </a:cubicBezTo>
                    <a:cubicBezTo>
                      <a:pt x="4027863" y="2615234"/>
                      <a:pt x="4027863" y="2600882"/>
                      <a:pt x="4005994" y="2582430"/>
                    </a:cubicBezTo>
                    <a:cubicBezTo>
                      <a:pt x="3984125" y="2563978"/>
                      <a:pt x="3947221" y="2538008"/>
                      <a:pt x="3911684" y="2520923"/>
                    </a:cubicBezTo>
                    <a:cubicBezTo>
                      <a:pt x="3876147" y="2503838"/>
                      <a:pt x="3836509" y="2493587"/>
                      <a:pt x="3792771" y="2479919"/>
                    </a:cubicBezTo>
                    <a:cubicBezTo>
                      <a:pt x="3749033" y="2466251"/>
                      <a:pt x="3700510" y="2458050"/>
                      <a:pt x="3649255" y="2438915"/>
                    </a:cubicBezTo>
                    <a:cubicBezTo>
                      <a:pt x="3598000" y="2419780"/>
                      <a:pt x="3546745" y="2397226"/>
                      <a:pt x="3485238" y="2365106"/>
                    </a:cubicBezTo>
                    <a:cubicBezTo>
                      <a:pt x="3423731" y="2332986"/>
                      <a:pt x="3332154" y="2274896"/>
                      <a:pt x="3280215" y="2246193"/>
                    </a:cubicBezTo>
                    <a:cubicBezTo>
                      <a:pt x="3228276" y="2217490"/>
                      <a:pt x="3215291" y="2208605"/>
                      <a:pt x="3173603" y="2192887"/>
                    </a:cubicBezTo>
                    <a:cubicBezTo>
                      <a:pt x="3131915" y="2177169"/>
                      <a:pt x="3070408" y="2157351"/>
                      <a:pt x="3030087" y="2151884"/>
                    </a:cubicBezTo>
                    <a:cubicBezTo>
                      <a:pt x="2982249" y="2143000"/>
                      <a:pt x="2935777" y="2154617"/>
                      <a:pt x="2886572" y="2139582"/>
                    </a:cubicBezTo>
                    <a:cubicBezTo>
                      <a:pt x="2837367" y="2124547"/>
                      <a:pt x="2778593" y="2085592"/>
                      <a:pt x="2734855" y="2061673"/>
                    </a:cubicBezTo>
                    <a:cubicBezTo>
                      <a:pt x="2691117" y="2037754"/>
                      <a:pt x="2653529" y="2013835"/>
                      <a:pt x="2624143" y="1996066"/>
                    </a:cubicBezTo>
                    <a:cubicBezTo>
                      <a:pt x="2594757" y="1978297"/>
                      <a:pt x="2552385" y="1944127"/>
                      <a:pt x="2513431" y="1926358"/>
                    </a:cubicBezTo>
                    <a:cubicBezTo>
                      <a:pt x="2474477" y="1908589"/>
                      <a:pt x="2420111" y="1890254"/>
                      <a:pt x="2390417" y="1889454"/>
                    </a:cubicBezTo>
                    <a:cubicBezTo>
                      <a:pt x="2360723" y="1888654"/>
                      <a:pt x="2354815" y="1898088"/>
                      <a:pt x="2335265" y="1921560"/>
                    </a:cubicBezTo>
                    <a:cubicBezTo>
                      <a:pt x="2315715" y="1945032"/>
                      <a:pt x="2313888" y="2027193"/>
                      <a:pt x="2273117" y="2030285"/>
                    </a:cubicBezTo>
                    <a:cubicBezTo>
                      <a:pt x="2232346" y="2033377"/>
                      <a:pt x="2150742" y="1969838"/>
                      <a:pt x="2090641" y="1940112"/>
                    </a:cubicBezTo>
                    <a:cubicBezTo>
                      <a:pt x="2030540" y="1910386"/>
                      <a:pt x="1969592" y="1882315"/>
                      <a:pt x="1912509" y="1851930"/>
                    </a:cubicBezTo>
                    <a:cubicBezTo>
                      <a:pt x="1855426" y="1821545"/>
                      <a:pt x="1793122" y="1784541"/>
                      <a:pt x="1748145" y="1757801"/>
                    </a:cubicBezTo>
                    <a:cubicBezTo>
                      <a:pt x="1703168" y="1731061"/>
                      <a:pt x="1680645" y="1730410"/>
                      <a:pt x="1642646" y="1691487"/>
                    </a:cubicBezTo>
                    <a:cubicBezTo>
                      <a:pt x="1604647" y="1652564"/>
                      <a:pt x="1565082" y="1579030"/>
                      <a:pt x="1520152" y="1524265"/>
                    </a:cubicBezTo>
                    <a:cubicBezTo>
                      <a:pt x="1475222" y="1469500"/>
                      <a:pt x="1422340" y="1424563"/>
                      <a:pt x="1373067" y="1362896"/>
                    </a:cubicBezTo>
                    <a:cubicBezTo>
                      <a:pt x="1297546" y="1257896"/>
                      <a:pt x="1258270" y="1139522"/>
                      <a:pt x="1224173" y="1085816"/>
                    </a:cubicBezTo>
                    <a:cubicBezTo>
                      <a:pt x="1190076" y="1032110"/>
                      <a:pt x="1199838" y="1065748"/>
                      <a:pt x="1168483" y="1040662"/>
                    </a:cubicBezTo>
                    <a:cubicBezTo>
                      <a:pt x="1137128" y="1015576"/>
                      <a:pt x="1076803" y="976281"/>
                      <a:pt x="1036044" y="935298"/>
                    </a:cubicBezTo>
                    <a:cubicBezTo>
                      <a:pt x="995285" y="894315"/>
                      <a:pt x="946471" y="846016"/>
                      <a:pt x="915503" y="811622"/>
                    </a:cubicBezTo>
                    <a:cubicBezTo>
                      <a:pt x="884535" y="777228"/>
                      <a:pt x="871581" y="756078"/>
                      <a:pt x="850235" y="728934"/>
                    </a:cubicBezTo>
                    <a:cubicBezTo>
                      <a:pt x="828889" y="701790"/>
                      <a:pt x="803514" y="681785"/>
                      <a:pt x="787428" y="648758"/>
                    </a:cubicBezTo>
                    <a:cubicBezTo>
                      <a:pt x="771342" y="615731"/>
                      <a:pt x="745291" y="583444"/>
                      <a:pt x="715794" y="551840"/>
                    </a:cubicBezTo>
                    <a:cubicBezTo>
                      <a:pt x="686297" y="520236"/>
                      <a:pt x="655147" y="502039"/>
                      <a:pt x="635731" y="471777"/>
                    </a:cubicBezTo>
                    <a:cubicBezTo>
                      <a:pt x="600864" y="425363"/>
                      <a:pt x="615510" y="392947"/>
                      <a:pt x="590868" y="366053"/>
                    </a:cubicBezTo>
                    <a:cubicBezTo>
                      <a:pt x="566226" y="339159"/>
                      <a:pt x="515786" y="338753"/>
                      <a:pt x="487879" y="310413"/>
                    </a:cubicBezTo>
                    <a:cubicBezTo>
                      <a:pt x="459972" y="282073"/>
                      <a:pt x="451176" y="225351"/>
                      <a:pt x="423423" y="196013"/>
                    </a:cubicBezTo>
                    <a:cubicBezTo>
                      <a:pt x="395670" y="166675"/>
                      <a:pt x="350536" y="151713"/>
                      <a:pt x="321361" y="134386"/>
                    </a:cubicBezTo>
                    <a:cubicBezTo>
                      <a:pt x="292186" y="117059"/>
                      <a:pt x="281251" y="106370"/>
                      <a:pt x="248372" y="92052"/>
                    </a:cubicBezTo>
                    <a:cubicBezTo>
                      <a:pt x="215493" y="77734"/>
                      <a:pt x="165483" y="63820"/>
                      <a:pt x="124088" y="48478"/>
                    </a:cubicBezTo>
                    <a:cubicBezTo>
                      <a:pt x="82693" y="33136"/>
                      <a:pt x="32540" y="19853"/>
                      <a:pt x="0" y="0"/>
                    </a:cubicBezTo>
                  </a:path>
                </a:pathLst>
              </a:custGeom>
              <a:noFill/>
              <a:ln w="38100">
                <a:solidFill>
                  <a:srgbClr val="00B0F0">
                    <a:alpha val="50196"/>
                  </a:srgbClr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400" dirty="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53" name="Овал 52"/>
          <p:cNvSpPr/>
          <p:nvPr/>
        </p:nvSpPr>
        <p:spPr bwMode="auto">
          <a:xfrm>
            <a:off x="1805574" y="2542776"/>
            <a:ext cx="143825" cy="131387"/>
          </a:xfrm>
          <a:prstGeom prst="ellipse">
            <a:avLst/>
          </a:prstGeom>
          <a:solidFill>
            <a:srgbClr val="7030A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54" name="Овал 53"/>
          <p:cNvSpPr/>
          <p:nvPr/>
        </p:nvSpPr>
        <p:spPr bwMode="auto">
          <a:xfrm>
            <a:off x="2003102" y="2828010"/>
            <a:ext cx="143825" cy="1313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55" name="Овал 54"/>
          <p:cNvSpPr/>
          <p:nvPr/>
        </p:nvSpPr>
        <p:spPr bwMode="auto">
          <a:xfrm>
            <a:off x="1464329" y="2116703"/>
            <a:ext cx="143825" cy="131387"/>
          </a:xfrm>
          <a:prstGeom prst="ellipse">
            <a:avLst/>
          </a:prstGeom>
          <a:solidFill>
            <a:srgbClr val="FF99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56" name="Овал 55"/>
          <p:cNvSpPr/>
          <p:nvPr/>
        </p:nvSpPr>
        <p:spPr bwMode="auto">
          <a:xfrm>
            <a:off x="7912534" y="5541204"/>
            <a:ext cx="195765" cy="178835"/>
          </a:xfrm>
          <a:prstGeom prst="ellipse">
            <a:avLst/>
          </a:prstGeom>
          <a:solidFill>
            <a:srgbClr val="7030A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57" name="TextBox 58"/>
          <p:cNvSpPr txBox="1">
            <a:spLocks noChangeArrowheads="1"/>
          </p:cNvSpPr>
          <p:nvPr/>
        </p:nvSpPr>
        <p:spPr bwMode="auto">
          <a:xfrm>
            <a:off x="2856868" y="4108092"/>
            <a:ext cx="662361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Илецк</a:t>
            </a:r>
          </a:p>
          <a:p>
            <a:pPr algn="ctr" eaLnBrk="1" hangingPunct="1">
              <a:defRPr/>
            </a:pPr>
            <a:r>
              <a:rPr lang="en-US" sz="1400" dirty="0" err="1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Iletsk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58" name="Овал 57"/>
          <p:cNvSpPr/>
          <p:nvPr/>
        </p:nvSpPr>
        <p:spPr bwMode="auto">
          <a:xfrm>
            <a:off x="3404232" y="3997500"/>
            <a:ext cx="143825" cy="131387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59" name="TextBox 58"/>
          <p:cNvSpPr txBox="1">
            <a:spLocks noChangeArrowheads="1"/>
          </p:cNvSpPr>
          <p:nvPr/>
        </p:nvSpPr>
        <p:spPr bwMode="auto">
          <a:xfrm>
            <a:off x="0" y="3058084"/>
            <a:ext cx="1034770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Пардубице</a:t>
            </a:r>
          </a:p>
          <a:p>
            <a:pPr algn="ctr" eaLnBrk="1" hangingPunct="1">
              <a:defRPr/>
            </a:pPr>
            <a:r>
              <a:rPr lang="en-US" sz="1400" dirty="0" smtClean="0">
                <a:solidFill>
                  <a:srgbClr val="000000"/>
                </a:solidFill>
                <a:effectLst>
                  <a:glow rad="127000">
                    <a:prstClr val="white">
                      <a:lumMod val="85000"/>
                    </a:prstClr>
                  </a:glow>
                </a:effectLst>
                <a:latin typeface="Calibri"/>
              </a:rPr>
              <a:t>Pardubice</a:t>
            </a:r>
            <a:endParaRPr lang="ru-RU" sz="1400" dirty="0">
              <a:solidFill>
                <a:srgbClr val="000000"/>
              </a:solidFill>
              <a:effectLst>
                <a:glow rad="127000">
                  <a:prstClr val="white">
                    <a:lumMod val="85000"/>
                  </a:prstClr>
                </a:glow>
              </a:effectLst>
              <a:latin typeface="Calibri"/>
            </a:endParaRPr>
          </a:p>
        </p:txBody>
      </p:sp>
      <p:sp>
        <p:nvSpPr>
          <p:cNvPr id="60" name="TextBox 58"/>
          <p:cNvSpPr txBox="1">
            <a:spLocks noChangeArrowheads="1"/>
          </p:cNvSpPr>
          <p:nvPr/>
        </p:nvSpPr>
        <p:spPr bwMode="auto">
          <a:xfrm>
            <a:off x="8190888" y="5012567"/>
            <a:ext cx="519116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ru-RU" sz="1400" spc="-30" dirty="0" smtClean="0">
                <a:solidFill>
                  <a:srgbClr val="000000"/>
                </a:solidFill>
                <a:latin typeface="Calibri"/>
              </a:rPr>
              <a:t>Иу</a:t>
            </a:r>
          </a:p>
          <a:p>
            <a:pPr algn="ctr" eaLnBrk="1" hangingPunct="1">
              <a:defRPr/>
            </a:pPr>
            <a:r>
              <a:rPr lang="en-US" sz="1400" spc="-30" dirty="0" err="1" smtClean="0">
                <a:solidFill>
                  <a:srgbClr val="000000"/>
                </a:solidFill>
                <a:latin typeface="Calibri"/>
              </a:rPr>
              <a:t>Yiwu</a:t>
            </a:r>
            <a:endParaRPr lang="ru-RU" sz="1400" spc="-3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1" name="Полилиния 60"/>
          <p:cNvSpPr/>
          <p:nvPr/>
        </p:nvSpPr>
        <p:spPr>
          <a:xfrm>
            <a:off x="1115400" y="2940879"/>
            <a:ext cx="546100" cy="304800"/>
          </a:xfrm>
          <a:custGeom>
            <a:avLst/>
            <a:gdLst>
              <a:gd name="connsiteX0" fmla="*/ 0 w 546100"/>
              <a:gd name="connsiteY0" fmla="*/ 304800 h 304800"/>
              <a:gd name="connsiteX1" fmla="*/ 63500 w 546100"/>
              <a:gd name="connsiteY1" fmla="*/ 254000 h 304800"/>
              <a:gd name="connsiteX2" fmla="*/ 101600 w 546100"/>
              <a:gd name="connsiteY2" fmla="*/ 241300 h 304800"/>
              <a:gd name="connsiteX3" fmla="*/ 177800 w 546100"/>
              <a:gd name="connsiteY3" fmla="*/ 190500 h 304800"/>
              <a:gd name="connsiteX4" fmla="*/ 254000 w 546100"/>
              <a:gd name="connsiteY4" fmla="*/ 139700 h 304800"/>
              <a:gd name="connsiteX5" fmla="*/ 292100 w 546100"/>
              <a:gd name="connsiteY5" fmla="*/ 114300 h 304800"/>
              <a:gd name="connsiteX6" fmla="*/ 368300 w 546100"/>
              <a:gd name="connsiteY6" fmla="*/ 88900 h 304800"/>
              <a:gd name="connsiteX7" fmla="*/ 381000 w 546100"/>
              <a:gd name="connsiteY7" fmla="*/ 50800 h 304800"/>
              <a:gd name="connsiteX8" fmla="*/ 495300 w 546100"/>
              <a:gd name="connsiteY8" fmla="*/ 38100 h 304800"/>
              <a:gd name="connsiteX9" fmla="*/ 533400 w 546100"/>
              <a:gd name="connsiteY9" fmla="*/ 25400 h 304800"/>
              <a:gd name="connsiteX10" fmla="*/ 546100 w 546100"/>
              <a:gd name="connsiteY10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6100" h="304800">
                <a:moveTo>
                  <a:pt x="0" y="304800"/>
                </a:moveTo>
                <a:cubicBezTo>
                  <a:pt x="21167" y="287867"/>
                  <a:pt x="40514" y="268366"/>
                  <a:pt x="63500" y="254000"/>
                </a:cubicBezTo>
                <a:cubicBezTo>
                  <a:pt x="74852" y="246905"/>
                  <a:pt x="89898" y="247801"/>
                  <a:pt x="101600" y="241300"/>
                </a:cubicBezTo>
                <a:cubicBezTo>
                  <a:pt x="128285" y="226475"/>
                  <a:pt x="152400" y="207433"/>
                  <a:pt x="177800" y="190500"/>
                </a:cubicBezTo>
                <a:lnTo>
                  <a:pt x="254000" y="139700"/>
                </a:lnTo>
                <a:cubicBezTo>
                  <a:pt x="266700" y="131233"/>
                  <a:pt x="277620" y="119127"/>
                  <a:pt x="292100" y="114300"/>
                </a:cubicBezTo>
                <a:lnTo>
                  <a:pt x="368300" y="88900"/>
                </a:lnTo>
                <a:cubicBezTo>
                  <a:pt x="372533" y="76200"/>
                  <a:pt x="368571" y="55772"/>
                  <a:pt x="381000" y="50800"/>
                </a:cubicBezTo>
                <a:cubicBezTo>
                  <a:pt x="416593" y="36563"/>
                  <a:pt x="457487" y="44402"/>
                  <a:pt x="495300" y="38100"/>
                </a:cubicBezTo>
                <a:cubicBezTo>
                  <a:pt x="508505" y="35899"/>
                  <a:pt x="522690" y="33432"/>
                  <a:pt x="533400" y="25400"/>
                </a:cubicBezTo>
                <a:cubicBezTo>
                  <a:pt x="540973" y="19720"/>
                  <a:pt x="541867" y="8467"/>
                  <a:pt x="546100" y="0"/>
                </a:cubicBezTo>
              </a:path>
            </a:pathLst>
          </a:custGeom>
          <a:noFill/>
          <a:ln w="38100">
            <a:solidFill>
              <a:srgbClr val="08080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/>
          </a:p>
        </p:txBody>
      </p:sp>
      <p:sp>
        <p:nvSpPr>
          <p:cNvPr id="62" name="Овал 61"/>
          <p:cNvSpPr/>
          <p:nvPr/>
        </p:nvSpPr>
        <p:spPr bwMode="auto">
          <a:xfrm>
            <a:off x="1584375" y="2859234"/>
            <a:ext cx="143825" cy="1313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63" name="Полилиния 62"/>
          <p:cNvSpPr/>
          <p:nvPr/>
        </p:nvSpPr>
        <p:spPr>
          <a:xfrm>
            <a:off x="823300" y="3296479"/>
            <a:ext cx="190500" cy="254000"/>
          </a:xfrm>
          <a:custGeom>
            <a:avLst/>
            <a:gdLst>
              <a:gd name="connsiteX0" fmla="*/ 0 w 190573"/>
              <a:gd name="connsiteY0" fmla="*/ 254000 h 254000"/>
              <a:gd name="connsiteX1" fmla="*/ 25400 w 190573"/>
              <a:gd name="connsiteY1" fmla="*/ 190500 h 254000"/>
              <a:gd name="connsiteX2" fmla="*/ 38100 w 190573"/>
              <a:gd name="connsiteY2" fmla="*/ 152400 h 254000"/>
              <a:gd name="connsiteX3" fmla="*/ 63500 w 190573"/>
              <a:gd name="connsiteY3" fmla="*/ 114300 h 254000"/>
              <a:gd name="connsiteX4" fmla="*/ 76200 w 190573"/>
              <a:gd name="connsiteY4" fmla="*/ 76200 h 254000"/>
              <a:gd name="connsiteX5" fmla="*/ 152400 w 190573"/>
              <a:gd name="connsiteY5" fmla="*/ 38100 h 254000"/>
              <a:gd name="connsiteX6" fmla="*/ 190500 w 190573"/>
              <a:gd name="connsiteY6" fmla="*/ 0 h 25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73" h="254000">
                <a:moveTo>
                  <a:pt x="0" y="254000"/>
                </a:moveTo>
                <a:cubicBezTo>
                  <a:pt x="8467" y="232833"/>
                  <a:pt x="17395" y="211846"/>
                  <a:pt x="25400" y="190500"/>
                </a:cubicBezTo>
                <a:cubicBezTo>
                  <a:pt x="30100" y="177965"/>
                  <a:pt x="32113" y="164374"/>
                  <a:pt x="38100" y="152400"/>
                </a:cubicBezTo>
                <a:cubicBezTo>
                  <a:pt x="44926" y="138748"/>
                  <a:pt x="56674" y="127952"/>
                  <a:pt x="63500" y="114300"/>
                </a:cubicBezTo>
                <a:cubicBezTo>
                  <a:pt x="69487" y="102326"/>
                  <a:pt x="67837" y="86653"/>
                  <a:pt x="76200" y="76200"/>
                </a:cubicBezTo>
                <a:cubicBezTo>
                  <a:pt x="100464" y="45870"/>
                  <a:pt x="121724" y="53438"/>
                  <a:pt x="152400" y="38100"/>
                </a:cubicBezTo>
                <a:cubicBezTo>
                  <a:pt x="194022" y="17289"/>
                  <a:pt x="190500" y="26040"/>
                  <a:pt x="190500" y="0"/>
                </a:cubicBezTo>
              </a:path>
            </a:pathLst>
          </a:cu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/>
          </a:p>
        </p:txBody>
      </p:sp>
      <p:sp>
        <p:nvSpPr>
          <p:cNvPr id="64" name="Овал 63"/>
          <p:cNvSpPr/>
          <p:nvPr/>
        </p:nvSpPr>
        <p:spPr bwMode="auto">
          <a:xfrm>
            <a:off x="743595" y="3489026"/>
            <a:ext cx="143825" cy="131387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65" name="Полилиния 64"/>
          <p:cNvSpPr/>
          <p:nvPr/>
        </p:nvSpPr>
        <p:spPr>
          <a:xfrm>
            <a:off x="7008200" y="5239579"/>
            <a:ext cx="1130300" cy="431800"/>
          </a:xfrm>
          <a:custGeom>
            <a:avLst/>
            <a:gdLst>
              <a:gd name="connsiteX0" fmla="*/ 1130300 w 1130300"/>
              <a:gd name="connsiteY0" fmla="*/ 0 h 431800"/>
              <a:gd name="connsiteX1" fmla="*/ 1041400 w 1130300"/>
              <a:gd name="connsiteY1" fmla="*/ 12700 h 431800"/>
              <a:gd name="connsiteX2" fmla="*/ 762000 w 1130300"/>
              <a:gd name="connsiteY2" fmla="*/ 38100 h 431800"/>
              <a:gd name="connsiteX3" fmla="*/ 711200 w 1130300"/>
              <a:gd name="connsiteY3" fmla="*/ 50800 h 431800"/>
              <a:gd name="connsiteX4" fmla="*/ 635000 w 1130300"/>
              <a:gd name="connsiteY4" fmla="*/ 76200 h 431800"/>
              <a:gd name="connsiteX5" fmla="*/ 622300 w 1130300"/>
              <a:gd name="connsiteY5" fmla="*/ 114300 h 431800"/>
              <a:gd name="connsiteX6" fmla="*/ 533400 w 1130300"/>
              <a:gd name="connsiteY6" fmla="*/ 228600 h 431800"/>
              <a:gd name="connsiteX7" fmla="*/ 457200 w 1130300"/>
              <a:gd name="connsiteY7" fmla="*/ 279400 h 431800"/>
              <a:gd name="connsiteX8" fmla="*/ 419100 w 1130300"/>
              <a:gd name="connsiteY8" fmla="*/ 304800 h 431800"/>
              <a:gd name="connsiteX9" fmla="*/ 381000 w 1130300"/>
              <a:gd name="connsiteY9" fmla="*/ 330200 h 431800"/>
              <a:gd name="connsiteX10" fmla="*/ 342900 w 1130300"/>
              <a:gd name="connsiteY10" fmla="*/ 342900 h 431800"/>
              <a:gd name="connsiteX11" fmla="*/ 241300 w 1130300"/>
              <a:gd name="connsiteY11" fmla="*/ 368300 h 431800"/>
              <a:gd name="connsiteX12" fmla="*/ 127000 w 1130300"/>
              <a:gd name="connsiteY12" fmla="*/ 419100 h 431800"/>
              <a:gd name="connsiteX13" fmla="*/ 88900 w 1130300"/>
              <a:gd name="connsiteY13" fmla="*/ 431800 h 431800"/>
              <a:gd name="connsiteX14" fmla="*/ 0 w 1130300"/>
              <a:gd name="connsiteY14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30300" h="431800">
                <a:moveTo>
                  <a:pt x="1130300" y="0"/>
                </a:moveTo>
                <a:cubicBezTo>
                  <a:pt x="1100667" y="4233"/>
                  <a:pt x="1071211" y="9990"/>
                  <a:pt x="1041400" y="12700"/>
                </a:cubicBezTo>
                <a:cubicBezTo>
                  <a:pt x="900673" y="25493"/>
                  <a:pt x="876441" y="17292"/>
                  <a:pt x="762000" y="38100"/>
                </a:cubicBezTo>
                <a:cubicBezTo>
                  <a:pt x="744827" y="41222"/>
                  <a:pt x="727918" y="45784"/>
                  <a:pt x="711200" y="50800"/>
                </a:cubicBezTo>
                <a:cubicBezTo>
                  <a:pt x="685555" y="58493"/>
                  <a:pt x="635000" y="76200"/>
                  <a:pt x="635000" y="76200"/>
                </a:cubicBezTo>
                <a:cubicBezTo>
                  <a:pt x="630767" y="88900"/>
                  <a:pt x="628801" y="102598"/>
                  <a:pt x="622300" y="114300"/>
                </a:cubicBezTo>
                <a:cubicBezTo>
                  <a:pt x="601423" y="151878"/>
                  <a:pt x="569619" y="200430"/>
                  <a:pt x="533400" y="228600"/>
                </a:cubicBezTo>
                <a:cubicBezTo>
                  <a:pt x="509303" y="247342"/>
                  <a:pt x="482600" y="262467"/>
                  <a:pt x="457200" y="279400"/>
                </a:cubicBezTo>
                <a:lnTo>
                  <a:pt x="419100" y="304800"/>
                </a:lnTo>
                <a:cubicBezTo>
                  <a:pt x="406400" y="313267"/>
                  <a:pt x="395480" y="325373"/>
                  <a:pt x="381000" y="330200"/>
                </a:cubicBezTo>
                <a:cubicBezTo>
                  <a:pt x="368300" y="334433"/>
                  <a:pt x="355815" y="339378"/>
                  <a:pt x="342900" y="342900"/>
                </a:cubicBezTo>
                <a:cubicBezTo>
                  <a:pt x="309221" y="352085"/>
                  <a:pt x="241300" y="368300"/>
                  <a:pt x="241300" y="368300"/>
                </a:cubicBezTo>
                <a:cubicBezTo>
                  <a:pt x="180923" y="408552"/>
                  <a:pt x="217680" y="388873"/>
                  <a:pt x="127000" y="419100"/>
                </a:cubicBezTo>
                <a:cubicBezTo>
                  <a:pt x="114300" y="423333"/>
                  <a:pt x="102287" y="431800"/>
                  <a:pt x="88900" y="431800"/>
                </a:cubicBezTo>
                <a:lnTo>
                  <a:pt x="0" y="431800"/>
                </a:lnTo>
              </a:path>
            </a:pathLst>
          </a:cu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/>
          </a:p>
        </p:txBody>
      </p:sp>
      <p:sp>
        <p:nvSpPr>
          <p:cNvPr id="66" name="Овал 65"/>
          <p:cNvSpPr/>
          <p:nvPr/>
        </p:nvSpPr>
        <p:spPr bwMode="auto">
          <a:xfrm>
            <a:off x="6873806" y="5603996"/>
            <a:ext cx="195765" cy="178835"/>
          </a:xfrm>
          <a:prstGeom prst="ellipse">
            <a:avLst/>
          </a:prstGeom>
          <a:solidFill>
            <a:srgbClr val="080808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67" name="Овал 66"/>
          <p:cNvSpPr/>
          <p:nvPr/>
        </p:nvSpPr>
        <p:spPr bwMode="auto">
          <a:xfrm>
            <a:off x="8067485" y="5148389"/>
            <a:ext cx="195765" cy="178835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68" name="Овал 67"/>
          <p:cNvSpPr/>
          <p:nvPr/>
        </p:nvSpPr>
        <p:spPr bwMode="auto">
          <a:xfrm>
            <a:off x="997733" y="3201536"/>
            <a:ext cx="143825" cy="131387"/>
          </a:xfrm>
          <a:prstGeom prst="ellipse">
            <a:avLst/>
          </a:prstGeom>
          <a:solidFill>
            <a:srgbClr val="080808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400">
              <a:solidFill>
                <a:prstClr val="white"/>
              </a:solidFill>
            </a:endParaRPr>
          </a:p>
        </p:txBody>
      </p:sp>
      <p:sp>
        <p:nvSpPr>
          <p:cNvPr id="70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</p:spTree>
    <p:extLst>
      <p:ext uri="{BB962C8B-B14F-4D97-AF65-F5344CB8AC3E}">
        <p14:creationId xmlns:p14="http://schemas.microsoft.com/office/powerpoint/2010/main" val="87364375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8"/>
          <p:cNvSpPr/>
          <p:nvPr/>
        </p:nvSpPr>
        <p:spPr>
          <a:xfrm>
            <a:off x="6768137" y="3157315"/>
            <a:ext cx="2186609" cy="1325847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5</a:t>
            </a:fld>
            <a:endParaRPr lang="ru-RU" altLang="ru-RU"/>
          </a:p>
        </p:txBody>
      </p:sp>
      <p:graphicFrame>
        <p:nvGraphicFramePr>
          <p:cNvPr id="4" name="Диаграмма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9480769"/>
              </p:ext>
            </p:extLst>
          </p:nvPr>
        </p:nvGraphicFramePr>
        <p:xfrm>
          <a:off x="381966" y="2255705"/>
          <a:ext cx="6386171" cy="39663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381966" y="1050543"/>
            <a:ext cx="7896225" cy="344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80000"/>
              </a:lnSpc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Container transportations via Transsib (TEU)</a:t>
            </a: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049338" y="1867773"/>
            <a:ext cx="5051426" cy="344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lnSpc>
                <a:spcPct val="80000"/>
              </a:lnSpc>
              <a:defRPr/>
            </a:pPr>
            <a:r>
              <a:rPr lang="en-US" altLang="ru-RU" sz="2000" dirty="0" smtClean="0">
                <a:solidFill>
                  <a:srgbClr val="FF0000"/>
                </a:solidFill>
                <a:latin typeface="Calibri" panose="020F0502020204030204" pitchFamily="34" charset="0"/>
              </a:rPr>
              <a:t>Transit container transportations via Transsib</a:t>
            </a:r>
            <a:endParaRPr lang="en-US" altLang="ru-RU" sz="2000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6876880" y="3401662"/>
            <a:ext cx="1969122" cy="837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eaLnBrk="1" hangingPunct="1">
              <a:lnSpc>
                <a:spcPct val="80000"/>
              </a:lnSpc>
              <a:defRPr/>
            </a:pPr>
            <a:r>
              <a:rPr lang="en-US" altLang="ru-RU" sz="2000" dirty="0" smtClean="0">
                <a:solidFill>
                  <a:schemeClr val="bg1"/>
                </a:solidFill>
                <a:latin typeface="Calibri" panose="020F0502020204030204" pitchFamily="34" charset="0"/>
              </a:rPr>
              <a:t>Total via Transsib in 2014</a:t>
            </a:r>
          </a:p>
          <a:p>
            <a:pPr algn="ctr" eaLnBrk="1" hangingPunct="1">
              <a:lnSpc>
                <a:spcPct val="80000"/>
              </a:lnSpc>
              <a:defRPr/>
            </a:pPr>
            <a:r>
              <a:rPr lang="en-US" altLang="ru-RU" sz="20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726 000 TEU</a:t>
            </a:r>
            <a:endParaRPr lang="en-US" altLang="ru-RU" sz="2000" b="1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291988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/>
        </p:nvSpPr>
        <p:spPr>
          <a:xfrm>
            <a:off x="7045192" y="2289830"/>
            <a:ext cx="1737276" cy="297023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6</a:t>
            </a:fld>
            <a:endParaRPr lang="ru-RU" altLang="ru-RU"/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314227" y="956304"/>
            <a:ext cx="8339138" cy="34471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sz="2000" b="1" dirty="0">
                <a:solidFill>
                  <a:srgbClr val="FF0000"/>
                </a:solidFill>
                <a:latin typeface="Calibri" panose="020F0502020204030204" pitchFamily="34" charset="0"/>
              </a:rPr>
              <a:t>Russia – APR </a:t>
            </a:r>
            <a:r>
              <a:rPr lang="en-US" altLang="ru-RU" sz="20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countries </a:t>
            </a: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transit </a:t>
            </a: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transportations, TEU</a:t>
            </a:r>
          </a:p>
        </p:txBody>
      </p:sp>
      <p:graphicFrame>
        <p:nvGraphicFramePr>
          <p:cNvPr id="10" name="Диаграмма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4335238"/>
              </p:ext>
            </p:extLst>
          </p:nvPr>
        </p:nvGraphicFramePr>
        <p:xfrm>
          <a:off x="0" y="1621287"/>
          <a:ext cx="5801497" cy="43036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5266821" y="2400470"/>
            <a:ext cx="699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  <a:latin typeface="Calibri" pitchFamily="34" charset="0"/>
              </a:rPr>
              <a:t>+98%</a:t>
            </a:r>
            <a:endParaRPr lang="ru-RU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266821" y="5001371"/>
            <a:ext cx="8194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  <a:latin typeface="Calibri" pitchFamily="34" charset="0"/>
              </a:rPr>
              <a:t>+102%</a:t>
            </a:r>
            <a:endParaRPr lang="ru-RU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97872" y="3773119"/>
            <a:ext cx="5854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  <a:latin typeface="Calibri" pitchFamily="34" charset="0"/>
              </a:rPr>
              <a:t>+4%</a:t>
            </a:r>
            <a:endParaRPr lang="ru-RU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16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33321" y="2397740"/>
            <a:ext cx="1961017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solidFill>
                  <a:schemeClr val="bg1"/>
                </a:solidFill>
                <a:latin typeface="Calibri" panose="020F0502020204030204" pitchFamily="34" charset="0"/>
              </a:rPr>
              <a:t>Clients:</a:t>
            </a:r>
          </a:p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VW</a:t>
            </a:r>
            <a:r>
              <a:rPr lang="ru-RU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 </a:t>
            </a:r>
            <a:endParaRPr lang="en-US" sz="2400" dirty="0" smtClean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BMW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HP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ABB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LG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Samsung </a:t>
            </a:r>
            <a:endParaRPr lang="ru-RU" sz="24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6437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/>
              <a:pPr>
                <a:defRPr/>
              </a:pPr>
              <a:t>7</a:t>
            </a:fld>
            <a:endParaRPr lang="ru-RU" altLang="ru-RU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966" y="1112216"/>
            <a:ext cx="8006660" cy="5337774"/>
          </a:xfrm>
          <a:prstGeom prst="rect">
            <a:avLst/>
          </a:prstGeom>
        </p:spPr>
      </p:pic>
      <p:sp>
        <p:nvSpPr>
          <p:cNvPr id="4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</p:spTree>
    <p:extLst>
      <p:ext uri="{BB962C8B-B14F-4D97-AF65-F5344CB8AC3E}">
        <p14:creationId xmlns:p14="http://schemas.microsoft.com/office/powerpoint/2010/main" val="208283523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96" r="39637"/>
          <a:stretch/>
        </p:blipFill>
        <p:spPr>
          <a:xfrm>
            <a:off x="4876800" y="1638282"/>
            <a:ext cx="3931074" cy="4871035"/>
          </a:xfrm>
          <a:prstGeom prst="rect">
            <a:avLst/>
          </a:prstGeom>
        </p:spPr>
      </p:pic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>
                <a:solidFill>
                  <a:schemeClr val="bg1"/>
                </a:solidFill>
              </a:rPr>
              <a:pPr>
                <a:defRPr/>
              </a:pPr>
              <a:t>8</a:t>
            </a:fld>
            <a:endParaRPr lang="ru-RU" altLang="ru-RU" dirty="0">
              <a:solidFill>
                <a:schemeClr val="bg1"/>
              </a:solidFill>
            </a:endParaRPr>
          </a:p>
        </p:txBody>
      </p:sp>
      <p:sp>
        <p:nvSpPr>
          <p:cNvPr id="4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314227" y="956304"/>
            <a:ext cx="8339138" cy="34471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sz="20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Risk factors </a:t>
            </a: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of unsafety and unsecure freight transportations</a:t>
            </a: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314227" y="1540531"/>
            <a:ext cx="4337286" cy="5016758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Economic crisis enhancement.</a:t>
            </a: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Easy </a:t>
            </a: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of </a:t>
            </a: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access</a:t>
            </a:r>
            <a:r>
              <a:rPr lang="ru-RU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 </a:t>
            </a: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to commercial information</a:t>
            </a: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I</a:t>
            </a: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dentification </a:t>
            </a: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of goods </a:t>
            </a: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simplicity</a:t>
            </a: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Existing technology for control</a:t>
            </a: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Dissociated security actions</a:t>
            </a: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Absence of </a:t>
            </a: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full financial responsibility</a:t>
            </a: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Customs check</a:t>
            </a: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Unsecured monitoring device use</a:t>
            </a: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  <a:p>
            <a:pPr marL="457200" indent="-457200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AutoNum type="arabicPeriod"/>
              <a:defRPr/>
            </a:pPr>
            <a:r>
              <a:rPr lang="en-US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Absence of unified international legal base</a:t>
            </a:r>
            <a:endParaRPr lang="en-US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701148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80F2D-E554-470C-BDB3-8DBE433F84C3}" type="slidenum">
              <a:rPr lang="ru-RU" altLang="ru-RU" smtClean="0">
                <a:latin typeface="Calibri" panose="020F0502020204030204" pitchFamily="34" charset="0"/>
              </a:rPr>
              <a:pPr>
                <a:defRPr/>
              </a:pPr>
              <a:t>9</a:t>
            </a:fld>
            <a:endParaRPr lang="ru-RU" altLang="ru-RU">
              <a:latin typeface="Calibri" panose="020F0502020204030204" pitchFamily="34" charset="0"/>
            </a:endParaRPr>
          </a:p>
        </p:txBody>
      </p:sp>
      <p:sp>
        <p:nvSpPr>
          <p:cNvPr id="3" name="TextBox 6"/>
          <p:cNvSpPr txBox="1">
            <a:spLocks noChangeArrowheads="1"/>
          </p:cNvSpPr>
          <p:nvPr/>
        </p:nvSpPr>
        <p:spPr bwMode="auto">
          <a:xfrm>
            <a:off x="381966" y="83505"/>
            <a:ext cx="6171234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ru-RU" dirty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CCTT practical activity in providing security of freight, transported by railway transport via Euro-Asian service</a:t>
            </a: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7" t="9451" r="11742" b="15165"/>
          <a:stretch/>
        </p:blipFill>
        <p:spPr>
          <a:xfrm>
            <a:off x="177701" y="3981794"/>
            <a:ext cx="1816594" cy="2585444"/>
          </a:xfrm>
          <a:prstGeom prst="rect">
            <a:avLst/>
          </a:prstGeom>
        </p:spPr>
      </p:pic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2872008" y="2955633"/>
            <a:ext cx="591746" cy="59336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3542977" y="2955633"/>
            <a:ext cx="593363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sp>
        <p:nvSpPr>
          <p:cNvPr id="10" name="Rectangle 1436"/>
          <p:cNvSpPr>
            <a:spLocks noChangeArrowheads="1"/>
          </p:cNvSpPr>
          <p:nvPr/>
        </p:nvSpPr>
        <p:spPr bwMode="auto">
          <a:xfrm>
            <a:off x="677470" y="1941769"/>
            <a:ext cx="105835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b="1" dirty="0" err="1" smtClean="0">
                <a:solidFill>
                  <a:schemeClr val="accent6"/>
                </a:solidFill>
                <a:latin typeface="Calibri" panose="020F0502020204030204" pitchFamily="34" charset="0"/>
                <a:cs typeface="Arial" pitchFamily="34" charset="0"/>
              </a:rPr>
              <a:t>Iletsk</a:t>
            </a:r>
            <a:r>
              <a:rPr lang="ru-RU" b="1" dirty="0" smtClean="0">
                <a:solidFill>
                  <a:schemeClr val="accent6"/>
                </a:solidFill>
                <a:latin typeface="Calibri" panose="020F0502020204030204" pitchFamily="34" charset="0"/>
                <a:cs typeface="Arial" pitchFamily="34" charset="0"/>
              </a:rPr>
              <a:t>-1</a:t>
            </a:r>
            <a:endParaRPr kumimoji="0" lang="en-US" sz="4400" b="1" i="0" u="none" strike="noStrike" cap="none" normalizeH="0" baseline="0" dirty="0" smtClean="0">
              <a:ln>
                <a:noFill/>
              </a:ln>
              <a:solidFill>
                <a:schemeClr val="accent6"/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sp>
        <p:nvSpPr>
          <p:cNvPr id="11" name="Isosceles Triangle 40"/>
          <p:cNvSpPr/>
          <p:nvPr/>
        </p:nvSpPr>
        <p:spPr>
          <a:xfrm rot="5400000">
            <a:off x="479947" y="2337086"/>
            <a:ext cx="152682" cy="131623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accent5"/>
              </a:solidFill>
              <a:latin typeface="Calibri" panose="020F0502020204030204" pitchFamily="34" charset="0"/>
            </a:endParaRPr>
          </a:p>
        </p:txBody>
      </p:sp>
      <p:sp>
        <p:nvSpPr>
          <p:cNvPr id="12" name="Rectangle 1436"/>
          <p:cNvSpPr>
            <a:spLocks noChangeArrowheads="1"/>
          </p:cNvSpPr>
          <p:nvPr/>
        </p:nvSpPr>
        <p:spPr bwMode="auto">
          <a:xfrm>
            <a:off x="2830173" y="1128874"/>
            <a:ext cx="125902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dirty="0" smtClean="0">
                <a:solidFill>
                  <a:schemeClr val="bg1">
                    <a:lumMod val="25000"/>
                  </a:schemeClr>
                </a:solidFill>
                <a:latin typeface="Calibri" panose="020F0502020204030204" pitchFamily="34" charset="0"/>
                <a:cs typeface="Arial" pitchFamily="34" charset="0"/>
              </a:rPr>
              <a:t>From China</a:t>
            </a:r>
            <a:endParaRPr kumimoji="0" lang="en-US" sz="3200" i="0" u="none" strike="noStrike" cap="none" normalizeH="0" baseline="0" dirty="0" smtClean="0">
              <a:ln>
                <a:noFill/>
              </a:ln>
              <a:solidFill>
                <a:schemeClr val="bg1">
                  <a:lumMod val="25000"/>
                </a:schemeClr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sp>
        <p:nvSpPr>
          <p:cNvPr id="13" name="Rectangle 1436"/>
          <p:cNvSpPr>
            <a:spLocks noChangeArrowheads="1"/>
          </p:cNvSpPr>
          <p:nvPr/>
        </p:nvSpPr>
        <p:spPr bwMode="auto">
          <a:xfrm>
            <a:off x="2877533" y="2665363"/>
            <a:ext cx="70955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smtClean="0">
                <a:solidFill>
                  <a:srgbClr val="7E858E"/>
                </a:solidFill>
                <a:latin typeface="Calibri" panose="020F0502020204030204" pitchFamily="34" charset="0"/>
                <a:cs typeface="Arial" pitchFamily="34" charset="0"/>
              </a:rPr>
              <a:t>Orenburg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grpSp>
        <p:nvGrpSpPr>
          <p:cNvPr id="14" name="Group 3"/>
          <p:cNvGrpSpPr/>
          <p:nvPr/>
        </p:nvGrpSpPr>
        <p:grpSpPr>
          <a:xfrm>
            <a:off x="1985253" y="2089032"/>
            <a:ext cx="653868" cy="593362"/>
            <a:chOff x="2212558" y="777088"/>
            <a:chExt cx="653868" cy="593362"/>
          </a:xfrm>
        </p:grpSpPr>
        <p:sp>
          <p:nvSpPr>
            <p:cNvPr id="15" name="Rectangle 7"/>
            <p:cNvSpPr>
              <a:spLocks noChangeArrowheads="1"/>
            </p:cNvSpPr>
            <p:nvPr/>
          </p:nvSpPr>
          <p:spPr bwMode="auto">
            <a:xfrm>
              <a:off x="2244030" y="777088"/>
              <a:ext cx="593363" cy="5933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alibri" panose="020F0502020204030204" pitchFamily="34" charset="0"/>
              </a:endParaRPr>
            </a:p>
          </p:txBody>
        </p:sp>
        <p:pic>
          <p:nvPicPr>
            <p:cNvPr id="16" name="Picture 29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212558" y="856898"/>
              <a:ext cx="653868" cy="367498"/>
            </a:xfrm>
            <a:prstGeom prst="rect">
              <a:avLst/>
            </a:prstGeom>
          </p:spPr>
        </p:pic>
      </p:grp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4903305" y="5153328"/>
            <a:ext cx="593363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sp>
        <p:nvSpPr>
          <p:cNvPr id="18" name="Rectangle 12"/>
          <p:cNvSpPr>
            <a:spLocks noChangeArrowheads="1"/>
          </p:cNvSpPr>
          <p:nvPr/>
        </p:nvSpPr>
        <p:spPr bwMode="auto">
          <a:xfrm>
            <a:off x="5577507" y="5153328"/>
            <a:ext cx="591746" cy="59336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sp>
        <p:nvSpPr>
          <p:cNvPr id="19" name="Rectangle 13"/>
          <p:cNvSpPr>
            <a:spLocks noChangeArrowheads="1"/>
          </p:cNvSpPr>
          <p:nvPr/>
        </p:nvSpPr>
        <p:spPr bwMode="auto">
          <a:xfrm>
            <a:off x="6259794" y="5153328"/>
            <a:ext cx="593363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dirty="0">
              <a:latin typeface="Calibri" panose="020F0502020204030204" pitchFamily="34" charset="0"/>
            </a:endParaRPr>
          </a:p>
        </p:txBody>
      </p:sp>
      <p:sp>
        <p:nvSpPr>
          <p:cNvPr id="20" name="Rectangle 14"/>
          <p:cNvSpPr>
            <a:spLocks noChangeArrowheads="1"/>
          </p:cNvSpPr>
          <p:nvPr/>
        </p:nvSpPr>
        <p:spPr bwMode="auto">
          <a:xfrm>
            <a:off x="6259794" y="5153328"/>
            <a:ext cx="593363" cy="59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sp>
        <p:nvSpPr>
          <p:cNvPr id="21" name="Rectangle 15"/>
          <p:cNvSpPr>
            <a:spLocks noChangeArrowheads="1"/>
          </p:cNvSpPr>
          <p:nvPr/>
        </p:nvSpPr>
        <p:spPr bwMode="auto">
          <a:xfrm>
            <a:off x="4896838" y="4078161"/>
            <a:ext cx="593363" cy="56911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7135923" y="6036156"/>
            <a:ext cx="593363" cy="593243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dirty="0">
              <a:latin typeface="Calibri" panose="020F0502020204030204" pitchFamily="34" charset="0"/>
            </a:endParaRPr>
          </a:p>
        </p:txBody>
      </p:sp>
      <p:sp>
        <p:nvSpPr>
          <p:cNvPr id="27" name="Freeform 6"/>
          <p:cNvSpPr>
            <a:spLocks/>
          </p:cNvSpPr>
          <p:nvPr/>
        </p:nvSpPr>
        <p:spPr bwMode="auto">
          <a:xfrm>
            <a:off x="6509292" y="2503393"/>
            <a:ext cx="341668" cy="371496"/>
          </a:xfrm>
          <a:custGeom>
            <a:avLst/>
            <a:gdLst>
              <a:gd name="T0" fmla="*/ 350 w 363"/>
              <a:gd name="T1" fmla="*/ 155 h 434"/>
              <a:gd name="T2" fmla="*/ 37 w 363"/>
              <a:gd name="T3" fmla="*/ 130 h 434"/>
              <a:gd name="T4" fmla="*/ 0 w 363"/>
              <a:gd name="T5" fmla="*/ 143 h 434"/>
              <a:gd name="T6" fmla="*/ 73 w 363"/>
              <a:gd name="T7" fmla="*/ 431 h 434"/>
              <a:gd name="T8" fmla="*/ 114 w 363"/>
              <a:gd name="T9" fmla="*/ 431 h 434"/>
              <a:gd name="T10" fmla="*/ 78 w 363"/>
              <a:gd name="T11" fmla="*/ 290 h 434"/>
              <a:gd name="T12" fmla="*/ 358 w 363"/>
              <a:gd name="T13" fmla="*/ 163 h 434"/>
              <a:gd name="T14" fmla="*/ 350 w 363"/>
              <a:gd name="T15" fmla="*/ 155 h 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3" h="434">
                <a:moveTo>
                  <a:pt x="350" y="155"/>
                </a:moveTo>
                <a:cubicBezTo>
                  <a:pt x="121" y="246"/>
                  <a:pt x="214" y="0"/>
                  <a:pt x="37" y="130"/>
                </a:cubicBezTo>
                <a:cubicBezTo>
                  <a:pt x="0" y="143"/>
                  <a:pt x="0" y="143"/>
                  <a:pt x="0" y="143"/>
                </a:cubicBezTo>
                <a:cubicBezTo>
                  <a:pt x="73" y="431"/>
                  <a:pt x="73" y="431"/>
                  <a:pt x="73" y="431"/>
                </a:cubicBezTo>
                <a:cubicBezTo>
                  <a:pt x="114" y="431"/>
                  <a:pt x="114" y="431"/>
                  <a:pt x="114" y="431"/>
                </a:cubicBezTo>
                <a:cubicBezTo>
                  <a:pt x="78" y="290"/>
                  <a:pt x="78" y="290"/>
                  <a:pt x="78" y="290"/>
                </a:cubicBezTo>
                <a:cubicBezTo>
                  <a:pt x="236" y="158"/>
                  <a:pt x="172" y="434"/>
                  <a:pt x="358" y="163"/>
                </a:cubicBezTo>
                <a:cubicBezTo>
                  <a:pt x="363" y="157"/>
                  <a:pt x="357" y="152"/>
                  <a:pt x="350" y="1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cxnSp>
        <p:nvCxnSpPr>
          <p:cNvPr id="28" name="Straight Connector 69"/>
          <p:cNvCxnSpPr/>
          <p:nvPr/>
        </p:nvCxnSpPr>
        <p:spPr>
          <a:xfrm flipH="1">
            <a:off x="312777" y="3929161"/>
            <a:ext cx="8215064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76"/>
          <p:cNvCxnSpPr/>
          <p:nvPr/>
        </p:nvCxnSpPr>
        <p:spPr>
          <a:xfrm flipH="1">
            <a:off x="312777" y="2016531"/>
            <a:ext cx="8215064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1436"/>
          <p:cNvSpPr>
            <a:spLocks noChangeArrowheads="1"/>
          </p:cNvSpPr>
          <p:nvPr/>
        </p:nvSpPr>
        <p:spPr bwMode="auto">
          <a:xfrm>
            <a:off x="4884867" y="4716199"/>
            <a:ext cx="128010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err="1" smtClean="0">
                <a:solidFill>
                  <a:srgbClr val="7E858E"/>
                </a:solidFill>
                <a:latin typeface="Calibri" panose="020F0502020204030204" pitchFamily="34" charset="0"/>
                <a:cs typeface="Arial" pitchFamily="34" charset="0"/>
              </a:rPr>
              <a:t>Bezymyanka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sp>
        <p:nvSpPr>
          <p:cNvPr id="32" name="Rectangle 1436"/>
          <p:cNvSpPr>
            <a:spLocks noChangeArrowheads="1"/>
          </p:cNvSpPr>
          <p:nvPr/>
        </p:nvSpPr>
        <p:spPr bwMode="auto">
          <a:xfrm>
            <a:off x="5621954" y="6007450"/>
            <a:ext cx="764501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err="1" smtClean="0">
                <a:solidFill>
                  <a:srgbClr val="7E858E"/>
                </a:solidFill>
                <a:latin typeface="Calibri" panose="020F0502020204030204" pitchFamily="34" charset="0"/>
                <a:cs typeface="Arial" pitchFamily="34" charset="0"/>
              </a:rPr>
              <a:t>Oktyabrsk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sp>
        <p:nvSpPr>
          <p:cNvPr id="33" name="Rectangle 1436"/>
          <p:cNvSpPr>
            <a:spLocks noChangeArrowheads="1"/>
          </p:cNvSpPr>
          <p:nvPr/>
        </p:nvSpPr>
        <p:spPr bwMode="auto">
          <a:xfrm>
            <a:off x="7865070" y="5760890"/>
            <a:ext cx="845341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smtClean="0">
                <a:solidFill>
                  <a:srgbClr val="7E858E"/>
                </a:solidFill>
                <a:latin typeface="Calibri" panose="020F0502020204030204" pitchFamily="34" charset="0"/>
                <a:cs typeface="Arial" pitchFamily="34" charset="0"/>
              </a:rPr>
              <a:t>Syzran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4884867" y="2946243"/>
            <a:ext cx="593363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sp>
        <p:nvSpPr>
          <p:cNvPr id="35" name="Oval 109"/>
          <p:cNvSpPr/>
          <p:nvPr/>
        </p:nvSpPr>
        <p:spPr>
          <a:xfrm>
            <a:off x="1824415" y="2314711"/>
            <a:ext cx="122698" cy="12269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>
              <a:latin typeface="Calibri" panose="020F0502020204030204" pitchFamily="34" charset="0"/>
            </a:endParaRPr>
          </a:p>
        </p:txBody>
      </p:sp>
      <p:cxnSp>
        <p:nvCxnSpPr>
          <p:cNvPr id="37" name="Straight Connector 114"/>
          <p:cNvCxnSpPr/>
          <p:nvPr/>
        </p:nvCxnSpPr>
        <p:spPr>
          <a:xfrm flipV="1">
            <a:off x="6976436" y="6035499"/>
            <a:ext cx="0" cy="209726"/>
          </a:xfrm>
          <a:prstGeom prst="line">
            <a:avLst/>
          </a:prstGeom>
          <a:ln>
            <a:solidFill>
              <a:srgbClr val="C0000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117"/>
          <p:cNvCxnSpPr/>
          <p:nvPr/>
        </p:nvCxnSpPr>
        <p:spPr>
          <a:xfrm>
            <a:off x="1904515" y="3643168"/>
            <a:ext cx="2502790" cy="0"/>
          </a:xfrm>
          <a:prstGeom prst="line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119"/>
          <p:cNvSpPr/>
          <p:nvPr/>
        </p:nvSpPr>
        <p:spPr>
          <a:xfrm>
            <a:off x="4488711" y="3587494"/>
            <a:ext cx="122698" cy="12269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>
              <a:latin typeface="Calibri" panose="020F0502020204030204" pitchFamily="34" charset="0"/>
            </a:endParaRPr>
          </a:p>
        </p:txBody>
      </p:sp>
      <p:cxnSp>
        <p:nvCxnSpPr>
          <p:cNvPr id="40" name="Straight Connector 122"/>
          <p:cNvCxnSpPr/>
          <p:nvPr/>
        </p:nvCxnSpPr>
        <p:spPr>
          <a:xfrm flipV="1">
            <a:off x="4689854" y="3977142"/>
            <a:ext cx="908409" cy="8138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128"/>
          <p:cNvSpPr/>
          <p:nvPr/>
        </p:nvSpPr>
        <p:spPr>
          <a:xfrm>
            <a:off x="5496668" y="3587494"/>
            <a:ext cx="122698" cy="12269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>
              <a:latin typeface="Calibri" panose="020F0502020204030204" pitchFamily="34" charset="0"/>
            </a:endParaRPr>
          </a:p>
        </p:txBody>
      </p:sp>
      <p:cxnSp>
        <p:nvCxnSpPr>
          <p:cNvPr id="43" name="Straight Connector 136"/>
          <p:cNvCxnSpPr>
            <a:stCxn id="39" idx="6"/>
          </p:cNvCxnSpPr>
          <p:nvPr/>
        </p:nvCxnSpPr>
        <p:spPr>
          <a:xfrm flipV="1">
            <a:off x="4611409" y="3643168"/>
            <a:ext cx="842968" cy="5675"/>
          </a:xfrm>
          <a:prstGeom prst="line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141"/>
          <p:cNvCxnSpPr/>
          <p:nvPr/>
        </p:nvCxnSpPr>
        <p:spPr>
          <a:xfrm>
            <a:off x="4720918" y="5883630"/>
            <a:ext cx="2130042" cy="14567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Arc 143"/>
          <p:cNvSpPr/>
          <p:nvPr/>
        </p:nvSpPr>
        <p:spPr>
          <a:xfrm>
            <a:off x="6707857" y="5901209"/>
            <a:ext cx="268579" cy="268579"/>
          </a:xfrm>
          <a:prstGeom prst="arc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600">
              <a:latin typeface="Calibri" panose="020F0502020204030204" pitchFamily="34" charset="0"/>
            </a:endParaRPr>
          </a:p>
        </p:txBody>
      </p:sp>
      <p:grpSp>
        <p:nvGrpSpPr>
          <p:cNvPr id="49" name="Group 2"/>
          <p:cNvGrpSpPr/>
          <p:nvPr/>
        </p:nvGrpSpPr>
        <p:grpSpPr>
          <a:xfrm>
            <a:off x="4217180" y="2955633"/>
            <a:ext cx="593363" cy="593362"/>
            <a:chOff x="4444485" y="1643689"/>
            <a:chExt cx="593363" cy="593362"/>
          </a:xfrm>
        </p:grpSpPr>
        <p:sp>
          <p:nvSpPr>
            <p:cNvPr id="50" name="Rectangle 10"/>
            <p:cNvSpPr>
              <a:spLocks noChangeArrowheads="1"/>
            </p:cNvSpPr>
            <p:nvPr/>
          </p:nvSpPr>
          <p:spPr bwMode="auto">
            <a:xfrm>
              <a:off x="4444485" y="1643689"/>
              <a:ext cx="593363" cy="5933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alibri" panose="020F0502020204030204" pitchFamily="34" charset="0"/>
              </a:endParaRPr>
            </a:p>
          </p:txBody>
        </p:sp>
        <p:sp>
          <p:nvSpPr>
            <p:cNvPr id="51" name="Freeform 146"/>
            <p:cNvSpPr/>
            <p:nvPr/>
          </p:nvSpPr>
          <p:spPr>
            <a:xfrm>
              <a:off x="4634610" y="1792711"/>
              <a:ext cx="238755" cy="227707"/>
            </a:xfrm>
            <a:custGeom>
              <a:avLst/>
              <a:gdLst/>
              <a:ahLst/>
              <a:cxnLst/>
              <a:rect l="l" t="t" r="r" b="b"/>
              <a:pathLst>
                <a:path w="212272" h="202449">
                  <a:moveTo>
                    <a:pt x="106136" y="0"/>
                  </a:moveTo>
                  <a:cubicBezTo>
                    <a:pt x="108687" y="0"/>
                    <a:pt x="110771" y="1744"/>
                    <a:pt x="112387" y="5231"/>
                  </a:cubicBezTo>
                  <a:lnTo>
                    <a:pt x="141089" y="63274"/>
                  </a:lnTo>
                  <a:lnTo>
                    <a:pt x="205128" y="72586"/>
                  </a:lnTo>
                  <a:cubicBezTo>
                    <a:pt x="209890" y="73351"/>
                    <a:pt x="212272" y="75307"/>
                    <a:pt x="212272" y="78454"/>
                  </a:cubicBezTo>
                  <a:cubicBezTo>
                    <a:pt x="212272" y="80325"/>
                    <a:pt x="211166" y="82366"/>
                    <a:pt x="208955" y="84577"/>
                  </a:cubicBezTo>
                  <a:lnTo>
                    <a:pt x="162648" y="129736"/>
                  </a:lnTo>
                  <a:lnTo>
                    <a:pt x="173619" y="193520"/>
                  </a:lnTo>
                  <a:cubicBezTo>
                    <a:pt x="173704" y="194115"/>
                    <a:pt x="173746" y="194965"/>
                    <a:pt x="173746" y="196071"/>
                  </a:cubicBezTo>
                  <a:cubicBezTo>
                    <a:pt x="173746" y="197857"/>
                    <a:pt x="173300" y="199366"/>
                    <a:pt x="172407" y="200599"/>
                  </a:cubicBezTo>
                  <a:cubicBezTo>
                    <a:pt x="171514" y="201833"/>
                    <a:pt x="170217" y="202449"/>
                    <a:pt x="168516" y="202449"/>
                  </a:cubicBezTo>
                  <a:cubicBezTo>
                    <a:pt x="166900" y="202449"/>
                    <a:pt x="165199" y="201939"/>
                    <a:pt x="163413" y="200918"/>
                  </a:cubicBezTo>
                  <a:lnTo>
                    <a:pt x="106136" y="170813"/>
                  </a:lnTo>
                  <a:lnTo>
                    <a:pt x="48858" y="200918"/>
                  </a:lnTo>
                  <a:cubicBezTo>
                    <a:pt x="46987" y="201939"/>
                    <a:pt x="45286" y="202449"/>
                    <a:pt x="43756" y="202449"/>
                  </a:cubicBezTo>
                  <a:cubicBezTo>
                    <a:pt x="41970" y="202449"/>
                    <a:pt x="40630" y="201833"/>
                    <a:pt x="39737" y="200599"/>
                  </a:cubicBezTo>
                  <a:cubicBezTo>
                    <a:pt x="38844" y="199366"/>
                    <a:pt x="38398" y="197857"/>
                    <a:pt x="38398" y="196071"/>
                  </a:cubicBezTo>
                  <a:cubicBezTo>
                    <a:pt x="38398" y="195561"/>
                    <a:pt x="38483" y="194710"/>
                    <a:pt x="38653" y="193520"/>
                  </a:cubicBezTo>
                  <a:lnTo>
                    <a:pt x="49624" y="129736"/>
                  </a:lnTo>
                  <a:lnTo>
                    <a:pt x="3189" y="84577"/>
                  </a:lnTo>
                  <a:cubicBezTo>
                    <a:pt x="1063" y="82281"/>
                    <a:pt x="0" y="80240"/>
                    <a:pt x="0" y="78454"/>
                  </a:cubicBezTo>
                  <a:cubicBezTo>
                    <a:pt x="0" y="75307"/>
                    <a:pt x="2381" y="73351"/>
                    <a:pt x="7144" y="72586"/>
                  </a:cubicBezTo>
                  <a:lnTo>
                    <a:pt x="71183" y="63274"/>
                  </a:lnTo>
                  <a:lnTo>
                    <a:pt x="99885" y="5231"/>
                  </a:lnTo>
                  <a:cubicBezTo>
                    <a:pt x="101501" y="1744"/>
                    <a:pt x="103585" y="0"/>
                    <a:pt x="106136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>
                <a:latin typeface="Calibri" panose="020F0502020204030204" pitchFamily="34" charset="0"/>
              </a:endParaRPr>
            </a:p>
          </p:txBody>
        </p:sp>
      </p:grpSp>
      <p:cxnSp>
        <p:nvCxnSpPr>
          <p:cNvPr id="55" name="Straight Connector 149"/>
          <p:cNvCxnSpPr/>
          <p:nvPr/>
        </p:nvCxnSpPr>
        <p:spPr>
          <a:xfrm flipH="1" flipV="1">
            <a:off x="1885765" y="2444710"/>
            <a:ext cx="18750" cy="1198458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Group 19"/>
          <p:cNvGrpSpPr/>
          <p:nvPr/>
        </p:nvGrpSpPr>
        <p:grpSpPr>
          <a:xfrm>
            <a:off x="3901442" y="2463415"/>
            <a:ext cx="1280106" cy="393139"/>
            <a:chOff x="4128747" y="1151471"/>
            <a:chExt cx="1280106" cy="393139"/>
          </a:xfrm>
        </p:grpSpPr>
        <p:sp>
          <p:nvSpPr>
            <p:cNvPr id="57" name="Rectangle 1436"/>
            <p:cNvSpPr>
              <a:spLocks noChangeArrowheads="1"/>
            </p:cNvSpPr>
            <p:nvPr/>
          </p:nvSpPr>
          <p:spPr bwMode="auto">
            <a:xfrm>
              <a:off x="4128747" y="1359944"/>
              <a:ext cx="128010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lvl="0" algn="ctr" eaLnBrk="1" hangingPunct="1"/>
              <a:r>
                <a:rPr lang="en-US" sz="1200" b="1" dirty="0" err="1" smtClean="0">
                  <a:solidFill>
                    <a:srgbClr val="7E858E"/>
                  </a:solidFill>
                  <a:latin typeface="Calibri" panose="020F0502020204030204" pitchFamily="34" charset="0"/>
                  <a:cs typeface="Arial" pitchFamily="34" charset="0"/>
                </a:rPr>
                <a:t>Kranogvardeec</a:t>
              </a:r>
              <a:endParaRPr kumimoji="0" lang="en-US" sz="2800" b="1" i="0" u="none" strike="noStrike" cap="none" normalizeH="0" baseline="0" dirty="0" smtClean="0">
                <a:ln>
                  <a:noFill/>
                </a:ln>
                <a:solidFill>
                  <a:srgbClr val="7E858E"/>
                </a:solidFill>
                <a:effectLst/>
                <a:latin typeface="Calibri" panose="020F0502020204030204" pitchFamily="34" charset="0"/>
                <a:cs typeface="Arial" pitchFamily="34" charset="0"/>
              </a:endParaRPr>
            </a:p>
          </p:txBody>
        </p:sp>
        <p:sp>
          <p:nvSpPr>
            <p:cNvPr id="58" name="Freeform 84"/>
            <p:cNvSpPr/>
            <p:nvPr/>
          </p:nvSpPr>
          <p:spPr>
            <a:xfrm>
              <a:off x="4611701" y="1151471"/>
              <a:ext cx="261257" cy="228600"/>
            </a:xfrm>
            <a:custGeom>
              <a:avLst/>
              <a:gdLst/>
              <a:ahLst/>
              <a:cxnLst/>
              <a:rect l="l" t="t" r="r" b="b"/>
              <a:pathLst>
                <a:path w="261257" h="228600">
                  <a:moveTo>
                    <a:pt x="220436" y="134711"/>
                  </a:moveTo>
                  <a:cubicBezTo>
                    <a:pt x="214823" y="134711"/>
                    <a:pt x="210018" y="136710"/>
                    <a:pt x="206021" y="140707"/>
                  </a:cubicBezTo>
                  <a:cubicBezTo>
                    <a:pt x="202024" y="144704"/>
                    <a:pt x="200025" y="149509"/>
                    <a:pt x="200025" y="155122"/>
                  </a:cubicBezTo>
                  <a:cubicBezTo>
                    <a:pt x="200025" y="160735"/>
                    <a:pt x="202024" y="165540"/>
                    <a:pt x="206021" y="169537"/>
                  </a:cubicBezTo>
                  <a:cubicBezTo>
                    <a:pt x="210018" y="173534"/>
                    <a:pt x="214823" y="175533"/>
                    <a:pt x="220436" y="175533"/>
                  </a:cubicBezTo>
                  <a:cubicBezTo>
                    <a:pt x="226049" y="175533"/>
                    <a:pt x="230854" y="173534"/>
                    <a:pt x="234851" y="169537"/>
                  </a:cubicBezTo>
                  <a:cubicBezTo>
                    <a:pt x="238848" y="165540"/>
                    <a:pt x="240847" y="160735"/>
                    <a:pt x="240847" y="155122"/>
                  </a:cubicBezTo>
                  <a:cubicBezTo>
                    <a:pt x="240847" y="149509"/>
                    <a:pt x="238848" y="144704"/>
                    <a:pt x="234851" y="140707"/>
                  </a:cubicBezTo>
                  <a:cubicBezTo>
                    <a:pt x="230854" y="136710"/>
                    <a:pt x="226049" y="134711"/>
                    <a:pt x="220436" y="134711"/>
                  </a:cubicBezTo>
                  <a:close/>
                  <a:moveTo>
                    <a:pt x="40821" y="134711"/>
                  </a:moveTo>
                  <a:cubicBezTo>
                    <a:pt x="35209" y="134711"/>
                    <a:pt x="30403" y="136710"/>
                    <a:pt x="26406" y="140707"/>
                  </a:cubicBezTo>
                  <a:cubicBezTo>
                    <a:pt x="22409" y="144704"/>
                    <a:pt x="20411" y="149509"/>
                    <a:pt x="20411" y="155122"/>
                  </a:cubicBezTo>
                  <a:cubicBezTo>
                    <a:pt x="20411" y="160735"/>
                    <a:pt x="22409" y="165540"/>
                    <a:pt x="26406" y="169537"/>
                  </a:cubicBezTo>
                  <a:cubicBezTo>
                    <a:pt x="30403" y="173534"/>
                    <a:pt x="35209" y="175533"/>
                    <a:pt x="40821" y="175533"/>
                  </a:cubicBezTo>
                  <a:cubicBezTo>
                    <a:pt x="46434" y="175533"/>
                    <a:pt x="51239" y="173534"/>
                    <a:pt x="55237" y="169537"/>
                  </a:cubicBezTo>
                  <a:cubicBezTo>
                    <a:pt x="59234" y="165540"/>
                    <a:pt x="61232" y="160735"/>
                    <a:pt x="61232" y="155122"/>
                  </a:cubicBezTo>
                  <a:cubicBezTo>
                    <a:pt x="61232" y="149509"/>
                    <a:pt x="59234" y="144704"/>
                    <a:pt x="55237" y="140707"/>
                  </a:cubicBezTo>
                  <a:cubicBezTo>
                    <a:pt x="51239" y="136710"/>
                    <a:pt x="46434" y="134711"/>
                    <a:pt x="40821" y="134711"/>
                  </a:cubicBezTo>
                  <a:close/>
                  <a:moveTo>
                    <a:pt x="81643" y="65315"/>
                  </a:moveTo>
                  <a:cubicBezTo>
                    <a:pt x="80878" y="65315"/>
                    <a:pt x="79985" y="65719"/>
                    <a:pt x="78964" y="66527"/>
                  </a:cubicBezTo>
                  <a:cubicBezTo>
                    <a:pt x="77943" y="67334"/>
                    <a:pt x="77348" y="68079"/>
                    <a:pt x="77178" y="68759"/>
                  </a:cubicBezTo>
                  <a:lnTo>
                    <a:pt x="65825" y="114300"/>
                  </a:lnTo>
                  <a:lnTo>
                    <a:pt x="195433" y="114300"/>
                  </a:lnTo>
                  <a:lnTo>
                    <a:pt x="184079" y="68759"/>
                  </a:lnTo>
                  <a:cubicBezTo>
                    <a:pt x="183909" y="68079"/>
                    <a:pt x="183314" y="67334"/>
                    <a:pt x="182293" y="66527"/>
                  </a:cubicBezTo>
                  <a:cubicBezTo>
                    <a:pt x="181273" y="65719"/>
                    <a:pt x="180380" y="65315"/>
                    <a:pt x="179614" y="65315"/>
                  </a:cubicBezTo>
                  <a:close/>
                  <a:moveTo>
                    <a:pt x="102054" y="0"/>
                  </a:moveTo>
                  <a:lnTo>
                    <a:pt x="159204" y="0"/>
                  </a:lnTo>
                  <a:cubicBezTo>
                    <a:pt x="160394" y="0"/>
                    <a:pt x="161372" y="383"/>
                    <a:pt x="162138" y="1148"/>
                  </a:cubicBezTo>
                  <a:cubicBezTo>
                    <a:pt x="162903" y="1914"/>
                    <a:pt x="163286" y="2892"/>
                    <a:pt x="163286" y="4083"/>
                  </a:cubicBezTo>
                  <a:lnTo>
                    <a:pt x="163286" y="32658"/>
                  </a:lnTo>
                  <a:lnTo>
                    <a:pt x="179614" y="32658"/>
                  </a:lnTo>
                  <a:cubicBezTo>
                    <a:pt x="187949" y="32658"/>
                    <a:pt x="195560" y="35358"/>
                    <a:pt x="202449" y="40758"/>
                  </a:cubicBezTo>
                  <a:cubicBezTo>
                    <a:pt x="209337" y="46158"/>
                    <a:pt x="213760" y="52856"/>
                    <a:pt x="215716" y="60850"/>
                  </a:cubicBezTo>
                  <a:lnTo>
                    <a:pt x="229110" y="114300"/>
                  </a:lnTo>
                  <a:lnTo>
                    <a:pt x="232682" y="114300"/>
                  </a:lnTo>
                  <a:cubicBezTo>
                    <a:pt x="240591" y="114300"/>
                    <a:pt x="247331" y="117086"/>
                    <a:pt x="252902" y="122656"/>
                  </a:cubicBezTo>
                  <a:cubicBezTo>
                    <a:pt x="258472" y="128226"/>
                    <a:pt x="261257" y="134966"/>
                    <a:pt x="261257" y="142875"/>
                  </a:cubicBezTo>
                  <a:lnTo>
                    <a:pt x="261257" y="191861"/>
                  </a:lnTo>
                  <a:cubicBezTo>
                    <a:pt x="261257" y="193052"/>
                    <a:pt x="260875" y="194030"/>
                    <a:pt x="260109" y="194795"/>
                  </a:cubicBezTo>
                  <a:cubicBezTo>
                    <a:pt x="259344" y="195561"/>
                    <a:pt x="258366" y="195943"/>
                    <a:pt x="257175" y="195943"/>
                  </a:cubicBezTo>
                  <a:lnTo>
                    <a:pt x="244929" y="195943"/>
                  </a:lnTo>
                  <a:lnTo>
                    <a:pt x="244929" y="204108"/>
                  </a:lnTo>
                  <a:cubicBezTo>
                    <a:pt x="244929" y="210911"/>
                    <a:pt x="242547" y="216694"/>
                    <a:pt x="237785" y="221457"/>
                  </a:cubicBezTo>
                  <a:cubicBezTo>
                    <a:pt x="233022" y="226219"/>
                    <a:pt x="227239" y="228600"/>
                    <a:pt x="220436" y="228600"/>
                  </a:cubicBezTo>
                  <a:cubicBezTo>
                    <a:pt x="213632" y="228600"/>
                    <a:pt x="207849" y="226219"/>
                    <a:pt x="203087" y="221457"/>
                  </a:cubicBezTo>
                  <a:cubicBezTo>
                    <a:pt x="198324" y="216694"/>
                    <a:pt x="195943" y="210911"/>
                    <a:pt x="195943" y="204108"/>
                  </a:cubicBezTo>
                  <a:lnTo>
                    <a:pt x="195943" y="195943"/>
                  </a:lnTo>
                  <a:lnTo>
                    <a:pt x="65314" y="195943"/>
                  </a:lnTo>
                  <a:lnTo>
                    <a:pt x="65314" y="204108"/>
                  </a:lnTo>
                  <a:cubicBezTo>
                    <a:pt x="65314" y="210911"/>
                    <a:pt x="62933" y="216694"/>
                    <a:pt x="58171" y="221457"/>
                  </a:cubicBezTo>
                  <a:cubicBezTo>
                    <a:pt x="53408" y="226219"/>
                    <a:pt x="47625" y="228600"/>
                    <a:pt x="40821" y="228600"/>
                  </a:cubicBezTo>
                  <a:cubicBezTo>
                    <a:pt x="34018" y="228600"/>
                    <a:pt x="28235" y="226219"/>
                    <a:pt x="23472" y="221457"/>
                  </a:cubicBezTo>
                  <a:cubicBezTo>
                    <a:pt x="18710" y="216694"/>
                    <a:pt x="16329" y="210911"/>
                    <a:pt x="16329" y="204108"/>
                  </a:cubicBezTo>
                  <a:lnTo>
                    <a:pt x="16329" y="195943"/>
                  </a:lnTo>
                  <a:lnTo>
                    <a:pt x="4082" y="195943"/>
                  </a:lnTo>
                  <a:cubicBezTo>
                    <a:pt x="2892" y="195943"/>
                    <a:pt x="1914" y="195561"/>
                    <a:pt x="1148" y="194795"/>
                  </a:cubicBezTo>
                  <a:cubicBezTo>
                    <a:pt x="383" y="194030"/>
                    <a:pt x="0" y="193052"/>
                    <a:pt x="0" y="191861"/>
                  </a:cubicBezTo>
                  <a:lnTo>
                    <a:pt x="0" y="142875"/>
                  </a:lnTo>
                  <a:cubicBezTo>
                    <a:pt x="0" y="134966"/>
                    <a:pt x="2785" y="128226"/>
                    <a:pt x="8356" y="122656"/>
                  </a:cubicBezTo>
                  <a:cubicBezTo>
                    <a:pt x="13926" y="117086"/>
                    <a:pt x="20666" y="114300"/>
                    <a:pt x="28575" y="114300"/>
                  </a:cubicBezTo>
                  <a:lnTo>
                    <a:pt x="32147" y="114300"/>
                  </a:lnTo>
                  <a:lnTo>
                    <a:pt x="45541" y="60850"/>
                  </a:lnTo>
                  <a:cubicBezTo>
                    <a:pt x="47497" y="52856"/>
                    <a:pt x="51920" y="46158"/>
                    <a:pt x="58808" y="40758"/>
                  </a:cubicBezTo>
                  <a:cubicBezTo>
                    <a:pt x="65697" y="35358"/>
                    <a:pt x="73309" y="32658"/>
                    <a:pt x="81643" y="32658"/>
                  </a:cubicBezTo>
                  <a:lnTo>
                    <a:pt x="97971" y="32658"/>
                  </a:lnTo>
                  <a:lnTo>
                    <a:pt x="97971" y="4083"/>
                  </a:lnTo>
                  <a:cubicBezTo>
                    <a:pt x="97971" y="2892"/>
                    <a:pt x="98354" y="1914"/>
                    <a:pt x="99120" y="1148"/>
                  </a:cubicBezTo>
                  <a:cubicBezTo>
                    <a:pt x="99885" y="383"/>
                    <a:pt x="100863" y="0"/>
                    <a:pt x="10205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>
                <a:latin typeface="Calibri" panose="020F0502020204030204" pitchFamily="34" charset="0"/>
              </a:endParaRPr>
            </a:p>
          </p:txBody>
        </p:sp>
      </p:grpSp>
      <p:grpSp>
        <p:nvGrpSpPr>
          <p:cNvPr id="59" name="Group 21"/>
          <p:cNvGrpSpPr/>
          <p:nvPr/>
        </p:nvGrpSpPr>
        <p:grpSpPr>
          <a:xfrm>
            <a:off x="2102828" y="4579744"/>
            <a:ext cx="2600095" cy="537862"/>
            <a:chOff x="1547665" y="3382207"/>
            <a:chExt cx="2600095" cy="537862"/>
          </a:xfrm>
        </p:grpSpPr>
        <p:sp>
          <p:nvSpPr>
            <p:cNvPr id="60" name="Rectangle 1436"/>
            <p:cNvSpPr>
              <a:spLocks noChangeArrowheads="1"/>
            </p:cNvSpPr>
            <p:nvPr/>
          </p:nvSpPr>
          <p:spPr bwMode="auto">
            <a:xfrm>
              <a:off x="1547665" y="3685817"/>
              <a:ext cx="205387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100" dirty="0" smtClean="0">
                  <a:solidFill>
                    <a:srgbClr val="C00000"/>
                  </a:solidFill>
                  <a:latin typeface="Calibri" panose="020F0502020204030204" pitchFamily="34" charset="0"/>
                  <a:cs typeface="Arial" pitchFamily="34" charset="0"/>
                </a:rPr>
                <a:t>Continuous security</a:t>
              </a:r>
              <a:endParaRPr kumimoji="0" lang="en-US" sz="280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Calibri" panose="020F0502020204030204" pitchFamily="34" charset="0"/>
                <a:cs typeface="Arial" pitchFamily="34" charset="0"/>
              </a:endParaRPr>
            </a:p>
          </p:txBody>
        </p:sp>
        <p:grpSp>
          <p:nvGrpSpPr>
            <p:cNvPr id="61" name="Group 128"/>
            <p:cNvGrpSpPr>
              <a:grpSpLocks noChangeAspect="1"/>
            </p:cNvGrpSpPr>
            <p:nvPr/>
          </p:nvGrpSpPr>
          <p:grpSpPr bwMode="auto">
            <a:xfrm>
              <a:off x="1979712" y="3400706"/>
              <a:ext cx="206375" cy="239713"/>
              <a:chOff x="5292" y="1028"/>
              <a:chExt cx="130" cy="151"/>
            </a:xfrm>
            <a:solidFill>
              <a:schemeClr val="tx1"/>
            </a:solidFill>
          </p:grpSpPr>
          <p:sp>
            <p:nvSpPr>
              <p:cNvPr id="70" name="Freeform 129"/>
              <p:cNvSpPr>
                <a:spLocks/>
              </p:cNvSpPr>
              <p:nvPr/>
            </p:nvSpPr>
            <p:spPr bwMode="auto">
              <a:xfrm>
                <a:off x="5297" y="1028"/>
                <a:ext cx="125" cy="118"/>
              </a:xfrm>
              <a:custGeom>
                <a:avLst/>
                <a:gdLst>
                  <a:gd name="T0" fmla="*/ 49 w 53"/>
                  <a:gd name="T1" fmla="*/ 8 h 50"/>
                  <a:gd name="T2" fmla="*/ 53 w 53"/>
                  <a:gd name="T3" fmla="*/ 4 h 50"/>
                  <a:gd name="T4" fmla="*/ 49 w 53"/>
                  <a:gd name="T5" fmla="*/ 0 h 50"/>
                  <a:gd name="T6" fmla="*/ 45 w 53"/>
                  <a:gd name="T7" fmla="*/ 4 h 50"/>
                  <a:gd name="T8" fmla="*/ 45 w 53"/>
                  <a:gd name="T9" fmla="*/ 6 h 50"/>
                  <a:gd name="T10" fmla="*/ 25 w 53"/>
                  <a:gd name="T11" fmla="*/ 20 h 50"/>
                  <a:gd name="T12" fmla="*/ 7 w 53"/>
                  <a:gd name="T13" fmla="*/ 2 h 50"/>
                  <a:gd name="T14" fmla="*/ 3 w 53"/>
                  <a:gd name="T15" fmla="*/ 1 h 50"/>
                  <a:gd name="T16" fmla="*/ 0 w 53"/>
                  <a:gd name="T17" fmla="*/ 4 h 50"/>
                  <a:gd name="T18" fmla="*/ 14 w 53"/>
                  <a:gd name="T19" fmla="*/ 37 h 50"/>
                  <a:gd name="T20" fmla="*/ 46 w 53"/>
                  <a:gd name="T21" fmla="*/ 50 h 50"/>
                  <a:gd name="T22" fmla="*/ 50 w 53"/>
                  <a:gd name="T23" fmla="*/ 48 h 50"/>
                  <a:gd name="T24" fmla="*/ 49 w 53"/>
                  <a:gd name="T25" fmla="*/ 43 h 50"/>
                  <a:gd name="T26" fmla="*/ 33 w 53"/>
                  <a:gd name="T27" fmla="*/ 27 h 50"/>
                  <a:gd name="T28" fmla="*/ 46 w 53"/>
                  <a:gd name="T29" fmla="*/ 7 h 50"/>
                  <a:gd name="T30" fmla="*/ 49 w 53"/>
                  <a:gd name="T31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50">
                    <a:moveTo>
                      <a:pt x="49" y="8"/>
                    </a:moveTo>
                    <a:cubicBezTo>
                      <a:pt x="51" y="8"/>
                      <a:pt x="53" y="6"/>
                      <a:pt x="53" y="4"/>
                    </a:cubicBezTo>
                    <a:cubicBezTo>
                      <a:pt x="53" y="2"/>
                      <a:pt x="51" y="0"/>
                      <a:pt x="49" y="0"/>
                    </a:cubicBezTo>
                    <a:cubicBezTo>
                      <a:pt x="46" y="0"/>
                      <a:pt x="45" y="2"/>
                      <a:pt x="45" y="4"/>
                    </a:cubicBezTo>
                    <a:cubicBezTo>
                      <a:pt x="45" y="5"/>
                      <a:pt x="45" y="6"/>
                      <a:pt x="45" y="6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16"/>
                      <a:pt x="5" y="28"/>
                      <a:pt x="14" y="37"/>
                    </a:cubicBezTo>
                    <a:cubicBezTo>
                      <a:pt x="22" y="46"/>
                      <a:pt x="34" y="50"/>
                      <a:pt x="46" y="50"/>
                    </a:cubicBezTo>
                    <a:cubicBezTo>
                      <a:pt x="48" y="50"/>
                      <a:pt x="49" y="49"/>
                      <a:pt x="50" y="48"/>
                    </a:cubicBezTo>
                    <a:cubicBezTo>
                      <a:pt x="51" y="46"/>
                      <a:pt x="50" y="44"/>
                      <a:pt x="49" y="4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7" y="8"/>
                      <a:pt x="48" y="8"/>
                      <a:pt x="4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>
                  <a:latin typeface="Calibri" panose="020F0502020204030204" pitchFamily="34" charset="0"/>
                </a:endParaRPr>
              </a:p>
            </p:txBody>
          </p:sp>
          <p:sp>
            <p:nvSpPr>
              <p:cNvPr id="71" name="Freeform 130"/>
              <p:cNvSpPr>
                <a:spLocks/>
              </p:cNvSpPr>
              <p:nvPr/>
            </p:nvSpPr>
            <p:spPr bwMode="auto">
              <a:xfrm>
                <a:off x="5292" y="1125"/>
                <a:ext cx="62" cy="54"/>
              </a:xfrm>
              <a:custGeom>
                <a:avLst/>
                <a:gdLst>
                  <a:gd name="T0" fmla="*/ 23 w 26"/>
                  <a:gd name="T1" fmla="*/ 9 h 23"/>
                  <a:gd name="T2" fmla="*/ 22 w 26"/>
                  <a:gd name="T3" fmla="*/ 8 h 23"/>
                  <a:gd name="T4" fmla="*/ 12 w 26"/>
                  <a:gd name="T5" fmla="*/ 0 h 23"/>
                  <a:gd name="T6" fmla="*/ 11 w 26"/>
                  <a:gd name="T7" fmla="*/ 0 h 23"/>
                  <a:gd name="T8" fmla="*/ 11 w 26"/>
                  <a:gd name="T9" fmla="*/ 0 h 23"/>
                  <a:gd name="T10" fmla="*/ 0 w 26"/>
                  <a:gd name="T11" fmla="*/ 20 h 23"/>
                  <a:gd name="T12" fmla="*/ 0 w 26"/>
                  <a:gd name="T13" fmla="*/ 22 h 23"/>
                  <a:gd name="T14" fmla="*/ 2 w 26"/>
                  <a:gd name="T15" fmla="*/ 23 h 23"/>
                  <a:gd name="T16" fmla="*/ 24 w 26"/>
                  <a:gd name="T17" fmla="*/ 23 h 23"/>
                  <a:gd name="T18" fmla="*/ 26 w 26"/>
                  <a:gd name="T19" fmla="*/ 22 h 23"/>
                  <a:gd name="T20" fmla="*/ 26 w 26"/>
                  <a:gd name="T21" fmla="*/ 20 h 23"/>
                  <a:gd name="T22" fmla="*/ 23 w 26"/>
                  <a:gd name="T2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23" y="9"/>
                    </a:moveTo>
                    <a:cubicBezTo>
                      <a:pt x="22" y="8"/>
                      <a:pt x="22" y="8"/>
                      <a:pt x="22" y="8"/>
                    </a:cubicBezTo>
                    <a:cubicBezTo>
                      <a:pt x="18" y="6"/>
                      <a:pt x="15" y="3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3"/>
                      <a:pt x="1" y="23"/>
                      <a:pt x="2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6" y="22"/>
                    </a:cubicBezTo>
                    <a:cubicBezTo>
                      <a:pt x="26" y="22"/>
                      <a:pt x="26" y="21"/>
                      <a:pt x="26" y="20"/>
                    </a:cubicBezTo>
                    <a:lnTo>
                      <a:pt x="2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62" name="Freeform 92"/>
            <p:cNvSpPr/>
            <p:nvPr/>
          </p:nvSpPr>
          <p:spPr>
            <a:xfrm>
              <a:off x="2309458" y="3413825"/>
              <a:ext cx="261257" cy="228600"/>
            </a:xfrm>
            <a:custGeom>
              <a:avLst/>
              <a:gdLst/>
              <a:ahLst/>
              <a:cxnLst/>
              <a:rect l="l" t="t" r="r" b="b"/>
              <a:pathLst>
                <a:path w="261257" h="228600">
                  <a:moveTo>
                    <a:pt x="220436" y="134711"/>
                  </a:moveTo>
                  <a:cubicBezTo>
                    <a:pt x="214823" y="134711"/>
                    <a:pt x="210018" y="136710"/>
                    <a:pt x="206021" y="140707"/>
                  </a:cubicBezTo>
                  <a:cubicBezTo>
                    <a:pt x="202024" y="144704"/>
                    <a:pt x="200025" y="149509"/>
                    <a:pt x="200025" y="155122"/>
                  </a:cubicBezTo>
                  <a:cubicBezTo>
                    <a:pt x="200025" y="160735"/>
                    <a:pt x="202024" y="165540"/>
                    <a:pt x="206021" y="169537"/>
                  </a:cubicBezTo>
                  <a:cubicBezTo>
                    <a:pt x="210018" y="173534"/>
                    <a:pt x="214823" y="175533"/>
                    <a:pt x="220436" y="175533"/>
                  </a:cubicBezTo>
                  <a:cubicBezTo>
                    <a:pt x="226049" y="175533"/>
                    <a:pt x="230854" y="173534"/>
                    <a:pt x="234851" y="169537"/>
                  </a:cubicBezTo>
                  <a:cubicBezTo>
                    <a:pt x="238848" y="165540"/>
                    <a:pt x="240847" y="160735"/>
                    <a:pt x="240847" y="155122"/>
                  </a:cubicBezTo>
                  <a:cubicBezTo>
                    <a:pt x="240847" y="149509"/>
                    <a:pt x="238848" y="144704"/>
                    <a:pt x="234851" y="140707"/>
                  </a:cubicBezTo>
                  <a:cubicBezTo>
                    <a:pt x="230854" y="136710"/>
                    <a:pt x="226049" y="134711"/>
                    <a:pt x="220436" y="134711"/>
                  </a:cubicBezTo>
                  <a:close/>
                  <a:moveTo>
                    <a:pt x="40821" y="134711"/>
                  </a:moveTo>
                  <a:cubicBezTo>
                    <a:pt x="35209" y="134711"/>
                    <a:pt x="30403" y="136710"/>
                    <a:pt x="26406" y="140707"/>
                  </a:cubicBezTo>
                  <a:cubicBezTo>
                    <a:pt x="22409" y="144704"/>
                    <a:pt x="20411" y="149509"/>
                    <a:pt x="20411" y="155122"/>
                  </a:cubicBezTo>
                  <a:cubicBezTo>
                    <a:pt x="20411" y="160735"/>
                    <a:pt x="22409" y="165540"/>
                    <a:pt x="26406" y="169537"/>
                  </a:cubicBezTo>
                  <a:cubicBezTo>
                    <a:pt x="30403" y="173534"/>
                    <a:pt x="35209" y="175533"/>
                    <a:pt x="40821" y="175533"/>
                  </a:cubicBezTo>
                  <a:cubicBezTo>
                    <a:pt x="46434" y="175533"/>
                    <a:pt x="51239" y="173534"/>
                    <a:pt x="55237" y="169537"/>
                  </a:cubicBezTo>
                  <a:cubicBezTo>
                    <a:pt x="59234" y="165540"/>
                    <a:pt x="61232" y="160735"/>
                    <a:pt x="61232" y="155122"/>
                  </a:cubicBezTo>
                  <a:cubicBezTo>
                    <a:pt x="61232" y="149509"/>
                    <a:pt x="59234" y="144704"/>
                    <a:pt x="55237" y="140707"/>
                  </a:cubicBezTo>
                  <a:cubicBezTo>
                    <a:pt x="51239" y="136710"/>
                    <a:pt x="46434" y="134711"/>
                    <a:pt x="40821" y="134711"/>
                  </a:cubicBezTo>
                  <a:close/>
                  <a:moveTo>
                    <a:pt x="81643" y="65315"/>
                  </a:moveTo>
                  <a:cubicBezTo>
                    <a:pt x="80878" y="65315"/>
                    <a:pt x="79985" y="65719"/>
                    <a:pt x="78964" y="66527"/>
                  </a:cubicBezTo>
                  <a:cubicBezTo>
                    <a:pt x="77943" y="67334"/>
                    <a:pt x="77348" y="68079"/>
                    <a:pt x="77178" y="68759"/>
                  </a:cubicBezTo>
                  <a:lnTo>
                    <a:pt x="65825" y="114300"/>
                  </a:lnTo>
                  <a:lnTo>
                    <a:pt x="195433" y="114300"/>
                  </a:lnTo>
                  <a:lnTo>
                    <a:pt x="184079" y="68759"/>
                  </a:lnTo>
                  <a:cubicBezTo>
                    <a:pt x="183909" y="68079"/>
                    <a:pt x="183314" y="67334"/>
                    <a:pt x="182293" y="66527"/>
                  </a:cubicBezTo>
                  <a:cubicBezTo>
                    <a:pt x="181273" y="65719"/>
                    <a:pt x="180380" y="65315"/>
                    <a:pt x="179614" y="65315"/>
                  </a:cubicBezTo>
                  <a:close/>
                  <a:moveTo>
                    <a:pt x="102054" y="0"/>
                  </a:moveTo>
                  <a:lnTo>
                    <a:pt x="159204" y="0"/>
                  </a:lnTo>
                  <a:cubicBezTo>
                    <a:pt x="160394" y="0"/>
                    <a:pt x="161372" y="383"/>
                    <a:pt x="162138" y="1148"/>
                  </a:cubicBezTo>
                  <a:cubicBezTo>
                    <a:pt x="162903" y="1914"/>
                    <a:pt x="163286" y="2892"/>
                    <a:pt x="163286" y="4083"/>
                  </a:cubicBezTo>
                  <a:lnTo>
                    <a:pt x="163286" y="32658"/>
                  </a:lnTo>
                  <a:lnTo>
                    <a:pt x="179614" y="32658"/>
                  </a:lnTo>
                  <a:cubicBezTo>
                    <a:pt x="187949" y="32658"/>
                    <a:pt x="195560" y="35358"/>
                    <a:pt x="202449" y="40758"/>
                  </a:cubicBezTo>
                  <a:cubicBezTo>
                    <a:pt x="209337" y="46158"/>
                    <a:pt x="213760" y="52856"/>
                    <a:pt x="215716" y="60850"/>
                  </a:cubicBezTo>
                  <a:lnTo>
                    <a:pt x="229110" y="114300"/>
                  </a:lnTo>
                  <a:lnTo>
                    <a:pt x="232682" y="114300"/>
                  </a:lnTo>
                  <a:cubicBezTo>
                    <a:pt x="240591" y="114300"/>
                    <a:pt x="247331" y="117086"/>
                    <a:pt x="252902" y="122656"/>
                  </a:cubicBezTo>
                  <a:cubicBezTo>
                    <a:pt x="258472" y="128226"/>
                    <a:pt x="261257" y="134966"/>
                    <a:pt x="261257" y="142875"/>
                  </a:cubicBezTo>
                  <a:lnTo>
                    <a:pt x="261257" y="191861"/>
                  </a:lnTo>
                  <a:cubicBezTo>
                    <a:pt x="261257" y="193052"/>
                    <a:pt x="260875" y="194030"/>
                    <a:pt x="260109" y="194795"/>
                  </a:cubicBezTo>
                  <a:cubicBezTo>
                    <a:pt x="259344" y="195561"/>
                    <a:pt x="258366" y="195943"/>
                    <a:pt x="257175" y="195943"/>
                  </a:cubicBezTo>
                  <a:lnTo>
                    <a:pt x="244929" y="195943"/>
                  </a:lnTo>
                  <a:lnTo>
                    <a:pt x="244929" y="204108"/>
                  </a:lnTo>
                  <a:cubicBezTo>
                    <a:pt x="244929" y="210911"/>
                    <a:pt x="242547" y="216694"/>
                    <a:pt x="237785" y="221457"/>
                  </a:cubicBezTo>
                  <a:cubicBezTo>
                    <a:pt x="233022" y="226219"/>
                    <a:pt x="227239" y="228600"/>
                    <a:pt x="220436" y="228600"/>
                  </a:cubicBezTo>
                  <a:cubicBezTo>
                    <a:pt x="213632" y="228600"/>
                    <a:pt x="207849" y="226219"/>
                    <a:pt x="203087" y="221457"/>
                  </a:cubicBezTo>
                  <a:cubicBezTo>
                    <a:pt x="198324" y="216694"/>
                    <a:pt x="195943" y="210911"/>
                    <a:pt x="195943" y="204108"/>
                  </a:cubicBezTo>
                  <a:lnTo>
                    <a:pt x="195943" y="195943"/>
                  </a:lnTo>
                  <a:lnTo>
                    <a:pt x="65314" y="195943"/>
                  </a:lnTo>
                  <a:lnTo>
                    <a:pt x="65314" y="204108"/>
                  </a:lnTo>
                  <a:cubicBezTo>
                    <a:pt x="65314" y="210911"/>
                    <a:pt x="62933" y="216694"/>
                    <a:pt x="58171" y="221457"/>
                  </a:cubicBezTo>
                  <a:cubicBezTo>
                    <a:pt x="53408" y="226219"/>
                    <a:pt x="47625" y="228600"/>
                    <a:pt x="40821" y="228600"/>
                  </a:cubicBezTo>
                  <a:cubicBezTo>
                    <a:pt x="34018" y="228600"/>
                    <a:pt x="28235" y="226219"/>
                    <a:pt x="23472" y="221457"/>
                  </a:cubicBezTo>
                  <a:cubicBezTo>
                    <a:pt x="18710" y="216694"/>
                    <a:pt x="16329" y="210911"/>
                    <a:pt x="16329" y="204108"/>
                  </a:cubicBezTo>
                  <a:lnTo>
                    <a:pt x="16329" y="195943"/>
                  </a:lnTo>
                  <a:lnTo>
                    <a:pt x="4082" y="195943"/>
                  </a:lnTo>
                  <a:cubicBezTo>
                    <a:pt x="2892" y="195943"/>
                    <a:pt x="1914" y="195561"/>
                    <a:pt x="1148" y="194795"/>
                  </a:cubicBezTo>
                  <a:cubicBezTo>
                    <a:pt x="383" y="194030"/>
                    <a:pt x="0" y="193052"/>
                    <a:pt x="0" y="191861"/>
                  </a:cubicBezTo>
                  <a:lnTo>
                    <a:pt x="0" y="142875"/>
                  </a:lnTo>
                  <a:cubicBezTo>
                    <a:pt x="0" y="134966"/>
                    <a:pt x="2785" y="128226"/>
                    <a:pt x="8356" y="122656"/>
                  </a:cubicBezTo>
                  <a:cubicBezTo>
                    <a:pt x="13926" y="117086"/>
                    <a:pt x="20666" y="114300"/>
                    <a:pt x="28575" y="114300"/>
                  </a:cubicBezTo>
                  <a:lnTo>
                    <a:pt x="32147" y="114300"/>
                  </a:lnTo>
                  <a:lnTo>
                    <a:pt x="45541" y="60850"/>
                  </a:lnTo>
                  <a:cubicBezTo>
                    <a:pt x="47497" y="52856"/>
                    <a:pt x="51920" y="46158"/>
                    <a:pt x="58808" y="40758"/>
                  </a:cubicBezTo>
                  <a:cubicBezTo>
                    <a:pt x="65697" y="35358"/>
                    <a:pt x="73309" y="32658"/>
                    <a:pt x="81643" y="32658"/>
                  </a:cubicBezTo>
                  <a:lnTo>
                    <a:pt x="97971" y="32658"/>
                  </a:lnTo>
                  <a:lnTo>
                    <a:pt x="97971" y="4083"/>
                  </a:lnTo>
                  <a:cubicBezTo>
                    <a:pt x="97971" y="2892"/>
                    <a:pt x="98354" y="1914"/>
                    <a:pt x="99120" y="1148"/>
                  </a:cubicBezTo>
                  <a:cubicBezTo>
                    <a:pt x="99885" y="383"/>
                    <a:pt x="100863" y="0"/>
                    <a:pt x="1020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>
                <a:latin typeface="Calibri" panose="020F0502020204030204" pitchFamily="34" charset="0"/>
              </a:endParaRPr>
            </a:p>
          </p:txBody>
        </p:sp>
        <p:grpSp>
          <p:nvGrpSpPr>
            <p:cNvPr id="63" name="Group 10"/>
            <p:cNvGrpSpPr>
              <a:grpSpLocks noChangeAspect="1"/>
            </p:cNvGrpSpPr>
            <p:nvPr/>
          </p:nvGrpSpPr>
          <p:grpSpPr bwMode="auto">
            <a:xfrm>
              <a:off x="2707029" y="3382207"/>
              <a:ext cx="253983" cy="243076"/>
              <a:chOff x="1813" y="1788"/>
              <a:chExt cx="652" cy="624"/>
            </a:xfrm>
          </p:grpSpPr>
          <p:sp>
            <p:nvSpPr>
              <p:cNvPr id="66" name="AutoShape 9"/>
              <p:cNvSpPr>
                <a:spLocks noChangeAspect="1" noChangeArrowheads="1" noTextEdit="1"/>
              </p:cNvSpPr>
              <p:nvPr/>
            </p:nvSpPr>
            <p:spPr bwMode="auto">
              <a:xfrm>
                <a:off x="1813" y="1788"/>
                <a:ext cx="652" cy="6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>
                  <a:latin typeface="Calibri" panose="020F0502020204030204" pitchFamily="34" charset="0"/>
                </a:endParaRPr>
              </a:p>
            </p:txBody>
          </p:sp>
          <p:sp>
            <p:nvSpPr>
              <p:cNvPr id="67" name="Freeform 11"/>
              <p:cNvSpPr>
                <a:spLocks noEditPoints="1"/>
              </p:cNvSpPr>
              <p:nvPr/>
            </p:nvSpPr>
            <p:spPr bwMode="auto">
              <a:xfrm>
                <a:off x="1814" y="1786"/>
                <a:ext cx="651" cy="632"/>
              </a:xfrm>
              <a:custGeom>
                <a:avLst/>
                <a:gdLst>
                  <a:gd name="T0" fmla="*/ 557 w 557"/>
                  <a:gd name="T1" fmla="*/ 521 h 541"/>
                  <a:gd name="T2" fmla="*/ 0 w 557"/>
                  <a:gd name="T3" fmla="*/ 522 h 541"/>
                  <a:gd name="T4" fmla="*/ 17 w 557"/>
                  <a:gd name="T5" fmla="*/ 454 h 541"/>
                  <a:gd name="T6" fmla="*/ 131 w 557"/>
                  <a:gd name="T7" fmla="*/ 332 h 541"/>
                  <a:gd name="T8" fmla="*/ 191 w 557"/>
                  <a:gd name="T9" fmla="*/ 316 h 541"/>
                  <a:gd name="T10" fmla="*/ 210 w 557"/>
                  <a:gd name="T11" fmla="*/ 268 h 541"/>
                  <a:gd name="T12" fmla="*/ 179 w 557"/>
                  <a:gd name="T13" fmla="*/ 112 h 541"/>
                  <a:gd name="T14" fmla="*/ 181 w 557"/>
                  <a:gd name="T15" fmla="*/ 98 h 541"/>
                  <a:gd name="T16" fmla="*/ 152 w 557"/>
                  <a:gd name="T17" fmla="*/ 84 h 541"/>
                  <a:gd name="T18" fmla="*/ 152 w 557"/>
                  <a:gd name="T19" fmla="*/ 31 h 541"/>
                  <a:gd name="T20" fmla="*/ 242 w 557"/>
                  <a:gd name="T21" fmla="*/ 7 h 541"/>
                  <a:gd name="T22" fmla="*/ 386 w 557"/>
                  <a:gd name="T23" fmla="*/ 20 h 541"/>
                  <a:gd name="T24" fmla="*/ 429 w 557"/>
                  <a:gd name="T25" fmla="*/ 56 h 541"/>
                  <a:gd name="T26" fmla="*/ 389 w 557"/>
                  <a:gd name="T27" fmla="*/ 94 h 541"/>
                  <a:gd name="T28" fmla="*/ 378 w 557"/>
                  <a:gd name="T29" fmla="*/ 99 h 541"/>
                  <a:gd name="T30" fmla="*/ 365 w 557"/>
                  <a:gd name="T31" fmla="*/ 224 h 541"/>
                  <a:gd name="T32" fmla="*/ 350 w 557"/>
                  <a:gd name="T33" fmla="*/ 254 h 541"/>
                  <a:gd name="T34" fmla="*/ 345 w 557"/>
                  <a:gd name="T35" fmla="*/ 292 h 541"/>
                  <a:gd name="T36" fmla="*/ 374 w 557"/>
                  <a:gd name="T37" fmla="*/ 318 h 541"/>
                  <a:gd name="T38" fmla="*/ 486 w 557"/>
                  <a:gd name="T39" fmla="*/ 363 h 541"/>
                  <a:gd name="T40" fmla="*/ 533 w 557"/>
                  <a:gd name="T41" fmla="*/ 431 h 541"/>
                  <a:gd name="T42" fmla="*/ 557 w 557"/>
                  <a:gd name="T43" fmla="*/ 521 h 541"/>
                  <a:gd name="T44" fmla="*/ 258 w 557"/>
                  <a:gd name="T45" fmla="*/ 500 h 541"/>
                  <a:gd name="T46" fmla="*/ 273 w 557"/>
                  <a:gd name="T47" fmla="*/ 375 h 541"/>
                  <a:gd name="T48" fmla="*/ 255 w 557"/>
                  <a:gd name="T49" fmla="*/ 390 h 541"/>
                  <a:gd name="T50" fmla="*/ 203 w 557"/>
                  <a:gd name="T51" fmla="*/ 332 h 541"/>
                  <a:gd name="T52" fmla="*/ 258 w 557"/>
                  <a:gd name="T53" fmla="*/ 500 h 541"/>
                  <a:gd name="T54" fmla="*/ 291 w 557"/>
                  <a:gd name="T55" fmla="*/ 378 h 541"/>
                  <a:gd name="T56" fmla="*/ 305 w 557"/>
                  <a:gd name="T57" fmla="*/ 497 h 541"/>
                  <a:gd name="T58" fmla="*/ 351 w 557"/>
                  <a:gd name="T59" fmla="*/ 340 h 541"/>
                  <a:gd name="T60" fmla="*/ 306 w 557"/>
                  <a:gd name="T61" fmla="*/ 389 h 541"/>
                  <a:gd name="T62" fmla="*/ 291 w 557"/>
                  <a:gd name="T63" fmla="*/ 378 h 541"/>
                  <a:gd name="T64" fmla="*/ 303 w 557"/>
                  <a:gd name="T65" fmla="*/ 62 h 541"/>
                  <a:gd name="T66" fmla="*/ 283 w 557"/>
                  <a:gd name="T67" fmla="*/ 48 h 541"/>
                  <a:gd name="T68" fmla="*/ 260 w 557"/>
                  <a:gd name="T69" fmla="*/ 67 h 541"/>
                  <a:gd name="T70" fmla="*/ 279 w 557"/>
                  <a:gd name="T71" fmla="*/ 88 h 541"/>
                  <a:gd name="T72" fmla="*/ 303 w 557"/>
                  <a:gd name="T73" fmla="*/ 62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7" h="541">
                    <a:moveTo>
                      <a:pt x="557" y="521"/>
                    </a:moveTo>
                    <a:cubicBezTo>
                      <a:pt x="370" y="541"/>
                      <a:pt x="187" y="540"/>
                      <a:pt x="0" y="522"/>
                    </a:cubicBezTo>
                    <a:cubicBezTo>
                      <a:pt x="7" y="496"/>
                      <a:pt x="14" y="475"/>
                      <a:pt x="17" y="454"/>
                    </a:cubicBezTo>
                    <a:cubicBezTo>
                      <a:pt x="26" y="385"/>
                      <a:pt x="72" y="353"/>
                      <a:pt x="131" y="332"/>
                    </a:cubicBezTo>
                    <a:cubicBezTo>
                      <a:pt x="151" y="326"/>
                      <a:pt x="171" y="321"/>
                      <a:pt x="191" y="316"/>
                    </a:cubicBezTo>
                    <a:cubicBezTo>
                      <a:pt x="206" y="312"/>
                      <a:pt x="219" y="281"/>
                      <a:pt x="210" y="268"/>
                    </a:cubicBezTo>
                    <a:cubicBezTo>
                      <a:pt x="175" y="221"/>
                      <a:pt x="172" y="168"/>
                      <a:pt x="179" y="112"/>
                    </a:cubicBezTo>
                    <a:cubicBezTo>
                      <a:pt x="179" y="108"/>
                      <a:pt x="180" y="103"/>
                      <a:pt x="181" y="98"/>
                    </a:cubicBezTo>
                    <a:cubicBezTo>
                      <a:pt x="171" y="93"/>
                      <a:pt x="161" y="89"/>
                      <a:pt x="152" y="84"/>
                    </a:cubicBezTo>
                    <a:cubicBezTo>
                      <a:pt x="125" y="68"/>
                      <a:pt x="124" y="44"/>
                      <a:pt x="152" y="31"/>
                    </a:cubicBezTo>
                    <a:cubicBezTo>
                      <a:pt x="180" y="19"/>
                      <a:pt x="211" y="11"/>
                      <a:pt x="242" y="7"/>
                    </a:cubicBezTo>
                    <a:cubicBezTo>
                      <a:pt x="290" y="0"/>
                      <a:pt x="339" y="3"/>
                      <a:pt x="386" y="20"/>
                    </a:cubicBezTo>
                    <a:cubicBezTo>
                      <a:pt x="404" y="26"/>
                      <a:pt x="427" y="32"/>
                      <a:pt x="429" y="56"/>
                    </a:cubicBezTo>
                    <a:cubicBezTo>
                      <a:pt x="430" y="81"/>
                      <a:pt x="406" y="85"/>
                      <a:pt x="389" y="94"/>
                    </a:cubicBezTo>
                    <a:cubicBezTo>
                      <a:pt x="386" y="96"/>
                      <a:pt x="383" y="97"/>
                      <a:pt x="378" y="99"/>
                    </a:cubicBezTo>
                    <a:cubicBezTo>
                      <a:pt x="388" y="142"/>
                      <a:pt x="380" y="183"/>
                      <a:pt x="365" y="224"/>
                    </a:cubicBezTo>
                    <a:cubicBezTo>
                      <a:pt x="362" y="234"/>
                      <a:pt x="358" y="247"/>
                      <a:pt x="350" y="254"/>
                    </a:cubicBezTo>
                    <a:cubicBezTo>
                      <a:pt x="336" y="266"/>
                      <a:pt x="341" y="278"/>
                      <a:pt x="345" y="292"/>
                    </a:cubicBezTo>
                    <a:cubicBezTo>
                      <a:pt x="350" y="307"/>
                      <a:pt x="358" y="313"/>
                      <a:pt x="374" y="318"/>
                    </a:cubicBezTo>
                    <a:cubicBezTo>
                      <a:pt x="412" y="330"/>
                      <a:pt x="450" y="345"/>
                      <a:pt x="486" y="363"/>
                    </a:cubicBezTo>
                    <a:cubicBezTo>
                      <a:pt x="512" y="376"/>
                      <a:pt x="527" y="401"/>
                      <a:pt x="533" y="431"/>
                    </a:cubicBezTo>
                    <a:cubicBezTo>
                      <a:pt x="539" y="459"/>
                      <a:pt x="548" y="486"/>
                      <a:pt x="557" y="521"/>
                    </a:cubicBezTo>
                    <a:close/>
                    <a:moveTo>
                      <a:pt x="258" y="500"/>
                    </a:moveTo>
                    <a:cubicBezTo>
                      <a:pt x="265" y="455"/>
                      <a:pt x="250" y="413"/>
                      <a:pt x="273" y="375"/>
                    </a:cubicBezTo>
                    <a:cubicBezTo>
                      <a:pt x="269" y="379"/>
                      <a:pt x="264" y="383"/>
                      <a:pt x="255" y="390"/>
                    </a:cubicBezTo>
                    <a:cubicBezTo>
                      <a:pt x="238" y="371"/>
                      <a:pt x="220" y="351"/>
                      <a:pt x="203" y="332"/>
                    </a:cubicBezTo>
                    <a:cubicBezTo>
                      <a:pt x="198" y="395"/>
                      <a:pt x="226" y="445"/>
                      <a:pt x="258" y="500"/>
                    </a:cubicBezTo>
                    <a:close/>
                    <a:moveTo>
                      <a:pt x="291" y="378"/>
                    </a:moveTo>
                    <a:cubicBezTo>
                      <a:pt x="316" y="414"/>
                      <a:pt x="296" y="457"/>
                      <a:pt x="305" y="497"/>
                    </a:cubicBezTo>
                    <a:cubicBezTo>
                      <a:pt x="336" y="448"/>
                      <a:pt x="358" y="374"/>
                      <a:pt x="351" y="340"/>
                    </a:cubicBezTo>
                    <a:cubicBezTo>
                      <a:pt x="336" y="357"/>
                      <a:pt x="321" y="373"/>
                      <a:pt x="306" y="389"/>
                    </a:cubicBezTo>
                    <a:cubicBezTo>
                      <a:pt x="299" y="384"/>
                      <a:pt x="295" y="381"/>
                      <a:pt x="291" y="378"/>
                    </a:cubicBezTo>
                    <a:close/>
                    <a:moveTo>
                      <a:pt x="303" y="62"/>
                    </a:moveTo>
                    <a:cubicBezTo>
                      <a:pt x="298" y="59"/>
                      <a:pt x="291" y="50"/>
                      <a:pt x="283" y="48"/>
                    </a:cubicBezTo>
                    <a:cubicBezTo>
                      <a:pt x="270" y="45"/>
                      <a:pt x="261" y="53"/>
                      <a:pt x="260" y="67"/>
                    </a:cubicBezTo>
                    <a:cubicBezTo>
                      <a:pt x="260" y="80"/>
                      <a:pt x="266" y="88"/>
                      <a:pt x="279" y="88"/>
                    </a:cubicBezTo>
                    <a:cubicBezTo>
                      <a:pt x="293" y="89"/>
                      <a:pt x="300" y="82"/>
                      <a:pt x="303" y="6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>
                  <a:latin typeface="Calibri" panose="020F0502020204030204" pitchFamily="34" charset="0"/>
                </a:endParaRPr>
              </a:p>
            </p:txBody>
          </p:sp>
          <p:sp>
            <p:nvSpPr>
              <p:cNvPr id="68" name="Freeform 12"/>
              <p:cNvSpPr>
                <a:spLocks/>
              </p:cNvSpPr>
              <p:nvPr/>
            </p:nvSpPr>
            <p:spPr bwMode="auto">
              <a:xfrm>
                <a:off x="2154" y="2183"/>
                <a:ext cx="78" cy="183"/>
              </a:xfrm>
              <a:custGeom>
                <a:avLst/>
                <a:gdLst>
                  <a:gd name="T0" fmla="*/ 0 w 67"/>
                  <a:gd name="T1" fmla="*/ 38 h 157"/>
                  <a:gd name="T2" fmla="*/ 15 w 67"/>
                  <a:gd name="T3" fmla="*/ 49 h 157"/>
                  <a:gd name="T4" fmla="*/ 60 w 67"/>
                  <a:gd name="T5" fmla="*/ 0 h 157"/>
                  <a:gd name="T6" fmla="*/ 14 w 67"/>
                  <a:gd name="T7" fmla="*/ 157 h 157"/>
                  <a:gd name="T8" fmla="*/ 0 w 67"/>
                  <a:gd name="T9" fmla="*/ 3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57">
                    <a:moveTo>
                      <a:pt x="0" y="38"/>
                    </a:moveTo>
                    <a:cubicBezTo>
                      <a:pt x="4" y="41"/>
                      <a:pt x="8" y="44"/>
                      <a:pt x="15" y="49"/>
                    </a:cubicBezTo>
                    <a:cubicBezTo>
                      <a:pt x="30" y="33"/>
                      <a:pt x="45" y="17"/>
                      <a:pt x="60" y="0"/>
                    </a:cubicBezTo>
                    <a:cubicBezTo>
                      <a:pt x="67" y="34"/>
                      <a:pt x="45" y="108"/>
                      <a:pt x="14" y="157"/>
                    </a:cubicBezTo>
                    <a:cubicBezTo>
                      <a:pt x="5" y="117"/>
                      <a:pt x="25" y="74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>
                  <a:latin typeface="Calibri" panose="020F0502020204030204" pitchFamily="34" charset="0"/>
                </a:endParaRPr>
              </a:p>
            </p:txBody>
          </p:sp>
          <p:sp>
            <p:nvSpPr>
              <p:cNvPr id="69" name="Freeform 13"/>
              <p:cNvSpPr>
                <a:spLocks/>
              </p:cNvSpPr>
              <p:nvPr/>
            </p:nvSpPr>
            <p:spPr bwMode="auto">
              <a:xfrm>
                <a:off x="2118" y="1838"/>
                <a:ext cx="50" cy="52"/>
              </a:xfrm>
              <a:custGeom>
                <a:avLst/>
                <a:gdLst>
                  <a:gd name="T0" fmla="*/ 43 w 43"/>
                  <a:gd name="T1" fmla="*/ 17 h 44"/>
                  <a:gd name="T2" fmla="*/ 19 w 43"/>
                  <a:gd name="T3" fmla="*/ 43 h 44"/>
                  <a:gd name="T4" fmla="*/ 0 w 43"/>
                  <a:gd name="T5" fmla="*/ 22 h 44"/>
                  <a:gd name="T6" fmla="*/ 23 w 43"/>
                  <a:gd name="T7" fmla="*/ 3 h 44"/>
                  <a:gd name="T8" fmla="*/ 43 w 43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4">
                    <a:moveTo>
                      <a:pt x="43" y="17"/>
                    </a:moveTo>
                    <a:cubicBezTo>
                      <a:pt x="40" y="37"/>
                      <a:pt x="33" y="44"/>
                      <a:pt x="19" y="43"/>
                    </a:cubicBezTo>
                    <a:cubicBezTo>
                      <a:pt x="6" y="43"/>
                      <a:pt x="0" y="35"/>
                      <a:pt x="0" y="22"/>
                    </a:cubicBezTo>
                    <a:cubicBezTo>
                      <a:pt x="1" y="8"/>
                      <a:pt x="10" y="0"/>
                      <a:pt x="23" y="3"/>
                    </a:cubicBezTo>
                    <a:cubicBezTo>
                      <a:pt x="31" y="5"/>
                      <a:pt x="38" y="14"/>
                      <a:pt x="4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>
                  <a:latin typeface="Calibri" panose="020F0502020204030204" pitchFamily="34" charset="0"/>
                </a:endParaRPr>
              </a:p>
            </p:txBody>
          </p:sp>
        </p:grpSp>
        <p:cxnSp>
          <p:nvCxnSpPr>
            <p:cNvPr id="64" name="Straight Connector 113"/>
            <p:cNvCxnSpPr/>
            <p:nvPr/>
          </p:nvCxnSpPr>
          <p:spPr>
            <a:xfrm flipH="1">
              <a:off x="3598113" y="3391281"/>
              <a:ext cx="549647" cy="528788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115"/>
            <p:cNvCxnSpPr/>
            <p:nvPr/>
          </p:nvCxnSpPr>
          <p:spPr>
            <a:xfrm flipH="1">
              <a:off x="1547665" y="3912919"/>
              <a:ext cx="2050191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176"/>
          <p:cNvCxnSpPr/>
          <p:nvPr/>
        </p:nvCxnSpPr>
        <p:spPr>
          <a:xfrm flipH="1">
            <a:off x="6135374" y="2880195"/>
            <a:ext cx="633890" cy="625411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179"/>
          <p:cNvCxnSpPr/>
          <p:nvPr/>
        </p:nvCxnSpPr>
        <p:spPr>
          <a:xfrm flipH="1">
            <a:off x="6733807" y="2869103"/>
            <a:ext cx="1342531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Rectangle 1436"/>
          <p:cNvSpPr>
            <a:spLocks noChangeArrowheads="1"/>
          </p:cNvSpPr>
          <p:nvPr/>
        </p:nvSpPr>
        <p:spPr bwMode="auto">
          <a:xfrm>
            <a:off x="6838397" y="2448735"/>
            <a:ext cx="193210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eaLnBrk="1" hangingPunct="1"/>
            <a:r>
              <a:rPr lang="en-US" sz="1100" dirty="0" smtClean="0">
                <a:solidFill>
                  <a:schemeClr val="bg1">
                    <a:lumMod val="25000"/>
                  </a:schemeClr>
                </a:solidFill>
                <a:latin typeface="Calibri" panose="020F0502020204030204" pitchFamily="34" charset="0"/>
                <a:cs typeface="Arial" pitchFamily="34" charset="0"/>
              </a:rPr>
              <a:t>Fast response group points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chemeClr val="bg1">
                  <a:lumMod val="25000"/>
                </a:schemeClr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grpSp>
        <p:nvGrpSpPr>
          <p:cNvPr id="76" name="Group 20"/>
          <p:cNvGrpSpPr/>
          <p:nvPr/>
        </p:nvGrpSpPr>
        <p:grpSpPr>
          <a:xfrm>
            <a:off x="6420957" y="3077282"/>
            <a:ext cx="573800" cy="415594"/>
            <a:chOff x="6648262" y="1765338"/>
            <a:chExt cx="573800" cy="415594"/>
          </a:xfrm>
        </p:grpSpPr>
        <p:sp>
          <p:nvSpPr>
            <p:cNvPr id="77" name="Rectangle 1436"/>
            <p:cNvSpPr>
              <a:spLocks noChangeArrowheads="1"/>
            </p:cNvSpPr>
            <p:nvPr/>
          </p:nvSpPr>
          <p:spPr bwMode="auto">
            <a:xfrm>
              <a:off x="6648262" y="1996266"/>
              <a:ext cx="57380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 err="1" smtClean="0">
                  <a:solidFill>
                    <a:srgbClr val="7E858E"/>
                  </a:solidFill>
                  <a:latin typeface="Calibri" panose="020F0502020204030204" pitchFamily="34" charset="0"/>
                  <a:cs typeface="Arial" pitchFamily="34" charset="0"/>
                </a:rPr>
                <a:t>Kinel</a:t>
              </a:r>
              <a:endParaRPr kumimoji="0" lang="en-US" sz="2800" b="1" i="0" u="none" strike="noStrike" cap="none" normalizeH="0" baseline="0" dirty="0" smtClean="0">
                <a:ln>
                  <a:noFill/>
                </a:ln>
                <a:solidFill>
                  <a:srgbClr val="7E858E"/>
                </a:solidFill>
                <a:effectLst/>
                <a:latin typeface="Calibri" panose="020F0502020204030204" pitchFamily="34" charset="0"/>
                <a:cs typeface="Arial" pitchFamily="34" charset="0"/>
              </a:endParaRPr>
            </a:p>
          </p:txBody>
        </p:sp>
        <p:sp>
          <p:nvSpPr>
            <p:cNvPr id="78" name="Freeform 118"/>
            <p:cNvSpPr/>
            <p:nvPr/>
          </p:nvSpPr>
          <p:spPr>
            <a:xfrm>
              <a:off x="6767117" y="1765338"/>
              <a:ext cx="261257" cy="228600"/>
            </a:xfrm>
            <a:custGeom>
              <a:avLst/>
              <a:gdLst/>
              <a:ahLst/>
              <a:cxnLst/>
              <a:rect l="l" t="t" r="r" b="b"/>
              <a:pathLst>
                <a:path w="261257" h="228600">
                  <a:moveTo>
                    <a:pt x="220436" y="134711"/>
                  </a:moveTo>
                  <a:cubicBezTo>
                    <a:pt x="214823" y="134711"/>
                    <a:pt x="210018" y="136710"/>
                    <a:pt x="206021" y="140707"/>
                  </a:cubicBezTo>
                  <a:cubicBezTo>
                    <a:pt x="202024" y="144704"/>
                    <a:pt x="200025" y="149509"/>
                    <a:pt x="200025" y="155122"/>
                  </a:cubicBezTo>
                  <a:cubicBezTo>
                    <a:pt x="200025" y="160735"/>
                    <a:pt x="202024" y="165540"/>
                    <a:pt x="206021" y="169537"/>
                  </a:cubicBezTo>
                  <a:cubicBezTo>
                    <a:pt x="210018" y="173534"/>
                    <a:pt x="214823" y="175533"/>
                    <a:pt x="220436" y="175533"/>
                  </a:cubicBezTo>
                  <a:cubicBezTo>
                    <a:pt x="226049" y="175533"/>
                    <a:pt x="230854" y="173534"/>
                    <a:pt x="234851" y="169537"/>
                  </a:cubicBezTo>
                  <a:cubicBezTo>
                    <a:pt x="238848" y="165540"/>
                    <a:pt x="240847" y="160735"/>
                    <a:pt x="240847" y="155122"/>
                  </a:cubicBezTo>
                  <a:cubicBezTo>
                    <a:pt x="240847" y="149509"/>
                    <a:pt x="238848" y="144704"/>
                    <a:pt x="234851" y="140707"/>
                  </a:cubicBezTo>
                  <a:cubicBezTo>
                    <a:pt x="230854" y="136710"/>
                    <a:pt x="226049" y="134711"/>
                    <a:pt x="220436" y="134711"/>
                  </a:cubicBezTo>
                  <a:close/>
                  <a:moveTo>
                    <a:pt x="40821" y="134711"/>
                  </a:moveTo>
                  <a:cubicBezTo>
                    <a:pt x="35209" y="134711"/>
                    <a:pt x="30403" y="136710"/>
                    <a:pt x="26406" y="140707"/>
                  </a:cubicBezTo>
                  <a:cubicBezTo>
                    <a:pt x="22409" y="144704"/>
                    <a:pt x="20411" y="149509"/>
                    <a:pt x="20411" y="155122"/>
                  </a:cubicBezTo>
                  <a:cubicBezTo>
                    <a:pt x="20411" y="160735"/>
                    <a:pt x="22409" y="165540"/>
                    <a:pt x="26406" y="169537"/>
                  </a:cubicBezTo>
                  <a:cubicBezTo>
                    <a:pt x="30403" y="173534"/>
                    <a:pt x="35209" y="175533"/>
                    <a:pt x="40821" y="175533"/>
                  </a:cubicBezTo>
                  <a:cubicBezTo>
                    <a:pt x="46434" y="175533"/>
                    <a:pt x="51239" y="173534"/>
                    <a:pt x="55237" y="169537"/>
                  </a:cubicBezTo>
                  <a:cubicBezTo>
                    <a:pt x="59234" y="165540"/>
                    <a:pt x="61232" y="160735"/>
                    <a:pt x="61232" y="155122"/>
                  </a:cubicBezTo>
                  <a:cubicBezTo>
                    <a:pt x="61232" y="149509"/>
                    <a:pt x="59234" y="144704"/>
                    <a:pt x="55237" y="140707"/>
                  </a:cubicBezTo>
                  <a:cubicBezTo>
                    <a:pt x="51239" y="136710"/>
                    <a:pt x="46434" y="134711"/>
                    <a:pt x="40821" y="134711"/>
                  </a:cubicBezTo>
                  <a:close/>
                  <a:moveTo>
                    <a:pt x="81643" y="65315"/>
                  </a:moveTo>
                  <a:cubicBezTo>
                    <a:pt x="80878" y="65315"/>
                    <a:pt x="79985" y="65719"/>
                    <a:pt x="78964" y="66527"/>
                  </a:cubicBezTo>
                  <a:cubicBezTo>
                    <a:pt x="77943" y="67334"/>
                    <a:pt x="77348" y="68079"/>
                    <a:pt x="77178" y="68759"/>
                  </a:cubicBezTo>
                  <a:lnTo>
                    <a:pt x="65825" y="114300"/>
                  </a:lnTo>
                  <a:lnTo>
                    <a:pt x="195433" y="114300"/>
                  </a:lnTo>
                  <a:lnTo>
                    <a:pt x="184079" y="68759"/>
                  </a:lnTo>
                  <a:cubicBezTo>
                    <a:pt x="183909" y="68079"/>
                    <a:pt x="183314" y="67334"/>
                    <a:pt x="182293" y="66527"/>
                  </a:cubicBezTo>
                  <a:cubicBezTo>
                    <a:pt x="181273" y="65719"/>
                    <a:pt x="180380" y="65315"/>
                    <a:pt x="179614" y="65315"/>
                  </a:cubicBezTo>
                  <a:close/>
                  <a:moveTo>
                    <a:pt x="102054" y="0"/>
                  </a:moveTo>
                  <a:lnTo>
                    <a:pt x="159204" y="0"/>
                  </a:lnTo>
                  <a:cubicBezTo>
                    <a:pt x="160394" y="0"/>
                    <a:pt x="161372" y="383"/>
                    <a:pt x="162138" y="1148"/>
                  </a:cubicBezTo>
                  <a:cubicBezTo>
                    <a:pt x="162903" y="1914"/>
                    <a:pt x="163286" y="2892"/>
                    <a:pt x="163286" y="4083"/>
                  </a:cubicBezTo>
                  <a:lnTo>
                    <a:pt x="163286" y="32658"/>
                  </a:lnTo>
                  <a:lnTo>
                    <a:pt x="179614" y="32658"/>
                  </a:lnTo>
                  <a:cubicBezTo>
                    <a:pt x="187949" y="32658"/>
                    <a:pt x="195560" y="35358"/>
                    <a:pt x="202449" y="40758"/>
                  </a:cubicBezTo>
                  <a:cubicBezTo>
                    <a:pt x="209337" y="46158"/>
                    <a:pt x="213760" y="52856"/>
                    <a:pt x="215716" y="60850"/>
                  </a:cubicBezTo>
                  <a:lnTo>
                    <a:pt x="229110" y="114300"/>
                  </a:lnTo>
                  <a:lnTo>
                    <a:pt x="232682" y="114300"/>
                  </a:lnTo>
                  <a:cubicBezTo>
                    <a:pt x="240591" y="114300"/>
                    <a:pt x="247331" y="117086"/>
                    <a:pt x="252902" y="122656"/>
                  </a:cubicBezTo>
                  <a:cubicBezTo>
                    <a:pt x="258472" y="128226"/>
                    <a:pt x="261257" y="134966"/>
                    <a:pt x="261257" y="142875"/>
                  </a:cubicBezTo>
                  <a:lnTo>
                    <a:pt x="261257" y="191861"/>
                  </a:lnTo>
                  <a:cubicBezTo>
                    <a:pt x="261257" y="193052"/>
                    <a:pt x="260875" y="194030"/>
                    <a:pt x="260109" y="194795"/>
                  </a:cubicBezTo>
                  <a:cubicBezTo>
                    <a:pt x="259344" y="195561"/>
                    <a:pt x="258366" y="195943"/>
                    <a:pt x="257175" y="195943"/>
                  </a:cubicBezTo>
                  <a:lnTo>
                    <a:pt x="244929" y="195943"/>
                  </a:lnTo>
                  <a:lnTo>
                    <a:pt x="244929" y="204108"/>
                  </a:lnTo>
                  <a:cubicBezTo>
                    <a:pt x="244929" y="210911"/>
                    <a:pt x="242547" y="216694"/>
                    <a:pt x="237785" y="221457"/>
                  </a:cubicBezTo>
                  <a:cubicBezTo>
                    <a:pt x="233022" y="226219"/>
                    <a:pt x="227239" y="228600"/>
                    <a:pt x="220436" y="228600"/>
                  </a:cubicBezTo>
                  <a:cubicBezTo>
                    <a:pt x="213632" y="228600"/>
                    <a:pt x="207849" y="226219"/>
                    <a:pt x="203087" y="221457"/>
                  </a:cubicBezTo>
                  <a:cubicBezTo>
                    <a:pt x="198324" y="216694"/>
                    <a:pt x="195943" y="210911"/>
                    <a:pt x="195943" y="204108"/>
                  </a:cubicBezTo>
                  <a:lnTo>
                    <a:pt x="195943" y="195943"/>
                  </a:lnTo>
                  <a:lnTo>
                    <a:pt x="65314" y="195943"/>
                  </a:lnTo>
                  <a:lnTo>
                    <a:pt x="65314" y="204108"/>
                  </a:lnTo>
                  <a:cubicBezTo>
                    <a:pt x="65314" y="210911"/>
                    <a:pt x="62933" y="216694"/>
                    <a:pt x="58171" y="221457"/>
                  </a:cubicBezTo>
                  <a:cubicBezTo>
                    <a:pt x="53408" y="226219"/>
                    <a:pt x="47625" y="228600"/>
                    <a:pt x="40821" y="228600"/>
                  </a:cubicBezTo>
                  <a:cubicBezTo>
                    <a:pt x="34018" y="228600"/>
                    <a:pt x="28235" y="226219"/>
                    <a:pt x="23472" y="221457"/>
                  </a:cubicBezTo>
                  <a:cubicBezTo>
                    <a:pt x="18710" y="216694"/>
                    <a:pt x="16329" y="210911"/>
                    <a:pt x="16329" y="204108"/>
                  </a:cubicBezTo>
                  <a:lnTo>
                    <a:pt x="16329" y="195943"/>
                  </a:lnTo>
                  <a:lnTo>
                    <a:pt x="4082" y="195943"/>
                  </a:lnTo>
                  <a:cubicBezTo>
                    <a:pt x="2892" y="195943"/>
                    <a:pt x="1914" y="195561"/>
                    <a:pt x="1148" y="194795"/>
                  </a:cubicBezTo>
                  <a:cubicBezTo>
                    <a:pt x="383" y="194030"/>
                    <a:pt x="0" y="193052"/>
                    <a:pt x="0" y="191861"/>
                  </a:cubicBezTo>
                  <a:lnTo>
                    <a:pt x="0" y="142875"/>
                  </a:lnTo>
                  <a:cubicBezTo>
                    <a:pt x="0" y="134966"/>
                    <a:pt x="2785" y="128226"/>
                    <a:pt x="8356" y="122656"/>
                  </a:cubicBezTo>
                  <a:cubicBezTo>
                    <a:pt x="13926" y="117086"/>
                    <a:pt x="20666" y="114300"/>
                    <a:pt x="28575" y="114300"/>
                  </a:cubicBezTo>
                  <a:lnTo>
                    <a:pt x="32147" y="114300"/>
                  </a:lnTo>
                  <a:lnTo>
                    <a:pt x="45541" y="60850"/>
                  </a:lnTo>
                  <a:cubicBezTo>
                    <a:pt x="47497" y="52856"/>
                    <a:pt x="51920" y="46158"/>
                    <a:pt x="58808" y="40758"/>
                  </a:cubicBezTo>
                  <a:cubicBezTo>
                    <a:pt x="65697" y="35358"/>
                    <a:pt x="73309" y="32658"/>
                    <a:pt x="81643" y="32658"/>
                  </a:cubicBezTo>
                  <a:lnTo>
                    <a:pt x="97971" y="32658"/>
                  </a:lnTo>
                  <a:lnTo>
                    <a:pt x="97971" y="4083"/>
                  </a:lnTo>
                  <a:cubicBezTo>
                    <a:pt x="97971" y="2892"/>
                    <a:pt x="98354" y="1914"/>
                    <a:pt x="99120" y="1148"/>
                  </a:cubicBezTo>
                  <a:cubicBezTo>
                    <a:pt x="99885" y="383"/>
                    <a:pt x="100863" y="0"/>
                    <a:pt x="10205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>
                <a:latin typeface="Calibri" panose="020F0502020204030204" pitchFamily="34" charset="0"/>
              </a:endParaRPr>
            </a:p>
          </p:txBody>
        </p:sp>
      </p:grpSp>
      <p:sp>
        <p:nvSpPr>
          <p:cNvPr id="81" name="Isosceles Triangle 93"/>
          <p:cNvSpPr/>
          <p:nvPr/>
        </p:nvSpPr>
        <p:spPr>
          <a:xfrm>
            <a:off x="151187" y="3074299"/>
            <a:ext cx="240655" cy="207461"/>
          </a:xfrm>
          <a:prstGeom prst="triangle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>
              <a:latin typeface="Calibri" panose="020F0502020204030204" pitchFamily="34" charset="0"/>
            </a:endParaRPr>
          </a:p>
        </p:txBody>
      </p:sp>
      <p:sp>
        <p:nvSpPr>
          <p:cNvPr id="82" name="Isosceles Triangle 94"/>
          <p:cNvSpPr/>
          <p:nvPr/>
        </p:nvSpPr>
        <p:spPr>
          <a:xfrm rot="10800000">
            <a:off x="151187" y="4125759"/>
            <a:ext cx="240655" cy="207461"/>
          </a:xfrm>
          <a:prstGeom prst="triangle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>
              <a:latin typeface="Calibri" panose="020F0502020204030204" pitchFamily="34" charset="0"/>
            </a:endParaRPr>
          </a:p>
        </p:txBody>
      </p:sp>
      <p:sp>
        <p:nvSpPr>
          <p:cNvPr id="83" name="Rectangle 1436"/>
          <p:cNvSpPr>
            <a:spLocks noChangeArrowheads="1"/>
          </p:cNvSpPr>
          <p:nvPr/>
        </p:nvSpPr>
        <p:spPr bwMode="auto">
          <a:xfrm>
            <a:off x="703946" y="1057459"/>
            <a:ext cx="1017264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b="1" dirty="0" smtClean="0">
                <a:solidFill>
                  <a:schemeClr val="accent6"/>
                </a:solidFill>
                <a:latin typeface="Calibri" panose="020F0502020204030204" pitchFamily="34" charset="0"/>
                <a:cs typeface="Arial" pitchFamily="34" charset="0"/>
              </a:rPr>
              <a:t>Dostyk</a:t>
            </a:r>
            <a:endParaRPr kumimoji="0" lang="en-US" sz="4400" b="1" i="0" u="none" strike="noStrike" cap="none" normalizeH="0" baseline="0" dirty="0" smtClean="0">
              <a:ln>
                <a:noFill/>
              </a:ln>
              <a:solidFill>
                <a:schemeClr val="accent6"/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sp>
        <p:nvSpPr>
          <p:cNvPr id="84" name="Isosceles Triangle 99"/>
          <p:cNvSpPr/>
          <p:nvPr/>
        </p:nvSpPr>
        <p:spPr>
          <a:xfrm rot="5400000">
            <a:off x="457773" y="1451757"/>
            <a:ext cx="152682" cy="131623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accent5"/>
              </a:solidFill>
              <a:latin typeface="Calibri" panose="020F0502020204030204" pitchFamily="34" charset="0"/>
            </a:endParaRPr>
          </a:p>
        </p:txBody>
      </p:sp>
      <p:sp>
        <p:nvSpPr>
          <p:cNvPr id="85" name="Rectangle 11"/>
          <p:cNvSpPr>
            <a:spLocks noChangeArrowheads="1"/>
          </p:cNvSpPr>
          <p:nvPr/>
        </p:nvSpPr>
        <p:spPr bwMode="auto">
          <a:xfrm>
            <a:off x="2017699" y="1345826"/>
            <a:ext cx="593363" cy="593362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sp>
        <p:nvSpPr>
          <p:cNvPr id="86" name="Oval 101"/>
          <p:cNvSpPr/>
          <p:nvPr/>
        </p:nvSpPr>
        <p:spPr>
          <a:xfrm>
            <a:off x="1824415" y="1441227"/>
            <a:ext cx="122698" cy="12269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>
              <a:latin typeface="Calibri" panose="020F0502020204030204" pitchFamily="34" charset="0"/>
            </a:endParaRPr>
          </a:p>
        </p:txBody>
      </p:sp>
      <p:cxnSp>
        <p:nvCxnSpPr>
          <p:cNvPr id="87" name="Straight Connector 102"/>
          <p:cNvCxnSpPr>
            <a:stCxn id="35" idx="0"/>
            <a:endCxn id="86" idx="0"/>
          </p:cNvCxnSpPr>
          <p:nvPr/>
        </p:nvCxnSpPr>
        <p:spPr>
          <a:xfrm flipV="1">
            <a:off x="1885764" y="1441227"/>
            <a:ext cx="0" cy="873484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ectangle 1436"/>
          <p:cNvSpPr>
            <a:spLocks noChangeArrowheads="1"/>
          </p:cNvSpPr>
          <p:nvPr/>
        </p:nvSpPr>
        <p:spPr bwMode="auto">
          <a:xfrm>
            <a:off x="3626080" y="1303348"/>
            <a:ext cx="95866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dirty="0" smtClean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Arial" pitchFamily="34" charset="0"/>
              </a:rPr>
              <a:t>Kazakhstan</a:t>
            </a:r>
            <a:endParaRPr kumimoji="0" lang="en-US" sz="1600" b="1" i="0" u="none" strike="noStrike" cap="none" normalizeH="0" baseline="0" dirty="0" smtClean="0">
              <a:ln>
                <a:noFill/>
              </a:ln>
              <a:solidFill>
                <a:schemeClr val="bg2">
                  <a:lumMod val="75000"/>
                </a:schemeClr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sp>
        <p:nvSpPr>
          <p:cNvPr id="89" name="Isosceles Triangle 31"/>
          <p:cNvSpPr/>
          <p:nvPr/>
        </p:nvSpPr>
        <p:spPr>
          <a:xfrm rot="10800000">
            <a:off x="2016725" y="1101725"/>
            <a:ext cx="581810" cy="241764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Calibri" panose="020F0502020204030204" pitchFamily="34" charset="0"/>
            </a:endParaRPr>
          </a:p>
        </p:txBody>
      </p:sp>
      <p:sp>
        <p:nvSpPr>
          <p:cNvPr id="90" name="Rectangle 1436"/>
          <p:cNvSpPr>
            <a:spLocks noChangeArrowheads="1"/>
          </p:cNvSpPr>
          <p:nvPr/>
        </p:nvSpPr>
        <p:spPr bwMode="auto">
          <a:xfrm>
            <a:off x="495096" y="1781287"/>
            <a:ext cx="1456636" cy="138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smtClean="0">
                <a:solidFill>
                  <a:srgbClr val="7E858E"/>
                </a:solidFill>
                <a:latin typeface="Calibri" panose="020F0502020204030204" pitchFamily="34" charset="0"/>
                <a:cs typeface="Arial" pitchFamily="34" charset="0"/>
              </a:rPr>
              <a:t>Border station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pic>
        <p:nvPicPr>
          <p:cNvPr id="91" name="Picture 32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30173" y="1342275"/>
            <a:ext cx="699391" cy="3505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92" name="Rectangle 1436"/>
          <p:cNvSpPr>
            <a:spLocks noChangeArrowheads="1"/>
          </p:cNvSpPr>
          <p:nvPr/>
        </p:nvSpPr>
        <p:spPr bwMode="auto">
          <a:xfrm>
            <a:off x="3622210" y="2080335"/>
            <a:ext cx="54021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dirty="0" smtClean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Arial" pitchFamily="34" charset="0"/>
              </a:rPr>
              <a:t>Russia</a:t>
            </a:r>
            <a:endParaRPr kumimoji="0" lang="en-US" sz="1600" b="1" i="0" u="none" strike="noStrike" cap="none" normalizeH="0" baseline="0" dirty="0" smtClean="0">
              <a:ln>
                <a:noFill/>
              </a:ln>
              <a:solidFill>
                <a:schemeClr val="bg2">
                  <a:lumMod val="75000"/>
                </a:schemeClr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pic>
        <p:nvPicPr>
          <p:cNvPr id="93" name="Picture 39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35126" y="2074178"/>
            <a:ext cx="642401" cy="4292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94" name="Rectangle 8"/>
          <p:cNvSpPr>
            <a:spLocks noChangeArrowheads="1"/>
          </p:cNvSpPr>
          <p:nvPr/>
        </p:nvSpPr>
        <p:spPr bwMode="auto">
          <a:xfrm>
            <a:off x="2035770" y="2770980"/>
            <a:ext cx="591746" cy="77801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Calibri" panose="020F0502020204030204" pitchFamily="34" charset="0"/>
            </a:endParaRPr>
          </a:p>
        </p:txBody>
      </p:sp>
      <p:grpSp>
        <p:nvGrpSpPr>
          <p:cNvPr id="111" name="Группа 110"/>
          <p:cNvGrpSpPr/>
          <p:nvPr/>
        </p:nvGrpSpPr>
        <p:grpSpPr>
          <a:xfrm>
            <a:off x="5701494" y="2955632"/>
            <a:ext cx="593363" cy="901533"/>
            <a:chOff x="5701494" y="2955632"/>
            <a:chExt cx="593363" cy="901533"/>
          </a:xfrm>
        </p:grpSpPr>
        <p:sp>
          <p:nvSpPr>
            <p:cNvPr id="96" name="Rectangle 10"/>
            <p:cNvSpPr>
              <a:spLocks noChangeArrowheads="1"/>
            </p:cNvSpPr>
            <p:nvPr/>
          </p:nvSpPr>
          <p:spPr bwMode="auto">
            <a:xfrm>
              <a:off x="5701494" y="2955632"/>
              <a:ext cx="593363" cy="90153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alibri" panose="020F0502020204030204" pitchFamily="34" charset="0"/>
              </a:endParaRPr>
            </a:p>
          </p:txBody>
        </p:sp>
        <p:sp>
          <p:nvSpPr>
            <p:cNvPr id="97" name="Freeform 146"/>
            <p:cNvSpPr/>
            <p:nvPr/>
          </p:nvSpPr>
          <p:spPr>
            <a:xfrm>
              <a:off x="5851863" y="3104655"/>
              <a:ext cx="238755" cy="227707"/>
            </a:xfrm>
            <a:custGeom>
              <a:avLst/>
              <a:gdLst/>
              <a:ahLst/>
              <a:cxnLst/>
              <a:rect l="l" t="t" r="r" b="b"/>
              <a:pathLst>
                <a:path w="212272" h="202449">
                  <a:moveTo>
                    <a:pt x="106136" y="0"/>
                  </a:moveTo>
                  <a:cubicBezTo>
                    <a:pt x="108687" y="0"/>
                    <a:pt x="110771" y="1744"/>
                    <a:pt x="112387" y="5231"/>
                  </a:cubicBezTo>
                  <a:lnTo>
                    <a:pt x="141089" y="63274"/>
                  </a:lnTo>
                  <a:lnTo>
                    <a:pt x="205128" y="72586"/>
                  </a:lnTo>
                  <a:cubicBezTo>
                    <a:pt x="209890" y="73351"/>
                    <a:pt x="212272" y="75307"/>
                    <a:pt x="212272" y="78454"/>
                  </a:cubicBezTo>
                  <a:cubicBezTo>
                    <a:pt x="212272" y="80325"/>
                    <a:pt x="211166" y="82366"/>
                    <a:pt x="208955" y="84577"/>
                  </a:cubicBezTo>
                  <a:lnTo>
                    <a:pt x="162648" y="129736"/>
                  </a:lnTo>
                  <a:lnTo>
                    <a:pt x="173619" y="193520"/>
                  </a:lnTo>
                  <a:cubicBezTo>
                    <a:pt x="173704" y="194115"/>
                    <a:pt x="173746" y="194965"/>
                    <a:pt x="173746" y="196071"/>
                  </a:cubicBezTo>
                  <a:cubicBezTo>
                    <a:pt x="173746" y="197857"/>
                    <a:pt x="173300" y="199366"/>
                    <a:pt x="172407" y="200599"/>
                  </a:cubicBezTo>
                  <a:cubicBezTo>
                    <a:pt x="171514" y="201833"/>
                    <a:pt x="170217" y="202449"/>
                    <a:pt x="168516" y="202449"/>
                  </a:cubicBezTo>
                  <a:cubicBezTo>
                    <a:pt x="166900" y="202449"/>
                    <a:pt x="165199" y="201939"/>
                    <a:pt x="163413" y="200918"/>
                  </a:cubicBezTo>
                  <a:lnTo>
                    <a:pt x="106136" y="170813"/>
                  </a:lnTo>
                  <a:lnTo>
                    <a:pt x="48858" y="200918"/>
                  </a:lnTo>
                  <a:cubicBezTo>
                    <a:pt x="46987" y="201939"/>
                    <a:pt x="45286" y="202449"/>
                    <a:pt x="43756" y="202449"/>
                  </a:cubicBezTo>
                  <a:cubicBezTo>
                    <a:pt x="41970" y="202449"/>
                    <a:pt x="40630" y="201833"/>
                    <a:pt x="39737" y="200599"/>
                  </a:cubicBezTo>
                  <a:cubicBezTo>
                    <a:pt x="38844" y="199366"/>
                    <a:pt x="38398" y="197857"/>
                    <a:pt x="38398" y="196071"/>
                  </a:cubicBezTo>
                  <a:cubicBezTo>
                    <a:pt x="38398" y="195561"/>
                    <a:pt x="38483" y="194710"/>
                    <a:pt x="38653" y="193520"/>
                  </a:cubicBezTo>
                  <a:lnTo>
                    <a:pt x="49624" y="129736"/>
                  </a:lnTo>
                  <a:lnTo>
                    <a:pt x="3189" y="84577"/>
                  </a:lnTo>
                  <a:cubicBezTo>
                    <a:pt x="1063" y="82281"/>
                    <a:pt x="0" y="80240"/>
                    <a:pt x="0" y="78454"/>
                  </a:cubicBezTo>
                  <a:cubicBezTo>
                    <a:pt x="0" y="75307"/>
                    <a:pt x="2381" y="73351"/>
                    <a:pt x="7144" y="72586"/>
                  </a:cubicBezTo>
                  <a:lnTo>
                    <a:pt x="71183" y="63274"/>
                  </a:lnTo>
                  <a:lnTo>
                    <a:pt x="99885" y="5231"/>
                  </a:lnTo>
                  <a:cubicBezTo>
                    <a:pt x="101501" y="1744"/>
                    <a:pt x="103585" y="0"/>
                    <a:pt x="106136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600">
                <a:latin typeface="Calibri" panose="020F0502020204030204" pitchFamily="34" charset="0"/>
              </a:endParaRPr>
            </a:p>
          </p:txBody>
        </p:sp>
      </p:grpSp>
      <p:sp>
        <p:nvSpPr>
          <p:cNvPr id="98" name="Rectangle 13"/>
          <p:cNvSpPr>
            <a:spLocks noChangeArrowheads="1"/>
          </p:cNvSpPr>
          <p:nvPr/>
        </p:nvSpPr>
        <p:spPr bwMode="auto">
          <a:xfrm>
            <a:off x="5661738" y="3946706"/>
            <a:ext cx="593363" cy="690476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dirty="0">
              <a:latin typeface="Calibri" panose="020F0502020204030204" pitchFamily="34" charset="0"/>
            </a:endParaRPr>
          </a:p>
        </p:txBody>
      </p:sp>
      <p:sp>
        <p:nvSpPr>
          <p:cNvPr id="99" name="Rectangle 1436"/>
          <p:cNvSpPr>
            <a:spLocks noChangeArrowheads="1"/>
          </p:cNvSpPr>
          <p:nvPr/>
        </p:nvSpPr>
        <p:spPr bwMode="auto">
          <a:xfrm>
            <a:off x="495096" y="2602477"/>
            <a:ext cx="1456636" cy="138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100" dirty="0" smtClean="0">
                <a:solidFill>
                  <a:srgbClr val="7E858E"/>
                </a:solidFill>
                <a:latin typeface="Calibri" panose="020F0502020204030204" pitchFamily="34" charset="0"/>
                <a:cs typeface="Arial" pitchFamily="34" charset="0"/>
              </a:rPr>
              <a:t>Border station</a:t>
            </a:r>
            <a:endParaRPr kumimoji="0" lang="en-US" sz="2800" i="0" u="none" strike="noStrike" cap="none" normalizeH="0" baseline="0" dirty="0" smtClean="0">
              <a:ln>
                <a:noFill/>
              </a:ln>
              <a:solidFill>
                <a:srgbClr val="7E858E"/>
              </a:solidFill>
              <a:effectLst/>
              <a:latin typeface="Calibri" panose="020F0502020204030204" pitchFamily="34" charset="0"/>
              <a:cs typeface="Arial" pitchFamily="34" charset="0"/>
            </a:endParaRPr>
          </a:p>
        </p:txBody>
      </p:sp>
      <p:cxnSp>
        <p:nvCxnSpPr>
          <p:cNvPr id="101" name="Straight Connector 102"/>
          <p:cNvCxnSpPr/>
          <p:nvPr/>
        </p:nvCxnSpPr>
        <p:spPr>
          <a:xfrm flipV="1">
            <a:off x="5601729" y="3690588"/>
            <a:ext cx="0" cy="284741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49"/>
          <p:cNvCxnSpPr/>
          <p:nvPr/>
        </p:nvCxnSpPr>
        <p:spPr>
          <a:xfrm flipV="1">
            <a:off x="4709804" y="3985280"/>
            <a:ext cx="2293" cy="1912917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Rectangle 13"/>
          <p:cNvSpPr>
            <a:spLocks noChangeArrowheads="1"/>
          </p:cNvSpPr>
          <p:nvPr/>
        </p:nvSpPr>
        <p:spPr bwMode="auto">
          <a:xfrm>
            <a:off x="7108390" y="5153327"/>
            <a:ext cx="593363" cy="776839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3835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Стандартная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1537</TotalTime>
  <Words>788</Words>
  <Application>Microsoft Office PowerPoint</Application>
  <PresentationFormat>Экран (4:3)</PresentationFormat>
  <Paragraphs>179</Paragraphs>
  <Slides>16</Slides>
  <Notes>1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2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16</vt:i4>
      </vt:variant>
    </vt:vector>
  </HeadingPairs>
  <TitlesOfParts>
    <vt:vector size="20" baseType="lpstr">
      <vt:lpstr>Arial</vt:lpstr>
      <vt:lpstr>Calibri</vt:lpstr>
      <vt:lpstr>Оформление по умолчанию</vt:lpstr>
      <vt:lpstr>CorelDRAW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Home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Petuhov</dc:creator>
  <cp:lastModifiedBy>Ilya Petuhov</cp:lastModifiedBy>
  <cp:revision>163</cp:revision>
  <cp:lastPrinted>2015-04-13T13:15:57Z</cp:lastPrinted>
  <dcterms:created xsi:type="dcterms:W3CDTF">2013-03-19T07:04:08Z</dcterms:created>
  <dcterms:modified xsi:type="dcterms:W3CDTF">2015-11-20T13:37:16Z</dcterms:modified>
</cp:coreProperties>
</file>