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6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7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9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10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1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12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3.xml" ContentType="application/vnd.openxmlformats-officedocument.theme+xml"/>
  <Override PartName="/ppt/slideLayouts/slideLayout112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09" r:id="rId1"/>
    <p:sldMasterId id="2147483803" r:id="rId2"/>
    <p:sldMasterId id="2147483807" r:id="rId3"/>
    <p:sldMasterId id="2147483811" r:id="rId4"/>
    <p:sldMasterId id="2147483828" r:id="rId5"/>
    <p:sldMasterId id="2147483836" r:id="rId6"/>
    <p:sldMasterId id="2147483829" r:id="rId7"/>
    <p:sldMasterId id="2147483830" r:id="rId8"/>
    <p:sldMasterId id="2147483831" r:id="rId9"/>
    <p:sldMasterId id="2147483832" r:id="rId10"/>
    <p:sldMasterId id="2147483833" r:id="rId11"/>
    <p:sldMasterId id="2147483834" r:id="rId12"/>
    <p:sldMasterId id="2147483835" r:id="rId13"/>
    <p:sldMasterId id="2147483948" r:id="rId14"/>
  </p:sldMasterIdLst>
  <p:notesMasterIdLst>
    <p:notesMasterId r:id="rId27"/>
  </p:notesMasterIdLst>
  <p:handoutMasterIdLst>
    <p:handoutMasterId r:id="rId28"/>
  </p:handoutMasterIdLst>
  <p:sldIdLst>
    <p:sldId id="256" r:id="rId15"/>
    <p:sldId id="288" r:id="rId16"/>
    <p:sldId id="272" r:id="rId17"/>
    <p:sldId id="273" r:id="rId18"/>
    <p:sldId id="274" r:id="rId19"/>
    <p:sldId id="280" r:id="rId20"/>
    <p:sldId id="276" r:id="rId21"/>
    <p:sldId id="283" r:id="rId22"/>
    <p:sldId id="284" r:id="rId23"/>
    <p:sldId id="285" r:id="rId24"/>
    <p:sldId id="286" r:id="rId25"/>
    <p:sldId id="277" r:id="rId26"/>
  </p:sldIdLst>
  <p:sldSz cx="9144000" cy="6858000" type="screen4x3"/>
  <p:notesSz cx="6669088" cy="9775825"/>
  <p:defaultTextStyle>
    <a:defPPr>
      <a:defRPr lang="en-GB"/>
    </a:defPPr>
    <a:lvl1pPr algn="l" rtl="0" fontAlgn="base">
      <a:spcBef>
        <a:spcPct val="20000"/>
      </a:spcBef>
      <a:spcAft>
        <a:spcPct val="0"/>
      </a:spcAft>
      <a:buFont typeface="Arial" charset="0"/>
      <a:buChar char="•"/>
      <a:defRPr kern="1200">
        <a:solidFill>
          <a:srgbClr val="13294A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buFont typeface="Arial" charset="0"/>
      <a:buChar char="•"/>
      <a:defRPr kern="1200">
        <a:solidFill>
          <a:srgbClr val="13294A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buFont typeface="Arial" charset="0"/>
      <a:buChar char="•"/>
      <a:defRPr kern="1200">
        <a:solidFill>
          <a:srgbClr val="13294A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buFont typeface="Arial" charset="0"/>
      <a:buChar char="•"/>
      <a:defRPr kern="1200">
        <a:solidFill>
          <a:srgbClr val="13294A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buFont typeface="Arial" charset="0"/>
      <a:buChar char="•"/>
      <a:defRPr kern="1200">
        <a:solidFill>
          <a:srgbClr val="13294A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13294A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13294A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13294A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13294A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6A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711" autoAdjust="0"/>
  </p:normalViewPr>
  <p:slideViewPr>
    <p:cSldViewPr>
      <p:cViewPr varScale="1">
        <p:scale>
          <a:sx n="104" d="100"/>
          <a:sy n="104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112" y="-84"/>
      </p:cViewPr>
      <p:guideLst>
        <p:guide orient="horz" pos="3079"/>
        <p:guide pos="2101"/>
      </p:guideLst>
    </p:cSldViewPr>
  </p:notesViewPr>
  <p:gridSpacing cx="216027" cy="21602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BFC52C-C798-4AA5-9B13-CD723851F91B}" type="datetimeFigureOut">
              <a:rPr lang="de-DE"/>
              <a:pPr>
                <a:defRPr/>
              </a:pPr>
              <a:t>19.11.2015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DB5DAA-EFD2-4C74-A509-FB80209BD89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530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BF6219-2A9E-4261-8A3A-9A58B85921E0}" type="datetimeFigureOut">
              <a:rPr lang="de-DE"/>
              <a:pPr>
                <a:defRPr/>
              </a:pPr>
              <a:t>19.11.2015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0588" y="733425"/>
            <a:ext cx="4887912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643438"/>
            <a:ext cx="5335588" cy="4398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F3CE3A-81FE-4F44-BA62-13552F5E8B1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5843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C092F7-ADB5-4546-8CA8-C8344B5FAA6C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with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platzhalter 1"/>
          <p:cNvSpPr>
            <a:spLocks noGrp="1"/>
          </p:cNvSpPr>
          <p:nvPr>
            <p:ph type="title"/>
          </p:nvPr>
        </p:nvSpPr>
        <p:spPr bwMode="auto">
          <a:xfrm>
            <a:off x="533400" y="1219200"/>
            <a:ext cx="73116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Heading, Arial 24/28pt.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532800" y="2808000"/>
            <a:ext cx="7311600" cy="946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9165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with_three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518400" y="2023200"/>
            <a:ext cx="2736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9" name="Diagrammplatzhalter 12"/>
          <p:cNvSpPr>
            <a:spLocks noGrp="1"/>
          </p:cNvSpPr>
          <p:nvPr>
            <p:ph type="chart" sz="quarter" idx="17"/>
          </p:nvPr>
        </p:nvSpPr>
        <p:spPr>
          <a:xfrm>
            <a:off x="518400" y="2430000"/>
            <a:ext cx="2736000" cy="3996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10" name="Diagrammplatzhalter 12"/>
          <p:cNvSpPr>
            <a:spLocks noGrp="1"/>
          </p:cNvSpPr>
          <p:nvPr>
            <p:ph type="chart" sz="quarter" idx="18"/>
          </p:nvPr>
        </p:nvSpPr>
        <p:spPr>
          <a:xfrm>
            <a:off x="3348000" y="2438400"/>
            <a:ext cx="2736000" cy="3996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11" name="Diagrammplatzhalter 12"/>
          <p:cNvSpPr>
            <a:spLocks noGrp="1"/>
          </p:cNvSpPr>
          <p:nvPr>
            <p:ph type="chart" sz="quarter" idx="19"/>
          </p:nvPr>
        </p:nvSpPr>
        <p:spPr>
          <a:xfrm>
            <a:off x="6156000" y="2430000"/>
            <a:ext cx="2736000" cy="3996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12" name="Textplatzhalter 14"/>
          <p:cNvSpPr>
            <a:spLocks noGrp="1"/>
          </p:cNvSpPr>
          <p:nvPr>
            <p:ph type="body" sz="quarter" idx="20"/>
          </p:nvPr>
        </p:nvSpPr>
        <p:spPr>
          <a:xfrm>
            <a:off x="3348000" y="2023200"/>
            <a:ext cx="2736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13" name="Textplatzhalter 14"/>
          <p:cNvSpPr>
            <a:spLocks noGrp="1"/>
          </p:cNvSpPr>
          <p:nvPr>
            <p:ph type="body" sz="quarter" idx="21"/>
          </p:nvPr>
        </p:nvSpPr>
        <p:spPr>
          <a:xfrm>
            <a:off x="6156000" y="2023200"/>
            <a:ext cx="2736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E4392-A2C9-4193-AA57-D9B164AEB02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565089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33363"/>
            <a:ext cx="2047875" cy="589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233363"/>
            <a:ext cx="5995987" cy="589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7939E-C61C-40D4-855C-BC83CC3DEF0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680375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F653-128A-4537-A974-82454B039C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349111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2E43A-78D9-40D4-B8F6-4639BBC8E22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973219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5A8C9-DE06-4F5D-AFBA-98C498EA5AE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775744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EBF89-A24B-4922-9CC8-51D3D367FF4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361368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3B715-137B-4010-A224-78845FCFB25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95652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C5870-C7AF-484D-8AE6-278A6175EED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95632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AD79E-4E95-4E3E-9B6F-5E110622C79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249072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7C9AB-69F5-4145-B668-EF61579B87A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250241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57755-2648-4789-A76F-022677E5C53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2586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_title_page_withou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3250800"/>
            <a:ext cx="7311600" cy="122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4726800"/>
            <a:ext cx="7311600" cy="946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13294A"/>
                </a:solidFill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90665-FD61-4875-849B-6F15608792C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511462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CAC0A-E760-4267-9623-FA9154A3197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648836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A45FB-4F64-40C2-8125-06ACBC04823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278420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_title_page_with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 descr="grau_halb_gb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4102100"/>
            <a:ext cx="870902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MSLegal_Picture_Replace"/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pic>
        <p:nvPicPr>
          <p:cNvPr id="7" name="Picture 35" descr="CMSLegal_Top_Logo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elplatzhalter 1"/>
          <p:cNvSpPr>
            <a:spLocks noGrp="1"/>
          </p:cNvSpPr>
          <p:nvPr>
            <p:ph type="title"/>
          </p:nvPr>
        </p:nvSpPr>
        <p:spPr bwMode="auto">
          <a:xfrm>
            <a:off x="503238" y="4191000"/>
            <a:ext cx="7308850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This is an intermediate title page with picture. </a:t>
            </a:r>
            <a:br>
              <a:rPr lang="en-US" dirty="0" smtClean="0"/>
            </a:br>
            <a:r>
              <a:rPr lang="de-DE" dirty="0" smtClean="0"/>
              <a:t>Arial 20/24pt, bold.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504000" y="5400000"/>
            <a:ext cx="7308000" cy="9468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b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9FCE4A-A20C-4463-9353-96A63E4B667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2337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113" y="233363"/>
            <a:ext cx="6659562" cy="1584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113" y="2022475"/>
            <a:ext cx="8196262" cy="4105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C75AE-19E7-4051-B70B-454F64936AE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8412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DA9D9-EFCA-400D-8541-68D2D4EF7E8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8834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FB5A2-212D-4ABF-ADFA-78F0AB285AC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9527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1569B-21E6-42DE-A671-2CCE25D2D31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8194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022475"/>
            <a:ext cx="40211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2650" y="2022475"/>
            <a:ext cx="4022725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B4845-0ECB-48E2-A73E-50E0C11A1BC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8677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585B7-0BAE-4CF0-9E67-B5CB3C7D1F4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4000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F540A-A982-41F2-8BC3-92FFC53C9CA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7944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69133-BABB-4BE2-A4F0-7EF52FE6AE6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3173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4076700"/>
            <a:ext cx="7308850" cy="935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2716213"/>
            <a:ext cx="7310438" cy="935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665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0D8E7-6D9D-4E13-9715-6C3376FD15E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8262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AE0F0-DEF0-466B-9359-47E1EBAB89B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50958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42A12-FCFC-4B83-A82D-A4471643D6F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29669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33363"/>
            <a:ext cx="2047875" cy="589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233363"/>
            <a:ext cx="5995987" cy="589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93512-419E-43B0-99BE-739BCAF2B84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232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001AD-065E-443A-87FA-01D9EEF7C11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52273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035E-AEA7-41C5-AA2E-7DA883A9440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57218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4DB85-E558-4CE1-9DE4-77E09F36514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59214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022475"/>
            <a:ext cx="1878012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49525" y="2022475"/>
            <a:ext cx="1878013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59EF9-1B0E-4D0D-9064-8AAD018667D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8599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AFF42-D09A-46C1-9C67-DC31A335467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77193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59AEC-9413-4CCE-95C1-6D24BF50A47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29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withou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platzhalter 1"/>
          <p:cNvSpPr>
            <a:spLocks noGrp="1"/>
          </p:cNvSpPr>
          <p:nvPr>
            <p:ph type="title"/>
          </p:nvPr>
        </p:nvSpPr>
        <p:spPr bwMode="auto">
          <a:xfrm>
            <a:off x="503238" y="3251200"/>
            <a:ext cx="73120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dirty="0" smtClean="0"/>
              <a:t>Heading, Arial 24/28pt.</a:t>
            </a:r>
            <a:br>
              <a:rPr lang="de-DE" dirty="0" smtClean="0"/>
            </a:br>
            <a:r>
              <a:rPr lang="en-US" dirty="0" smtClean="0"/>
              <a:t>Also possible in two lines.</a:t>
            </a:r>
            <a:endParaRPr lang="de-DE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04000" y="4752000"/>
            <a:ext cx="7311600" cy="94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58431273"/>
      </p:ext>
    </p:extLst>
  </p:cSld>
  <p:clrMapOvr>
    <a:masterClrMapping/>
  </p:clrMapOvr>
  <p:hf hd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46F2E-B22A-4D27-A1C5-C32D45D340A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78281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F15F7-1170-4B91-A687-A1BC14C688D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66161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4BA3E-2EE3-4C08-9447-F7F8D01E59F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25059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663B8-894C-446D-B218-D467CAB47B7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36255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14975" y="233363"/>
            <a:ext cx="1663700" cy="58912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233363"/>
            <a:ext cx="4843462" cy="58912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4BB95-2C22-4C00-9DAF-30811F82E01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64148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A23D8-0B39-45E8-9435-7CCFAE61BE9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36630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F219D-C8E8-4C60-A039-11ABFC0E9A6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0709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E3607-9D10-4DD1-AAD3-1DA40B8D1BA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88335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022475"/>
            <a:ext cx="1878012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49525" y="2022475"/>
            <a:ext cx="1878013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77ADD-8F0A-46BB-8AAB-FBC529DCA46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69099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A10D8-FF42-40EB-8680-42E78123AAC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666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_title_page_with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2023200"/>
            <a:ext cx="8197200" cy="41040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BAB4B0"/>
                </a:solidFill>
              </a:defRPr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BAB4B0"/>
                </a:solidFill>
              </a:defRPr>
            </a:lvl2pPr>
            <a:lvl3pPr marL="0" indent="0">
              <a:spcBef>
                <a:spcPts val="800"/>
              </a:spcBef>
              <a:buFontTx/>
              <a:buNone/>
              <a:defRPr sz="1800" baseline="0">
                <a:solidFill>
                  <a:schemeClr val="bg1"/>
                </a:solidFill>
              </a:defRPr>
            </a:lvl3pPr>
            <a:lvl4pPr marL="0" indent="0">
              <a:spcBef>
                <a:spcPts val="800"/>
              </a:spcBef>
              <a:buFontTx/>
              <a:buNone/>
              <a:defRPr sz="1800" baseline="0">
                <a:solidFill>
                  <a:schemeClr val="bg1"/>
                </a:solidFill>
              </a:defRPr>
            </a:lvl4pPr>
            <a:lvl5pPr marL="0" indent="0">
              <a:spcBef>
                <a:spcPts val="800"/>
              </a:spcBef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0F0DC-4FB1-4E44-AE0A-B248562099C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32491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4DD99-27DF-42EA-AA04-EE3F6C7E18A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40365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23673-D1AA-460B-AB16-3AE147E923A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69795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1A8E3-2B08-445D-86B4-A719C34651C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67012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D2543-1D37-49DB-ACA4-7CACA36B294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09190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FC257-2C0E-4B02-A05C-A201FCC8CEC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82584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14975" y="233363"/>
            <a:ext cx="1663700" cy="58912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113" y="233363"/>
            <a:ext cx="4843462" cy="58912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6691E-32F2-4755-BDA4-3C34CA6E48B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26115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E3BE6-D7AE-4DB8-AB33-A3D2C819206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16366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46CED-AB71-485E-9DAE-CC371A4D90F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36385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6EC6-9456-4287-9694-BA4679D337F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42453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14A53-6AEE-4B48-8596-62F527957BA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153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slide_with_one_text_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2023200"/>
            <a:ext cx="8197200" cy="4104000"/>
          </a:xfrm>
        </p:spPr>
        <p:txBody>
          <a:bodyPr/>
          <a:lstStyle>
            <a:lvl1pPr>
              <a:spcBef>
                <a:spcPts val="800"/>
              </a:spcBef>
              <a:buFont typeface="Symbol" pitchFamily="18" charset="2"/>
              <a:buChar char="-"/>
              <a:defRPr sz="2000">
                <a:solidFill>
                  <a:srgbClr val="13294A"/>
                </a:solidFill>
              </a:defRPr>
            </a:lvl1pPr>
            <a:lvl2pPr marL="648000">
              <a:spcBef>
                <a:spcPts val="800"/>
              </a:spcBef>
              <a:buFont typeface="Arial" pitchFamily="34" charset="0"/>
              <a:buChar char="•"/>
              <a:defRPr>
                <a:solidFill>
                  <a:srgbClr val="13294A"/>
                </a:solidFill>
              </a:defRPr>
            </a:lvl2pPr>
            <a:lvl3pPr marL="900000">
              <a:spcBef>
                <a:spcPts val="800"/>
              </a:spcBef>
              <a:buFont typeface="Symbol" pitchFamily="18" charset="2"/>
              <a:buChar char="-"/>
              <a:defRPr sz="1600" baseline="0">
                <a:solidFill>
                  <a:srgbClr val="13294A"/>
                </a:solidFill>
              </a:defRPr>
            </a:lvl3pPr>
            <a:lvl4pPr marL="1152000">
              <a:spcBef>
                <a:spcPts val="800"/>
              </a:spcBef>
              <a:buFont typeface="Arial" pitchFamily="34" charset="0"/>
              <a:buChar char="•"/>
              <a:defRPr sz="1600" baseline="0">
                <a:solidFill>
                  <a:srgbClr val="13294A"/>
                </a:solidFill>
              </a:defRPr>
            </a:lvl4pPr>
            <a:lvl5pPr marL="1404000">
              <a:spcBef>
                <a:spcPts val="800"/>
              </a:spcBef>
              <a:buFont typeface="Symbol" pitchFamily="18" charset="2"/>
              <a:buChar char="-"/>
              <a:defRPr sz="1600">
                <a:solidFill>
                  <a:srgbClr val="13294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AD87E-EE9A-4A6D-97E1-3006B00A6B9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57403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EF24F-DB6A-4FDC-B5F5-855E662219B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53201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D7129-53B3-45C8-BBFE-0D676FAB0E3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29775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6F204-9C55-442B-A3ED-7452212FF59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837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C0A1C-495C-4D45-ADFF-3F785DBBCAF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42212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6DC2B-3EA6-4E67-8CF9-B6110FA5221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81231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02FA6-ED87-495A-8896-4245C23AA27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54424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5892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98882-F295-4287-B0A3-1D3C5E5E910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82417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06D54-D237-4832-ABF1-1C2D51F5EA1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28540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18D12-CDF3-4F87-8F60-4163C36099D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2912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EC127-AE7F-4E48-AE44-AB777E38E5A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075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slide_with_two_text_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2023200"/>
            <a:ext cx="3960000" cy="4104000"/>
          </a:xfrm>
        </p:spPr>
        <p:txBody>
          <a:bodyPr/>
          <a:lstStyle>
            <a:lvl1pPr>
              <a:spcBef>
                <a:spcPts val="800"/>
              </a:spcBef>
              <a:buFont typeface="Symbol" pitchFamily="18" charset="2"/>
              <a:buChar char="-"/>
              <a:defRPr sz="2000">
                <a:solidFill>
                  <a:srgbClr val="13294A"/>
                </a:solidFill>
              </a:defRPr>
            </a:lvl1pPr>
            <a:lvl2pPr marL="648000">
              <a:spcBef>
                <a:spcPts val="800"/>
              </a:spcBef>
              <a:buFont typeface="Arial" pitchFamily="34" charset="0"/>
              <a:buChar char="•"/>
              <a:defRPr>
                <a:solidFill>
                  <a:srgbClr val="13294A"/>
                </a:solidFill>
              </a:defRPr>
            </a:lvl2pPr>
            <a:lvl3pPr marL="900000">
              <a:spcBef>
                <a:spcPts val="800"/>
              </a:spcBef>
              <a:buFont typeface="Symbol" pitchFamily="18" charset="2"/>
              <a:buChar char="-"/>
              <a:defRPr sz="1600" baseline="0">
                <a:solidFill>
                  <a:srgbClr val="13294A"/>
                </a:solidFill>
              </a:defRPr>
            </a:lvl3pPr>
            <a:lvl4pPr marL="1152000">
              <a:spcBef>
                <a:spcPts val="800"/>
              </a:spcBef>
              <a:buFont typeface="Arial" pitchFamily="34" charset="0"/>
              <a:buChar char="•"/>
              <a:defRPr sz="1600" baseline="0">
                <a:solidFill>
                  <a:srgbClr val="13294A"/>
                </a:solidFill>
              </a:defRPr>
            </a:lvl4pPr>
            <a:lvl5pPr marL="1404000">
              <a:spcBef>
                <a:spcPts val="800"/>
              </a:spcBef>
              <a:buFont typeface="Symbol" pitchFamily="18" charset="2"/>
              <a:buChar char="-"/>
              <a:defRPr sz="1600">
                <a:solidFill>
                  <a:srgbClr val="13294A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>
          <a:xfrm>
            <a:off x="4755601" y="2023200"/>
            <a:ext cx="3960000" cy="4104000"/>
          </a:xfrm>
        </p:spPr>
        <p:txBody>
          <a:bodyPr/>
          <a:lstStyle>
            <a:lvl2pPr marL="648000">
              <a:defRPr/>
            </a:lvl2pPr>
            <a:lvl3pPr marL="900000">
              <a:defRPr/>
            </a:lvl3pPr>
            <a:lvl4pPr marL="1152000">
              <a:defRPr/>
            </a:lvl4pPr>
            <a:lvl5pPr marL="1404000"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7B6D7-B334-4F3C-97BF-2485CF46D53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0658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F4029-3D82-445E-A25F-4F5CB756B2B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14691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3221B-E66D-4D1E-BED6-5C1076DB271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18999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7671F-813C-4A09-93F3-7DFC13B7834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892827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C365-4A65-4FB2-8D87-3049514C4F4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44005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AFFA9-DF32-4408-9C90-2079F0F2DDF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198969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EAB50-789C-4239-ACBA-AF762E060E4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90526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3AB46-A1C2-45FC-BAFC-7FF44B33C70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364911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5892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DDF59-9BFF-42FE-B785-1268EC3DC26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49720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83B19-6D24-42B8-8474-FDD86BA218C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352807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CE9F4-1138-40D1-AC01-6236160CB42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195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_with_one_text_block_and_on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4" descr="grau_gb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MSLegal_Picture_Replace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50" y="1943100"/>
            <a:ext cx="4319588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endParaRPr lang="de-DE" altLang="en-US" sz="1000" smtClean="0">
              <a:solidFill>
                <a:srgbClr val="766A62"/>
              </a:solidFill>
              <a:latin typeface="Arial" charset="0"/>
            </a:endParaRPr>
          </a:p>
        </p:txBody>
      </p:sp>
      <p:pic>
        <p:nvPicPr>
          <p:cNvPr id="7" name="Picture 35" descr="CMSLegal_Top_Logo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2023200"/>
            <a:ext cx="3910724" cy="4104000"/>
          </a:xfr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sz="2000" b="0" baseline="0">
                <a:solidFill>
                  <a:srgbClr val="13294A"/>
                </a:solidFill>
              </a:defRPr>
            </a:lvl1pPr>
            <a:lvl2pPr marL="0" indent="0">
              <a:spcBef>
                <a:spcPts val="800"/>
              </a:spcBef>
              <a:buFont typeface="Symbol" pitchFamily="18" charset="2"/>
              <a:buNone/>
              <a:defRPr sz="2000" b="0">
                <a:solidFill>
                  <a:srgbClr val="13294A"/>
                </a:solidFill>
              </a:defRPr>
            </a:lvl2pPr>
            <a:lvl3pPr marL="266700" indent="-266700">
              <a:spcBef>
                <a:spcPts val="800"/>
              </a:spcBef>
              <a:buFont typeface="Symbol" pitchFamily="18" charset="2"/>
              <a:buChar char="-"/>
              <a:defRPr sz="2000" b="0" baseline="0">
                <a:solidFill>
                  <a:srgbClr val="13294A"/>
                </a:solidFill>
              </a:defRPr>
            </a:lvl3pPr>
            <a:lvl4pPr marL="1152000">
              <a:spcBef>
                <a:spcPts val="800"/>
              </a:spcBef>
              <a:buFont typeface="Arial" pitchFamily="34" charset="0"/>
              <a:buChar char="•"/>
              <a:defRPr sz="1600" baseline="0">
                <a:solidFill>
                  <a:srgbClr val="13294A"/>
                </a:solidFill>
              </a:defRPr>
            </a:lvl4pPr>
            <a:lvl5pPr marL="1404000">
              <a:spcBef>
                <a:spcPts val="800"/>
              </a:spcBef>
              <a:buFont typeface="Symbol" pitchFamily="18" charset="2"/>
              <a:buChar char="-"/>
              <a:defRPr sz="1600">
                <a:solidFill>
                  <a:srgbClr val="13294A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rgbClr val="766A6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7DFA73-3596-4B4B-BB0B-45F9FB44F63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435820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BE95F-42F8-4989-B200-A52755D8EDB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5115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4659313"/>
            <a:ext cx="3578225" cy="94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70375" y="4659313"/>
            <a:ext cx="3578225" cy="94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357E0-0F12-4B5F-90EE-4F8A66FF06D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44130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9339F-04B1-4E04-A377-A6937E20528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633257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7F4B-68C2-4AFA-9AB7-5DFC1B55D9E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880557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64E6-E6F3-4BDB-B2C3-BD0D180B30A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183578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CED7B-814B-4264-B6F4-033E4107E54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636143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BAE26-E1E5-4DB3-83F9-266B0D73E67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703745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B9FD-75D1-4777-8CBE-4683DF03379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188023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21388" y="3195638"/>
            <a:ext cx="1827212" cy="2409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3195638"/>
            <a:ext cx="5329238" cy="2409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763E5-BD76-497D-A248-B1E57090E44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099518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182BB-0D4C-4419-BF6C-F73A26C38D5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684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with_one_text_block_and_on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18400" y="2023200"/>
            <a:ext cx="3910724" cy="4104000"/>
          </a:xfr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sz="2000" b="0" baseline="0">
                <a:solidFill>
                  <a:srgbClr val="13294A"/>
                </a:solidFill>
              </a:defRPr>
            </a:lvl1pPr>
            <a:lvl2pPr marL="0" indent="0">
              <a:spcBef>
                <a:spcPts val="800"/>
              </a:spcBef>
              <a:buFont typeface="Symbol" pitchFamily="18" charset="2"/>
              <a:buNone/>
              <a:defRPr sz="2000" b="0">
                <a:solidFill>
                  <a:srgbClr val="13294A"/>
                </a:solidFill>
              </a:defRPr>
            </a:lvl2pPr>
            <a:lvl3pPr marL="266700" indent="-266700">
              <a:spcBef>
                <a:spcPts val="800"/>
              </a:spcBef>
              <a:buFont typeface="Symbol" pitchFamily="18" charset="2"/>
              <a:buChar char="-"/>
              <a:defRPr sz="2000" b="0" baseline="0">
                <a:solidFill>
                  <a:srgbClr val="13294A"/>
                </a:solidFill>
              </a:defRPr>
            </a:lvl3pPr>
            <a:lvl4pPr marL="1152000">
              <a:spcBef>
                <a:spcPts val="800"/>
              </a:spcBef>
              <a:buFont typeface="Arial" pitchFamily="34" charset="0"/>
              <a:buChar char="•"/>
              <a:defRPr sz="1600" baseline="0">
                <a:solidFill>
                  <a:srgbClr val="13294A"/>
                </a:solidFill>
              </a:defRPr>
            </a:lvl4pPr>
            <a:lvl5pPr marL="1404000">
              <a:spcBef>
                <a:spcPts val="800"/>
              </a:spcBef>
              <a:buFont typeface="Symbol" pitchFamily="18" charset="2"/>
              <a:buChar char="-"/>
              <a:defRPr sz="1600">
                <a:solidFill>
                  <a:srgbClr val="13294A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3" name="Diagrammplatzhalter 12"/>
          <p:cNvSpPr>
            <a:spLocks noGrp="1"/>
          </p:cNvSpPr>
          <p:nvPr>
            <p:ph type="chart" sz="quarter" idx="13"/>
          </p:nvPr>
        </p:nvSpPr>
        <p:spPr>
          <a:xfrm>
            <a:off x="4572000" y="2428868"/>
            <a:ext cx="4320000" cy="402233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4572000" y="2023200"/>
            <a:ext cx="4320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AE623-07AB-4A77-9EDB-2EBD87F85E0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800880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D0829-2378-4CCE-930A-9C5B3FD6475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128619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D39EA-31FA-4F51-8CAB-0B42580FC87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457440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10985-069D-4C6A-92B7-2E973701B6B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976418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4AFA8-A39D-476D-BBEF-F1D0F6FA902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19759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E633C-C765-41C0-BA0F-5154BB9DD7F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04602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B07B1-EF45-4A97-87D6-931D9F9C4BA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261779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481A8-6EBB-492B-91D1-5AEAF94F918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724003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CEE80-7ECF-404A-9FA6-30859D0F468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959818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883BE-6D88-4DDB-9737-80FE6090381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975500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5892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1CE9B-5E6D-4682-8D8E-69455196FD8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121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with_two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18400" y="234000"/>
            <a:ext cx="6660000" cy="1584000"/>
          </a:xfrm>
        </p:spPr>
        <p:txBody>
          <a:bodyPr anchor="b">
            <a:noAutofit/>
          </a:bodyPr>
          <a:lstStyle>
            <a:lvl1pPr marL="0" indent="0" algn="l">
              <a:buFontTx/>
              <a:buNone/>
              <a:defRPr sz="2400">
                <a:solidFill>
                  <a:srgbClr val="13294A"/>
                </a:solidFill>
              </a:defRPr>
            </a:lvl1pPr>
            <a:lvl2pPr marL="0" indent="0" algn="l">
              <a:buFontTx/>
              <a:buNone/>
              <a:defRPr sz="2400"/>
            </a:lvl2pPr>
            <a:lvl3pPr marL="0" indent="0" algn="l">
              <a:buFontTx/>
              <a:buNone/>
              <a:defRPr sz="2400"/>
            </a:lvl3pPr>
            <a:lvl4pPr marL="0" indent="0" algn="l">
              <a:buFontTx/>
              <a:buNone/>
              <a:defRPr sz="2400"/>
            </a:lvl4pPr>
            <a:lvl5pPr marL="0" indent="0" algn="l">
              <a:buFontTx/>
              <a:buNone/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518400" y="2023200"/>
            <a:ext cx="4140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9" name="Diagrammplatzhalter 12"/>
          <p:cNvSpPr>
            <a:spLocks noGrp="1"/>
          </p:cNvSpPr>
          <p:nvPr>
            <p:ph type="chart" sz="quarter" idx="17"/>
          </p:nvPr>
        </p:nvSpPr>
        <p:spPr>
          <a:xfrm>
            <a:off x="518400" y="2430000"/>
            <a:ext cx="4140000" cy="3996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10" name="Textplatzhalter 14"/>
          <p:cNvSpPr>
            <a:spLocks noGrp="1"/>
          </p:cNvSpPr>
          <p:nvPr>
            <p:ph type="body" sz="quarter" idx="18"/>
          </p:nvPr>
        </p:nvSpPr>
        <p:spPr>
          <a:xfrm>
            <a:off x="4723200" y="2023200"/>
            <a:ext cx="4140000" cy="762858"/>
          </a:xfrm>
        </p:spPr>
        <p:txBody>
          <a:bodyPr/>
          <a:lstStyle>
            <a:lvl1pPr marL="0" indent="0">
              <a:buFontTx/>
              <a:buNone/>
              <a:defRPr baseline="0">
                <a:solidFill>
                  <a:srgbClr val="13294A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11" name="Diagrammplatzhalter 12"/>
          <p:cNvSpPr>
            <a:spLocks noGrp="1"/>
          </p:cNvSpPr>
          <p:nvPr>
            <p:ph type="chart" sz="quarter" idx="19"/>
          </p:nvPr>
        </p:nvSpPr>
        <p:spPr>
          <a:xfrm>
            <a:off x="4724400" y="2430000"/>
            <a:ext cx="4140000" cy="3996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de-DE" noProof="0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F2284-AC41-4FA7-A32A-92FB8A35B1D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439734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E5C38-DE8F-4C86-B0A5-6215972BC12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644387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04171-8E3C-42E9-80C0-72697EF216A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53257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B9A50-8067-4433-BE10-1A7B8F2E39E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608393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113" y="2022475"/>
            <a:ext cx="40211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2650" y="2022475"/>
            <a:ext cx="4022725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45403-E228-4710-9C7B-91E70B6AFAE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85190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290B2-0601-446F-B602-14FAC710BD5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55950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6A86F-FE4B-48B4-A34A-877B1348AFC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365657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F8293-3793-47DF-A721-31F3775F37C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848943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D9ABE-03F1-4959-9E62-D0DAF6AC013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819273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C7E3C-526B-4C6A-8E3B-78677ED029A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816106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A9E06-45C3-402F-8AB2-751BEEAE6EB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67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3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image" Target="../media/image3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1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3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1" descr="CMSLegal_TitlePicture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1300"/>
            <a:ext cx="9140825" cy="534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7" name="Picture 57" descr="CMSLegal_Wedges_00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466725" y="4076700"/>
            <a:ext cx="730885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Heading, Arial 24/28pt.</a:t>
            </a:r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716213"/>
            <a:ext cx="731043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Sub-heading, Arial 18/22pt.</a:t>
            </a:r>
            <a:endParaRPr lang="en-GB" altLang="en-US" smtClean="0"/>
          </a:p>
        </p:txBody>
      </p:sp>
      <p:sp>
        <p:nvSpPr>
          <p:cNvPr id="12" name="TextBox 11" descr="CMSLegal_Footer_Date"/>
          <p:cNvSpPr txBox="1">
            <a:spLocks noChangeArrowheads="1"/>
          </p:cNvSpPr>
          <p:nvPr/>
        </p:nvSpPr>
        <p:spPr bwMode="auto">
          <a:xfrm>
            <a:off x="531813" y="6243638"/>
            <a:ext cx="73088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endParaRPr lang="de-DE" altLang="en-US" sz="1300" smtClean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31" name="Picture 59" descr="CMSLegal_Top_Logo"/>
          <p:cNvPicPr>
            <a:picLocks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08" r:id="rId1"/>
    <p:sldLayoutId id="2147484409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DE" sz="2400" kern="1200">
          <a:solidFill>
            <a:srgbClr val="000000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lang="de-DE" kern="1200">
          <a:solidFill>
            <a:srgbClr val="000000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marL="827088" indent="-28575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2pPr>
      <a:lvl3pPr marL="1235075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3pPr>
      <a:lvl4pPr marL="1643063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8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3195638"/>
            <a:ext cx="730885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1024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4659313"/>
            <a:ext cx="73088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A07C4A-C36D-46BE-AA5D-C883B3C5AC6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10247" name="Picture 21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74" r:id="rId1"/>
    <p:sldLayoutId id="2147484475" r:id="rId2"/>
    <p:sldLayoutId id="2147484476" r:id="rId3"/>
    <p:sldLayoutId id="2147484477" r:id="rId4"/>
    <p:sldLayoutId id="2147484478" r:id="rId5"/>
    <p:sldLayoutId id="2147484479" r:id="rId6"/>
    <p:sldLayoutId id="2147484480" r:id="rId7"/>
    <p:sldLayoutId id="2147484481" r:id="rId8"/>
    <p:sldLayoutId id="2147484482" r:id="rId9"/>
    <p:sldLayoutId id="2147484483" r:id="rId10"/>
    <p:sldLayoutId id="214748448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457200" indent="-457200" algn="l" rtl="0" eaLnBrk="0" fontAlgn="base" hangingPunct="0">
        <a:spcBef>
          <a:spcPct val="0"/>
        </a:spcBef>
        <a:spcAft>
          <a:spcPct val="0"/>
        </a:spcAft>
        <a:buFont typeface="Arial" charset="0"/>
        <a:defRPr sz="2000"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8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226B42-9B6E-4C8F-BCF5-262564AACCD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11270" name="Picture 21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7" r:id="rId3"/>
    <p:sldLayoutId id="2147484488" r:id="rId4"/>
    <p:sldLayoutId id="2147484489" r:id="rId5"/>
    <p:sldLayoutId id="2147484490" r:id="rId6"/>
    <p:sldLayoutId id="2147484491" r:id="rId7"/>
    <p:sldLayoutId id="2147484492" r:id="rId8"/>
    <p:sldLayoutId id="2147484493" r:id="rId9"/>
    <p:sldLayoutId id="2147484494" r:id="rId10"/>
    <p:sldLayoutId id="214748449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1229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819626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</a:t>
            </a:r>
          </a:p>
          <a:p>
            <a:pPr lvl="1"/>
            <a:r>
              <a:rPr lang="en-GB" altLang="en-US" smtClean="0"/>
              <a:t>Second level, Arial 18 pt</a:t>
            </a:r>
          </a:p>
          <a:p>
            <a:pPr lvl="2"/>
            <a:r>
              <a:rPr lang="en-GB" altLang="en-US" smtClean="0"/>
              <a:t>Third level,  Arial 16 pt</a:t>
            </a:r>
          </a:p>
          <a:p>
            <a:pPr lvl="3"/>
            <a:r>
              <a:rPr lang="en-GB" altLang="en-US" smtClean="0"/>
              <a:t>Fourth level,  Arial 16 pt</a:t>
            </a:r>
          </a:p>
          <a:p>
            <a:pPr lvl="4"/>
            <a:r>
              <a:rPr lang="en-GB" altLang="en-US" smtClean="0"/>
              <a:t>Fifth level,  Arial 16 pt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35E588-832F-4065-BBD2-C25AE7338B6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pic>
        <p:nvPicPr>
          <p:cNvPr id="12294" name="Picture 7" descr="CMSLegal_Top_Logo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6" r:id="rId1"/>
    <p:sldLayoutId id="2147484497" r:id="rId2"/>
    <p:sldLayoutId id="2147484498" r:id="rId3"/>
    <p:sldLayoutId id="2147484499" r:id="rId4"/>
    <p:sldLayoutId id="2147484500" r:id="rId5"/>
    <p:sldLayoutId id="2147484501" r:id="rId6"/>
    <p:sldLayoutId id="2147484502" r:id="rId7"/>
    <p:sldLayoutId id="2147484503" r:id="rId8"/>
    <p:sldLayoutId id="2147484504" r:id="rId9"/>
    <p:sldLayoutId id="2147484505" r:id="rId10"/>
    <p:sldLayoutId id="214748450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03948F-5310-432D-9B35-88FF0103792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7" r:id="rId1"/>
    <p:sldLayoutId id="2147484508" r:id="rId2"/>
    <p:sldLayoutId id="2147484509" r:id="rId3"/>
    <p:sldLayoutId id="2147484510" r:id="rId4"/>
    <p:sldLayoutId id="2147484511" r:id="rId5"/>
    <p:sldLayoutId id="2147484512" r:id="rId6"/>
    <p:sldLayoutId id="2147484513" r:id="rId7"/>
    <p:sldLayoutId id="2147484514" r:id="rId8"/>
    <p:sldLayoutId id="2147484515" r:id="rId9"/>
    <p:sldLayoutId id="2147484516" r:id="rId10"/>
    <p:sldLayoutId id="21474845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4210050"/>
            <a:ext cx="73088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an intermediate title page with picture. </a:t>
            </a:r>
            <a:br>
              <a:rPr lang="en-GB" altLang="en-US" smtClean="0"/>
            </a:br>
            <a:r>
              <a:rPr lang="de-DE" altLang="en-US" smtClean="0"/>
              <a:t>Arial 20/24pt, bold.</a:t>
            </a:r>
          </a:p>
        </p:txBody>
      </p:sp>
      <p:sp>
        <p:nvSpPr>
          <p:cNvPr id="1433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5375275"/>
            <a:ext cx="73088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sub-heading, Arial 14/18pt. 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9A2E68-D5AB-4FB5-BAEB-4E990C70AB3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9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DE" sz="2000" b="1" kern="12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lang="en-US" sz="1400" kern="12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rgbClr val="13294A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rgbClr val="13294A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rgbClr val="13294A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rgbClr val="1329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ChangeArrowheads="1"/>
          </p:cNvSpPr>
          <p:nvPr/>
        </p:nvSpPr>
        <p:spPr bwMode="auto">
          <a:xfrm>
            <a:off x="0" y="1511300"/>
            <a:ext cx="9144000" cy="5346700"/>
          </a:xfrm>
          <a:prstGeom prst="rect">
            <a:avLst/>
          </a:prstGeom>
          <a:solidFill>
            <a:srgbClr val="E4E1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de-DE" altLang="en-US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051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3195638"/>
            <a:ext cx="730885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Heading, Arial 24/28pt.</a:t>
            </a:r>
            <a:br>
              <a:rPr lang="de-DE" altLang="en-US" smtClean="0"/>
            </a:br>
            <a:r>
              <a:rPr lang="en-GB" altLang="en-US" smtClean="0"/>
              <a:t>Also possible in two lines.</a:t>
            </a:r>
            <a:endParaRPr lang="de-DE" altLang="en-US" smtClean="0"/>
          </a:p>
        </p:txBody>
      </p:sp>
      <p:sp>
        <p:nvSpPr>
          <p:cNvPr id="205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4659313"/>
            <a:ext cx="73088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Sub-heading, Arial 18/22pt.</a:t>
            </a:r>
          </a:p>
          <a:p>
            <a:pPr lvl="0"/>
            <a:r>
              <a:rPr lang="en-GB" altLang="en-US" smtClean="0"/>
              <a:t>Also possible in two lines. Line spacing is “normal“.</a:t>
            </a:r>
          </a:p>
        </p:txBody>
      </p:sp>
      <p:sp>
        <p:nvSpPr>
          <p:cNvPr id="2053" name="TextBox 8" descr="CMSLegal_Footer_Date"/>
          <p:cNvSpPr txBox="1">
            <a:spLocks noChangeArrowheads="1"/>
          </p:cNvSpPr>
          <p:nvPr/>
        </p:nvSpPr>
        <p:spPr bwMode="auto">
          <a:xfrm>
            <a:off x="531813" y="6243638"/>
            <a:ext cx="73088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en-US" sz="1300" smtClean="0">
                <a:solidFill>
                  <a:schemeClr val="tx1"/>
                </a:solidFill>
              </a:rPr>
              <a:t>Footer Date</a:t>
            </a:r>
          </a:p>
        </p:txBody>
      </p:sp>
      <p:pic>
        <p:nvPicPr>
          <p:cNvPr id="2054" name="Picture 51" descr="CMSLegal_Top_Logo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9" descr="CMSLegal_Wedges_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24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lang="en-US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Arial" pitchFamily="34" charset="0"/>
          <a:ea typeface="Arial" pitchFamily="-110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Arial" pitchFamily="34" charset="0"/>
          <a:ea typeface="Arial" pitchFamily="-110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Arial" pitchFamily="34" charset="0"/>
          <a:ea typeface="Arial" pitchFamily="-110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Arial" pitchFamily="34" charset="0"/>
          <a:ea typeface="Arial" pitchFamily="-110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4" descr="blue_gb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819626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 </a:t>
            </a:r>
          </a:p>
          <a:p>
            <a:pPr lvl="0"/>
            <a:r>
              <a:rPr lang="en-GB" altLang="en-US" smtClean="0"/>
              <a:t>Click to edit Master text styles, Arial 20 pt </a:t>
            </a:r>
          </a:p>
          <a:p>
            <a:pPr lvl="1"/>
            <a:r>
              <a:rPr lang="en-GB" altLang="en-US" smtClean="0"/>
              <a:t>Click to edit Master text styles, Arial 20 pt </a:t>
            </a:r>
          </a:p>
          <a:p>
            <a:pPr lvl="1"/>
            <a:r>
              <a:rPr lang="en-GB" altLang="en-US" smtClean="0"/>
              <a:t>Click to edit Master text styles, Arial 20 pt </a:t>
            </a:r>
            <a:br>
              <a:rPr lang="en-GB" altLang="en-US" smtClean="0"/>
            </a:br>
            <a:r>
              <a:rPr lang="en-GB" altLang="en-US" smtClean="0"/>
              <a:t>Line spacing before a paragraph “8 pt“.</a:t>
            </a:r>
          </a:p>
          <a:p>
            <a:pPr lvl="1"/>
            <a:r>
              <a:rPr lang="en-GB" altLang="en-US" smtClean="0"/>
              <a:t>Click to edit Master text styles, Arial 20 pt </a:t>
            </a:r>
            <a:br>
              <a:rPr lang="en-GB" altLang="en-US" smtClean="0"/>
            </a:br>
            <a:r>
              <a:rPr lang="en-GB" altLang="en-US" smtClean="0"/>
              <a:t>Example second line</a:t>
            </a:r>
          </a:p>
          <a:p>
            <a:pPr lvl="0"/>
            <a:r>
              <a:rPr lang="en-GB" altLang="en-US" smtClean="0"/>
              <a:t>Click to edit Master text styles, Arial 20 pt </a:t>
            </a:r>
          </a:p>
          <a:p>
            <a:pPr lvl="0"/>
            <a:r>
              <a:rPr lang="en-GB" altLang="en-US" smtClean="0"/>
              <a:t>Click to edit Master text styles, Arial 20 pt </a:t>
            </a:r>
          </a:p>
          <a:p>
            <a:pPr lvl="0"/>
            <a:r>
              <a:rPr lang="en-GB" altLang="en-US" smtClean="0"/>
              <a:t>Click to edit Master text styles, Arial 20 pt 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66617E-98E1-4131-B11E-D92282054D9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3077" name="AutoShape 2"/>
          <p:cNvSpPr>
            <a:spLocks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de-DE" altLang="en-US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3079" name="Titelplatzhalter 1" descr="CMSLegal_Title_Text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pic>
        <p:nvPicPr>
          <p:cNvPr id="3080" name="Picture 36" descr="CMSLegal_Top_Logo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1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defRPr sz="2000" kern="1200">
          <a:solidFill>
            <a:srgbClr val="BAB4B0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marL="742950" indent="-285750" algn="l" rtl="0" eaLnBrk="0" fontAlgn="base" hangingPunct="0">
        <a:spcBef>
          <a:spcPts val="800"/>
        </a:spcBef>
        <a:spcAft>
          <a:spcPct val="0"/>
        </a:spcAft>
        <a:defRPr sz="2000" kern="1200">
          <a:solidFill>
            <a:srgbClr val="BAB4B0"/>
          </a:solidFill>
          <a:latin typeface="Arial" pitchFamily="34" charset="0"/>
          <a:ea typeface="Arial" pitchFamily="-110" charset="0"/>
          <a:cs typeface="Arial" pitchFamily="34" charset="0"/>
        </a:defRPr>
      </a:lvl2pPr>
      <a:lvl3pPr marL="1143000" indent="-228600" algn="l" rtl="0" eaLnBrk="0" fontAlgn="base" hangingPunct="0">
        <a:spcBef>
          <a:spcPts val="8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3pPr>
      <a:lvl4pPr marL="1600200" indent="-228600" algn="l" rtl="0" eaLnBrk="0" fontAlgn="base" hangingPunct="0">
        <a:spcBef>
          <a:spcPts val="8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4pPr>
      <a:lvl5pPr marL="2057400" indent="-228600" algn="l" rtl="0" eaLnBrk="0" fontAlgn="base" hangingPunct="0">
        <a:spcBef>
          <a:spcPts val="800"/>
        </a:spcBef>
        <a:spcAft>
          <a:spcPct val="0"/>
        </a:spcAft>
        <a:defRPr kern="1200">
          <a:solidFill>
            <a:schemeClr val="bg1"/>
          </a:solidFill>
          <a:latin typeface="Arial" pitchFamily="34" charset="0"/>
          <a:ea typeface="Arial" pitchFamily="-110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4" descr="grau_gb"/>
          <p:cNvPicPr>
            <a:picLocks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410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819626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</a:t>
            </a:r>
          </a:p>
          <a:p>
            <a:pPr lvl="1"/>
            <a:r>
              <a:rPr lang="en-GB" altLang="en-US" smtClean="0"/>
              <a:t>Second level, Arial 18 pt</a:t>
            </a:r>
          </a:p>
          <a:p>
            <a:pPr lvl="2"/>
            <a:r>
              <a:rPr lang="en-GB" altLang="en-US" smtClean="0"/>
              <a:t>Third level,  Arial 16 pt</a:t>
            </a:r>
          </a:p>
          <a:p>
            <a:pPr lvl="3"/>
            <a:r>
              <a:rPr lang="en-GB" altLang="en-US" smtClean="0"/>
              <a:t>Fourth level,  Arial 16 pt</a:t>
            </a:r>
          </a:p>
          <a:p>
            <a:pPr lvl="4"/>
            <a:r>
              <a:rPr lang="en-GB" altLang="en-US" smtClean="0"/>
              <a:t>Fifth level,  Arial 16 pt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FBBCD1-0EE1-4C58-8EEB-F64DD1C3AA8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endParaRPr lang="de-DE" altLang="en-US" sz="1000" smtClean="0">
              <a:solidFill>
                <a:srgbClr val="766A62"/>
              </a:solidFill>
              <a:latin typeface="Arial" charset="0"/>
            </a:endParaRPr>
          </a:p>
        </p:txBody>
      </p:sp>
      <p:pic>
        <p:nvPicPr>
          <p:cNvPr id="4103" name="Picture 35" descr="CMSLegal_Top_Logo"/>
          <p:cNvPicPr>
            <a:picLocks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2" r:id="rId1"/>
    <p:sldLayoutId id="2147484413" r:id="rId2"/>
    <p:sldLayoutId id="2147484518" r:id="rId3"/>
    <p:sldLayoutId id="2147484414" r:id="rId4"/>
    <p:sldLayoutId id="2147484415" r:id="rId5"/>
    <p:sldLayoutId id="2147484416" r:id="rId6"/>
    <p:sldLayoutId id="2147484417" r:id="rId7"/>
    <p:sldLayoutId id="2147484418" r:id="rId8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 kern="1200">
          <a:solidFill>
            <a:srgbClr val="13294A"/>
          </a:solidFill>
          <a:latin typeface="Arial" pitchFamily="34" charset="0"/>
          <a:ea typeface="Arial" pitchFamily="-110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4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512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819626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</a:t>
            </a:r>
          </a:p>
          <a:p>
            <a:pPr lvl="1"/>
            <a:r>
              <a:rPr lang="en-GB" altLang="en-US" smtClean="0"/>
              <a:t>Second level, Arial 18 pt</a:t>
            </a:r>
          </a:p>
          <a:p>
            <a:pPr lvl="2"/>
            <a:r>
              <a:rPr lang="en-GB" altLang="en-US" smtClean="0"/>
              <a:t>Third level,  Arial 16 pt</a:t>
            </a:r>
          </a:p>
          <a:p>
            <a:pPr lvl="3"/>
            <a:r>
              <a:rPr lang="en-GB" altLang="en-US" smtClean="0"/>
              <a:t>Fourth level,  Arial 16 pt</a:t>
            </a:r>
          </a:p>
          <a:p>
            <a:pPr lvl="4"/>
            <a:r>
              <a:rPr lang="en-GB" altLang="en-US" smtClean="0"/>
              <a:t>Fifth level,  Arial 16 pt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A13B94-FE88-4982-BA14-A8AE362A673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pic>
        <p:nvPicPr>
          <p:cNvPr id="5127" name="Picture 25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9" r:id="rId1"/>
    <p:sldLayoutId id="2147484420" r:id="rId2"/>
    <p:sldLayoutId id="2147484421" r:id="rId3"/>
    <p:sldLayoutId id="2147484422" r:id="rId4"/>
    <p:sldLayoutId id="2147484423" r:id="rId5"/>
    <p:sldLayoutId id="2147484424" r:id="rId6"/>
    <p:sldLayoutId id="2147484425" r:id="rId7"/>
    <p:sldLayoutId id="2147484426" r:id="rId8"/>
    <p:sldLayoutId id="2147484427" r:id="rId9"/>
    <p:sldLayoutId id="2147484428" r:id="rId10"/>
    <p:sldLayoutId id="214748442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614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3908425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</a:t>
            </a:r>
          </a:p>
          <a:p>
            <a:pPr lvl="1"/>
            <a:r>
              <a:rPr lang="en-GB" altLang="en-US" smtClean="0"/>
              <a:t>Second level, Arial 18 pt</a:t>
            </a:r>
          </a:p>
          <a:p>
            <a:pPr lvl="2"/>
            <a:r>
              <a:rPr lang="en-GB" altLang="en-US" smtClean="0"/>
              <a:t>Third level,  Arial 16 pt</a:t>
            </a:r>
          </a:p>
          <a:p>
            <a:pPr lvl="3"/>
            <a:r>
              <a:rPr lang="en-GB" altLang="en-US" smtClean="0"/>
              <a:t>Fourth level,  Arial 16 pt</a:t>
            </a:r>
          </a:p>
          <a:p>
            <a:pPr lvl="4"/>
            <a:r>
              <a:rPr lang="en-GB" altLang="en-US" smtClean="0"/>
              <a:t>Fifth level,  Arial 16 pt</a:t>
            </a:r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38EAED-F958-4B39-9B45-D31129DCBCE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6151" name="Picture 8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9" descr="CMSLegal_Picture_Replace"/>
          <p:cNvPicPr>
            <a:picLocks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133600"/>
            <a:ext cx="1522413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30" r:id="rId1"/>
    <p:sldLayoutId id="2147484431" r:id="rId2"/>
    <p:sldLayoutId id="2147484432" r:id="rId3"/>
    <p:sldLayoutId id="2147484433" r:id="rId4"/>
    <p:sldLayoutId id="2147484434" r:id="rId5"/>
    <p:sldLayoutId id="2147484435" r:id="rId6"/>
    <p:sldLayoutId id="2147484436" r:id="rId7"/>
    <p:sldLayoutId id="2147484437" r:id="rId8"/>
    <p:sldLayoutId id="2147484438" r:id="rId9"/>
    <p:sldLayoutId id="2147484439" r:id="rId10"/>
    <p:sldLayoutId id="214748444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5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16113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717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9113" y="2022475"/>
            <a:ext cx="3908425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styles, Arial 20 pt</a:t>
            </a:r>
          </a:p>
          <a:p>
            <a:pPr lvl="1"/>
            <a:r>
              <a:rPr lang="en-GB" altLang="en-US" smtClean="0"/>
              <a:t>Second level, Arial 18 pt</a:t>
            </a:r>
          </a:p>
          <a:p>
            <a:pPr lvl="2"/>
            <a:r>
              <a:rPr lang="en-GB" altLang="en-US" smtClean="0"/>
              <a:t>Third level,  Arial 16 pt</a:t>
            </a:r>
          </a:p>
          <a:p>
            <a:pPr lvl="3"/>
            <a:r>
              <a:rPr lang="en-GB" altLang="en-US" smtClean="0"/>
              <a:t>Fourth level,  Arial 16 pt</a:t>
            </a:r>
          </a:p>
          <a:p>
            <a:pPr lvl="4"/>
            <a:r>
              <a:rPr lang="en-GB" altLang="en-US" smtClean="0"/>
              <a:t>Fifth level,  Arial 16 pt</a:t>
            </a:r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767388-86AD-4865-B3EF-104B8E1A531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7175" name="Picture 26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Rectangle 29" descr="CMS_ChartPlaceholder_1"/>
          <p:cNvSpPr>
            <a:spLocks noChangeArrowheads="1"/>
          </p:cNvSpPr>
          <p:nvPr userDrawn="1"/>
        </p:nvSpPr>
        <p:spPr bwMode="auto">
          <a:xfrm>
            <a:off x="4686300" y="2105025"/>
            <a:ext cx="3914775" cy="391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1" r:id="rId1"/>
    <p:sldLayoutId id="2147484442" r:id="rId2"/>
    <p:sldLayoutId id="2147484443" r:id="rId3"/>
    <p:sldLayoutId id="2147484444" r:id="rId4"/>
    <p:sldLayoutId id="2147484445" r:id="rId5"/>
    <p:sldLayoutId id="2147484446" r:id="rId6"/>
    <p:sldLayoutId id="2147484447" r:id="rId7"/>
    <p:sldLayoutId id="2147484448" r:id="rId8"/>
    <p:sldLayoutId id="2147484449" r:id="rId9"/>
    <p:sldLayoutId id="2147484450" r:id="rId10"/>
    <p:sldLayoutId id="214748445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2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3B06E2-238C-4515-8396-6E874E3C2D5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8198" name="Picture 23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25" descr="CMS_ChartPlaceholder_2"/>
          <p:cNvSpPr>
            <a:spLocks noChangeArrowheads="1"/>
          </p:cNvSpPr>
          <p:nvPr userDrawn="1"/>
        </p:nvSpPr>
        <p:spPr bwMode="auto">
          <a:xfrm>
            <a:off x="4686300" y="2105025"/>
            <a:ext cx="3914775" cy="391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  <p:sp>
        <p:nvSpPr>
          <p:cNvPr id="8200" name="Rectangle 26" descr="CMS_ChartPlaceholder_1"/>
          <p:cNvSpPr>
            <a:spLocks noChangeArrowheads="1"/>
          </p:cNvSpPr>
          <p:nvPr userDrawn="1"/>
        </p:nvSpPr>
        <p:spPr bwMode="auto">
          <a:xfrm>
            <a:off x="517525" y="2105025"/>
            <a:ext cx="3914775" cy="391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2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3" descr="grau_gb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943100"/>
            <a:ext cx="870902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itelplatzhalter 1"/>
          <p:cNvSpPr>
            <a:spLocks noGrp="1"/>
          </p:cNvSpPr>
          <p:nvPr>
            <p:ph type="title"/>
          </p:nvPr>
        </p:nvSpPr>
        <p:spPr bwMode="auto">
          <a:xfrm>
            <a:off x="519113" y="233363"/>
            <a:ext cx="66595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This is the headline, Arial 24 pt.</a:t>
            </a:r>
            <a:br>
              <a:rPr lang="en-GB" altLang="en-US" smtClean="0"/>
            </a:br>
            <a:r>
              <a:rPr lang="en-GB" altLang="en-US" smtClean="0"/>
              <a:t>This is the second line.</a:t>
            </a:r>
            <a:endParaRPr lang="de-DE" altLang="en-US" smtClean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2775" y="6527800"/>
            <a:ext cx="576263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766A6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D6082E-A2B3-49EE-8EF3-55511C2D75F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1" name="TextBox 10" descr="CMSLegal_Footer_Text_Date"/>
          <p:cNvSpPr txBox="1">
            <a:spLocks noChangeArrowheads="1"/>
          </p:cNvSpPr>
          <p:nvPr userDrawn="1"/>
        </p:nvSpPr>
        <p:spPr bwMode="auto">
          <a:xfrm>
            <a:off x="122238" y="6527800"/>
            <a:ext cx="7916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0"/>
              </a:spcBef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de-DE" altLang="en-US" sz="1000" smtClean="0">
                <a:solidFill>
                  <a:srgbClr val="766A62"/>
                </a:solidFill>
                <a:latin typeface="Arial" charset="0"/>
              </a:rPr>
              <a:t>Footer Text | Footer Date</a:t>
            </a:r>
          </a:p>
        </p:txBody>
      </p:sp>
      <p:pic>
        <p:nvPicPr>
          <p:cNvPr id="9222" name="Picture 25" descr="CMSLegal_Top_Logo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431800"/>
            <a:ext cx="1079500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Rectangle 26" descr="CMS_ChartPlaceholder_1"/>
          <p:cNvSpPr>
            <a:spLocks noChangeArrowheads="1"/>
          </p:cNvSpPr>
          <p:nvPr userDrawn="1"/>
        </p:nvSpPr>
        <p:spPr bwMode="auto">
          <a:xfrm>
            <a:off x="517525" y="3213100"/>
            <a:ext cx="2627313" cy="26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  <p:sp>
        <p:nvSpPr>
          <p:cNvPr id="9224" name="Rectangle 29" descr="CMS_ChartPlaceholder_2"/>
          <p:cNvSpPr>
            <a:spLocks noChangeArrowheads="1"/>
          </p:cNvSpPr>
          <p:nvPr userDrawn="1"/>
        </p:nvSpPr>
        <p:spPr bwMode="auto">
          <a:xfrm>
            <a:off x="3276600" y="3213100"/>
            <a:ext cx="2627313" cy="26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  <p:sp>
        <p:nvSpPr>
          <p:cNvPr id="9225" name="Rectangle 30" descr="CMS_ChartPlaceholder_3"/>
          <p:cNvSpPr>
            <a:spLocks noChangeArrowheads="1"/>
          </p:cNvSpPr>
          <p:nvPr userDrawn="1"/>
        </p:nvSpPr>
        <p:spPr bwMode="auto">
          <a:xfrm>
            <a:off x="6030913" y="3213100"/>
            <a:ext cx="2627312" cy="26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  <a:defRPr/>
            </a:pPr>
            <a:endParaRPr lang="de-DE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3" r:id="rId1"/>
    <p:sldLayoutId id="2147484464" r:id="rId2"/>
    <p:sldLayoutId id="2147484465" r:id="rId3"/>
    <p:sldLayoutId id="2147484466" r:id="rId4"/>
    <p:sldLayoutId id="2147484467" r:id="rId5"/>
    <p:sldLayoutId id="2147484468" r:id="rId6"/>
    <p:sldLayoutId id="2147484469" r:id="rId7"/>
    <p:sldLayoutId id="2147484470" r:id="rId8"/>
    <p:sldLayoutId id="2147484471" r:id="rId9"/>
    <p:sldLayoutId id="2147484472" r:id="rId10"/>
    <p:sldLayoutId id="214748447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3294A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defRPr sz="2000">
          <a:solidFill>
            <a:srgbClr val="1329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13294A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13294A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1600">
          <a:solidFill>
            <a:srgbClr val="13294A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683514" y="404622"/>
            <a:ext cx="7308850" cy="935037"/>
          </a:xfrm>
        </p:spPr>
        <p:txBody>
          <a:bodyPr/>
          <a:lstStyle/>
          <a:p>
            <a:pPr eaLnBrk="1" hangingPunct="1"/>
            <a:r>
              <a:rPr lang="en-GB" altLang="en-US" dirty="0">
                <a:latin typeface="Arial" charset="0"/>
                <a:cs typeface="Arial" charset="0"/>
              </a:rPr>
              <a:t>Railway </a:t>
            </a:r>
            <a:r>
              <a:rPr lang="en-GB" altLang="en-US" dirty="0" smtClean="0">
                <a:latin typeface="Arial" charset="0"/>
                <a:cs typeface="Arial" charset="0"/>
              </a:rPr>
              <a:t>Infrastructure Financing and PPPs</a:t>
            </a:r>
            <a:endParaRPr lang="en-GB" altLang="en-US" dirty="0">
              <a:latin typeface="Arial" charset="0"/>
              <a:cs typeface="Arial" charset="0"/>
            </a:endParaRPr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900113" y="5557838"/>
            <a:ext cx="18902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dirty="0">
                <a:solidFill>
                  <a:schemeClr val="bg1"/>
                </a:solidFill>
              </a:rPr>
              <a:t>November </a:t>
            </a:r>
            <a:r>
              <a:rPr lang="en-GB" altLang="en-US" dirty="0" smtClean="0">
                <a:solidFill>
                  <a:schemeClr val="bg1"/>
                </a:solidFill>
              </a:rPr>
              <a:t>2015 </a:t>
            </a:r>
            <a:endParaRPr lang="en-GB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SC2 Project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487" y="2241108"/>
            <a:ext cx="8197200" cy="4104000"/>
          </a:xfrm>
        </p:spPr>
        <p:txBody>
          <a:bodyPr/>
          <a:lstStyle/>
          <a:p>
            <a:r>
              <a:rPr lang="en-GB" dirty="0" smtClean="0"/>
              <a:t>Outline of standard</a:t>
            </a:r>
          </a:p>
          <a:p>
            <a:pPr lvl="1"/>
            <a:r>
              <a:rPr lang="en-GB" dirty="0" smtClean="0"/>
              <a:t>Resourcing </a:t>
            </a:r>
            <a:r>
              <a:rPr lang="en-GB" dirty="0"/>
              <a:t>and training</a:t>
            </a:r>
          </a:p>
          <a:p>
            <a:pPr lvl="2"/>
            <a:r>
              <a:rPr lang="en-GB" dirty="0"/>
              <a:t>Project team</a:t>
            </a:r>
          </a:p>
          <a:p>
            <a:pPr lvl="1"/>
            <a:r>
              <a:rPr lang="en-GB" dirty="0" smtClean="0"/>
              <a:t>Market </a:t>
            </a:r>
            <a:r>
              <a:rPr lang="en-GB" dirty="0"/>
              <a:t>assessment and </a:t>
            </a:r>
            <a:r>
              <a:rPr lang="en-GB" dirty="0" smtClean="0"/>
              <a:t>engagement</a:t>
            </a:r>
          </a:p>
          <a:p>
            <a:pPr lvl="2"/>
            <a:r>
              <a:rPr lang="en-GB" dirty="0" smtClean="0"/>
              <a:t>Draw on proven experience</a:t>
            </a:r>
          </a:p>
          <a:p>
            <a:pPr lvl="2"/>
            <a:r>
              <a:rPr lang="en-GB" dirty="0" smtClean="0"/>
              <a:t>Approach to risk transfer</a:t>
            </a:r>
            <a:endParaRPr lang="en-GB" dirty="0"/>
          </a:p>
          <a:p>
            <a:pPr lvl="1"/>
            <a:r>
              <a:rPr lang="en-GB" dirty="0"/>
              <a:t>Transparent procurement and management </a:t>
            </a:r>
            <a:r>
              <a:rPr lang="en-GB" dirty="0" smtClean="0"/>
              <a:t>processes</a:t>
            </a:r>
          </a:p>
          <a:p>
            <a:pPr lvl="2"/>
            <a:r>
              <a:rPr lang="en-GB" dirty="0" smtClean="0"/>
              <a:t>Standardise procurement process</a:t>
            </a:r>
          </a:p>
          <a:p>
            <a:pPr lvl="2"/>
            <a:r>
              <a:rPr lang="en-GB" dirty="0" smtClean="0"/>
              <a:t>Promote zero tolerance to corruption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EAD87E-EE9A-4A6D-97E1-3006B00A6B96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35" y="2132838"/>
            <a:ext cx="2807780" cy="216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722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SC2 Project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487" y="2132838"/>
            <a:ext cx="8197200" cy="4104000"/>
          </a:xfrm>
        </p:spPr>
        <p:txBody>
          <a:bodyPr/>
          <a:lstStyle/>
          <a:p>
            <a:r>
              <a:rPr lang="en-GB" dirty="0" smtClean="0"/>
              <a:t>Evaluation tool</a:t>
            </a:r>
          </a:p>
          <a:p>
            <a:pPr lvl="1"/>
            <a:r>
              <a:rPr lang="en-GB" dirty="0" smtClean="0"/>
              <a:t>Purpose</a:t>
            </a:r>
          </a:p>
          <a:p>
            <a:pPr lvl="2"/>
            <a:r>
              <a:rPr lang="en-GB" dirty="0" smtClean="0"/>
              <a:t>Gateway assessment of potential projects</a:t>
            </a:r>
          </a:p>
          <a:p>
            <a:pPr lvl="1"/>
            <a:r>
              <a:rPr lang="en-GB" dirty="0" smtClean="0"/>
              <a:t>Methodology</a:t>
            </a:r>
            <a:endParaRPr lang="en-GB" dirty="0"/>
          </a:p>
          <a:p>
            <a:pPr lvl="2"/>
            <a:r>
              <a:rPr lang="en-GB" dirty="0" smtClean="0"/>
              <a:t>Scoring mechanism </a:t>
            </a:r>
          </a:p>
          <a:p>
            <a:pPr lvl="2"/>
            <a:r>
              <a:rPr lang="en-GB" dirty="0" smtClean="0"/>
              <a:t>Traffic light system</a:t>
            </a:r>
          </a:p>
          <a:p>
            <a:pPr lvl="1"/>
            <a:r>
              <a:rPr lang="en-GB" dirty="0" smtClean="0"/>
              <a:t>Accessibility</a:t>
            </a:r>
          </a:p>
          <a:p>
            <a:pPr lvl="2"/>
            <a:r>
              <a:rPr lang="en-GB" dirty="0" smtClean="0"/>
              <a:t>Online</a:t>
            </a:r>
          </a:p>
          <a:p>
            <a:pPr lvl="2"/>
            <a:r>
              <a:rPr lang="en-GB" dirty="0" smtClean="0"/>
              <a:t>PPP experts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EAD87E-EE9A-4A6D-97E1-3006B00A6B96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35" y="3429000"/>
            <a:ext cx="24765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3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A4234C53-2E6E-4BC2-8868-D1332844FF90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12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sp>
        <p:nvSpPr>
          <p:cNvPr id="3174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Contact</a:t>
            </a:r>
          </a:p>
        </p:txBody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xfrm>
            <a:off x="517525" y="2012950"/>
            <a:ext cx="8196263" cy="4105275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800" b="1" dirty="0" smtClean="0">
                <a:latin typeface="Arial" charset="0"/>
                <a:cs typeface="Arial" charset="0"/>
              </a:rPr>
              <a:t>Jonathan Beckitt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400" dirty="0" smtClean="0">
                <a:latin typeface="Arial" charset="0"/>
                <a:cs typeface="Arial" charset="0"/>
              </a:rPr>
              <a:t>Infrastructure and Project Finance Group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400" dirty="0" smtClean="0">
                <a:latin typeface="Arial" charset="0"/>
                <a:cs typeface="Arial" charset="0"/>
              </a:rPr>
              <a:t>CMS Cameron McKenna LLP 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400" dirty="0" smtClean="0">
                <a:latin typeface="Arial" charset="0"/>
                <a:cs typeface="Arial" charset="0"/>
              </a:rPr>
              <a:t>Cannon Place 78 Cannon Street London EC4N 6AF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400" dirty="0" smtClean="0">
                <a:latin typeface="Arial" charset="0"/>
                <a:cs typeface="Arial" charset="0"/>
              </a:rPr>
              <a:t>Tel:  +44 20 7367 2113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sz="1400" dirty="0" smtClean="0">
                <a:latin typeface="Arial" charset="0"/>
                <a:cs typeface="Arial" charset="0"/>
              </a:rPr>
              <a:t>jonathan.beckitt@cms-cmck.com</a:t>
            </a:r>
            <a:r>
              <a:rPr lang="en-GB" altLang="en-US" dirty="0" smtClean="0">
                <a:latin typeface="Arial" charset="0"/>
                <a:cs typeface="Arial" charset="0"/>
              </a:rPr>
              <a:t> </a:t>
            </a:r>
          </a:p>
          <a:p>
            <a:pPr marL="0" indent="0" eaLnBrk="1" hangingPunct="1">
              <a:buFont typeface="Symbol" pitchFamily="18" charset="2"/>
              <a:buNone/>
            </a:pPr>
            <a:endParaRPr lang="en-GB" altLang="en-US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Font typeface="Symbol" pitchFamily="18" charset="2"/>
              <a:buNone/>
            </a:pPr>
            <a:r>
              <a:rPr lang="en-GB" altLang="en-US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466725" y="3852863"/>
            <a:ext cx="4321175" cy="3381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fr-FR" altLang="fr-FR" sz="1600" b="1" kern="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endParaRPr lang="fr-FR" sz="140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1750" name="Picture 5" descr="LB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191000"/>
            <a:ext cx="151130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14" y="1052703"/>
            <a:ext cx="6660000" cy="765296"/>
          </a:xfrm>
        </p:spPr>
        <p:txBody>
          <a:bodyPr/>
          <a:lstStyle/>
          <a:p>
            <a:r>
              <a:rPr lang="en-GB" altLang="en-US" dirty="0" smtClean="0">
                <a:latin typeface="Arial" charset="0"/>
                <a:cs typeface="Arial" charset="0"/>
              </a:rPr>
              <a:t>Railway Infrastructure Financing and PPPs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487" y="2348865"/>
            <a:ext cx="8197200" cy="4104000"/>
          </a:xfrm>
        </p:spPr>
        <p:txBody>
          <a:bodyPr/>
          <a:lstStyle/>
          <a:p>
            <a:pPr eaLnBrk="1" hangingPunct="1"/>
            <a:r>
              <a:rPr lang="en-GB" altLang="en-US" dirty="0">
                <a:latin typeface="Arial" charset="0"/>
                <a:cs typeface="Arial" charset="0"/>
              </a:rPr>
              <a:t>Railway </a:t>
            </a:r>
            <a:r>
              <a:rPr lang="en-GB" altLang="en-US" dirty="0" smtClean="0">
                <a:latin typeface="Arial" charset="0"/>
                <a:cs typeface="Arial" charset="0"/>
              </a:rPr>
              <a:t>Infrastructure Financing</a:t>
            </a:r>
            <a:endParaRPr lang="en-GB" altLang="en-US" dirty="0">
              <a:latin typeface="Arial" charset="0"/>
              <a:cs typeface="Arial" charset="0"/>
            </a:endParaRPr>
          </a:p>
          <a:p>
            <a:pPr eaLnBrk="1" hangingPunct="1"/>
            <a:r>
              <a:rPr lang="en-GB" altLang="en-US" dirty="0">
                <a:latin typeface="Arial" charset="0"/>
                <a:cs typeface="Arial" charset="0"/>
              </a:rPr>
              <a:t>Public Private Partnerships</a:t>
            </a:r>
          </a:p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SC2 </a:t>
            </a:r>
            <a:r>
              <a:rPr lang="en-GB" altLang="en-US" dirty="0">
                <a:latin typeface="Arial" charset="0"/>
                <a:cs typeface="Arial" charset="0"/>
              </a:rPr>
              <a:t>Project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EAD87E-EE9A-4A6D-97E1-3006B00A6B96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pic>
        <p:nvPicPr>
          <p:cNvPr id="5" name="Picture 4" descr="CMSLegal_ImageFromF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38" y="3429000"/>
            <a:ext cx="5394095" cy="280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32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19113" y="233363"/>
            <a:ext cx="6659562" cy="1584325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Railway Infrastructure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6725" y="2133600"/>
            <a:ext cx="8197850" cy="4103688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Transport by rail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Encourages economic growth and development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Is more energy efficient than transport by road or air</a:t>
            </a:r>
          </a:p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Establishing need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Improving cross-border traffic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Easing bottlenecks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Increasing capacity</a:t>
            </a:r>
          </a:p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Support from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EU – Connecting Europe Facility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The World Bank</a:t>
            </a:r>
          </a:p>
          <a:p>
            <a:pPr eaLnBrk="1" hangingPunct="1"/>
            <a:endParaRPr lang="en-GB" alt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GB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1413D9C6-EBDA-41F1-A685-0D0AD62D4A70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pic>
        <p:nvPicPr>
          <p:cNvPr id="19461" name="Picture 4" descr="803575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644900"/>
            <a:ext cx="30924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19113" y="233363"/>
            <a:ext cx="6659562" cy="1584325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Public Private Partnerships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19113" y="2022475"/>
            <a:ext cx="8196262" cy="4214813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Structures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Traditional – DBFM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Construction Finance – DBF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O&amp;M concession</a:t>
            </a:r>
          </a:p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Scope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High Speed lines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Infrastructure enhancements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Railway Station development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Rolling Stock procurement</a:t>
            </a:r>
          </a:p>
          <a:p>
            <a:pPr marL="647700" lvl="1" eaLnBrk="1" hangingPunct="1">
              <a:buFont typeface="Arial" charset="0"/>
              <a:buChar char="•"/>
            </a:pPr>
            <a:endParaRPr lang="en-GB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1B669F2A-E81C-47EB-888A-69302B302A2E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pic>
        <p:nvPicPr>
          <p:cNvPr id="21509" name="Picture 4" descr="lrndtqa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565400"/>
            <a:ext cx="345598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19113" y="233363"/>
            <a:ext cx="6659562" cy="1584325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Public Private Partnerships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19113" y="2022475"/>
            <a:ext cx="8196262" cy="4105275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dirty="0">
                <a:latin typeface="Arial" charset="0"/>
                <a:cs typeface="Arial" charset="0"/>
              </a:rPr>
              <a:t>Risks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Political risk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Construction risk 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High capital cost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Demand risk (passenger revenues)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Availability of finance </a:t>
            </a:r>
            <a:endParaRPr lang="en-GB" altLang="en-US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Rewards</a:t>
            </a:r>
          </a:p>
          <a:p>
            <a:pPr lvl="1" eaLnBrk="1" hangingPunct="1"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Whole Life costing</a:t>
            </a:r>
          </a:p>
          <a:p>
            <a:pPr lvl="1" eaLnBrk="1" hangingPunct="1"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Spreading the cost 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60B5EA76-5A34-4765-A257-613370008D31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pic>
        <p:nvPicPr>
          <p:cNvPr id="2253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781300"/>
            <a:ext cx="2808288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19113" y="233363"/>
            <a:ext cx="6659562" cy="1584325"/>
          </a:xfrm>
        </p:spPr>
        <p:txBody>
          <a:bodyPr/>
          <a:lstStyle/>
          <a:p>
            <a:r>
              <a:rPr lang="en-GB" altLang="en-US" dirty="0" smtClean="0">
                <a:latin typeface="Arial" charset="0"/>
                <a:cs typeface="Arial" charset="0"/>
              </a:rPr>
              <a:t>Public Private Partnerships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19113" y="2022475"/>
            <a:ext cx="8196262" cy="4105275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dirty="0">
                <a:latin typeface="Arial" charset="0"/>
                <a:cs typeface="Arial" charset="0"/>
              </a:rPr>
              <a:t>Issues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Suitable </a:t>
            </a:r>
            <a:r>
              <a:rPr lang="en-GB" altLang="en-US" dirty="0">
                <a:latin typeface="Arial" charset="0"/>
                <a:cs typeface="Arial" charset="0"/>
              </a:rPr>
              <a:t>schemes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dirty="0">
                <a:latin typeface="Arial" charset="0"/>
                <a:cs typeface="Arial" charset="0"/>
              </a:rPr>
              <a:t>Market appetite</a:t>
            </a:r>
          </a:p>
          <a:p>
            <a:pPr eaLnBrk="1" hangingPunct="1"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Availability of finance</a:t>
            </a:r>
          </a:p>
          <a:p>
            <a:pPr lvl="1" eaLnBrk="1" hangingPunct="1"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Government grant</a:t>
            </a:r>
          </a:p>
          <a:p>
            <a:pPr lvl="1" eaLnBrk="1" hangingPunct="1"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Bank lending</a:t>
            </a:r>
          </a:p>
          <a:p>
            <a:pPr eaLnBrk="1" hangingPunct="1">
              <a:defRPr/>
            </a:pPr>
            <a:r>
              <a:rPr lang="en-GB" altLang="en-US" dirty="0" smtClean="0">
                <a:latin typeface="Arial" charset="0"/>
                <a:cs typeface="Arial" charset="0"/>
              </a:rPr>
              <a:t>Working </a:t>
            </a:r>
            <a:r>
              <a:rPr lang="en-GB" altLang="en-US" dirty="0">
                <a:latin typeface="Arial" charset="0"/>
                <a:cs typeface="Arial" charset="0"/>
              </a:rPr>
              <a:t>Party on Transport Trends and Economics 27</a:t>
            </a:r>
            <a:r>
              <a:rPr lang="en-GB" altLang="en-US" baseline="30000" dirty="0">
                <a:latin typeface="Arial" charset="0"/>
                <a:cs typeface="Arial" charset="0"/>
              </a:rPr>
              <a:t>th</a:t>
            </a:r>
            <a:r>
              <a:rPr lang="en-GB" altLang="en-US" dirty="0">
                <a:latin typeface="Arial" charset="0"/>
                <a:cs typeface="Arial" charset="0"/>
              </a:rPr>
              <a:t> Session</a:t>
            </a:r>
          </a:p>
          <a:p>
            <a:pPr marL="647700" lvl="1" eaLnBrk="1" hangingPunct="1">
              <a:buFont typeface="Arial" charset="0"/>
              <a:buChar char="•"/>
              <a:defRPr/>
            </a:pPr>
            <a:r>
              <a:rPr lang="en-GB" altLang="en-US" i="1" dirty="0">
                <a:latin typeface="Arial" charset="0"/>
                <a:cs typeface="Arial" charset="0"/>
              </a:rPr>
              <a:t>PPPs are not always the best solution for financing transport infrastructure and very careful steps should be taken and considered before proceeding with such an investment tool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F802E3F-2803-431B-8B2A-E5F8855B33EC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pic>
        <p:nvPicPr>
          <p:cNvPr id="2355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565400"/>
            <a:ext cx="21605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34302" y="188595"/>
            <a:ext cx="6659562" cy="1584325"/>
          </a:xfrm>
        </p:spPr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SC2 project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487" y="2132838"/>
            <a:ext cx="8196262" cy="4105275"/>
          </a:xfrm>
        </p:spPr>
        <p:txBody>
          <a:bodyPr/>
          <a:lstStyle/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Proposal for UNECE Standard on best practice for the management of Public Private Partnership (PPP) programmes in the rail sector</a:t>
            </a:r>
          </a:p>
          <a:p>
            <a:pPr marL="647700" lvl="1" eaLnBrk="1" hangingPunct="1">
              <a:buFont typeface="Arial" charset="0"/>
              <a:buChar char="•"/>
            </a:pPr>
            <a:r>
              <a:rPr lang="en-GB" altLang="en-US" dirty="0" smtClean="0">
                <a:latin typeface="Arial" charset="0"/>
                <a:cs typeface="Arial" charset="0"/>
              </a:rPr>
              <a:t>The aim of the project is to provide standards for:-</a:t>
            </a:r>
          </a:p>
          <a:p>
            <a:pPr marL="898525" lvl="2" eaLnBrk="1" hangingPunct="1"/>
            <a:endParaRPr lang="en-GB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E8D6AA89-E580-463F-A837-E2C35097DE10}" type="slidenum">
              <a:rPr lang="de-DE" altLang="en-US" sz="1000" smtClean="0">
                <a:solidFill>
                  <a:srgbClr val="766A6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7</a:t>
            </a:fld>
            <a:endParaRPr lang="de-DE" altLang="en-US" sz="1000" smtClean="0">
              <a:solidFill>
                <a:srgbClr val="766A62"/>
              </a:solidFill>
            </a:endParaRPr>
          </a:p>
        </p:txBody>
      </p:sp>
      <p:pic>
        <p:nvPicPr>
          <p:cNvPr id="3072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216" y="3429000"/>
            <a:ext cx="19907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Box 2"/>
          <p:cNvSpPr txBox="1">
            <a:spLocks noChangeArrowheads="1"/>
          </p:cNvSpPr>
          <p:nvPr/>
        </p:nvSpPr>
        <p:spPr bwMode="auto">
          <a:xfrm>
            <a:off x="466724" y="3212973"/>
            <a:ext cx="4968875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Symbol" pitchFamily="18" charset="2"/>
              <a:buChar char="-"/>
              <a:defRPr sz="2000">
                <a:solidFill>
                  <a:srgbClr val="13294A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13294A"/>
                </a:solidFill>
                <a:latin typeface="Arial" charset="0"/>
                <a:cs typeface="Arial" charset="0"/>
              </a:defRPr>
            </a:lvl2pPr>
            <a:lvl3pPr marL="898525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1600">
                <a:solidFill>
                  <a:srgbClr val="13294A"/>
                </a:solidFill>
                <a:latin typeface="Arial" charset="0"/>
                <a:cs typeface="Arial" charset="0"/>
              </a:defRPr>
            </a:lvl9pPr>
          </a:lstStyle>
          <a:p>
            <a:pPr lvl="2" eaLnBrk="1" hangingPunct="1">
              <a:buFont typeface="Arial" charset="0"/>
              <a:buNone/>
            </a:pPr>
            <a:r>
              <a:rPr lang="en-GB" altLang="en-US" sz="1800" dirty="0"/>
              <a:t>-  A structural template for the development of rail schemes</a:t>
            </a:r>
          </a:p>
          <a:p>
            <a:pPr lvl="2" eaLnBrk="1" hangingPunct="1">
              <a:buFont typeface="Arial" charset="0"/>
              <a:buNone/>
            </a:pPr>
            <a:r>
              <a:rPr lang="en-GB" altLang="en-US" sz="1800" dirty="0"/>
              <a:t>-  A recommended common approach to risk allocation </a:t>
            </a:r>
          </a:p>
          <a:p>
            <a:pPr lvl="2" eaLnBrk="1" hangingPunct="1">
              <a:buFont typeface="Arial" charset="0"/>
              <a:buNone/>
            </a:pPr>
            <a:r>
              <a:rPr lang="en-GB" altLang="en-US" sz="1800" dirty="0"/>
              <a:t>-  Model forms of contract </a:t>
            </a:r>
            <a:r>
              <a:rPr lang="en-GB" altLang="en-US" sz="1800" dirty="0" smtClean="0"/>
              <a:t>based </a:t>
            </a:r>
            <a:r>
              <a:rPr lang="en-GB" altLang="en-US" sz="1800" dirty="0"/>
              <a:t>on international best 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SC2 Project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487" y="2166307"/>
            <a:ext cx="8197200" cy="4104000"/>
          </a:xfrm>
        </p:spPr>
        <p:txBody>
          <a:bodyPr/>
          <a:lstStyle/>
          <a:p>
            <a:r>
              <a:rPr lang="en-GB" dirty="0" smtClean="0"/>
              <a:t>Project team</a:t>
            </a:r>
          </a:p>
          <a:p>
            <a:r>
              <a:rPr lang="en-GB" dirty="0" smtClean="0"/>
              <a:t>Questionnaire </a:t>
            </a:r>
          </a:p>
          <a:p>
            <a:pPr lvl="1"/>
            <a:r>
              <a:rPr lang="en-GB" dirty="0" smtClean="0"/>
              <a:t>Informal document SC.2 No. 5 (2015)</a:t>
            </a:r>
          </a:p>
          <a:p>
            <a:pPr lvl="1"/>
            <a:r>
              <a:rPr lang="en-GB" dirty="0" smtClean="0"/>
              <a:t>Sent to over 200 consultees from 25 nations</a:t>
            </a:r>
          </a:p>
          <a:p>
            <a:r>
              <a:rPr lang="en-GB" dirty="0" smtClean="0"/>
              <a:t>Reference projects and guidance</a:t>
            </a:r>
          </a:p>
          <a:p>
            <a:pPr lvl="1"/>
            <a:r>
              <a:rPr lang="en-GB" dirty="0" smtClean="0"/>
              <a:t>High Speed 1 (UK)</a:t>
            </a:r>
          </a:p>
          <a:p>
            <a:pPr lvl="1"/>
            <a:r>
              <a:rPr lang="en-GB" dirty="0" smtClean="0"/>
              <a:t>Southern Cross Railway station (Australia)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EAD87E-EE9A-4A6D-97E1-3006B00A6B96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5" name="Picture 5" descr="lr5701510033P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41" y="5157216"/>
            <a:ext cx="7128890" cy="1080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273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SC2 Project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487" y="2132838"/>
            <a:ext cx="8197200" cy="4104000"/>
          </a:xfrm>
        </p:spPr>
        <p:txBody>
          <a:bodyPr/>
          <a:lstStyle/>
          <a:p>
            <a:r>
              <a:rPr lang="en-GB" dirty="0" smtClean="0"/>
              <a:t>Outline of standard</a:t>
            </a:r>
          </a:p>
          <a:p>
            <a:pPr lvl="1"/>
            <a:r>
              <a:rPr lang="en-GB" dirty="0" smtClean="0"/>
              <a:t>Policy and legislative framework</a:t>
            </a:r>
          </a:p>
          <a:p>
            <a:pPr lvl="2"/>
            <a:r>
              <a:rPr lang="en-GB" dirty="0" smtClean="0"/>
              <a:t>Stakeholder support</a:t>
            </a:r>
          </a:p>
          <a:p>
            <a:pPr lvl="2"/>
            <a:r>
              <a:rPr lang="en-GB" dirty="0" smtClean="0"/>
              <a:t>Standard documentation</a:t>
            </a:r>
          </a:p>
          <a:p>
            <a:pPr lvl="1"/>
            <a:r>
              <a:rPr lang="en-GB" dirty="0" smtClean="0"/>
              <a:t>Economic context and affordability</a:t>
            </a:r>
          </a:p>
          <a:p>
            <a:pPr lvl="2"/>
            <a:r>
              <a:rPr lang="en-GB" dirty="0" smtClean="0"/>
              <a:t>Public sector comparator</a:t>
            </a:r>
          </a:p>
          <a:p>
            <a:pPr lvl="2"/>
            <a:r>
              <a:rPr lang="en-GB" dirty="0" smtClean="0"/>
              <a:t>Governance arrangements</a:t>
            </a:r>
          </a:p>
          <a:p>
            <a:pPr lvl="1"/>
            <a:r>
              <a:rPr lang="en-GB" dirty="0" smtClean="0"/>
              <a:t>Planning, objectives and business case</a:t>
            </a:r>
          </a:p>
          <a:p>
            <a:pPr lvl="2"/>
            <a:r>
              <a:rPr lang="en-GB" dirty="0" smtClean="0"/>
              <a:t>Clear and objective approval process</a:t>
            </a:r>
          </a:p>
          <a:p>
            <a:pPr lvl="2"/>
            <a:r>
              <a:rPr lang="en-GB" dirty="0" smtClean="0"/>
              <a:t>Output based specification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EAD87E-EE9A-4A6D-97E1-3006B00A6B96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5" name="Picture 276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62" y="2564892"/>
            <a:ext cx="2808032" cy="280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358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mslegal_2003">
  <a:themeElements>
    <a:clrScheme name="CMS Blue">
      <a:dk1>
        <a:sysClr val="windowText" lastClr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727F93"/>
      </a:accent3>
      <a:accent4>
        <a:srgbClr val="A1AAB7"/>
      </a:accent4>
      <a:accent5>
        <a:srgbClr val="D0D4DB"/>
      </a:accent5>
      <a:accent6>
        <a:srgbClr val="E7E9ED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intermediate_title_page_without_image">
  <a:themeElements>
    <a:clrScheme name="intermediate_title_page_without_image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intermediate_title_page_without_ima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ermediate_title_page_without_image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slide_with_one_table">
  <a:themeElements>
    <a:clrScheme name="slide_with_one_table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slide_with_one_tab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de_with_one_table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ext_only_slide">
  <a:themeElements>
    <a:clrScheme name="text_only_slide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text_only_sli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_only_slide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complete_empty">
  <a:themeElements>
    <a:clrScheme name="complete_empty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complete_empty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mplete_empty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intermediate_title_page_with_image">
  <a:themeElements>
    <a:clrScheme name="CMS Blue">
      <a:dk1>
        <a:sysClr val="windowText" lastClr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727F93"/>
      </a:accent3>
      <a:accent4>
        <a:srgbClr val="A1AAB7"/>
      </a:accent4>
      <a:accent5>
        <a:srgbClr val="D0D4DB"/>
      </a:accent5>
      <a:accent6>
        <a:srgbClr val="E7E9ED"/>
      </a:accent6>
      <a:hlink>
        <a:srgbClr val="000000"/>
      </a:hlink>
      <a:folHlink>
        <a:srgbClr val="000000"/>
      </a:folHlink>
    </a:clrScheme>
    <a:fontScheme name="1_intermediate_title_page_with_imag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le_slide_without_image">
  <a:themeElements>
    <a:clrScheme name="CMS Blue">
      <a:dk1>
        <a:sysClr val="windowText" lastClr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727F93"/>
      </a:accent3>
      <a:accent4>
        <a:srgbClr val="A1AAB7"/>
      </a:accent4>
      <a:accent5>
        <a:srgbClr val="D0D4DB"/>
      </a:accent5>
      <a:accent6>
        <a:srgbClr val="E7E9ED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termediate_title_page_with_text">
  <a:themeElements>
    <a:clrScheme name="CMS Blue">
      <a:dk1>
        <a:sysClr val="windowText" lastClr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727F93"/>
      </a:accent3>
      <a:accent4>
        <a:srgbClr val="A1AAB7"/>
      </a:accent4>
      <a:accent5>
        <a:srgbClr val="D0D4DB"/>
      </a:accent5>
      <a:accent6>
        <a:srgbClr val="E7E9ED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xt_slide_with_one_text_block">
  <a:themeElements>
    <a:clrScheme name="CMS Blue">
      <a:dk1>
        <a:sysClr val="windowText" lastClr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727F93"/>
      </a:accent3>
      <a:accent4>
        <a:srgbClr val="A1AAB7"/>
      </a:accent4>
      <a:accent5>
        <a:srgbClr val="D0D4DB"/>
      </a:accent5>
      <a:accent6>
        <a:srgbClr val="E7E9ED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sz="1000" dirty="0" smtClean="0">
            <a:solidFill>
              <a:srgbClr val="766A62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text_slide_with_two_text_blocks">
  <a:themeElements>
    <a:clrScheme name="text_slide_with_two_text_blocks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text_slide_with_two_text_block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_slide_with_two_text_blocks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xt_slide_with_lawyers_picture">
  <a:themeElements>
    <a:clrScheme name="text_slide_with_lawyers_picture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text_slide_with_lawyers_pictu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_slide_with_lawyers_picture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slide_with_one_text_block_and_one_chart">
  <a:themeElements>
    <a:clrScheme name="slide_with_one_text_block_and_one_chart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slide_with_one_text_block_and_one_cha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de_with_one_text_block_and_one_chart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slide_with_two_charts">
  <a:themeElements>
    <a:clrScheme name="slide_with_two_charts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slide_with_two_chart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de_with_two_charts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slide_with_three_charts">
  <a:themeElements>
    <a:clrScheme name="slide_with_three_charts 1">
      <a:dk1>
        <a:srgbClr val="000000"/>
      </a:dk1>
      <a:lt1>
        <a:srgbClr val="FFFFFF"/>
      </a:lt1>
      <a:dk2>
        <a:srgbClr val="CCCCCC"/>
      </a:dk2>
      <a:lt2>
        <a:srgbClr val="FFCC00"/>
      </a:lt2>
      <a:accent1>
        <a:srgbClr val="13294A"/>
      </a:accent1>
      <a:accent2>
        <a:srgbClr val="43556F"/>
      </a:accent2>
      <a:accent3>
        <a:srgbClr val="FFFFFF"/>
      </a:accent3>
      <a:accent4>
        <a:srgbClr val="000000"/>
      </a:accent4>
      <a:accent5>
        <a:srgbClr val="AAACB1"/>
      </a:accent5>
      <a:accent6>
        <a:srgbClr val="3C4C64"/>
      </a:accent6>
      <a:hlink>
        <a:srgbClr val="000000"/>
      </a:hlink>
      <a:folHlink>
        <a:srgbClr val="000000"/>
      </a:folHlink>
    </a:clrScheme>
    <a:fontScheme name="slide_with_three_chart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de_with_three_charts 1">
        <a:dk1>
          <a:srgbClr val="000000"/>
        </a:dk1>
        <a:lt1>
          <a:srgbClr val="FFFFFF"/>
        </a:lt1>
        <a:dk2>
          <a:srgbClr val="CCCCCC"/>
        </a:dk2>
        <a:lt2>
          <a:srgbClr val="FFCC00"/>
        </a:lt2>
        <a:accent1>
          <a:srgbClr val="13294A"/>
        </a:accent1>
        <a:accent2>
          <a:srgbClr val="43556F"/>
        </a:accent2>
        <a:accent3>
          <a:srgbClr val="FFFFFF"/>
        </a:accent3>
        <a:accent4>
          <a:srgbClr val="000000"/>
        </a:accent4>
        <a:accent5>
          <a:srgbClr val="AAACB1"/>
        </a:accent5>
        <a:accent6>
          <a:srgbClr val="3C4C6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397</Words>
  <Application>Microsoft Office PowerPoint</Application>
  <PresentationFormat>On-screen Show (4:3)</PresentationFormat>
  <Paragraphs>115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14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cmslegal_2003</vt:lpstr>
      <vt:lpstr>title_slide_without_image</vt:lpstr>
      <vt:lpstr>intermediate_title_page_with_text</vt:lpstr>
      <vt:lpstr>text_slide_with_one_text_block</vt:lpstr>
      <vt:lpstr>text_slide_with_two_text_blocks</vt:lpstr>
      <vt:lpstr>text_slide_with_lawyers_picture</vt:lpstr>
      <vt:lpstr>slide_with_one_text_block_and_one_chart</vt:lpstr>
      <vt:lpstr>slide_with_two_charts</vt:lpstr>
      <vt:lpstr>slide_with_three_charts</vt:lpstr>
      <vt:lpstr>intermediate_title_page_without_image</vt:lpstr>
      <vt:lpstr>slide_with_one_table</vt:lpstr>
      <vt:lpstr>text_only_slide</vt:lpstr>
      <vt:lpstr>complete_empty</vt:lpstr>
      <vt:lpstr>1_intermediate_title_page_with_image</vt:lpstr>
      <vt:lpstr>Railway Infrastructure Financing and PPPs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6083</cp:revision>
  <dcterms:created xsi:type="dcterms:W3CDTF">2006-08-16T00:00:00Z</dcterms:created>
  <dcterms:modified xsi:type="dcterms:W3CDTF">2015-11-19T15:20:26Z</dcterms:modified>
</cp:coreProperties>
</file>