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 id="2147483679" r:id="rId3"/>
  </p:sldMasterIdLst>
  <p:notesMasterIdLst>
    <p:notesMasterId r:id="rId5"/>
  </p:notesMasterIdLst>
  <p:sldIdLst>
    <p:sldId id="266" r:id="rId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4660"/>
  </p:normalViewPr>
  <p:slideViewPr>
    <p:cSldViewPr snapToGrid="0">
      <p:cViewPr>
        <p:scale>
          <a:sx n="82" d="100"/>
          <a:sy n="82" d="100"/>
        </p:scale>
        <p:origin x="-2550" y="-84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BE"/>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5FF2A42-5DC2-4900-B14B-B213042B3D74}" type="datetimeFigureOut">
              <a:rPr lang="fr-BE" smtClean="0"/>
              <a:pPr/>
              <a:t>18/09/2014</a:t>
            </a:fld>
            <a:endParaRPr lang="fr-BE"/>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BE"/>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BE"/>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35443DE-F22C-49B9-B6B4-6D3A62414B15}" type="slidenum">
              <a:rPr lang="fr-BE" smtClean="0"/>
              <a:pPr/>
              <a:t>‹#›</a:t>
            </a:fld>
            <a:endParaRPr lang="fr-BE"/>
          </a:p>
        </p:txBody>
      </p:sp>
    </p:spTree>
    <p:extLst>
      <p:ext uri="{BB962C8B-B14F-4D97-AF65-F5344CB8AC3E}">
        <p14:creationId xmlns:p14="http://schemas.microsoft.com/office/powerpoint/2010/main" val="3441874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efault Slide">
    <p:spTree>
      <p:nvGrpSpPr>
        <p:cNvPr id="1" name=""/>
        <p:cNvGrpSpPr/>
        <p:nvPr/>
      </p:nvGrpSpPr>
      <p:grpSpPr>
        <a:xfrm>
          <a:off x="0" y="0"/>
          <a:ext cx="0" cy="0"/>
          <a:chOff x="0" y="0"/>
          <a:chExt cx="0" cy="0"/>
        </a:xfrm>
      </p:grpSpPr>
      <p:sp>
        <p:nvSpPr>
          <p:cNvPr id="7" name="Title Placeholder 7"/>
          <p:cNvSpPr>
            <a:spLocks noGrp="1"/>
          </p:cNvSpPr>
          <p:nvPr>
            <p:ph type="title"/>
          </p:nvPr>
        </p:nvSpPr>
        <p:spPr>
          <a:xfrm>
            <a:off x="457201" y="274640"/>
            <a:ext cx="6995120" cy="568771"/>
          </a:xfrm>
          <a:prstGeom prst="rect">
            <a:avLst/>
          </a:prstGeom>
        </p:spPr>
        <p:txBody>
          <a:bodyPr vert="horz" lIns="91440" tIns="45720" rIns="91440" bIns="45720" rtlCol="0" anchor="ctr">
            <a:normAutofit/>
          </a:bodyPr>
          <a:lstStyle>
            <a:lvl1pPr>
              <a:defRPr spc="0"/>
            </a:lvl1pPr>
          </a:lstStyle>
          <a:p>
            <a:r>
              <a:rPr lang="en-US" dirty="0" smtClean="0"/>
              <a:t>Click to edit Master title style</a:t>
            </a:r>
            <a:endParaRPr lang="nl-BE" dirty="0"/>
          </a:p>
        </p:txBody>
      </p:sp>
      <p:sp>
        <p:nvSpPr>
          <p:cNvPr id="12" name="Content Placeholder 11"/>
          <p:cNvSpPr>
            <a:spLocks noGrp="1"/>
          </p:cNvSpPr>
          <p:nvPr>
            <p:ph sz="quarter" idx="10"/>
          </p:nvPr>
        </p:nvSpPr>
        <p:spPr>
          <a:xfrm>
            <a:off x="468314" y="1196976"/>
            <a:ext cx="8280400" cy="4824413"/>
          </a:xfrm>
          <a:prstGeom prst="rect">
            <a:avLst/>
          </a:prstGeom>
        </p:spPr>
        <p:txBody>
          <a:bodyPr/>
          <a:lstStyle>
            <a:lvl1pPr>
              <a:defRPr sz="1800"/>
            </a:lvl1pPr>
            <a:lvl2pPr>
              <a:defRPr sz="1500"/>
            </a:lvl2pPr>
            <a:lvl3pPr>
              <a:defRPr sz="135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Tree>
    <p:extLst>
      <p:ext uri="{BB962C8B-B14F-4D97-AF65-F5344CB8AC3E}">
        <p14:creationId xmlns:p14="http://schemas.microsoft.com/office/powerpoint/2010/main" val="406958082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EC3C53-F3C5-4C1C-A1A1-F006A54B0E5D}" type="datetime1">
              <a:rPr lang="en-GB" smtClean="0"/>
              <a:pPr/>
              <a:t>18/09/2014</a:t>
            </a:fld>
            <a:endParaRPr lang="en-GB"/>
          </a:p>
        </p:txBody>
      </p:sp>
      <p:sp>
        <p:nvSpPr>
          <p:cNvPr id="6" name="Footer Placeholder 5"/>
          <p:cNvSpPr>
            <a:spLocks noGrp="1"/>
          </p:cNvSpPr>
          <p:nvPr>
            <p:ph type="ftr" sz="quarter" idx="11"/>
          </p:nvPr>
        </p:nvSpPr>
        <p:spPr/>
        <p:txBody>
          <a:bodyPr/>
          <a:lstStyle/>
          <a:p>
            <a:r>
              <a:rPr lang="en-GB" smtClean="0"/>
              <a:t>Colin Ross 11th June 2014</a:t>
            </a:r>
            <a:endParaRPr lang="en-GB"/>
          </a:p>
        </p:txBody>
      </p:sp>
      <p:sp>
        <p:nvSpPr>
          <p:cNvPr id="7" name="Slide Number Placeholder 6"/>
          <p:cNvSpPr>
            <a:spLocks noGrp="1"/>
          </p:cNvSpPr>
          <p:nvPr>
            <p:ph type="sldNum" sz="quarter" idx="12"/>
          </p:nvPr>
        </p:nvSpPr>
        <p:spPr/>
        <p:txBody>
          <a:bodyPr/>
          <a:lstStyle/>
          <a:p>
            <a:fld id="{A55DFA22-4849-4AD7-917A-965A67B3F9F4}" type="slidenum">
              <a:rPr lang="en-GB" smtClean="0"/>
              <a:pPr/>
              <a:t>‹#›</a:t>
            </a:fld>
            <a:endParaRPr lang="en-GB"/>
          </a:p>
        </p:txBody>
      </p:sp>
    </p:spTree>
    <p:extLst>
      <p:ext uri="{BB962C8B-B14F-4D97-AF65-F5344CB8AC3E}">
        <p14:creationId xmlns:p14="http://schemas.microsoft.com/office/powerpoint/2010/main" val="3033769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BB2C59-02D1-4356-B6FF-1F7E6E11453E}" type="datetime1">
              <a:rPr lang="en-GB" smtClean="0"/>
              <a:pPr/>
              <a:t>18/09/2014</a:t>
            </a:fld>
            <a:endParaRPr lang="en-GB"/>
          </a:p>
        </p:txBody>
      </p:sp>
      <p:sp>
        <p:nvSpPr>
          <p:cNvPr id="6" name="Footer Placeholder 5"/>
          <p:cNvSpPr>
            <a:spLocks noGrp="1"/>
          </p:cNvSpPr>
          <p:nvPr>
            <p:ph type="ftr" sz="quarter" idx="11"/>
          </p:nvPr>
        </p:nvSpPr>
        <p:spPr/>
        <p:txBody>
          <a:bodyPr/>
          <a:lstStyle/>
          <a:p>
            <a:r>
              <a:rPr lang="en-GB" smtClean="0"/>
              <a:t>Colin Ross 11th June 2014</a:t>
            </a:r>
            <a:endParaRPr lang="en-GB"/>
          </a:p>
        </p:txBody>
      </p:sp>
      <p:sp>
        <p:nvSpPr>
          <p:cNvPr id="7" name="Slide Number Placeholder 6"/>
          <p:cNvSpPr>
            <a:spLocks noGrp="1"/>
          </p:cNvSpPr>
          <p:nvPr>
            <p:ph type="sldNum" sz="quarter" idx="12"/>
          </p:nvPr>
        </p:nvSpPr>
        <p:spPr/>
        <p:txBody>
          <a:bodyPr/>
          <a:lstStyle/>
          <a:p>
            <a:fld id="{A55DFA22-4849-4AD7-917A-965A67B3F9F4}" type="slidenum">
              <a:rPr lang="en-GB" smtClean="0"/>
              <a:pPr/>
              <a:t>‹#›</a:t>
            </a:fld>
            <a:endParaRPr lang="en-GB"/>
          </a:p>
        </p:txBody>
      </p:sp>
    </p:spTree>
    <p:extLst>
      <p:ext uri="{BB962C8B-B14F-4D97-AF65-F5344CB8AC3E}">
        <p14:creationId xmlns:p14="http://schemas.microsoft.com/office/powerpoint/2010/main" val="1729450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27E99CB-3E54-471D-9A43-EC45B353057D}" type="datetime1">
              <a:rPr lang="en-GB" smtClean="0"/>
              <a:pPr/>
              <a:t>18/09/2014</a:t>
            </a:fld>
            <a:endParaRPr lang="en-GB"/>
          </a:p>
        </p:txBody>
      </p:sp>
      <p:sp>
        <p:nvSpPr>
          <p:cNvPr id="5" name="Footer Placeholder 4"/>
          <p:cNvSpPr>
            <a:spLocks noGrp="1"/>
          </p:cNvSpPr>
          <p:nvPr>
            <p:ph type="ftr" sz="quarter" idx="11"/>
          </p:nvPr>
        </p:nvSpPr>
        <p:spPr/>
        <p:txBody>
          <a:bodyPr/>
          <a:lstStyle/>
          <a:p>
            <a:r>
              <a:rPr lang="en-GB" smtClean="0"/>
              <a:t>Colin Ross 11th June 2014</a:t>
            </a:r>
            <a:endParaRPr lang="en-GB"/>
          </a:p>
        </p:txBody>
      </p:sp>
      <p:sp>
        <p:nvSpPr>
          <p:cNvPr id="6" name="Slide Number Placeholder 5"/>
          <p:cNvSpPr>
            <a:spLocks noGrp="1"/>
          </p:cNvSpPr>
          <p:nvPr>
            <p:ph type="sldNum" sz="quarter" idx="12"/>
          </p:nvPr>
        </p:nvSpPr>
        <p:spPr/>
        <p:txBody>
          <a:bodyPr/>
          <a:lstStyle/>
          <a:p>
            <a:fld id="{A55DFA22-4849-4AD7-917A-965A67B3F9F4}" type="slidenum">
              <a:rPr lang="en-GB" smtClean="0"/>
              <a:pPr/>
              <a:t>‹#›</a:t>
            </a:fld>
            <a:endParaRPr lang="en-GB"/>
          </a:p>
        </p:txBody>
      </p:sp>
    </p:spTree>
    <p:extLst>
      <p:ext uri="{BB962C8B-B14F-4D97-AF65-F5344CB8AC3E}">
        <p14:creationId xmlns:p14="http://schemas.microsoft.com/office/powerpoint/2010/main" val="20009085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3B0C896-0577-4889-A061-11EF4D5E4841}" type="datetime1">
              <a:rPr lang="en-GB" smtClean="0"/>
              <a:pPr/>
              <a:t>18/09/2014</a:t>
            </a:fld>
            <a:endParaRPr lang="en-GB"/>
          </a:p>
        </p:txBody>
      </p:sp>
      <p:sp>
        <p:nvSpPr>
          <p:cNvPr id="5" name="Footer Placeholder 4"/>
          <p:cNvSpPr>
            <a:spLocks noGrp="1"/>
          </p:cNvSpPr>
          <p:nvPr>
            <p:ph type="ftr" sz="quarter" idx="11"/>
          </p:nvPr>
        </p:nvSpPr>
        <p:spPr/>
        <p:txBody>
          <a:bodyPr/>
          <a:lstStyle/>
          <a:p>
            <a:r>
              <a:rPr lang="en-GB" smtClean="0"/>
              <a:t>Colin Ross 11th June 2014</a:t>
            </a:r>
            <a:endParaRPr lang="en-GB"/>
          </a:p>
        </p:txBody>
      </p:sp>
      <p:sp>
        <p:nvSpPr>
          <p:cNvPr id="6" name="Slide Number Placeholder 5"/>
          <p:cNvSpPr>
            <a:spLocks noGrp="1"/>
          </p:cNvSpPr>
          <p:nvPr>
            <p:ph type="sldNum" sz="quarter" idx="12"/>
          </p:nvPr>
        </p:nvSpPr>
        <p:spPr/>
        <p:txBody>
          <a:bodyPr/>
          <a:lstStyle/>
          <a:p>
            <a:fld id="{A55DFA22-4849-4AD7-917A-965A67B3F9F4}" type="slidenum">
              <a:rPr lang="en-GB" smtClean="0"/>
              <a:pPr/>
              <a:t>‹#›</a:t>
            </a:fld>
            <a:endParaRPr lang="en-GB"/>
          </a:p>
        </p:txBody>
      </p:sp>
    </p:spTree>
    <p:extLst>
      <p:ext uri="{BB962C8B-B14F-4D97-AF65-F5344CB8AC3E}">
        <p14:creationId xmlns:p14="http://schemas.microsoft.com/office/powerpoint/2010/main" val="1657674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685800" y="1981200"/>
            <a:ext cx="77724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a:defRPr/>
            </a:lvl1pPr>
          </a:lstStyle>
          <a:p>
            <a:endParaRPr lang="en-GB"/>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r>
              <a:rPr lang="en-GB" smtClean="0"/>
              <a:t>SUAL – 7/8 October 2013</a:t>
            </a:r>
            <a:endParaRPr lang="en-GB"/>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a:defRPr/>
            </a:lvl1pPr>
          </a:lstStyle>
          <a:p>
            <a:fld id="{87EEC0BA-E2D8-4B0B-8B6D-AC7CB1F3574D}" type="slidenum">
              <a:rPr lang="en-GB"/>
              <a:pPr/>
              <a:t>‹#›</a:t>
            </a:fld>
            <a:endParaRPr lang="en-GB"/>
          </a:p>
        </p:txBody>
      </p:sp>
    </p:spTree>
    <p:extLst>
      <p:ext uri="{BB962C8B-B14F-4D97-AF65-F5344CB8AC3E}">
        <p14:creationId xmlns:p14="http://schemas.microsoft.com/office/powerpoint/2010/main" val="1097263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E7CC4CA-BD40-4C88-A725-8F03261514AA}" type="datetime1">
              <a:rPr lang="en-GB" smtClean="0"/>
              <a:pPr/>
              <a:t>18/09/2014</a:t>
            </a:fld>
            <a:endParaRPr lang="en-GB"/>
          </a:p>
        </p:txBody>
      </p:sp>
      <p:sp>
        <p:nvSpPr>
          <p:cNvPr id="5" name="Footer Placeholder 4"/>
          <p:cNvSpPr>
            <a:spLocks noGrp="1"/>
          </p:cNvSpPr>
          <p:nvPr>
            <p:ph type="ftr" sz="quarter" idx="11"/>
          </p:nvPr>
        </p:nvSpPr>
        <p:spPr/>
        <p:txBody>
          <a:bodyPr/>
          <a:lstStyle/>
          <a:p>
            <a:r>
              <a:rPr lang="en-GB" smtClean="0"/>
              <a:t>Colin Ross 11th June 2014</a:t>
            </a:r>
            <a:endParaRPr lang="en-GB"/>
          </a:p>
        </p:txBody>
      </p:sp>
      <p:sp>
        <p:nvSpPr>
          <p:cNvPr id="6" name="Slide Number Placeholder 5"/>
          <p:cNvSpPr>
            <a:spLocks noGrp="1"/>
          </p:cNvSpPr>
          <p:nvPr>
            <p:ph type="sldNum" sz="quarter" idx="12"/>
          </p:nvPr>
        </p:nvSpPr>
        <p:spPr/>
        <p:txBody>
          <a:bodyPr/>
          <a:lstStyle/>
          <a:p>
            <a:fld id="{A55DFA22-4849-4AD7-917A-965A67B3F9F4}" type="slidenum">
              <a:rPr lang="en-GB" smtClean="0"/>
              <a:pPr/>
              <a:t>‹#›</a:t>
            </a:fld>
            <a:endParaRPr lang="en-GB"/>
          </a:p>
        </p:txBody>
      </p:sp>
    </p:spTree>
    <p:extLst>
      <p:ext uri="{BB962C8B-B14F-4D97-AF65-F5344CB8AC3E}">
        <p14:creationId xmlns:p14="http://schemas.microsoft.com/office/powerpoint/2010/main" val="3831644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6A43CF-D860-4B7D-91AA-B74C4F8D84A0}" type="datetime1">
              <a:rPr lang="en-GB" smtClean="0"/>
              <a:pPr/>
              <a:t>18/09/2014</a:t>
            </a:fld>
            <a:endParaRPr lang="en-GB"/>
          </a:p>
        </p:txBody>
      </p:sp>
      <p:sp>
        <p:nvSpPr>
          <p:cNvPr id="5" name="Footer Placeholder 4"/>
          <p:cNvSpPr>
            <a:spLocks noGrp="1"/>
          </p:cNvSpPr>
          <p:nvPr>
            <p:ph type="ftr" sz="quarter" idx="11"/>
          </p:nvPr>
        </p:nvSpPr>
        <p:spPr/>
        <p:txBody>
          <a:bodyPr/>
          <a:lstStyle/>
          <a:p>
            <a:r>
              <a:rPr lang="en-GB" smtClean="0"/>
              <a:t>Colin Ross 11th June 2014</a:t>
            </a:r>
            <a:endParaRPr lang="en-GB"/>
          </a:p>
        </p:txBody>
      </p:sp>
      <p:sp>
        <p:nvSpPr>
          <p:cNvPr id="6" name="Slide Number Placeholder 5"/>
          <p:cNvSpPr>
            <a:spLocks noGrp="1"/>
          </p:cNvSpPr>
          <p:nvPr>
            <p:ph type="sldNum" sz="quarter" idx="12"/>
          </p:nvPr>
        </p:nvSpPr>
        <p:spPr/>
        <p:txBody>
          <a:bodyPr/>
          <a:lstStyle/>
          <a:p>
            <a:fld id="{A55DFA22-4849-4AD7-917A-965A67B3F9F4}" type="slidenum">
              <a:rPr lang="en-GB" smtClean="0"/>
              <a:pPr/>
              <a:t>‹#›</a:t>
            </a:fld>
            <a:endParaRPr lang="en-GB"/>
          </a:p>
        </p:txBody>
      </p:sp>
    </p:spTree>
    <p:extLst>
      <p:ext uri="{BB962C8B-B14F-4D97-AF65-F5344CB8AC3E}">
        <p14:creationId xmlns:p14="http://schemas.microsoft.com/office/powerpoint/2010/main" val="1134252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0B6AD4-789F-413E-AD4F-BBDE4C8A4184}" type="datetime1">
              <a:rPr lang="en-GB" smtClean="0"/>
              <a:pPr/>
              <a:t>18/09/2014</a:t>
            </a:fld>
            <a:endParaRPr lang="en-GB"/>
          </a:p>
        </p:txBody>
      </p:sp>
      <p:sp>
        <p:nvSpPr>
          <p:cNvPr id="5" name="Footer Placeholder 4"/>
          <p:cNvSpPr>
            <a:spLocks noGrp="1"/>
          </p:cNvSpPr>
          <p:nvPr>
            <p:ph type="ftr" sz="quarter" idx="11"/>
          </p:nvPr>
        </p:nvSpPr>
        <p:spPr/>
        <p:txBody>
          <a:bodyPr/>
          <a:lstStyle/>
          <a:p>
            <a:r>
              <a:rPr lang="en-GB" smtClean="0"/>
              <a:t>Colin Ross 11th June 2014</a:t>
            </a:r>
            <a:endParaRPr lang="en-GB"/>
          </a:p>
        </p:txBody>
      </p:sp>
      <p:sp>
        <p:nvSpPr>
          <p:cNvPr id="6" name="Slide Number Placeholder 5"/>
          <p:cNvSpPr>
            <a:spLocks noGrp="1"/>
          </p:cNvSpPr>
          <p:nvPr>
            <p:ph type="sldNum" sz="quarter" idx="12"/>
          </p:nvPr>
        </p:nvSpPr>
        <p:spPr/>
        <p:txBody>
          <a:bodyPr/>
          <a:lstStyle/>
          <a:p>
            <a:fld id="{A55DFA22-4849-4AD7-917A-965A67B3F9F4}" type="slidenum">
              <a:rPr lang="en-GB" smtClean="0"/>
              <a:pPr/>
              <a:t>‹#›</a:t>
            </a:fld>
            <a:endParaRPr lang="en-GB"/>
          </a:p>
        </p:txBody>
      </p:sp>
    </p:spTree>
    <p:extLst>
      <p:ext uri="{BB962C8B-B14F-4D97-AF65-F5344CB8AC3E}">
        <p14:creationId xmlns:p14="http://schemas.microsoft.com/office/powerpoint/2010/main" val="3535494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10E1B3C-F863-44BF-8967-AFBCD6FF5F42}" type="datetime1">
              <a:rPr lang="en-GB" smtClean="0"/>
              <a:pPr/>
              <a:t>18/09/2014</a:t>
            </a:fld>
            <a:endParaRPr lang="en-GB"/>
          </a:p>
        </p:txBody>
      </p:sp>
      <p:sp>
        <p:nvSpPr>
          <p:cNvPr id="6" name="Footer Placeholder 5"/>
          <p:cNvSpPr>
            <a:spLocks noGrp="1"/>
          </p:cNvSpPr>
          <p:nvPr>
            <p:ph type="ftr" sz="quarter" idx="11"/>
          </p:nvPr>
        </p:nvSpPr>
        <p:spPr/>
        <p:txBody>
          <a:bodyPr/>
          <a:lstStyle/>
          <a:p>
            <a:r>
              <a:rPr lang="en-GB" smtClean="0"/>
              <a:t>Colin Ross 11th June 2014</a:t>
            </a:r>
            <a:endParaRPr lang="en-GB"/>
          </a:p>
        </p:txBody>
      </p:sp>
      <p:sp>
        <p:nvSpPr>
          <p:cNvPr id="7" name="Slide Number Placeholder 6"/>
          <p:cNvSpPr>
            <a:spLocks noGrp="1"/>
          </p:cNvSpPr>
          <p:nvPr>
            <p:ph type="sldNum" sz="quarter" idx="12"/>
          </p:nvPr>
        </p:nvSpPr>
        <p:spPr/>
        <p:txBody>
          <a:bodyPr/>
          <a:lstStyle/>
          <a:p>
            <a:fld id="{A55DFA22-4849-4AD7-917A-965A67B3F9F4}" type="slidenum">
              <a:rPr lang="en-GB" smtClean="0"/>
              <a:pPr/>
              <a:t>‹#›</a:t>
            </a:fld>
            <a:endParaRPr lang="en-GB"/>
          </a:p>
        </p:txBody>
      </p:sp>
    </p:spTree>
    <p:extLst>
      <p:ext uri="{BB962C8B-B14F-4D97-AF65-F5344CB8AC3E}">
        <p14:creationId xmlns:p14="http://schemas.microsoft.com/office/powerpoint/2010/main" val="779345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685BDA8-7A5F-4AB1-9A77-9F3984177F22}" type="datetime1">
              <a:rPr lang="en-GB" smtClean="0"/>
              <a:pPr/>
              <a:t>18/09/2014</a:t>
            </a:fld>
            <a:endParaRPr lang="en-GB"/>
          </a:p>
        </p:txBody>
      </p:sp>
      <p:sp>
        <p:nvSpPr>
          <p:cNvPr id="8" name="Footer Placeholder 7"/>
          <p:cNvSpPr>
            <a:spLocks noGrp="1"/>
          </p:cNvSpPr>
          <p:nvPr>
            <p:ph type="ftr" sz="quarter" idx="11"/>
          </p:nvPr>
        </p:nvSpPr>
        <p:spPr/>
        <p:txBody>
          <a:bodyPr/>
          <a:lstStyle/>
          <a:p>
            <a:r>
              <a:rPr lang="en-GB" smtClean="0"/>
              <a:t>Colin Ross 11th June 2014</a:t>
            </a:r>
            <a:endParaRPr lang="en-GB"/>
          </a:p>
        </p:txBody>
      </p:sp>
      <p:sp>
        <p:nvSpPr>
          <p:cNvPr id="9" name="Slide Number Placeholder 8"/>
          <p:cNvSpPr>
            <a:spLocks noGrp="1"/>
          </p:cNvSpPr>
          <p:nvPr>
            <p:ph type="sldNum" sz="quarter" idx="12"/>
          </p:nvPr>
        </p:nvSpPr>
        <p:spPr/>
        <p:txBody>
          <a:bodyPr/>
          <a:lstStyle/>
          <a:p>
            <a:fld id="{A55DFA22-4849-4AD7-917A-965A67B3F9F4}" type="slidenum">
              <a:rPr lang="en-GB" smtClean="0"/>
              <a:pPr/>
              <a:t>‹#›</a:t>
            </a:fld>
            <a:endParaRPr lang="en-GB"/>
          </a:p>
        </p:txBody>
      </p:sp>
    </p:spTree>
    <p:extLst>
      <p:ext uri="{BB962C8B-B14F-4D97-AF65-F5344CB8AC3E}">
        <p14:creationId xmlns:p14="http://schemas.microsoft.com/office/powerpoint/2010/main" val="2899201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69EDBF8-D2C5-4020-952B-B79BC8328F35}" type="datetime1">
              <a:rPr lang="en-GB" smtClean="0"/>
              <a:pPr/>
              <a:t>18/09/2014</a:t>
            </a:fld>
            <a:endParaRPr lang="en-GB"/>
          </a:p>
        </p:txBody>
      </p:sp>
      <p:sp>
        <p:nvSpPr>
          <p:cNvPr id="4" name="Footer Placeholder 3"/>
          <p:cNvSpPr>
            <a:spLocks noGrp="1"/>
          </p:cNvSpPr>
          <p:nvPr>
            <p:ph type="ftr" sz="quarter" idx="11"/>
          </p:nvPr>
        </p:nvSpPr>
        <p:spPr/>
        <p:txBody>
          <a:bodyPr/>
          <a:lstStyle/>
          <a:p>
            <a:r>
              <a:rPr lang="en-GB" smtClean="0"/>
              <a:t>Colin Ross 11th June 2014</a:t>
            </a:r>
            <a:endParaRPr lang="en-GB"/>
          </a:p>
        </p:txBody>
      </p:sp>
      <p:sp>
        <p:nvSpPr>
          <p:cNvPr id="5" name="Slide Number Placeholder 4"/>
          <p:cNvSpPr>
            <a:spLocks noGrp="1"/>
          </p:cNvSpPr>
          <p:nvPr>
            <p:ph type="sldNum" sz="quarter" idx="12"/>
          </p:nvPr>
        </p:nvSpPr>
        <p:spPr/>
        <p:txBody>
          <a:bodyPr/>
          <a:lstStyle/>
          <a:p>
            <a:fld id="{A55DFA22-4849-4AD7-917A-965A67B3F9F4}" type="slidenum">
              <a:rPr lang="en-GB" smtClean="0"/>
              <a:pPr/>
              <a:t>‹#›</a:t>
            </a:fld>
            <a:endParaRPr lang="en-GB"/>
          </a:p>
        </p:txBody>
      </p:sp>
    </p:spTree>
    <p:extLst>
      <p:ext uri="{BB962C8B-B14F-4D97-AF65-F5344CB8AC3E}">
        <p14:creationId xmlns:p14="http://schemas.microsoft.com/office/powerpoint/2010/main" val="1382391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9C879A-8178-4670-849B-14B72906ABDA}" type="datetime1">
              <a:rPr lang="en-GB" smtClean="0"/>
              <a:pPr/>
              <a:t>18/09/2014</a:t>
            </a:fld>
            <a:endParaRPr lang="en-GB"/>
          </a:p>
        </p:txBody>
      </p:sp>
      <p:sp>
        <p:nvSpPr>
          <p:cNvPr id="3" name="Footer Placeholder 2"/>
          <p:cNvSpPr>
            <a:spLocks noGrp="1"/>
          </p:cNvSpPr>
          <p:nvPr>
            <p:ph type="ftr" sz="quarter" idx="11"/>
          </p:nvPr>
        </p:nvSpPr>
        <p:spPr/>
        <p:txBody>
          <a:bodyPr/>
          <a:lstStyle/>
          <a:p>
            <a:r>
              <a:rPr lang="en-GB" smtClean="0"/>
              <a:t>Colin Ross 11th June 2014</a:t>
            </a:r>
            <a:endParaRPr lang="en-GB"/>
          </a:p>
        </p:txBody>
      </p:sp>
      <p:sp>
        <p:nvSpPr>
          <p:cNvPr id="4" name="Slide Number Placeholder 3"/>
          <p:cNvSpPr>
            <a:spLocks noGrp="1"/>
          </p:cNvSpPr>
          <p:nvPr>
            <p:ph type="sldNum" sz="quarter" idx="12"/>
          </p:nvPr>
        </p:nvSpPr>
        <p:spPr/>
        <p:txBody>
          <a:bodyPr/>
          <a:lstStyle/>
          <a:p>
            <a:fld id="{A55DFA22-4849-4AD7-917A-965A67B3F9F4}" type="slidenum">
              <a:rPr lang="en-GB" smtClean="0"/>
              <a:pPr/>
              <a:t>‹#›</a:t>
            </a:fld>
            <a:endParaRPr lang="en-GB"/>
          </a:p>
        </p:txBody>
      </p:sp>
    </p:spTree>
    <p:extLst>
      <p:ext uri="{BB962C8B-B14F-4D97-AF65-F5344CB8AC3E}">
        <p14:creationId xmlns:p14="http://schemas.microsoft.com/office/powerpoint/2010/main" val="484189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70000">
              <a:srgbClr val="006699">
                <a:lumMod val="70000"/>
              </a:srgbClr>
            </a:gs>
            <a:gs pos="10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a:effectLst>
            <a:glow rad="127000">
              <a:schemeClr val="accent1">
                <a:alpha val="0"/>
              </a:schemeClr>
            </a:glow>
          </a:effectLst>
        </p:spPr>
      </p:pic>
      <p:sp>
        <p:nvSpPr>
          <p:cNvPr id="9" name="Title Placeholder 8"/>
          <p:cNvSpPr>
            <a:spLocks noGrp="1"/>
          </p:cNvSpPr>
          <p:nvPr>
            <p:ph type="title"/>
          </p:nvPr>
        </p:nvSpPr>
        <p:spPr>
          <a:xfrm>
            <a:off x="0" y="2286000"/>
            <a:ext cx="9144000" cy="1143000"/>
          </a:xfrm>
          <a:prstGeom prst="rect">
            <a:avLst/>
          </a:prstGeom>
        </p:spPr>
        <p:txBody>
          <a:bodyPr vert="horz" lIns="360000" tIns="45720" rIns="360000" bIns="45720" rtlCol="0" anchor="ctr">
            <a:normAutofit/>
          </a:bodyPr>
          <a:lstStyle/>
          <a:p>
            <a:r>
              <a:rPr lang="en-US" dirty="0" smtClean="0"/>
              <a:t>CLICK TO EDIT MASTER TITLE STYLE</a:t>
            </a:r>
            <a:endParaRPr lang="nl-BE"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528" y="-315416"/>
            <a:ext cx="3963173" cy="2600524"/>
          </a:xfrm>
          <a:prstGeom prst="rect">
            <a:avLst/>
          </a:prstGeom>
        </p:spPr>
      </p:pic>
    </p:spTree>
    <p:extLst>
      <p:ext uri="{BB962C8B-B14F-4D97-AF65-F5344CB8AC3E}">
        <p14:creationId xmlns:p14="http://schemas.microsoft.com/office/powerpoint/2010/main" val="1645525556"/>
      </p:ext>
    </p:extLst>
  </p:cSld>
  <p:clrMap bg1="lt1" tx1="dk1" bg2="lt2" tx2="dk2" accent1="accent1" accent2="accent2" accent3="accent3" accent4="accent4" accent5="accent5" accent6="accent6" hlink="hlink" folHlink="folHlink"/>
  <p:timing>
    <p:tnLst>
      <p:par>
        <p:cTn id="1" dur="indefinite" restart="never" nodeType="tmRoot"/>
      </p:par>
    </p:tnLst>
  </p:timing>
  <p:hf hdr="0" dt="0"/>
  <p:txStyles>
    <p:titleStyle>
      <a:lvl1pPr algn="l" defTabSz="914400" rtl="0" eaLnBrk="1" latinLnBrk="0" hangingPunct="1">
        <a:spcBef>
          <a:spcPct val="0"/>
        </a:spcBef>
        <a:buNone/>
        <a:defRPr sz="2800" b="1" kern="1200" spc="0">
          <a:solidFill>
            <a:schemeClr val="bg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4" cstate="print">
            <a:extLst>
              <a:ext uri="{28A0092B-C50C-407E-A947-70E740481C1C}">
                <a14:useLocalDpi xmlns:a14="http://schemas.microsoft.com/office/drawing/2010/main" val="0"/>
              </a:ext>
            </a:extLst>
          </a:blip>
          <a:srcRect t="38565" r="57543" b="27063"/>
          <a:stretch/>
        </p:blipFill>
        <p:spPr>
          <a:xfrm>
            <a:off x="7596337" y="116634"/>
            <a:ext cx="1368152" cy="726777"/>
          </a:xfrm>
          <a:prstGeom prst="rect">
            <a:avLst/>
          </a:prstGeom>
        </p:spPr>
      </p:pic>
      <p:sp>
        <p:nvSpPr>
          <p:cNvPr id="8" name="Title Placeholder 7"/>
          <p:cNvSpPr>
            <a:spLocks noGrp="1"/>
          </p:cNvSpPr>
          <p:nvPr>
            <p:ph type="title"/>
          </p:nvPr>
        </p:nvSpPr>
        <p:spPr>
          <a:xfrm>
            <a:off x="457201" y="274640"/>
            <a:ext cx="6995120" cy="568771"/>
          </a:xfrm>
          <a:prstGeom prst="rect">
            <a:avLst/>
          </a:prstGeom>
        </p:spPr>
        <p:txBody>
          <a:bodyPr vert="horz" lIns="91440" tIns="45720" rIns="91440" bIns="45720" rtlCol="0" anchor="ctr">
            <a:normAutofit/>
          </a:bodyPr>
          <a:lstStyle/>
          <a:p>
            <a:r>
              <a:rPr lang="en-US" dirty="0" smtClean="0"/>
              <a:t>Click to edit Master title style</a:t>
            </a:r>
            <a:endParaRPr lang="nl-BE" dirty="0"/>
          </a:p>
        </p:txBody>
      </p:sp>
      <p:sp>
        <p:nvSpPr>
          <p:cNvPr id="10" name="Rectangle 9"/>
          <p:cNvSpPr/>
          <p:nvPr/>
        </p:nvSpPr>
        <p:spPr>
          <a:xfrm>
            <a:off x="0" y="6381328"/>
            <a:ext cx="9144000" cy="476672"/>
          </a:xfrm>
          <a:prstGeom prst="rect">
            <a:avLst/>
          </a:prstGeom>
          <a:solidFill>
            <a:srgbClr val="00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sz="1350">
              <a:solidFill>
                <a:prstClr val="white"/>
              </a:solidFill>
            </a:endParaRPr>
          </a:p>
        </p:txBody>
      </p:sp>
      <p:sp>
        <p:nvSpPr>
          <p:cNvPr id="12" name="TextBox 11"/>
          <p:cNvSpPr txBox="1"/>
          <p:nvPr/>
        </p:nvSpPr>
        <p:spPr>
          <a:xfrm>
            <a:off x="467544" y="6488860"/>
            <a:ext cx="8208912" cy="213585"/>
          </a:xfrm>
          <a:prstGeom prst="rect">
            <a:avLst/>
          </a:prstGeom>
          <a:noFill/>
        </p:spPr>
        <p:txBody>
          <a:bodyPr wrap="square" rtlCol="0">
            <a:spAutoFit/>
          </a:bodyPr>
          <a:lstStyle/>
          <a:p>
            <a:pPr>
              <a:defRPr/>
            </a:pPr>
            <a:r>
              <a:rPr lang="nl-BE" sz="788" dirty="0">
                <a:solidFill>
                  <a:prstClr val="white"/>
                </a:solidFill>
                <a:latin typeface="Arial" panose="020B0604020202020204" pitchFamily="34" charset="0"/>
                <a:cs typeface="Arial" panose="020B0604020202020204" pitchFamily="34" charset="0"/>
              </a:rPr>
              <a:t>Copyright © </a:t>
            </a:r>
            <a:r>
              <a:rPr lang="nl-BE" sz="788" dirty="0" smtClean="0">
                <a:solidFill>
                  <a:prstClr val="white"/>
                </a:solidFill>
                <a:latin typeface="Arial" panose="020B0604020202020204" pitchFamily="34" charset="0"/>
                <a:cs typeface="Arial" panose="020B0604020202020204" pitchFamily="34" charset="0"/>
              </a:rPr>
              <a:t>2014 </a:t>
            </a:r>
            <a:r>
              <a:rPr lang="nl-BE" sz="788" dirty="0">
                <a:solidFill>
                  <a:prstClr val="white"/>
                </a:solidFill>
                <a:latin typeface="Arial" panose="020B0604020202020204" pitchFamily="34" charset="0"/>
                <a:cs typeface="Arial" panose="020B0604020202020204" pitchFamily="34" charset="0"/>
              </a:rPr>
              <a:t>CLEPA. All rights reserved. </a:t>
            </a:r>
            <a:r>
              <a:rPr lang="nl-BE" sz="788" b="1" dirty="0">
                <a:solidFill>
                  <a:prstClr val="white"/>
                </a:solidFill>
                <a:latin typeface="Arial" panose="020B0604020202020204" pitchFamily="34" charset="0"/>
                <a:cs typeface="Arial" panose="020B0604020202020204" pitchFamily="34" charset="0"/>
              </a:rPr>
              <a:t>www.clepa.eu</a:t>
            </a:r>
            <a:endParaRPr lang="nl-BE" sz="788"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8472148"/>
      </p:ext>
    </p:extLst>
  </p:cSld>
  <p:clrMap bg1="lt1" tx1="dk1" bg2="lt2" tx2="dk2" accent1="accent1" accent2="accent2" accent3="accent3" accent4="accent4" accent5="accent5" accent6="accent6" hlink="hlink" folHlink="folHlink"/>
  <p:sldLayoutIdLst>
    <p:sldLayoutId id="2147483675" r:id="rId1"/>
    <p:sldLayoutId id="2147483678" r:id="rId2"/>
  </p:sldLayoutIdLst>
  <p:timing>
    <p:tnLst>
      <p:par>
        <p:cTn id="1" dur="indefinite" restart="never" nodeType="tmRoot"/>
      </p:par>
    </p:tnLst>
  </p:timing>
  <p:hf hdr="0" dt="0"/>
  <p:txStyles>
    <p:titleStyle>
      <a:lvl1pPr algn="l" defTabSz="685800" rtl="0" eaLnBrk="1" latinLnBrk="0" hangingPunct="1">
        <a:spcBef>
          <a:spcPct val="0"/>
        </a:spcBef>
        <a:buNone/>
        <a:defRPr sz="2100" kern="1200" spc="0">
          <a:solidFill>
            <a:srgbClr val="006699"/>
          </a:solidFill>
          <a:latin typeface="Arial" panose="020B0604020202020204" pitchFamily="34" charset="0"/>
          <a:ea typeface="+mj-ea"/>
          <a:cs typeface="Arial" panose="020B0604020202020204" pitchFamily="34" charset="0"/>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rgbClr val="67737A"/>
          </a:solidFill>
          <a:latin typeface="Arial" panose="020B0604020202020204" pitchFamily="34" charset="0"/>
          <a:ea typeface="+mn-ea"/>
          <a:cs typeface="Arial" panose="020B0604020202020204" pitchFamily="34" charset="0"/>
        </a:defRPr>
      </a:lvl1pPr>
      <a:lvl2pPr marL="557213" indent="-214313" algn="l" defTabSz="685800" rtl="0" eaLnBrk="1" latinLnBrk="0" hangingPunct="1">
        <a:spcBef>
          <a:spcPct val="20000"/>
        </a:spcBef>
        <a:buFont typeface="Arial" panose="020B0604020202020204" pitchFamily="34" charset="0"/>
        <a:buChar char="–"/>
        <a:defRPr sz="2100" kern="1200">
          <a:solidFill>
            <a:srgbClr val="67737A"/>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spcBef>
          <a:spcPct val="20000"/>
        </a:spcBef>
        <a:buFont typeface="Arial" panose="020B0604020202020204" pitchFamily="34" charset="0"/>
        <a:buChar char="•"/>
        <a:defRPr sz="1800" kern="1200">
          <a:solidFill>
            <a:srgbClr val="67737A"/>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spcBef>
          <a:spcPct val="20000"/>
        </a:spcBef>
        <a:buFont typeface="Arial" panose="020B0604020202020204" pitchFamily="34" charset="0"/>
        <a:buChar char="–"/>
        <a:defRPr sz="1500" kern="1200">
          <a:solidFill>
            <a:srgbClr val="67737A"/>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spcBef>
          <a:spcPct val="20000"/>
        </a:spcBef>
        <a:buFont typeface="Arial" panose="020B0604020202020204" pitchFamily="34" charset="0"/>
        <a:buChar char="»"/>
        <a:defRPr sz="1500" kern="1200">
          <a:solidFill>
            <a:srgbClr val="67737A"/>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nl-B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C6E93-47C3-4BCE-A4F1-DA36E00D3B28}" type="datetime1">
              <a:rPr lang="en-GB" smtClean="0"/>
              <a:pPr/>
              <a:t>18/09/2014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Colin Ross 11th June 2014</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5DFA22-4849-4AD7-917A-965A67B3F9F4}" type="slidenum">
              <a:rPr lang="en-GB" smtClean="0"/>
              <a:pPr/>
              <a:t>‹#›</a:t>
            </a:fld>
            <a:endParaRPr lang="en-GB"/>
          </a:p>
        </p:txBody>
      </p:sp>
    </p:spTree>
    <p:extLst>
      <p:ext uri="{BB962C8B-B14F-4D97-AF65-F5344CB8AC3E}">
        <p14:creationId xmlns:p14="http://schemas.microsoft.com/office/powerpoint/2010/main" val="4100303826"/>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729133" y="6400800"/>
            <a:ext cx="491067" cy="457200"/>
          </a:xfrm>
        </p:spPr>
        <p:txBody>
          <a:bodyPr/>
          <a:lstStyle/>
          <a:p>
            <a:fld id="{87EEC0BA-E2D8-4B0B-8B6D-AC7CB1F3574D}" type="slidenum">
              <a:rPr lang="en-GB" sz="1400" smtClean="0">
                <a:solidFill>
                  <a:schemeClr val="accent1"/>
                </a:solidFill>
              </a:rPr>
              <a:pPr/>
              <a:t>1</a:t>
            </a:fld>
            <a:endParaRPr lang="en-GB" sz="1400" dirty="0">
              <a:solidFill>
                <a:schemeClr val="accent1"/>
              </a:solidFill>
            </a:endParaRPr>
          </a:p>
        </p:txBody>
      </p:sp>
      <p:sp>
        <p:nvSpPr>
          <p:cNvPr id="6" name="TextBox 5"/>
          <p:cNvSpPr txBox="1">
            <a:spLocks noChangeArrowheads="1"/>
          </p:cNvSpPr>
          <p:nvPr/>
        </p:nvSpPr>
        <p:spPr bwMode="auto">
          <a:xfrm>
            <a:off x="277563" y="895930"/>
            <a:ext cx="8409709" cy="5093702"/>
          </a:xfrm>
          <a:prstGeom prst="rect">
            <a:avLst/>
          </a:prstGeom>
          <a:noFill/>
          <a:ln w="9525">
            <a:noFill/>
            <a:miter lim="800000"/>
            <a:headEnd/>
            <a:tailEnd/>
          </a:ln>
        </p:spPr>
        <p:txBody>
          <a:bodyPr wrap="square">
            <a:spAutoFit/>
          </a:bodyPr>
          <a:lstStyle/>
          <a:p>
            <a:pPr algn="just">
              <a:lnSpc>
                <a:spcPts val="3000"/>
              </a:lnSpc>
            </a:pPr>
            <a:r>
              <a:rPr lang="en-GB" b="1" u="sng" dirty="0" smtClean="0">
                <a:solidFill>
                  <a:schemeClr val="bg2">
                    <a:lumMod val="10000"/>
                  </a:schemeClr>
                </a:solidFill>
                <a:latin typeface="Calibri" pitchFamily="34" charset="0"/>
              </a:rPr>
              <a:t>CLEPA initial proposal</a:t>
            </a:r>
            <a:r>
              <a:rPr lang="en-GB" b="1" dirty="0" smtClean="0">
                <a:solidFill>
                  <a:schemeClr val="bg2">
                    <a:lumMod val="10000"/>
                  </a:schemeClr>
                </a:solidFill>
                <a:latin typeface="Calibri" pitchFamily="34" charset="0"/>
              </a:rPr>
              <a:t>:</a:t>
            </a:r>
          </a:p>
          <a:p>
            <a:pPr algn="just">
              <a:lnSpc>
                <a:spcPts val="3000"/>
              </a:lnSpc>
            </a:pPr>
            <a:r>
              <a:rPr lang="en-GB" b="1" dirty="0" smtClean="0">
                <a:solidFill>
                  <a:schemeClr val="bg2">
                    <a:lumMod val="10000"/>
                  </a:schemeClr>
                </a:solidFill>
                <a:latin typeface="Calibri" pitchFamily="34" charset="0"/>
              </a:rPr>
              <a:t>“The </a:t>
            </a:r>
            <a:r>
              <a:rPr lang="en-GB" b="1" dirty="0">
                <a:solidFill>
                  <a:schemeClr val="bg2">
                    <a:lumMod val="10000"/>
                  </a:schemeClr>
                </a:solidFill>
                <a:latin typeface="Calibri" pitchFamily="34" charset="0"/>
              </a:rPr>
              <a:t>control system specified within this Regulation introduces a hierarchy of control over the basic braking </a:t>
            </a:r>
            <a:r>
              <a:rPr lang="en-GB" b="1" dirty="0" smtClean="0">
                <a:solidFill>
                  <a:schemeClr val="bg2">
                    <a:lumMod val="10000"/>
                  </a:schemeClr>
                </a:solidFill>
                <a:latin typeface="Calibri" pitchFamily="34" charset="0"/>
              </a:rPr>
              <a:t>function </a:t>
            </a:r>
            <a:r>
              <a:rPr lang="en-GB" b="1" dirty="0">
                <a:solidFill>
                  <a:schemeClr val="bg2">
                    <a:lumMod val="10000"/>
                  </a:schemeClr>
                </a:solidFill>
                <a:latin typeface="Calibri" pitchFamily="34" charset="0"/>
              </a:rPr>
              <a:t>and therefore shall be included as an integral part </a:t>
            </a:r>
            <a:r>
              <a:rPr lang="en-GB" b="1" dirty="0" smtClean="0">
                <a:solidFill>
                  <a:schemeClr val="bg2">
                    <a:lumMod val="10000"/>
                  </a:schemeClr>
                </a:solidFill>
                <a:latin typeface="Calibri" pitchFamily="34" charset="0"/>
              </a:rPr>
              <a:t>of </a:t>
            </a:r>
            <a:r>
              <a:rPr lang="en-GB" b="1" dirty="0">
                <a:solidFill>
                  <a:schemeClr val="bg2">
                    <a:lumMod val="10000"/>
                  </a:schemeClr>
                </a:solidFill>
                <a:latin typeface="Calibri" pitchFamily="34" charset="0"/>
              </a:rPr>
              <a:t>the </a:t>
            </a:r>
            <a:r>
              <a:rPr lang="en-GB" b="1" dirty="0" smtClean="0">
                <a:solidFill>
                  <a:schemeClr val="bg2">
                    <a:lumMod val="10000"/>
                  </a:schemeClr>
                </a:solidFill>
                <a:latin typeface="Calibri" pitchFamily="34" charset="0"/>
              </a:rPr>
              <a:t>braking system safety concept assessment and fulfil the technical requirements of Annex 8 of Regulation 13H”</a:t>
            </a:r>
          </a:p>
          <a:p>
            <a:pPr algn="just">
              <a:lnSpc>
                <a:spcPts val="3000"/>
              </a:lnSpc>
            </a:pPr>
            <a:endParaRPr lang="en-GB" b="1" dirty="0" smtClean="0">
              <a:solidFill>
                <a:schemeClr val="bg2">
                  <a:lumMod val="10000"/>
                </a:schemeClr>
              </a:solidFill>
              <a:latin typeface="Calibri" pitchFamily="34" charset="0"/>
            </a:endParaRPr>
          </a:p>
          <a:p>
            <a:pPr algn="just">
              <a:lnSpc>
                <a:spcPts val="3000"/>
              </a:lnSpc>
            </a:pPr>
            <a:r>
              <a:rPr lang="en-GB" b="1" u="sng" dirty="0" smtClean="0">
                <a:solidFill>
                  <a:srgbClr val="FF0000"/>
                </a:solidFill>
                <a:latin typeface="Calibri" pitchFamily="34" charset="0"/>
              </a:rPr>
              <a:t>New proposed wording:</a:t>
            </a:r>
            <a:endParaRPr lang="en-GB" b="1" u="sng" dirty="0">
              <a:solidFill>
                <a:srgbClr val="FF0000"/>
              </a:solidFill>
              <a:latin typeface="Calibri" pitchFamily="34" charset="0"/>
            </a:endParaRPr>
          </a:p>
          <a:p>
            <a:pPr algn="just">
              <a:lnSpc>
                <a:spcPts val="3000"/>
              </a:lnSpc>
            </a:pPr>
            <a:r>
              <a:rPr lang="en-GB" b="1" dirty="0">
                <a:solidFill>
                  <a:srgbClr val="FF0000"/>
                </a:solidFill>
                <a:latin typeface="Calibri" pitchFamily="34" charset="0"/>
              </a:rPr>
              <a:t>“The </a:t>
            </a:r>
            <a:r>
              <a:rPr lang="en-GB" b="1" dirty="0" smtClean="0">
                <a:solidFill>
                  <a:srgbClr val="FF0000"/>
                </a:solidFill>
                <a:latin typeface="Calibri" pitchFamily="34" charset="0"/>
              </a:rPr>
              <a:t>assessment of the safety aspects of ESC, with respect to its direct effect on the braking system, shall be included in the overall safety assessment of the braking system as specified in UN R13H requirements associated with complex electronic control systems. This is deemed to be fulfilled on the presentation of a UN R13H certificate covering the ESC to be approved.”</a:t>
            </a:r>
            <a:endParaRPr lang="en-GB" b="1" dirty="0">
              <a:solidFill>
                <a:srgbClr val="FF0000"/>
              </a:solidFill>
              <a:latin typeface="Calibri" pitchFamily="34" charset="0"/>
            </a:endParaRPr>
          </a:p>
          <a:p>
            <a:pPr algn="just">
              <a:lnSpc>
                <a:spcPts val="3000"/>
              </a:lnSpc>
            </a:pPr>
            <a:endParaRPr lang="en-GB" b="1" dirty="0">
              <a:solidFill>
                <a:schemeClr val="bg2">
                  <a:lumMod val="10000"/>
                </a:schemeClr>
              </a:solidFill>
              <a:latin typeface="Calibri" pitchFamily="34" charset="0"/>
            </a:endParaRPr>
          </a:p>
        </p:txBody>
      </p:sp>
      <p:sp>
        <p:nvSpPr>
          <p:cNvPr id="7" name="Footer Placeholder 3"/>
          <p:cNvSpPr>
            <a:spLocks noGrp="1"/>
          </p:cNvSpPr>
          <p:nvPr>
            <p:ph type="ftr" sz="quarter" idx="11"/>
          </p:nvPr>
        </p:nvSpPr>
        <p:spPr>
          <a:xfrm>
            <a:off x="6528423" y="6487610"/>
            <a:ext cx="2084729" cy="370390"/>
          </a:xfrm>
        </p:spPr>
        <p:txBody>
          <a:bodyPr/>
          <a:lstStyle/>
          <a:p>
            <a:r>
              <a:rPr lang="en-GB" sz="1400" dirty="0" smtClean="0">
                <a:solidFill>
                  <a:schemeClr val="accent1"/>
                </a:solidFill>
              </a:rPr>
              <a:t>16</a:t>
            </a:r>
            <a:r>
              <a:rPr lang="en-GB" sz="1400" baseline="30000" dirty="0" smtClean="0">
                <a:solidFill>
                  <a:schemeClr val="accent1"/>
                </a:solidFill>
              </a:rPr>
              <a:t>th</a:t>
            </a:r>
            <a:r>
              <a:rPr lang="en-GB" sz="1400" dirty="0" smtClean="0">
                <a:solidFill>
                  <a:schemeClr val="accent1"/>
                </a:solidFill>
              </a:rPr>
              <a:t> September 2014</a:t>
            </a:r>
          </a:p>
          <a:p>
            <a:endParaRPr lang="en-GB" sz="1400" dirty="0">
              <a:solidFill>
                <a:schemeClr val="accent1"/>
              </a:solidFill>
            </a:endParaRPr>
          </a:p>
        </p:txBody>
      </p:sp>
      <p:sp>
        <p:nvSpPr>
          <p:cNvPr id="3" name="TextBox 2"/>
          <p:cNvSpPr txBox="1"/>
          <p:nvPr/>
        </p:nvSpPr>
        <p:spPr>
          <a:xfrm>
            <a:off x="393539" y="277792"/>
            <a:ext cx="3611302" cy="307777"/>
          </a:xfrm>
          <a:prstGeom prst="rect">
            <a:avLst/>
          </a:prstGeom>
          <a:noFill/>
        </p:spPr>
        <p:txBody>
          <a:bodyPr wrap="square" rtlCol="0">
            <a:spAutoFit/>
          </a:bodyPr>
          <a:lstStyle/>
          <a:p>
            <a:pPr>
              <a:spcAft>
                <a:spcPts val="0"/>
              </a:spcAft>
            </a:pPr>
            <a:r>
              <a:rPr lang="en-GB" sz="1400" dirty="0"/>
              <a:t>Submitted by the expert from OICA</a:t>
            </a:r>
            <a:endParaRPr lang="en-GB" sz="1400" b="1" dirty="0">
              <a:latin typeface="Times New Roman"/>
              <a:ea typeface="Times New Roman"/>
            </a:endParaRPr>
          </a:p>
        </p:txBody>
      </p:sp>
      <p:sp>
        <p:nvSpPr>
          <p:cNvPr id="4" name="TextBox 3"/>
          <p:cNvSpPr txBox="1"/>
          <p:nvPr/>
        </p:nvSpPr>
        <p:spPr>
          <a:xfrm>
            <a:off x="3703900" y="162046"/>
            <a:ext cx="4282632" cy="1015663"/>
          </a:xfrm>
          <a:prstGeom prst="rect">
            <a:avLst/>
          </a:prstGeom>
          <a:noFill/>
        </p:spPr>
        <p:txBody>
          <a:bodyPr wrap="square" rtlCol="0">
            <a:spAutoFit/>
          </a:bodyPr>
          <a:lstStyle/>
          <a:p>
            <a:pPr marL="1101090">
              <a:spcAft>
                <a:spcPts val="0"/>
              </a:spcAft>
            </a:pPr>
            <a:r>
              <a:rPr lang="en-GB" sz="1400" u="sng" dirty="0"/>
              <a:t>Informal document</a:t>
            </a:r>
            <a:r>
              <a:rPr lang="en-GB" sz="1400" dirty="0"/>
              <a:t> GRRF-78-50</a:t>
            </a:r>
          </a:p>
          <a:p>
            <a:pPr marL="1101090">
              <a:spcAft>
                <a:spcPts val="0"/>
              </a:spcAft>
            </a:pPr>
            <a:r>
              <a:rPr lang="en-GB" sz="1400" dirty="0"/>
              <a:t>78</a:t>
            </a:r>
            <a:r>
              <a:rPr lang="en-GB" sz="1400" baseline="30000" dirty="0"/>
              <a:t>th</a:t>
            </a:r>
            <a:r>
              <a:rPr lang="en-GB" sz="1400" dirty="0"/>
              <a:t> GRRF, 16-19 September 2014</a:t>
            </a:r>
          </a:p>
          <a:p>
            <a:pPr marL="1101090">
              <a:spcAft>
                <a:spcPts val="0"/>
              </a:spcAft>
            </a:pPr>
            <a:r>
              <a:rPr lang="en-GB" sz="1400" dirty="0"/>
              <a:t>Agenda item 10(c)</a:t>
            </a:r>
            <a:endParaRPr lang="en-GB" sz="1400" b="1" dirty="0">
              <a:latin typeface="Times New Roman"/>
              <a:ea typeface="Times New Roman"/>
            </a:endParaRPr>
          </a:p>
          <a:p>
            <a:endParaRPr lang="en-GB" dirty="0"/>
          </a:p>
        </p:txBody>
      </p:sp>
    </p:spTree>
    <p:extLst>
      <p:ext uri="{BB962C8B-B14F-4D97-AF65-F5344CB8AC3E}">
        <p14:creationId xmlns:p14="http://schemas.microsoft.com/office/powerpoint/2010/main" val="1897068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1000"/>
                                        <p:tgtEl>
                                          <p:spTgt spid="6">
                                            <p:txEl>
                                              <p:pRg st="0" end="0"/>
                                            </p:txEl>
                                          </p:spTgt>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wipe(left)">
                                      <p:cBhvr>
                                        <p:cTn id="11" dur="1000"/>
                                        <p:tgtEl>
                                          <p:spTgt spid="6">
                                            <p:txEl>
                                              <p:pRg st="1" end="1"/>
                                            </p:txEl>
                                          </p:spTgt>
                                        </p:tgtEl>
                                      </p:cBhvr>
                                    </p:animEffect>
                                  </p:childTnLst>
                                </p:cTn>
                              </p:par>
                            </p:childTnLst>
                          </p:cTn>
                        </p:par>
                        <p:par>
                          <p:cTn id="12" fill="hold">
                            <p:stCondLst>
                              <p:cond delay="2000"/>
                            </p:stCondLst>
                            <p:childTnLst>
                              <p:par>
                                <p:cTn id="13" presetID="22" presetClass="entr" presetSubtype="8" fill="hold" nodeType="after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Effect transition="in" filter="wipe(left)">
                                      <p:cBhvr>
                                        <p:cTn id="15" dur="1000"/>
                                        <p:tgtEl>
                                          <p:spTgt spid="6">
                                            <p:txEl>
                                              <p:pRg st="3" end="3"/>
                                            </p:txEl>
                                          </p:spTgt>
                                        </p:tgtEl>
                                      </p:cBhvr>
                                    </p:animEffect>
                                  </p:childTnLst>
                                </p:cTn>
                              </p:par>
                            </p:childTnLst>
                          </p:cTn>
                        </p:par>
                        <p:par>
                          <p:cTn id="16" fill="hold">
                            <p:stCondLst>
                              <p:cond delay="3000"/>
                            </p:stCondLst>
                            <p:childTnLst>
                              <p:par>
                                <p:cTn id="17" presetID="22" presetClass="entr" presetSubtype="8" fill="hold" nodeType="after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wipe(left)">
                                      <p:cBhvr>
                                        <p:cTn id="19" dur="1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hapter Slide - Dar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Slide">
  <a:themeElements>
    <a:clrScheme name="CLEPA Colors">
      <a:dk1>
        <a:srgbClr val="67737A"/>
      </a:dk1>
      <a:lt1>
        <a:sysClr val="window" lastClr="FFFFFF"/>
      </a:lt1>
      <a:dk2>
        <a:srgbClr val="67737A"/>
      </a:dk2>
      <a:lt2>
        <a:srgbClr val="EEECE1"/>
      </a:lt2>
      <a:accent1>
        <a:srgbClr val="DBE5F1"/>
      </a:accent1>
      <a:accent2>
        <a:srgbClr val="B8CCE4"/>
      </a:accent2>
      <a:accent3>
        <a:srgbClr val="95B3D7"/>
      </a:accent3>
      <a:accent4>
        <a:srgbClr val="366092"/>
      </a:accent4>
      <a:accent5>
        <a:srgbClr val="244061"/>
      </a:accent5>
      <a:accent6>
        <a:srgbClr val="002060"/>
      </a:accent6>
      <a:hlink>
        <a:srgbClr val="00578E"/>
      </a:hlink>
      <a:folHlink>
        <a:srgbClr val="0057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66</TotalTime>
  <Words>144</Words>
  <Application>Microsoft Office PowerPoint</Application>
  <PresentationFormat>On-screen Show (4:3)</PresentationFormat>
  <Paragraphs>11</Paragraphs>
  <Slides>1</Slides>
  <Notes>0</Notes>
  <HiddenSlides>0</HiddenSlides>
  <MMClips>0</MMClips>
  <ScaleCrop>false</ScaleCrop>
  <HeadingPairs>
    <vt:vector size="4" baseType="variant">
      <vt:variant>
        <vt:lpstr>Theme</vt:lpstr>
      </vt:variant>
      <vt:variant>
        <vt:i4>3</vt:i4>
      </vt:variant>
      <vt:variant>
        <vt:lpstr>Slide Titles</vt:lpstr>
      </vt:variant>
      <vt:variant>
        <vt:i4>1</vt:i4>
      </vt:variant>
    </vt:vector>
  </HeadingPairs>
  <TitlesOfParts>
    <vt:vector size="4" baseType="lpstr">
      <vt:lpstr>Chapter Slide - Dark</vt:lpstr>
      <vt:lpstr>Default Slide</vt: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CLEPA Steering Committee Meeting</dc:title>
  <dc:creator>Nathalie Gminder</dc:creator>
  <cp:lastModifiedBy>Armengol</cp:lastModifiedBy>
  <cp:revision>82</cp:revision>
  <cp:lastPrinted>2014-07-30T09:19:42Z</cp:lastPrinted>
  <dcterms:created xsi:type="dcterms:W3CDTF">2013-11-14T09:18:18Z</dcterms:created>
  <dcterms:modified xsi:type="dcterms:W3CDTF">2014-09-18T16:13:12Z</dcterms:modified>
</cp:coreProperties>
</file>