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48" r:id="rId1"/>
  </p:sldMasterIdLst>
  <p:notesMasterIdLst>
    <p:notesMasterId r:id="rId16"/>
  </p:notesMasterIdLst>
  <p:handoutMasterIdLst>
    <p:handoutMasterId r:id="rId17"/>
  </p:handoutMasterIdLst>
  <p:sldIdLst>
    <p:sldId id="256" r:id="rId2"/>
    <p:sldId id="360" r:id="rId3"/>
    <p:sldId id="359" r:id="rId4"/>
    <p:sldId id="361" r:id="rId5"/>
    <p:sldId id="368" r:id="rId6"/>
    <p:sldId id="362" r:id="rId7"/>
    <p:sldId id="348" r:id="rId8"/>
    <p:sldId id="351" r:id="rId9"/>
    <p:sldId id="364" r:id="rId10"/>
    <p:sldId id="365" r:id="rId11"/>
    <p:sldId id="366" r:id="rId12"/>
    <p:sldId id="367" r:id="rId13"/>
    <p:sldId id="369" r:id="rId14"/>
    <p:sldId id="363" r:id="rId15"/>
  </p:sldIdLst>
  <p:sldSz cx="9144000" cy="6858000" type="screen4x3"/>
  <p:notesSz cx="6797675" cy="9926638"/>
  <p:defaultTextStyle>
    <a:defPPr>
      <a:defRPr lang="en-US"/>
    </a:defPPr>
    <a:lvl1pPr algn="l" rtl="0" fontAlgn="base">
      <a:spcBef>
        <a:spcPct val="0"/>
      </a:spcBef>
      <a:spcAft>
        <a:spcPct val="0"/>
      </a:spcAft>
      <a:defRPr sz="7600" b="1" kern="1200">
        <a:solidFill>
          <a:srgbClr val="FFD624"/>
        </a:solidFill>
        <a:latin typeface="Verdana" pitchFamily="34" charset="0"/>
        <a:ea typeface="ＭＳ Ｐゴシック" pitchFamily="34" charset="-128"/>
        <a:cs typeface="+mn-cs"/>
      </a:defRPr>
    </a:lvl1pPr>
    <a:lvl2pPr marL="457200" algn="l" rtl="0" fontAlgn="base">
      <a:spcBef>
        <a:spcPct val="0"/>
      </a:spcBef>
      <a:spcAft>
        <a:spcPct val="0"/>
      </a:spcAft>
      <a:defRPr sz="7600" b="1" kern="1200">
        <a:solidFill>
          <a:srgbClr val="FFD624"/>
        </a:solidFill>
        <a:latin typeface="Verdana" pitchFamily="34" charset="0"/>
        <a:ea typeface="ＭＳ Ｐゴシック" pitchFamily="34" charset="-128"/>
        <a:cs typeface="+mn-cs"/>
      </a:defRPr>
    </a:lvl2pPr>
    <a:lvl3pPr marL="914400" algn="l" rtl="0" fontAlgn="base">
      <a:spcBef>
        <a:spcPct val="0"/>
      </a:spcBef>
      <a:spcAft>
        <a:spcPct val="0"/>
      </a:spcAft>
      <a:defRPr sz="7600" b="1" kern="1200">
        <a:solidFill>
          <a:srgbClr val="FFD624"/>
        </a:solidFill>
        <a:latin typeface="Verdana" pitchFamily="34" charset="0"/>
        <a:ea typeface="ＭＳ Ｐゴシック" pitchFamily="34" charset="-128"/>
        <a:cs typeface="+mn-cs"/>
      </a:defRPr>
    </a:lvl3pPr>
    <a:lvl4pPr marL="1371600" algn="l" rtl="0" fontAlgn="base">
      <a:spcBef>
        <a:spcPct val="0"/>
      </a:spcBef>
      <a:spcAft>
        <a:spcPct val="0"/>
      </a:spcAft>
      <a:defRPr sz="7600" b="1" kern="1200">
        <a:solidFill>
          <a:srgbClr val="FFD624"/>
        </a:solidFill>
        <a:latin typeface="Verdana" pitchFamily="34" charset="0"/>
        <a:ea typeface="ＭＳ Ｐゴシック" pitchFamily="34" charset="-128"/>
        <a:cs typeface="+mn-cs"/>
      </a:defRPr>
    </a:lvl4pPr>
    <a:lvl5pPr marL="1828800" algn="l" rtl="0" fontAlgn="base">
      <a:spcBef>
        <a:spcPct val="0"/>
      </a:spcBef>
      <a:spcAft>
        <a:spcPct val="0"/>
      </a:spcAft>
      <a:defRPr sz="7600" b="1" kern="1200">
        <a:solidFill>
          <a:srgbClr val="FFD624"/>
        </a:solidFill>
        <a:latin typeface="Verdana" pitchFamily="34" charset="0"/>
        <a:ea typeface="ＭＳ Ｐゴシック" pitchFamily="34" charset="-128"/>
        <a:cs typeface="+mn-cs"/>
      </a:defRPr>
    </a:lvl5pPr>
    <a:lvl6pPr marL="2286000" algn="l" defTabSz="914400" rtl="0" eaLnBrk="1" latinLnBrk="0" hangingPunct="1">
      <a:defRPr sz="7600" b="1" kern="1200">
        <a:solidFill>
          <a:srgbClr val="FFD624"/>
        </a:solidFill>
        <a:latin typeface="Verdana" pitchFamily="34" charset="0"/>
        <a:ea typeface="ＭＳ Ｐゴシック" pitchFamily="34" charset="-128"/>
        <a:cs typeface="+mn-cs"/>
      </a:defRPr>
    </a:lvl6pPr>
    <a:lvl7pPr marL="2743200" algn="l" defTabSz="914400" rtl="0" eaLnBrk="1" latinLnBrk="0" hangingPunct="1">
      <a:defRPr sz="7600" b="1" kern="1200">
        <a:solidFill>
          <a:srgbClr val="FFD624"/>
        </a:solidFill>
        <a:latin typeface="Verdana" pitchFamily="34" charset="0"/>
        <a:ea typeface="ＭＳ Ｐゴシック" pitchFamily="34" charset="-128"/>
        <a:cs typeface="+mn-cs"/>
      </a:defRPr>
    </a:lvl7pPr>
    <a:lvl8pPr marL="3200400" algn="l" defTabSz="914400" rtl="0" eaLnBrk="1" latinLnBrk="0" hangingPunct="1">
      <a:defRPr sz="7600" b="1" kern="1200">
        <a:solidFill>
          <a:srgbClr val="FFD624"/>
        </a:solidFill>
        <a:latin typeface="Verdana" pitchFamily="34" charset="0"/>
        <a:ea typeface="ＭＳ Ｐゴシック" pitchFamily="34" charset="-128"/>
        <a:cs typeface="+mn-cs"/>
      </a:defRPr>
    </a:lvl8pPr>
    <a:lvl9pPr marL="3657600" algn="l" defTabSz="914400" rtl="0" eaLnBrk="1" latinLnBrk="0" hangingPunct="1">
      <a:defRPr sz="7600" b="1" kern="1200">
        <a:solidFill>
          <a:srgbClr val="FFD624"/>
        </a:solidFill>
        <a:latin typeface="Verdana"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000000"/>
    <a:srgbClr val="004494"/>
    <a:srgbClr val="37ACDE"/>
    <a:srgbClr val="3166CF"/>
    <a:srgbClr val="3E6FD2"/>
    <a:srgbClr val="2D5EC1"/>
    <a:srgbClr val="BDDEFF"/>
    <a:srgbClr val="99CCFF"/>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p:cViewPr>
        <p:scale>
          <a:sx n="66" d="100"/>
          <a:sy n="66" d="100"/>
        </p:scale>
        <p:origin x="-1464" y="-63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ea typeface="ＭＳ Ｐゴシック" charset="0"/>
                <a:cs typeface="+mn-cs"/>
              </a:defRPr>
            </a:lvl1pPr>
          </a:lstStyle>
          <a:p>
            <a:pPr>
              <a:defRPr/>
            </a:pPr>
            <a:endParaRPr lang="en-GB"/>
          </a:p>
        </p:txBody>
      </p:sp>
      <p:sp>
        <p:nvSpPr>
          <p:cNvPr id="37891"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ea typeface="ＭＳ Ｐゴシック" charset="0"/>
                <a:cs typeface="+mn-cs"/>
              </a:defRPr>
            </a:lvl1pPr>
          </a:lstStyle>
          <a:p>
            <a:pPr>
              <a:defRPr/>
            </a:pPr>
            <a:endParaRPr lang="en-GB"/>
          </a:p>
        </p:txBody>
      </p:sp>
      <p:sp>
        <p:nvSpPr>
          <p:cNvPr id="37892"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ea typeface="ＭＳ Ｐゴシック" charset="0"/>
                <a:cs typeface="+mn-cs"/>
              </a:defRPr>
            </a:lvl1pPr>
          </a:lstStyle>
          <a:p>
            <a:pPr>
              <a:defRPr/>
            </a:pPr>
            <a:endParaRPr lang="en-GB"/>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pitchFamily="34" charset="0"/>
                <a:ea typeface="MS PGothic" pitchFamily="34" charset="-128"/>
                <a:cs typeface="+mn-cs"/>
              </a:defRPr>
            </a:lvl1pPr>
          </a:lstStyle>
          <a:p>
            <a:pPr>
              <a:defRPr/>
            </a:pPr>
            <a:fld id="{072218C9-A1F2-4298-B09D-91E8DC82EEE1}"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6860229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ea typeface="ＭＳ Ｐゴシック" charset="0"/>
                <a:cs typeface="+mn-cs"/>
              </a:defRPr>
            </a:lvl1pPr>
          </a:lstStyle>
          <a:p>
            <a:pPr>
              <a:defRPr/>
            </a:pPr>
            <a:endParaRPr lang="en-GB"/>
          </a:p>
        </p:txBody>
      </p:sp>
      <p:sp>
        <p:nvSpPr>
          <p:cNvPr id="36867"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ea typeface="ＭＳ Ｐゴシック" charset="0"/>
                <a:cs typeface="+mn-cs"/>
              </a:defRPr>
            </a:lvl1pPr>
          </a:lstStyle>
          <a:p>
            <a:pPr>
              <a:defRPr/>
            </a:pPr>
            <a:endParaRPr lang="en-GB"/>
          </a:p>
        </p:txBody>
      </p:sp>
      <p:sp>
        <p:nvSpPr>
          <p:cNvPr id="36868"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p="http://schemas.openxmlformats.org/presentationml/2006/main" xmlns:r="http://schemas.openxmlformats.org/officeDocument/2006/relationships" xmlns:a="http://schemas.openxmlformats.org/drawingml/2006/main" xmlns="" val="1"/>
            </a:ext>
          </a:extLst>
        </p:spPr>
      </p:sp>
      <p:sp>
        <p:nvSpPr>
          <p:cNvPr id="36869"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ea typeface="ＭＳ Ｐゴシック" charset="0"/>
                <a:cs typeface="+mn-cs"/>
              </a:defRPr>
            </a:lvl1pPr>
          </a:lstStyle>
          <a:p>
            <a:pPr>
              <a:defRPr/>
            </a:pPr>
            <a:endParaRPr lang="en-GB"/>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pitchFamily="34" charset="0"/>
                <a:ea typeface="MS PGothic" pitchFamily="34" charset="-128"/>
                <a:cs typeface="+mn-cs"/>
              </a:defRPr>
            </a:lvl1pPr>
          </a:lstStyle>
          <a:p>
            <a:pPr>
              <a:defRPr/>
            </a:pPr>
            <a:fld id="{CD2A6EAC-C0B4-4B7D-B425-FC5EC31FB2C8}"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4769481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CD2A6EAC-C0B4-4B7D-B425-FC5EC31FB2C8}" type="slidenum">
              <a:rPr lang="en-US" smtClean="0"/>
              <a:pPr>
                <a:defRPr/>
              </a:pPr>
              <a:t>8</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51437108"/>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CD2A6EAC-C0B4-4B7D-B425-FC5EC31FB2C8}" type="slidenum">
              <a:rPr lang="en-US" smtClean="0"/>
              <a:pPr>
                <a:defRPr/>
              </a:pPr>
              <a:t>9</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51437108"/>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CD2A6EAC-C0B4-4B7D-B425-FC5EC31FB2C8}" type="slidenum">
              <a:rPr lang="en-US" smtClean="0"/>
              <a:pPr>
                <a:defRPr/>
              </a:pPr>
              <a:t>10</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51437108"/>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CD2A6EAC-C0B4-4B7D-B425-FC5EC31FB2C8}" type="slidenum">
              <a:rPr lang="en-US" smtClean="0"/>
              <a:pPr>
                <a:defRPr/>
              </a:pPr>
              <a:t>11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51437108"/>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CD2A6EAC-C0B4-4B7D-B425-FC5EC31FB2C8}" type="slidenum">
              <a:rPr lang="en-US" smtClean="0"/>
              <a:pPr>
                <a:defRPr/>
              </a:pPr>
              <a:t>12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51437108"/>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CD2A6EAC-C0B4-4B7D-B425-FC5EC31FB2C8}" type="slidenum">
              <a:rPr lang="en-US" smtClean="0"/>
              <a:pPr>
                <a:defRPr/>
              </a:pPr>
              <a:t>13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51437108"/>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CD2A6EAC-C0B4-4B7D-B425-FC5EC31FB2C8}" type="slidenum">
              <a:rPr lang="en-US" smtClean="0"/>
              <a:pPr>
                <a:defRPr/>
              </a:pPr>
              <a:t>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92827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Title Slide">
    <p:spTree>
      <p:nvGrpSpPr>
        <p:cNvPr id="1" name=""/>
        <p:cNvGrpSpPr/>
        <p:nvPr/>
      </p:nvGrpSpPr>
      <p:grpSpPr>
        <a:xfrm>
          <a:off x="0" y="0"/>
          <a:ext cx="0" cy="0"/>
          <a:chOff x="0" y="0"/>
          <a:chExt cx="0" cy="0"/>
        </a:xfrm>
      </p:grpSpPr>
      <p:pic>
        <p:nvPicPr>
          <p:cNvPr id="4" name="Picture 10" descr="JRC_Slides_Footer.pn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4265613" y="6461125"/>
            <a:ext cx="612775" cy="39687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5" name="Rectangle 4"/>
          <p:cNvSpPr/>
          <p:nvPr/>
        </p:nvSpPr>
        <p:spPr>
          <a:xfrm>
            <a:off x="0" y="0"/>
            <a:ext cx="9144000" cy="957263"/>
          </a:xfrm>
          <a:prstGeom prst="rect">
            <a:avLst/>
          </a:prstGeom>
          <a:solidFill>
            <a:srgbClr val="37ACDE"/>
          </a:solidFill>
          <a:ln>
            <a:solidFill>
              <a:srgbClr val="37ACDE"/>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pic>
        <p:nvPicPr>
          <p:cNvPr id="6" name="Picture 10" descr="JRC_Slides_Logo_EN.png"/>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971925" y="258763"/>
            <a:ext cx="1435100" cy="10001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7" name="TextBox 6"/>
          <p:cNvSpPr txBox="1">
            <a:spLocks noChangeArrowheads="1"/>
          </p:cNvSpPr>
          <p:nvPr/>
        </p:nvSpPr>
        <p:spPr bwMode="auto">
          <a:xfrm>
            <a:off x="5619750" y="5632450"/>
            <a:ext cx="2847975" cy="27781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lIns="0" tIns="0" rIns="0" bIns="0">
            <a:spAutoFit/>
          </a:bodyPr>
          <a:lstStyle>
            <a:lvl1pPr eaLnBrk="0" hangingPunct="0">
              <a:defRPr sz="7600" b="1">
                <a:solidFill>
                  <a:srgbClr val="FFD624"/>
                </a:solidFill>
                <a:latin typeface="Verdana" charset="0"/>
                <a:ea typeface="ＭＳ Ｐゴシック" charset="0"/>
                <a:cs typeface="ＭＳ Ｐゴシック" charset="0"/>
              </a:defRPr>
            </a:lvl1pPr>
            <a:lvl2pPr marL="742950" indent="-285750" eaLnBrk="0" hangingPunct="0">
              <a:defRPr sz="7600" b="1">
                <a:solidFill>
                  <a:srgbClr val="FFD624"/>
                </a:solidFill>
                <a:latin typeface="Verdana" charset="0"/>
                <a:ea typeface="ＭＳ Ｐゴシック" charset="0"/>
              </a:defRPr>
            </a:lvl2pPr>
            <a:lvl3pPr marL="1143000" indent="-228600" eaLnBrk="0" hangingPunct="0">
              <a:defRPr sz="7600" b="1">
                <a:solidFill>
                  <a:srgbClr val="FFD624"/>
                </a:solidFill>
                <a:latin typeface="Verdana" charset="0"/>
                <a:ea typeface="ＭＳ Ｐゴシック" charset="0"/>
              </a:defRPr>
            </a:lvl3pPr>
            <a:lvl4pPr marL="1600200" indent="-228600" eaLnBrk="0" hangingPunct="0">
              <a:defRPr sz="7600" b="1">
                <a:solidFill>
                  <a:srgbClr val="FFD624"/>
                </a:solidFill>
                <a:latin typeface="Verdana" charset="0"/>
                <a:ea typeface="ＭＳ Ｐゴシック" charset="0"/>
              </a:defRPr>
            </a:lvl4pPr>
            <a:lvl5pPr marL="2057400" indent="-228600" eaLnBrk="0" hangingPunct="0">
              <a:defRPr sz="7600" b="1">
                <a:solidFill>
                  <a:srgbClr val="FFD624"/>
                </a:solidFill>
                <a:latin typeface="Verdana" charset="0"/>
                <a:ea typeface="ＭＳ Ｐゴシック" charset="0"/>
              </a:defRPr>
            </a:lvl5pPr>
            <a:lvl6pPr marL="2514600" indent="-228600" eaLnBrk="0" fontAlgn="base" hangingPunct="0">
              <a:spcBef>
                <a:spcPct val="0"/>
              </a:spcBef>
              <a:spcAft>
                <a:spcPct val="0"/>
              </a:spcAft>
              <a:defRPr sz="7600" b="1">
                <a:solidFill>
                  <a:srgbClr val="FFD624"/>
                </a:solidFill>
                <a:latin typeface="Verdana" charset="0"/>
                <a:ea typeface="ＭＳ Ｐゴシック" charset="0"/>
              </a:defRPr>
            </a:lvl6pPr>
            <a:lvl7pPr marL="2971800" indent="-228600" eaLnBrk="0" fontAlgn="base" hangingPunct="0">
              <a:spcBef>
                <a:spcPct val="0"/>
              </a:spcBef>
              <a:spcAft>
                <a:spcPct val="0"/>
              </a:spcAft>
              <a:defRPr sz="7600" b="1">
                <a:solidFill>
                  <a:srgbClr val="FFD624"/>
                </a:solidFill>
                <a:latin typeface="Verdana" charset="0"/>
                <a:ea typeface="ＭＳ Ｐゴシック" charset="0"/>
              </a:defRPr>
            </a:lvl7pPr>
            <a:lvl8pPr marL="3429000" indent="-228600" eaLnBrk="0" fontAlgn="base" hangingPunct="0">
              <a:spcBef>
                <a:spcPct val="0"/>
              </a:spcBef>
              <a:spcAft>
                <a:spcPct val="0"/>
              </a:spcAft>
              <a:defRPr sz="7600" b="1">
                <a:solidFill>
                  <a:srgbClr val="FFD624"/>
                </a:solidFill>
                <a:latin typeface="Verdana" charset="0"/>
                <a:ea typeface="ＭＳ Ｐゴシック" charset="0"/>
              </a:defRPr>
            </a:lvl8pPr>
            <a:lvl9pPr marL="3886200" indent="-228600" eaLnBrk="0" fontAlgn="base" hangingPunct="0">
              <a:spcBef>
                <a:spcPct val="0"/>
              </a:spcBef>
              <a:spcAft>
                <a:spcPct val="0"/>
              </a:spcAft>
              <a:defRPr sz="7600" b="1">
                <a:solidFill>
                  <a:srgbClr val="FFD624"/>
                </a:solidFill>
                <a:latin typeface="Verdana" charset="0"/>
                <a:ea typeface="ＭＳ Ｐゴシック" charset="0"/>
              </a:defRPr>
            </a:lvl9pPr>
          </a:lstStyle>
          <a:p>
            <a:pPr eaLnBrk="1" hangingPunct="1">
              <a:defRPr/>
            </a:pPr>
            <a:r>
              <a:rPr lang="en-US" sz="1800" dirty="0" smtClean="0">
                <a:solidFill>
                  <a:srgbClr val="004494"/>
                </a:solidFill>
              </a:rPr>
              <a:t>www.jrc.ec.europa.eu </a:t>
            </a:r>
          </a:p>
        </p:txBody>
      </p:sp>
      <p:sp>
        <p:nvSpPr>
          <p:cNvPr id="23" name="Rectangle 2"/>
          <p:cNvSpPr>
            <a:spLocks noGrp="1" noChangeArrowheads="1"/>
          </p:cNvSpPr>
          <p:nvPr>
            <p:ph type="title"/>
          </p:nvPr>
        </p:nvSpPr>
        <p:spPr bwMode="auto">
          <a:xfrm>
            <a:off x="637200" y="1612255"/>
            <a:ext cx="7869600" cy="430887"/>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a:extLst>
        </p:spPr>
        <p:txBody>
          <a:bodyPr/>
          <a:lstStyle/>
          <a:p>
            <a:pPr lvl="0"/>
            <a:r>
              <a:rPr lang="en-US" smtClean="0"/>
              <a:t>Click to edit Master title style</a:t>
            </a:r>
            <a:endParaRPr lang="en-GB"/>
          </a:p>
        </p:txBody>
      </p:sp>
      <p:sp>
        <p:nvSpPr>
          <p:cNvPr id="25" name="Content Placeholder 2"/>
          <p:cNvSpPr>
            <a:spLocks noGrp="1"/>
          </p:cNvSpPr>
          <p:nvPr>
            <p:ph idx="10"/>
          </p:nvPr>
        </p:nvSpPr>
        <p:spPr>
          <a:xfrm>
            <a:off x="637200" y="3107375"/>
            <a:ext cx="7869600" cy="302647"/>
          </a:xfrm>
        </p:spPr>
        <p:txBody>
          <a:bodyPr/>
          <a:lstStyle>
            <a:lvl1pPr algn="r">
              <a:defRPr/>
            </a:lvl1pPr>
            <a:lvl2pPr marL="228600" indent="-228600">
              <a:buFont typeface="Wingdings" charset="2"/>
              <a:buChar char="§"/>
              <a:defRPr sz="1800" b="0" i="0" baseline="0">
                <a:latin typeface="Verdana"/>
              </a:defRPr>
            </a:lvl2pPr>
            <a:lvl3pPr marL="457200" indent="-228600">
              <a:buClr>
                <a:srgbClr val="37ACDE"/>
              </a:buClr>
              <a:buFont typeface="Verdana"/>
              <a:buChar char="•"/>
              <a:defRPr sz="1600" baseline="0">
                <a:latin typeface="Verdana"/>
              </a:defRPr>
            </a:lvl3pPr>
            <a:lvl4pPr marL="685800" indent="-228600">
              <a:lnSpc>
                <a:spcPts val="2400"/>
              </a:lnSpc>
              <a:spcBef>
                <a:spcPts val="0"/>
              </a:spcBef>
              <a:buClr>
                <a:srgbClr val="37ACDE"/>
              </a:buClr>
              <a:buFont typeface="Arial"/>
              <a:buChar char="•"/>
              <a:defRPr sz="1600" baseline="0">
                <a:solidFill>
                  <a:srgbClr val="004494"/>
                </a:solidFill>
                <a:latin typeface="Verdana"/>
              </a:defRPr>
            </a:lvl4pPr>
            <a:lvl5pPr marL="914400" indent="-228600">
              <a:lnSpc>
                <a:spcPts val="2400"/>
              </a:lnSpc>
              <a:spcBef>
                <a:spcPts val="0"/>
              </a:spcBef>
              <a:buClr>
                <a:srgbClr val="37ACDE"/>
              </a:buClr>
              <a:buFont typeface="Verdana"/>
              <a:buChar char="–"/>
              <a:defRPr sz="1600" baseline="0">
                <a:solidFill>
                  <a:srgbClr val="004494"/>
                </a:solidFill>
                <a:latin typeface="Verdana"/>
              </a:defRPr>
            </a:lvl5pPr>
          </a:lstStyle>
          <a:p>
            <a:pPr lvl="0"/>
            <a:r>
              <a:rPr lang="en-US" smtClean="0"/>
              <a:t>Click to edit Master text styles</a:t>
            </a:r>
          </a:p>
        </p:txBody>
      </p:sp>
      <p:sp>
        <p:nvSpPr>
          <p:cNvPr id="8" name="Rectangle 6"/>
          <p:cNvSpPr>
            <a:spLocks noGrp="1" noChangeArrowheads="1"/>
          </p:cNvSpPr>
          <p:nvPr>
            <p:ph type="sldNum" sz="quarter" idx="11"/>
          </p:nvPr>
        </p:nvSpPr>
        <p:spPr/>
        <p:txBody>
          <a:bodyPr/>
          <a:lstStyle>
            <a:lvl1pPr>
              <a:defRPr/>
            </a:lvl1pPr>
          </a:lstStyle>
          <a:p>
            <a:pPr>
              <a:defRPr/>
            </a:pPr>
            <a:fld id="{BF4DD165-17FC-4A61-B845-78E9BDB24614}" type="slidenum">
              <a:rPr lang="en-US"/>
              <a:pPr>
                <a:defRPr/>
              </a:pPr>
              <a:t>‹#›</a:t>
            </a:fld>
            <a:endParaRPr lang="en-US"/>
          </a:p>
        </p:txBody>
      </p:sp>
      <p:sp>
        <p:nvSpPr>
          <p:cNvPr id="9" name="Rectangle 4"/>
          <p:cNvSpPr>
            <a:spLocks noGrp="1" noChangeArrowheads="1"/>
          </p:cNvSpPr>
          <p:nvPr>
            <p:ph type="dt" sz="half" idx="12"/>
          </p:nvPr>
        </p:nvSpPr>
        <p:spPr/>
        <p:txBody>
          <a:bodyPr/>
          <a:lstStyle>
            <a:lvl1pPr>
              <a:defRPr/>
            </a:lvl1pPr>
          </a:lstStyle>
          <a:p>
            <a:pPr>
              <a:defRPr/>
            </a:pPr>
            <a:fld id="{D4BAB6E6-C020-4D8F-9AA6-391728D8BA3C}" type="datetime3">
              <a:rPr lang="en-US"/>
              <a:pPr>
                <a:defRPr/>
              </a:pPr>
              <a:t>June 5, 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2953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7E66C10-8C83-45AB-B645-83091A5EA7FA}"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fld id="{48A32654-3FB4-477B-A983-E1917D9D57E9}" type="datetime3">
              <a:rPr lang="en-US"/>
              <a:pPr>
                <a:defRPr/>
              </a:pPr>
              <a:t>June 5, 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96660952"/>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37200" y="2416175"/>
            <a:ext cx="7869600" cy="1528624"/>
          </a:xfrm>
        </p:spPr>
        <p:txBody>
          <a:bodyPr/>
          <a:lstStyle>
            <a:lvl2pPr marL="228600" indent="-228600">
              <a:buFont typeface="Verdana"/>
              <a:buChar char="•"/>
              <a:defRPr sz="1800" b="0" i="0" baseline="0">
                <a:latin typeface="Verdana"/>
              </a:defRPr>
            </a:lvl2pPr>
            <a:lvl3pPr marL="457200" indent="-228600">
              <a:buClr>
                <a:srgbClr val="37ACDE"/>
              </a:buClr>
              <a:buFont typeface="Wingdings" charset="2"/>
              <a:buChar char="§"/>
              <a:defRPr sz="1600" baseline="0">
                <a:latin typeface="Verdana"/>
              </a:defRPr>
            </a:lvl3pPr>
            <a:lvl4pPr marL="685800" indent="-228600">
              <a:lnSpc>
                <a:spcPts val="2400"/>
              </a:lnSpc>
              <a:spcBef>
                <a:spcPts val="0"/>
              </a:spcBef>
              <a:buClr>
                <a:srgbClr val="37ACDE"/>
              </a:buClr>
              <a:buFont typeface="Arial"/>
              <a:buChar char="•"/>
              <a:defRPr sz="1600" baseline="0">
                <a:solidFill>
                  <a:srgbClr val="004494"/>
                </a:solidFill>
                <a:latin typeface="Verdana"/>
              </a:defRPr>
            </a:lvl4pPr>
            <a:lvl5pPr marL="914400" indent="-228600">
              <a:lnSpc>
                <a:spcPts val="2400"/>
              </a:lnSpc>
              <a:spcBef>
                <a:spcPts val="0"/>
              </a:spcBef>
              <a:buClr>
                <a:srgbClr val="37ACDE"/>
              </a:buClr>
              <a:buFont typeface="Verdana"/>
              <a:buChar char="–"/>
              <a:defRPr sz="1600" baseline="0">
                <a:solidFill>
                  <a:srgbClr val="004494"/>
                </a:solidFill>
                <a:latin typeface="Verdan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F0CCFDD-3B4F-460D-BAFE-64D4EBC31C34}"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fld id="{D01CA7D7-0717-4E30-9B89-C34DC4761C7B}" type="datetime3">
              <a:rPr lang="en-US"/>
              <a:pPr>
                <a:defRPr/>
              </a:pPr>
              <a:t>June 5, 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81048761"/>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430887"/>
          </a:xfrm>
        </p:spPr>
        <p:txBody>
          <a:bodyPr/>
          <a:lstStyle>
            <a:lvl1pPr algn="l">
              <a:defRPr sz="2800" b="1" cap="all" baseline="0"/>
            </a:lvl1pPr>
          </a:lstStyle>
          <a:p>
            <a:r>
              <a:rPr lang="en-US" smtClean="0"/>
              <a:t>Click to edit Master title style</a:t>
            </a:r>
            <a:endParaRPr lang="en-US"/>
          </a:p>
        </p:txBody>
      </p:sp>
      <p:sp>
        <p:nvSpPr>
          <p:cNvPr id="3" name="Text Placeholder 2"/>
          <p:cNvSpPr>
            <a:spLocks noGrp="1"/>
          </p:cNvSpPr>
          <p:nvPr>
            <p:ph type="body" idx="1"/>
          </p:nvPr>
        </p:nvSpPr>
        <p:spPr>
          <a:xfrm>
            <a:off x="722313" y="4104253"/>
            <a:ext cx="7772400" cy="302647"/>
          </a:xfrm>
        </p:spPr>
        <p:txBody>
          <a:bodyPr anchor="b"/>
          <a:lstStyle>
            <a:lvl1pPr marL="0" indent="0">
              <a:buNone/>
              <a:defRPr sz="1800" baseline="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76D5B17-5889-4C56-8A70-9559D9DAA163}"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fld id="{6434818D-7A71-496A-BC91-AC9936F29F5D}" type="datetime3">
              <a:rPr lang="en-US"/>
              <a:pPr>
                <a:defRPr/>
              </a:pPr>
              <a:t>June 5, 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57781597"/>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7200" y="1612255"/>
            <a:ext cx="7869600" cy="43088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37200" y="2492375"/>
            <a:ext cx="3819600" cy="1528624"/>
          </a:xfrm>
        </p:spPr>
        <p:txBody>
          <a:bodyPr/>
          <a:lstStyle>
            <a:lvl1pPr>
              <a:defRPr sz="1800"/>
            </a:lvl1pPr>
            <a:lvl2pPr marL="228600" indent="-228600">
              <a:buFont typeface="Verdana"/>
              <a:buChar char="•"/>
              <a:defRPr sz="1800" baseline="0"/>
            </a:lvl2pPr>
            <a:lvl3pPr marL="457200" indent="-228600">
              <a:buFont typeface="Wingdings" charset="2"/>
              <a:buChar char="§"/>
              <a:defRPr sz="1600"/>
            </a:lvl3pPr>
            <a:lvl4pPr>
              <a:defRPr sz="1600" baseline="0"/>
            </a:lvl4pPr>
            <a:lvl5pPr marL="914400">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7200" y="2492375"/>
            <a:ext cx="3819600" cy="1533753"/>
          </a:xfrm>
        </p:spPr>
        <p:txBody>
          <a:bodyPr/>
          <a:lstStyle>
            <a:lvl1pPr>
              <a:defRPr sz="1800"/>
            </a:lvl1pPr>
            <a:lvl2pPr marL="228600" indent="-228600">
              <a:buFont typeface="Verdana"/>
              <a:buChar char="•"/>
              <a:defRPr sz="1800"/>
            </a:lvl2pPr>
            <a:lvl3pPr marL="457200" indent="-228600">
              <a:buFont typeface="Wingdings" charset="2"/>
              <a:buChar char="§"/>
              <a:defRPr sz="1600"/>
            </a:lvl3pPr>
            <a:lvl4pPr>
              <a:defRPr sz="1600" baseline="0"/>
            </a:lvl4pPr>
            <a:lvl5pPr>
              <a:defRPr sz="16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3AABA6A-59C8-4A6D-AADB-98E26556AB8A}"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fld id="{8226918B-31E1-4460-8C0D-E6ED1D8CA37D}" type="datetime3">
              <a:rPr lang="en-US"/>
              <a:pPr>
                <a:defRPr/>
              </a:pPr>
              <a:t>June 5, 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5727425"/>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FF35C9F0-F961-4CB4-BAD9-30F0C46B7AD5}" type="slidenum">
              <a:rPr lang="en-US"/>
              <a:pPr>
                <a:defRPr/>
              </a:pPr>
              <a:t>‹#›</a:t>
            </a:fld>
            <a:endParaRPr lang="en-US"/>
          </a:p>
        </p:txBody>
      </p:sp>
      <p:sp>
        <p:nvSpPr>
          <p:cNvPr id="4" name="Rectangle 4"/>
          <p:cNvSpPr>
            <a:spLocks noGrp="1" noChangeArrowheads="1"/>
          </p:cNvSpPr>
          <p:nvPr>
            <p:ph type="dt" sz="half" idx="11"/>
          </p:nvPr>
        </p:nvSpPr>
        <p:spPr>
          <a:ln/>
        </p:spPr>
        <p:txBody>
          <a:bodyPr/>
          <a:lstStyle>
            <a:lvl1pPr>
              <a:defRPr/>
            </a:lvl1pPr>
          </a:lstStyle>
          <a:p>
            <a:pPr>
              <a:defRPr/>
            </a:pPr>
            <a:fld id="{65D41E71-8E68-4107-8D42-FBC8D2D92A58}" type="datetime3">
              <a:rPr lang="en-US"/>
              <a:pPr>
                <a:defRPr/>
              </a:pPr>
              <a:t>June 5, 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96774627"/>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8BC1D2F-0B47-4038-8284-72F7555D9C87}" type="slidenum">
              <a:rPr lang="en-US"/>
              <a:pPr>
                <a:defRPr/>
              </a:pPr>
              <a:t>‹#›</a:t>
            </a:fld>
            <a:endParaRPr lang="en-US"/>
          </a:p>
        </p:txBody>
      </p:sp>
      <p:sp>
        <p:nvSpPr>
          <p:cNvPr id="3" name="Rectangle 4"/>
          <p:cNvSpPr>
            <a:spLocks noGrp="1" noChangeArrowheads="1"/>
          </p:cNvSpPr>
          <p:nvPr>
            <p:ph type="dt" sz="half" idx="11"/>
          </p:nvPr>
        </p:nvSpPr>
        <p:spPr>
          <a:ln/>
        </p:spPr>
        <p:txBody>
          <a:bodyPr/>
          <a:lstStyle>
            <a:lvl1pPr>
              <a:defRPr/>
            </a:lvl1pPr>
          </a:lstStyle>
          <a:p>
            <a:pPr>
              <a:defRPr/>
            </a:pPr>
            <a:fld id="{701227CF-79D4-4926-A6B1-16BEF7D91EE5}" type="datetime3">
              <a:rPr lang="en-US"/>
              <a:pPr>
                <a:defRPr/>
              </a:pPr>
              <a:t>June 5, 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68691399"/>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7200" y="1612255"/>
            <a:ext cx="2520000" cy="615553"/>
          </a:xfrm>
        </p:spPr>
        <p:txBody>
          <a:bodyPr/>
          <a:lstStyle>
            <a:lvl1pPr>
              <a:defRPr sz="2000"/>
            </a:lvl1pPr>
          </a:lstStyle>
          <a:p>
            <a:r>
              <a:rPr lang="en-US" smtClean="0"/>
              <a:t>Click to edit Master title style</a:t>
            </a:r>
            <a:endParaRPr lang="en-US"/>
          </a:p>
        </p:txBody>
      </p:sp>
      <p:sp>
        <p:nvSpPr>
          <p:cNvPr id="3" name="Content Placeholder 2"/>
          <p:cNvSpPr>
            <a:spLocks noGrp="1"/>
          </p:cNvSpPr>
          <p:nvPr>
            <p:ph sz="half" idx="1"/>
          </p:nvPr>
        </p:nvSpPr>
        <p:spPr>
          <a:xfrm>
            <a:off x="637200" y="2492374"/>
            <a:ext cx="2520000" cy="3432176"/>
          </a:xfrm>
        </p:spPr>
        <p:txBody>
          <a:bodyPr/>
          <a:lstStyle>
            <a:lvl1pPr>
              <a:defRPr sz="1800"/>
            </a:lvl1pPr>
            <a:lvl2pPr marL="228600" indent="-228600">
              <a:buFont typeface="Verdana"/>
              <a:buChar char="•"/>
              <a:defRPr sz="1800" baseline="0"/>
            </a:lvl2pPr>
            <a:lvl3pPr marL="457200" indent="-228600">
              <a:buFont typeface="Wingdings" charset="2"/>
              <a:buChar char="§"/>
              <a:defRPr sz="1600"/>
            </a:lvl3pPr>
            <a:lvl4pPr>
              <a:defRPr sz="1600" baseline="0"/>
            </a:lvl4pPr>
            <a:lvl5pPr marL="914400">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66800" y="1612255"/>
            <a:ext cx="5040000" cy="4314412"/>
          </a:xfrm>
        </p:spPr>
        <p:txBody>
          <a:bodyPr/>
          <a:lstStyle>
            <a:lvl1pPr>
              <a:defRPr sz="1800"/>
            </a:lvl1pPr>
            <a:lvl2pPr marL="228600" indent="-228600">
              <a:buFont typeface="Verdana"/>
              <a:buChar char="•"/>
              <a:defRPr sz="1800"/>
            </a:lvl2pPr>
            <a:lvl3pPr marL="457200" indent="-228600">
              <a:buFont typeface="Wingdings" charset="2"/>
              <a:buChar char="§"/>
              <a:defRPr sz="1600"/>
            </a:lvl3pPr>
            <a:lvl4pPr>
              <a:defRPr sz="1600" baseline="0"/>
            </a:lvl4pPr>
            <a:lvl5pPr>
              <a:defRPr sz="16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7D529DC-BF89-4C42-844E-26AB0D381B07}"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fld id="{C315A655-CD82-4204-BD8C-EB642294FD06}" type="datetime3">
              <a:rPr lang="en-US"/>
              <a:pPr>
                <a:defRPr/>
              </a:pPr>
              <a:t>June 5, 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60939474"/>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612800"/>
            <a:ext cx="5486400" cy="31783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828800" y="5367337"/>
            <a:ext cx="5486400" cy="557213"/>
          </a:xfrm>
        </p:spPr>
        <p:txBody>
          <a:bodyPr/>
          <a:lstStyle>
            <a:lvl1pPr marL="0" indent="0">
              <a:lnSpc>
                <a:spcPts val="18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11A0DB2-9CF7-47F7-AEC0-75AE836BC44B}"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fld id="{1E834E19-A086-42AB-918B-7B036464BD47}" type="datetime3">
              <a:rPr lang="en-US"/>
              <a:pPr>
                <a:defRPr/>
              </a:pPr>
              <a:t>June 5, 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2910205"/>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4207353-EC81-4B9F-A5E4-5DF09FA4DB10}"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fld id="{D7526D65-47C4-4263-A1BD-85523E76999E}" type="datetime3">
              <a:rPr lang="en-US"/>
              <a:pPr>
                <a:defRPr/>
              </a:pPr>
              <a:t>June 5, 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214260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png"/><Relationship Id="rId13"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36588" y="1612900"/>
            <a:ext cx="7870825" cy="430213"/>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p>
            <a:pPr lvl="0"/>
            <a:r>
              <a:rPr lang="en-GB"/>
              <a:t>Title</a:t>
            </a:r>
          </a:p>
        </p:txBody>
      </p:sp>
      <p:sp>
        <p:nvSpPr>
          <p:cNvPr id="1027" name="Rectangle 3"/>
          <p:cNvSpPr>
            <a:spLocks noGrp="1" noChangeArrowheads="1"/>
          </p:cNvSpPr>
          <p:nvPr>
            <p:ph type="body" idx="1"/>
          </p:nvPr>
        </p:nvSpPr>
        <p:spPr bwMode="auto">
          <a:xfrm>
            <a:off x="636588" y="2416175"/>
            <a:ext cx="7870825" cy="1824038"/>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p>
            <a:r>
              <a:rPr lang="en-US"/>
              <a:t>First level</a:t>
            </a:r>
          </a:p>
          <a:p>
            <a:pPr lvl="1"/>
            <a:r>
              <a:rPr lang="en-US"/>
              <a:t>Second level</a:t>
            </a:r>
          </a:p>
          <a:p>
            <a:pPr lvl="2"/>
            <a:r>
              <a:rPr lang="en-US"/>
              <a:t>Third level</a:t>
            </a:r>
          </a:p>
          <a:p>
            <a:pPr lvl="3"/>
            <a:r>
              <a:rPr lang="en-US"/>
              <a:t>Fourth level</a:t>
            </a:r>
          </a:p>
          <a:p>
            <a:pPr lvl="4"/>
            <a:r>
              <a:rPr lang="en-US"/>
              <a:t>Fifth level</a:t>
            </a:r>
          </a:p>
          <a:p>
            <a:endParaRPr lang="en-US"/>
          </a:p>
        </p:txBody>
      </p:sp>
      <p:sp>
        <p:nvSpPr>
          <p:cNvPr id="1030" name="Rectangle 6"/>
          <p:cNvSpPr>
            <a:spLocks noGrp="1" noChangeArrowheads="1"/>
          </p:cNvSpPr>
          <p:nvPr>
            <p:ph type="sldNum" sz="quarter" idx="4"/>
          </p:nvPr>
        </p:nvSpPr>
        <p:spPr bwMode="auto">
          <a:xfrm>
            <a:off x="6373813" y="6426200"/>
            <a:ext cx="2133600" cy="153988"/>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lgn="r">
              <a:defRPr sz="1000" b="0">
                <a:solidFill>
                  <a:srgbClr val="004494"/>
                </a:solidFill>
                <a:ea typeface="MS PGothic" pitchFamily="34" charset="-128"/>
                <a:cs typeface="+mn-cs"/>
              </a:defRPr>
            </a:lvl1pPr>
          </a:lstStyle>
          <a:p>
            <a:pPr>
              <a:defRPr/>
            </a:pPr>
            <a:fld id="{0A736D9D-E0EF-46FE-864A-4FE678F4795C}" type="slidenum">
              <a:rPr lang="en-US"/>
              <a:pPr>
                <a:defRPr/>
              </a:pPr>
              <a:t>‹#›</a:t>
            </a:fld>
            <a:endParaRPr lang="en-US"/>
          </a:p>
        </p:txBody>
      </p:sp>
      <p:sp>
        <p:nvSpPr>
          <p:cNvPr id="15" name="Rectangle 14"/>
          <p:cNvSpPr/>
          <p:nvPr/>
        </p:nvSpPr>
        <p:spPr>
          <a:xfrm>
            <a:off x="0" y="0"/>
            <a:ext cx="9144000" cy="957263"/>
          </a:xfrm>
          <a:prstGeom prst="rect">
            <a:avLst/>
          </a:prstGeom>
          <a:solidFill>
            <a:srgbClr val="37ACDE"/>
          </a:solidFill>
          <a:ln>
            <a:solidFill>
              <a:srgbClr val="37ACDE"/>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pic>
        <p:nvPicPr>
          <p:cNvPr id="2" name="Picture 5" descr="JRC_Slides_Footer.png"/>
          <p:cNvPicPr>
            <a:picLocks noChangeAspect="1"/>
          </p:cNvPicPr>
          <p:nvPr/>
        </p:nvPicPr>
        <p:blipFill>
          <a:blip r:embed="rId1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4265613" y="6461125"/>
            <a:ext cx="612775" cy="39687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1031" name="Picture 1" descr="JRC_Slides_Logo_EN.png"/>
          <p:cNvPicPr>
            <a:picLocks noChangeAspect="1"/>
          </p:cNvPicPr>
          <p:nvPr/>
        </p:nvPicPr>
        <p:blipFill>
          <a:blip r:embed="rId1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971925" y="258763"/>
            <a:ext cx="1435100" cy="10001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1028" name="Rectangle 4"/>
          <p:cNvSpPr>
            <a:spLocks noGrp="1" noChangeArrowheads="1"/>
          </p:cNvSpPr>
          <p:nvPr>
            <p:ph type="dt" sz="half" idx="2"/>
          </p:nvPr>
        </p:nvSpPr>
        <p:spPr bwMode="auto">
          <a:xfrm>
            <a:off x="636588" y="6426200"/>
            <a:ext cx="2133600" cy="153988"/>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defRPr sz="1000" b="0">
                <a:solidFill>
                  <a:srgbClr val="004494"/>
                </a:solidFill>
                <a:ea typeface="MS PGothic" pitchFamily="34" charset="-128"/>
                <a:cs typeface="+mn-cs"/>
              </a:defRPr>
            </a:lvl1pPr>
          </a:lstStyle>
          <a:p>
            <a:pPr>
              <a:defRPr/>
            </a:pPr>
            <a:fld id="{CCE1EF9A-2892-4DA5-B9C6-554FA41234BA}" type="datetime3">
              <a:rPr lang="en-US"/>
              <a:pPr>
                <a:defRPr/>
              </a:pPr>
              <a:t>June 5, 14</a:t>
            </a:fld>
            <a:endParaRPr lang="en-US"/>
          </a:p>
        </p:txBody>
      </p:sp>
    </p:spTree>
  </p:cSld>
  <p:clrMap bg1="lt1" tx1="dk1" bg2="lt2" tx2="dk2" accent1="accent1" accent2="accent2" accent3="accent3" accent4="accent4" accent5="accent5" accent6="accent6" hlink="hlink" folHlink="folHlink"/>
  <p:sldLayoutIdLst>
    <p:sldLayoutId id="214748378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Lst>
  <p:hf hdr="0" ftr="0"/>
  <p:txStyles>
    <p:titleStyle>
      <a:lvl1pPr algn="l" rtl="0" eaLnBrk="0" fontAlgn="base" hangingPunct="0">
        <a:spcBef>
          <a:spcPct val="0"/>
        </a:spcBef>
        <a:spcAft>
          <a:spcPct val="0"/>
        </a:spcAft>
        <a:defRPr sz="2800" b="1">
          <a:solidFill>
            <a:srgbClr val="004494"/>
          </a:solidFill>
          <a:latin typeface="Verdana"/>
          <a:ea typeface="ＭＳ Ｐゴシック" pitchFamily="34" charset="-128"/>
          <a:cs typeface="ＭＳ Ｐゴシック" charset="0"/>
        </a:defRPr>
      </a:lvl1pPr>
      <a:lvl2pPr algn="l" rtl="0" eaLnBrk="0" fontAlgn="base" hangingPunct="0">
        <a:spcBef>
          <a:spcPct val="0"/>
        </a:spcBef>
        <a:spcAft>
          <a:spcPct val="0"/>
        </a:spcAft>
        <a:defRPr sz="2800" b="1">
          <a:solidFill>
            <a:srgbClr val="004494"/>
          </a:solidFill>
          <a:latin typeface="Verdana" charset="0"/>
          <a:ea typeface="ＭＳ Ｐゴシック" pitchFamily="34" charset="-128"/>
          <a:cs typeface="ＭＳ Ｐゴシック" charset="0"/>
        </a:defRPr>
      </a:lvl2pPr>
      <a:lvl3pPr algn="l" rtl="0" eaLnBrk="0" fontAlgn="base" hangingPunct="0">
        <a:spcBef>
          <a:spcPct val="0"/>
        </a:spcBef>
        <a:spcAft>
          <a:spcPct val="0"/>
        </a:spcAft>
        <a:defRPr sz="2800" b="1">
          <a:solidFill>
            <a:srgbClr val="004494"/>
          </a:solidFill>
          <a:latin typeface="Verdana" charset="0"/>
          <a:ea typeface="ＭＳ Ｐゴシック" pitchFamily="34" charset="-128"/>
          <a:cs typeface="ＭＳ Ｐゴシック" charset="0"/>
        </a:defRPr>
      </a:lvl3pPr>
      <a:lvl4pPr algn="l" rtl="0" eaLnBrk="0" fontAlgn="base" hangingPunct="0">
        <a:spcBef>
          <a:spcPct val="0"/>
        </a:spcBef>
        <a:spcAft>
          <a:spcPct val="0"/>
        </a:spcAft>
        <a:defRPr sz="2800" b="1">
          <a:solidFill>
            <a:srgbClr val="004494"/>
          </a:solidFill>
          <a:latin typeface="Verdana" charset="0"/>
          <a:ea typeface="ＭＳ Ｐゴシック" pitchFamily="34" charset="-128"/>
          <a:cs typeface="ＭＳ Ｐゴシック" charset="0"/>
        </a:defRPr>
      </a:lvl4pPr>
      <a:lvl5pPr algn="l" rtl="0" eaLnBrk="0" fontAlgn="base" hangingPunct="0">
        <a:spcBef>
          <a:spcPct val="0"/>
        </a:spcBef>
        <a:spcAft>
          <a:spcPct val="0"/>
        </a:spcAft>
        <a:defRPr sz="2800" b="1">
          <a:solidFill>
            <a:srgbClr val="004494"/>
          </a:solidFill>
          <a:latin typeface="Verdana" charset="0"/>
          <a:ea typeface="ＭＳ Ｐゴシック" pitchFamily="34" charset="-128"/>
          <a:cs typeface="ＭＳ Ｐゴシック" charset="0"/>
        </a:defRPr>
      </a:lvl5pPr>
      <a:lvl6pPr marL="815975" algn="l" rtl="0" eaLnBrk="1" fontAlgn="base" hangingPunct="1">
        <a:spcBef>
          <a:spcPct val="0"/>
        </a:spcBef>
        <a:spcAft>
          <a:spcPct val="0"/>
        </a:spcAft>
        <a:defRPr sz="3000" b="1">
          <a:solidFill>
            <a:srgbClr val="0F5494"/>
          </a:solidFill>
          <a:latin typeface="Verdana" charset="0"/>
          <a:ea typeface="ＭＳ Ｐゴシック" charset="0"/>
        </a:defRPr>
      </a:lvl6pPr>
      <a:lvl7pPr marL="1273175" algn="l" rtl="0" eaLnBrk="1" fontAlgn="base" hangingPunct="1">
        <a:spcBef>
          <a:spcPct val="0"/>
        </a:spcBef>
        <a:spcAft>
          <a:spcPct val="0"/>
        </a:spcAft>
        <a:defRPr sz="3000" b="1">
          <a:solidFill>
            <a:srgbClr val="0F5494"/>
          </a:solidFill>
          <a:latin typeface="Verdana" charset="0"/>
          <a:ea typeface="ＭＳ Ｐゴシック" charset="0"/>
        </a:defRPr>
      </a:lvl7pPr>
      <a:lvl8pPr marL="1730375" algn="l" rtl="0" eaLnBrk="1" fontAlgn="base" hangingPunct="1">
        <a:spcBef>
          <a:spcPct val="0"/>
        </a:spcBef>
        <a:spcAft>
          <a:spcPct val="0"/>
        </a:spcAft>
        <a:defRPr sz="3000" b="1">
          <a:solidFill>
            <a:srgbClr val="0F5494"/>
          </a:solidFill>
          <a:latin typeface="Verdana" charset="0"/>
          <a:ea typeface="ＭＳ Ｐゴシック" charset="0"/>
        </a:defRPr>
      </a:lvl8pPr>
      <a:lvl9pPr marL="2187575" algn="l" rtl="0" eaLnBrk="1" fontAlgn="base" hangingPunct="1">
        <a:spcBef>
          <a:spcPct val="0"/>
        </a:spcBef>
        <a:spcAft>
          <a:spcPct val="0"/>
        </a:spcAft>
        <a:defRPr sz="3000" b="1">
          <a:solidFill>
            <a:srgbClr val="0F5494"/>
          </a:solidFill>
          <a:latin typeface="Verdana" charset="0"/>
          <a:ea typeface="ＭＳ Ｐゴシック" charset="0"/>
        </a:defRPr>
      </a:lvl9pPr>
    </p:titleStyle>
    <p:bodyStyle>
      <a:lvl1pPr marL="342900" indent="-342900" algn="l" rtl="0" eaLnBrk="0" fontAlgn="base" hangingPunct="0">
        <a:lnSpc>
          <a:spcPts val="2400"/>
        </a:lnSpc>
        <a:spcBef>
          <a:spcPct val="0"/>
        </a:spcBef>
        <a:spcAft>
          <a:spcPct val="0"/>
        </a:spcAft>
        <a:buClr>
          <a:srgbClr val="37ACDE"/>
        </a:buClr>
        <a:buFont typeface="Verdana" pitchFamily="34" charset="0"/>
        <a:defRPr>
          <a:solidFill>
            <a:srgbClr val="004494"/>
          </a:solidFill>
          <a:latin typeface="Verdana"/>
          <a:ea typeface="ＭＳ Ｐゴシック" pitchFamily="34" charset="-128"/>
          <a:cs typeface="ＭＳ Ｐゴシック" charset="0"/>
        </a:defRPr>
      </a:lvl1pPr>
      <a:lvl2pPr marL="228600" indent="-228600" algn="l" rtl="0" eaLnBrk="0" fontAlgn="base" hangingPunct="0">
        <a:lnSpc>
          <a:spcPts val="2400"/>
        </a:lnSpc>
        <a:spcBef>
          <a:spcPct val="0"/>
        </a:spcBef>
        <a:spcAft>
          <a:spcPct val="0"/>
        </a:spcAft>
        <a:buClr>
          <a:srgbClr val="37ACDE"/>
        </a:buClr>
        <a:buFont typeface="Verdana" pitchFamily="34" charset="0"/>
        <a:buChar char="•"/>
        <a:defRPr>
          <a:solidFill>
            <a:srgbClr val="004494"/>
          </a:solidFill>
          <a:latin typeface="Verdana"/>
          <a:ea typeface="ＭＳ Ｐゴシック" pitchFamily="34" charset="-128"/>
        </a:defRPr>
      </a:lvl2pPr>
      <a:lvl3pPr marL="457200" indent="-228600" algn="l" rtl="0" eaLnBrk="0" fontAlgn="base" hangingPunct="0">
        <a:lnSpc>
          <a:spcPts val="2400"/>
        </a:lnSpc>
        <a:spcBef>
          <a:spcPct val="0"/>
        </a:spcBef>
        <a:spcAft>
          <a:spcPct val="0"/>
        </a:spcAft>
        <a:buClr>
          <a:srgbClr val="37ACDE"/>
        </a:buClr>
        <a:buFont typeface="Wingdings" pitchFamily="2" charset="2"/>
        <a:buChar char="§"/>
        <a:defRPr sz="1600">
          <a:solidFill>
            <a:srgbClr val="004494"/>
          </a:solidFill>
          <a:latin typeface="Verdana"/>
          <a:ea typeface="ＭＳ Ｐゴシック" pitchFamily="34" charset="-128"/>
        </a:defRPr>
      </a:lvl3pPr>
      <a:lvl4pPr marL="685800" indent="-228600" algn="l" rtl="0" eaLnBrk="0" fontAlgn="base" hangingPunct="0">
        <a:lnSpc>
          <a:spcPts val="2400"/>
        </a:lnSpc>
        <a:spcBef>
          <a:spcPct val="0"/>
        </a:spcBef>
        <a:spcAft>
          <a:spcPct val="0"/>
        </a:spcAft>
        <a:buClr>
          <a:srgbClr val="37ACDE"/>
        </a:buClr>
        <a:buFont typeface="Arial" charset="0"/>
        <a:buChar char="•"/>
        <a:defRPr sz="1600">
          <a:solidFill>
            <a:srgbClr val="004494"/>
          </a:solidFill>
          <a:latin typeface="Verdana"/>
          <a:ea typeface="ＭＳ Ｐゴシック" pitchFamily="34" charset="-128"/>
        </a:defRPr>
      </a:lvl4pPr>
      <a:lvl5pPr marL="914400" indent="-228600" algn="l" rtl="0" eaLnBrk="0" fontAlgn="base" hangingPunct="0">
        <a:lnSpc>
          <a:spcPts val="2400"/>
        </a:lnSpc>
        <a:spcBef>
          <a:spcPct val="0"/>
        </a:spcBef>
        <a:spcAft>
          <a:spcPct val="0"/>
        </a:spcAft>
        <a:buClr>
          <a:srgbClr val="37ACDE"/>
        </a:buClr>
        <a:buFont typeface="Verdana" pitchFamily="34" charset="0"/>
        <a:buChar char="–"/>
        <a:defRPr sz="1600">
          <a:solidFill>
            <a:srgbClr val="004494"/>
          </a:solidFill>
          <a:latin typeface="Verdana"/>
          <a:ea typeface="ＭＳ Ｐゴシック" pitchFamily="34" charset="-128"/>
        </a:defRPr>
      </a:lvl5pPr>
      <a:lvl6pPr marL="2514600" indent="-228600" algn="l" rtl="0" eaLnBrk="1" fontAlgn="base" hangingPunct="1">
        <a:spcBef>
          <a:spcPct val="20000"/>
        </a:spcBef>
        <a:spcAft>
          <a:spcPct val="0"/>
        </a:spcAft>
        <a:buChar char="»"/>
        <a:defRPr sz="2000">
          <a:solidFill>
            <a:schemeClr val="tx1"/>
          </a:solidFill>
          <a:latin typeface="Arial" charset="0"/>
          <a:ea typeface="+mn-ea"/>
        </a:defRPr>
      </a:lvl6pPr>
      <a:lvl7pPr marL="2971800" indent="-228600" algn="l" rtl="0" eaLnBrk="1" fontAlgn="base" hangingPunct="1">
        <a:spcBef>
          <a:spcPct val="20000"/>
        </a:spcBef>
        <a:spcAft>
          <a:spcPct val="0"/>
        </a:spcAft>
        <a:buChar char="»"/>
        <a:defRPr sz="2000">
          <a:solidFill>
            <a:schemeClr val="tx1"/>
          </a:solidFill>
          <a:latin typeface="Arial" charset="0"/>
          <a:ea typeface="+mn-ea"/>
        </a:defRPr>
      </a:lvl7pPr>
      <a:lvl8pPr marL="3429000" indent="-228600" algn="l" rtl="0" eaLnBrk="1" fontAlgn="base" hangingPunct="1">
        <a:spcBef>
          <a:spcPct val="20000"/>
        </a:spcBef>
        <a:spcAft>
          <a:spcPct val="0"/>
        </a:spcAft>
        <a:buChar char="»"/>
        <a:defRPr sz="2000">
          <a:solidFill>
            <a:schemeClr val="tx1"/>
          </a:solidFill>
          <a:latin typeface="Arial" charset="0"/>
          <a:ea typeface="+mn-ea"/>
        </a:defRPr>
      </a:lvl8pPr>
      <a:lvl9pPr marL="3886200" indent="-228600" algn="l" rtl="0" eaLnBrk="1" fontAlgn="base" hangingPunct="1">
        <a:spcBef>
          <a:spcPct val="20000"/>
        </a:spcBef>
        <a:spcAft>
          <a:spcPct val="0"/>
        </a:spcAft>
        <a:buChar char="»"/>
        <a:defRPr sz="2000">
          <a:solidFill>
            <a:schemeClr val="tx1"/>
          </a:solidFill>
          <a:latin typeface="Arial" charset="0"/>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60438" y="1820863"/>
            <a:ext cx="7377112" cy="1723549"/>
          </a:xfrm>
        </p:spPr>
        <p:txBody>
          <a:bodyPr/>
          <a:lstStyle/>
          <a:p>
            <a:pPr algn="ctr" eaLnBrk="1" hangingPunct="1">
              <a:defRPr/>
            </a:pPr>
            <a:r>
              <a:rPr lang="en-US" dirty="0" smtClean="0">
                <a:ea typeface="+mj-ea"/>
              </a:rPr>
              <a:t>Particle Measurement </a:t>
            </a:r>
            <a:r>
              <a:rPr lang="en-US" dirty="0" err="1" smtClean="0">
                <a:ea typeface="+mj-ea"/>
              </a:rPr>
              <a:t>Programme</a:t>
            </a:r>
            <a:r>
              <a:rPr lang="en-US" dirty="0" smtClean="0">
                <a:ea typeface="+mj-ea"/>
              </a:rPr>
              <a:t> Informal </a:t>
            </a:r>
            <a:r>
              <a:rPr lang="en-US" smtClean="0">
                <a:ea typeface="+mj-ea"/>
              </a:rPr>
              <a:t>Working Group </a:t>
            </a:r>
            <a:r>
              <a:rPr lang="en-US" dirty="0" smtClean="0">
                <a:ea typeface="+mj-ea"/>
              </a:rPr>
              <a:t>(PMP)</a:t>
            </a:r>
            <a:br>
              <a:rPr lang="en-US" dirty="0" smtClean="0">
                <a:ea typeface="+mj-ea"/>
              </a:rPr>
            </a:br>
            <a:r>
              <a:rPr lang="en-US" dirty="0" smtClean="0">
                <a:ea typeface="+mj-ea"/>
              </a:rPr>
              <a:t/>
            </a:r>
            <a:br>
              <a:rPr lang="en-US" dirty="0" smtClean="0">
                <a:ea typeface="+mj-ea"/>
              </a:rPr>
            </a:br>
            <a:r>
              <a:rPr lang="en-US" dirty="0" smtClean="0">
                <a:ea typeface="+mj-ea"/>
              </a:rPr>
              <a:t>Progress Report and Next Steps</a:t>
            </a:r>
            <a:endParaRPr lang="en-US" dirty="0">
              <a:ea typeface="+mj-ea"/>
            </a:endParaRPr>
          </a:p>
        </p:txBody>
      </p:sp>
      <p:sp>
        <p:nvSpPr>
          <p:cNvPr id="3" name="Content Placeholder 2"/>
          <p:cNvSpPr>
            <a:spLocks noGrp="1"/>
          </p:cNvSpPr>
          <p:nvPr>
            <p:ph idx="10"/>
          </p:nvPr>
        </p:nvSpPr>
        <p:spPr>
          <a:xfrm>
            <a:off x="1370013" y="3644900"/>
            <a:ext cx="6191250" cy="1538883"/>
          </a:xfrm>
        </p:spPr>
        <p:txBody>
          <a:bodyPr/>
          <a:lstStyle/>
          <a:p>
            <a:pPr marL="0" indent="0" algn="ctr" eaLnBrk="1" hangingPunct="1">
              <a:defRPr/>
            </a:pPr>
            <a:endParaRPr lang="en-US" b="1" dirty="0" smtClean="0">
              <a:latin typeface="Verdana" pitchFamily="34" charset="0"/>
              <a:ea typeface="MS PGothic" pitchFamily="34" charset="-128"/>
            </a:endParaRPr>
          </a:p>
          <a:p>
            <a:pPr marL="0" indent="0" algn="ctr" eaLnBrk="1" hangingPunct="1">
              <a:defRPr/>
            </a:pPr>
            <a:r>
              <a:rPr lang="en-US" b="1" dirty="0" smtClean="0">
                <a:latin typeface="Verdana" pitchFamily="34" charset="0"/>
                <a:ea typeface="MS PGothic" pitchFamily="34" charset="-128"/>
              </a:rPr>
              <a:t>Giorgio Martini</a:t>
            </a:r>
          </a:p>
          <a:p>
            <a:pPr marL="0" indent="0" algn="ctr" eaLnBrk="1" hangingPunct="1">
              <a:defRPr/>
            </a:pPr>
            <a:r>
              <a:rPr lang="en-US" dirty="0" smtClean="0">
                <a:latin typeface="Verdana" pitchFamily="34" charset="0"/>
                <a:ea typeface="MS PGothic" pitchFamily="34" charset="-128"/>
              </a:rPr>
              <a:t>Sustainable Transport Unit</a:t>
            </a:r>
            <a:endParaRPr lang="en-US" dirty="0">
              <a:latin typeface="Verdana" pitchFamily="34" charset="0"/>
              <a:ea typeface="MS PGothic" pitchFamily="34" charset="-128"/>
            </a:endParaRPr>
          </a:p>
          <a:p>
            <a:pPr marL="0" indent="0" algn="ctr" eaLnBrk="1" hangingPunct="1">
              <a:defRPr/>
            </a:pPr>
            <a:r>
              <a:rPr lang="en-US" dirty="0">
                <a:latin typeface="Verdana" pitchFamily="34" charset="0"/>
                <a:ea typeface="MS PGothic" pitchFamily="34" charset="-128"/>
              </a:rPr>
              <a:t>Institute for Energy and Transport </a:t>
            </a:r>
          </a:p>
          <a:p>
            <a:pPr marL="0" indent="0" algn="ctr" eaLnBrk="1" hangingPunct="1">
              <a:defRPr/>
            </a:pPr>
            <a:r>
              <a:rPr lang="en-US" dirty="0">
                <a:latin typeface="Verdana" pitchFamily="34" charset="0"/>
                <a:ea typeface="MS PGothic" pitchFamily="34" charset="-128"/>
              </a:rPr>
              <a:t>Joint Research Centre</a:t>
            </a:r>
          </a:p>
        </p:txBody>
      </p:sp>
      <p:sp>
        <p:nvSpPr>
          <p:cNvPr id="5" name="Rectangle 1262"/>
          <p:cNvSpPr>
            <a:spLocks noChangeArrowheads="1"/>
          </p:cNvSpPr>
          <p:nvPr/>
        </p:nvSpPr>
        <p:spPr bwMode="auto">
          <a:xfrm>
            <a:off x="5351276" y="186164"/>
            <a:ext cx="3636332" cy="830997"/>
          </a:xfrm>
          <a:prstGeom prst="rect">
            <a:avLst/>
          </a:prstGeom>
          <a:noFill/>
          <a:ln w="9525">
            <a:noFill/>
            <a:miter lim="800000"/>
            <a:headEnd/>
            <a:tailEnd/>
          </a:ln>
          <a:effectLst/>
        </p:spPr>
        <p:txBody>
          <a:bodyPr wrap="none" anchor="ctr">
            <a:prstTxWarp prst="textNoShape">
              <a:avLst/>
            </a:prstTxWarp>
            <a:spAutoFit/>
          </a:bodyPr>
          <a:lstStyle/>
          <a:p>
            <a:pPr algn="r"/>
            <a:r>
              <a:rPr lang="fr-FR" sz="1600" b="0" u="sng" dirty="0" err="1">
                <a:solidFill>
                  <a:schemeClr val="tx1"/>
                </a:solidFill>
              </a:rPr>
              <a:t>Informal</a:t>
            </a:r>
            <a:r>
              <a:rPr lang="fr-FR" sz="1600" b="0" u="sng" dirty="0">
                <a:solidFill>
                  <a:schemeClr val="tx1"/>
                </a:solidFill>
              </a:rPr>
              <a:t> </a:t>
            </a:r>
            <a:r>
              <a:rPr lang="fr-FR" sz="1600" b="0" u="sng" dirty="0" smtClean="0">
                <a:solidFill>
                  <a:schemeClr val="tx1"/>
                </a:solidFill>
              </a:rPr>
              <a:t>document</a:t>
            </a:r>
            <a:r>
              <a:rPr lang="fr-FR" sz="1600" b="0" dirty="0" smtClean="0">
                <a:solidFill>
                  <a:schemeClr val="tx1"/>
                </a:solidFill>
              </a:rPr>
              <a:t> </a:t>
            </a:r>
            <a:r>
              <a:rPr lang="fr-FR" sz="1600" dirty="0" smtClean="0">
                <a:solidFill>
                  <a:schemeClr val="tx1"/>
                </a:solidFill>
              </a:rPr>
              <a:t>GRPE</a:t>
            </a:r>
            <a:r>
              <a:rPr lang="fr-FR" sz="1600" dirty="0">
                <a:solidFill>
                  <a:schemeClr val="tx1"/>
                </a:solidFill>
              </a:rPr>
              <a:t>-69</a:t>
            </a:r>
            <a:r>
              <a:rPr lang="fr-FR" sz="1600" dirty="0" smtClean="0">
                <a:solidFill>
                  <a:schemeClr val="tx1"/>
                </a:solidFill>
              </a:rPr>
              <a:t>-25</a:t>
            </a:r>
            <a:endParaRPr lang="de-DE" sz="1600" dirty="0" smtClean="0">
              <a:solidFill>
                <a:schemeClr val="tx1"/>
              </a:solidFill>
            </a:endParaRPr>
          </a:p>
          <a:p>
            <a:pPr algn="r"/>
            <a:r>
              <a:rPr lang="en-GB" sz="1600" b="0" dirty="0" smtClean="0">
                <a:solidFill>
                  <a:schemeClr val="tx1"/>
                </a:solidFill>
              </a:rPr>
              <a:t>69th </a:t>
            </a:r>
            <a:r>
              <a:rPr lang="en-GB" sz="1600" b="0" dirty="0">
                <a:solidFill>
                  <a:schemeClr val="tx1"/>
                </a:solidFill>
              </a:rPr>
              <a:t>GRPE, 05 - 06 June 2014,</a:t>
            </a:r>
          </a:p>
          <a:p>
            <a:pPr algn="r"/>
            <a:r>
              <a:rPr lang="en-GB" sz="1600" b="0" dirty="0">
                <a:solidFill>
                  <a:schemeClr val="tx1"/>
                </a:solidFill>
              </a:rPr>
              <a:t> agenda item</a:t>
            </a:r>
            <a:r>
              <a:rPr lang="en-GB" sz="1600" b="0" dirty="0" smtClean="0">
                <a:solidFill>
                  <a:schemeClr val="tx1"/>
                </a:solidFill>
              </a:rPr>
              <a:t> </a:t>
            </a:r>
            <a:r>
              <a:rPr lang="en-GB" sz="1600" b="0" dirty="0" smtClean="0">
                <a:solidFill>
                  <a:schemeClr val="tx1"/>
                </a:solidFill>
              </a:rPr>
              <a:t>7</a:t>
            </a:r>
            <a:r>
              <a:rPr lang="de-DE" sz="1600" b="0" dirty="0" smtClean="0">
                <a:solidFill>
                  <a:schemeClr val="tx1"/>
                </a:solidFill>
              </a:rPr>
              <a:t> </a:t>
            </a:r>
            <a:endParaRPr lang="de-DE" sz="1600" b="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317500" y="1196975"/>
            <a:ext cx="8526463" cy="5040313"/>
          </a:xfrm>
          <a:prstGeom prst="rect">
            <a:avLst/>
          </a:prstGeom>
          <a:noFill/>
          <a:ln w="9525">
            <a:noFill/>
            <a:miter lim="800000"/>
            <a:headEnd/>
            <a:tailEnd/>
          </a:ln>
        </p:spPr>
        <p:txBody>
          <a:bodyPr lIns="87464" tIns="43015" rIns="87464" bIns="43015"/>
          <a:lstStyle/>
          <a:p>
            <a:pPr marL="309563" indent="-309563" defTabSz="825500">
              <a:buClr>
                <a:schemeClr val="tx1"/>
              </a:buClr>
              <a:buSzPct val="115000"/>
            </a:pPr>
            <a:r>
              <a:rPr lang="en-GB" sz="2400" dirty="0" smtClean="0">
                <a:solidFill>
                  <a:srgbClr val="0F5494"/>
                </a:solidFill>
              </a:rPr>
              <a:t>Introduction</a:t>
            </a:r>
            <a:endParaRPr lang="en-GB" sz="2400" dirty="0">
              <a:solidFill>
                <a:srgbClr val="0F5494"/>
              </a:solidFill>
            </a:endParaRPr>
          </a:p>
          <a:p>
            <a:pPr defTabSz="825500">
              <a:spcAft>
                <a:spcPct val="40000"/>
              </a:spcAft>
              <a:buClr>
                <a:srgbClr val="002060"/>
              </a:buClr>
              <a:buSzPct val="115000"/>
            </a:pPr>
            <a:r>
              <a:rPr lang="en-US" sz="2000" b="0" dirty="0" smtClean="0">
                <a:solidFill>
                  <a:srgbClr val="0F5494"/>
                </a:solidFill>
              </a:rPr>
              <a:t> </a:t>
            </a:r>
          </a:p>
          <a:p>
            <a:pPr marL="309563" indent="-309563" defTabSz="825500">
              <a:spcAft>
                <a:spcPct val="40000"/>
              </a:spcAft>
              <a:buClr>
                <a:srgbClr val="002060"/>
              </a:buClr>
              <a:buSzPct val="115000"/>
              <a:buFont typeface="Arial" charset="0"/>
              <a:buChar char="•"/>
            </a:pPr>
            <a:r>
              <a:rPr lang="en-US" sz="2000" b="0" dirty="0">
                <a:solidFill>
                  <a:srgbClr val="0F5494"/>
                </a:solidFill>
              </a:rPr>
              <a:t>Addressing </a:t>
            </a:r>
            <a:r>
              <a:rPr lang="en-US" sz="2000" b="0" dirty="0" smtClean="0">
                <a:solidFill>
                  <a:srgbClr val="0F5494"/>
                </a:solidFill>
              </a:rPr>
              <a:t>the </a:t>
            </a:r>
            <a:r>
              <a:rPr lang="en-US" sz="2000" b="0" dirty="0">
                <a:solidFill>
                  <a:srgbClr val="0F5494"/>
                </a:solidFill>
              </a:rPr>
              <a:t>many open issues related to non-exhaust particle emissions would require large </a:t>
            </a:r>
            <a:r>
              <a:rPr lang="en-US" sz="2000" b="0" dirty="0" smtClean="0">
                <a:solidFill>
                  <a:srgbClr val="0F5494"/>
                </a:solidFill>
              </a:rPr>
              <a:t>research projects </a:t>
            </a:r>
            <a:r>
              <a:rPr lang="en-US" sz="2000" b="0" dirty="0">
                <a:solidFill>
                  <a:srgbClr val="0F5494"/>
                </a:solidFill>
              </a:rPr>
              <a:t>with a multidisciplinary </a:t>
            </a:r>
            <a:r>
              <a:rPr lang="en-US" sz="2000" b="0" dirty="0" smtClean="0">
                <a:solidFill>
                  <a:srgbClr val="0F5494"/>
                </a:solidFill>
              </a:rPr>
              <a:t>approach and important resources would be needed.</a:t>
            </a:r>
            <a:endParaRPr lang="en-US" sz="2000" b="0" dirty="0">
              <a:solidFill>
                <a:srgbClr val="0F5494"/>
              </a:solidFill>
            </a:endParaRPr>
          </a:p>
          <a:p>
            <a:pPr marL="309563" indent="-309563" defTabSz="825500">
              <a:spcAft>
                <a:spcPct val="40000"/>
              </a:spcAft>
              <a:buClr>
                <a:srgbClr val="002060"/>
              </a:buClr>
              <a:buSzPct val="115000"/>
              <a:buFont typeface="Arial" charset="0"/>
              <a:buChar char="•"/>
            </a:pPr>
            <a:r>
              <a:rPr lang="en-US" sz="2000" b="0" dirty="0" smtClean="0">
                <a:solidFill>
                  <a:srgbClr val="0F5494"/>
                </a:solidFill>
              </a:rPr>
              <a:t>PMP group: mainly experts on exhaust emissions as well as on </a:t>
            </a:r>
            <a:r>
              <a:rPr lang="en-US" sz="2000" b="0" dirty="0">
                <a:solidFill>
                  <a:srgbClr val="0F5494"/>
                </a:solidFill>
              </a:rPr>
              <a:t>techniques and sampling systems to characterize particles emitted by engines. </a:t>
            </a:r>
          </a:p>
          <a:p>
            <a:pPr marL="309563" indent="-309563" defTabSz="825500">
              <a:spcAft>
                <a:spcPct val="40000"/>
              </a:spcAft>
              <a:buClr>
                <a:srgbClr val="002060"/>
              </a:buClr>
              <a:buSzPct val="115000"/>
              <a:buFont typeface="Arial" charset="0"/>
              <a:buChar char="•"/>
            </a:pPr>
            <a:r>
              <a:rPr lang="en-US" sz="2000" b="0" dirty="0">
                <a:solidFill>
                  <a:srgbClr val="0F5494"/>
                </a:solidFill>
              </a:rPr>
              <a:t>Due to the complexity of the matter, </a:t>
            </a:r>
            <a:r>
              <a:rPr lang="en-US" sz="2000" b="0" dirty="0" smtClean="0">
                <a:solidFill>
                  <a:srgbClr val="0F5494"/>
                </a:solidFill>
              </a:rPr>
              <a:t>the </a:t>
            </a:r>
            <a:r>
              <a:rPr lang="en-US" sz="2000" b="0" dirty="0">
                <a:solidFill>
                  <a:srgbClr val="0F5494"/>
                </a:solidFill>
              </a:rPr>
              <a:t>expertise and the limited resources available within the PMP group, it is the view of the group that a valuable contribution can be provided only on specific but still important </a:t>
            </a:r>
            <a:r>
              <a:rPr lang="en-US" sz="2000" b="0" dirty="0" smtClean="0">
                <a:solidFill>
                  <a:srgbClr val="0F5494"/>
                </a:solidFill>
              </a:rPr>
              <a:t>issues</a:t>
            </a:r>
            <a:endParaRPr lang="en-US" sz="2000" b="0" dirty="0">
              <a:solidFill>
                <a:srgbClr val="0F5494"/>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76525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317500" y="1196975"/>
            <a:ext cx="8526463" cy="5145768"/>
          </a:xfrm>
          <a:prstGeom prst="rect">
            <a:avLst/>
          </a:prstGeom>
          <a:noFill/>
          <a:ln w="9525">
            <a:noFill/>
            <a:miter lim="800000"/>
            <a:headEnd/>
            <a:tailEnd/>
          </a:ln>
        </p:spPr>
        <p:txBody>
          <a:bodyPr lIns="87464" tIns="43015" rIns="87464" bIns="43015"/>
          <a:lstStyle/>
          <a:p>
            <a:pPr marL="309563" indent="-309563" defTabSz="825500">
              <a:buClr>
                <a:schemeClr val="tx1"/>
              </a:buClr>
              <a:buSzPct val="115000"/>
            </a:pPr>
            <a:r>
              <a:rPr lang="en-GB" sz="2400" dirty="0">
                <a:solidFill>
                  <a:srgbClr val="0F5494"/>
                </a:solidFill>
              </a:rPr>
              <a:t>PROPOSED APPROACH</a:t>
            </a:r>
            <a:r>
              <a:rPr lang="en-US" sz="2000" b="0" dirty="0" smtClean="0">
                <a:solidFill>
                  <a:srgbClr val="0F5494"/>
                </a:solidFill>
              </a:rPr>
              <a:t> </a:t>
            </a:r>
          </a:p>
          <a:p>
            <a:pPr marL="309563" indent="-309563" defTabSz="825500">
              <a:buClr>
                <a:schemeClr val="tx1"/>
              </a:buClr>
              <a:buSzPct val="115000"/>
            </a:pPr>
            <a:endParaRPr lang="en-US" sz="2000" b="0" dirty="0" smtClean="0">
              <a:solidFill>
                <a:srgbClr val="0F5494"/>
              </a:solidFill>
            </a:endParaRPr>
          </a:p>
          <a:p>
            <a:pPr defTabSz="825500">
              <a:spcAft>
                <a:spcPct val="40000"/>
              </a:spcAft>
              <a:buClr>
                <a:srgbClr val="002060"/>
              </a:buClr>
              <a:buSzPct val="115000"/>
            </a:pPr>
            <a:r>
              <a:rPr lang="en-US" sz="2000" dirty="0" smtClean="0">
                <a:solidFill>
                  <a:srgbClr val="0F5494"/>
                </a:solidFill>
              </a:rPr>
              <a:t>Scope</a:t>
            </a:r>
            <a:r>
              <a:rPr lang="en-US" sz="2000" b="0" dirty="0" smtClean="0">
                <a:solidFill>
                  <a:srgbClr val="0F5494"/>
                </a:solidFill>
              </a:rPr>
              <a:t> </a:t>
            </a:r>
          </a:p>
          <a:p>
            <a:pPr marL="309563" indent="-309563" defTabSz="825500">
              <a:spcAft>
                <a:spcPct val="40000"/>
              </a:spcAft>
              <a:buClr>
                <a:srgbClr val="002060"/>
              </a:buClr>
              <a:buSzPct val="115000"/>
              <a:buFont typeface="Arial" charset="0"/>
              <a:buChar char="•"/>
            </a:pPr>
            <a:r>
              <a:rPr lang="en-US" sz="2000" b="0" dirty="0" smtClean="0">
                <a:solidFill>
                  <a:srgbClr val="0F5494"/>
                </a:solidFill>
              </a:rPr>
              <a:t>The </a:t>
            </a:r>
            <a:r>
              <a:rPr lang="en-US" sz="2000" b="0" dirty="0">
                <a:solidFill>
                  <a:srgbClr val="0F5494"/>
                </a:solidFill>
              </a:rPr>
              <a:t>activities </a:t>
            </a:r>
            <a:r>
              <a:rPr lang="en-US" sz="2000" b="0" dirty="0" smtClean="0">
                <a:solidFill>
                  <a:srgbClr val="0F5494"/>
                </a:solidFill>
              </a:rPr>
              <a:t>related </a:t>
            </a:r>
            <a:r>
              <a:rPr lang="en-US" sz="2000" b="0" dirty="0">
                <a:solidFill>
                  <a:srgbClr val="0F5494"/>
                </a:solidFill>
              </a:rPr>
              <a:t>to non-exhaust traffic related particle emissions to be carried out within the PMP group </a:t>
            </a:r>
            <a:r>
              <a:rPr lang="en-US" sz="2000" b="0" dirty="0" smtClean="0">
                <a:solidFill>
                  <a:srgbClr val="0F5494"/>
                </a:solidFill>
              </a:rPr>
              <a:t>will </a:t>
            </a:r>
            <a:r>
              <a:rPr lang="en-US" sz="2000" b="0" dirty="0">
                <a:solidFill>
                  <a:srgbClr val="0F5494"/>
                </a:solidFill>
              </a:rPr>
              <a:t>focus on the following sources: brake wear, </a:t>
            </a:r>
            <a:r>
              <a:rPr lang="en-US" sz="2000" b="0" dirty="0" err="1">
                <a:solidFill>
                  <a:srgbClr val="0F5494"/>
                </a:solidFill>
              </a:rPr>
              <a:t>tyre</a:t>
            </a:r>
            <a:r>
              <a:rPr lang="en-US" sz="2000" b="0" dirty="0">
                <a:solidFill>
                  <a:srgbClr val="0F5494"/>
                </a:solidFill>
              </a:rPr>
              <a:t> and road wear, clutch wear</a:t>
            </a:r>
            <a:r>
              <a:rPr lang="en-US" sz="2000" b="0" dirty="0" smtClean="0">
                <a:solidFill>
                  <a:srgbClr val="0F5494"/>
                </a:solidFill>
              </a:rPr>
              <a:t>.</a:t>
            </a:r>
          </a:p>
          <a:p>
            <a:pPr marL="309563" indent="-309563" defTabSz="825500">
              <a:spcAft>
                <a:spcPct val="40000"/>
              </a:spcAft>
              <a:buClr>
                <a:srgbClr val="002060"/>
              </a:buClr>
              <a:buSzPct val="115000"/>
              <a:buFont typeface="Arial" charset="0"/>
              <a:buChar char="•"/>
            </a:pPr>
            <a:r>
              <a:rPr lang="en-US" sz="2000" b="0" dirty="0">
                <a:solidFill>
                  <a:srgbClr val="0F5494"/>
                </a:solidFill>
              </a:rPr>
              <a:t>Road dust </a:t>
            </a:r>
            <a:r>
              <a:rPr lang="en-US" sz="2000" b="0" dirty="0" err="1">
                <a:solidFill>
                  <a:srgbClr val="0F5494"/>
                </a:solidFill>
              </a:rPr>
              <a:t>resuspension</a:t>
            </a:r>
            <a:r>
              <a:rPr lang="en-US" sz="2000" b="0" dirty="0">
                <a:solidFill>
                  <a:srgbClr val="0F5494"/>
                </a:solidFill>
              </a:rPr>
              <a:t> was decided not to be examined - at least within the PMP group - due to the fact that </a:t>
            </a:r>
            <a:r>
              <a:rPr lang="en-US" sz="2000" b="0" dirty="0" err="1">
                <a:solidFill>
                  <a:srgbClr val="0F5494"/>
                </a:solidFill>
              </a:rPr>
              <a:t>resuspended</a:t>
            </a:r>
            <a:r>
              <a:rPr lang="en-US" sz="2000" b="0" dirty="0">
                <a:solidFill>
                  <a:srgbClr val="0F5494"/>
                </a:solidFill>
              </a:rPr>
              <a:t> dust derives from multiple sources, some of which are not traffic related (i.e. industry, natural </a:t>
            </a:r>
            <a:r>
              <a:rPr lang="en-US" sz="2000" b="0" dirty="0" smtClean="0">
                <a:solidFill>
                  <a:srgbClr val="0F5494"/>
                </a:solidFill>
              </a:rPr>
              <a:t>sources)</a:t>
            </a:r>
            <a:endParaRPr lang="en-US" sz="2000" b="0" dirty="0">
              <a:solidFill>
                <a:srgbClr val="0F5494"/>
              </a:solidFill>
            </a:endParaRPr>
          </a:p>
          <a:p>
            <a:pPr marL="309563" indent="-309563" defTabSz="825500">
              <a:spcAft>
                <a:spcPct val="40000"/>
              </a:spcAft>
              <a:buClr>
                <a:srgbClr val="002060"/>
              </a:buClr>
              <a:buSzPct val="115000"/>
              <a:buFont typeface="Arial" charset="0"/>
              <a:buChar char="•"/>
            </a:pPr>
            <a:r>
              <a:rPr lang="en-US" sz="2000" b="0" dirty="0">
                <a:solidFill>
                  <a:srgbClr val="0F5494"/>
                </a:solidFill>
              </a:rPr>
              <a:t>Experts </a:t>
            </a:r>
            <a:r>
              <a:rPr lang="en-US" sz="2000" b="0" dirty="0" smtClean="0">
                <a:solidFill>
                  <a:srgbClr val="0F5494"/>
                </a:solidFill>
              </a:rPr>
              <a:t>on </a:t>
            </a:r>
            <a:r>
              <a:rPr lang="en-US" sz="2000" b="0" dirty="0">
                <a:solidFill>
                  <a:srgbClr val="0F5494"/>
                </a:solidFill>
              </a:rPr>
              <a:t>other fields relevant to the addressed topics will be invited to attend the informal meetings of the PMP group that will be split into two sessions, one dedicated to exhaust emissions and the other to non-exhaust traffic related particle emissions.</a:t>
            </a:r>
          </a:p>
          <a:p>
            <a:pPr defTabSz="825500">
              <a:spcAft>
                <a:spcPct val="40000"/>
              </a:spcAft>
              <a:buClr>
                <a:srgbClr val="002060"/>
              </a:buClr>
              <a:buSzPct val="115000"/>
            </a:pPr>
            <a:r>
              <a:rPr lang="en-US" sz="2000" b="0" dirty="0" smtClean="0">
                <a:solidFill>
                  <a:srgbClr val="0F5494"/>
                </a:solidFill>
              </a:rPr>
              <a:t> </a:t>
            </a:r>
            <a:endParaRPr lang="en-US" sz="2000" b="0" dirty="0">
              <a:solidFill>
                <a:srgbClr val="0F5494"/>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16333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317500" y="1196975"/>
            <a:ext cx="8526463" cy="5040313"/>
          </a:xfrm>
          <a:prstGeom prst="rect">
            <a:avLst/>
          </a:prstGeom>
          <a:noFill/>
          <a:ln w="9525">
            <a:noFill/>
            <a:miter lim="800000"/>
            <a:headEnd/>
            <a:tailEnd/>
          </a:ln>
        </p:spPr>
        <p:txBody>
          <a:bodyPr lIns="87464" tIns="43015" rIns="87464" bIns="43015"/>
          <a:lstStyle/>
          <a:p>
            <a:pPr marL="309563" indent="-309563" defTabSz="825500">
              <a:buClr>
                <a:schemeClr val="tx1"/>
              </a:buClr>
              <a:buSzPct val="115000"/>
            </a:pPr>
            <a:r>
              <a:rPr lang="en-US" sz="2400" dirty="0" smtClean="0">
                <a:solidFill>
                  <a:srgbClr val="0F5494"/>
                </a:solidFill>
              </a:rPr>
              <a:t>Work items</a:t>
            </a:r>
          </a:p>
          <a:p>
            <a:pPr marL="309563" indent="-309563" defTabSz="825500">
              <a:buClr>
                <a:schemeClr val="tx1"/>
              </a:buClr>
              <a:buSzPct val="115000"/>
            </a:pPr>
            <a:endParaRPr lang="en-US" sz="2400" b="0" dirty="0">
              <a:solidFill>
                <a:srgbClr val="0F5494"/>
              </a:solidFill>
            </a:endParaRPr>
          </a:p>
          <a:p>
            <a:pPr marL="309563" indent="-309563" defTabSz="825500">
              <a:buClr>
                <a:schemeClr val="tx1"/>
              </a:buClr>
              <a:buSzPct val="115000"/>
            </a:pPr>
            <a:r>
              <a:rPr lang="en-US" sz="2000" b="0" dirty="0">
                <a:solidFill>
                  <a:srgbClr val="0F5494"/>
                </a:solidFill>
              </a:rPr>
              <a:t>The PMP has identified the following work items</a:t>
            </a:r>
            <a:r>
              <a:rPr lang="en-US" sz="2000" b="0" dirty="0" smtClean="0">
                <a:solidFill>
                  <a:srgbClr val="0F5494"/>
                </a:solidFill>
              </a:rPr>
              <a:t>:</a:t>
            </a:r>
          </a:p>
          <a:p>
            <a:pPr marL="309563" indent="-309563" defTabSz="825500">
              <a:buClr>
                <a:schemeClr val="tx1"/>
              </a:buClr>
              <a:buSzPct val="115000"/>
            </a:pPr>
            <a:endParaRPr lang="en-US" sz="2000" b="0" dirty="0" smtClean="0">
              <a:solidFill>
                <a:srgbClr val="0F5494"/>
              </a:solidFill>
            </a:endParaRPr>
          </a:p>
          <a:p>
            <a:pPr marL="309563" indent="-309563" defTabSz="825500">
              <a:spcAft>
                <a:spcPct val="40000"/>
              </a:spcAft>
              <a:buClr>
                <a:srgbClr val="002060"/>
              </a:buClr>
              <a:buSzPct val="115000"/>
              <a:buFont typeface="Arial" charset="0"/>
              <a:buChar char="•"/>
            </a:pPr>
            <a:r>
              <a:rPr lang="en-US" sz="2000" b="0" dirty="0">
                <a:solidFill>
                  <a:srgbClr val="0F5494"/>
                </a:solidFill>
              </a:rPr>
              <a:t>Investigation of typical driving patterns and in particular of typical </a:t>
            </a:r>
            <a:r>
              <a:rPr lang="en-US" sz="2000" b="0" dirty="0" smtClean="0">
                <a:solidFill>
                  <a:srgbClr val="0F5494"/>
                </a:solidFill>
              </a:rPr>
              <a:t>accelerations/decelerations</a:t>
            </a:r>
          </a:p>
          <a:p>
            <a:pPr defTabSz="825500">
              <a:spcAft>
                <a:spcPct val="40000"/>
              </a:spcAft>
              <a:buClr>
                <a:srgbClr val="002060"/>
              </a:buClr>
              <a:buSzPct val="115000"/>
            </a:pPr>
            <a:r>
              <a:rPr lang="en-US" sz="1800" b="0" dirty="0" smtClean="0">
                <a:solidFill>
                  <a:srgbClr val="0F5494"/>
                </a:solidFill>
              </a:rPr>
              <a:t>	The </a:t>
            </a:r>
            <a:r>
              <a:rPr lang="en-US" sz="1800" b="0" dirty="0">
                <a:solidFill>
                  <a:srgbClr val="0F5494"/>
                </a:solidFill>
              </a:rPr>
              <a:t>objective of this activity is to reach a shared definition of </a:t>
            </a:r>
            <a:r>
              <a:rPr lang="en-US" sz="1800" b="0" dirty="0" smtClean="0">
                <a:solidFill>
                  <a:srgbClr val="0F5494"/>
                </a:solidFill>
              </a:rPr>
              <a:t>	typical/normal </a:t>
            </a:r>
            <a:r>
              <a:rPr lang="en-US" sz="1800" b="0" dirty="0">
                <a:solidFill>
                  <a:srgbClr val="0F5494"/>
                </a:solidFill>
              </a:rPr>
              <a:t>driving conditions as well as of severe, extreme </a:t>
            </a:r>
            <a:r>
              <a:rPr lang="en-US" sz="1800" b="0" dirty="0" smtClean="0">
                <a:solidFill>
                  <a:srgbClr val="0F5494"/>
                </a:solidFill>
              </a:rPr>
              <a:t>	or </a:t>
            </a:r>
            <a:r>
              <a:rPr lang="en-US" sz="1800" b="0" dirty="0">
                <a:solidFill>
                  <a:srgbClr val="0F5494"/>
                </a:solidFill>
              </a:rPr>
              <a:t>infrequent conditions</a:t>
            </a:r>
            <a:endParaRPr lang="en-US" sz="1800" b="0" dirty="0" smtClean="0">
              <a:solidFill>
                <a:srgbClr val="0F5494"/>
              </a:solidFill>
            </a:endParaRPr>
          </a:p>
          <a:p>
            <a:pPr marL="309563" indent="-309563" defTabSz="825500">
              <a:spcAft>
                <a:spcPct val="40000"/>
              </a:spcAft>
              <a:buClr>
                <a:srgbClr val="002060"/>
              </a:buClr>
              <a:buSzPct val="115000"/>
              <a:buFont typeface="Arial" charset="0"/>
              <a:buChar char="•"/>
            </a:pPr>
            <a:r>
              <a:rPr lang="en-US" sz="2000" b="0" dirty="0" smtClean="0">
                <a:solidFill>
                  <a:srgbClr val="0F5494"/>
                </a:solidFill>
              </a:rPr>
              <a:t>Compilation </a:t>
            </a:r>
            <a:r>
              <a:rPr lang="en-US" sz="2000" b="0" dirty="0">
                <a:solidFill>
                  <a:srgbClr val="0F5494"/>
                </a:solidFill>
              </a:rPr>
              <a:t>and monitoring of the on-going research projects on non-exhaust traffic related particle emissions</a:t>
            </a:r>
            <a:r>
              <a:rPr lang="en-US" sz="2000" b="0" dirty="0" smtClean="0">
                <a:solidFill>
                  <a:srgbClr val="0F5494"/>
                </a:solidFill>
              </a:rPr>
              <a:t>.</a:t>
            </a:r>
          </a:p>
          <a:p>
            <a:pPr defTabSz="825500">
              <a:spcAft>
                <a:spcPct val="40000"/>
              </a:spcAft>
              <a:buClr>
                <a:srgbClr val="002060"/>
              </a:buClr>
              <a:buSzPct val="115000"/>
            </a:pPr>
            <a:r>
              <a:rPr lang="en-US" sz="1800" b="0" dirty="0" smtClean="0">
                <a:solidFill>
                  <a:srgbClr val="0F5494"/>
                </a:solidFill>
              </a:rPr>
              <a:t>	There </a:t>
            </a:r>
            <a:r>
              <a:rPr lang="en-US" sz="1800" b="0" dirty="0">
                <a:solidFill>
                  <a:srgbClr val="0F5494"/>
                </a:solidFill>
              </a:rPr>
              <a:t>are several on-going research </a:t>
            </a:r>
            <a:r>
              <a:rPr lang="en-US" sz="1800" b="0" dirty="0" smtClean="0">
                <a:solidFill>
                  <a:srgbClr val="0F5494"/>
                </a:solidFill>
              </a:rPr>
              <a:t>projects (e.g</a:t>
            </a:r>
            <a:r>
              <a:rPr lang="en-US" sz="1800" b="0" dirty="0">
                <a:solidFill>
                  <a:srgbClr val="0F5494"/>
                </a:solidFill>
              </a:rPr>
              <a:t>. </a:t>
            </a:r>
            <a:r>
              <a:rPr lang="en-US" sz="1800" b="0" dirty="0" smtClean="0">
                <a:solidFill>
                  <a:srgbClr val="0F5494"/>
                </a:solidFill>
              </a:rPr>
              <a:t>REBRAKE, 	TIP) addressing </a:t>
            </a:r>
            <a:r>
              <a:rPr lang="en-US" sz="1800" b="0" dirty="0">
                <a:solidFill>
                  <a:srgbClr val="0F5494"/>
                </a:solidFill>
              </a:rPr>
              <a:t>different </a:t>
            </a:r>
            <a:r>
              <a:rPr lang="en-US" sz="1800" b="0" dirty="0" smtClean="0">
                <a:solidFill>
                  <a:srgbClr val="0F5494"/>
                </a:solidFill>
              </a:rPr>
              <a:t>issues. </a:t>
            </a:r>
            <a:r>
              <a:rPr lang="en-US" sz="1800" b="0" dirty="0">
                <a:solidFill>
                  <a:srgbClr val="0F5494"/>
                </a:solidFill>
              </a:rPr>
              <a:t>Information (objectives, </a:t>
            </a:r>
            <a:r>
              <a:rPr lang="en-US" sz="1800" b="0" dirty="0" smtClean="0">
                <a:solidFill>
                  <a:srgbClr val="0F5494"/>
                </a:solidFill>
              </a:rPr>
              <a:t>	timing</a:t>
            </a:r>
            <a:r>
              <a:rPr lang="en-US" sz="1800" b="0" dirty="0">
                <a:solidFill>
                  <a:srgbClr val="0F5494"/>
                </a:solidFill>
              </a:rPr>
              <a:t>, experimental approach, expected results) about these </a:t>
            </a:r>
            <a:r>
              <a:rPr lang="en-US" sz="1800" b="0" dirty="0" smtClean="0">
                <a:solidFill>
                  <a:srgbClr val="0F5494"/>
                </a:solidFill>
              </a:rPr>
              <a:t>	projects </a:t>
            </a:r>
            <a:r>
              <a:rPr lang="en-US" sz="1800" b="0" dirty="0">
                <a:solidFill>
                  <a:srgbClr val="0F5494"/>
                </a:solidFill>
              </a:rPr>
              <a:t>will be collected in a living document that would be </a:t>
            </a:r>
            <a:r>
              <a:rPr lang="en-US" sz="1800" b="0" dirty="0" smtClean="0">
                <a:solidFill>
                  <a:srgbClr val="0F5494"/>
                </a:solidFill>
              </a:rPr>
              <a:t>	regularly updated</a:t>
            </a:r>
            <a:endParaRPr lang="en-US" sz="1800" b="0" dirty="0">
              <a:solidFill>
                <a:srgbClr val="0F5494"/>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79221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317500" y="1196975"/>
            <a:ext cx="8526463" cy="5040313"/>
          </a:xfrm>
          <a:prstGeom prst="rect">
            <a:avLst/>
          </a:prstGeom>
          <a:noFill/>
          <a:ln w="9525">
            <a:noFill/>
            <a:miter lim="800000"/>
            <a:headEnd/>
            <a:tailEnd/>
          </a:ln>
        </p:spPr>
        <p:txBody>
          <a:bodyPr lIns="87464" tIns="43015" rIns="87464" bIns="43015"/>
          <a:lstStyle/>
          <a:p>
            <a:pPr marL="309563" indent="-309563" defTabSz="825500">
              <a:buClr>
                <a:schemeClr val="tx1"/>
              </a:buClr>
              <a:buSzPct val="115000"/>
            </a:pPr>
            <a:r>
              <a:rPr lang="en-US" sz="2400" dirty="0" smtClean="0">
                <a:solidFill>
                  <a:srgbClr val="0F5494"/>
                </a:solidFill>
              </a:rPr>
              <a:t>Work items</a:t>
            </a:r>
          </a:p>
          <a:p>
            <a:pPr defTabSz="825500">
              <a:spcAft>
                <a:spcPct val="40000"/>
              </a:spcAft>
              <a:buClr>
                <a:srgbClr val="002060"/>
              </a:buClr>
              <a:buSzPct val="115000"/>
            </a:pPr>
            <a:endParaRPr lang="en-US" sz="2000" b="0" dirty="0">
              <a:solidFill>
                <a:srgbClr val="0F5494"/>
              </a:solidFill>
            </a:endParaRPr>
          </a:p>
          <a:p>
            <a:pPr marL="309563" indent="-309563" defTabSz="825500">
              <a:spcAft>
                <a:spcPct val="40000"/>
              </a:spcAft>
              <a:buClr>
                <a:srgbClr val="002060"/>
              </a:buClr>
              <a:buSzPct val="115000"/>
              <a:buFont typeface="Arial" charset="0"/>
              <a:buChar char="•"/>
            </a:pPr>
            <a:r>
              <a:rPr lang="en-US" sz="2000" b="0" dirty="0" smtClean="0">
                <a:solidFill>
                  <a:srgbClr val="0F5494"/>
                </a:solidFill>
              </a:rPr>
              <a:t>Networking </a:t>
            </a:r>
            <a:r>
              <a:rPr lang="en-US" sz="2000" b="0" dirty="0">
                <a:solidFill>
                  <a:srgbClr val="0F5494"/>
                </a:solidFill>
              </a:rPr>
              <a:t>and exchange of information with experts in the field of non-exhaust traffic related particle </a:t>
            </a:r>
            <a:r>
              <a:rPr lang="en-US" sz="2000" b="0" dirty="0" smtClean="0">
                <a:solidFill>
                  <a:srgbClr val="0F5494"/>
                </a:solidFill>
              </a:rPr>
              <a:t>emissions</a:t>
            </a:r>
          </a:p>
          <a:p>
            <a:pPr defTabSz="825500">
              <a:spcAft>
                <a:spcPct val="40000"/>
              </a:spcAft>
              <a:buClr>
                <a:srgbClr val="002060"/>
              </a:buClr>
              <a:buSzPct val="115000"/>
            </a:pPr>
            <a:r>
              <a:rPr lang="en-US" sz="1800" b="0" dirty="0" smtClean="0">
                <a:solidFill>
                  <a:srgbClr val="0F5494"/>
                </a:solidFill>
              </a:rPr>
              <a:t>	Objective</a:t>
            </a:r>
            <a:r>
              <a:rPr lang="en-US" sz="1800" b="0" dirty="0">
                <a:solidFill>
                  <a:srgbClr val="0F5494"/>
                </a:solidFill>
              </a:rPr>
              <a:t>: Promoting the exchange of information among the </a:t>
            </a:r>
            <a:r>
              <a:rPr lang="en-US" sz="1800" b="0" dirty="0" smtClean="0">
                <a:solidFill>
                  <a:srgbClr val="0F5494"/>
                </a:solidFill>
              </a:rPr>
              <a:t>	PMP </a:t>
            </a:r>
            <a:r>
              <a:rPr lang="en-US" sz="1800" b="0" dirty="0">
                <a:solidFill>
                  <a:srgbClr val="0F5494"/>
                </a:solidFill>
              </a:rPr>
              <a:t>group and the renowned experts in the field of non-exhaust </a:t>
            </a:r>
            <a:r>
              <a:rPr lang="en-US" sz="1800" b="0" dirty="0" smtClean="0">
                <a:solidFill>
                  <a:srgbClr val="0F5494"/>
                </a:solidFill>
              </a:rPr>
              <a:t>	traffic </a:t>
            </a:r>
            <a:r>
              <a:rPr lang="en-US" sz="1800" b="0" dirty="0">
                <a:solidFill>
                  <a:srgbClr val="0F5494"/>
                </a:solidFill>
              </a:rPr>
              <a:t>related emissions</a:t>
            </a:r>
            <a:r>
              <a:rPr lang="en-US" sz="1800" b="0" dirty="0" smtClean="0">
                <a:solidFill>
                  <a:srgbClr val="0F5494"/>
                </a:solidFill>
              </a:rPr>
              <a:t>.</a:t>
            </a:r>
          </a:p>
          <a:p>
            <a:pPr defTabSz="825500">
              <a:spcAft>
                <a:spcPct val="40000"/>
              </a:spcAft>
              <a:buClr>
                <a:srgbClr val="002060"/>
              </a:buClr>
              <a:buSzPct val="115000"/>
            </a:pPr>
            <a:endParaRPr lang="en-US" sz="2000" b="0" dirty="0" smtClean="0">
              <a:solidFill>
                <a:srgbClr val="0F5494"/>
              </a:solidFill>
            </a:endParaRPr>
          </a:p>
          <a:p>
            <a:pPr marL="309563" indent="-309563" defTabSz="825500">
              <a:spcAft>
                <a:spcPct val="40000"/>
              </a:spcAft>
              <a:buClr>
                <a:srgbClr val="002060"/>
              </a:buClr>
              <a:buSzPct val="115000"/>
              <a:buFont typeface="Arial" charset="0"/>
              <a:buChar char="•"/>
            </a:pPr>
            <a:r>
              <a:rPr lang="en-US" sz="2000" b="0" dirty="0" smtClean="0">
                <a:solidFill>
                  <a:srgbClr val="0F5494"/>
                </a:solidFill>
              </a:rPr>
              <a:t>Development </a:t>
            </a:r>
            <a:r>
              <a:rPr lang="en-US" sz="2000" b="0" dirty="0">
                <a:solidFill>
                  <a:srgbClr val="0F5494"/>
                </a:solidFill>
              </a:rPr>
              <a:t>of a set of recommended measurement techniques and sampling procedures</a:t>
            </a:r>
            <a:r>
              <a:rPr lang="en-US" sz="2000" b="0" dirty="0" smtClean="0">
                <a:solidFill>
                  <a:srgbClr val="0F5494"/>
                </a:solidFill>
              </a:rPr>
              <a:t>.</a:t>
            </a:r>
          </a:p>
          <a:p>
            <a:pPr lvl="1" defTabSz="825500">
              <a:spcAft>
                <a:spcPct val="40000"/>
              </a:spcAft>
              <a:buClr>
                <a:srgbClr val="002060"/>
              </a:buClr>
              <a:buSzPct val="115000"/>
            </a:pPr>
            <a:r>
              <a:rPr lang="en-US" sz="1800" b="0" dirty="0" smtClean="0">
                <a:solidFill>
                  <a:srgbClr val="0F5494"/>
                </a:solidFill>
              </a:rPr>
              <a:t>	The </a:t>
            </a:r>
            <a:r>
              <a:rPr lang="en-US" sz="1800" b="0" dirty="0">
                <a:solidFill>
                  <a:srgbClr val="0F5494"/>
                </a:solidFill>
              </a:rPr>
              <a:t>lack of standardized approaches in investigating the </a:t>
            </a:r>
            <a:r>
              <a:rPr lang="en-US" sz="1800" b="0" dirty="0" smtClean="0">
                <a:solidFill>
                  <a:srgbClr val="0F5494"/>
                </a:solidFill>
              </a:rPr>
              <a:t>	different </a:t>
            </a:r>
            <a:r>
              <a:rPr lang="en-US" sz="1800" b="0" dirty="0">
                <a:solidFill>
                  <a:srgbClr val="0F5494"/>
                </a:solidFill>
              </a:rPr>
              <a:t>aspects of non-exhaust traffic related particles has </a:t>
            </a:r>
            <a:r>
              <a:rPr lang="en-US" sz="1800" b="0" dirty="0" smtClean="0">
                <a:solidFill>
                  <a:srgbClr val="0F5494"/>
                </a:solidFill>
              </a:rPr>
              <a:t>	often </a:t>
            </a:r>
            <a:r>
              <a:rPr lang="en-US" sz="1800" b="0" dirty="0">
                <a:solidFill>
                  <a:srgbClr val="0F5494"/>
                </a:solidFill>
              </a:rPr>
              <a:t>led to inconsistent or even contrasting results. A set of </a:t>
            </a:r>
            <a:r>
              <a:rPr lang="en-US" sz="1800" b="0" dirty="0" smtClean="0">
                <a:solidFill>
                  <a:srgbClr val="0F5494"/>
                </a:solidFill>
              </a:rPr>
              <a:t>	recommended </a:t>
            </a:r>
            <a:r>
              <a:rPr lang="en-US" sz="1800" b="0" dirty="0">
                <a:solidFill>
                  <a:srgbClr val="0F5494"/>
                </a:solidFill>
              </a:rPr>
              <a:t>measurement and sampling procedures will be </a:t>
            </a:r>
            <a:r>
              <a:rPr lang="en-US" sz="1800" b="0" dirty="0" smtClean="0">
                <a:solidFill>
                  <a:srgbClr val="0F5494"/>
                </a:solidFill>
              </a:rPr>
              <a:t>	developed </a:t>
            </a:r>
            <a:r>
              <a:rPr lang="en-US" sz="1800" b="0" dirty="0">
                <a:solidFill>
                  <a:srgbClr val="0F5494"/>
                </a:solidFill>
              </a:rPr>
              <a:t>as a guideline for future studies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21270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317500" y="1196975"/>
            <a:ext cx="8526463" cy="5040313"/>
          </a:xfrm>
          <a:prstGeom prst="rect">
            <a:avLst/>
          </a:prstGeom>
          <a:noFill/>
          <a:ln w="9525">
            <a:noFill/>
            <a:miter lim="800000"/>
            <a:headEnd/>
            <a:tailEnd/>
          </a:ln>
        </p:spPr>
        <p:txBody>
          <a:bodyPr lIns="87464" tIns="43015" rIns="87464" bIns="43015"/>
          <a:lstStyle/>
          <a:p>
            <a:pPr marL="309563" indent="-309563" defTabSz="825500">
              <a:buClr>
                <a:schemeClr val="tx1"/>
              </a:buClr>
              <a:buSzPct val="115000"/>
            </a:pPr>
            <a:endParaRPr lang="en-US" sz="2400" dirty="0" smtClean="0">
              <a:solidFill>
                <a:srgbClr val="0F5494"/>
              </a:solidFill>
            </a:endParaRPr>
          </a:p>
          <a:p>
            <a:pPr marL="309563" indent="-309563" defTabSz="825500">
              <a:buClr>
                <a:schemeClr val="tx1"/>
              </a:buClr>
              <a:buSzPct val="115000"/>
            </a:pPr>
            <a:r>
              <a:rPr lang="en-US" sz="2400" dirty="0" smtClean="0">
                <a:solidFill>
                  <a:srgbClr val="0F5494"/>
                </a:solidFill>
              </a:rPr>
              <a:t>Next steps</a:t>
            </a:r>
          </a:p>
          <a:p>
            <a:pPr lvl="1" defTabSz="825500">
              <a:spcAft>
                <a:spcPct val="40000"/>
              </a:spcAft>
              <a:buClr>
                <a:srgbClr val="002060"/>
              </a:buClr>
              <a:buSzPct val="115000"/>
            </a:pPr>
            <a:endParaRPr lang="en-US" sz="2000" b="0" u="sng" dirty="0" smtClean="0">
              <a:solidFill>
                <a:srgbClr val="0F5494"/>
              </a:solidFill>
            </a:endParaRPr>
          </a:p>
          <a:p>
            <a:pPr lvl="1" defTabSz="825500">
              <a:spcAft>
                <a:spcPct val="40000"/>
              </a:spcAft>
              <a:buClr>
                <a:srgbClr val="002060"/>
              </a:buClr>
              <a:buSzPct val="115000"/>
            </a:pPr>
            <a:endParaRPr lang="en-US" sz="2000" b="0" u="sng" dirty="0" smtClean="0">
              <a:solidFill>
                <a:srgbClr val="0F5494"/>
              </a:solidFill>
            </a:endParaRPr>
          </a:p>
          <a:p>
            <a:pPr marL="800100" lvl="1" indent="-342900" defTabSz="825500">
              <a:spcAft>
                <a:spcPct val="40000"/>
              </a:spcAft>
              <a:buClr>
                <a:srgbClr val="002060"/>
              </a:buClr>
              <a:buSzPct val="115000"/>
              <a:buFont typeface="Arial" panose="020B0604020202020204" pitchFamily="34" charset="0"/>
              <a:buChar char="•"/>
            </a:pPr>
            <a:r>
              <a:rPr lang="en-US" sz="2400" b="0" dirty="0" smtClean="0">
                <a:solidFill>
                  <a:srgbClr val="0F5494"/>
                </a:solidFill>
              </a:rPr>
              <a:t>A </a:t>
            </a:r>
            <a:r>
              <a:rPr lang="en-US" sz="2400" b="0" dirty="0">
                <a:solidFill>
                  <a:srgbClr val="0F5494"/>
                </a:solidFill>
              </a:rPr>
              <a:t>face to face meeting is planned for September 2014 </a:t>
            </a:r>
          </a:p>
          <a:p>
            <a:pPr lvl="1" defTabSz="825500">
              <a:spcAft>
                <a:spcPct val="40000"/>
              </a:spcAft>
              <a:buClr>
                <a:srgbClr val="002060"/>
              </a:buClr>
              <a:buSzPct val="115000"/>
            </a:pPr>
            <a:endParaRPr lang="en-US" sz="2000" b="0" dirty="0">
              <a:solidFill>
                <a:srgbClr val="0F5494"/>
              </a:solidFill>
            </a:endParaRPr>
          </a:p>
          <a:p>
            <a:pPr lvl="1" defTabSz="825500">
              <a:spcAft>
                <a:spcPct val="40000"/>
              </a:spcAft>
              <a:buClr>
                <a:srgbClr val="002060"/>
              </a:buClr>
              <a:buSzPct val="115000"/>
            </a:pPr>
            <a:endParaRPr lang="en-US" sz="2000" b="0" dirty="0" smtClean="0">
              <a:solidFill>
                <a:srgbClr val="0F5494"/>
              </a:solidFill>
            </a:endParaRPr>
          </a:p>
          <a:p>
            <a:pPr marL="766763" lvl="1" indent="-309563" defTabSz="825500">
              <a:spcAft>
                <a:spcPct val="40000"/>
              </a:spcAft>
              <a:buClr>
                <a:srgbClr val="002060"/>
              </a:buClr>
              <a:buSzPct val="115000"/>
            </a:pPr>
            <a:endParaRPr lang="en-US" sz="2000" b="0" dirty="0">
              <a:solidFill>
                <a:srgbClr val="0F5494"/>
              </a:solidFill>
            </a:endParaRPr>
          </a:p>
          <a:p>
            <a:pPr marL="309563" indent="-309563" defTabSz="825500">
              <a:spcAft>
                <a:spcPct val="40000"/>
              </a:spcAft>
              <a:buClr>
                <a:srgbClr val="002060"/>
              </a:buClr>
              <a:buSzPct val="115000"/>
              <a:buFont typeface="Arial" charset="0"/>
              <a:buChar char="•"/>
            </a:pPr>
            <a:endParaRPr lang="en-US" sz="2000" b="0" dirty="0">
              <a:solidFill>
                <a:srgbClr val="0F5494"/>
              </a:solidFill>
            </a:endParaRPr>
          </a:p>
          <a:p>
            <a:pPr marL="309563" indent="-309563" defTabSz="825500">
              <a:spcAft>
                <a:spcPct val="40000"/>
              </a:spcAft>
              <a:buClr>
                <a:srgbClr val="002060"/>
              </a:buClr>
              <a:buSzPct val="115000"/>
            </a:pPr>
            <a:endParaRPr lang="en-US" sz="2000" b="0" dirty="0">
              <a:solidFill>
                <a:srgbClr val="0F5494"/>
              </a:solidFill>
            </a:endParaRPr>
          </a:p>
          <a:p>
            <a:pPr marL="309563" indent="-309563" defTabSz="825500">
              <a:spcAft>
                <a:spcPct val="40000"/>
              </a:spcAft>
              <a:buClr>
                <a:srgbClr val="002060"/>
              </a:buClr>
              <a:buSzPct val="115000"/>
              <a:buFont typeface="Arial" charset="0"/>
              <a:buChar char="•"/>
            </a:pPr>
            <a:endParaRPr lang="en-US" sz="2000" b="0" dirty="0">
              <a:solidFill>
                <a:srgbClr val="0F5494"/>
              </a:solidFill>
            </a:endParaRPr>
          </a:p>
          <a:p>
            <a:pPr marL="766763" lvl="1" indent="-309563" defTabSz="825500">
              <a:spcAft>
                <a:spcPct val="40000"/>
              </a:spcAft>
              <a:buClr>
                <a:srgbClr val="002060"/>
              </a:buClr>
              <a:buSzPct val="115000"/>
            </a:pPr>
            <a:endParaRPr lang="en-US" sz="2000" b="0" dirty="0">
              <a:solidFill>
                <a:srgbClr val="0F5494"/>
              </a:solidFill>
            </a:endParaRPr>
          </a:p>
          <a:p>
            <a:pPr marL="766763" lvl="1" indent="-309563" defTabSz="825500">
              <a:spcAft>
                <a:spcPct val="40000"/>
              </a:spcAft>
              <a:buClr>
                <a:srgbClr val="002060"/>
              </a:buClr>
              <a:buSzPct val="115000"/>
            </a:pPr>
            <a:endParaRPr lang="en-US" sz="2000" b="0" dirty="0">
              <a:solidFill>
                <a:srgbClr val="0F5494"/>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96354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317500" y="3164114"/>
            <a:ext cx="8526463" cy="1422400"/>
          </a:xfrm>
          <a:prstGeom prst="rect">
            <a:avLst/>
          </a:prstGeom>
          <a:noFill/>
          <a:ln w="9525">
            <a:noFill/>
            <a:miter lim="800000"/>
            <a:headEnd/>
            <a:tailEnd/>
          </a:ln>
        </p:spPr>
        <p:txBody>
          <a:bodyPr lIns="87464" tIns="43015" rIns="87464" bIns="43015"/>
          <a:lstStyle/>
          <a:p>
            <a:pPr marL="309563" indent="-309563" algn="ctr" defTabSz="825500">
              <a:buClr>
                <a:schemeClr val="tx1"/>
              </a:buClr>
              <a:buSzPct val="115000"/>
            </a:pPr>
            <a:r>
              <a:rPr lang="en-GB" sz="3600" dirty="0">
                <a:solidFill>
                  <a:srgbClr val="0F5494"/>
                </a:solidFill>
              </a:rPr>
              <a:t>E</a:t>
            </a:r>
            <a:r>
              <a:rPr lang="en-GB" sz="3600" dirty="0" smtClean="0">
                <a:solidFill>
                  <a:srgbClr val="0F5494"/>
                </a:solidFill>
              </a:rPr>
              <a:t>XHAUST EMISSIONS </a:t>
            </a:r>
            <a:endParaRPr lang="en-GB" sz="3600" dirty="0">
              <a:solidFill>
                <a:srgbClr val="0F5494"/>
              </a:solidFill>
            </a:endParaRPr>
          </a:p>
          <a:p>
            <a:pPr algn="ctr" defTabSz="825500">
              <a:spcAft>
                <a:spcPct val="40000"/>
              </a:spcAft>
              <a:buClr>
                <a:srgbClr val="002060"/>
              </a:buClr>
              <a:buSzPct val="115000"/>
            </a:pPr>
            <a:endParaRPr lang="en-US" sz="3600" b="0" dirty="0">
              <a:solidFill>
                <a:srgbClr val="0F5494"/>
              </a:solidFill>
            </a:endParaRPr>
          </a:p>
          <a:p>
            <a:pPr marL="766763" lvl="1" indent="-309563" algn="ctr" defTabSz="825500">
              <a:spcAft>
                <a:spcPct val="40000"/>
              </a:spcAft>
              <a:buClr>
                <a:srgbClr val="002060"/>
              </a:buClr>
              <a:buSzPct val="115000"/>
            </a:pPr>
            <a:endParaRPr lang="en-US" sz="3600" dirty="0">
              <a:solidFill>
                <a:srgbClr val="0F5494"/>
              </a:solidFill>
            </a:endParaRPr>
          </a:p>
          <a:p>
            <a:pPr marL="766763" lvl="1" indent="-309563" algn="ctr" defTabSz="825500">
              <a:spcAft>
                <a:spcPct val="40000"/>
              </a:spcAft>
              <a:buClr>
                <a:srgbClr val="002060"/>
              </a:buClr>
              <a:buSzPct val="115000"/>
            </a:pPr>
            <a:endParaRPr lang="en-US" sz="3600" dirty="0">
              <a:solidFill>
                <a:srgbClr val="0F5494"/>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25087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317500" y="1196975"/>
            <a:ext cx="8526463" cy="5040313"/>
          </a:xfrm>
          <a:prstGeom prst="rect">
            <a:avLst/>
          </a:prstGeom>
          <a:noFill/>
          <a:ln w="9525">
            <a:noFill/>
            <a:miter lim="800000"/>
            <a:headEnd/>
            <a:tailEnd/>
          </a:ln>
        </p:spPr>
        <p:txBody>
          <a:bodyPr lIns="87464" tIns="43015" rIns="87464" bIns="43015"/>
          <a:lstStyle/>
          <a:p>
            <a:pPr marL="309563" indent="-309563" defTabSz="825500">
              <a:buClr>
                <a:schemeClr val="tx1"/>
              </a:buClr>
              <a:buSzPct val="115000"/>
            </a:pPr>
            <a:r>
              <a:rPr lang="en-GB" sz="2800" dirty="0" smtClean="0">
                <a:solidFill>
                  <a:srgbClr val="0F5494"/>
                </a:solidFill>
              </a:rPr>
              <a:t>Progress report</a:t>
            </a:r>
            <a:endParaRPr lang="en-GB" sz="2800" dirty="0">
              <a:solidFill>
                <a:srgbClr val="0F5494"/>
              </a:solidFill>
            </a:endParaRPr>
          </a:p>
          <a:p>
            <a:pPr marL="309563" indent="-309563" defTabSz="825500">
              <a:spcAft>
                <a:spcPct val="40000"/>
              </a:spcAft>
              <a:buClr>
                <a:srgbClr val="002060"/>
              </a:buClr>
              <a:buSzPct val="115000"/>
              <a:buFont typeface="Arial" charset="0"/>
              <a:buChar char="•"/>
            </a:pPr>
            <a:endParaRPr lang="en-US" sz="2400" b="0" dirty="0" smtClean="0">
              <a:solidFill>
                <a:srgbClr val="0F5494"/>
              </a:solidFill>
            </a:endParaRPr>
          </a:p>
          <a:p>
            <a:pPr defTabSz="825500">
              <a:spcAft>
                <a:spcPct val="40000"/>
              </a:spcAft>
              <a:buClr>
                <a:srgbClr val="002060"/>
              </a:buClr>
              <a:buSzPct val="115000"/>
            </a:pPr>
            <a:r>
              <a:rPr lang="en-US" sz="2000" u="sng" dirty="0" smtClean="0">
                <a:solidFill>
                  <a:srgbClr val="0F5494"/>
                </a:solidFill>
              </a:rPr>
              <a:t>Sub-23 nm particles </a:t>
            </a:r>
          </a:p>
          <a:p>
            <a:pPr marL="309563" indent="-309563" defTabSz="825500">
              <a:spcAft>
                <a:spcPct val="40000"/>
              </a:spcAft>
              <a:buClr>
                <a:srgbClr val="002060"/>
              </a:buClr>
              <a:buSzPct val="115000"/>
              <a:buFont typeface="Arial" charset="0"/>
              <a:buChar char="•"/>
            </a:pPr>
            <a:r>
              <a:rPr lang="en-US" sz="2000" b="0" dirty="0" smtClean="0">
                <a:solidFill>
                  <a:srgbClr val="0F5494"/>
                </a:solidFill>
              </a:rPr>
              <a:t>JRC’s Report on sub-23 nm particles circulated among group members for comments</a:t>
            </a:r>
          </a:p>
          <a:p>
            <a:pPr marL="309563" indent="-309563" defTabSz="825500">
              <a:spcAft>
                <a:spcPct val="40000"/>
              </a:spcAft>
              <a:buClr>
                <a:srgbClr val="002060"/>
              </a:buClr>
              <a:buSzPct val="115000"/>
              <a:buFont typeface="Arial" charset="0"/>
              <a:buChar char="•"/>
            </a:pPr>
            <a:r>
              <a:rPr lang="en-US" sz="2000" b="0" dirty="0" smtClean="0">
                <a:solidFill>
                  <a:srgbClr val="0F5494"/>
                </a:solidFill>
              </a:rPr>
              <a:t>Main conclusions: There is no urgent need to reduce the cut-off size below 23 nm on the basis of the current knowledge and engine/</a:t>
            </a:r>
            <a:r>
              <a:rPr lang="en-US" sz="2000" b="0" dirty="0" err="1" smtClean="0">
                <a:solidFill>
                  <a:srgbClr val="0F5494"/>
                </a:solidFill>
              </a:rPr>
              <a:t>aftertreatment</a:t>
            </a:r>
            <a:r>
              <a:rPr lang="en-US" sz="2000" b="0" dirty="0" smtClean="0">
                <a:solidFill>
                  <a:srgbClr val="0F5494"/>
                </a:solidFill>
              </a:rPr>
              <a:t> technologies</a:t>
            </a:r>
          </a:p>
          <a:p>
            <a:pPr marL="309563" indent="-309563" defTabSz="825500">
              <a:spcAft>
                <a:spcPct val="40000"/>
              </a:spcAft>
              <a:buClr>
                <a:srgbClr val="002060"/>
              </a:buClr>
              <a:buSzPct val="115000"/>
              <a:buFont typeface="Arial" charset="0"/>
              <a:buChar char="•"/>
            </a:pPr>
            <a:r>
              <a:rPr lang="en-US" sz="2000" b="0" dirty="0" smtClean="0">
                <a:solidFill>
                  <a:srgbClr val="0F5494"/>
                </a:solidFill>
              </a:rPr>
              <a:t>The development of a robust procedure to measure particles down to 10 nm will continue in case of future needs (i.e. investigation of the influence of catalytic stripper properties on the measurement)</a:t>
            </a:r>
          </a:p>
          <a:p>
            <a:pPr marL="309563" indent="-309563" defTabSz="825500">
              <a:spcAft>
                <a:spcPct val="40000"/>
              </a:spcAft>
              <a:buClr>
                <a:srgbClr val="002060"/>
              </a:buClr>
              <a:buSzPct val="115000"/>
            </a:pPr>
            <a:endParaRPr lang="en-US" sz="2400" b="0" dirty="0">
              <a:solidFill>
                <a:srgbClr val="0F5494"/>
              </a:solidFill>
            </a:endParaRPr>
          </a:p>
          <a:p>
            <a:pPr marL="309563" indent="-309563" defTabSz="825500">
              <a:spcAft>
                <a:spcPct val="40000"/>
              </a:spcAft>
              <a:buClr>
                <a:srgbClr val="002060"/>
              </a:buClr>
              <a:buSzPct val="115000"/>
              <a:buFont typeface="Arial" charset="0"/>
              <a:buChar char="•"/>
            </a:pPr>
            <a:endParaRPr lang="en-US" sz="2400" b="0" dirty="0">
              <a:solidFill>
                <a:srgbClr val="0F5494"/>
              </a:solidFill>
            </a:endParaRPr>
          </a:p>
          <a:p>
            <a:pPr marL="766763" lvl="1" indent="-309563" defTabSz="825500">
              <a:spcAft>
                <a:spcPct val="40000"/>
              </a:spcAft>
              <a:buClr>
                <a:srgbClr val="002060"/>
              </a:buClr>
              <a:buSzPct val="115000"/>
            </a:pPr>
            <a:endParaRPr lang="en-US" sz="2400" dirty="0">
              <a:solidFill>
                <a:srgbClr val="0F5494"/>
              </a:solidFill>
            </a:endParaRPr>
          </a:p>
          <a:p>
            <a:pPr marL="766763" lvl="1" indent="-309563" defTabSz="825500">
              <a:spcAft>
                <a:spcPct val="40000"/>
              </a:spcAft>
              <a:buClr>
                <a:srgbClr val="002060"/>
              </a:buClr>
              <a:buSzPct val="115000"/>
            </a:pPr>
            <a:endParaRPr lang="en-US" sz="2400" dirty="0">
              <a:solidFill>
                <a:srgbClr val="0F5494"/>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7133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317500" y="1553029"/>
            <a:ext cx="8526463" cy="4684259"/>
          </a:xfrm>
          <a:prstGeom prst="rect">
            <a:avLst/>
          </a:prstGeom>
          <a:noFill/>
          <a:ln w="9525">
            <a:noFill/>
            <a:miter lim="800000"/>
            <a:headEnd/>
            <a:tailEnd/>
          </a:ln>
        </p:spPr>
        <p:txBody>
          <a:bodyPr lIns="87464" tIns="43015" rIns="87464" bIns="43015"/>
          <a:lstStyle/>
          <a:p>
            <a:pPr defTabSz="825500">
              <a:spcAft>
                <a:spcPct val="40000"/>
              </a:spcAft>
              <a:buClr>
                <a:srgbClr val="002060"/>
              </a:buClr>
              <a:buSzPct val="115000"/>
            </a:pPr>
            <a:r>
              <a:rPr lang="en-US" sz="2000" u="sng" dirty="0" smtClean="0">
                <a:solidFill>
                  <a:srgbClr val="0F5494"/>
                </a:solidFill>
              </a:rPr>
              <a:t>Measurement of particle emissions during regeneration </a:t>
            </a:r>
          </a:p>
          <a:p>
            <a:pPr marL="309563" indent="-309563" defTabSz="825500">
              <a:spcAft>
                <a:spcPct val="40000"/>
              </a:spcAft>
              <a:buClr>
                <a:srgbClr val="002060"/>
              </a:buClr>
              <a:buSzPct val="115000"/>
              <a:buFont typeface="Arial" charset="0"/>
              <a:buChar char="•"/>
            </a:pPr>
            <a:endParaRPr lang="en-US" sz="2000" b="0" dirty="0" smtClean="0">
              <a:solidFill>
                <a:srgbClr val="0F5494"/>
              </a:solidFill>
            </a:endParaRPr>
          </a:p>
          <a:p>
            <a:pPr marL="309563" indent="-309563" defTabSz="825500">
              <a:spcAft>
                <a:spcPct val="40000"/>
              </a:spcAft>
              <a:buClr>
                <a:srgbClr val="002060"/>
              </a:buClr>
              <a:buSzPct val="115000"/>
              <a:buFont typeface="Arial" charset="0"/>
              <a:buChar char="•"/>
            </a:pPr>
            <a:r>
              <a:rPr lang="en-US" sz="2000" b="0" dirty="0" smtClean="0">
                <a:solidFill>
                  <a:srgbClr val="0F5494"/>
                </a:solidFill>
              </a:rPr>
              <a:t>An overview of the issues potentially impacting </a:t>
            </a:r>
            <a:r>
              <a:rPr lang="en-US" sz="2000" b="0" dirty="0">
                <a:solidFill>
                  <a:srgbClr val="0F5494"/>
                </a:solidFill>
              </a:rPr>
              <a:t>the </a:t>
            </a:r>
            <a:r>
              <a:rPr lang="en-US" sz="2000" b="0" dirty="0" smtClean="0">
                <a:solidFill>
                  <a:srgbClr val="0F5494"/>
                </a:solidFill>
              </a:rPr>
              <a:t>measurement </a:t>
            </a:r>
            <a:r>
              <a:rPr lang="en-US" sz="2000" b="0" dirty="0">
                <a:solidFill>
                  <a:srgbClr val="0F5494"/>
                </a:solidFill>
              </a:rPr>
              <a:t>of PN during </a:t>
            </a:r>
            <a:r>
              <a:rPr lang="en-US" sz="2000" b="0" dirty="0" smtClean="0">
                <a:solidFill>
                  <a:srgbClr val="0F5494"/>
                </a:solidFill>
              </a:rPr>
              <a:t>regeneration </a:t>
            </a:r>
            <a:r>
              <a:rPr lang="en-US" sz="2000" b="0" dirty="0">
                <a:solidFill>
                  <a:srgbClr val="0F5494"/>
                </a:solidFill>
              </a:rPr>
              <a:t>of GPF and DPFs on </a:t>
            </a:r>
            <a:r>
              <a:rPr lang="en-US" sz="2000" b="0" dirty="0" smtClean="0">
                <a:solidFill>
                  <a:srgbClr val="0F5494"/>
                </a:solidFill>
              </a:rPr>
              <a:t>light-duty vehicles was presented and discussed in the last PMP meeting (30</a:t>
            </a:r>
            <a:r>
              <a:rPr lang="en-US" sz="2000" b="0" baseline="30000" dirty="0" smtClean="0">
                <a:solidFill>
                  <a:srgbClr val="0F5494"/>
                </a:solidFill>
              </a:rPr>
              <a:t>th</a:t>
            </a:r>
            <a:r>
              <a:rPr lang="en-US" sz="2000" b="0" dirty="0" smtClean="0">
                <a:solidFill>
                  <a:srgbClr val="0F5494"/>
                </a:solidFill>
              </a:rPr>
              <a:t> meeting, 3</a:t>
            </a:r>
            <a:r>
              <a:rPr lang="en-US" sz="2000" b="0" baseline="30000" dirty="0" smtClean="0">
                <a:solidFill>
                  <a:srgbClr val="0F5494"/>
                </a:solidFill>
              </a:rPr>
              <a:t>rd</a:t>
            </a:r>
            <a:r>
              <a:rPr lang="en-US" sz="2000" b="0" dirty="0" smtClean="0">
                <a:solidFill>
                  <a:srgbClr val="0F5494"/>
                </a:solidFill>
              </a:rPr>
              <a:t> -4</a:t>
            </a:r>
            <a:r>
              <a:rPr lang="en-US" sz="2000" b="0" baseline="30000" dirty="0" smtClean="0">
                <a:solidFill>
                  <a:srgbClr val="0F5494"/>
                </a:solidFill>
              </a:rPr>
              <a:t>th</a:t>
            </a:r>
            <a:r>
              <a:rPr lang="en-US" sz="2000" b="0" dirty="0" smtClean="0">
                <a:solidFill>
                  <a:srgbClr val="0F5494"/>
                </a:solidFill>
              </a:rPr>
              <a:t> </a:t>
            </a:r>
            <a:r>
              <a:rPr lang="en-US" sz="2000" b="0" dirty="0" err="1" smtClean="0">
                <a:solidFill>
                  <a:srgbClr val="0F5494"/>
                </a:solidFill>
              </a:rPr>
              <a:t>April,Brussels</a:t>
            </a:r>
            <a:r>
              <a:rPr lang="en-US" sz="2000" b="0" dirty="0" smtClean="0">
                <a:solidFill>
                  <a:srgbClr val="0F5494"/>
                </a:solidFill>
              </a:rPr>
              <a:t>)</a:t>
            </a:r>
            <a:endParaRPr lang="en-US" sz="2000" b="0" dirty="0">
              <a:solidFill>
                <a:srgbClr val="0F5494"/>
              </a:solidFill>
            </a:endParaRPr>
          </a:p>
          <a:p>
            <a:pPr marL="309563" indent="-309563" defTabSz="825500">
              <a:spcAft>
                <a:spcPct val="40000"/>
              </a:spcAft>
              <a:buClr>
                <a:srgbClr val="002060"/>
              </a:buClr>
              <a:buSzPct val="115000"/>
              <a:buFont typeface="Arial" charset="0"/>
              <a:buChar char="•"/>
            </a:pPr>
            <a:r>
              <a:rPr lang="en-US" sz="2000" b="0" dirty="0" smtClean="0">
                <a:solidFill>
                  <a:srgbClr val="0F5494"/>
                </a:solidFill>
              </a:rPr>
              <a:t>A work plan to investigate the open issues has been circulated for comments</a:t>
            </a:r>
          </a:p>
          <a:p>
            <a:pPr marL="309563" indent="-309563" defTabSz="825500">
              <a:spcAft>
                <a:spcPct val="40000"/>
              </a:spcAft>
              <a:buClr>
                <a:srgbClr val="002060"/>
              </a:buClr>
              <a:buSzPct val="115000"/>
              <a:buFont typeface="Arial" charset="0"/>
              <a:buChar char="•"/>
            </a:pPr>
            <a:r>
              <a:rPr lang="en-US" sz="2000" b="0" dirty="0" smtClean="0">
                <a:solidFill>
                  <a:srgbClr val="0F5494"/>
                </a:solidFill>
              </a:rPr>
              <a:t>These documents are available in the PMP informal group section on the UNECE website</a:t>
            </a:r>
          </a:p>
          <a:p>
            <a:pPr defTabSz="825500">
              <a:spcAft>
                <a:spcPct val="40000"/>
              </a:spcAft>
              <a:buClr>
                <a:srgbClr val="002060"/>
              </a:buClr>
              <a:buSzPct val="115000"/>
            </a:pPr>
            <a:endParaRPr lang="en-US" sz="2000" u="sng" dirty="0" smtClean="0">
              <a:solidFill>
                <a:srgbClr val="0F5494"/>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50651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317500" y="1196975"/>
            <a:ext cx="8526463" cy="5040313"/>
          </a:xfrm>
          <a:prstGeom prst="rect">
            <a:avLst/>
          </a:prstGeom>
          <a:noFill/>
          <a:ln w="9525">
            <a:noFill/>
            <a:miter lim="800000"/>
            <a:headEnd/>
            <a:tailEnd/>
          </a:ln>
        </p:spPr>
        <p:txBody>
          <a:bodyPr lIns="87464" tIns="43015" rIns="87464" bIns="43015"/>
          <a:lstStyle/>
          <a:p>
            <a:pPr marL="309563" indent="-309563" defTabSz="825500">
              <a:spcAft>
                <a:spcPct val="40000"/>
              </a:spcAft>
              <a:buClr>
                <a:srgbClr val="002060"/>
              </a:buClr>
              <a:buSzPct val="115000"/>
              <a:buFont typeface="Arial" charset="0"/>
              <a:buChar char="•"/>
            </a:pPr>
            <a:endParaRPr lang="en-US" sz="2000" u="sng" dirty="0" smtClean="0">
              <a:solidFill>
                <a:srgbClr val="0F5494"/>
              </a:solidFill>
            </a:endParaRPr>
          </a:p>
          <a:p>
            <a:pPr defTabSz="825500">
              <a:spcAft>
                <a:spcPct val="40000"/>
              </a:spcAft>
              <a:buClr>
                <a:srgbClr val="002060"/>
              </a:buClr>
              <a:buSzPct val="115000"/>
            </a:pPr>
            <a:r>
              <a:rPr lang="en-US" sz="2000" u="sng" dirty="0" smtClean="0">
                <a:solidFill>
                  <a:srgbClr val="0F5494"/>
                </a:solidFill>
              </a:rPr>
              <a:t>Measurement </a:t>
            </a:r>
            <a:r>
              <a:rPr lang="en-US" sz="2000" u="sng" dirty="0">
                <a:solidFill>
                  <a:srgbClr val="0F5494"/>
                </a:solidFill>
              </a:rPr>
              <a:t>of particle emissions </a:t>
            </a:r>
            <a:r>
              <a:rPr lang="en-US" sz="2000" u="sng" dirty="0" smtClean="0">
                <a:solidFill>
                  <a:srgbClr val="0F5494"/>
                </a:solidFill>
              </a:rPr>
              <a:t>from NRMM </a:t>
            </a:r>
            <a:r>
              <a:rPr lang="en-US" sz="2000" b="0" dirty="0" smtClean="0">
                <a:solidFill>
                  <a:srgbClr val="0F5494"/>
                </a:solidFill>
              </a:rPr>
              <a:t> </a:t>
            </a:r>
          </a:p>
          <a:p>
            <a:pPr marL="309563" indent="-309563" defTabSz="825500">
              <a:spcAft>
                <a:spcPct val="40000"/>
              </a:spcAft>
              <a:buClr>
                <a:srgbClr val="002060"/>
              </a:buClr>
              <a:buSzPct val="115000"/>
              <a:buFont typeface="Arial" charset="0"/>
              <a:buChar char="•"/>
            </a:pPr>
            <a:r>
              <a:rPr lang="en-US" sz="2000" b="0" dirty="0" smtClean="0">
                <a:solidFill>
                  <a:srgbClr val="0F5494"/>
                </a:solidFill>
              </a:rPr>
              <a:t>An overview of potential issues related </a:t>
            </a:r>
            <a:r>
              <a:rPr lang="en-US" sz="2000" b="0" dirty="0">
                <a:solidFill>
                  <a:srgbClr val="0F5494"/>
                </a:solidFill>
              </a:rPr>
              <a:t>to the </a:t>
            </a:r>
            <a:r>
              <a:rPr lang="en-US" sz="2000" b="0" dirty="0" smtClean="0">
                <a:solidFill>
                  <a:srgbClr val="0F5494"/>
                </a:solidFill>
              </a:rPr>
              <a:t>measurement of PN of NRMM was presented and discussed in the last PMP meeting (document available in the PMP section of the UNECE GRPE website) </a:t>
            </a:r>
          </a:p>
          <a:p>
            <a:pPr marL="309563" indent="-309563" defTabSz="825500">
              <a:spcAft>
                <a:spcPct val="40000"/>
              </a:spcAft>
              <a:buClr>
                <a:srgbClr val="002060"/>
              </a:buClr>
              <a:buSzPct val="115000"/>
              <a:buFont typeface="Arial" charset="0"/>
              <a:buChar char="•"/>
            </a:pPr>
            <a:r>
              <a:rPr lang="en-US" sz="2000" b="0" dirty="0" smtClean="0">
                <a:solidFill>
                  <a:srgbClr val="0F5494"/>
                </a:solidFill>
              </a:rPr>
              <a:t>A guidance for the testing and measurement of PN from NRMM has been prepared and just circulated to the group for comments </a:t>
            </a:r>
          </a:p>
          <a:p>
            <a:pPr marL="309563" indent="-309563" defTabSz="825500">
              <a:spcAft>
                <a:spcPct val="40000"/>
              </a:spcAft>
              <a:buClr>
                <a:srgbClr val="002060"/>
              </a:buClr>
              <a:buSzPct val="115000"/>
            </a:pPr>
            <a:endParaRPr lang="en-US" sz="2400" b="0" dirty="0">
              <a:solidFill>
                <a:srgbClr val="0F5494"/>
              </a:solidFill>
            </a:endParaRPr>
          </a:p>
          <a:p>
            <a:pPr marL="309563" indent="-309563" defTabSz="825500">
              <a:spcAft>
                <a:spcPct val="40000"/>
              </a:spcAft>
              <a:buClr>
                <a:srgbClr val="002060"/>
              </a:buClr>
              <a:buSzPct val="115000"/>
              <a:buFont typeface="Arial" charset="0"/>
              <a:buChar char="•"/>
            </a:pPr>
            <a:endParaRPr lang="en-US" sz="2400" b="0" dirty="0">
              <a:solidFill>
                <a:srgbClr val="0F5494"/>
              </a:solidFill>
            </a:endParaRPr>
          </a:p>
          <a:p>
            <a:pPr marL="766763" lvl="1" indent="-309563" defTabSz="825500">
              <a:spcAft>
                <a:spcPct val="40000"/>
              </a:spcAft>
              <a:buClr>
                <a:srgbClr val="002060"/>
              </a:buClr>
              <a:buSzPct val="115000"/>
            </a:pPr>
            <a:endParaRPr lang="en-US" sz="2400" dirty="0">
              <a:solidFill>
                <a:srgbClr val="0F5494"/>
              </a:solidFill>
            </a:endParaRPr>
          </a:p>
          <a:p>
            <a:pPr marL="766763" lvl="1" indent="-309563" defTabSz="825500">
              <a:spcAft>
                <a:spcPct val="40000"/>
              </a:spcAft>
              <a:buClr>
                <a:srgbClr val="002060"/>
              </a:buClr>
              <a:buSzPct val="115000"/>
            </a:pPr>
            <a:endParaRPr lang="en-US" sz="2400" dirty="0">
              <a:solidFill>
                <a:srgbClr val="0F5494"/>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98468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317500" y="3164114"/>
            <a:ext cx="8526463" cy="1422400"/>
          </a:xfrm>
          <a:prstGeom prst="rect">
            <a:avLst/>
          </a:prstGeom>
          <a:noFill/>
          <a:ln w="9525">
            <a:noFill/>
            <a:miter lim="800000"/>
            <a:headEnd/>
            <a:tailEnd/>
          </a:ln>
        </p:spPr>
        <p:txBody>
          <a:bodyPr lIns="87464" tIns="43015" rIns="87464" bIns="43015"/>
          <a:lstStyle/>
          <a:p>
            <a:pPr marL="309563" indent="-309563" algn="ctr" defTabSz="825500">
              <a:buClr>
                <a:schemeClr val="tx1"/>
              </a:buClr>
              <a:buSzPct val="115000"/>
            </a:pPr>
            <a:r>
              <a:rPr lang="en-GB" sz="3600" dirty="0" smtClean="0">
                <a:solidFill>
                  <a:srgbClr val="0F5494"/>
                </a:solidFill>
              </a:rPr>
              <a:t>NON-EXHAUST EMISSIONS </a:t>
            </a:r>
            <a:endParaRPr lang="en-GB" sz="3600" dirty="0">
              <a:solidFill>
                <a:srgbClr val="0F5494"/>
              </a:solidFill>
            </a:endParaRPr>
          </a:p>
          <a:p>
            <a:pPr algn="ctr" defTabSz="825500">
              <a:spcAft>
                <a:spcPct val="40000"/>
              </a:spcAft>
              <a:buClr>
                <a:srgbClr val="002060"/>
              </a:buClr>
              <a:buSzPct val="115000"/>
            </a:pPr>
            <a:endParaRPr lang="en-US" sz="3600" b="0" dirty="0">
              <a:solidFill>
                <a:srgbClr val="0F5494"/>
              </a:solidFill>
            </a:endParaRPr>
          </a:p>
          <a:p>
            <a:pPr marL="766763" lvl="1" indent="-309563" algn="ctr" defTabSz="825500">
              <a:spcAft>
                <a:spcPct val="40000"/>
              </a:spcAft>
              <a:buClr>
                <a:srgbClr val="002060"/>
              </a:buClr>
              <a:buSzPct val="115000"/>
            </a:pPr>
            <a:endParaRPr lang="en-US" sz="3600" dirty="0">
              <a:solidFill>
                <a:srgbClr val="0F5494"/>
              </a:solidFill>
            </a:endParaRPr>
          </a:p>
          <a:p>
            <a:pPr marL="766763" lvl="1" indent="-309563" algn="ctr" defTabSz="825500">
              <a:spcAft>
                <a:spcPct val="40000"/>
              </a:spcAft>
              <a:buClr>
                <a:srgbClr val="002060"/>
              </a:buClr>
              <a:buSzPct val="115000"/>
            </a:pPr>
            <a:endParaRPr lang="en-US" sz="3600" dirty="0">
              <a:solidFill>
                <a:srgbClr val="0F5494"/>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553875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317500" y="1196975"/>
            <a:ext cx="8526463" cy="5040313"/>
          </a:xfrm>
          <a:prstGeom prst="rect">
            <a:avLst/>
          </a:prstGeom>
          <a:noFill/>
          <a:ln w="9525">
            <a:noFill/>
            <a:miter lim="800000"/>
            <a:headEnd/>
            <a:tailEnd/>
          </a:ln>
        </p:spPr>
        <p:txBody>
          <a:bodyPr lIns="87464" tIns="43015" rIns="87464" bIns="43015"/>
          <a:lstStyle/>
          <a:p>
            <a:pPr marL="309563" indent="-309563" defTabSz="825500">
              <a:buClr>
                <a:schemeClr val="tx1"/>
              </a:buClr>
              <a:buSzPct val="115000"/>
            </a:pPr>
            <a:r>
              <a:rPr lang="en-GB" sz="2400" dirty="0" smtClean="0">
                <a:solidFill>
                  <a:srgbClr val="0F5494"/>
                </a:solidFill>
              </a:rPr>
              <a:t>GRPE meeting of January 2014</a:t>
            </a:r>
            <a:endParaRPr lang="en-GB" sz="2400" dirty="0">
              <a:solidFill>
                <a:srgbClr val="0F5494"/>
              </a:solidFill>
            </a:endParaRPr>
          </a:p>
          <a:p>
            <a:pPr marL="309563" indent="-309563" defTabSz="825500">
              <a:spcAft>
                <a:spcPct val="40000"/>
              </a:spcAft>
              <a:buClr>
                <a:srgbClr val="002060"/>
              </a:buClr>
              <a:buSzPct val="115000"/>
              <a:buFont typeface="Arial" charset="0"/>
              <a:buChar char="•"/>
            </a:pPr>
            <a:endParaRPr lang="en-US" sz="2400" b="0" dirty="0" smtClean="0">
              <a:solidFill>
                <a:srgbClr val="0F5494"/>
              </a:solidFill>
            </a:endParaRPr>
          </a:p>
          <a:p>
            <a:pPr marL="309563" indent="-309563" defTabSz="825500">
              <a:spcAft>
                <a:spcPct val="40000"/>
              </a:spcAft>
              <a:buClr>
                <a:srgbClr val="002060"/>
              </a:buClr>
              <a:buSzPct val="115000"/>
              <a:buFont typeface="Arial" charset="0"/>
              <a:buChar char="•"/>
            </a:pPr>
            <a:r>
              <a:rPr lang="en-US" sz="2000" b="0" dirty="0" smtClean="0">
                <a:solidFill>
                  <a:srgbClr val="0F5494"/>
                </a:solidFill>
              </a:rPr>
              <a:t>Following </a:t>
            </a:r>
            <a:r>
              <a:rPr lang="en-US" sz="2000" b="0" dirty="0">
                <a:solidFill>
                  <a:srgbClr val="0F5494"/>
                </a:solidFill>
              </a:rPr>
              <a:t>the submission of informal documents by the Russian Federation, WP.29 also agreed with the GRPE decision to assign the follow-up of the issues concerning the emissions of particles from </a:t>
            </a:r>
            <a:r>
              <a:rPr lang="en-US" sz="2000" b="0" dirty="0" err="1">
                <a:solidFill>
                  <a:srgbClr val="0F5494"/>
                </a:solidFill>
              </a:rPr>
              <a:t>tyre</a:t>
            </a:r>
            <a:r>
              <a:rPr lang="en-US" sz="2000" b="0" dirty="0">
                <a:solidFill>
                  <a:srgbClr val="0F5494"/>
                </a:solidFill>
              </a:rPr>
              <a:t> and brake wear to the PMP informal working group</a:t>
            </a:r>
            <a:r>
              <a:rPr lang="en-US" sz="2000" b="0" dirty="0" smtClean="0">
                <a:solidFill>
                  <a:srgbClr val="0F5494"/>
                </a:solidFill>
              </a:rPr>
              <a:t>.</a:t>
            </a:r>
          </a:p>
          <a:p>
            <a:pPr marL="309563" indent="-309563" defTabSz="825500">
              <a:spcAft>
                <a:spcPct val="40000"/>
              </a:spcAft>
              <a:buClr>
                <a:srgbClr val="002060"/>
              </a:buClr>
              <a:buSzPct val="115000"/>
              <a:buFont typeface="Arial" charset="0"/>
              <a:buChar char="•"/>
            </a:pPr>
            <a:endParaRPr lang="en-US" sz="2000" b="0" dirty="0" smtClean="0">
              <a:solidFill>
                <a:srgbClr val="0F5494"/>
              </a:solidFill>
            </a:endParaRPr>
          </a:p>
          <a:p>
            <a:pPr marL="309563" indent="-309563" defTabSz="825500">
              <a:spcAft>
                <a:spcPct val="40000"/>
              </a:spcAft>
              <a:buClr>
                <a:srgbClr val="002060"/>
              </a:buClr>
              <a:buSzPct val="115000"/>
              <a:buFont typeface="Arial" charset="0"/>
              <a:buChar char="•"/>
            </a:pPr>
            <a:r>
              <a:rPr lang="en-US" sz="2000" b="0" dirty="0">
                <a:solidFill>
                  <a:srgbClr val="0F5494"/>
                </a:solidFill>
              </a:rPr>
              <a:t>GRPE acknowledged the information provided by the PMP informal working group and the Russian Federation and requested the PMP group to propose in the June 2014 session of GRPE a possible roadmap on how to proceed further with the issue of particles from </a:t>
            </a:r>
            <a:r>
              <a:rPr lang="en-US" sz="2000" b="0" dirty="0" err="1">
                <a:solidFill>
                  <a:srgbClr val="0F5494"/>
                </a:solidFill>
              </a:rPr>
              <a:t>tyre</a:t>
            </a:r>
            <a:r>
              <a:rPr lang="en-US" sz="2000" b="0" dirty="0">
                <a:solidFill>
                  <a:srgbClr val="0F5494"/>
                </a:solidFill>
              </a:rPr>
              <a:t> and brake wear.</a:t>
            </a:r>
            <a:endParaRPr lang="en-US" sz="2000" b="0" dirty="0" smtClean="0">
              <a:solidFill>
                <a:srgbClr val="0F5494"/>
              </a:solidFill>
            </a:endParaRPr>
          </a:p>
          <a:p>
            <a:pPr marL="309563" indent="-309563" defTabSz="825500">
              <a:spcAft>
                <a:spcPct val="40000"/>
              </a:spcAft>
              <a:buClr>
                <a:srgbClr val="002060"/>
              </a:buClr>
              <a:buSzPct val="115000"/>
            </a:pPr>
            <a:endParaRPr lang="en-US" sz="2400" b="0" dirty="0">
              <a:solidFill>
                <a:srgbClr val="0F5494"/>
              </a:solidFill>
            </a:endParaRPr>
          </a:p>
          <a:p>
            <a:pPr marL="309563" indent="-309563" defTabSz="825500">
              <a:spcAft>
                <a:spcPct val="40000"/>
              </a:spcAft>
              <a:buClr>
                <a:srgbClr val="002060"/>
              </a:buClr>
              <a:buSzPct val="115000"/>
              <a:buFont typeface="Arial" charset="0"/>
              <a:buChar char="•"/>
            </a:pPr>
            <a:endParaRPr lang="en-US" sz="2400" b="0" dirty="0">
              <a:solidFill>
                <a:srgbClr val="0F5494"/>
              </a:solidFill>
            </a:endParaRPr>
          </a:p>
          <a:p>
            <a:pPr marL="766763" lvl="1" indent="-309563" defTabSz="825500">
              <a:spcAft>
                <a:spcPct val="40000"/>
              </a:spcAft>
              <a:buClr>
                <a:srgbClr val="002060"/>
              </a:buClr>
              <a:buSzPct val="115000"/>
            </a:pPr>
            <a:endParaRPr lang="en-US" sz="2400" dirty="0">
              <a:solidFill>
                <a:srgbClr val="0F5494"/>
              </a:solidFill>
            </a:endParaRPr>
          </a:p>
          <a:p>
            <a:pPr marL="766763" lvl="1" indent="-309563" defTabSz="825500">
              <a:spcAft>
                <a:spcPct val="40000"/>
              </a:spcAft>
              <a:buClr>
                <a:srgbClr val="002060"/>
              </a:buClr>
              <a:buSzPct val="115000"/>
            </a:pPr>
            <a:endParaRPr lang="en-US" sz="2400" dirty="0">
              <a:solidFill>
                <a:srgbClr val="0F5494"/>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82464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317500" y="1393371"/>
            <a:ext cx="8526463" cy="4843917"/>
          </a:xfrm>
          <a:prstGeom prst="rect">
            <a:avLst/>
          </a:prstGeom>
          <a:noFill/>
          <a:ln w="9525">
            <a:noFill/>
            <a:miter lim="800000"/>
            <a:headEnd/>
            <a:tailEnd/>
          </a:ln>
        </p:spPr>
        <p:txBody>
          <a:bodyPr lIns="87464" tIns="43015" rIns="87464" bIns="43015"/>
          <a:lstStyle/>
          <a:p>
            <a:pPr marL="309563" indent="-309563" defTabSz="825500">
              <a:buClr>
                <a:schemeClr val="tx1"/>
              </a:buClr>
              <a:buSzPct val="115000"/>
            </a:pPr>
            <a:r>
              <a:rPr lang="en-GB" sz="2400" dirty="0" smtClean="0">
                <a:solidFill>
                  <a:srgbClr val="0F5494"/>
                </a:solidFill>
              </a:rPr>
              <a:t>Terms of Reference (</a:t>
            </a:r>
            <a:r>
              <a:rPr lang="en-GB" sz="2400" dirty="0" err="1" smtClean="0">
                <a:solidFill>
                  <a:srgbClr val="0F5494"/>
                </a:solidFill>
              </a:rPr>
              <a:t>ToR</a:t>
            </a:r>
            <a:r>
              <a:rPr lang="en-GB" sz="2400" dirty="0" smtClean="0">
                <a:solidFill>
                  <a:srgbClr val="0F5494"/>
                </a:solidFill>
              </a:rPr>
              <a:t>) of PMP</a:t>
            </a:r>
            <a:endParaRPr lang="en-GB" sz="2400" dirty="0">
              <a:solidFill>
                <a:srgbClr val="0F5494"/>
              </a:solidFill>
            </a:endParaRPr>
          </a:p>
          <a:p>
            <a:pPr marL="309563" indent="-309563" defTabSz="825500">
              <a:spcAft>
                <a:spcPct val="40000"/>
              </a:spcAft>
              <a:buClr>
                <a:srgbClr val="002060"/>
              </a:buClr>
              <a:buSzPct val="115000"/>
              <a:buFont typeface="Arial" charset="0"/>
              <a:buChar char="•"/>
            </a:pPr>
            <a:endParaRPr lang="en-US" sz="2400" b="0" dirty="0" smtClean="0">
              <a:solidFill>
                <a:srgbClr val="0F5494"/>
              </a:solidFill>
            </a:endParaRPr>
          </a:p>
          <a:p>
            <a:pPr marL="309563" indent="-309563" defTabSz="825500">
              <a:spcAft>
                <a:spcPct val="40000"/>
              </a:spcAft>
              <a:buClr>
                <a:srgbClr val="002060"/>
              </a:buClr>
              <a:buSzPct val="115000"/>
              <a:buFont typeface="Arial" charset="0"/>
              <a:buChar char="•"/>
            </a:pPr>
            <a:r>
              <a:rPr lang="en-US" sz="2000" b="0" dirty="0" smtClean="0">
                <a:solidFill>
                  <a:srgbClr val="0F5494"/>
                </a:solidFill>
              </a:rPr>
              <a:t>A prolongation and extension of the mandate of the group, in relation to the development and validation of new test procedures, should be considered in due time by GRPE (e.g. in relation to PN measurement systems compatible with PEMS, </a:t>
            </a:r>
            <a:r>
              <a:rPr lang="en-US" sz="2000" b="0" dirty="0" err="1" smtClean="0">
                <a:solidFill>
                  <a:srgbClr val="0F5494"/>
                </a:solidFill>
              </a:rPr>
              <a:t>tyre</a:t>
            </a:r>
            <a:r>
              <a:rPr lang="en-US" sz="2000" b="0" dirty="0" smtClean="0">
                <a:solidFill>
                  <a:srgbClr val="0F5494"/>
                </a:solidFill>
              </a:rPr>
              <a:t> / brake wear,…)</a:t>
            </a:r>
          </a:p>
          <a:p>
            <a:pPr lvl="1" defTabSz="825500">
              <a:spcAft>
                <a:spcPct val="40000"/>
              </a:spcAft>
              <a:buClr>
                <a:srgbClr val="002060"/>
              </a:buClr>
              <a:buSzPct val="115000"/>
            </a:pPr>
            <a:r>
              <a:rPr lang="en-US" sz="2000" b="0" dirty="0" smtClean="0">
                <a:solidFill>
                  <a:srgbClr val="0F5494"/>
                </a:solidFill>
              </a:rPr>
              <a:t> </a:t>
            </a:r>
          </a:p>
          <a:p>
            <a:pPr marL="766763" lvl="1" indent="-309563" defTabSz="825500">
              <a:spcAft>
                <a:spcPct val="40000"/>
              </a:spcAft>
              <a:buClr>
                <a:srgbClr val="002060"/>
              </a:buClr>
              <a:buSzPct val="115000"/>
            </a:pPr>
            <a:endParaRPr lang="en-US" sz="2400" b="0" dirty="0" smtClean="0">
              <a:solidFill>
                <a:srgbClr val="0F5494"/>
              </a:solidFill>
            </a:endParaRPr>
          </a:p>
          <a:p>
            <a:pPr marL="309563" indent="-309563" defTabSz="825500">
              <a:spcAft>
                <a:spcPct val="40000"/>
              </a:spcAft>
              <a:buClr>
                <a:srgbClr val="002060"/>
              </a:buClr>
              <a:buSzPct val="115000"/>
              <a:buFont typeface="Arial" charset="0"/>
              <a:buChar char="•"/>
            </a:pPr>
            <a:endParaRPr lang="en-US" sz="2400" b="0" dirty="0" smtClean="0">
              <a:solidFill>
                <a:srgbClr val="0F5494"/>
              </a:solidFill>
            </a:endParaRPr>
          </a:p>
          <a:p>
            <a:pPr marL="309563" indent="-309563" defTabSz="825500">
              <a:spcAft>
                <a:spcPct val="40000"/>
              </a:spcAft>
              <a:buClr>
                <a:srgbClr val="002060"/>
              </a:buClr>
              <a:buSzPct val="115000"/>
            </a:pPr>
            <a:endParaRPr lang="en-US" sz="2400" b="0" dirty="0">
              <a:solidFill>
                <a:srgbClr val="0F5494"/>
              </a:solidFill>
            </a:endParaRPr>
          </a:p>
          <a:p>
            <a:pPr marL="309563" indent="-309563" defTabSz="825500">
              <a:spcAft>
                <a:spcPct val="40000"/>
              </a:spcAft>
              <a:buClr>
                <a:srgbClr val="002060"/>
              </a:buClr>
              <a:buSzPct val="115000"/>
              <a:buFont typeface="Arial" charset="0"/>
              <a:buChar char="•"/>
            </a:pPr>
            <a:endParaRPr lang="en-US" sz="2400" b="0" dirty="0">
              <a:solidFill>
                <a:srgbClr val="0F5494"/>
              </a:solidFill>
            </a:endParaRPr>
          </a:p>
          <a:p>
            <a:pPr marL="766763" lvl="1" indent="-309563" defTabSz="825500">
              <a:spcAft>
                <a:spcPct val="40000"/>
              </a:spcAft>
              <a:buClr>
                <a:srgbClr val="002060"/>
              </a:buClr>
              <a:buSzPct val="115000"/>
            </a:pPr>
            <a:endParaRPr lang="en-US" sz="2400" dirty="0">
              <a:solidFill>
                <a:srgbClr val="0F5494"/>
              </a:solidFill>
            </a:endParaRPr>
          </a:p>
          <a:p>
            <a:pPr marL="766763" lvl="1" indent="-309563" defTabSz="825500">
              <a:spcAft>
                <a:spcPct val="40000"/>
              </a:spcAft>
              <a:buClr>
                <a:srgbClr val="002060"/>
              </a:buClr>
              <a:buSzPct val="115000"/>
            </a:pPr>
            <a:endParaRPr lang="en-US" sz="2400" dirty="0">
              <a:solidFill>
                <a:srgbClr val="0F5494"/>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50431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317500" y="1196975"/>
            <a:ext cx="8526463" cy="5040313"/>
          </a:xfrm>
          <a:prstGeom prst="rect">
            <a:avLst/>
          </a:prstGeom>
          <a:noFill/>
          <a:ln w="9525">
            <a:noFill/>
            <a:miter lim="800000"/>
            <a:headEnd/>
            <a:tailEnd/>
          </a:ln>
        </p:spPr>
        <p:txBody>
          <a:bodyPr lIns="87464" tIns="43015" rIns="87464" bIns="43015"/>
          <a:lstStyle/>
          <a:p>
            <a:pPr marL="309563" indent="-309563" defTabSz="825500">
              <a:buClr>
                <a:schemeClr val="tx1"/>
              </a:buClr>
              <a:buSzPct val="115000"/>
            </a:pPr>
            <a:r>
              <a:rPr lang="en-GB" sz="2400" dirty="0" smtClean="0">
                <a:solidFill>
                  <a:srgbClr val="0F5494"/>
                </a:solidFill>
              </a:rPr>
              <a:t>Introduction</a:t>
            </a:r>
            <a:endParaRPr lang="en-GB" sz="2400" dirty="0">
              <a:solidFill>
                <a:srgbClr val="0F5494"/>
              </a:solidFill>
            </a:endParaRPr>
          </a:p>
          <a:p>
            <a:pPr defTabSz="825500">
              <a:spcAft>
                <a:spcPct val="40000"/>
              </a:spcAft>
              <a:buClr>
                <a:srgbClr val="002060"/>
              </a:buClr>
              <a:buSzPct val="115000"/>
            </a:pPr>
            <a:r>
              <a:rPr lang="en-US" sz="2000" b="0" dirty="0" smtClean="0">
                <a:solidFill>
                  <a:srgbClr val="0F5494"/>
                </a:solidFill>
              </a:rPr>
              <a:t> </a:t>
            </a:r>
          </a:p>
          <a:p>
            <a:pPr marL="309563" indent="-309563" defTabSz="825500">
              <a:spcAft>
                <a:spcPct val="40000"/>
              </a:spcAft>
              <a:buClr>
                <a:srgbClr val="002060"/>
              </a:buClr>
              <a:buSzPct val="115000"/>
              <a:buFont typeface="Arial" charset="0"/>
              <a:buChar char="•"/>
            </a:pPr>
            <a:r>
              <a:rPr lang="en-US" sz="2000" b="0" dirty="0" smtClean="0">
                <a:solidFill>
                  <a:srgbClr val="0F5494"/>
                </a:solidFill>
              </a:rPr>
              <a:t>The available data provides a quite clear picture for certain aspects related to non-exhaust particle </a:t>
            </a:r>
            <a:r>
              <a:rPr lang="en-US" sz="2000" b="0" dirty="0">
                <a:solidFill>
                  <a:srgbClr val="0F5494"/>
                </a:solidFill>
              </a:rPr>
              <a:t>emissions </a:t>
            </a:r>
            <a:r>
              <a:rPr lang="en-US" sz="2000" b="0" dirty="0" smtClean="0">
                <a:solidFill>
                  <a:srgbClr val="0F5494"/>
                </a:solidFill>
              </a:rPr>
              <a:t>(</a:t>
            </a:r>
            <a:r>
              <a:rPr lang="en-US" sz="1800" b="0" dirty="0" err="1" smtClean="0">
                <a:solidFill>
                  <a:srgbClr val="0F5494"/>
                </a:solidFill>
              </a:rPr>
              <a:t>e.g.contribution</a:t>
            </a:r>
            <a:r>
              <a:rPr lang="en-US" sz="1800" b="0" dirty="0" smtClean="0">
                <a:solidFill>
                  <a:srgbClr val="0F5494"/>
                </a:solidFill>
              </a:rPr>
              <a:t> </a:t>
            </a:r>
            <a:r>
              <a:rPr lang="en-US" sz="1800" b="0" dirty="0">
                <a:solidFill>
                  <a:srgbClr val="0F5494"/>
                </a:solidFill>
              </a:rPr>
              <a:t>of brake and </a:t>
            </a:r>
            <a:r>
              <a:rPr lang="en-US" sz="1800" b="0" dirty="0" err="1">
                <a:solidFill>
                  <a:srgbClr val="0F5494"/>
                </a:solidFill>
              </a:rPr>
              <a:t>tyre</a:t>
            </a:r>
            <a:r>
              <a:rPr lang="en-US" sz="1800" b="0" dirty="0">
                <a:solidFill>
                  <a:srgbClr val="0F5494"/>
                </a:solidFill>
              </a:rPr>
              <a:t> and road wear particles to traffic related particulate matter (PM) emissions as well as of the typical PM10 emission </a:t>
            </a:r>
            <a:r>
              <a:rPr lang="en-US" sz="1800" b="0" dirty="0" smtClean="0">
                <a:solidFill>
                  <a:srgbClr val="0F5494"/>
                </a:solidFill>
              </a:rPr>
              <a:t>factors</a:t>
            </a:r>
            <a:r>
              <a:rPr lang="en-US" sz="2000" b="0" dirty="0" smtClean="0">
                <a:solidFill>
                  <a:srgbClr val="0F5494"/>
                </a:solidFill>
              </a:rPr>
              <a:t>)  </a:t>
            </a:r>
          </a:p>
          <a:p>
            <a:pPr marL="309563" indent="-309563" defTabSz="825500">
              <a:spcAft>
                <a:spcPct val="40000"/>
              </a:spcAft>
              <a:buClr>
                <a:srgbClr val="002060"/>
              </a:buClr>
              <a:buSzPct val="115000"/>
              <a:buFont typeface="Arial" charset="0"/>
              <a:buChar char="•"/>
            </a:pPr>
            <a:r>
              <a:rPr lang="en-US" sz="2000" b="0" dirty="0" smtClean="0">
                <a:solidFill>
                  <a:srgbClr val="0F5494"/>
                </a:solidFill>
              </a:rPr>
              <a:t>On </a:t>
            </a:r>
            <a:r>
              <a:rPr lang="en-US" sz="2000" b="0" dirty="0">
                <a:solidFill>
                  <a:srgbClr val="0F5494"/>
                </a:solidFill>
              </a:rPr>
              <a:t>the other hand, there are many other aspects for which the current knowledge is not sufficient to reach sound conclusions. </a:t>
            </a:r>
            <a:endParaRPr lang="en-US" sz="2000" b="0" dirty="0" smtClean="0">
              <a:solidFill>
                <a:srgbClr val="0F5494"/>
              </a:solidFill>
            </a:endParaRPr>
          </a:p>
          <a:p>
            <a:pPr marL="309563" indent="-309563" defTabSz="825500">
              <a:spcAft>
                <a:spcPct val="40000"/>
              </a:spcAft>
              <a:buClr>
                <a:srgbClr val="002060"/>
              </a:buClr>
              <a:buSzPct val="115000"/>
              <a:buFont typeface="Arial" charset="0"/>
              <a:buChar char="•"/>
            </a:pPr>
            <a:r>
              <a:rPr lang="en-US" sz="2000" b="0" dirty="0" smtClean="0">
                <a:solidFill>
                  <a:srgbClr val="0F5494"/>
                </a:solidFill>
              </a:rPr>
              <a:t>This </a:t>
            </a:r>
            <a:r>
              <a:rPr lang="en-US" sz="2000" b="0" dirty="0">
                <a:solidFill>
                  <a:srgbClr val="0F5494"/>
                </a:solidFill>
              </a:rPr>
              <a:t>is due in some cases to the scarcity of data, while in other cases the results reported in the publicly available studies are </a:t>
            </a:r>
            <a:r>
              <a:rPr lang="en-US" sz="2000" b="0" dirty="0" smtClean="0">
                <a:solidFill>
                  <a:srgbClr val="0F5494"/>
                </a:solidFill>
              </a:rPr>
              <a:t>either not </a:t>
            </a:r>
            <a:r>
              <a:rPr lang="en-US" sz="2000" b="0" dirty="0">
                <a:solidFill>
                  <a:srgbClr val="0F5494"/>
                </a:solidFill>
              </a:rPr>
              <a:t>consistent or even </a:t>
            </a:r>
            <a:r>
              <a:rPr lang="en-US" sz="2000" b="0" dirty="0" smtClean="0">
                <a:solidFill>
                  <a:srgbClr val="0F5494"/>
                </a:solidFill>
              </a:rPr>
              <a:t>contrasting </a:t>
            </a:r>
            <a:r>
              <a:rPr lang="en-US" sz="2000" b="0" dirty="0">
                <a:solidFill>
                  <a:srgbClr val="0F5494"/>
                </a:solidFill>
              </a:rPr>
              <a:t>as a consequence of the use of different measurement techniques and sampling </a:t>
            </a:r>
            <a:r>
              <a:rPr lang="en-US" sz="2000" b="0" dirty="0" smtClean="0">
                <a:solidFill>
                  <a:srgbClr val="0F5494"/>
                </a:solidFill>
              </a:rPr>
              <a:t>procedures</a:t>
            </a:r>
            <a:endParaRPr lang="en-US" sz="2400" dirty="0">
              <a:solidFill>
                <a:srgbClr val="0F5494"/>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28263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JRC_Slide_Template_EN">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a="http://schemas.openxmlformats.org/drawingml/2006/main" xmlns="">
              <a:solidFill>
                <a:schemeClr val="accent1"/>
              </a:solidFill>
            </a14:hiddenFill>
          </a:ext>
          <a:ext uri="{91240B29-F687-4F45-9708-019B960494DF}">
            <a14:hiddenLine xmlns:a14="http://schemas.microsoft.com/office/drawing/2010/main" xmlns:a="http://schemas.openxmlformats.org/drawingml/2006/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a="http://schemas.openxmlformats.org/drawingml/2006/main" xmlns="">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a:ln>
              <a:noFill/>
            </a:ln>
            <a:solidFill>
              <a:srgbClr val="FFD624"/>
            </a:solidFill>
            <a:effectLst/>
            <a:latin typeface="Verdana" charset="0"/>
            <a:ea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a="http://schemas.openxmlformats.org/drawingml/2006/main" xmlns="">
              <a:solidFill>
                <a:schemeClr val="accent1"/>
              </a:solidFill>
            </a14:hiddenFill>
          </a:ext>
          <a:ext uri="{91240B29-F687-4F45-9708-019B960494DF}">
            <a14:hiddenLine xmlns:a14="http://schemas.microsoft.com/office/drawing/2010/main" xmlns:a="http://schemas.openxmlformats.org/drawingml/2006/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a="http://schemas.openxmlformats.org/drawingml/2006/main" xmlns="">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a:ln>
              <a:noFill/>
            </a:ln>
            <a:solidFill>
              <a:srgbClr val="FFD624"/>
            </a:solidFill>
            <a:effectLst/>
            <a:latin typeface="Verdana" charset="0"/>
            <a:ea typeface="ＭＳ Ｐゴシック"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JRC_Slide_Template_EN</Template>
  <TotalTime>1815</TotalTime>
  <Words>1032</Words>
  <Application>Microsoft Macintosh PowerPoint</Application>
  <PresentationFormat>On-screen Show (4:3)</PresentationFormat>
  <Paragraphs>97</Paragraphs>
  <Slides>14</Slides>
  <Notes>7</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JRC_Slide_Template_EN</vt:lpstr>
      <vt:lpstr>Particle Measurement Programme Informal Working Group (PMP)  Progress Report and Next Steps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Joint Research Centre</dc:title>
  <dc:creator>Grainne Mulhern</dc:creator>
  <cp:lastModifiedBy>F G</cp:lastModifiedBy>
  <cp:revision>49</cp:revision>
  <dcterms:created xsi:type="dcterms:W3CDTF">2014-06-05T20:03:12Z</dcterms:created>
  <dcterms:modified xsi:type="dcterms:W3CDTF">2014-06-05T20:06:32Z</dcterms:modified>
</cp:coreProperties>
</file>