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5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6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59" r:id="rId1"/>
    <p:sldMasterId id="2147483820" r:id="rId2"/>
    <p:sldMasterId id="2147484323" r:id="rId3"/>
    <p:sldMasterId id="2147483796" r:id="rId4"/>
    <p:sldMasterId id="2147483817" r:id="rId5"/>
    <p:sldMasterId id="2147483818" r:id="rId6"/>
    <p:sldMasterId id="2147483819" r:id="rId7"/>
  </p:sldMasterIdLst>
  <p:notesMasterIdLst>
    <p:notesMasterId r:id="rId19"/>
  </p:notesMasterIdLst>
  <p:handoutMasterIdLst>
    <p:handoutMasterId r:id="rId20"/>
  </p:handoutMasterIdLst>
  <p:sldIdLst>
    <p:sldId id="447" r:id="rId8"/>
    <p:sldId id="472" r:id="rId9"/>
    <p:sldId id="552" r:id="rId10"/>
    <p:sldId id="553" r:id="rId11"/>
    <p:sldId id="563" r:id="rId12"/>
    <p:sldId id="566" r:id="rId13"/>
    <p:sldId id="567" r:id="rId14"/>
    <p:sldId id="576" r:id="rId15"/>
    <p:sldId id="558" r:id="rId16"/>
    <p:sldId id="577" r:id="rId17"/>
    <p:sldId id="475" r:id="rId18"/>
  </p:sldIdLst>
  <p:sldSz cx="9144000" cy="6858000" type="screen4x3"/>
  <p:notesSz cx="6815138" cy="99425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0099FF"/>
    <a:srgbClr val="99CCFF"/>
    <a:srgbClr val="0000CC"/>
    <a:srgbClr val="FF9900"/>
    <a:srgbClr val="993300"/>
    <a:srgbClr val="80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어두운 스타일 1 - 강조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어두운 스타일 1 - 강조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4596" autoAdjust="0"/>
    <p:restoredTop sz="99876" autoAdjust="0"/>
  </p:normalViewPr>
  <p:slideViewPr>
    <p:cSldViewPr>
      <p:cViewPr>
        <p:scale>
          <a:sx n="100" d="100"/>
          <a:sy n="100" d="100"/>
        </p:scale>
        <p:origin x="-960" y="-342"/>
      </p:cViewPr>
      <p:guideLst>
        <p:guide orient="horz" pos="2160"/>
        <p:guide pos="2880"/>
        <p:guide pos="340"/>
        <p:guide pos="975"/>
      </p:guideLst>
    </p:cSldViewPr>
  </p:slideViewPr>
  <p:outlineViewPr>
    <p:cViewPr>
      <p:scale>
        <a:sx n="33" d="100"/>
        <a:sy n="33" d="100"/>
      </p:scale>
      <p:origin x="252" y="114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14" y="-108"/>
      </p:cViewPr>
      <p:guideLst>
        <p:guide orient="horz" pos="3133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1.xml"/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70" tIns="46285" rIns="92570" bIns="46285" numCol="1" anchor="t" anchorCtr="0" compatLnSpc="1">
            <a:prstTxWarp prst="textNoShape">
              <a:avLst/>
            </a:prstTxWarp>
          </a:bodyPr>
          <a:lstStyle>
            <a:lvl1pPr defTabSz="923925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080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70" tIns="46285" rIns="92570" bIns="46285" numCol="1" anchor="t" anchorCtr="0" compatLnSpc="1">
            <a:prstTxWarp prst="textNoShape">
              <a:avLst/>
            </a:prstTxWarp>
          </a:bodyPr>
          <a:lstStyle>
            <a:lvl1pPr algn="r" defTabSz="923925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5625"/>
            <a:ext cx="2952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70" tIns="46285" rIns="92570" bIns="46285" numCol="1" anchor="b" anchorCtr="0" compatLnSpc="1">
            <a:prstTxWarp prst="textNoShape">
              <a:avLst/>
            </a:prstTxWarp>
          </a:bodyPr>
          <a:lstStyle>
            <a:lvl1pPr defTabSz="923925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0800" y="9445625"/>
            <a:ext cx="2952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70" tIns="46285" rIns="92570" bIns="46285" numCol="1" anchor="b" anchorCtr="0" compatLnSpc="1">
            <a:prstTxWarp prst="textNoShape">
              <a:avLst/>
            </a:prstTxWarp>
          </a:bodyPr>
          <a:lstStyle>
            <a:lvl1pPr algn="r" defTabSz="923925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7035CB0A-AD86-46BE-B176-F32B89C1B87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64734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70" tIns="46285" rIns="92570" bIns="46285" numCol="1" anchor="t" anchorCtr="0" compatLnSpc="1">
            <a:prstTxWarp prst="textNoShape">
              <a:avLst/>
            </a:prstTxWarp>
          </a:bodyPr>
          <a:lstStyle>
            <a:lvl1pPr defTabSz="923925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080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70" tIns="46285" rIns="92570" bIns="46285" numCol="1" anchor="t" anchorCtr="0" compatLnSpc="1">
            <a:prstTxWarp prst="textNoShape">
              <a:avLst/>
            </a:prstTxWarp>
          </a:bodyPr>
          <a:lstStyle>
            <a:lvl1pPr algn="r" defTabSz="923925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7100" y="747713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0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4213" y="4724400"/>
            <a:ext cx="5446712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70" tIns="46285" rIns="92570" bIns="462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52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70" tIns="46285" rIns="92570" bIns="46285" numCol="1" anchor="b" anchorCtr="0" compatLnSpc="1">
            <a:prstTxWarp prst="textNoShape">
              <a:avLst/>
            </a:prstTxWarp>
          </a:bodyPr>
          <a:lstStyle>
            <a:lvl1pPr defTabSz="923925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0800" y="9445625"/>
            <a:ext cx="29527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70" tIns="46285" rIns="92570" bIns="46285" numCol="1" anchor="b" anchorCtr="0" compatLnSpc="1">
            <a:prstTxWarp prst="textNoShape">
              <a:avLst/>
            </a:prstTxWarp>
          </a:bodyPr>
          <a:lstStyle>
            <a:lvl1pPr algn="r" defTabSz="923925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E4D9FA8D-708F-4649-9125-10F9B688C2E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55608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fld id="{74709008-22A6-4203-9958-BEA34733006E}" type="slidenum">
              <a:rPr lang="en-US" altLang="ko-KR"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eaLnBrk="1" hangingPunct="1"/>
              <a:t>1</a:t>
            </a:fld>
            <a:endParaRPr lang="en-US" altLang="ko-KR" sz="13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ko-KR" smtClean="0"/>
          </a:p>
          <a:p>
            <a:endParaRPr lang="en-US" altLang="ko-KR" smtClean="0"/>
          </a:p>
          <a:p>
            <a:endParaRPr lang="en-US" altLang="ko-K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ko-KR" smtClean="0"/>
              <a:t>To protect driver and passenger’s health and safe driving against harmful substances for human body.</a:t>
            </a:r>
          </a:p>
          <a:p>
            <a:r>
              <a:rPr lang="en-US" altLang="ko-KR" smtClean="0"/>
              <a:t>We need for discussion on a unified standard for vehicle indoor air quality</a:t>
            </a:r>
          </a:p>
        </p:txBody>
      </p:sp>
      <p:sp>
        <p:nvSpPr>
          <p:cNvPr id="337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fld id="{AD9F4641-4872-4BD6-BCFE-CA4249D8ACE8}" type="slidenum">
              <a:rPr lang="en-US" altLang="ko-KR"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eaLnBrk="1" hangingPunct="1"/>
              <a:t>10</a:t>
            </a:fld>
            <a:endParaRPr lang="en-US" altLang="ko-KR" sz="13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60800" y="9445625"/>
            <a:ext cx="29527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570" tIns="46285" rIns="92570" bIns="46285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5C81E43F-188D-4FB1-88B6-70FEC5A97FA4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11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60800" y="9445625"/>
            <a:ext cx="29527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570" tIns="46285" rIns="92570" bIns="46285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2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z="900" smtClean="0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fld id="{9A01BE92-D053-4713-AC05-655036511417}" type="slidenum">
              <a:rPr lang="en-US" altLang="ko-KR"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eaLnBrk="1" hangingPunct="1"/>
              <a:t>3</a:t>
            </a:fld>
            <a:endParaRPr lang="en-US" altLang="ko-KR" sz="13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z="900" smtClean="0"/>
          </a:p>
        </p:txBody>
      </p:sp>
      <p:sp>
        <p:nvSpPr>
          <p:cNvPr id="2765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fld id="{F7410D28-E639-4273-991F-BF09CAD66698}" type="slidenum">
              <a:rPr lang="en-US" altLang="ko-KR"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eaLnBrk="1" hangingPunct="1"/>
              <a:t>4</a:t>
            </a:fld>
            <a:endParaRPr lang="en-US" altLang="ko-KR" sz="13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z="900" smtClean="0"/>
          </a:p>
        </p:txBody>
      </p:sp>
      <p:sp>
        <p:nvSpPr>
          <p:cNvPr id="2867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fld id="{1BB0EF47-6CFE-4890-A1A0-5F0D34B665A6}" type="slidenum">
              <a:rPr lang="en-US" altLang="ko-KR"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eaLnBrk="1" hangingPunct="1"/>
              <a:t>5</a:t>
            </a:fld>
            <a:endParaRPr lang="en-US" altLang="ko-KR" sz="13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z="900" smtClean="0"/>
          </a:p>
        </p:txBody>
      </p:sp>
      <p:sp>
        <p:nvSpPr>
          <p:cNvPr id="2970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fld id="{90A47032-50C7-4EA5-955F-09044C283891}" type="slidenum">
              <a:rPr lang="en-US" altLang="ko-KR"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eaLnBrk="1" hangingPunct="1"/>
              <a:t>6</a:t>
            </a:fld>
            <a:endParaRPr lang="en-US" altLang="ko-KR" sz="13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z="90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fld id="{50125260-5E5F-45E1-B36F-2AF2C4F771AD}" type="slidenum">
              <a:rPr lang="en-US" altLang="ko-KR"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eaLnBrk="1" hangingPunct="1"/>
              <a:t>7</a:t>
            </a:fld>
            <a:endParaRPr lang="en-US" altLang="ko-KR" sz="13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z="900" smtClean="0"/>
          </a:p>
        </p:txBody>
      </p:sp>
      <p:sp>
        <p:nvSpPr>
          <p:cNvPr id="317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fld id="{502B6B80-69F0-460E-AD44-DAC6A00958D5}" type="slidenum">
              <a:rPr lang="en-US" altLang="ko-KR"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eaLnBrk="1" hangingPunct="1"/>
              <a:t>8</a:t>
            </a:fld>
            <a:endParaRPr lang="en-US" altLang="ko-KR" sz="13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z="900" smtClean="0"/>
          </a:p>
        </p:txBody>
      </p:sp>
      <p:sp>
        <p:nvSpPr>
          <p:cNvPr id="3277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fld id="{8A731294-0B4F-40BA-8E88-6F27A4141EE9}" type="slidenum">
              <a:rPr lang="en-US" altLang="ko-KR"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eaLnBrk="1" hangingPunct="1"/>
              <a:t>9</a:t>
            </a:fld>
            <a:endParaRPr lang="en-US" altLang="ko-KR" sz="130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8192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0FEEB2-7344-4B39-B5B9-C85414A2390E}" type="datetimeFigureOut">
              <a:rPr lang="ko-KR" altLang="en-US"/>
              <a:pPr/>
              <a:t>2014-01-07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7103D-35F0-4964-AA83-12A70A0B50AA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5002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5C08D0-E215-4F48-894B-1B4DD121C16D}" type="datetimeFigureOut">
              <a:rPr lang="ko-KR" altLang="en-US"/>
              <a:pPr/>
              <a:t>2014-01-07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4833A-A292-4973-B11C-14238349AA33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0860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A74F83-BB40-424F-A7AD-6A2FDE9CA6B6}" type="datetimeFigureOut">
              <a:rPr lang="ko-KR" altLang="en-US"/>
              <a:pPr/>
              <a:t>2014-01-07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8C89D0-4A45-44AE-BCA2-05F68480261E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726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E244E0-A234-4A7D-93C7-F655FA6516B9}" type="datetimeFigureOut">
              <a:rPr lang="ko-KR" altLang="en-US"/>
              <a:pPr/>
              <a:t>2014-01-07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A82FFE-A9D4-4630-B065-55FECD89B683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1521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13864A-A922-4E44-A838-49219B33DBB2}" type="datetimeFigureOut">
              <a:rPr lang="ko-KR" altLang="en-US"/>
              <a:pPr/>
              <a:t>2014-01-07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84C8A-50C5-4F88-9256-9AAF96BD49AB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6909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8696325" y="64722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ctr" eaLnBrk="1" latinLnBrk="0" hangingPunct="1"/>
            <a:fld id="{E9149F51-736E-4E04-9F08-CE2E58026A14}" type="slidenum">
              <a:rPr kumimoji="0" lang="en-US" altLang="ko-KR" sz="1400" b="1" i="1">
                <a:solidFill>
                  <a:schemeClr val="tx2"/>
                </a:solidFill>
                <a:latin typeface="Arial" charset="0"/>
                <a:ea typeface="HY견고딕" pitchFamily="18" charset="-127"/>
              </a:rPr>
              <a:pPr algn="ctr" eaLnBrk="1" latinLnBrk="0" hangingPunct="1"/>
              <a:t>‹#›</a:t>
            </a:fld>
            <a:endParaRPr kumimoji="0" lang="en-US" altLang="ko-KR" sz="1400" b="1" i="1">
              <a:solidFill>
                <a:schemeClr val="tx2"/>
              </a:solidFill>
              <a:latin typeface="Arial" charset="0"/>
              <a:ea typeface="HY견고딕" pitchFamily="18" charset="-127"/>
            </a:endParaRPr>
          </a:p>
        </p:txBody>
      </p:sp>
      <p:pic>
        <p:nvPicPr>
          <p:cNvPr id="4" name="Picture 14" descr="마크후광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-26988"/>
            <a:ext cx="885825" cy="571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r>
              <a:rPr lang="ko-KR" altLang="en-US" smtClean="0"/>
              <a:t>마스터 부제목 스타일 편집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92306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4437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49009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5507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B077B0-4A02-4B9C-8789-56491576DC9C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6C9A8D-123F-44FC-9F1F-33C9396DD51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087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6500813" y="26988"/>
            <a:ext cx="1643062" cy="830262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r>
              <a:rPr lang="en-US" altLang="ko-KR" sz="1800" b="1">
                <a:latin typeface="맑은 고딕" pitchFamily="50" charset="-127"/>
                <a:ea typeface="맑은 고딕" pitchFamily="50" charset="-127"/>
              </a:rPr>
              <a:t>MOLIT</a:t>
            </a:r>
          </a:p>
          <a:p>
            <a:pPr eaLnBrk="1" hangingPunct="1"/>
            <a:r>
              <a:rPr lang="en-US" altLang="ko-KR" sz="1000">
                <a:latin typeface="맑은 고딕" pitchFamily="50" charset="-127"/>
                <a:ea typeface="맑은 고딕" pitchFamily="50" charset="-127"/>
              </a:rPr>
              <a:t>Ministry of Land, Infrastructure and Transport</a:t>
            </a:r>
            <a:endParaRPr lang="ko-KR" altLang="en-US" sz="100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7715250" y="26988"/>
            <a:ext cx="1428750" cy="830262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r>
              <a:rPr lang="en-US" altLang="ko-KR" sz="1800" b="1">
                <a:latin typeface="맑은 고딕" pitchFamily="50" charset="-127"/>
                <a:ea typeface="맑은 고딕" pitchFamily="50" charset="-127"/>
              </a:rPr>
              <a:t>KATRI</a:t>
            </a:r>
          </a:p>
          <a:p>
            <a:pPr eaLnBrk="1" hangingPunct="1"/>
            <a:r>
              <a:rPr lang="en-US" altLang="ko-KR" sz="1000">
                <a:latin typeface="맑은 고딕" pitchFamily="50" charset="-127"/>
                <a:ea typeface="맑은 고딕" pitchFamily="50" charset="-127"/>
              </a:rPr>
              <a:t>Korea Automobile testing &amp; research Institute</a:t>
            </a:r>
            <a:endParaRPr lang="ko-KR" altLang="en-US" sz="100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A4B821-A2E1-4810-806E-E026A16F7597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568C1-0F67-47D4-BFCF-A9B28DCB588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988779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1E5919-CBED-4986-9CB9-B59FC9B01BA3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8158BD-158C-47A0-A02D-FAC3057A348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276045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38B5F1-AD43-4559-BFFB-1137E91A09B2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DA1946-33AB-4782-A1C8-FA33B47A42C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87892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BED170-9A66-4821-92FD-D8C1D6C25432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235B16-5825-4379-B138-75397B5BD0C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74978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08E71-ABDF-49DC-9616-0E456DA42E3F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8F1EE7-9270-4ACC-9C34-3762CEED167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35364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42B0-8551-4980-B510-42025242CFB9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6806D3-9664-4B1C-A52C-14F07D69290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214224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E604FA-8FEE-4D63-B62D-6E4F3ADA3DA8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347784-292C-4BA8-ACFF-2ADD38E8F71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243388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2225AD-4BD7-403D-A55E-493D1E25D860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CB7B57-0EB5-4975-B256-C70074093FC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166962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231D2F-2D16-49B9-8BF5-05F2D9D4110E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4A09B8-20A7-4F5A-979B-4E9D899CF5A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683793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C9C9E3-6357-4448-8F03-229B89E21DA9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DDC6E9-2263-463D-ACC8-70302868EA3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932210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51A2D6-28FC-4F89-BD48-FF9D32D14578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E9F255-0A63-49E5-A0F9-36879E2A6AE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45142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빈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5"/>
          <p:cNvSpPr/>
          <p:nvPr userDrawn="1"/>
        </p:nvSpPr>
        <p:spPr>
          <a:xfrm>
            <a:off x="0" y="857250"/>
            <a:ext cx="9144000" cy="6000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ko-KR" altLang="en-US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6500813" y="26988"/>
            <a:ext cx="1643062" cy="830262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r>
              <a:rPr lang="en-US" altLang="ko-KR" sz="1800" b="1">
                <a:latin typeface="맑은 고딕" pitchFamily="50" charset="-127"/>
                <a:ea typeface="맑은 고딕" pitchFamily="50" charset="-127"/>
              </a:rPr>
              <a:t>MOLIT</a:t>
            </a:r>
          </a:p>
          <a:p>
            <a:pPr eaLnBrk="1" hangingPunct="1"/>
            <a:r>
              <a:rPr lang="en-US" altLang="ko-KR" sz="1000">
                <a:latin typeface="맑은 고딕" pitchFamily="50" charset="-127"/>
                <a:ea typeface="맑은 고딕" pitchFamily="50" charset="-127"/>
              </a:rPr>
              <a:t>Ministry of Land, Infrastructure and Transport</a:t>
            </a:r>
            <a:endParaRPr lang="ko-KR" altLang="en-US" sz="100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7715250" y="26988"/>
            <a:ext cx="1428750" cy="830262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r>
              <a:rPr lang="en-US" altLang="ko-KR" sz="1800" b="1">
                <a:latin typeface="맑은 고딕" pitchFamily="50" charset="-127"/>
                <a:ea typeface="맑은 고딕" pitchFamily="50" charset="-127"/>
              </a:rPr>
              <a:t>KATRI</a:t>
            </a:r>
          </a:p>
          <a:p>
            <a:pPr eaLnBrk="1" hangingPunct="1"/>
            <a:r>
              <a:rPr lang="en-US" altLang="ko-KR" sz="1000">
                <a:latin typeface="맑은 고딕" pitchFamily="50" charset="-127"/>
                <a:ea typeface="맑은 고딕" pitchFamily="50" charset="-127"/>
              </a:rPr>
              <a:t>Korea Automobile testing &amp; research Institute</a:t>
            </a:r>
            <a:endParaRPr lang="ko-KR" altLang="en-US" sz="100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238625" y="6553200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ADDD4C19-1730-4E07-9EB5-4D889BF255D2}" type="slidenum">
              <a:rPr lang="ko-KR" altLang="en-US" sz="1000" b="1" i="1">
                <a:solidFill>
                  <a:srgbClr val="000000"/>
                </a:solidFill>
                <a:latin typeface="Arial" charset="0"/>
                <a:ea typeface="맑은 고딕" pitchFamily="50" charset="-127"/>
                <a:cs typeface="Arial" charset="0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‹#›</a:t>
            </a:fld>
            <a:r>
              <a:rPr lang="en-US" altLang="ko-KR" sz="1000" b="1" i="1">
                <a:solidFill>
                  <a:srgbClr val="000000"/>
                </a:solidFill>
                <a:latin typeface="Arial" charset="0"/>
                <a:ea typeface="맑은 고딕" pitchFamily="50" charset="-127"/>
                <a:cs typeface="Arial" charset="0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485059753"/>
      </p:ext>
    </p:extLst>
  </p:cSld>
  <p:clrMapOvr>
    <a:masterClrMapping/>
  </p:clrMapOvr>
  <p:transition>
    <p:zo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A064F5-1D27-47AD-8844-D54E64FDE047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72819-FC59-4AA4-845C-FE87575C17EE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85799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0CB2E3-2CD2-4E8E-B089-FF5F9655B262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4BBB3-9270-41BD-877F-1ED5758CCCEA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682473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BE7331-DBB7-48CE-910B-A1424FC4317E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F6D67-AAFD-4D21-AB3E-C84606AC35B7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439092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69DFBB-4383-4F15-93A6-63D1540B7EB2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FAAF0-C9AF-46F9-B05D-B3128584699D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561421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351F8E-F2AB-427E-8D8E-0E77A6CF059C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7945F-F05D-4595-B7F7-0998E31548D3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288529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6F5B19-4852-4E47-9AB1-78078D9BFBC1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B57975-EDF5-4A53-AEAA-AEFC620EEF8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418112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CB08B6-9A5B-4FEC-94DB-6E1D8947B15B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BBA9A-E0B1-4D78-9DF0-714EB06722B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11566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BDAA0C-2D1B-4B07-9C60-9ADB456F9358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36F1F-AD48-443E-A3E8-E333C574B675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266806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9A079B-8737-42D7-8344-8A030D6E3B9F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35107-5C5D-4761-9F6E-726824AB1EC7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236668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5784E4-0929-473E-A2D1-F587137F40CC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BC0660-C841-49DB-B43B-3660A3617A26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84594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F70251-B49F-435B-9048-7CBFF05217B9}" type="datetimeFigureOut">
              <a:rPr lang="ko-KR" altLang="en-US"/>
              <a:pPr/>
              <a:t>2014-01-07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7BF0BD-5C04-4925-9834-84DEC84D310D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91160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EF4ABB-262F-4DCC-AD9D-B1A6C18D12E2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41D6D-4243-48DA-AA91-08D60D3CBE2A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787719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144927"/>
      </p:ext>
    </p:extLst>
  </p:cSld>
  <p:clrMapOvr>
    <a:masterClrMapping/>
  </p:clrMapOvr>
  <p:transition>
    <p:zoom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69848A-6907-47E9-8AF0-0F7A72AB5482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AA5403-C513-4854-9AB5-DDCBC69438A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938595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3383DF-0652-4853-89DC-BAB9ABAFCAF9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B189C9-771F-4DF8-8415-EC209859D36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242778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AEC50F-A7C2-49ED-AD4B-EECD7DB46A8C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8A6E5A-71F5-47A6-A8A0-4EF3ACF1C82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200107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476F9D-0499-4045-A735-DD246FE57B73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6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6D2BCF-440C-4B41-9B10-DB5E23EDA14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158145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B7EB1-6133-4DEB-9A25-95E8BF77D902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8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9F5B97-D424-48FE-92A1-EB4A2BDA496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37868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C9EE3B-1E88-4A85-89B3-68F5564ACF7E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4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907D43-F4F9-49C4-B271-608B77D1890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438555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1B938D-11CA-42BB-973D-0B79EACF942C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A06C1C-3863-4A05-9EDB-B36608FE88E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404376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7D82C7-8636-48D6-A009-59C9EA2DB51D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6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6CB0D1-6EE5-43F2-82D2-4DDAD94B573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43697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AC2C1F-3B84-4133-968D-09189F2B354C}" type="datetimeFigureOut">
              <a:rPr lang="ko-KR" altLang="en-US"/>
              <a:pPr/>
              <a:t>2014-01-07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296D32-EBFB-4F6A-B85D-237C0596F59F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54577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DAFFDE-67A4-485C-9A24-F33461F348FF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6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E2D140-2470-4033-BEDB-0B46C9C1288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443594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79569B-74D5-4729-8581-934E2937356B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158F49-DBD6-4E15-B5EB-183FE4D7A23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1289641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F40F6E-A343-4FE9-B801-1280A13DD424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EB9694-CC75-4F0B-9D6D-21125B0E361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69823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3A2648-3633-4299-AB03-F2C1E7C32BA0}" type="datetimeFigureOut">
              <a:rPr lang="ko-KR" altLang="en-US"/>
              <a:pPr/>
              <a:t>2014-01-07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1D790-1622-49A8-8C52-1D31F768DEA9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4032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9AEF4F-DEC5-47C9-ADD9-5A785AAD78E8}" type="datetimeFigureOut">
              <a:rPr lang="ko-KR" altLang="en-US"/>
              <a:pPr/>
              <a:t>2014-01-07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42150-5415-421E-8532-2F174B3C586D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1670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BEECE1-C482-4AA7-83FC-9CDAF33FD975}" type="datetimeFigureOut">
              <a:rPr lang="ko-KR" altLang="en-US"/>
              <a:pPr/>
              <a:t>2014-01-07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4875A2-EAD8-4923-8A1A-86E7C8E95E5F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6105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729000-AD46-4622-8E06-E924C22BE4BE}" type="datetimeFigureOut">
              <a:rPr lang="ko-KR" altLang="en-US"/>
              <a:pPr/>
              <a:t>2014-01-07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397FE-33E8-45E7-AB5C-0FA14FFDC9C3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5743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jpe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31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5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그림 11" descr="01_00000-cop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853"/>
          <a:stretch>
            <a:fillRect/>
          </a:stretch>
        </p:blipFill>
        <p:spPr bwMode="auto">
          <a:xfrm>
            <a:off x="0" y="0"/>
            <a:ext cx="914082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0" y="654050"/>
            <a:ext cx="9144000" cy="133350"/>
          </a:xfrm>
          <a:prstGeom prst="rect">
            <a:avLst/>
          </a:prstGeom>
          <a:solidFill>
            <a:srgbClr val="64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buFont typeface="Wingdings" pitchFamily="2" charset="2"/>
              <a:buNone/>
            </a:pPr>
            <a:endParaRPr lang="ko-KR" altLang="en-US">
              <a:solidFill>
                <a:srgbClr val="FFFFFF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0" y="776288"/>
            <a:ext cx="9144000" cy="77787"/>
          </a:xfrm>
          <a:prstGeom prst="rect">
            <a:avLst/>
          </a:prstGeom>
          <a:solidFill>
            <a:srgbClr val="DEDEDE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lnSpc>
                <a:spcPct val="150000"/>
              </a:lnSpc>
              <a:buFont typeface="Wingdings" pitchFamily="2" charset="2"/>
              <a:buNone/>
            </a:pP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1029" name="Rectangle 10"/>
          <p:cNvSpPr>
            <a:spLocks noChangeArrowheads="1"/>
          </p:cNvSpPr>
          <p:nvPr/>
        </p:nvSpPr>
        <p:spPr bwMode="auto">
          <a:xfrm>
            <a:off x="4238625" y="6553200"/>
            <a:ext cx="620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50000"/>
              </a:lnSpc>
              <a:buFont typeface="Wingdings" pitchFamily="2" charset="2"/>
              <a:buNone/>
              <a:defRPr/>
            </a:pPr>
            <a:fld id="{618787B7-D4F0-474E-AA26-8DC8F0C29677}" type="slidenum">
              <a:rPr lang="ko-KR" altLang="en-US" sz="1000" b="1" i="1">
                <a:solidFill>
                  <a:srgbClr val="000000"/>
                </a:solidFill>
                <a:latin typeface="Tahoma" pitchFamily="34" charset="0"/>
                <a:ea typeface="맑은 고딕" pitchFamily="50" charset="-127"/>
              </a:rPr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t>‹#›</a:t>
            </a:fld>
            <a:r>
              <a:rPr lang="en-US" altLang="ko-KR" sz="1000" b="1" i="1">
                <a:solidFill>
                  <a:srgbClr val="000000"/>
                </a:solidFill>
                <a:latin typeface="Tahoma" pitchFamily="34" charset="0"/>
                <a:ea typeface="맑은 고딕" pitchFamily="50" charset="-127"/>
              </a:rPr>
              <a:t>p</a:t>
            </a:r>
          </a:p>
        </p:txBody>
      </p:sp>
      <p:pic>
        <p:nvPicPr>
          <p:cNvPr id="1030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0" t="34286" r="51859" b="39795"/>
          <a:stretch>
            <a:fillRect/>
          </a:stretch>
        </p:blipFill>
        <p:spPr bwMode="auto">
          <a:xfrm>
            <a:off x="8340725" y="6551613"/>
            <a:ext cx="8032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4" descr="시그니처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6" t="21851" r="48897" b="68102"/>
          <a:stretch>
            <a:fillRect/>
          </a:stretch>
        </p:blipFill>
        <p:spPr bwMode="auto">
          <a:xfrm>
            <a:off x="7759700" y="6357938"/>
            <a:ext cx="1384300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820" r:id="rId1"/>
  </p:sldLayoutIdLst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9pPr>
    </p:titleStyle>
    <p:bodyStyle>
      <a:lvl1pPr marL="271463" indent="-271463" algn="l" rtl="0" eaLnBrk="0" fontAlgn="base" latinLnBrk="1" hangingPunct="0">
        <a:spcBef>
          <a:spcPct val="20000"/>
        </a:spcBef>
        <a:spcAft>
          <a:spcPct val="0"/>
        </a:spcAft>
        <a:buBlip>
          <a:blip r:embed="rId6"/>
        </a:buBlip>
        <a:defRPr kumimoji="1" sz="1200">
          <a:solidFill>
            <a:schemeClr val="tx1"/>
          </a:solidFill>
          <a:latin typeface="+mn-lt"/>
          <a:ea typeface="+mn-ea"/>
          <a:cs typeface="+mn-cs"/>
        </a:defRPr>
      </a:lvl1pPr>
      <a:lvl2pPr marL="827088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235075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43063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마스터수정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defRPr>
                <a:solidFill>
                  <a:srgbClr val="898989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fld id="{6E83ED75-606A-4CB0-B24A-80C7FFFEDE44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90000"/>
              </a:lnSpc>
              <a:defRPr>
                <a:solidFill>
                  <a:srgbClr val="898989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endParaRPr lang="en-US" altLang="ko-KR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77050" y="6356350"/>
            <a:ext cx="18097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90000"/>
              </a:lnSpc>
              <a:defRPr>
                <a:solidFill>
                  <a:srgbClr val="898989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fld id="{1CA7B2F3-55DB-4686-A9A4-64D3BD935F6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68" r:id="rId1"/>
    <p:sldLayoutId id="2147485869" r:id="rId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3075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buFont typeface="Wingdings" pitchFamily="2" charset="2"/>
              <a:buNone/>
              <a:defRPr>
                <a:solidFill>
                  <a:srgbClr val="898989"/>
                </a:solidFill>
              </a:defRPr>
            </a:lvl1pPr>
          </a:lstStyle>
          <a:p>
            <a:fld id="{8B0CB17F-3778-4A3A-9C2A-37214E498280}" type="datetimeFigureOut">
              <a:rPr lang="ko-KR" altLang="en-US"/>
              <a:pPr/>
              <a:t>2014-01-07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50000"/>
              </a:lnSpc>
              <a:buFont typeface="Wingdings" pitchFamily="2" charset="2"/>
              <a:buNone/>
              <a:defRPr>
                <a:solidFill>
                  <a:srgbClr val="898989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buFont typeface="Wingdings" pitchFamily="2" charset="2"/>
              <a:buNone/>
              <a:defRPr>
                <a:solidFill>
                  <a:srgbClr val="898989"/>
                </a:solidFill>
              </a:defRPr>
            </a:lvl1pPr>
          </a:lstStyle>
          <a:p>
            <a:fld id="{47389E5E-9023-4D40-92A8-74F666752CC3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21" r:id="rId1"/>
    <p:sldLayoutId id="2147485822" r:id="rId2"/>
    <p:sldLayoutId id="2147485823" r:id="rId3"/>
    <p:sldLayoutId id="2147485824" r:id="rId4"/>
    <p:sldLayoutId id="2147485825" r:id="rId5"/>
    <p:sldLayoutId id="2147485826" r:id="rId6"/>
    <p:sldLayoutId id="2147485827" r:id="rId7"/>
    <p:sldLayoutId id="2147485828" r:id="rId8"/>
    <p:sldLayoutId id="2147485829" r:id="rId9"/>
    <p:sldLayoutId id="2147485830" r:id="rId10"/>
    <p:sldLayoutId id="2147485831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8696325" y="64722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ctr" eaLnBrk="1" latinLnBrk="0" hangingPunct="1"/>
            <a:fld id="{B01B711C-B7B5-4DF2-8044-9E86649EE642}" type="slidenum">
              <a:rPr kumimoji="0" lang="en-US" altLang="ko-KR" sz="1400" b="1" i="1">
                <a:solidFill>
                  <a:schemeClr val="tx2"/>
                </a:solidFill>
                <a:latin typeface="Arial" charset="0"/>
                <a:ea typeface="HY견고딕" pitchFamily="18" charset="-127"/>
              </a:rPr>
              <a:pPr algn="ctr" eaLnBrk="1" latinLnBrk="0" hangingPunct="1"/>
              <a:t>‹#›</a:t>
            </a:fld>
            <a:endParaRPr kumimoji="0" lang="en-US" altLang="ko-KR" sz="1400" b="1" i="1">
              <a:solidFill>
                <a:schemeClr val="tx2"/>
              </a:solidFill>
              <a:latin typeface="Arial" charset="0"/>
              <a:ea typeface="HY견고딕" pitchFamily="18" charset="-127"/>
            </a:endParaRPr>
          </a:p>
        </p:txBody>
      </p:sp>
      <p:pic>
        <p:nvPicPr>
          <p:cNvPr id="4099" name="Picture 14" descr="마크후광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3" y="142875"/>
            <a:ext cx="1500187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870" r:id="rId1"/>
    <p:sldLayoutId id="2147485832" r:id="rId2"/>
    <p:sldLayoutId id="2147485833" r:id="rId3"/>
    <p:sldLayoutId id="2147485834" r:id="rId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3000">
          <a:solidFill>
            <a:srgbClr val="FFCC00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204D445A-509C-4D44-86B0-CF1930EF4133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B61D8FE9-24A4-404D-98C7-550D1087F4BC}" type="slidenum">
              <a:rPr lang="en-US" altLang="ko-KR"/>
              <a:pPr/>
              <a:t>‹#›</a:t>
            </a:fld>
            <a:endParaRPr lang="en-US" altLang="ko-KR"/>
          </a:p>
        </p:txBody>
      </p:sp>
      <p:pic>
        <p:nvPicPr>
          <p:cNvPr id="5127" name="Picture 14" descr="master7-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8696325" y="64722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ctr" eaLnBrk="1" latinLnBrk="0" hangingPunct="1"/>
            <a:fld id="{9462EF4C-E5E1-4CEF-B161-25BEFA8D2F45}" type="slidenum">
              <a:rPr kumimoji="0" lang="en-US" altLang="ko-KR" sz="1400" b="1" i="1">
                <a:solidFill>
                  <a:schemeClr val="tx2"/>
                </a:solidFill>
                <a:latin typeface="Arial" charset="0"/>
                <a:ea typeface="HY견고딕" pitchFamily="18" charset="-127"/>
              </a:rPr>
              <a:pPr algn="ctr" eaLnBrk="1" latinLnBrk="0" hangingPunct="1"/>
              <a:t>‹#›</a:t>
            </a:fld>
            <a:endParaRPr kumimoji="0" lang="en-US" altLang="ko-KR" sz="1400" b="1" i="1">
              <a:solidFill>
                <a:schemeClr val="tx2"/>
              </a:solidFill>
              <a:latin typeface="Arial" charset="0"/>
              <a:ea typeface="HY견고딕" pitchFamily="18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35" r:id="rId1"/>
    <p:sldLayoutId id="2147485836" r:id="rId2"/>
    <p:sldLayoutId id="2147485837" r:id="rId3"/>
    <p:sldLayoutId id="2147485838" r:id="rId4"/>
    <p:sldLayoutId id="2147485839" r:id="rId5"/>
    <p:sldLayoutId id="2147485840" r:id="rId6"/>
    <p:sldLayoutId id="2147485841" r:id="rId7"/>
    <p:sldLayoutId id="2147485842" r:id="rId8"/>
    <p:sldLayoutId id="2147485843" r:id="rId9"/>
    <p:sldLayoutId id="2147485844" r:id="rId10"/>
    <p:sldLayoutId id="2147485845" r:id="rId1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614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defRPr>
                <a:solidFill>
                  <a:srgbClr val="898989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fld id="{86E792A3-57D3-4B8B-9619-D892B8F384A6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90000"/>
              </a:lnSpc>
              <a:defRPr>
                <a:solidFill>
                  <a:srgbClr val="898989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90000"/>
              </a:lnSpc>
              <a:defRPr>
                <a:solidFill>
                  <a:srgbClr val="898989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fld id="{3DB86D98-684D-4D2F-BE9E-69DAB4927E06}" type="slidenum">
              <a:rPr lang="ko-KR" altLang="en-US"/>
              <a:pPr/>
              <a:t>‹#›</a:t>
            </a:fld>
            <a:endParaRPr lang="en-US" altLang="ko-KR"/>
          </a:p>
        </p:txBody>
      </p:sp>
      <p:pic>
        <p:nvPicPr>
          <p:cNvPr id="6151" name="Picture 7" descr="마스터수정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49" descr="artplus_season_summer14_c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0200"/>
            <a:ext cx="4800600" cy="473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27" descr="artplus_nature_naturalcity38_a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69"/>
          <a:stretch>
            <a:fillRect/>
          </a:stretch>
        </p:blipFill>
        <p:spPr bwMode="gray">
          <a:xfrm rot="-1779374">
            <a:off x="914400" y="2387600"/>
            <a:ext cx="3492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8696325" y="64722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ctr" eaLnBrk="1" latinLnBrk="0" hangingPunct="1"/>
            <a:fld id="{1DB0167D-10D0-4CA9-8631-0071D54FD6D6}" type="slidenum">
              <a:rPr kumimoji="0" lang="en-US" altLang="ko-KR" sz="1400" b="1" i="1">
                <a:solidFill>
                  <a:schemeClr val="tx2"/>
                </a:solidFill>
                <a:latin typeface="Arial" charset="0"/>
                <a:ea typeface="HY견고딕" pitchFamily="18" charset="-127"/>
              </a:rPr>
              <a:pPr algn="ctr" eaLnBrk="1" latinLnBrk="0" hangingPunct="1"/>
              <a:t>‹#›</a:t>
            </a:fld>
            <a:endParaRPr kumimoji="0" lang="en-US" altLang="ko-KR" sz="1400" b="1" i="1">
              <a:solidFill>
                <a:schemeClr val="tx2"/>
              </a:solidFill>
              <a:latin typeface="Arial" charset="0"/>
              <a:ea typeface="HY견고딕" pitchFamily="18" charset="-127"/>
            </a:endParaRPr>
          </a:p>
        </p:txBody>
      </p:sp>
      <p:pic>
        <p:nvPicPr>
          <p:cNvPr id="6155" name="Picture 12" descr="Untitled-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15888"/>
            <a:ext cx="863600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846" r:id="rId1"/>
    <p:sldLayoutId id="2147485847" r:id="rId2"/>
    <p:sldLayoutId id="2147485848" r:id="rId3"/>
    <p:sldLayoutId id="2147485849" r:id="rId4"/>
    <p:sldLayoutId id="2147485850" r:id="rId5"/>
    <p:sldLayoutId id="2147485851" r:id="rId6"/>
    <p:sldLayoutId id="2147485852" r:id="rId7"/>
    <p:sldLayoutId id="2147485853" r:id="rId8"/>
    <p:sldLayoutId id="2147485854" r:id="rId9"/>
    <p:sldLayoutId id="2147485855" r:id="rId10"/>
    <p:sldLayoutId id="2147485856" r:id="rId11"/>
    <p:sldLayoutId id="2147485871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4" descr="master7-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14" descr="master7-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9" name="날짜 개체 틀 1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CF9316DB-2D3F-4361-B445-531CB83E1349}" type="datetimeFigureOut">
              <a:rPr lang="ko-KR" altLang="en-US"/>
              <a:pPr/>
              <a:t>2014-01-07</a:t>
            </a:fld>
            <a:endParaRPr lang="en-US" altLang="ko-KR"/>
          </a:p>
        </p:txBody>
      </p:sp>
      <p:sp>
        <p:nvSpPr>
          <p:cNvPr id="10" name="바닥글 개체 틀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1" name="슬라이드 번호 개체 틀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3825BDDE-FACB-4D6C-A307-633A507AE77B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57" r:id="rId1"/>
    <p:sldLayoutId id="2147485858" r:id="rId2"/>
    <p:sldLayoutId id="2147485859" r:id="rId3"/>
    <p:sldLayoutId id="2147485860" r:id="rId4"/>
    <p:sldLayoutId id="2147485861" r:id="rId5"/>
    <p:sldLayoutId id="2147485862" r:id="rId6"/>
    <p:sldLayoutId id="2147485863" r:id="rId7"/>
    <p:sldLayoutId id="2147485864" r:id="rId8"/>
    <p:sldLayoutId id="2147485865" r:id="rId9"/>
    <p:sldLayoutId id="2147485866" r:id="rId10"/>
    <p:sldLayoutId id="2147485867" r:id="rId1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2.png"/><Relationship Id="rId7" Type="http://schemas.openxmlformats.org/officeDocument/2006/relationships/image" Target="../media/image37.jpeg"/><Relationship Id="rId12" Type="http://schemas.openxmlformats.org/officeDocument/2006/relationships/image" Target="../media/image4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jpeg"/><Relationship Id="rId11" Type="http://schemas.openxmlformats.org/officeDocument/2006/relationships/image" Target="../media/image41.png"/><Relationship Id="rId5" Type="http://schemas.openxmlformats.org/officeDocument/2006/relationships/image" Target="../media/image35.jpeg"/><Relationship Id="rId10" Type="http://schemas.openxmlformats.org/officeDocument/2006/relationships/image" Target="../media/image40.pn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2214563"/>
            <a:ext cx="914400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ko-KR" sz="2800" b="1" dirty="0" err="1" smtClean="0">
                <a:latin typeface="Arial" charset="0"/>
                <a:ea typeface="Arial Unicode MS" pitchFamily="50" charset="-127"/>
                <a:cs typeface="Arial" charset="0"/>
              </a:rPr>
              <a:t>lnformation</a:t>
            </a:r>
            <a:r>
              <a:rPr lang="en-US" altLang="ko-KR" sz="2800" b="1" dirty="0" smtClean="0">
                <a:latin typeface="Arial" charset="0"/>
                <a:ea typeface="Arial Unicode MS" pitchFamily="50" charset="-127"/>
                <a:cs typeface="Arial" charset="0"/>
              </a:rPr>
              <a:t> </a:t>
            </a:r>
            <a:r>
              <a:rPr lang="en-US" altLang="ko-KR" sz="2800" b="1" dirty="0" smtClean="0">
                <a:latin typeface="Arial" charset="0"/>
                <a:ea typeface="Arial Unicode MS" pitchFamily="50" charset="-127"/>
                <a:cs typeface="Arial" charset="0"/>
              </a:rPr>
              <a:t>of Korea Cases on Vehicle Indoor Air Quality</a:t>
            </a:r>
            <a:r>
              <a:rPr lang="ko-KR" altLang="en-US" sz="2800" b="1" dirty="0" smtClean="0">
                <a:latin typeface="Arial" charset="0"/>
                <a:ea typeface="Arial Unicode MS" pitchFamily="50" charset="-127"/>
                <a:cs typeface="Arial" charset="0"/>
              </a:rPr>
              <a:t> </a:t>
            </a:r>
            <a:r>
              <a:rPr lang="en-US" altLang="ko-KR" sz="2800" b="1" dirty="0" smtClean="0">
                <a:latin typeface="Arial" charset="0"/>
                <a:ea typeface="Arial Unicode MS" pitchFamily="50" charset="-127"/>
                <a:cs typeface="Arial" charset="0"/>
              </a:rPr>
              <a:t>(VIAQ)</a:t>
            </a:r>
            <a:r>
              <a:rPr lang="en-US" altLang="ko-KR" sz="2800" b="1" dirty="0" smtClean="0">
                <a:latin typeface="Arial" charset="0"/>
                <a:ea typeface="HY헤드라인M" pitchFamily="18" charset="-127"/>
                <a:cs typeface="Arial" charset="0"/>
              </a:rPr>
              <a:t/>
            </a:r>
            <a:br>
              <a:rPr lang="en-US" altLang="ko-KR" sz="2800" b="1" dirty="0" smtClean="0">
                <a:latin typeface="Arial" charset="0"/>
                <a:ea typeface="HY헤드라인M" pitchFamily="18" charset="-127"/>
                <a:cs typeface="Arial" charset="0"/>
              </a:rPr>
            </a:br>
            <a:endParaRPr lang="ko-KR" altLang="en-US" sz="2800" b="1" dirty="0" smtClean="0"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12291" name="Rectangle 6"/>
          <p:cNvSpPr>
            <a:spLocks noChangeArrowheads="1"/>
          </p:cNvSpPr>
          <p:nvPr/>
        </p:nvSpPr>
        <p:spPr bwMode="auto">
          <a:xfrm>
            <a:off x="652463" y="4343400"/>
            <a:ext cx="799147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2400" b="1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rPr>
              <a:t>KATRI, The Republic of KOREA</a:t>
            </a:r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1800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rPr>
              <a:t>(Ministry of Land, Infrastructure and Transport)</a:t>
            </a:r>
            <a:endParaRPr lang="ko-KR" altLang="en-US" sz="1800">
              <a:solidFill>
                <a:schemeClr val="tx1"/>
              </a:solidFill>
              <a:latin typeface="Arial" charset="0"/>
              <a:ea typeface="HY헤드라인M" pitchFamily="18" charset="-127"/>
              <a:cs typeface="Arial" charset="0"/>
            </a:endParaRPr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1800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rPr>
              <a:t> </a:t>
            </a:r>
            <a:endParaRPr lang="ko-KR" altLang="en-US" sz="1800">
              <a:solidFill>
                <a:schemeClr val="tx1"/>
              </a:solidFill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5940152" y="6093296"/>
            <a:ext cx="30853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Informal document No. </a:t>
            </a:r>
            <a:r>
              <a:rPr lang="en-US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GRPE-68-11</a:t>
            </a:r>
            <a:endParaRPr lang="de-DE" sz="1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68</a:t>
            </a:r>
            <a:r>
              <a:rPr lang="en-US" sz="120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GRPE, </a:t>
            </a:r>
            <a:r>
              <a:rPr lang="en-US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7-10 January 2014</a:t>
            </a:r>
          </a:p>
          <a:p>
            <a:pPr algn="r" eaLnBrk="1" hangingPunct="1"/>
            <a:r>
              <a:rPr lang="en-US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Agenda item 15</a:t>
            </a:r>
            <a:endParaRPr lang="de-DE" sz="1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79512" y="6093296"/>
            <a:ext cx="14401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Transmitted by </a:t>
            </a:r>
            <a:r>
              <a:rPr lang="en-US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expert from the Republic of Korea</a:t>
            </a:r>
            <a:endParaRPr lang="de-DE" sz="1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28" name="Rectangle 24"/>
          <p:cNvSpPr>
            <a:spLocks noChangeArrowheads="1"/>
          </p:cNvSpPr>
          <p:nvPr/>
        </p:nvSpPr>
        <p:spPr bwMode="auto">
          <a:xfrm>
            <a:off x="34925" y="107950"/>
            <a:ext cx="91090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>
                <a:latin typeface="Arial" charset="0"/>
                <a:ea typeface="HY헤드라인M" pitchFamily="18" charset="-127"/>
                <a:cs typeface="Arial" charset="0"/>
              </a:rPr>
              <a:t>   Conclusion</a:t>
            </a:r>
            <a:endParaRPr lang="ko-KR" altLang="en-US" sz="2800"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21507" name="Rectangle 192"/>
          <p:cNvSpPr>
            <a:spLocks noChangeArrowheads="1"/>
          </p:cNvSpPr>
          <p:nvPr/>
        </p:nvSpPr>
        <p:spPr bwMode="auto">
          <a:xfrm>
            <a:off x="196850" y="1125538"/>
            <a:ext cx="8750300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431800" indent="-341313" eaLnBrk="0" hangingPunct="0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1800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rPr>
              <a:t>To protect driver and passenger’s health and safe driving, Korea was conducted VIAQ regulation since 2011</a:t>
            </a:r>
          </a:p>
          <a:p>
            <a:pPr marL="431800" indent="-341313" eaLnBrk="0" hangingPunct="0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1800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rPr>
              <a:t>After the VIAQ regulation, Vehicle indoor air quality levels improved that this effect is confirmed</a:t>
            </a:r>
          </a:p>
          <a:p>
            <a:pPr marL="431800" indent="-341313" eaLnBrk="0" hangingPunct="0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1800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rPr>
              <a:t>Need to unified regulation on vehicle indoor air quality(VAIQ) to protect driver’s health and safe driving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 descr="01basicty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113" y="3157538"/>
            <a:ext cx="3311525" cy="195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1851025" y="2293938"/>
            <a:ext cx="56880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ctr" eaLnBrk="1" hangingPunct="1"/>
            <a:r>
              <a:rPr lang="en-US" altLang="ko-KR" sz="3600" b="1">
                <a:solidFill>
                  <a:schemeClr val="tx1"/>
                </a:solidFill>
                <a:latin typeface="Arial" charset="0"/>
                <a:ea typeface="Cambria Math" pitchFamily="18" charset="0"/>
                <a:cs typeface="Arial" charset="0"/>
              </a:rPr>
              <a:t>Thank you very much !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 txBox="1">
            <a:spLocks noChangeArrowheads="1"/>
          </p:cNvSpPr>
          <p:nvPr/>
        </p:nvSpPr>
        <p:spPr bwMode="auto">
          <a:xfrm>
            <a:off x="714375" y="1643063"/>
            <a:ext cx="7786688" cy="272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2800" b="1" spc="8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Background</a:t>
            </a:r>
          </a:p>
          <a:p>
            <a:pPr marL="609600" indent="-609600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2800" b="1" spc="8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altLang="ko-KR" sz="2800" b="1" spc="8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Case Study in Korea </a:t>
            </a:r>
          </a:p>
          <a:p>
            <a:pPr marL="609600" indent="-609600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2800" b="1" spc="8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 The effects of VIAQ Regulation</a:t>
            </a:r>
            <a:endParaRPr lang="en-US" altLang="ko-KR" sz="2800" b="1" spc="8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2800" b="1" spc="8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 Conclusion</a:t>
            </a:r>
            <a:endParaRPr lang="en-US" altLang="ko-KR" sz="2800" b="1" spc="8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24"/>
          <p:cNvSpPr>
            <a:spLocks noChangeArrowheads="1"/>
          </p:cNvSpPr>
          <p:nvPr/>
        </p:nvSpPr>
        <p:spPr bwMode="auto">
          <a:xfrm>
            <a:off x="34925" y="107950"/>
            <a:ext cx="9109075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ko-KR" altLang="en-US" sz="2800"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2800">
                <a:latin typeface="Arial" charset="0"/>
                <a:ea typeface="HY헤드라인M" pitchFamily="18" charset="-127"/>
                <a:cs typeface="Arial" charset="0"/>
              </a:rPr>
              <a:t>   Contents</a:t>
            </a:r>
            <a:endParaRPr lang="ko-KR" altLang="en-US" sz="2800">
              <a:latin typeface="Arial" charset="0"/>
              <a:ea typeface="HY헤드라인M" pitchFamily="18" charset="-127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4" descr="na_h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4198938"/>
            <a:ext cx="2862263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39" name="Group 107"/>
          <p:cNvGrpSpPr>
            <a:grpSpLocks/>
          </p:cNvGrpSpPr>
          <p:nvPr/>
        </p:nvGrpSpPr>
        <p:grpSpPr bwMode="auto">
          <a:xfrm>
            <a:off x="642938" y="4976813"/>
            <a:ext cx="7929562" cy="982662"/>
            <a:chOff x="288" y="3004"/>
            <a:chExt cx="5176" cy="970"/>
          </a:xfrm>
        </p:grpSpPr>
        <p:pic>
          <p:nvPicPr>
            <p:cNvPr id="14346" name="Picture 108" descr="박스00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3004"/>
              <a:ext cx="5176" cy="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7" name="AutoShape 109"/>
            <p:cNvSpPr>
              <a:spLocks noChangeArrowheads="1"/>
            </p:cNvSpPr>
            <p:nvPr/>
          </p:nvSpPr>
          <p:spPr bwMode="auto">
            <a:xfrm>
              <a:off x="355" y="3083"/>
              <a:ext cx="5035" cy="810"/>
            </a:xfrm>
            <a:prstGeom prst="roundRect">
              <a:avLst>
                <a:gd name="adj" fmla="val 6958"/>
              </a:avLst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en-US" sz="180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14341" name="Rectangle 113"/>
          <p:cNvSpPr>
            <a:spLocks noChangeArrowheads="1"/>
          </p:cNvSpPr>
          <p:nvPr/>
        </p:nvSpPr>
        <p:spPr bwMode="auto">
          <a:xfrm>
            <a:off x="428625" y="5111750"/>
            <a:ext cx="8429625" cy="784225"/>
          </a:xfrm>
          <a:prstGeom prst="rect">
            <a:avLst/>
          </a:prstGeom>
          <a:noFill/>
          <a:ln w="12700" algn="ctr">
            <a:noFill/>
            <a:miter lim="800000"/>
            <a:headEnd/>
            <a:tailEnd type="none" w="lg" len="med"/>
          </a:ln>
          <a:effectLst>
            <a:outerShdw dist="17961" dir="2700000" algn="ctr" rotWithShape="0">
              <a:schemeClr val="bg1"/>
            </a:outerShdw>
          </a:effectLst>
        </p:spPr>
        <p:txBody>
          <a:bodyPr lIns="0" tIns="0" r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2000" b="1">
                <a:solidFill>
                  <a:srgbClr val="0000CC"/>
                </a:solidFill>
                <a:latin typeface="Arial" charset="0"/>
                <a:ea typeface="HY헤드라인M" pitchFamily="18" charset="-127"/>
                <a:cs typeface="Arial" charset="0"/>
              </a:rPr>
              <a:t>Need to unified regulation on vehicle indoor air quality(VAIQ)</a:t>
            </a:r>
          </a:p>
          <a:p>
            <a:pPr algn="ctr">
              <a:lnSpc>
                <a:spcPct val="120000"/>
              </a:lnSpc>
            </a:pPr>
            <a:r>
              <a:rPr lang="en-US" altLang="ko-KR" sz="2000">
                <a:solidFill>
                  <a:srgbClr val="0000CC"/>
                </a:solidFill>
                <a:latin typeface="Arial" charset="0"/>
                <a:ea typeface="HY헤드라인M" pitchFamily="18" charset="-127"/>
                <a:cs typeface="Arial" charset="0"/>
              </a:rPr>
              <a:t>to protect driver’s health and safe driving</a:t>
            </a:r>
            <a:endParaRPr lang="ko-KR" altLang="en-US" sz="2000">
              <a:solidFill>
                <a:srgbClr val="0000CC"/>
              </a:solidFill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2" name="Rectangle 192"/>
          <p:cNvSpPr>
            <a:spLocks noChangeArrowheads="1"/>
          </p:cNvSpPr>
          <p:nvPr/>
        </p:nvSpPr>
        <p:spPr bwMode="auto">
          <a:xfrm>
            <a:off x="374650" y="1214438"/>
            <a:ext cx="83391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000">
                <a:solidFill>
                  <a:srgbClr val="0000CC"/>
                </a:solidFill>
                <a:latin typeface="Arial" charset="0"/>
                <a:ea typeface="HY헤드라인M" pitchFamily="18" charset="-127"/>
                <a:cs typeface="Arial" charset="0"/>
              </a:rPr>
              <a:t>  Increasing concerns about </a:t>
            </a:r>
            <a:r>
              <a:rPr kumimoji="0" lang="en-US" altLang="ko-KR" sz="2000" b="1">
                <a:solidFill>
                  <a:srgbClr val="0000CC"/>
                </a:solidFill>
                <a:latin typeface="Arial" charset="0"/>
                <a:ea typeface="HY헤드라인M" pitchFamily="18" charset="-127"/>
                <a:cs typeface="Arial" charset="0"/>
              </a:rPr>
              <a:t>Vehicle Indoor Air Quality(VIAQ)</a:t>
            </a:r>
            <a:endParaRPr kumimoji="0" lang="ko-KR" altLang="en-US" sz="2000" b="1">
              <a:solidFill>
                <a:srgbClr val="0000CC"/>
              </a:solidFill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14342" name="직사각형 9"/>
          <p:cNvSpPr>
            <a:spLocks noChangeArrowheads="1"/>
          </p:cNvSpPr>
          <p:nvPr/>
        </p:nvSpPr>
        <p:spPr bwMode="auto">
          <a:xfrm>
            <a:off x="544513" y="1785938"/>
            <a:ext cx="828675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ts val="14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0" lang="ko-KR" altLang="en-US" sz="170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kumimoji="0" lang="en-US" altLang="ko-KR" sz="170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Various chemical materials to harmful to human body are emitted from </a:t>
            </a:r>
          </a:p>
          <a:p>
            <a:pPr eaLnBrk="0" hangingPunct="0">
              <a:lnSpc>
                <a:spcPts val="1400"/>
              </a:lnSpc>
              <a:spcBef>
                <a:spcPct val="50000"/>
              </a:spcBef>
            </a:pPr>
            <a:r>
              <a:rPr kumimoji="0" lang="en-US" altLang="ko-KR" sz="170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    vehicle  interior  materials</a:t>
            </a:r>
            <a:endParaRPr lang="ko-KR" altLang="en-US" sz="1700">
              <a:ea typeface="HY헤드라인M" pitchFamily="18" charset="-127"/>
              <a:cs typeface="Arial" charset="0"/>
            </a:endParaRPr>
          </a:p>
        </p:txBody>
      </p:sp>
      <p:sp>
        <p:nvSpPr>
          <p:cNvPr id="14343" name="Rectangle 192"/>
          <p:cNvSpPr>
            <a:spLocks noChangeArrowheads="1"/>
          </p:cNvSpPr>
          <p:nvPr/>
        </p:nvSpPr>
        <p:spPr bwMode="auto">
          <a:xfrm>
            <a:off x="382588" y="2552700"/>
            <a:ext cx="83391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l"/>
            </a:pPr>
            <a:r>
              <a:rPr kumimoji="0" lang="en-US" altLang="ko-KR" sz="2000">
                <a:solidFill>
                  <a:srgbClr val="0000CC"/>
                </a:solidFill>
                <a:latin typeface="Arial" charset="0"/>
                <a:ea typeface="HY헤드라인M" pitchFamily="18" charset="-127"/>
                <a:cs typeface="Arial" charset="0"/>
              </a:rPr>
              <a:t>  Researching &amp; Managing vehicle indoor air quality by many countries</a:t>
            </a:r>
            <a:endParaRPr kumimoji="0" lang="ko-KR" altLang="en-US" sz="2000">
              <a:solidFill>
                <a:srgbClr val="0000CC"/>
              </a:solidFill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14344" name="직사각형 11"/>
          <p:cNvSpPr>
            <a:spLocks noChangeArrowheads="1"/>
          </p:cNvSpPr>
          <p:nvPr/>
        </p:nvSpPr>
        <p:spPr bwMode="auto">
          <a:xfrm>
            <a:off x="642938" y="3073400"/>
            <a:ext cx="8143875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ts val="18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0" lang="ko-KR" altLang="en-US" sz="170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kumimoji="0" lang="en-US" altLang="ko-KR" sz="170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Netherlands, France, Sweden, Germany, Japan, USA, China, Korea</a:t>
            </a:r>
          </a:p>
          <a:p>
            <a:pPr eaLnBrk="0" hangingPunct="0">
              <a:lnSpc>
                <a:spcPts val="18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kumimoji="0" lang="en-US" altLang="ko-KR" sz="170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 ISO Standard(12219-1:2012), China(GB/T 27630-2011), Korea(Notification No. </a:t>
            </a:r>
          </a:p>
          <a:p>
            <a:pPr eaLnBrk="0" hangingPunct="0">
              <a:lnSpc>
                <a:spcPts val="1800"/>
              </a:lnSpc>
              <a:spcBef>
                <a:spcPct val="50000"/>
              </a:spcBef>
            </a:pPr>
            <a:r>
              <a:rPr kumimoji="0" lang="en-US" altLang="ko-KR" sz="1700">
                <a:solidFill>
                  <a:srgbClr val="000000"/>
                </a:solidFill>
                <a:latin typeface="Arial" charset="0"/>
                <a:ea typeface="HY헤드라인M" pitchFamily="18" charset="-127"/>
                <a:cs typeface="Arial" charset="0"/>
              </a:rPr>
              <a:t>    2007-539) </a:t>
            </a:r>
          </a:p>
        </p:txBody>
      </p:sp>
      <p:sp>
        <p:nvSpPr>
          <p:cNvPr id="12" name="Rectangle 24"/>
          <p:cNvSpPr>
            <a:spLocks noChangeArrowheads="1"/>
          </p:cNvSpPr>
          <p:nvPr/>
        </p:nvSpPr>
        <p:spPr bwMode="auto">
          <a:xfrm>
            <a:off x="34925" y="107950"/>
            <a:ext cx="91090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2800" dirty="0">
                <a:latin typeface="Arial" pitchFamily="34" charset="0"/>
                <a:ea typeface="HY헤드라인M" pitchFamily="18" charset="-127"/>
                <a:cs typeface="Arial" pitchFamily="34" charset="0"/>
              </a:rPr>
              <a:t> </a:t>
            </a:r>
            <a:r>
              <a:rPr lang="en-US" altLang="ko-KR" sz="2800" dirty="0">
                <a:latin typeface="Arial" pitchFamily="34" charset="0"/>
                <a:ea typeface="HY헤드라인M" pitchFamily="18" charset="-127"/>
                <a:cs typeface="Arial" pitchFamily="34" charset="0"/>
              </a:rPr>
              <a:t>   Background</a:t>
            </a:r>
            <a:r>
              <a:rPr lang="ko-KR" altLang="en-US" sz="2800" dirty="0">
                <a:latin typeface="Arial" pitchFamily="34" charset="0"/>
                <a:ea typeface="HY헤드라인M" pitchFamily="18" charset="-127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직사각형 5"/>
          <p:cNvSpPr>
            <a:spLocks noChangeArrowheads="1"/>
          </p:cNvSpPr>
          <p:nvPr/>
        </p:nvSpPr>
        <p:spPr bwMode="auto">
          <a:xfrm>
            <a:off x="-71438" y="1143000"/>
            <a:ext cx="9501188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lvl="2">
              <a:spcBef>
                <a:spcPts val="1200"/>
              </a:spcBef>
              <a:buFont typeface="Wingdings" pitchFamily="2" charset="2"/>
              <a:buChar char="l"/>
            </a:pPr>
            <a:r>
              <a:rPr kumimoji="0" lang="ko-KR" altLang="en-US" sz="1800">
                <a:solidFill>
                  <a:srgbClr val="0000CC"/>
                </a:solidFill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kumimoji="0" lang="en-US" altLang="ko-KR" sz="1800">
                <a:solidFill>
                  <a:srgbClr val="0000CC"/>
                </a:solidFill>
                <a:latin typeface="Arial" charset="0"/>
                <a:ea typeface="HY헤드라인M" pitchFamily="18" charset="-127"/>
                <a:cs typeface="Arial" charset="0"/>
              </a:rPr>
              <a:t>Sick House Syndrome &amp; Sick Car Syndrome : became a social issue</a:t>
            </a:r>
            <a:endParaRPr kumimoji="0" lang="ko-KR" altLang="en-US" sz="1800">
              <a:solidFill>
                <a:srgbClr val="0000CC"/>
              </a:solidFill>
              <a:latin typeface="Arial" charset="0"/>
              <a:ea typeface="HY헤드라인M" pitchFamily="18" charset="-127"/>
              <a:cs typeface="Arial" charset="0"/>
            </a:endParaRPr>
          </a:p>
          <a:p>
            <a:pPr marL="287338" lvl="2">
              <a:spcBef>
                <a:spcPts val="1200"/>
              </a:spcBef>
              <a:buFont typeface="Wingdings" pitchFamily="2" charset="2"/>
              <a:buChar char="ü"/>
            </a:pPr>
            <a:r>
              <a:rPr kumimoji="0" lang="ko-KR" altLang="en-US" sz="1800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kumimoji="0" lang="en-US" altLang="ko-KR" sz="1800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rPr>
              <a:t> New car driver feel a headache, eye irritation, sneeze and so on</a:t>
            </a:r>
            <a:endParaRPr kumimoji="0" lang="ko-KR" altLang="en-US" sz="1800">
              <a:solidFill>
                <a:schemeClr val="tx1"/>
              </a:solidFill>
              <a:latin typeface="Arial" charset="0"/>
              <a:ea typeface="HY헤드라인M" pitchFamily="18" charset="-127"/>
              <a:cs typeface="Arial" charset="0"/>
            </a:endParaRPr>
          </a:p>
          <a:p>
            <a:pPr marL="287338" lvl="2">
              <a:spcBef>
                <a:spcPts val="1200"/>
              </a:spcBef>
              <a:buFont typeface="Wingdings" pitchFamily="2" charset="2"/>
              <a:buChar char="ü"/>
            </a:pPr>
            <a:r>
              <a:rPr kumimoji="0" lang="en-US" altLang="ko-KR" sz="1800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rPr>
              <a:t>The main cause is the chemical materials that emitted from vehicle interiors</a:t>
            </a:r>
          </a:p>
        </p:txBody>
      </p:sp>
      <p:pic>
        <p:nvPicPr>
          <p:cNvPr id="15363" name="Picture 4" descr="캡처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833688"/>
            <a:ext cx="3497263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5" descr="캡처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950" y="2825750"/>
            <a:ext cx="3475038" cy="210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AutoShape 27"/>
          <p:cNvSpPr>
            <a:spLocks noChangeAspect="1" noChangeArrowheads="1"/>
          </p:cNvSpPr>
          <p:nvPr/>
        </p:nvSpPr>
        <p:spPr bwMode="auto">
          <a:xfrm>
            <a:off x="752475" y="5384800"/>
            <a:ext cx="7275513" cy="798513"/>
          </a:xfrm>
          <a:prstGeom prst="roundRect">
            <a:avLst>
              <a:gd name="adj" fmla="val 4162"/>
            </a:avLst>
          </a:prstGeom>
          <a:solidFill>
            <a:srgbClr val="CCFFFF"/>
          </a:solidFill>
          <a:ln w="19050" cap="rnd" algn="ctr">
            <a:solidFill>
              <a:srgbClr val="969696"/>
            </a:solidFill>
            <a:prstDash val="sysDot"/>
            <a:round/>
            <a:headEnd/>
            <a:tailEnd/>
          </a:ln>
        </p:spPr>
        <p:txBody>
          <a:bodyPr lIns="180000" anchor="ctr"/>
          <a:lstStyle/>
          <a:p>
            <a:pPr algn="just">
              <a:lnSpc>
                <a:spcPct val="140000"/>
              </a:lnSpc>
              <a:buFont typeface="Wingdings" pitchFamily="2" charset="2"/>
              <a:buNone/>
            </a:pPr>
            <a:endParaRPr lang="en-US" altLang="ko-KR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366" name="TextBox 17"/>
          <p:cNvSpPr txBox="1">
            <a:spLocks noChangeArrowheads="1"/>
          </p:cNvSpPr>
          <p:nvPr/>
        </p:nvSpPr>
        <p:spPr bwMode="auto">
          <a:xfrm>
            <a:off x="755650" y="5305425"/>
            <a:ext cx="71024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ko-KR" sz="1800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rPr>
              <a:t>&lt;Media :KBS news “Hazardous substances in new car interiors”&gt;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ko-KR" sz="1800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rPr>
              <a:t>Interview</a:t>
            </a:r>
            <a:r>
              <a:rPr lang="ko-KR" altLang="en-US" sz="1800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lang="en-US" altLang="ko-KR" sz="1800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rPr>
              <a:t>: I feel slight headache and dizzy…</a:t>
            </a:r>
            <a:endParaRPr lang="ko-KR" altLang="en-US" sz="1800">
              <a:solidFill>
                <a:schemeClr val="tx1"/>
              </a:solidFill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57" name="Rectangle 24"/>
          <p:cNvSpPr>
            <a:spLocks noChangeArrowheads="1"/>
          </p:cNvSpPr>
          <p:nvPr/>
        </p:nvSpPr>
        <p:spPr bwMode="auto">
          <a:xfrm>
            <a:off x="34925" y="107950"/>
            <a:ext cx="9109075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2800">
                <a:latin typeface="Arial" pitchFamily="34" charset="0"/>
                <a:ea typeface="HY헤드라인M" pitchFamily="18" charset="-127"/>
                <a:cs typeface="Arial" pitchFamily="34" charset="0"/>
              </a:rPr>
              <a:t>    Case </a:t>
            </a:r>
            <a:r>
              <a:rPr lang="en-US" altLang="ko-KR" sz="2800" dirty="0">
                <a:latin typeface="Arial" pitchFamily="34" charset="0"/>
                <a:ea typeface="HY헤드라인M" pitchFamily="18" charset="-127"/>
                <a:cs typeface="Arial" pitchFamily="34" charset="0"/>
              </a:rPr>
              <a:t>Study in Korea</a:t>
            </a:r>
            <a:r>
              <a:rPr lang="ko-KR" altLang="en-US" sz="2800" dirty="0">
                <a:latin typeface="Arial" pitchFamily="34" charset="0"/>
                <a:ea typeface="HY헤드라인M" pitchFamily="18" charset="-127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5"/>
          <p:cNvSpPr>
            <a:spLocks noChangeArrowheads="1"/>
          </p:cNvSpPr>
          <p:nvPr/>
        </p:nvSpPr>
        <p:spPr bwMode="auto">
          <a:xfrm>
            <a:off x="-57150" y="1122363"/>
            <a:ext cx="9201150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lvl="2">
              <a:spcBef>
                <a:spcPts val="1200"/>
              </a:spcBef>
              <a:buFont typeface="Wingdings" pitchFamily="2" charset="2"/>
              <a:buChar char="l"/>
            </a:pPr>
            <a:r>
              <a:rPr kumimoji="0" lang="ko-KR" altLang="en-US" sz="1800">
                <a:solidFill>
                  <a:srgbClr val="0000CC"/>
                </a:solidFill>
                <a:latin typeface="Arial" charset="0"/>
                <a:ea typeface="Arial Unicode MS" pitchFamily="50" charset="-127"/>
                <a:cs typeface="Arial" charset="0"/>
              </a:rPr>
              <a:t> </a:t>
            </a:r>
            <a:r>
              <a:rPr kumimoji="0" lang="en-US" altLang="ko-KR" sz="1800">
                <a:solidFill>
                  <a:srgbClr val="0000CC"/>
                </a:solidFill>
                <a:latin typeface="Arial" charset="0"/>
                <a:ea typeface="Arial Unicode MS" pitchFamily="50" charset="-127"/>
                <a:cs typeface="Arial" charset="0"/>
              </a:rPr>
              <a:t>Surveyed 800 people who purchased a new car</a:t>
            </a:r>
            <a:endParaRPr kumimoji="0" lang="ko-KR" altLang="en-US" sz="1800">
              <a:solidFill>
                <a:srgbClr val="0000CC"/>
              </a:solidFill>
              <a:latin typeface="Arial" charset="0"/>
              <a:ea typeface="Arial Unicode MS" pitchFamily="50" charset="-127"/>
              <a:cs typeface="Arial" charset="0"/>
            </a:endParaRPr>
          </a:p>
          <a:p>
            <a:pPr marL="287338" lvl="2">
              <a:spcBef>
                <a:spcPts val="1200"/>
              </a:spcBef>
              <a:buFont typeface="Wingdings" pitchFamily="2" charset="2"/>
              <a:buChar char="ü"/>
            </a:pPr>
            <a:r>
              <a:rPr kumimoji="0" lang="ko-KR" altLang="en-US" sz="1800">
                <a:solidFill>
                  <a:schemeClr val="tx1"/>
                </a:solidFill>
                <a:latin typeface="Arial" charset="0"/>
                <a:ea typeface="Arial Unicode MS" pitchFamily="50" charset="-127"/>
                <a:cs typeface="Arial" charset="0"/>
              </a:rPr>
              <a:t> </a:t>
            </a:r>
            <a:r>
              <a:rPr kumimoji="0" lang="en-US" altLang="ko-KR" sz="1800">
                <a:solidFill>
                  <a:schemeClr val="tx1"/>
                </a:solidFill>
                <a:latin typeface="Arial" charset="0"/>
                <a:ea typeface="Arial Unicode MS" pitchFamily="50" charset="-127"/>
                <a:cs typeface="Arial" charset="0"/>
              </a:rPr>
              <a:t> Feeling the physical symptoms under driving : 51.5%, </a:t>
            </a:r>
          </a:p>
          <a:p>
            <a:pPr marL="287338" lvl="2">
              <a:spcBef>
                <a:spcPts val="1200"/>
              </a:spcBef>
              <a:buFont typeface="Wingdings" pitchFamily="2" charset="2"/>
              <a:buChar char="ü"/>
            </a:pPr>
            <a:r>
              <a:rPr kumimoji="0" lang="en-US" altLang="ko-KR" sz="1800">
                <a:solidFill>
                  <a:schemeClr val="tx1"/>
                </a:solidFill>
                <a:latin typeface="Arial" charset="0"/>
                <a:ea typeface="Arial Unicode MS" pitchFamily="50" charset="-127"/>
                <a:cs typeface="Arial" charset="0"/>
              </a:rPr>
              <a:t>Headache</a:t>
            </a:r>
            <a:r>
              <a:rPr kumimoji="0" lang="ko-KR" altLang="en-US" sz="1800">
                <a:solidFill>
                  <a:schemeClr val="tx1"/>
                </a:solidFill>
                <a:latin typeface="Arial" charset="0"/>
                <a:ea typeface="Arial Unicode MS" pitchFamily="50" charset="-127"/>
                <a:cs typeface="Arial" charset="0"/>
              </a:rPr>
              <a:t> </a:t>
            </a:r>
            <a:r>
              <a:rPr kumimoji="0" lang="en-US" altLang="ko-KR" sz="1800">
                <a:solidFill>
                  <a:schemeClr val="tx1"/>
                </a:solidFill>
                <a:latin typeface="Arial" charset="0"/>
                <a:ea typeface="Arial Unicode MS" pitchFamily="50" charset="-127"/>
                <a:cs typeface="Arial" charset="0"/>
              </a:rPr>
              <a:t>31.5%, Eyes</a:t>
            </a:r>
            <a:r>
              <a:rPr kumimoji="0" lang="ko-KR" altLang="en-US" sz="1800">
                <a:solidFill>
                  <a:schemeClr val="tx1"/>
                </a:solidFill>
                <a:latin typeface="Arial" charset="0"/>
                <a:ea typeface="Arial Unicode MS" pitchFamily="50" charset="-127"/>
                <a:cs typeface="Arial" charset="0"/>
              </a:rPr>
              <a:t> </a:t>
            </a:r>
            <a:r>
              <a:rPr kumimoji="0" lang="en-US" altLang="ko-KR" sz="1800">
                <a:solidFill>
                  <a:schemeClr val="tx1"/>
                </a:solidFill>
                <a:latin typeface="Arial" charset="0"/>
                <a:ea typeface="Arial Unicode MS" pitchFamily="50" charset="-127"/>
                <a:cs typeface="Arial" charset="0"/>
              </a:rPr>
              <a:t>irritation 31%, Sneeze</a:t>
            </a:r>
            <a:r>
              <a:rPr kumimoji="0" lang="ko-KR" altLang="en-US" sz="1800">
                <a:solidFill>
                  <a:schemeClr val="tx1"/>
                </a:solidFill>
                <a:latin typeface="Arial" charset="0"/>
                <a:ea typeface="Arial Unicode MS" pitchFamily="50" charset="-127"/>
                <a:cs typeface="Arial" charset="0"/>
              </a:rPr>
              <a:t> </a:t>
            </a:r>
            <a:r>
              <a:rPr kumimoji="0" lang="en-US" altLang="ko-KR" sz="1800">
                <a:solidFill>
                  <a:schemeClr val="tx1"/>
                </a:solidFill>
                <a:latin typeface="Arial" charset="0"/>
                <a:ea typeface="Arial Unicode MS" pitchFamily="50" charset="-127"/>
                <a:cs typeface="Arial" charset="0"/>
              </a:rPr>
              <a:t>15.8%, Fatigue11.1%...</a:t>
            </a:r>
            <a:endParaRPr kumimoji="0" lang="ko-KR" altLang="en-US" sz="1800">
              <a:solidFill>
                <a:schemeClr val="tx1"/>
              </a:solidFill>
              <a:latin typeface="Arial" charset="0"/>
              <a:ea typeface="Arial Unicode MS" pitchFamily="50" charset="-127"/>
              <a:cs typeface="Arial" charset="0"/>
            </a:endParaRPr>
          </a:p>
          <a:p>
            <a:pPr marL="287338" lvl="2">
              <a:spcBef>
                <a:spcPts val="1200"/>
              </a:spcBef>
              <a:buFont typeface="Wingdings" pitchFamily="2" charset="2"/>
              <a:buChar char="ü"/>
            </a:pPr>
            <a:endParaRPr kumimoji="0" lang="en-US" altLang="ko-KR" sz="1800">
              <a:solidFill>
                <a:schemeClr val="tx1"/>
              </a:solidFill>
              <a:latin typeface="Arial" charset="0"/>
              <a:ea typeface="Arial Unicode MS" pitchFamily="50" charset="-127"/>
              <a:cs typeface="Arial" charset="0"/>
            </a:endParaRPr>
          </a:p>
        </p:txBody>
      </p:sp>
      <p:grpSp>
        <p:nvGrpSpPr>
          <p:cNvPr id="16387" name="그룹 106"/>
          <p:cNvGrpSpPr>
            <a:grpSpLocks/>
          </p:cNvGrpSpPr>
          <p:nvPr/>
        </p:nvGrpSpPr>
        <p:grpSpPr bwMode="auto">
          <a:xfrm>
            <a:off x="758825" y="2428875"/>
            <a:ext cx="7313613" cy="4286250"/>
            <a:chOff x="1000125" y="3046413"/>
            <a:chExt cx="6956425" cy="3668712"/>
          </a:xfrm>
        </p:grpSpPr>
        <p:sp>
          <p:nvSpPr>
            <p:cNvPr id="16389" name="AutoShape 2"/>
            <p:cNvSpPr>
              <a:spLocks noChangeArrowheads="1"/>
            </p:cNvSpPr>
            <p:nvPr/>
          </p:nvSpPr>
          <p:spPr bwMode="auto">
            <a:xfrm>
              <a:off x="1071563" y="5470525"/>
              <a:ext cx="6884987" cy="1244600"/>
            </a:xfrm>
            <a:prstGeom prst="roundRect">
              <a:avLst>
                <a:gd name="adj" fmla="val 5319"/>
              </a:avLst>
            </a:prstGeom>
            <a:solidFill>
              <a:srgbClr val="FFFF99"/>
            </a:solidFill>
            <a:ln w="38100" algn="ctr">
              <a:solidFill>
                <a:srgbClr val="0070C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latinLnBrk="0">
                <a:lnSpc>
                  <a:spcPct val="150000"/>
                </a:lnSpc>
                <a:spcBef>
                  <a:spcPct val="50000"/>
                </a:spcBef>
                <a:buFont typeface="Wingdings" pitchFamily="2" charset="2"/>
                <a:buNone/>
              </a:pPr>
              <a:endParaRPr kumimoji="0" lang="ko-KR" altLang="en-US">
                <a:ea typeface="HY헤드라인M" pitchFamily="18" charset="-127"/>
              </a:endParaRPr>
            </a:p>
          </p:txBody>
        </p:sp>
        <p:sp>
          <p:nvSpPr>
            <p:cNvPr id="16390" name="AutoShape 3"/>
            <p:cNvSpPr>
              <a:spLocks noChangeArrowheads="1"/>
            </p:cNvSpPr>
            <p:nvPr/>
          </p:nvSpPr>
          <p:spPr bwMode="auto">
            <a:xfrm>
              <a:off x="1071563" y="3327400"/>
              <a:ext cx="6884987" cy="1395413"/>
            </a:xfrm>
            <a:prstGeom prst="roundRect">
              <a:avLst>
                <a:gd name="adj" fmla="val 5319"/>
              </a:avLst>
            </a:prstGeom>
            <a:solidFill>
              <a:srgbClr val="99CCFF"/>
            </a:solidFill>
            <a:ln w="38100" algn="ctr">
              <a:solidFill>
                <a:srgbClr val="0070C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latinLnBrk="0">
                <a:lnSpc>
                  <a:spcPct val="150000"/>
                </a:lnSpc>
                <a:spcBef>
                  <a:spcPct val="50000"/>
                </a:spcBef>
                <a:buFont typeface="Wingdings" pitchFamily="2" charset="2"/>
                <a:buNone/>
              </a:pPr>
              <a:endParaRPr kumimoji="0" lang="ko-KR" altLang="en-US">
                <a:latin typeface="Tahoma" pitchFamily="34" charset="0"/>
                <a:ea typeface="HY헤드라인M" pitchFamily="18" charset="-127"/>
                <a:cs typeface="Tahoma" pitchFamily="34" charset="0"/>
              </a:endParaRPr>
            </a:p>
          </p:txBody>
        </p:sp>
        <p:pic>
          <p:nvPicPr>
            <p:cNvPr id="16391" name="Picture 4" descr="Untitled-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1538" y="3833813"/>
              <a:ext cx="833437" cy="630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2" name="Picture 5" descr="HL-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4938" y="3716338"/>
              <a:ext cx="596900" cy="803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3" name="Picture 6" descr="Untitled-10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6438" y="3773488"/>
              <a:ext cx="838200" cy="744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4" name="Picture 7" descr="Back-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7575" y="3921125"/>
              <a:ext cx="979488" cy="403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5" name="Picture 8" descr="Untitled-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7125" y="3824288"/>
              <a:ext cx="839788" cy="681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6" name="Picture 9" descr="ip_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8600" y="3967163"/>
              <a:ext cx="933450" cy="388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7" name="Picture 10" descr="carpet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9750" y="3836988"/>
              <a:ext cx="977900" cy="592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398" name="Group 11"/>
            <p:cNvGrpSpPr>
              <a:grpSpLocks/>
            </p:cNvGrpSpPr>
            <p:nvPr/>
          </p:nvGrpSpPr>
          <p:grpSpPr bwMode="auto">
            <a:xfrm>
              <a:off x="3133725" y="5792788"/>
              <a:ext cx="922338" cy="820737"/>
              <a:chOff x="3311" y="2976"/>
              <a:chExt cx="805" cy="806"/>
            </a:xfrm>
          </p:grpSpPr>
          <p:sp>
            <p:nvSpPr>
              <p:cNvPr id="16486" name="Oval 12"/>
              <p:cNvSpPr>
                <a:spLocks noChangeArrowheads="1"/>
              </p:cNvSpPr>
              <p:nvPr/>
            </p:nvSpPr>
            <p:spPr bwMode="gray">
              <a:xfrm>
                <a:off x="3311" y="2977"/>
                <a:ext cx="805" cy="805"/>
              </a:xfrm>
              <a:prstGeom prst="ellipse">
                <a:avLst/>
              </a:prstGeom>
              <a:solidFill>
                <a:schemeClr val="bg1"/>
              </a:solidFill>
              <a:ln w="38100" algn="ctr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latinLnBrk="0">
                  <a:lnSpc>
                    <a:spcPct val="150000"/>
                  </a:lnSpc>
                  <a:spcBef>
                    <a:spcPct val="50000"/>
                  </a:spcBef>
                  <a:buFont typeface="Wingdings" pitchFamily="2" charset="2"/>
                  <a:buNone/>
                </a:pPr>
                <a:endParaRPr kumimoji="0" lang="ko-KR" altLang="en-US">
                  <a:ea typeface="HY헤드라인M" pitchFamily="18" charset="-127"/>
                </a:endParaRPr>
              </a:p>
            </p:txBody>
          </p:sp>
          <p:pic>
            <p:nvPicPr>
              <p:cNvPr id="16487" name="Picture 13" descr="재채기"/>
              <p:cNvPicPr preferRelativeResize="0">
                <a:picLocks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18" y="2976"/>
                <a:ext cx="793" cy="7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6399" name="Group 14"/>
            <p:cNvGrpSpPr>
              <a:grpSpLocks/>
            </p:cNvGrpSpPr>
            <p:nvPr/>
          </p:nvGrpSpPr>
          <p:grpSpPr bwMode="auto">
            <a:xfrm>
              <a:off x="6042025" y="5792788"/>
              <a:ext cx="922338" cy="820737"/>
              <a:chOff x="4195" y="1480"/>
              <a:chExt cx="805" cy="805"/>
            </a:xfrm>
          </p:grpSpPr>
          <p:sp>
            <p:nvSpPr>
              <p:cNvPr id="16484" name="Oval 15"/>
              <p:cNvSpPr>
                <a:spLocks noChangeArrowheads="1"/>
              </p:cNvSpPr>
              <p:nvPr/>
            </p:nvSpPr>
            <p:spPr bwMode="gray">
              <a:xfrm>
                <a:off x="4195" y="1480"/>
                <a:ext cx="805" cy="805"/>
              </a:xfrm>
              <a:prstGeom prst="ellipse">
                <a:avLst/>
              </a:prstGeom>
              <a:solidFill>
                <a:schemeClr val="bg1"/>
              </a:solidFill>
              <a:ln w="38100" algn="ctr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latinLnBrk="0">
                  <a:lnSpc>
                    <a:spcPct val="150000"/>
                  </a:lnSpc>
                  <a:spcBef>
                    <a:spcPct val="50000"/>
                  </a:spcBef>
                  <a:buFont typeface="Wingdings" pitchFamily="2" charset="2"/>
                  <a:buNone/>
                </a:pPr>
                <a:endParaRPr kumimoji="0" lang="ko-KR" altLang="en-US">
                  <a:ea typeface="HY헤드라인M" pitchFamily="18" charset="-127"/>
                </a:endParaRPr>
              </a:p>
            </p:txBody>
          </p:sp>
          <p:pic>
            <p:nvPicPr>
              <p:cNvPr id="16485" name="Picture 16" descr="콧물"/>
              <p:cNvPicPr preferRelativeResize="0">
                <a:picLocks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05" y="1480"/>
                <a:ext cx="793" cy="7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6400" name="Group 17"/>
            <p:cNvGrpSpPr>
              <a:grpSpLocks/>
            </p:cNvGrpSpPr>
            <p:nvPr/>
          </p:nvGrpSpPr>
          <p:grpSpPr bwMode="auto">
            <a:xfrm>
              <a:off x="1143000" y="5775325"/>
              <a:ext cx="922338" cy="820738"/>
              <a:chOff x="4818" y="2756"/>
              <a:chExt cx="805" cy="805"/>
            </a:xfrm>
          </p:grpSpPr>
          <p:sp>
            <p:nvSpPr>
              <p:cNvPr id="16482" name="Oval 18"/>
              <p:cNvSpPr>
                <a:spLocks noChangeArrowheads="1"/>
              </p:cNvSpPr>
              <p:nvPr/>
            </p:nvSpPr>
            <p:spPr bwMode="gray">
              <a:xfrm>
                <a:off x="4818" y="2756"/>
                <a:ext cx="805" cy="805"/>
              </a:xfrm>
              <a:prstGeom prst="ellipse">
                <a:avLst/>
              </a:prstGeom>
              <a:solidFill>
                <a:schemeClr val="bg1"/>
              </a:solidFill>
              <a:ln w="38100" algn="ctr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latinLnBrk="0">
                  <a:lnSpc>
                    <a:spcPct val="150000"/>
                  </a:lnSpc>
                  <a:spcBef>
                    <a:spcPct val="50000"/>
                  </a:spcBef>
                  <a:buFont typeface="Wingdings" pitchFamily="2" charset="2"/>
                  <a:buNone/>
                </a:pPr>
                <a:endParaRPr kumimoji="0" lang="ko-KR" altLang="en-US">
                  <a:ea typeface="HY헤드라인M" pitchFamily="18" charset="-127"/>
                </a:endParaRPr>
              </a:p>
            </p:txBody>
          </p:sp>
          <p:pic>
            <p:nvPicPr>
              <p:cNvPr id="16483" name="Picture 19" descr="두통"/>
              <p:cNvPicPr preferRelativeResize="0">
                <a:picLocks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27" y="2762"/>
                <a:ext cx="793" cy="7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6401" name="Group 20"/>
            <p:cNvGrpSpPr>
              <a:grpSpLocks/>
            </p:cNvGrpSpPr>
            <p:nvPr/>
          </p:nvGrpSpPr>
          <p:grpSpPr bwMode="auto">
            <a:xfrm>
              <a:off x="5075238" y="5813425"/>
              <a:ext cx="922337" cy="820738"/>
              <a:chOff x="4277" y="2699"/>
              <a:chExt cx="816" cy="816"/>
            </a:xfrm>
          </p:grpSpPr>
          <p:sp>
            <p:nvSpPr>
              <p:cNvPr id="16480" name="Oval 21"/>
              <p:cNvSpPr>
                <a:spLocks noChangeArrowheads="1"/>
              </p:cNvSpPr>
              <p:nvPr/>
            </p:nvSpPr>
            <p:spPr bwMode="gray">
              <a:xfrm>
                <a:off x="4286" y="2704"/>
                <a:ext cx="805" cy="805"/>
              </a:xfrm>
              <a:prstGeom prst="ellipse">
                <a:avLst/>
              </a:prstGeom>
              <a:solidFill>
                <a:schemeClr val="bg1"/>
              </a:solidFill>
              <a:ln w="38100" algn="ctr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latinLnBrk="0">
                  <a:lnSpc>
                    <a:spcPct val="150000"/>
                  </a:lnSpc>
                  <a:spcBef>
                    <a:spcPct val="50000"/>
                  </a:spcBef>
                  <a:buFont typeface="Wingdings" pitchFamily="2" charset="2"/>
                  <a:buNone/>
                </a:pPr>
                <a:endParaRPr kumimoji="0" lang="ko-KR" altLang="en-US">
                  <a:ea typeface="HY헤드라인M" pitchFamily="18" charset="-127"/>
                </a:endParaRPr>
              </a:p>
            </p:txBody>
          </p:sp>
          <p:pic>
            <p:nvPicPr>
              <p:cNvPr id="16481" name="Picture 22" descr="불면증-1"/>
              <p:cNvPicPr preferRelativeResize="0">
                <a:picLocks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77" y="2699"/>
                <a:ext cx="816" cy="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6402" name="Group 23"/>
            <p:cNvGrpSpPr>
              <a:grpSpLocks/>
            </p:cNvGrpSpPr>
            <p:nvPr/>
          </p:nvGrpSpPr>
          <p:grpSpPr bwMode="auto">
            <a:xfrm>
              <a:off x="2143125" y="5786438"/>
              <a:ext cx="922338" cy="820737"/>
              <a:chOff x="3311" y="2069"/>
              <a:chExt cx="805" cy="805"/>
            </a:xfrm>
          </p:grpSpPr>
          <p:sp>
            <p:nvSpPr>
              <p:cNvPr id="16478" name="Oval 24"/>
              <p:cNvSpPr>
                <a:spLocks noChangeArrowheads="1"/>
              </p:cNvSpPr>
              <p:nvPr/>
            </p:nvSpPr>
            <p:spPr bwMode="gray">
              <a:xfrm>
                <a:off x="3311" y="2069"/>
                <a:ext cx="805" cy="805"/>
              </a:xfrm>
              <a:prstGeom prst="ellipse">
                <a:avLst/>
              </a:prstGeom>
              <a:solidFill>
                <a:schemeClr val="bg1"/>
              </a:solidFill>
              <a:ln w="38100" algn="ctr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latinLnBrk="0">
                  <a:lnSpc>
                    <a:spcPct val="150000"/>
                  </a:lnSpc>
                  <a:spcBef>
                    <a:spcPct val="50000"/>
                  </a:spcBef>
                  <a:buFont typeface="Wingdings" pitchFamily="2" charset="2"/>
                  <a:buNone/>
                </a:pPr>
                <a:endParaRPr kumimoji="0" lang="ko-KR" altLang="en-US">
                  <a:ea typeface="HY헤드라인M" pitchFamily="18" charset="-127"/>
                </a:endParaRPr>
              </a:p>
            </p:txBody>
          </p:sp>
          <p:pic>
            <p:nvPicPr>
              <p:cNvPr id="16479" name="Picture 25" descr="어지러움"/>
              <p:cNvPicPr preferRelativeResize="0">
                <a:picLocks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18" y="2077"/>
                <a:ext cx="793" cy="7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6403" name="Group 26"/>
            <p:cNvGrpSpPr>
              <a:grpSpLocks/>
            </p:cNvGrpSpPr>
            <p:nvPr/>
          </p:nvGrpSpPr>
          <p:grpSpPr bwMode="auto">
            <a:xfrm>
              <a:off x="7007225" y="5792788"/>
              <a:ext cx="922338" cy="820737"/>
              <a:chOff x="3243" y="1207"/>
              <a:chExt cx="805" cy="805"/>
            </a:xfrm>
          </p:grpSpPr>
          <p:sp>
            <p:nvSpPr>
              <p:cNvPr id="16476" name="Oval 27"/>
              <p:cNvSpPr>
                <a:spLocks noChangeArrowheads="1"/>
              </p:cNvSpPr>
              <p:nvPr/>
            </p:nvSpPr>
            <p:spPr bwMode="gray">
              <a:xfrm>
                <a:off x="3243" y="1207"/>
                <a:ext cx="805" cy="805"/>
              </a:xfrm>
              <a:prstGeom prst="ellipse">
                <a:avLst/>
              </a:prstGeom>
              <a:solidFill>
                <a:schemeClr val="bg1"/>
              </a:solidFill>
              <a:ln w="38100" algn="ctr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latinLnBrk="0">
                  <a:lnSpc>
                    <a:spcPct val="150000"/>
                  </a:lnSpc>
                  <a:spcBef>
                    <a:spcPct val="50000"/>
                  </a:spcBef>
                  <a:buFont typeface="Wingdings" pitchFamily="2" charset="2"/>
                  <a:buNone/>
                </a:pPr>
                <a:endParaRPr kumimoji="0" lang="ko-KR" altLang="en-US">
                  <a:ea typeface="HY헤드라인M" pitchFamily="18" charset="-127"/>
                </a:endParaRPr>
              </a:p>
            </p:txBody>
          </p:sp>
          <p:pic>
            <p:nvPicPr>
              <p:cNvPr id="16477" name="Picture 28" descr="의욕상실"/>
              <p:cNvPicPr preferRelativeResize="0">
                <a:picLocks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9" y="1219"/>
                <a:ext cx="793" cy="7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6404" name="Group 29"/>
            <p:cNvGrpSpPr>
              <a:grpSpLocks/>
            </p:cNvGrpSpPr>
            <p:nvPr/>
          </p:nvGrpSpPr>
          <p:grpSpPr bwMode="auto">
            <a:xfrm>
              <a:off x="4108450" y="5792788"/>
              <a:ext cx="923925" cy="820737"/>
              <a:chOff x="4740" y="845"/>
              <a:chExt cx="805" cy="805"/>
            </a:xfrm>
          </p:grpSpPr>
          <p:sp>
            <p:nvSpPr>
              <p:cNvPr id="16474" name="Oval 30"/>
              <p:cNvSpPr>
                <a:spLocks noChangeArrowheads="1"/>
              </p:cNvSpPr>
              <p:nvPr/>
            </p:nvSpPr>
            <p:spPr bwMode="gray">
              <a:xfrm>
                <a:off x="4740" y="845"/>
                <a:ext cx="805" cy="805"/>
              </a:xfrm>
              <a:prstGeom prst="ellipse">
                <a:avLst/>
              </a:prstGeom>
              <a:solidFill>
                <a:schemeClr val="bg1"/>
              </a:solidFill>
              <a:ln w="38100" algn="ctr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latinLnBrk="0">
                  <a:lnSpc>
                    <a:spcPct val="150000"/>
                  </a:lnSpc>
                  <a:spcBef>
                    <a:spcPct val="50000"/>
                  </a:spcBef>
                  <a:buFont typeface="Wingdings" pitchFamily="2" charset="2"/>
                  <a:buNone/>
                </a:pPr>
                <a:endParaRPr kumimoji="0" lang="ko-KR" altLang="en-US">
                  <a:ea typeface="HY헤드라인M" pitchFamily="18" charset="-127"/>
                </a:endParaRPr>
              </a:p>
            </p:txBody>
          </p:sp>
          <p:pic>
            <p:nvPicPr>
              <p:cNvPr id="16475" name="Picture 31" descr="천식"/>
              <p:cNvPicPr preferRelativeResize="0">
                <a:picLocks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43" y="854"/>
                <a:ext cx="793" cy="7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6405" name="Picture 17" descr="024"/>
            <p:cNvPicPr preferRelativeResize="0">
              <a:picLocks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1725" y="3727450"/>
              <a:ext cx="950913" cy="846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6" name="Picture 17" descr="024"/>
            <p:cNvPicPr preferRelativeResize="0">
              <a:picLocks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9625" y="3703638"/>
              <a:ext cx="950913" cy="846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7" name="Picture 17" descr="024"/>
            <p:cNvPicPr preferRelativeResize="0">
              <a:picLocks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113" y="3703638"/>
              <a:ext cx="952500" cy="846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8" name="Picture 17" descr="024"/>
            <p:cNvPicPr preferRelativeResize="0">
              <a:picLocks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0663" y="3690938"/>
              <a:ext cx="952500" cy="846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9" name="Picture 17" descr="024"/>
            <p:cNvPicPr preferRelativeResize="0">
              <a:picLocks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4438" y="3703638"/>
              <a:ext cx="950912" cy="846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0" name="Picture 17" descr="024"/>
            <p:cNvPicPr preferRelativeResize="0">
              <a:picLocks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7575" y="3703638"/>
              <a:ext cx="952500" cy="846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1" name="Picture 17" descr="024"/>
            <p:cNvPicPr preferRelativeResize="0">
              <a:picLocks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8650" y="3703638"/>
              <a:ext cx="950913" cy="846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2" name="Picture 20" descr="00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3475" y="3584575"/>
              <a:ext cx="8953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13" name="Text Box 21"/>
            <p:cNvSpPr txBox="1">
              <a:spLocks noChangeArrowheads="1"/>
            </p:cNvSpPr>
            <p:nvPr/>
          </p:nvSpPr>
          <p:spPr bwMode="auto">
            <a:xfrm>
              <a:off x="1184275" y="3648075"/>
              <a:ext cx="782638" cy="15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b="1">
                  <a:latin typeface="Tahoma" pitchFamily="34" charset="0"/>
                  <a:ea typeface="HY헤드라인M" pitchFamily="18" charset="-127"/>
                  <a:cs typeface="Tahoma" pitchFamily="34" charset="0"/>
                </a:rPr>
                <a:t>SEAT</a:t>
              </a:r>
              <a:endParaRPr lang="ko-KR" altLang="ko-KR" sz="1800">
                <a:solidFill>
                  <a:schemeClr val="tx1"/>
                </a:solidFill>
                <a:latin typeface="Tahoma" pitchFamily="34" charset="0"/>
                <a:ea typeface="HY헤드라인M" pitchFamily="18" charset="-127"/>
                <a:cs typeface="Tahoma" pitchFamily="34" charset="0"/>
              </a:endParaRPr>
            </a:p>
          </p:txBody>
        </p:sp>
        <p:pic>
          <p:nvPicPr>
            <p:cNvPr id="16414" name="Picture 20" descr="00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0900" y="3584575"/>
              <a:ext cx="8953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15" name="Text Box 21"/>
            <p:cNvSpPr txBox="1">
              <a:spLocks noChangeArrowheads="1"/>
            </p:cNvSpPr>
            <p:nvPr/>
          </p:nvSpPr>
          <p:spPr bwMode="auto">
            <a:xfrm>
              <a:off x="2176463" y="3641725"/>
              <a:ext cx="782637" cy="15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b="1">
                  <a:latin typeface="Tahoma" pitchFamily="34" charset="0"/>
                  <a:ea typeface="HY헤드라인M" pitchFamily="18" charset="-127"/>
                  <a:cs typeface="Tahoma" pitchFamily="34" charset="0"/>
                </a:rPr>
                <a:t>DOOR TRIM</a:t>
              </a:r>
              <a:endParaRPr lang="ko-KR" altLang="ko-KR" sz="1800">
                <a:solidFill>
                  <a:schemeClr val="tx1"/>
                </a:solidFill>
                <a:latin typeface="Tahoma" pitchFamily="34" charset="0"/>
                <a:ea typeface="HY헤드라인M" pitchFamily="18" charset="-127"/>
                <a:cs typeface="Tahoma" pitchFamily="34" charset="0"/>
              </a:endParaRPr>
            </a:p>
          </p:txBody>
        </p:sp>
        <p:pic>
          <p:nvPicPr>
            <p:cNvPr id="16416" name="Picture 20" descr="00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1975" y="3581400"/>
              <a:ext cx="8953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17" name="Text Box 21"/>
            <p:cNvSpPr txBox="1">
              <a:spLocks noChangeArrowheads="1"/>
            </p:cNvSpPr>
            <p:nvPr/>
          </p:nvSpPr>
          <p:spPr bwMode="auto">
            <a:xfrm>
              <a:off x="3149600" y="3635375"/>
              <a:ext cx="784225" cy="15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b="1">
                  <a:latin typeface="Tahoma" pitchFamily="34" charset="0"/>
                  <a:ea typeface="HY헤드라인M" pitchFamily="18" charset="-127"/>
                  <a:cs typeface="Tahoma" pitchFamily="34" charset="0"/>
                </a:rPr>
                <a:t>CARPET</a:t>
              </a:r>
              <a:endParaRPr lang="ko-KR" altLang="ko-KR" sz="1800">
                <a:solidFill>
                  <a:schemeClr val="tx1"/>
                </a:solidFill>
                <a:latin typeface="Tahoma" pitchFamily="34" charset="0"/>
                <a:ea typeface="HY헤드라인M" pitchFamily="18" charset="-127"/>
                <a:cs typeface="Tahoma" pitchFamily="34" charset="0"/>
              </a:endParaRPr>
            </a:p>
          </p:txBody>
        </p:sp>
        <p:pic>
          <p:nvPicPr>
            <p:cNvPr id="16418" name="Picture 20" descr="00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5113" y="3584575"/>
              <a:ext cx="8969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19" name="Text Box 21"/>
            <p:cNvSpPr txBox="1">
              <a:spLocks noChangeArrowheads="1"/>
            </p:cNvSpPr>
            <p:nvPr/>
          </p:nvSpPr>
          <p:spPr bwMode="auto">
            <a:xfrm>
              <a:off x="4124325" y="3635375"/>
              <a:ext cx="784225" cy="15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b="1">
                  <a:latin typeface="Tahoma" pitchFamily="34" charset="0"/>
                  <a:ea typeface="HY헤드라인M" pitchFamily="18" charset="-127"/>
                  <a:cs typeface="Tahoma" pitchFamily="34" charset="0"/>
                </a:rPr>
                <a:t>IP</a:t>
              </a:r>
              <a:endParaRPr lang="ko-KR" altLang="ko-KR" sz="1800">
                <a:solidFill>
                  <a:schemeClr val="tx1"/>
                </a:solidFill>
                <a:latin typeface="Tahoma" pitchFamily="34" charset="0"/>
                <a:ea typeface="HY헤드라인M" pitchFamily="18" charset="-127"/>
                <a:cs typeface="Tahoma" pitchFamily="34" charset="0"/>
              </a:endParaRPr>
            </a:p>
          </p:txBody>
        </p:sp>
        <p:pic>
          <p:nvPicPr>
            <p:cNvPr id="16420" name="Picture 20" descr="00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3013" y="3578225"/>
              <a:ext cx="8953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21" name="Text Box 21"/>
            <p:cNvSpPr txBox="1">
              <a:spLocks noChangeArrowheads="1"/>
            </p:cNvSpPr>
            <p:nvPr/>
          </p:nvSpPr>
          <p:spPr bwMode="auto">
            <a:xfrm>
              <a:off x="5102225" y="3635375"/>
              <a:ext cx="784225" cy="15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b="1">
                  <a:latin typeface="Tahoma" pitchFamily="34" charset="0"/>
                  <a:ea typeface="HY헤드라인M" pitchFamily="18" charset="-127"/>
                  <a:cs typeface="Tahoma" pitchFamily="34" charset="0"/>
                </a:rPr>
                <a:t>HEADLINING</a:t>
              </a:r>
              <a:endParaRPr lang="ko-KR" altLang="ko-KR" sz="1800">
                <a:solidFill>
                  <a:schemeClr val="tx1"/>
                </a:solidFill>
                <a:latin typeface="Tahoma" pitchFamily="34" charset="0"/>
                <a:ea typeface="HY헤드라인M" pitchFamily="18" charset="-127"/>
                <a:cs typeface="Tahoma" pitchFamily="34" charset="0"/>
              </a:endParaRPr>
            </a:p>
          </p:txBody>
        </p:sp>
        <p:pic>
          <p:nvPicPr>
            <p:cNvPr id="16422" name="Picture 20" descr="00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6625" y="3573463"/>
              <a:ext cx="8953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23" name="Text Box 21"/>
            <p:cNvSpPr txBox="1">
              <a:spLocks noChangeArrowheads="1"/>
            </p:cNvSpPr>
            <p:nvPr/>
          </p:nvSpPr>
          <p:spPr bwMode="auto">
            <a:xfrm>
              <a:off x="6072188" y="3630613"/>
              <a:ext cx="784225" cy="15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sz="1000" b="1">
                  <a:latin typeface="Tahoma" pitchFamily="34" charset="0"/>
                  <a:ea typeface="HY헤드라인M" pitchFamily="18" charset="-127"/>
                  <a:cs typeface="Tahoma" pitchFamily="34" charset="0"/>
                </a:rPr>
                <a:t>BACK SHELF</a:t>
              </a:r>
            </a:p>
            <a:p>
              <a:pPr algn="ctr" eaLnBrk="1" hangingPunct="1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sz="1000" b="1">
                  <a:latin typeface="Tahoma" pitchFamily="34" charset="0"/>
                  <a:ea typeface="HY헤드라인M" pitchFamily="18" charset="-127"/>
                  <a:cs typeface="Tahoma" pitchFamily="34" charset="0"/>
                </a:rPr>
                <a:t> PANEL</a:t>
              </a:r>
              <a:endParaRPr lang="ko-KR" altLang="ko-KR" sz="1800">
                <a:solidFill>
                  <a:schemeClr val="tx1"/>
                </a:solidFill>
                <a:latin typeface="Tahoma" pitchFamily="34" charset="0"/>
                <a:ea typeface="HY헤드라인M" pitchFamily="18" charset="-127"/>
                <a:cs typeface="Tahoma" pitchFamily="34" charset="0"/>
              </a:endParaRPr>
            </a:p>
          </p:txBody>
        </p:sp>
        <p:pic>
          <p:nvPicPr>
            <p:cNvPr id="16424" name="Picture 20" descr="00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5638" y="3573463"/>
              <a:ext cx="8969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25" name="Text Box 21"/>
            <p:cNvSpPr txBox="1">
              <a:spLocks noChangeArrowheads="1"/>
            </p:cNvSpPr>
            <p:nvPr/>
          </p:nvSpPr>
          <p:spPr bwMode="auto">
            <a:xfrm>
              <a:off x="7061200" y="3654425"/>
              <a:ext cx="784225" cy="15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b="1">
                  <a:latin typeface="Tahoma" pitchFamily="34" charset="0"/>
                  <a:ea typeface="HY헤드라인M" pitchFamily="18" charset="-127"/>
                  <a:cs typeface="Tahoma" pitchFamily="34" charset="0"/>
                </a:rPr>
                <a:t>CONSOLE</a:t>
              </a:r>
              <a:endParaRPr lang="ko-KR" altLang="ko-KR" sz="1800">
                <a:solidFill>
                  <a:schemeClr val="tx1"/>
                </a:solidFill>
                <a:latin typeface="Tahoma" pitchFamily="34" charset="0"/>
                <a:ea typeface="HY헤드라인M" pitchFamily="18" charset="-127"/>
                <a:cs typeface="Tahoma" pitchFamily="34" charset="0"/>
              </a:endParaRPr>
            </a:p>
          </p:txBody>
        </p:sp>
        <p:sp>
          <p:nvSpPr>
            <p:cNvPr id="51" name="AutoShape 53"/>
            <p:cNvSpPr>
              <a:spLocks noChangeArrowheads="1"/>
            </p:cNvSpPr>
            <p:nvPr/>
          </p:nvSpPr>
          <p:spPr bwMode="auto">
            <a:xfrm>
              <a:off x="2582572" y="3179574"/>
              <a:ext cx="3694893" cy="298932"/>
            </a:xfrm>
            <a:prstGeom prst="roundRect">
              <a:avLst>
                <a:gd name="adj" fmla="val 26357"/>
              </a:avLst>
            </a:prstGeom>
            <a:solidFill>
              <a:srgbClr val="0070C0"/>
            </a:solidFill>
            <a:ln w="38100" algn="ctr">
              <a:solidFill>
                <a:schemeClr val="accent4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latinLnBrk="0">
                <a:lnSpc>
                  <a:spcPct val="150000"/>
                </a:lnSpc>
                <a:spcBef>
                  <a:spcPct val="50000"/>
                </a:spcBef>
                <a:buFont typeface="Wingdings" pitchFamily="2" charset="2"/>
                <a:buNone/>
              </a:pPr>
              <a:endParaRPr kumimoji="0" lang="ko-KR" altLang="en-US">
                <a:latin typeface="Tahoma" pitchFamily="34" charset="0"/>
                <a:ea typeface="HY헤드라인M" pitchFamily="18" charset="-127"/>
                <a:cs typeface="Tahoma" pitchFamily="34" charset="0"/>
              </a:endParaRPr>
            </a:p>
          </p:txBody>
        </p:sp>
        <p:pic>
          <p:nvPicPr>
            <p:cNvPr id="16427" name="Picture 20" descr="00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7413" y="5561013"/>
              <a:ext cx="8969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28" name="Text Box 21"/>
            <p:cNvSpPr txBox="1">
              <a:spLocks noChangeArrowheads="1"/>
            </p:cNvSpPr>
            <p:nvPr/>
          </p:nvSpPr>
          <p:spPr bwMode="auto">
            <a:xfrm>
              <a:off x="2208213" y="5624513"/>
              <a:ext cx="784225" cy="15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b="1">
                  <a:latin typeface="Tahoma" pitchFamily="34" charset="0"/>
                  <a:ea typeface="HY헤드라인M" pitchFamily="18" charset="-127"/>
                  <a:cs typeface="Tahoma" pitchFamily="34" charset="0"/>
                </a:rPr>
                <a:t>Dizzy</a:t>
              </a:r>
              <a:endParaRPr lang="ko-KR" altLang="ko-KR" sz="1800">
                <a:solidFill>
                  <a:schemeClr val="tx1"/>
                </a:solidFill>
                <a:latin typeface="Tahoma" pitchFamily="34" charset="0"/>
                <a:ea typeface="HY헤드라인M" pitchFamily="18" charset="-127"/>
                <a:cs typeface="Tahoma" pitchFamily="34" charset="0"/>
              </a:endParaRPr>
            </a:p>
          </p:txBody>
        </p:sp>
        <p:pic>
          <p:nvPicPr>
            <p:cNvPr id="16429" name="Picture 20" descr="00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9450" y="5543550"/>
              <a:ext cx="8953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30" name="Text Box 21"/>
            <p:cNvSpPr txBox="1">
              <a:spLocks noChangeArrowheads="1"/>
            </p:cNvSpPr>
            <p:nvPr/>
          </p:nvSpPr>
          <p:spPr bwMode="auto">
            <a:xfrm>
              <a:off x="7085013" y="5600700"/>
              <a:ext cx="782637" cy="15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b="1">
                  <a:latin typeface="Tahoma" pitchFamily="34" charset="0"/>
                  <a:ea typeface="HY헤드라인M" pitchFamily="18" charset="-127"/>
                  <a:cs typeface="Tahoma" pitchFamily="34" charset="0"/>
                </a:rPr>
                <a:t>Smell</a:t>
              </a:r>
              <a:endParaRPr lang="ko-KR" altLang="ko-KR" sz="1800">
                <a:solidFill>
                  <a:schemeClr val="tx1"/>
                </a:solidFill>
                <a:latin typeface="Tahoma" pitchFamily="34" charset="0"/>
                <a:ea typeface="HY헤드라인M" pitchFamily="18" charset="-127"/>
                <a:cs typeface="Tahoma" pitchFamily="34" charset="0"/>
              </a:endParaRPr>
            </a:p>
          </p:txBody>
        </p:sp>
        <p:pic>
          <p:nvPicPr>
            <p:cNvPr id="16431" name="Picture 20" descr="00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6900" y="5546725"/>
              <a:ext cx="8969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32" name="Text Box 21"/>
            <p:cNvSpPr txBox="1">
              <a:spLocks noChangeArrowheads="1"/>
            </p:cNvSpPr>
            <p:nvPr/>
          </p:nvSpPr>
          <p:spPr bwMode="auto">
            <a:xfrm>
              <a:off x="3186113" y="5600700"/>
              <a:ext cx="782637" cy="15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b="1">
                  <a:latin typeface="Tahoma" pitchFamily="34" charset="0"/>
                  <a:ea typeface="HY헤드라인M" pitchFamily="18" charset="-127"/>
                  <a:cs typeface="Tahoma" pitchFamily="34" charset="0"/>
                </a:rPr>
                <a:t>Sneeze</a:t>
              </a:r>
              <a:endParaRPr lang="ko-KR" altLang="ko-KR" sz="1800">
                <a:solidFill>
                  <a:schemeClr val="tx1"/>
                </a:solidFill>
                <a:latin typeface="Tahoma" pitchFamily="34" charset="0"/>
                <a:ea typeface="HY헤드라인M" pitchFamily="18" charset="-127"/>
                <a:cs typeface="Tahoma" pitchFamily="34" charset="0"/>
              </a:endParaRPr>
            </a:p>
          </p:txBody>
        </p:sp>
        <p:pic>
          <p:nvPicPr>
            <p:cNvPr id="16433" name="Picture 20" descr="00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3688" y="5543550"/>
              <a:ext cx="8953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34" name="Text Box 21"/>
            <p:cNvSpPr txBox="1">
              <a:spLocks noChangeArrowheads="1"/>
            </p:cNvSpPr>
            <p:nvPr/>
          </p:nvSpPr>
          <p:spPr bwMode="auto">
            <a:xfrm>
              <a:off x="4152900" y="5594350"/>
              <a:ext cx="784225" cy="15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b="1">
                  <a:latin typeface="Tahoma" pitchFamily="34" charset="0"/>
                  <a:ea typeface="HY헤드라인M" pitchFamily="18" charset="-127"/>
                  <a:cs typeface="Tahoma" pitchFamily="34" charset="0"/>
                </a:rPr>
                <a:t>Dyspnoea</a:t>
              </a:r>
              <a:endParaRPr lang="ko-KR" altLang="ko-KR" sz="1800">
                <a:solidFill>
                  <a:schemeClr val="tx1"/>
                </a:solidFill>
                <a:latin typeface="Tahoma" pitchFamily="34" charset="0"/>
                <a:ea typeface="HY헤드라인M" pitchFamily="18" charset="-127"/>
                <a:cs typeface="Tahoma" pitchFamily="34" charset="0"/>
              </a:endParaRPr>
            </a:p>
          </p:txBody>
        </p:sp>
        <p:pic>
          <p:nvPicPr>
            <p:cNvPr id="16435" name="Picture 20" descr="00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1588" y="5537200"/>
              <a:ext cx="8953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36" name="Text Box 21"/>
            <p:cNvSpPr txBox="1">
              <a:spLocks noChangeArrowheads="1"/>
            </p:cNvSpPr>
            <p:nvPr/>
          </p:nvSpPr>
          <p:spPr bwMode="auto">
            <a:xfrm>
              <a:off x="5130800" y="5594350"/>
              <a:ext cx="782638" cy="15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b="1">
                  <a:latin typeface="Tahoma" pitchFamily="34" charset="0"/>
                  <a:ea typeface="HY헤드라인M" pitchFamily="18" charset="-127"/>
                  <a:cs typeface="Tahoma" pitchFamily="34" charset="0"/>
                </a:rPr>
                <a:t>Sleepiness</a:t>
              </a:r>
              <a:endParaRPr lang="ko-KR" altLang="ko-KR" sz="1800">
                <a:solidFill>
                  <a:schemeClr val="tx1"/>
                </a:solidFill>
                <a:latin typeface="Tahoma" pitchFamily="34" charset="0"/>
                <a:ea typeface="HY헤드라인M" pitchFamily="18" charset="-127"/>
                <a:cs typeface="Tahoma" pitchFamily="34" charset="0"/>
              </a:endParaRPr>
            </a:p>
          </p:txBody>
        </p:sp>
        <p:pic>
          <p:nvPicPr>
            <p:cNvPr id="16437" name="Picture 20" descr="00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7263" y="5532438"/>
              <a:ext cx="896937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38" name="Text Box 21"/>
            <p:cNvSpPr txBox="1">
              <a:spLocks noChangeArrowheads="1"/>
            </p:cNvSpPr>
            <p:nvPr/>
          </p:nvSpPr>
          <p:spPr bwMode="auto">
            <a:xfrm>
              <a:off x="6092825" y="5589588"/>
              <a:ext cx="784225" cy="15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b="1">
                  <a:latin typeface="Tahoma" pitchFamily="34" charset="0"/>
                  <a:ea typeface="HY헤드라인M" pitchFamily="18" charset="-127"/>
                  <a:cs typeface="Tahoma" pitchFamily="34" charset="0"/>
                </a:rPr>
                <a:t>Allergy</a:t>
              </a:r>
              <a:endParaRPr lang="ko-KR" altLang="ko-KR" sz="1800">
                <a:solidFill>
                  <a:schemeClr val="tx1"/>
                </a:solidFill>
                <a:latin typeface="Tahoma" pitchFamily="34" charset="0"/>
                <a:ea typeface="HY헤드라인M" pitchFamily="18" charset="-127"/>
                <a:cs typeface="Tahoma" pitchFamily="34" charset="0"/>
              </a:endParaRPr>
            </a:p>
          </p:txBody>
        </p:sp>
        <p:pic>
          <p:nvPicPr>
            <p:cNvPr id="16439" name="Picture 20" descr="00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0938" y="5532438"/>
              <a:ext cx="8953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40" name="Text Box 21"/>
            <p:cNvSpPr txBox="1">
              <a:spLocks noChangeArrowheads="1"/>
            </p:cNvSpPr>
            <p:nvPr/>
          </p:nvSpPr>
          <p:spPr bwMode="auto">
            <a:xfrm>
              <a:off x="1206500" y="5613400"/>
              <a:ext cx="782638" cy="15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b="1">
                  <a:latin typeface="Tahoma" pitchFamily="34" charset="0"/>
                  <a:ea typeface="HY헤드라인M" pitchFamily="18" charset="-127"/>
                  <a:cs typeface="Tahoma" pitchFamily="34" charset="0"/>
                </a:rPr>
                <a:t>Headache</a:t>
              </a:r>
              <a:endParaRPr lang="ko-KR" altLang="ko-KR" sz="1800">
                <a:solidFill>
                  <a:schemeClr val="tx1"/>
                </a:solidFill>
                <a:latin typeface="Tahoma" pitchFamily="34" charset="0"/>
                <a:ea typeface="HY헤드라인M" pitchFamily="18" charset="-127"/>
                <a:cs typeface="Tahoma" pitchFamily="34" charset="0"/>
              </a:endParaRPr>
            </a:p>
          </p:txBody>
        </p:sp>
        <p:sp>
          <p:nvSpPr>
            <p:cNvPr id="66" name="AutoShape 68"/>
            <p:cNvSpPr>
              <a:spLocks noChangeArrowheads="1"/>
            </p:cNvSpPr>
            <p:nvPr/>
          </p:nvSpPr>
          <p:spPr bwMode="gray">
            <a:xfrm>
              <a:off x="5786725" y="4772066"/>
              <a:ext cx="1331792" cy="597864"/>
            </a:xfrm>
            <a:prstGeom prst="irregularSeal2">
              <a:avLst/>
            </a:prstGeom>
            <a:solidFill>
              <a:srgbClr val="FF6600"/>
            </a:solidFill>
            <a:ln w="25400" algn="ctr">
              <a:solidFill>
                <a:srgbClr val="FEFEFE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b="1">
                  <a:solidFill>
                    <a:schemeClr val="tx1"/>
                  </a:solidFill>
                  <a:latin typeface="Tahoma" pitchFamily="34" charset="0"/>
                  <a:ea typeface="HY헤드라인M" pitchFamily="18" charset="-127"/>
                  <a:cs typeface="Tahoma" pitchFamily="34" charset="0"/>
                </a:rPr>
                <a:t>phthalate</a:t>
              </a:r>
              <a:endParaRPr lang="ko-KR" altLang="ko-KR" sz="1800">
                <a:solidFill>
                  <a:schemeClr val="tx1"/>
                </a:solidFill>
                <a:latin typeface="Tahoma" pitchFamily="34" charset="0"/>
                <a:ea typeface="HY헤드라인M" pitchFamily="18" charset="-127"/>
                <a:cs typeface="Tahoma" pitchFamily="34" charset="0"/>
              </a:endParaRPr>
            </a:p>
          </p:txBody>
        </p:sp>
        <p:grpSp>
          <p:nvGrpSpPr>
            <p:cNvPr id="16442" name="Group 69"/>
            <p:cNvGrpSpPr>
              <a:grpSpLocks/>
            </p:cNvGrpSpPr>
            <p:nvPr/>
          </p:nvGrpSpPr>
          <p:grpSpPr bwMode="auto">
            <a:xfrm rot="5400000">
              <a:off x="4394994" y="4553744"/>
              <a:ext cx="349250" cy="385762"/>
              <a:chOff x="2925" y="2478"/>
              <a:chExt cx="318" cy="313"/>
            </a:xfrm>
          </p:grpSpPr>
          <p:grpSp>
            <p:nvGrpSpPr>
              <p:cNvPr id="16462" name="Group 70"/>
              <p:cNvGrpSpPr>
                <a:grpSpLocks/>
              </p:cNvGrpSpPr>
              <p:nvPr/>
            </p:nvGrpSpPr>
            <p:grpSpPr bwMode="auto">
              <a:xfrm>
                <a:off x="3052" y="2478"/>
                <a:ext cx="191" cy="313"/>
                <a:chOff x="1968" y="2352"/>
                <a:chExt cx="144" cy="240"/>
              </a:xfrm>
            </p:grpSpPr>
            <p:sp>
              <p:nvSpPr>
                <p:cNvPr id="16469" name="Oval 71"/>
                <p:cNvSpPr>
                  <a:spLocks noChangeArrowheads="1"/>
                </p:cNvSpPr>
                <p:nvPr/>
              </p:nvSpPr>
              <p:spPr bwMode="gray">
                <a:xfrm>
                  <a:off x="1968" y="2352"/>
                  <a:ext cx="48" cy="4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latinLnBrk="0">
                    <a:lnSpc>
                      <a:spcPct val="150000"/>
                    </a:lnSpc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kumimoji="0" lang="ko-KR" altLang="en-US">
                    <a:latin typeface="Tahoma" pitchFamily="34" charset="0"/>
                    <a:ea typeface="HY헤드라인M" pitchFamily="18" charset="-127"/>
                    <a:cs typeface="Tahoma" pitchFamily="34" charset="0"/>
                  </a:endParaRPr>
                </a:p>
              </p:txBody>
            </p:sp>
            <p:sp>
              <p:nvSpPr>
                <p:cNvPr id="16470" name="Oval 72"/>
                <p:cNvSpPr>
                  <a:spLocks noChangeArrowheads="1"/>
                </p:cNvSpPr>
                <p:nvPr/>
              </p:nvSpPr>
              <p:spPr bwMode="gray">
                <a:xfrm>
                  <a:off x="2016" y="2400"/>
                  <a:ext cx="48" cy="4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latinLnBrk="0">
                    <a:lnSpc>
                      <a:spcPct val="150000"/>
                    </a:lnSpc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kumimoji="0" lang="ko-KR" altLang="en-US">
                    <a:latin typeface="Tahoma" pitchFamily="34" charset="0"/>
                    <a:ea typeface="HY헤드라인M" pitchFamily="18" charset="-127"/>
                    <a:cs typeface="Tahoma" pitchFamily="34" charset="0"/>
                  </a:endParaRPr>
                </a:p>
              </p:txBody>
            </p:sp>
            <p:sp>
              <p:nvSpPr>
                <p:cNvPr id="16471" name="Oval 73"/>
                <p:cNvSpPr>
                  <a:spLocks noChangeArrowheads="1"/>
                </p:cNvSpPr>
                <p:nvPr/>
              </p:nvSpPr>
              <p:spPr bwMode="gray">
                <a:xfrm>
                  <a:off x="2064" y="2448"/>
                  <a:ext cx="48" cy="4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latinLnBrk="0">
                    <a:lnSpc>
                      <a:spcPct val="150000"/>
                    </a:lnSpc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kumimoji="0" lang="ko-KR" altLang="en-US">
                    <a:latin typeface="Tahoma" pitchFamily="34" charset="0"/>
                    <a:ea typeface="HY헤드라인M" pitchFamily="18" charset="-127"/>
                    <a:cs typeface="Tahoma" pitchFamily="34" charset="0"/>
                  </a:endParaRPr>
                </a:p>
              </p:txBody>
            </p:sp>
            <p:sp>
              <p:nvSpPr>
                <p:cNvPr id="16472" name="Oval 74"/>
                <p:cNvSpPr>
                  <a:spLocks noChangeArrowheads="1"/>
                </p:cNvSpPr>
                <p:nvPr/>
              </p:nvSpPr>
              <p:spPr bwMode="gray">
                <a:xfrm>
                  <a:off x="2016" y="2496"/>
                  <a:ext cx="48" cy="4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latinLnBrk="0">
                    <a:lnSpc>
                      <a:spcPct val="150000"/>
                    </a:lnSpc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kumimoji="0" lang="ko-KR" altLang="en-US">
                    <a:latin typeface="Tahoma" pitchFamily="34" charset="0"/>
                    <a:ea typeface="HY헤드라인M" pitchFamily="18" charset="-127"/>
                    <a:cs typeface="Tahoma" pitchFamily="34" charset="0"/>
                  </a:endParaRPr>
                </a:p>
              </p:txBody>
            </p:sp>
            <p:sp>
              <p:nvSpPr>
                <p:cNvPr id="16473" name="Oval 75"/>
                <p:cNvSpPr>
                  <a:spLocks noChangeArrowheads="1"/>
                </p:cNvSpPr>
                <p:nvPr/>
              </p:nvSpPr>
              <p:spPr bwMode="gray">
                <a:xfrm>
                  <a:off x="1968" y="2544"/>
                  <a:ext cx="48" cy="4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latinLnBrk="0">
                    <a:lnSpc>
                      <a:spcPct val="150000"/>
                    </a:lnSpc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kumimoji="0" lang="ko-KR" altLang="en-US">
                    <a:latin typeface="Tahoma" pitchFamily="34" charset="0"/>
                    <a:ea typeface="HY헤드라인M" pitchFamily="18" charset="-127"/>
                    <a:cs typeface="Tahoma" pitchFamily="34" charset="0"/>
                  </a:endParaRPr>
                </a:p>
              </p:txBody>
            </p:sp>
          </p:grpSp>
          <p:grpSp>
            <p:nvGrpSpPr>
              <p:cNvPr id="16463" name="Group 76"/>
              <p:cNvGrpSpPr>
                <a:grpSpLocks/>
              </p:cNvGrpSpPr>
              <p:nvPr/>
            </p:nvGrpSpPr>
            <p:grpSpPr bwMode="auto">
              <a:xfrm>
                <a:off x="2925" y="2478"/>
                <a:ext cx="191" cy="313"/>
                <a:chOff x="1968" y="2352"/>
                <a:chExt cx="144" cy="240"/>
              </a:xfrm>
            </p:grpSpPr>
            <p:sp>
              <p:nvSpPr>
                <p:cNvPr id="16464" name="Oval 77"/>
                <p:cNvSpPr>
                  <a:spLocks noChangeArrowheads="1"/>
                </p:cNvSpPr>
                <p:nvPr/>
              </p:nvSpPr>
              <p:spPr bwMode="gray">
                <a:xfrm>
                  <a:off x="1968" y="2352"/>
                  <a:ext cx="48" cy="4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latinLnBrk="0">
                    <a:lnSpc>
                      <a:spcPct val="150000"/>
                    </a:lnSpc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kumimoji="0" lang="ko-KR" altLang="en-US">
                    <a:latin typeface="Tahoma" pitchFamily="34" charset="0"/>
                    <a:ea typeface="HY헤드라인M" pitchFamily="18" charset="-127"/>
                    <a:cs typeface="Tahoma" pitchFamily="34" charset="0"/>
                  </a:endParaRPr>
                </a:p>
              </p:txBody>
            </p:sp>
            <p:sp>
              <p:nvSpPr>
                <p:cNvPr id="16465" name="Oval 78"/>
                <p:cNvSpPr>
                  <a:spLocks noChangeArrowheads="1"/>
                </p:cNvSpPr>
                <p:nvPr/>
              </p:nvSpPr>
              <p:spPr bwMode="gray">
                <a:xfrm>
                  <a:off x="2016" y="2400"/>
                  <a:ext cx="48" cy="4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latinLnBrk="0">
                    <a:lnSpc>
                      <a:spcPct val="150000"/>
                    </a:lnSpc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kumimoji="0" lang="ko-KR" altLang="en-US">
                    <a:latin typeface="Tahoma" pitchFamily="34" charset="0"/>
                    <a:ea typeface="HY헤드라인M" pitchFamily="18" charset="-127"/>
                    <a:cs typeface="Tahoma" pitchFamily="34" charset="0"/>
                  </a:endParaRPr>
                </a:p>
              </p:txBody>
            </p:sp>
            <p:sp>
              <p:nvSpPr>
                <p:cNvPr id="16466" name="Oval 79"/>
                <p:cNvSpPr>
                  <a:spLocks noChangeArrowheads="1"/>
                </p:cNvSpPr>
                <p:nvPr/>
              </p:nvSpPr>
              <p:spPr bwMode="gray">
                <a:xfrm>
                  <a:off x="2064" y="2448"/>
                  <a:ext cx="48" cy="4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latinLnBrk="0">
                    <a:lnSpc>
                      <a:spcPct val="150000"/>
                    </a:lnSpc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kumimoji="0" lang="ko-KR" altLang="en-US">
                    <a:latin typeface="Tahoma" pitchFamily="34" charset="0"/>
                    <a:ea typeface="HY헤드라인M" pitchFamily="18" charset="-127"/>
                    <a:cs typeface="Tahoma" pitchFamily="34" charset="0"/>
                  </a:endParaRPr>
                </a:p>
              </p:txBody>
            </p:sp>
            <p:sp>
              <p:nvSpPr>
                <p:cNvPr id="16467" name="Oval 80"/>
                <p:cNvSpPr>
                  <a:spLocks noChangeArrowheads="1"/>
                </p:cNvSpPr>
                <p:nvPr/>
              </p:nvSpPr>
              <p:spPr bwMode="gray">
                <a:xfrm>
                  <a:off x="2016" y="2496"/>
                  <a:ext cx="48" cy="4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latinLnBrk="0">
                    <a:lnSpc>
                      <a:spcPct val="150000"/>
                    </a:lnSpc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kumimoji="0" lang="ko-KR" altLang="en-US">
                    <a:latin typeface="Tahoma" pitchFamily="34" charset="0"/>
                    <a:ea typeface="HY헤드라인M" pitchFamily="18" charset="-127"/>
                    <a:cs typeface="Tahoma" pitchFamily="34" charset="0"/>
                  </a:endParaRPr>
                </a:p>
              </p:txBody>
            </p:sp>
            <p:sp>
              <p:nvSpPr>
                <p:cNvPr id="16468" name="Oval 81"/>
                <p:cNvSpPr>
                  <a:spLocks noChangeArrowheads="1"/>
                </p:cNvSpPr>
                <p:nvPr/>
              </p:nvSpPr>
              <p:spPr bwMode="gray">
                <a:xfrm>
                  <a:off x="1968" y="2544"/>
                  <a:ext cx="48" cy="4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latinLnBrk="0">
                    <a:lnSpc>
                      <a:spcPct val="150000"/>
                    </a:lnSpc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kumimoji="0" lang="ko-KR" altLang="en-US">
                    <a:latin typeface="Tahoma" pitchFamily="34" charset="0"/>
                    <a:ea typeface="HY헤드라인M" pitchFamily="18" charset="-127"/>
                    <a:cs typeface="Tahoma" pitchFamily="34" charset="0"/>
                  </a:endParaRPr>
                </a:p>
              </p:txBody>
            </p:sp>
          </p:grpSp>
        </p:grpSp>
        <p:sp>
          <p:nvSpPr>
            <p:cNvPr id="68" name="AutoShape 82"/>
            <p:cNvSpPr>
              <a:spLocks noChangeArrowheads="1"/>
            </p:cNvSpPr>
            <p:nvPr/>
          </p:nvSpPr>
          <p:spPr bwMode="gray">
            <a:xfrm>
              <a:off x="1000125" y="4772066"/>
              <a:ext cx="1135496" cy="597864"/>
            </a:xfrm>
            <a:prstGeom prst="irregularSeal2">
              <a:avLst/>
            </a:prstGeom>
            <a:solidFill>
              <a:srgbClr val="FF6600"/>
            </a:solidFill>
            <a:ln w="25400" algn="ctr">
              <a:solidFill>
                <a:srgbClr val="FEFEFE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b="1">
                  <a:solidFill>
                    <a:schemeClr val="tx1"/>
                  </a:solidFill>
                  <a:latin typeface="Tahoma" pitchFamily="34" charset="0"/>
                  <a:ea typeface="HY헤드라인M" pitchFamily="18" charset="-127"/>
                  <a:cs typeface="Tahoma" pitchFamily="34" charset="0"/>
                </a:rPr>
                <a:t>Formaldehyde</a:t>
              </a:r>
              <a:endParaRPr lang="ko-KR" altLang="ko-KR" sz="1800">
                <a:solidFill>
                  <a:schemeClr val="tx1"/>
                </a:solidFill>
                <a:latin typeface="Tahoma" pitchFamily="34" charset="0"/>
                <a:ea typeface="HY헤드라인M" pitchFamily="18" charset="-127"/>
                <a:cs typeface="Tahoma" pitchFamily="34" charset="0"/>
              </a:endParaRPr>
            </a:p>
          </p:txBody>
        </p:sp>
        <p:sp>
          <p:nvSpPr>
            <p:cNvPr id="69" name="AutoShape 83"/>
            <p:cNvSpPr>
              <a:spLocks noChangeArrowheads="1"/>
            </p:cNvSpPr>
            <p:nvPr/>
          </p:nvSpPr>
          <p:spPr bwMode="gray">
            <a:xfrm>
              <a:off x="2214140" y="4772066"/>
              <a:ext cx="1025269" cy="597864"/>
            </a:xfrm>
            <a:prstGeom prst="irregularSeal2">
              <a:avLst/>
            </a:prstGeom>
            <a:solidFill>
              <a:srgbClr val="FF6600"/>
            </a:solidFill>
            <a:ln w="25400" algn="ctr">
              <a:solidFill>
                <a:srgbClr val="FEFEFE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b="1">
                  <a:solidFill>
                    <a:schemeClr val="tx1"/>
                  </a:solidFill>
                  <a:latin typeface="Tahoma" pitchFamily="34" charset="0"/>
                  <a:ea typeface="HY헤드라인M" pitchFamily="18" charset="-127"/>
                  <a:cs typeface="Tahoma" pitchFamily="34" charset="0"/>
                </a:rPr>
                <a:t>Toluene</a:t>
              </a:r>
              <a:endParaRPr lang="ko-KR" altLang="ko-KR" sz="1800">
                <a:solidFill>
                  <a:schemeClr val="tx1"/>
                </a:solidFill>
                <a:latin typeface="Tahoma" pitchFamily="34" charset="0"/>
                <a:ea typeface="HY헤드라인M" pitchFamily="18" charset="-127"/>
                <a:cs typeface="Tahoma" pitchFamily="34" charset="0"/>
              </a:endParaRPr>
            </a:p>
          </p:txBody>
        </p:sp>
        <p:sp>
          <p:nvSpPr>
            <p:cNvPr id="70" name="AutoShape 84"/>
            <p:cNvSpPr>
              <a:spLocks noChangeArrowheads="1"/>
            </p:cNvSpPr>
            <p:nvPr/>
          </p:nvSpPr>
          <p:spPr bwMode="gray">
            <a:xfrm>
              <a:off x="6929771" y="4772066"/>
              <a:ext cx="1025268" cy="597864"/>
            </a:xfrm>
            <a:prstGeom prst="irregularSeal2">
              <a:avLst/>
            </a:prstGeom>
            <a:solidFill>
              <a:srgbClr val="FF6600"/>
            </a:solidFill>
            <a:ln w="25400" algn="ctr">
              <a:solidFill>
                <a:srgbClr val="FEFEFE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b="1">
                  <a:solidFill>
                    <a:schemeClr val="tx1"/>
                  </a:solidFill>
                  <a:latin typeface="Tahoma" pitchFamily="34" charset="0"/>
                  <a:ea typeface="HY헤드라인M" pitchFamily="18" charset="-127"/>
                  <a:cs typeface="Tahoma" pitchFamily="34" charset="0"/>
                </a:rPr>
                <a:t>PAHs</a:t>
              </a:r>
              <a:endParaRPr lang="ko-KR" altLang="ko-KR" sz="1800">
                <a:solidFill>
                  <a:schemeClr val="tx1"/>
                </a:solidFill>
                <a:latin typeface="Tahoma" pitchFamily="34" charset="0"/>
                <a:ea typeface="HY헤드라인M" pitchFamily="18" charset="-127"/>
                <a:cs typeface="Tahoma" pitchFamily="34" charset="0"/>
              </a:endParaRPr>
            </a:p>
          </p:txBody>
        </p:sp>
        <p:sp>
          <p:nvSpPr>
            <p:cNvPr id="71" name="AutoShape 85"/>
            <p:cNvSpPr>
              <a:spLocks noChangeArrowheads="1"/>
            </p:cNvSpPr>
            <p:nvPr/>
          </p:nvSpPr>
          <p:spPr bwMode="gray">
            <a:xfrm>
              <a:off x="3310377" y="4772066"/>
              <a:ext cx="1025269" cy="597864"/>
            </a:xfrm>
            <a:prstGeom prst="irregularSeal2">
              <a:avLst/>
            </a:prstGeom>
            <a:solidFill>
              <a:srgbClr val="FF6600"/>
            </a:solidFill>
            <a:ln w="25400" algn="ctr">
              <a:solidFill>
                <a:srgbClr val="FEFEFE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b="1">
                  <a:solidFill>
                    <a:schemeClr val="tx1"/>
                  </a:solidFill>
                  <a:latin typeface="Tahoma" pitchFamily="34" charset="0"/>
                  <a:ea typeface="HY헤드라인M" pitchFamily="18" charset="-127"/>
                  <a:cs typeface="Tahoma" pitchFamily="34" charset="0"/>
                </a:rPr>
                <a:t>VOCs</a:t>
              </a:r>
              <a:endParaRPr lang="ko-KR" altLang="ko-KR" sz="1800">
                <a:solidFill>
                  <a:schemeClr val="tx1"/>
                </a:solidFill>
                <a:latin typeface="Tahoma" pitchFamily="34" charset="0"/>
                <a:ea typeface="HY헤드라인M" pitchFamily="18" charset="-127"/>
                <a:cs typeface="Tahoma" pitchFamily="34" charset="0"/>
              </a:endParaRPr>
            </a:p>
          </p:txBody>
        </p:sp>
        <p:sp>
          <p:nvSpPr>
            <p:cNvPr id="72" name="AutoShape 86"/>
            <p:cNvSpPr>
              <a:spLocks noChangeArrowheads="1"/>
            </p:cNvSpPr>
            <p:nvPr/>
          </p:nvSpPr>
          <p:spPr bwMode="gray">
            <a:xfrm>
              <a:off x="4714647" y="4772066"/>
              <a:ext cx="1008659" cy="597864"/>
            </a:xfrm>
            <a:prstGeom prst="irregularSeal2">
              <a:avLst/>
            </a:prstGeom>
            <a:solidFill>
              <a:srgbClr val="FF6600"/>
            </a:solidFill>
            <a:ln w="25400" algn="ctr">
              <a:solidFill>
                <a:srgbClr val="FEFEFE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b="1">
                  <a:solidFill>
                    <a:schemeClr val="tx1"/>
                  </a:solidFill>
                  <a:latin typeface="Tahoma" pitchFamily="34" charset="0"/>
                  <a:ea typeface="HY헤드라인M" pitchFamily="18" charset="-127"/>
                  <a:cs typeface="Tahoma" pitchFamily="34" charset="0"/>
                </a:rPr>
                <a:t>Amines</a:t>
              </a:r>
              <a:endParaRPr lang="ko-KR" altLang="ko-KR" sz="1800">
                <a:solidFill>
                  <a:schemeClr val="tx1"/>
                </a:solidFill>
                <a:latin typeface="Tahoma" pitchFamily="34" charset="0"/>
                <a:ea typeface="HY헤드라인M" pitchFamily="18" charset="-127"/>
                <a:cs typeface="Tahoma" pitchFamily="34" charset="0"/>
              </a:endParaRPr>
            </a:p>
          </p:txBody>
        </p:sp>
        <p:sp>
          <p:nvSpPr>
            <p:cNvPr id="73" name="Rectangle 87"/>
            <p:cNvSpPr>
              <a:spLocks noChangeArrowheads="1"/>
            </p:cNvSpPr>
            <p:nvPr/>
          </p:nvSpPr>
          <p:spPr bwMode="auto">
            <a:xfrm>
              <a:off x="2857386" y="3046413"/>
              <a:ext cx="3216233" cy="497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000000"/>
              </a:outerShdw>
            </a:effectLst>
          </p:spPr>
          <p:txBody>
            <a:bodyPr wrap="none" lIns="92075" tIns="46038" rIns="92075" bIns="46038">
              <a:spAutoFit/>
            </a:bodyPr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sz="2000" b="1">
                  <a:solidFill>
                    <a:srgbClr val="FFFFFF"/>
                  </a:solidFill>
                  <a:latin typeface="Arial" charset="0"/>
                  <a:ea typeface="HY헤드라인M" pitchFamily="18" charset="-127"/>
                  <a:cs typeface="Arial" charset="0"/>
                </a:rPr>
                <a:t>Vehicle interior materials</a:t>
              </a:r>
              <a:endParaRPr lang="ko-KR" altLang="ko-KR" sz="1800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endParaRPr>
            </a:p>
          </p:txBody>
        </p:sp>
        <p:grpSp>
          <p:nvGrpSpPr>
            <p:cNvPr id="16449" name="Group 88"/>
            <p:cNvGrpSpPr>
              <a:grpSpLocks/>
            </p:cNvGrpSpPr>
            <p:nvPr/>
          </p:nvGrpSpPr>
          <p:grpSpPr bwMode="auto">
            <a:xfrm rot="5400000">
              <a:off x="4392613" y="5202238"/>
              <a:ext cx="349250" cy="387350"/>
              <a:chOff x="2925" y="2478"/>
              <a:chExt cx="318" cy="313"/>
            </a:xfrm>
          </p:grpSpPr>
          <p:grpSp>
            <p:nvGrpSpPr>
              <p:cNvPr id="16450" name="Group 89"/>
              <p:cNvGrpSpPr>
                <a:grpSpLocks/>
              </p:cNvGrpSpPr>
              <p:nvPr/>
            </p:nvGrpSpPr>
            <p:grpSpPr bwMode="auto">
              <a:xfrm>
                <a:off x="3052" y="2478"/>
                <a:ext cx="191" cy="313"/>
                <a:chOff x="1968" y="2352"/>
                <a:chExt cx="144" cy="240"/>
              </a:xfrm>
            </p:grpSpPr>
            <p:sp>
              <p:nvSpPr>
                <p:cNvPr id="16457" name="Oval 90"/>
                <p:cNvSpPr>
                  <a:spLocks noChangeArrowheads="1"/>
                </p:cNvSpPr>
                <p:nvPr/>
              </p:nvSpPr>
              <p:spPr bwMode="gray">
                <a:xfrm>
                  <a:off x="1968" y="2352"/>
                  <a:ext cx="48" cy="4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latinLnBrk="0">
                    <a:lnSpc>
                      <a:spcPct val="150000"/>
                    </a:lnSpc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kumimoji="0" lang="ko-KR" altLang="en-US">
                    <a:latin typeface="Tahoma" pitchFamily="34" charset="0"/>
                    <a:ea typeface="HY헤드라인M" pitchFamily="18" charset="-127"/>
                    <a:cs typeface="Tahoma" pitchFamily="34" charset="0"/>
                  </a:endParaRPr>
                </a:p>
              </p:txBody>
            </p:sp>
            <p:sp>
              <p:nvSpPr>
                <p:cNvPr id="16458" name="Oval 91"/>
                <p:cNvSpPr>
                  <a:spLocks noChangeArrowheads="1"/>
                </p:cNvSpPr>
                <p:nvPr/>
              </p:nvSpPr>
              <p:spPr bwMode="gray">
                <a:xfrm>
                  <a:off x="2016" y="2400"/>
                  <a:ext cx="48" cy="4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latinLnBrk="0">
                    <a:lnSpc>
                      <a:spcPct val="150000"/>
                    </a:lnSpc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kumimoji="0" lang="ko-KR" altLang="en-US">
                    <a:latin typeface="Tahoma" pitchFamily="34" charset="0"/>
                    <a:ea typeface="HY헤드라인M" pitchFamily="18" charset="-127"/>
                    <a:cs typeface="Tahoma" pitchFamily="34" charset="0"/>
                  </a:endParaRPr>
                </a:p>
              </p:txBody>
            </p:sp>
            <p:sp>
              <p:nvSpPr>
                <p:cNvPr id="16459" name="Oval 92"/>
                <p:cNvSpPr>
                  <a:spLocks noChangeArrowheads="1"/>
                </p:cNvSpPr>
                <p:nvPr/>
              </p:nvSpPr>
              <p:spPr bwMode="gray">
                <a:xfrm>
                  <a:off x="2064" y="2448"/>
                  <a:ext cx="48" cy="4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latinLnBrk="0">
                    <a:lnSpc>
                      <a:spcPct val="150000"/>
                    </a:lnSpc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kumimoji="0" lang="ko-KR" altLang="en-US">
                    <a:latin typeface="Tahoma" pitchFamily="34" charset="0"/>
                    <a:ea typeface="HY헤드라인M" pitchFamily="18" charset="-127"/>
                    <a:cs typeface="Tahoma" pitchFamily="34" charset="0"/>
                  </a:endParaRPr>
                </a:p>
              </p:txBody>
            </p:sp>
            <p:sp>
              <p:nvSpPr>
                <p:cNvPr id="16460" name="Oval 93"/>
                <p:cNvSpPr>
                  <a:spLocks noChangeArrowheads="1"/>
                </p:cNvSpPr>
                <p:nvPr/>
              </p:nvSpPr>
              <p:spPr bwMode="gray">
                <a:xfrm>
                  <a:off x="2016" y="2496"/>
                  <a:ext cx="48" cy="4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latinLnBrk="0">
                    <a:lnSpc>
                      <a:spcPct val="150000"/>
                    </a:lnSpc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kumimoji="0" lang="ko-KR" altLang="en-US">
                    <a:latin typeface="Tahoma" pitchFamily="34" charset="0"/>
                    <a:ea typeface="HY헤드라인M" pitchFamily="18" charset="-127"/>
                    <a:cs typeface="Tahoma" pitchFamily="34" charset="0"/>
                  </a:endParaRPr>
                </a:p>
              </p:txBody>
            </p:sp>
            <p:sp>
              <p:nvSpPr>
                <p:cNvPr id="16461" name="Oval 94"/>
                <p:cNvSpPr>
                  <a:spLocks noChangeArrowheads="1"/>
                </p:cNvSpPr>
                <p:nvPr/>
              </p:nvSpPr>
              <p:spPr bwMode="gray">
                <a:xfrm>
                  <a:off x="1968" y="2544"/>
                  <a:ext cx="48" cy="4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latinLnBrk="0">
                    <a:lnSpc>
                      <a:spcPct val="150000"/>
                    </a:lnSpc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kumimoji="0" lang="ko-KR" altLang="en-US">
                    <a:latin typeface="Tahoma" pitchFamily="34" charset="0"/>
                    <a:ea typeface="HY헤드라인M" pitchFamily="18" charset="-127"/>
                    <a:cs typeface="Tahoma" pitchFamily="34" charset="0"/>
                  </a:endParaRPr>
                </a:p>
              </p:txBody>
            </p:sp>
          </p:grpSp>
          <p:grpSp>
            <p:nvGrpSpPr>
              <p:cNvPr id="16451" name="Group 95"/>
              <p:cNvGrpSpPr>
                <a:grpSpLocks/>
              </p:cNvGrpSpPr>
              <p:nvPr/>
            </p:nvGrpSpPr>
            <p:grpSpPr bwMode="auto">
              <a:xfrm>
                <a:off x="2925" y="2478"/>
                <a:ext cx="191" cy="313"/>
                <a:chOff x="1968" y="2352"/>
                <a:chExt cx="144" cy="240"/>
              </a:xfrm>
            </p:grpSpPr>
            <p:sp>
              <p:nvSpPr>
                <p:cNvPr id="16452" name="Oval 96"/>
                <p:cNvSpPr>
                  <a:spLocks noChangeArrowheads="1"/>
                </p:cNvSpPr>
                <p:nvPr/>
              </p:nvSpPr>
              <p:spPr bwMode="gray">
                <a:xfrm>
                  <a:off x="1968" y="2352"/>
                  <a:ext cx="48" cy="4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latinLnBrk="0">
                    <a:lnSpc>
                      <a:spcPct val="150000"/>
                    </a:lnSpc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kumimoji="0" lang="ko-KR" altLang="en-US">
                    <a:latin typeface="Tahoma" pitchFamily="34" charset="0"/>
                    <a:ea typeface="HY헤드라인M" pitchFamily="18" charset="-127"/>
                    <a:cs typeface="Tahoma" pitchFamily="34" charset="0"/>
                  </a:endParaRPr>
                </a:p>
              </p:txBody>
            </p:sp>
            <p:sp>
              <p:nvSpPr>
                <p:cNvPr id="16453" name="Oval 97"/>
                <p:cNvSpPr>
                  <a:spLocks noChangeArrowheads="1"/>
                </p:cNvSpPr>
                <p:nvPr/>
              </p:nvSpPr>
              <p:spPr bwMode="gray">
                <a:xfrm>
                  <a:off x="2016" y="2400"/>
                  <a:ext cx="48" cy="4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latinLnBrk="0">
                    <a:lnSpc>
                      <a:spcPct val="150000"/>
                    </a:lnSpc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kumimoji="0" lang="ko-KR" altLang="en-US">
                    <a:latin typeface="Tahoma" pitchFamily="34" charset="0"/>
                    <a:ea typeface="HY헤드라인M" pitchFamily="18" charset="-127"/>
                    <a:cs typeface="Tahoma" pitchFamily="34" charset="0"/>
                  </a:endParaRPr>
                </a:p>
              </p:txBody>
            </p:sp>
            <p:sp>
              <p:nvSpPr>
                <p:cNvPr id="16454" name="Oval 98"/>
                <p:cNvSpPr>
                  <a:spLocks noChangeArrowheads="1"/>
                </p:cNvSpPr>
                <p:nvPr/>
              </p:nvSpPr>
              <p:spPr bwMode="gray">
                <a:xfrm>
                  <a:off x="2064" y="2448"/>
                  <a:ext cx="48" cy="4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latinLnBrk="0">
                    <a:lnSpc>
                      <a:spcPct val="150000"/>
                    </a:lnSpc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kumimoji="0" lang="ko-KR" altLang="en-US">
                    <a:latin typeface="Tahoma" pitchFamily="34" charset="0"/>
                    <a:ea typeface="HY헤드라인M" pitchFamily="18" charset="-127"/>
                    <a:cs typeface="Tahoma" pitchFamily="34" charset="0"/>
                  </a:endParaRPr>
                </a:p>
              </p:txBody>
            </p:sp>
            <p:sp>
              <p:nvSpPr>
                <p:cNvPr id="16455" name="Oval 99"/>
                <p:cNvSpPr>
                  <a:spLocks noChangeArrowheads="1"/>
                </p:cNvSpPr>
                <p:nvPr/>
              </p:nvSpPr>
              <p:spPr bwMode="gray">
                <a:xfrm>
                  <a:off x="2016" y="2496"/>
                  <a:ext cx="48" cy="4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latinLnBrk="0">
                    <a:lnSpc>
                      <a:spcPct val="150000"/>
                    </a:lnSpc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kumimoji="0" lang="ko-KR" altLang="en-US">
                    <a:latin typeface="Tahoma" pitchFamily="34" charset="0"/>
                    <a:ea typeface="HY헤드라인M" pitchFamily="18" charset="-127"/>
                    <a:cs typeface="Tahoma" pitchFamily="34" charset="0"/>
                  </a:endParaRPr>
                </a:p>
              </p:txBody>
            </p:sp>
            <p:sp>
              <p:nvSpPr>
                <p:cNvPr id="16456" name="Oval 100"/>
                <p:cNvSpPr>
                  <a:spLocks noChangeArrowheads="1"/>
                </p:cNvSpPr>
                <p:nvPr/>
              </p:nvSpPr>
              <p:spPr bwMode="gray">
                <a:xfrm>
                  <a:off x="1968" y="2544"/>
                  <a:ext cx="48" cy="4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latinLnBrk="0">
                    <a:lnSpc>
                      <a:spcPct val="150000"/>
                    </a:lnSpc>
                    <a:spcBef>
                      <a:spcPct val="50000"/>
                    </a:spcBef>
                    <a:buFont typeface="Wingdings" pitchFamily="2" charset="2"/>
                    <a:buNone/>
                  </a:pPr>
                  <a:endParaRPr kumimoji="0" lang="ko-KR" altLang="en-US">
                    <a:latin typeface="Tahoma" pitchFamily="34" charset="0"/>
                    <a:ea typeface="HY헤드라인M" pitchFamily="18" charset="-127"/>
                    <a:cs typeface="Tahoma" pitchFamily="34" charset="0"/>
                  </a:endParaRPr>
                </a:p>
              </p:txBody>
            </p:sp>
          </p:grpSp>
        </p:grpSp>
      </p:grpSp>
      <p:sp>
        <p:nvSpPr>
          <p:cNvPr id="104" name="Rectangle 24"/>
          <p:cNvSpPr>
            <a:spLocks noChangeArrowheads="1"/>
          </p:cNvSpPr>
          <p:nvPr/>
        </p:nvSpPr>
        <p:spPr bwMode="auto">
          <a:xfrm>
            <a:off x="34925" y="107950"/>
            <a:ext cx="9109075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2800">
                <a:latin typeface="Arial" pitchFamily="34" charset="0"/>
                <a:ea typeface="HY헤드라인M" pitchFamily="18" charset="-127"/>
                <a:cs typeface="Arial" pitchFamily="34" charset="0"/>
              </a:rPr>
              <a:t>    Case </a:t>
            </a:r>
            <a:r>
              <a:rPr lang="en-US" altLang="ko-KR" sz="2800" dirty="0">
                <a:latin typeface="Arial" pitchFamily="34" charset="0"/>
                <a:ea typeface="HY헤드라인M" pitchFamily="18" charset="-127"/>
                <a:cs typeface="Arial" pitchFamily="34" charset="0"/>
              </a:rPr>
              <a:t>Study in Korea</a:t>
            </a:r>
            <a:r>
              <a:rPr lang="ko-KR" altLang="en-US" sz="2800" dirty="0">
                <a:latin typeface="Arial" pitchFamily="34" charset="0"/>
                <a:ea typeface="HY헤드라인M" pitchFamily="18" charset="-127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직사각형 5"/>
          <p:cNvSpPr>
            <a:spLocks noChangeArrowheads="1"/>
          </p:cNvSpPr>
          <p:nvPr/>
        </p:nvSpPr>
        <p:spPr bwMode="auto">
          <a:xfrm>
            <a:off x="-36513" y="1125538"/>
            <a:ext cx="8785226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7338" lvl="2">
              <a:lnSpc>
                <a:spcPct val="160000"/>
              </a:lnSpc>
              <a:spcBef>
                <a:spcPts val="1200"/>
              </a:spcBef>
              <a:buFont typeface="Wingdings" pitchFamily="2" charset="2"/>
              <a:buChar char="l"/>
            </a:pPr>
            <a:r>
              <a:rPr kumimoji="0" lang="ko-KR" altLang="en-US" sz="1800">
                <a:solidFill>
                  <a:srgbClr val="0000CC"/>
                </a:solidFill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kumimoji="0" lang="en-US" altLang="ko-KR" sz="1800">
                <a:solidFill>
                  <a:srgbClr val="0000CC"/>
                </a:solidFill>
                <a:latin typeface="Arial" charset="0"/>
                <a:ea typeface="HY헤드라인M" pitchFamily="18" charset="-127"/>
                <a:cs typeface="Arial" charset="0"/>
              </a:rPr>
              <a:t>Specification and method for the determination of VIAQ</a:t>
            </a:r>
            <a:endParaRPr kumimoji="0" lang="ko-KR" altLang="en-US" sz="1800">
              <a:solidFill>
                <a:srgbClr val="0000CC"/>
              </a:solidFill>
              <a:latin typeface="Arial" charset="0"/>
              <a:ea typeface="HY헤드라인M" pitchFamily="18" charset="-127"/>
              <a:cs typeface="Arial" charset="0"/>
            </a:endParaRPr>
          </a:p>
        </p:txBody>
      </p:sp>
      <p:pic>
        <p:nvPicPr>
          <p:cNvPr id="17411" name="Picture 4" descr="99999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1666875"/>
            <a:ext cx="8391525" cy="519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AutoShape 23"/>
          <p:cNvSpPr>
            <a:spLocks noChangeArrowheads="1"/>
          </p:cNvSpPr>
          <p:nvPr/>
        </p:nvSpPr>
        <p:spPr bwMode="auto">
          <a:xfrm>
            <a:off x="617538" y="1743075"/>
            <a:ext cx="3162300" cy="317500"/>
          </a:xfrm>
          <a:prstGeom prst="roundRect">
            <a:avLst>
              <a:gd name="adj" fmla="val 16667"/>
            </a:avLst>
          </a:prstGeom>
          <a:solidFill>
            <a:srgbClr val="DCDCDC"/>
          </a:solidFill>
          <a:ln w="9525">
            <a:solidFill>
              <a:srgbClr val="4D74AD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7413" name="Text Box 24"/>
          <p:cNvSpPr txBox="1">
            <a:spLocks noChangeArrowheads="1"/>
          </p:cNvSpPr>
          <p:nvPr/>
        </p:nvSpPr>
        <p:spPr bwMode="auto">
          <a:xfrm>
            <a:off x="684213" y="1728788"/>
            <a:ext cx="3024187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ko-KR" sz="17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Test measurement method</a:t>
            </a:r>
          </a:p>
        </p:txBody>
      </p:sp>
      <p:sp>
        <p:nvSpPr>
          <p:cNvPr id="17414" name="직사각형 5"/>
          <p:cNvSpPr>
            <a:spLocks noChangeArrowheads="1"/>
          </p:cNvSpPr>
          <p:nvPr/>
        </p:nvSpPr>
        <p:spPr bwMode="auto">
          <a:xfrm>
            <a:off x="323850" y="3394075"/>
            <a:ext cx="8280400" cy="339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7338" lvl="2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u"/>
            </a:pPr>
            <a:r>
              <a:rPr kumimoji="0" lang="ko-KR" altLang="en-US" sz="14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0" lang="en-US" altLang="ko-KR" sz="14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Temperature</a:t>
            </a:r>
            <a:r>
              <a:rPr kumimoji="0" lang="ko-KR" altLang="en-US" sz="14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0" lang="en-US" altLang="ko-KR" sz="14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: 25 ℃(The average temperature in summer in Korea)</a:t>
            </a:r>
          </a:p>
          <a:p>
            <a:pPr marL="287338" lvl="2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kumimoji="0" lang="ko-KR" altLang="en-US" sz="1400">
                <a:solidFill>
                  <a:schemeClr val="tx1"/>
                </a:solidFill>
                <a:latin typeface="HY중고딕" pitchFamily="18" charset="-127"/>
                <a:ea typeface="HY중고딕" pitchFamily="18" charset="-127"/>
              </a:rPr>
              <a:t>  </a:t>
            </a:r>
            <a:r>
              <a:rPr kumimoji="0" lang="en-US" altLang="ko-KR" sz="1400">
                <a:solidFill>
                  <a:schemeClr val="tx1"/>
                </a:solidFill>
                <a:latin typeface="HY중고딕" pitchFamily="18" charset="-127"/>
                <a:ea typeface="HY중고딕" pitchFamily="18" charset="-127"/>
              </a:rPr>
              <a:t>The hottest month, the average temperature in August 30 years(1971-2000) : 24.9 ℃</a:t>
            </a:r>
          </a:p>
          <a:p>
            <a:pPr marL="287338" lvl="2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u"/>
            </a:pPr>
            <a:r>
              <a:rPr kumimoji="0" lang="ko-KR" altLang="en-US" sz="14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0" lang="en-US" altLang="ko-KR" sz="14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Door close time</a:t>
            </a:r>
            <a:r>
              <a:rPr kumimoji="0" lang="ko-KR" altLang="en-US" sz="14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0" lang="en-US" altLang="ko-KR" sz="14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: 2hour(Recommended by the long running time)</a:t>
            </a:r>
          </a:p>
          <a:p>
            <a:pPr marL="287338" lvl="2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kumimoji="0" lang="en-US" altLang="ko-KR" sz="1400">
                <a:solidFill>
                  <a:schemeClr val="tx1"/>
                </a:solidFill>
                <a:latin typeface="HY중고딕" pitchFamily="18" charset="-127"/>
                <a:ea typeface="HY중고딕" pitchFamily="18" charset="-127"/>
              </a:rPr>
              <a:t>  2006 New car driver survey results</a:t>
            </a:r>
            <a:r>
              <a:rPr kumimoji="0" lang="ko-KR" altLang="en-US" sz="1400">
                <a:solidFill>
                  <a:schemeClr val="tx1"/>
                </a:solidFill>
                <a:latin typeface="HY중고딕" pitchFamily="18" charset="-127"/>
                <a:ea typeface="HY중고딕" pitchFamily="18" charset="-127"/>
              </a:rPr>
              <a:t> </a:t>
            </a:r>
            <a:r>
              <a:rPr kumimoji="0" lang="en-US" altLang="ko-KR" sz="1400">
                <a:solidFill>
                  <a:schemeClr val="tx1"/>
                </a:solidFill>
                <a:latin typeface="HY중고딕" pitchFamily="18" charset="-127"/>
                <a:ea typeface="HY중고딕" pitchFamily="18" charset="-127"/>
              </a:rPr>
              <a:t>: about 2.2 hour</a:t>
            </a:r>
            <a:endParaRPr kumimoji="0" lang="ko-KR" altLang="en-US" sz="140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marL="287338" lvl="2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u"/>
            </a:pPr>
            <a:r>
              <a:rPr kumimoji="0" lang="en-US" altLang="ko-KR" sz="14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In summer parking, the 94.6% of driver is driving  after the ventilation : Not considered High temperature mode and driving mode</a:t>
            </a:r>
            <a:endParaRPr kumimoji="0" lang="ko-KR" altLang="en-US" sz="140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87338" lvl="2">
              <a:lnSpc>
                <a:spcPct val="15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kumimoji="0" lang="ko-KR" altLang="en-US" sz="1400">
                <a:solidFill>
                  <a:schemeClr val="tx1"/>
                </a:solidFill>
                <a:latin typeface="HY중고딕" pitchFamily="18" charset="-127"/>
                <a:ea typeface="HY중고딕" pitchFamily="18" charset="-127"/>
              </a:rPr>
              <a:t>  </a:t>
            </a:r>
            <a:r>
              <a:rPr kumimoji="0" lang="en-US" altLang="ko-KR" sz="1400">
                <a:solidFill>
                  <a:schemeClr val="tx1"/>
                </a:solidFill>
                <a:latin typeface="HY중고딕" pitchFamily="18" charset="-127"/>
                <a:ea typeface="HY중고딕" pitchFamily="18" charset="-127"/>
              </a:rPr>
              <a:t>Using a air conditioning fan or window slightly open (10 ~ 15 cm) when driving open while driving, Within 2-3 minutes more than 90% of the initial concentration decrease</a:t>
            </a:r>
          </a:p>
        </p:txBody>
      </p:sp>
      <p:pic>
        <p:nvPicPr>
          <p:cNvPr id="17415" name="Picture 18" descr="시료채취위치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2146300"/>
            <a:ext cx="1387475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6" name="Rectangle 12"/>
          <p:cNvSpPr>
            <a:spLocks noChangeArrowheads="1"/>
          </p:cNvSpPr>
          <p:nvPr/>
        </p:nvSpPr>
        <p:spPr bwMode="auto">
          <a:xfrm>
            <a:off x="2714625" y="2835275"/>
            <a:ext cx="728663" cy="525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algn="ctr">
              <a:buClr>
                <a:schemeClr val="accent1"/>
              </a:buClr>
              <a:buFont typeface="Wingdings" pitchFamily="2" charset="2"/>
              <a:buNone/>
            </a:pPr>
            <a:r>
              <a:rPr lang="en-US" altLang="ko-KR">
                <a:solidFill>
                  <a:srgbClr val="000000"/>
                </a:solidFill>
              </a:rPr>
              <a:t> Cabin</a:t>
            </a:r>
          </a:p>
          <a:p>
            <a:pPr algn="ctr">
              <a:buClr>
                <a:schemeClr val="accent1"/>
              </a:buClr>
              <a:buFont typeface="Wingdings" pitchFamily="2" charset="2"/>
              <a:buNone/>
            </a:pPr>
            <a:r>
              <a:rPr lang="en-US" altLang="ko-KR">
                <a:solidFill>
                  <a:srgbClr val="000000"/>
                </a:solidFill>
              </a:rPr>
              <a:t>Temp</a:t>
            </a: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17417" name="Rectangle 13"/>
          <p:cNvSpPr>
            <a:spLocks noChangeArrowheads="1"/>
          </p:cNvSpPr>
          <p:nvPr/>
        </p:nvSpPr>
        <p:spPr bwMode="auto">
          <a:xfrm>
            <a:off x="7672388" y="2835275"/>
            <a:ext cx="542925" cy="525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algn="ctr" fontAlgn="ctr">
              <a:buClr>
                <a:schemeClr val="accent1"/>
              </a:buClr>
              <a:buFont typeface="Wingdings" pitchFamily="2" charset="2"/>
              <a:buNone/>
            </a:pPr>
            <a:r>
              <a:rPr lang="en-US" altLang="ko-KR">
                <a:solidFill>
                  <a:srgbClr val="000000"/>
                </a:solidFill>
              </a:rPr>
              <a:t>25℃</a:t>
            </a:r>
          </a:p>
          <a:p>
            <a:pPr algn="ctr" fontAlgn="ctr">
              <a:buClr>
                <a:schemeClr val="accent1"/>
              </a:buClr>
              <a:buFont typeface="Wingdings" pitchFamily="2" charset="2"/>
              <a:buNone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7418" name="Rectangle 14"/>
          <p:cNvSpPr>
            <a:spLocks noChangeArrowheads="1"/>
          </p:cNvSpPr>
          <p:nvPr/>
        </p:nvSpPr>
        <p:spPr bwMode="auto">
          <a:xfrm>
            <a:off x="6327775" y="2835275"/>
            <a:ext cx="1344613" cy="525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algn="ctr" fontAlgn="ctr">
              <a:buClr>
                <a:schemeClr val="accent1"/>
              </a:buClr>
              <a:buFont typeface="Wingdings" pitchFamily="2" charset="2"/>
              <a:buNone/>
            </a:pPr>
            <a:r>
              <a:rPr lang="en-US" altLang="ko-KR">
                <a:solidFill>
                  <a:srgbClr val="000000"/>
                </a:solidFill>
              </a:rPr>
              <a:t>25℃</a:t>
            </a:r>
          </a:p>
          <a:p>
            <a:pPr algn="ctr" fontAlgn="ctr">
              <a:buClr>
                <a:schemeClr val="accent1"/>
              </a:buClr>
              <a:buFont typeface="Wingdings" pitchFamily="2" charset="2"/>
              <a:buNone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7419" name="Rectangle 15"/>
          <p:cNvSpPr>
            <a:spLocks noChangeArrowheads="1"/>
          </p:cNvSpPr>
          <p:nvPr/>
        </p:nvSpPr>
        <p:spPr bwMode="auto">
          <a:xfrm>
            <a:off x="5589588" y="2835275"/>
            <a:ext cx="738187" cy="525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algn="ctr" fontAlgn="ctr">
              <a:buClr>
                <a:schemeClr val="accent1"/>
              </a:buClr>
              <a:buFont typeface="Wingdings" pitchFamily="2" charset="2"/>
              <a:buNone/>
            </a:pPr>
            <a:r>
              <a:rPr lang="en-US" altLang="ko-KR">
                <a:solidFill>
                  <a:srgbClr val="000000"/>
                </a:solidFill>
              </a:rPr>
              <a:t>25℃</a:t>
            </a:r>
          </a:p>
          <a:p>
            <a:pPr algn="ctr" fontAlgn="ctr">
              <a:buClr>
                <a:schemeClr val="accent1"/>
              </a:buClr>
              <a:buFont typeface="Wingdings" pitchFamily="2" charset="2"/>
              <a:buNone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7420" name="Rectangle 16"/>
          <p:cNvSpPr>
            <a:spLocks noChangeArrowheads="1"/>
          </p:cNvSpPr>
          <p:nvPr/>
        </p:nvSpPr>
        <p:spPr bwMode="auto">
          <a:xfrm>
            <a:off x="3443288" y="2835275"/>
            <a:ext cx="2146300" cy="525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algn="ctr" fontAlgn="ctr">
              <a:buClr>
                <a:schemeClr val="accent1"/>
              </a:buClr>
              <a:buFont typeface="Wingdings" pitchFamily="2" charset="2"/>
              <a:buNone/>
            </a:pPr>
            <a:r>
              <a:rPr lang="en-US" altLang="ko-KR">
                <a:solidFill>
                  <a:srgbClr val="000000"/>
                </a:solidFill>
              </a:rPr>
              <a:t>25℃</a:t>
            </a:r>
          </a:p>
          <a:p>
            <a:pPr algn="ctr" fontAlgn="ctr">
              <a:buClr>
                <a:schemeClr val="accent1"/>
              </a:buClr>
              <a:buFont typeface="Wingdings" pitchFamily="2" charset="2"/>
              <a:buNone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7421" name="Rectangle 18"/>
          <p:cNvSpPr>
            <a:spLocks noChangeArrowheads="1"/>
          </p:cNvSpPr>
          <p:nvPr/>
        </p:nvSpPr>
        <p:spPr bwMode="auto">
          <a:xfrm>
            <a:off x="6327775" y="2133600"/>
            <a:ext cx="1344613" cy="7016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chemeClr val="accent1"/>
              </a:buClr>
              <a:buFont typeface="Wingdings" pitchFamily="2" charset="2"/>
              <a:buNone/>
            </a:pPr>
            <a:r>
              <a:rPr lang="en-US" altLang="ko-KR">
                <a:solidFill>
                  <a:srgbClr val="000000"/>
                </a:solidFill>
              </a:rPr>
              <a:t>Close door</a:t>
            </a:r>
          </a:p>
          <a:p>
            <a:pPr algn="ctr">
              <a:buClr>
                <a:schemeClr val="accent1"/>
              </a:buClr>
              <a:buFont typeface="Wingdings" pitchFamily="2" charset="2"/>
              <a:buNone/>
            </a:pPr>
            <a:r>
              <a:rPr lang="en-US" altLang="ko-KR">
                <a:solidFill>
                  <a:srgbClr val="000000"/>
                </a:solidFill>
              </a:rPr>
              <a:t>Sealing</a:t>
            </a:r>
            <a:endParaRPr lang="ko-KR" altLang="en-US">
              <a:solidFill>
                <a:srgbClr val="000000"/>
              </a:solidFill>
            </a:endParaRPr>
          </a:p>
          <a:p>
            <a:pPr algn="ctr">
              <a:buClr>
                <a:schemeClr val="accent1"/>
              </a:buClr>
              <a:buFont typeface="Wingdings" pitchFamily="2" charset="2"/>
              <a:buNone/>
            </a:pPr>
            <a:r>
              <a:rPr lang="en-US" altLang="ko-KR">
                <a:solidFill>
                  <a:srgbClr val="000000"/>
                </a:solidFill>
              </a:rPr>
              <a:t>2hr</a:t>
            </a: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17422" name="Rectangle 17"/>
          <p:cNvSpPr>
            <a:spLocks noChangeArrowheads="1"/>
          </p:cNvSpPr>
          <p:nvPr/>
        </p:nvSpPr>
        <p:spPr bwMode="auto">
          <a:xfrm>
            <a:off x="7458075" y="2133600"/>
            <a:ext cx="971550" cy="7016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10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ko-KR">
                <a:solidFill>
                  <a:srgbClr val="000000"/>
                </a:solidFill>
              </a:rPr>
              <a:t>sampling</a:t>
            </a:r>
            <a:endParaRPr lang="ko-KR" altLang="en-US">
              <a:solidFill>
                <a:srgbClr val="000000"/>
              </a:solidFill>
            </a:endParaRPr>
          </a:p>
          <a:p>
            <a:pPr algn="ctr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ko-KR">
                <a:solidFill>
                  <a:srgbClr val="000000"/>
                </a:solidFill>
              </a:rPr>
              <a:t>15min</a:t>
            </a: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17423" name="Rectangle 19"/>
          <p:cNvSpPr>
            <a:spLocks noChangeArrowheads="1"/>
          </p:cNvSpPr>
          <p:nvPr/>
        </p:nvSpPr>
        <p:spPr bwMode="auto">
          <a:xfrm>
            <a:off x="5589588" y="2133600"/>
            <a:ext cx="738187" cy="7016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chemeClr val="accent1"/>
              </a:buClr>
              <a:buFont typeface="Wingdings" pitchFamily="2" charset="2"/>
              <a:buNone/>
            </a:pPr>
            <a:r>
              <a:rPr lang="en-US" altLang="ko-KR">
                <a:solidFill>
                  <a:srgbClr val="000000"/>
                </a:solidFill>
              </a:rPr>
              <a:t>Ventilation</a:t>
            </a:r>
            <a:endParaRPr lang="ko-KR" altLang="en-US">
              <a:solidFill>
                <a:srgbClr val="000000"/>
              </a:solidFill>
            </a:endParaRPr>
          </a:p>
          <a:p>
            <a:pPr algn="ctr">
              <a:buClr>
                <a:schemeClr val="accent1"/>
              </a:buClr>
              <a:buFont typeface="Wingdings" pitchFamily="2" charset="2"/>
              <a:buNone/>
            </a:pPr>
            <a:r>
              <a:rPr lang="en-US" altLang="ko-KR">
                <a:solidFill>
                  <a:srgbClr val="000000"/>
                </a:solidFill>
              </a:rPr>
              <a:t>30min</a:t>
            </a: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17424" name="Rectangle 20"/>
          <p:cNvSpPr>
            <a:spLocks noChangeArrowheads="1"/>
          </p:cNvSpPr>
          <p:nvPr/>
        </p:nvSpPr>
        <p:spPr bwMode="auto">
          <a:xfrm>
            <a:off x="3443288" y="2133600"/>
            <a:ext cx="2146300" cy="7016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chemeClr val="accent1"/>
              </a:buClr>
              <a:buFont typeface="Wingdings" pitchFamily="2" charset="2"/>
              <a:buNone/>
            </a:pPr>
            <a:r>
              <a:rPr lang="en-US" altLang="ko-KR">
                <a:solidFill>
                  <a:srgbClr val="000000"/>
                </a:solidFill>
              </a:rPr>
              <a:t>Temp stabilize</a:t>
            </a:r>
            <a:endParaRPr lang="ko-KR" altLang="en-US">
              <a:solidFill>
                <a:srgbClr val="000000"/>
              </a:solidFill>
            </a:endParaRPr>
          </a:p>
          <a:p>
            <a:pPr algn="ctr">
              <a:buClr>
                <a:schemeClr val="accent1"/>
              </a:buClr>
              <a:buFont typeface="Wingdings" pitchFamily="2" charset="2"/>
              <a:buNone/>
            </a:pPr>
            <a:endParaRPr lang="ko-KR" altLang="en-US">
              <a:solidFill>
                <a:srgbClr val="000000"/>
              </a:solidFill>
            </a:endParaRPr>
          </a:p>
          <a:p>
            <a:pPr algn="ctr">
              <a:buClr>
                <a:schemeClr val="accent1"/>
              </a:buClr>
              <a:buFont typeface="Wingdings" pitchFamily="2" charset="2"/>
              <a:buNone/>
            </a:pPr>
            <a:r>
              <a:rPr lang="en-US" altLang="ko-KR">
                <a:solidFill>
                  <a:srgbClr val="000000"/>
                </a:solidFill>
              </a:rPr>
              <a:t>Min. 12hr</a:t>
            </a: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17425" name="Rectangle 21"/>
          <p:cNvSpPr>
            <a:spLocks noChangeArrowheads="1"/>
          </p:cNvSpPr>
          <p:nvPr/>
        </p:nvSpPr>
        <p:spPr bwMode="auto">
          <a:xfrm>
            <a:off x="2714625" y="2133600"/>
            <a:ext cx="728663" cy="7016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algn="ctr">
              <a:buClr>
                <a:schemeClr val="accent1"/>
              </a:buClr>
              <a:buFont typeface="Wingdings" pitchFamily="2" charset="2"/>
              <a:buNone/>
            </a:pPr>
            <a:r>
              <a:rPr lang="en-US" altLang="ko-KR">
                <a:solidFill>
                  <a:srgbClr val="000000"/>
                </a:solidFill>
              </a:rPr>
              <a:t> Time</a:t>
            </a: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17426" name="Line 22"/>
          <p:cNvSpPr>
            <a:spLocks noChangeShapeType="1"/>
          </p:cNvSpPr>
          <p:nvPr/>
        </p:nvSpPr>
        <p:spPr bwMode="auto">
          <a:xfrm>
            <a:off x="2714625" y="2133600"/>
            <a:ext cx="5500688" cy="0"/>
          </a:xfrm>
          <a:prstGeom prst="line">
            <a:avLst/>
          </a:prstGeom>
          <a:noFill/>
          <a:ln w="12700" cap="sq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27" name="Line 23"/>
          <p:cNvSpPr>
            <a:spLocks noChangeShapeType="1"/>
          </p:cNvSpPr>
          <p:nvPr/>
        </p:nvSpPr>
        <p:spPr bwMode="auto">
          <a:xfrm>
            <a:off x="2714625" y="3360738"/>
            <a:ext cx="5500688" cy="0"/>
          </a:xfrm>
          <a:prstGeom prst="line">
            <a:avLst/>
          </a:prstGeom>
          <a:noFill/>
          <a:ln w="12700" cap="sq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28" name="Line 24"/>
          <p:cNvSpPr>
            <a:spLocks noChangeShapeType="1"/>
          </p:cNvSpPr>
          <p:nvPr/>
        </p:nvSpPr>
        <p:spPr bwMode="auto">
          <a:xfrm>
            <a:off x="2714625" y="2133600"/>
            <a:ext cx="0" cy="1227138"/>
          </a:xfrm>
          <a:prstGeom prst="line">
            <a:avLst/>
          </a:prstGeom>
          <a:noFill/>
          <a:ln w="12700" cap="sq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29" name="Line 25"/>
          <p:cNvSpPr>
            <a:spLocks noChangeShapeType="1"/>
          </p:cNvSpPr>
          <p:nvPr/>
        </p:nvSpPr>
        <p:spPr bwMode="auto">
          <a:xfrm>
            <a:off x="8215313" y="2133600"/>
            <a:ext cx="0" cy="1227138"/>
          </a:xfrm>
          <a:prstGeom prst="line">
            <a:avLst/>
          </a:prstGeom>
          <a:noFill/>
          <a:ln w="12700" cap="sq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30" name="Line 26"/>
          <p:cNvSpPr>
            <a:spLocks noChangeShapeType="1"/>
          </p:cNvSpPr>
          <p:nvPr/>
        </p:nvSpPr>
        <p:spPr bwMode="auto">
          <a:xfrm>
            <a:off x="3443288" y="2133600"/>
            <a:ext cx="0" cy="12271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31" name="Line 27"/>
          <p:cNvSpPr>
            <a:spLocks noChangeShapeType="1"/>
          </p:cNvSpPr>
          <p:nvPr/>
        </p:nvSpPr>
        <p:spPr bwMode="auto">
          <a:xfrm>
            <a:off x="5589588" y="2133600"/>
            <a:ext cx="0" cy="12271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32" name="Line 28"/>
          <p:cNvSpPr>
            <a:spLocks noChangeShapeType="1"/>
          </p:cNvSpPr>
          <p:nvPr/>
        </p:nvSpPr>
        <p:spPr bwMode="auto">
          <a:xfrm>
            <a:off x="6327775" y="2133600"/>
            <a:ext cx="0" cy="12271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33" name="Line 29"/>
          <p:cNvSpPr>
            <a:spLocks noChangeShapeType="1"/>
          </p:cNvSpPr>
          <p:nvPr/>
        </p:nvSpPr>
        <p:spPr bwMode="auto">
          <a:xfrm>
            <a:off x="7672388" y="2133600"/>
            <a:ext cx="0" cy="12271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34" name="Line 30"/>
          <p:cNvSpPr>
            <a:spLocks noChangeShapeType="1"/>
          </p:cNvSpPr>
          <p:nvPr/>
        </p:nvSpPr>
        <p:spPr bwMode="auto">
          <a:xfrm>
            <a:off x="2714625" y="2835275"/>
            <a:ext cx="55006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35" name="Line 31"/>
          <p:cNvSpPr>
            <a:spLocks noChangeShapeType="1"/>
          </p:cNvSpPr>
          <p:nvPr/>
        </p:nvSpPr>
        <p:spPr bwMode="auto">
          <a:xfrm>
            <a:off x="3452813" y="2827338"/>
            <a:ext cx="2120900" cy="0"/>
          </a:xfrm>
          <a:prstGeom prst="line">
            <a:avLst/>
          </a:prstGeom>
          <a:noFill/>
          <a:ln w="28575">
            <a:solidFill>
              <a:srgbClr val="66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36" name="Line 32"/>
          <p:cNvSpPr>
            <a:spLocks noChangeShapeType="1"/>
          </p:cNvSpPr>
          <p:nvPr/>
        </p:nvSpPr>
        <p:spPr bwMode="auto">
          <a:xfrm>
            <a:off x="5600700" y="2827338"/>
            <a:ext cx="728663" cy="0"/>
          </a:xfrm>
          <a:prstGeom prst="line">
            <a:avLst/>
          </a:prstGeom>
          <a:noFill/>
          <a:ln w="28575">
            <a:solidFill>
              <a:srgbClr val="66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37" name="Line 33"/>
          <p:cNvSpPr>
            <a:spLocks noChangeShapeType="1"/>
          </p:cNvSpPr>
          <p:nvPr/>
        </p:nvSpPr>
        <p:spPr bwMode="auto">
          <a:xfrm>
            <a:off x="6342063" y="2827338"/>
            <a:ext cx="1325562" cy="0"/>
          </a:xfrm>
          <a:prstGeom prst="line">
            <a:avLst/>
          </a:prstGeom>
          <a:noFill/>
          <a:ln w="28575">
            <a:solidFill>
              <a:srgbClr val="66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38" name="Line 34"/>
          <p:cNvSpPr>
            <a:spLocks noChangeShapeType="1"/>
          </p:cNvSpPr>
          <p:nvPr/>
        </p:nvSpPr>
        <p:spPr bwMode="auto">
          <a:xfrm>
            <a:off x="7685088" y="2827338"/>
            <a:ext cx="530225" cy="0"/>
          </a:xfrm>
          <a:prstGeom prst="line">
            <a:avLst/>
          </a:prstGeom>
          <a:noFill/>
          <a:ln w="28575">
            <a:solidFill>
              <a:srgbClr val="66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" name="Rectangle 24"/>
          <p:cNvSpPr>
            <a:spLocks noChangeArrowheads="1"/>
          </p:cNvSpPr>
          <p:nvPr/>
        </p:nvSpPr>
        <p:spPr bwMode="auto">
          <a:xfrm>
            <a:off x="34925" y="107950"/>
            <a:ext cx="9109075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2800">
                <a:latin typeface="Arial" pitchFamily="34" charset="0"/>
                <a:ea typeface="HY헤드라인M" pitchFamily="18" charset="-127"/>
                <a:cs typeface="Arial" pitchFamily="34" charset="0"/>
              </a:rPr>
              <a:t>    Case </a:t>
            </a:r>
            <a:r>
              <a:rPr lang="en-US" altLang="ko-KR" sz="2800" dirty="0">
                <a:latin typeface="Arial" pitchFamily="34" charset="0"/>
                <a:ea typeface="HY헤드라인M" pitchFamily="18" charset="-127"/>
                <a:cs typeface="Arial" pitchFamily="34" charset="0"/>
              </a:rPr>
              <a:t>Study in Korea</a:t>
            </a:r>
            <a:r>
              <a:rPr lang="ko-KR" altLang="en-US" sz="2800" dirty="0">
                <a:latin typeface="Arial" pitchFamily="34" charset="0"/>
                <a:ea typeface="HY헤드라인M" pitchFamily="18" charset="-127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직사각형 5"/>
          <p:cNvSpPr>
            <a:spLocks noChangeArrowheads="1"/>
          </p:cNvSpPr>
          <p:nvPr/>
        </p:nvSpPr>
        <p:spPr bwMode="auto">
          <a:xfrm>
            <a:off x="-36513" y="1125538"/>
            <a:ext cx="8785226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7338" lvl="2">
              <a:lnSpc>
                <a:spcPct val="160000"/>
              </a:lnSpc>
              <a:spcBef>
                <a:spcPts val="1200"/>
              </a:spcBef>
              <a:buFont typeface="Wingdings" pitchFamily="2" charset="2"/>
              <a:buChar char="l"/>
            </a:pPr>
            <a:r>
              <a:rPr kumimoji="0" lang="ko-KR" altLang="en-US" sz="1800">
                <a:solidFill>
                  <a:srgbClr val="0000FF"/>
                </a:solidFill>
                <a:latin typeface="Arial" charset="0"/>
                <a:ea typeface="HY헤드라인M" pitchFamily="18" charset="-127"/>
                <a:cs typeface="Arial" charset="0"/>
              </a:rPr>
              <a:t>  </a:t>
            </a:r>
            <a:r>
              <a:rPr kumimoji="0" lang="en-US" altLang="ko-KR" sz="1800">
                <a:solidFill>
                  <a:srgbClr val="0000FF"/>
                </a:solidFill>
                <a:latin typeface="Arial" charset="0"/>
                <a:ea typeface="HY헤드라인M" pitchFamily="18" charset="-127"/>
                <a:cs typeface="Arial" charset="0"/>
              </a:rPr>
              <a:t>Verification test whether automobile manufactures comply with guideline</a:t>
            </a:r>
            <a:endParaRPr kumimoji="0" lang="ko-KR" altLang="en-US" sz="1800">
              <a:solidFill>
                <a:srgbClr val="0000FF"/>
              </a:solidFill>
              <a:latin typeface="Arial" charset="0"/>
              <a:ea typeface="HY헤드라인M" pitchFamily="18" charset="-127"/>
              <a:cs typeface="Arial" charset="0"/>
            </a:endParaRPr>
          </a:p>
        </p:txBody>
      </p:sp>
      <p:grpSp>
        <p:nvGrpSpPr>
          <p:cNvPr id="18435" name="그룹 47"/>
          <p:cNvGrpSpPr>
            <a:grpSpLocks/>
          </p:cNvGrpSpPr>
          <p:nvPr/>
        </p:nvGrpSpPr>
        <p:grpSpPr bwMode="auto">
          <a:xfrm>
            <a:off x="500063" y="1785938"/>
            <a:ext cx="8429625" cy="4637087"/>
            <a:chOff x="500063" y="2214563"/>
            <a:chExt cx="8429625" cy="4208462"/>
          </a:xfrm>
        </p:grpSpPr>
        <p:pic>
          <p:nvPicPr>
            <p:cNvPr id="18437" name="Picture 4" descr="99999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63" y="5027613"/>
              <a:ext cx="8429625" cy="1385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38" name="Picture 4" descr="99999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63" y="3509963"/>
              <a:ext cx="8429625" cy="1462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39" name="Picture 4" descr="99999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63" y="2214563"/>
              <a:ext cx="8429625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슬라이드 번호 개체 틀 1"/>
            <p:cNvSpPr txBox="1">
              <a:spLocks/>
            </p:cNvSpPr>
            <p:nvPr/>
          </p:nvSpPr>
          <p:spPr bwMode="auto">
            <a:xfrm>
              <a:off x="766763" y="6136314"/>
              <a:ext cx="2044700" cy="286711"/>
            </a:xfrm>
            <a:prstGeom prst="rect">
              <a:avLst/>
            </a:prstGeom>
            <a:noFill/>
            <a:ln>
              <a:miter lim="800000"/>
              <a:headEnd/>
              <a:tailEnd/>
            </a:ln>
          </p:spPr>
          <p:txBody>
            <a:bodyPr/>
            <a:lstStyle>
              <a:lvl1pPr marL="342900" indent="-3429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1pPr>
              <a:lvl2pPr marL="179388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bg1"/>
                  </a:solidFill>
                  <a:latin typeface="HY울릉도M" pitchFamily="18" charset="-127"/>
                  <a:ea typeface="HY울릉도M" pitchFamily="18" charset="-127"/>
                </a:defRPr>
              </a:lvl9pPr>
            </a:lstStyle>
            <a:p>
              <a:pPr lvl="1" algn="ctr" eaLnBrk="1" hangingPunct="1">
                <a:lnSpc>
                  <a:spcPct val="150000"/>
                </a:lnSpc>
                <a:buFont typeface="Wingdings" pitchFamily="2" charset="2"/>
                <a:buNone/>
              </a:pPr>
              <a:fld id="{BD24DE2C-A1F7-4F74-B702-5436748B9BDA}" type="slidenum">
                <a:rPr lang="en-US" altLang="ko-KR" sz="1000">
                  <a:latin typeface="Arial Rounded MT Bold" pitchFamily="34" charset="0"/>
                </a:rPr>
                <a:pPr lvl="1" algn="ctr" eaLnBrk="1" hangingPunct="1">
                  <a:lnSpc>
                    <a:spcPct val="150000"/>
                  </a:lnSpc>
                  <a:buFont typeface="Wingdings" pitchFamily="2" charset="2"/>
                  <a:buNone/>
                </a:pPr>
                <a:t>7</a:t>
              </a:fld>
              <a:endParaRPr lang="en-US" altLang="ko-KR" sz="1000">
                <a:latin typeface="Arial Rounded MT Bold" pitchFamily="34" charset="0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459288" y="6078684"/>
              <a:ext cx="1403350" cy="280948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sz="1000">
                  <a:solidFill>
                    <a:srgbClr val="CC0000"/>
                  </a:solidFill>
                  <a:latin typeface="Arial Rounded MT Bold" pitchFamily="34" charset="0"/>
                  <a:ea typeface="HY헤드라인M" pitchFamily="18" charset="-127"/>
                </a:rPr>
                <a:t>HPLC</a:t>
              </a:r>
              <a:endParaRPr lang="ko-KR" altLang="en-US" sz="1000">
                <a:solidFill>
                  <a:srgbClr val="CC0000"/>
                </a:solidFill>
                <a:latin typeface="Arial Rounded MT Bold" pitchFamily="34" charset="0"/>
                <a:ea typeface="HY헤드라인M" pitchFamily="18" charset="-127"/>
              </a:endParaRPr>
            </a:p>
          </p:txBody>
        </p:sp>
        <p:sp>
          <p:nvSpPr>
            <p:cNvPr id="12" name="Rectangle 16"/>
            <p:cNvSpPr>
              <a:spLocks noChangeArrowheads="1"/>
            </p:cNvSpPr>
            <p:nvPr/>
          </p:nvSpPr>
          <p:spPr bwMode="auto">
            <a:xfrm>
              <a:off x="6858000" y="6081565"/>
              <a:ext cx="1593850" cy="283829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r>
                <a:rPr lang="en-US" altLang="ko-KR" sz="1050" dirty="0">
                  <a:solidFill>
                    <a:srgbClr val="0000FF"/>
                  </a:solidFill>
                  <a:latin typeface="Arial Rounded MT Bold" pitchFamily="34" charset="0"/>
                  <a:ea typeface="HY헤드라인M" pitchFamily="18" charset="-127"/>
                </a:rPr>
                <a:t>Content Analysis</a:t>
              </a:r>
              <a:r>
                <a:rPr lang="ko-KR" altLang="en-US" sz="1050" dirty="0">
                  <a:solidFill>
                    <a:srgbClr val="0000FF"/>
                  </a:solidFill>
                  <a:latin typeface="Arial Rounded MT Bold" pitchFamily="34" charset="0"/>
                  <a:ea typeface="HY헤드라인M" pitchFamily="18" charset="-127"/>
                </a:rPr>
                <a:t> </a:t>
              </a:r>
            </a:p>
          </p:txBody>
        </p:sp>
        <p:sp>
          <p:nvSpPr>
            <p:cNvPr id="13" name="AutoShape 17"/>
            <p:cNvSpPr>
              <a:spLocks noChangeArrowheads="1"/>
            </p:cNvSpPr>
            <p:nvPr/>
          </p:nvSpPr>
          <p:spPr bwMode="auto">
            <a:xfrm>
              <a:off x="6215063" y="6157925"/>
              <a:ext cx="261937" cy="141195"/>
            </a:xfrm>
            <a:prstGeom prst="rightArrow">
              <a:avLst>
                <a:gd name="adj1" fmla="val 75694"/>
                <a:gd name="adj2" fmla="val 4739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</a:pPr>
              <a:endParaRPr lang="ko-KR" altLang="en-US" sz="1000">
                <a:latin typeface="Arial Rounded MT Bold" pitchFamily="34" charset="0"/>
              </a:endParaRPr>
            </a:p>
          </p:txBody>
        </p:sp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5500688" y="4645126"/>
              <a:ext cx="1401762" cy="29247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sz="1000">
                  <a:solidFill>
                    <a:schemeClr val="tx1"/>
                  </a:solidFill>
                  <a:latin typeface="Arial Rounded MT Bold" pitchFamily="34" charset="0"/>
                  <a:ea typeface="HY헤드라인M" pitchFamily="18" charset="-127"/>
                </a:rPr>
                <a:t>Sampling</a:t>
              </a:r>
              <a:endParaRPr lang="ko-KR" altLang="en-US" sz="1000">
                <a:solidFill>
                  <a:schemeClr val="tx1"/>
                </a:solidFill>
                <a:latin typeface="Arial Rounded MT Bold" pitchFamily="34" charset="0"/>
                <a:ea typeface="HY헤드라인M" pitchFamily="18" charset="-127"/>
              </a:endParaRPr>
            </a:p>
          </p:txBody>
        </p:sp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2484438" y="6078684"/>
              <a:ext cx="1082675" cy="280948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sz="1000">
                  <a:solidFill>
                    <a:srgbClr val="0000FF"/>
                  </a:solidFill>
                  <a:latin typeface="Arial Rounded MT Bold" pitchFamily="34" charset="0"/>
                  <a:ea typeface="HY헤드라인M" pitchFamily="18" charset="-127"/>
                </a:rPr>
                <a:t>GC/MS</a:t>
              </a:r>
              <a:endParaRPr lang="ko-KR" altLang="en-US" sz="1000">
                <a:solidFill>
                  <a:srgbClr val="0000FF"/>
                </a:solidFill>
                <a:latin typeface="Arial Rounded MT Bold" pitchFamily="34" charset="0"/>
                <a:ea typeface="HY헤드라인M" pitchFamily="18" charset="-127"/>
              </a:endParaRPr>
            </a:p>
          </p:txBody>
        </p:sp>
        <p:sp>
          <p:nvSpPr>
            <p:cNvPr id="16" name="AutoShape 24"/>
            <p:cNvSpPr>
              <a:spLocks noChangeArrowheads="1"/>
            </p:cNvSpPr>
            <p:nvPr/>
          </p:nvSpPr>
          <p:spPr bwMode="auto">
            <a:xfrm>
              <a:off x="3814763" y="3452176"/>
              <a:ext cx="757237" cy="1181424"/>
            </a:xfrm>
            <a:prstGeom prst="rightArrow">
              <a:avLst>
                <a:gd name="adj1" fmla="val 75694"/>
                <a:gd name="adj2" fmla="val 2916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CC0000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</a:pPr>
              <a:r>
                <a:rPr lang="en-US" altLang="ko-KR" sz="1000">
                  <a:solidFill>
                    <a:schemeClr val="tx1"/>
                  </a:solidFill>
                  <a:latin typeface="Arial Rounded MT Bold" pitchFamily="34" charset="0"/>
                  <a:ea typeface="HY헤드라인M" pitchFamily="18" charset="-127"/>
                </a:rPr>
                <a:t>2 hours</a:t>
              </a:r>
              <a:endParaRPr lang="ko-KR" altLang="en-US" sz="1000">
                <a:solidFill>
                  <a:schemeClr val="tx1"/>
                </a:solidFill>
                <a:latin typeface="Arial Rounded MT Bold" pitchFamily="34" charset="0"/>
                <a:ea typeface="HY헤드라인M" pitchFamily="18" charset="-127"/>
              </a:endParaRPr>
            </a:p>
          </p:txBody>
        </p:sp>
        <p:sp>
          <p:nvSpPr>
            <p:cNvPr id="17" name="Rectangle 26"/>
            <p:cNvSpPr>
              <a:spLocks noChangeArrowheads="1"/>
            </p:cNvSpPr>
            <p:nvPr/>
          </p:nvSpPr>
          <p:spPr bwMode="auto">
            <a:xfrm>
              <a:off x="2160588" y="4645126"/>
              <a:ext cx="1611312" cy="29247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r>
                <a:rPr lang="en-US" altLang="ko-KR" sz="1050" dirty="0">
                  <a:solidFill>
                    <a:schemeClr val="tx1"/>
                  </a:solidFill>
                  <a:latin typeface="Arial Rounded MT Bold" pitchFamily="34" charset="0"/>
                  <a:ea typeface="HY헤드라인M" pitchFamily="18" charset="-127"/>
                </a:rPr>
                <a:t>Temp. Stabilizing</a:t>
              </a:r>
              <a:r>
                <a:rPr lang="ko-KR" altLang="en-US" sz="1050" dirty="0">
                  <a:solidFill>
                    <a:schemeClr val="tx1"/>
                  </a:solidFill>
                  <a:latin typeface="Arial Rounded MT Bold" pitchFamily="34" charset="0"/>
                  <a:ea typeface="HY헤드라인M" pitchFamily="18" charset="-127"/>
                </a:rPr>
                <a:t> </a:t>
              </a:r>
            </a:p>
          </p:txBody>
        </p:sp>
        <p:sp>
          <p:nvSpPr>
            <p:cNvPr id="18" name="AutoShape 29"/>
            <p:cNvSpPr>
              <a:spLocks noChangeArrowheads="1"/>
            </p:cNvSpPr>
            <p:nvPr/>
          </p:nvSpPr>
          <p:spPr bwMode="auto">
            <a:xfrm>
              <a:off x="3786188" y="2326942"/>
              <a:ext cx="785812" cy="1070485"/>
            </a:xfrm>
            <a:prstGeom prst="rightArrow">
              <a:avLst>
                <a:gd name="adj1" fmla="val 68907"/>
                <a:gd name="adj2" fmla="val 29176"/>
              </a:avLst>
            </a:prstGeom>
            <a:gradFill rotWithShape="1">
              <a:gsLst>
                <a:gs pos="0">
                  <a:srgbClr val="FF9999"/>
                </a:gs>
                <a:gs pos="100000">
                  <a:schemeClr val="bg1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54000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r>
                <a:rPr lang="en-US" altLang="ko-KR" sz="1050" dirty="0">
                  <a:solidFill>
                    <a:schemeClr val="tx1"/>
                  </a:solidFill>
                  <a:latin typeface="Arial Rounded MT Bold" pitchFamily="34" charset="0"/>
                  <a:ea typeface="HY헤드라인M" pitchFamily="18" charset="-127"/>
                </a:rPr>
                <a:t>   14days</a:t>
              </a:r>
              <a:r>
                <a:rPr lang="ko-KR" altLang="en-US" sz="1050" dirty="0">
                  <a:solidFill>
                    <a:schemeClr val="tx1"/>
                  </a:solidFill>
                  <a:latin typeface="Arial Rounded MT Bold" pitchFamily="34" charset="0"/>
                  <a:ea typeface="HY헤드라인M" pitchFamily="18" charset="-127"/>
                </a:rPr>
                <a:t> </a:t>
              </a:r>
            </a:p>
          </p:txBody>
        </p:sp>
        <p:pic>
          <p:nvPicPr>
            <p:cNvPr id="18449" name="Picture 11" descr="IMG_787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9000" y="2330450"/>
              <a:ext cx="1449388" cy="960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0" name="Picture 17" descr="IMG_791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5850" y="2370138"/>
              <a:ext cx="1412875" cy="935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1" name="Picture 18" descr="IMG_791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6613" y="2370138"/>
              <a:ext cx="1412875" cy="935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그룹 39"/>
            <p:cNvGrpSpPr>
              <a:grpSpLocks/>
            </p:cNvGrpSpPr>
            <p:nvPr/>
          </p:nvGrpSpPr>
          <p:grpSpPr bwMode="auto">
            <a:xfrm rot="16200000">
              <a:off x="820292" y="2034600"/>
              <a:ext cx="1016630" cy="1520052"/>
              <a:chOff x="1025236" y="1965090"/>
              <a:chExt cx="2214000" cy="439944"/>
            </a:xfrm>
            <a:solidFill>
              <a:srgbClr val="00B0F0"/>
            </a:solidFill>
          </p:grpSpPr>
          <p:sp>
            <p:nvSpPr>
              <p:cNvPr id="39" name="양쪽 모서리가 둥근 사각형 38"/>
              <p:cNvSpPr/>
              <p:nvPr/>
            </p:nvSpPr>
            <p:spPr>
              <a:xfrm>
                <a:off x="1025236" y="1965090"/>
                <a:ext cx="2214000" cy="432088"/>
              </a:xfrm>
              <a:prstGeom prst="round2SameRect">
                <a:avLst>
                  <a:gd name="adj1" fmla="val 16668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>
                <a:outerShdw blurRad="12700" dist="127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1050" kern="0">
                  <a:solidFill>
                    <a:sysClr val="window" lastClr="FFFFFF"/>
                  </a:solidFill>
                  <a:latin typeface="Arial Rounded MT Bold" pitchFamily="34" charset="0"/>
                  <a:ea typeface="맑은 고딕"/>
                </a:endParaRPr>
              </a:p>
            </p:txBody>
          </p:sp>
          <p:sp>
            <p:nvSpPr>
              <p:cNvPr id="40" name="양쪽 모서리가 둥근 사각형 39"/>
              <p:cNvSpPr/>
              <p:nvPr/>
            </p:nvSpPr>
            <p:spPr>
              <a:xfrm>
                <a:off x="1037484" y="1972986"/>
                <a:ext cx="2196000" cy="432048"/>
              </a:xfrm>
              <a:prstGeom prst="round2SameRect">
                <a:avLst>
                  <a:gd name="adj1" fmla="val 16668"/>
                  <a:gd name="adj2" fmla="val 0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perspectiveAbove" fov="0">
                  <a:rot lat="0" lon="0" rev="0"/>
                </a:camera>
                <a:lightRig rig="flat" dir="t">
                  <a:rot lat="0" lon="0" rev="7920000"/>
                </a:lightRig>
              </a:scene3d>
              <a:sp3d prstMaterial="clear">
                <a:bevelT w="57150" h="57150"/>
              </a:sp3d>
            </p:spPr>
            <p:txBody>
              <a:bodyPr anchor="ctr"/>
              <a:lstStyle/>
              <a:p>
                <a:pPr algn="ctr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1050" kern="0" dirty="0">
                  <a:solidFill>
                    <a:prstClr val="white"/>
                  </a:solidFill>
                  <a:latin typeface="Arial Rounded MT Bold" pitchFamily="34" charset="0"/>
                  <a:ea typeface="맑은 고딕"/>
                </a:endParaRPr>
              </a:p>
            </p:txBody>
          </p:sp>
        </p:grpSp>
        <p:sp>
          <p:nvSpPr>
            <p:cNvPr id="23" name="직사각형 59"/>
            <p:cNvSpPr>
              <a:spLocks noChangeArrowheads="1"/>
            </p:cNvSpPr>
            <p:nvPr/>
          </p:nvSpPr>
          <p:spPr bwMode="auto">
            <a:xfrm>
              <a:off x="676275" y="2547378"/>
              <a:ext cx="1323975" cy="531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0"/>
              <a:r>
                <a:rPr kumimoji="0" lang="en-US" altLang="ko-KR" sz="1600">
                  <a:solidFill>
                    <a:srgbClr val="FFFFFF"/>
                  </a:solidFill>
                  <a:latin typeface="Arial" charset="0"/>
                  <a:ea typeface="맑은 고딕" pitchFamily="50" charset="-127"/>
                  <a:cs typeface="Arial" charset="0"/>
                </a:rPr>
                <a:t>Car Preparation</a:t>
              </a:r>
              <a:endParaRPr kumimoji="0" lang="ko-KR" altLang="en-US" sz="1600">
                <a:solidFill>
                  <a:srgbClr val="FFFFFF"/>
                </a:solidFill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pic>
          <p:nvPicPr>
            <p:cNvPr id="18454" name="Picture 2" descr="D:\■ 배기_DB\■ 정부과제\실내공기질\2013년도\10. 측정사진\01. K3\IMG_9007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9000" y="3621088"/>
              <a:ext cx="1589088" cy="97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" name="그룹 39"/>
            <p:cNvGrpSpPr>
              <a:grpSpLocks/>
            </p:cNvGrpSpPr>
            <p:nvPr/>
          </p:nvGrpSpPr>
          <p:grpSpPr bwMode="auto">
            <a:xfrm rot="16200000">
              <a:off x="733289" y="3457873"/>
              <a:ext cx="1192299" cy="1520048"/>
              <a:chOff x="1025238" y="1965091"/>
              <a:chExt cx="2214000" cy="439943"/>
            </a:xfrm>
            <a:solidFill>
              <a:srgbClr val="92D050"/>
            </a:solidFill>
          </p:grpSpPr>
          <p:sp>
            <p:nvSpPr>
              <p:cNvPr id="37" name="양쪽 모서리가 둥근 사각형 36"/>
              <p:cNvSpPr/>
              <p:nvPr/>
            </p:nvSpPr>
            <p:spPr>
              <a:xfrm>
                <a:off x="1025238" y="1965091"/>
                <a:ext cx="2214000" cy="432088"/>
              </a:xfrm>
              <a:prstGeom prst="round2SameRect">
                <a:avLst>
                  <a:gd name="adj1" fmla="val 16668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>
                <a:outerShdw blurRad="12700" dist="127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1050" kern="0">
                  <a:solidFill>
                    <a:sysClr val="window" lastClr="FFFFFF"/>
                  </a:solidFill>
                  <a:latin typeface="Arial Rounded MT Bold" pitchFamily="34" charset="0"/>
                  <a:ea typeface="맑은 고딕"/>
                </a:endParaRPr>
              </a:p>
            </p:txBody>
          </p:sp>
          <p:sp>
            <p:nvSpPr>
              <p:cNvPr id="38" name="양쪽 모서리가 둥근 사각형 37"/>
              <p:cNvSpPr/>
              <p:nvPr/>
            </p:nvSpPr>
            <p:spPr>
              <a:xfrm>
                <a:off x="1037484" y="1972986"/>
                <a:ext cx="2196000" cy="432048"/>
              </a:xfrm>
              <a:prstGeom prst="round2SameRect">
                <a:avLst>
                  <a:gd name="adj1" fmla="val 16668"/>
                  <a:gd name="adj2" fmla="val 0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perspectiveAbove" fov="0">
                  <a:rot lat="0" lon="0" rev="0"/>
                </a:camera>
                <a:lightRig rig="flat" dir="t">
                  <a:rot lat="0" lon="0" rev="7920000"/>
                </a:lightRig>
              </a:scene3d>
              <a:sp3d prstMaterial="clear">
                <a:bevelT w="57150" h="57150"/>
              </a:sp3d>
            </p:spPr>
            <p:txBody>
              <a:bodyPr anchor="ctr"/>
              <a:lstStyle/>
              <a:p>
                <a:pPr algn="ctr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1050" kern="0" dirty="0">
                  <a:solidFill>
                    <a:prstClr val="white"/>
                  </a:solidFill>
                  <a:latin typeface="Arial Rounded MT Bold" pitchFamily="34" charset="0"/>
                  <a:ea typeface="맑은 고딕"/>
                </a:endParaRPr>
              </a:p>
            </p:txBody>
          </p:sp>
        </p:grpSp>
        <p:sp>
          <p:nvSpPr>
            <p:cNvPr id="26" name="직사각형 59"/>
            <p:cNvSpPr>
              <a:spLocks noChangeArrowheads="1"/>
            </p:cNvSpPr>
            <p:nvPr/>
          </p:nvSpPr>
          <p:spPr bwMode="auto">
            <a:xfrm>
              <a:off x="608013" y="3782111"/>
              <a:ext cx="1392237" cy="9768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latinLnBrk="0"/>
              <a:r>
                <a:rPr kumimoji="0" lang="en-US" altLang="ko-KR" sz="1600">
                  <a:solidFill>
                    <a:srgbClr val="FFFFFF"/>
                  </a:solidFill>
                  <a:latin typeface="Arial" charset="0"/>
                  <a:ea typeface="맑은 고딕" pitchFamily="50" charset="-127"/>
                  <a:cs typeface="Arial" charset="0"/>
                </a:rPr>
                <a:t>Room Temperature Stabilizing</a:t>
              </a:r>
            </a:p>
            <a:p>
              <a:pPr algn="ctr" latinLnBrk="0"/>
              <a:r>
                <a:rPr kumimoji="0" lang="en-US" altLang="ko-KR" sz="1600">
                  <a:solidFill>
                    <a:srgbClr val="FFFFFF"/>
                  </a:solidFill>
                  <a:latin typeface="Arial" charset="0"/>
                  <a:ea typeface="맑은 고딕" pitchFamily="50" charset="-127"/>
                  <a:cs typeface="Arial" charset="0"/>
                </a:rPr>
                <a:t>Sampling</a:t>
              </a:r>
              <a:endParaRPr kumimoji="0" lang="ko-KR" altLang="en-US" sz="1600">
                <a:solidFill>
                  <a:srgbClr val="FFFFFF"/>
                </a:solidFill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pic>
          <p:nvPicPr>
            <p:cNvPr id="18457" name="Picture 8" descr="IMG_793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6613" y="3614738"/>
              <a:ext cx="1462087" cy="968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8" name="Picture 7" descr="IMG_794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0938" y="3613150"/>
              <a:ext cx="1454150" cy="963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9" name="Picture 1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2975" y="5084763"/>
              <a:ext cx="1535113" cy="938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60" name="Picture 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475" y="5084763"/>
              <a:ext cx="1581150" cy="965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61" name="Picture 2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0338" y="5091113"/>
              <a:ext cx="2351087" cy="9350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그룹 39"/>
            <p:cNvGrpSpPr>
              <a:grpSpLocks/>
            </p:cNvGrpSpPr>
            <p:nvPr/>
          </p:nvGrpSpPr>
          <p:grpSpPr bwMode="auto">
            <a:xfrm rot="16200000">
              <a:off x="714708" y="4934176"/>
              <a:ext cx="1227796" cy="1520052"/>
              <a:chOff x="1025236" y="1965090"/>
              <a:chExt cx="2214000" cy="439944"/>
            </a:xfrm>
            <a:solidFill>
              <a:srgbClr val="00B0F0"/>
            </a:solidFill>
          </p:grpSpPr>
          <p:sp>
            <p:nvSpPr>
              <p:cNvPr id="35" name="양쪽 모서리가 둥근 사각형 34"/>
              <p:cNvSpPr/>
              <p:nvPr/>
            </p:nvSpPr>
            <p:spPr>
              <a:xfrm>
                <a:off x="1025236" y="1965090"/>
                <a:ext cx="2214000" cy="432088"/>
              </a:xfrm>
              <a:prstGeom prst="round2SameRect">
                <a:avLst>
                  <a:gd name="adj1" fmla="val 16668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>
                <a:outerShdw blurRad="12700" dist="127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1050" kern="0">
                  <a:solidFill>
                    <a:sysClr val="window" lastClr="FFFFFF"/>
                  </a:solidFill>
                  <a:latin typeface="Arial Rounded MT Bold" pitchFamily="34" charset="0"/>
                  <a:ea typeface="맑은 고딕"/>
                </a:endParaRPr>
              </a:p>
            </p:txBody>
          </p:sp>
          <p:sp>
            <p:nvSpPr>
              <p:cNvPr id="36" name="양쪽 모서리가 둥근 사각형 35"/>
              <p:cNvSpPr/>
              <p:nvPr/>
            </p:nvSpPr>
            <p:spPr>
              <a:xfrm>
                <a:off x="1037484" y="1972986"/>
                <a:ext cx="2196000" cy="432048"/>
              </a:xfrm>
              <a:prstGeom prst="round2SameRect">
                <a:avLst>
                  <a:gd name="adj1" fmla="val 16668"/>
                  <a:gd name="adj2" fmla="val 0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perspectiveAbove" fov="0">
                  <a:rot lat="0" lon="0" rev="0"/>
                </a:camera>
                <a:lightRig rig="flat" dir="t">
                  <a:rot lat="0" lon="0" rev="7920000"/>
                </a:lightRig>
              </a:scene3d>
              <a:sp3d prstMaterial="clear">
                <a:bevelT w="57150" h="57150"/>
              </a:sp3d>
            </p:spPr>
            <p:txBody>
              <a:bodyPr anchor="ctr"/>
              <a:lstStyle/>
              <a:p>
                <a:pPr algn="ctr"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1050" kern="0" dirty="0">
                  <a:solidFill>
                    <a:prstClr val="white"/>
                  </a:solidFill>
                  <a:latin typeface="Arial Rounded MT Bold" pitchFamily="34" charset="0"/>
                  <a:ea typeface="맑은 고딕"/>
                </a:endParaRPr>
              </a:p>
            </p:txBody>
          </p:sp>
        </p:grpSp>
        <p:sp>
          <p:nvSpPr>
            <p:cNvPr id="33" name="직사각형 59"/>
            <p:cNvSpPr>
              <a:spLocks noChangeArrowheads="1"/>
            </p:cNvSpPr>
            <p:nvPr/>
          </p:nvSpPr>
          <p:spPr bwMode="auto">
            <a:xfrm>
              <a:off x="642938" y="5358303"/>
              <a:ext cx="1323975" cy="53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600" kern="0" dirty="0">
                  <a:solidFill>
                    <a:sysClr val="window" lastClr="FFFFFF"/>
                  </a:solidFill>
                  <a:latin typeface="Arial" pitchFamily="34" charset="0"/>
                  <a:ea typeface="맑은 고딕" pitchFamily="50" charset="-127"/>
                  <a:cs typeface="Arial" pitchFamily="34" charset="0"/>
                </a:rPr>
                <a:t>Sample</a:t>
              </a: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600" kern="0" dirty="0">
                  <a:solidFill>
                    <a:sysClr val="window" lastClr="FFFFFF"/>
                  </a:solidFill>
                  <a:latin typeface="Arial" pitchFamily="34" charset="0"/>
                  <a:ea typeface="맑은 고딕" pitchFamily="50" charset="-127"/>
                  <a:cs typeface="Arial" pitchFamily="34" charset="0"/>
                </a:rPr>
                <a:t>Analysis</a:t>
              </a:r>
              <a:r>
                <a:rPr kumimoji="0" lang="ko-KR" altLang="en-US" sz="1600" kern="0" dirty="0">
                  <a:solidFill>
                    <a:sysClr val="window" lastClr="FFFFFF"/>
                  </a:solidFill>
                  <a:latin typeface="Arial" pitchFamily="34" charset="0"/>
                  <a:ea typeface="맑은 고딕" pitchFamily="50" charset="-127"/>
                  <a:cs typeface="Arial" pitchFamily="34" charset="0"/>
                </a:rPr>
                <a:t> </a:t>
              </a:r>
            </a:p>
          </p:txBody>
        </p:sp>
        <p:sp>
          <p:nvSpPr>
            <p:cNvPr id="34" name="AutoShape 29"/>
            <p:cNvSpPr>
              <a:spLocks noChangeArrowheads="1"/>
            </p:cNvSpPr>
            <p:nvPr/>
          </p:nvSpPr>
          <p:spPr bwMode="auto">
            <a:xfrm>
              <a:off x="7715250" y="2335587"/>
              <a:ext cx="785813" cy="1069045"/>
            </a:xfrm>
            <a:prstGeom prst="rightArrow">
              <a:avLst>
                <a:gd name="adj1" fmla="val 68907"/>
                <a:gd name="adj2" fmla="val 29176"/>
              </a:avLst>
            </a:prstGeom>
            <a:gradFill rotWithShape="1">
              <a:gsLst>
                <a:gs pos="0">
                  <a:srgbClr val="FF9999"/>
                </a:gs>
                <a:gs pos="100000">
                  <a:schemeClr val="bg1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54000" anchor="ctr"/>
            <a:lstStyle/>
            <a:p>
              <a:pPr algn="ctr">
                <a:lnSpc>
                  <a:spcPct val="150000"/>
                </a:lnSpc>
                <a:buFont typeface="Wingdings" pitchFamily="2" charset="2"/>
                <a:buNone/>
                <a:defRPr/>
              </a:pPr>
              <a:r>
                <a:rPr lang="en-US" altLang="ko-KR" sz="1050" dirty="0">
                  <a:solidFill>
                    <a:schemeClr val="tx1"/>
                  </a:solidFill>
                  <a:latin typeface="Arial Rounded MT Bold" pitchFamily="34" charset="0"/>
                  <a:ea typeface="HY헤드라인M" pitchFamily="18" charset="-127"/>
                </a:rPr>
                <a:t>   28days</a:t>
              </a:r>
              <a:r>
                <a:rPr lang="ko-KR" altLang="en-US" sz="1050" dirty="0">
                  <a:solidFill>
                    <a:schemeClr val="tx1"/>
                  </a:solidFill>
                  <a:latin typeface="Arial Rounded MT Bold" pitchFamily="34" charset="0"/>
                  <a:ea typeface="HY헤드라인M" pitchFamily="18" charset="-127"/>
                </a:rPr>
                <a:t> </a:t>
              </a:r>
            </a:p>
          </p:txBody>
        </p:sp>
      </p:grpSp>
      <p:sp>
        <p:nvSpPr>
          <p:cNvPr id="42" name="Rectangle 24"/>
          <p:cNvSpPr>
            <a:spLocks noChangeArrowheads="1"/>
          </p:cNvSpPr>
          <p:nvPr/>
        </p:nvSpPr>
        <p:spPr bwMode="auto">
          <a:xfrm>
            <a:off x="34925" y="107950"/>
            <a:ext cx="9109075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2800">
                <a:latin typeface="Arial" pitchFamily="34" charset="0"/>
                <a:ea typeface="HY헤드라인M" pitchFamily="18" charset="-127"/>
                <a:cs typeface="Arial" pitchFamily="34" charset="0"/>
              </a:rPr>
              <a:t>    Case </a:t>
            </a:r>
            <a:r>
              <a:rPr lang="en-US" altLang="ko-KR" sz="2800" dirty="0">
                <a:latin typeface="Arial" pitchFamily="34" charset="0"/>
                <a:ea typeface="HY헤드라인M" pitchFamily="18" charset="-127"/>
                <a:cs typeface="Arial" pitchFamily="34" charset="0"/>
              </a:rPr>
              <a:t>Study in Korea</a:t>
            </a:r>
            <a:r>
              <a:rPr lang="ko-KR" altLang="en-US" sz="2800" dirty="0">
                <a:latin typeface="Arial" pitchFamily="34" charset="0"/>
                <a:ea typeface="HY헤드라인M" pitchFamily="18" charset="-127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직사각형 5"/>
          <p:cNvSpPr>
            <a:spLocks noChangeArrowheads="1"/>
          </p:cNvSpPr>
          <p:nvPr/>
        </p:nvSpPr>
        <p:spPr bwMode="auto">
          <a:xfrm>
            <a:off x="-36513" y="1125538"/>
            <a:ext cx="8785226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7338" lvl="2">
              <a:lnSpc>
                <a:spcPct val="160000"/>
              </a:lnSpc>
              <a:spcBef>
                <a:spcPts val="1200"/>
              </a:spcBef>
              <a:buFont typeface="Wingdings" pitchFamily="2" charset="2"/>
              <a:buChar char="l"/>
            </a:pPr>
            <a:r>
              <a:rPr kumimoji="0" lang="ko-KR" altLang="en-US" sz="1800">
                <a:solidFill>
                  <a:srgbClr val="0000CC"/>
                </a:solidFill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kumimoji="0" lang="en-US" altLang="ko-KR" sz="1800">
                <a:solidFill>
                  <a:srgbClr val="0000CC"/>
                </a:solidFill>
                <a:latin typeface="Arial" charset="0"/>
                <a:ea typeface="HY헤드라인M" pitchFamily="18" charset="-127"/>
                <a:cs typeface="Arial" charset="0"/>
              </a:rPr>
              <a:t>Verification Test results of VIAQ by year </a:t>
            </a:r>
            <a:endParaRPr kumimoji="0" lang="ko-KR" altLang="en-US" sz="1800">
              <a:solidFill>
                <a:srgbClr val="0000CC"/>
              </a:solidFill>
              <a:latin typeface="Arial" charset="0"/>
              <a:ea typeface="HY헤드라인M" pitchFamily="18" charset="-127"/>
              <a:cs typeface="Arial" charset="0"/>
            </a:endParaRPr>
          </a:p>
        </p:txBody>
      </p:sp>
      <p:pic>
        <p:nvPicPr>
          <p:cNvPr id="19459" name="Picture 4" descr="99999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622425"/>
            <a:ext cx="8094663" cy="519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" name="Group 182"/>
          <p:cNvGraphicFramePr>
            <a:graphicFrameLocks noGrp="1"/>
          </p:cNvGraphicFramePr>
          <p:nvPr/>
        </p:nvGraphicFramePr>
        <p:xfrm>
          <a:off x="539750" y="1916113"/>
          <a:ext cx="7629525" cy="4464050"/>
        </p:xfrm>
        <a:graphic>
          <a:graphicData uri="http://schemas.openxmlformats.org/drawingml/2006/table">
            <a:tbl>
              <a:tblPr/>
              <a:tblGrid>
                <a:gridCol w="1008063"/>
                <a:gridCol w="965200"/>
                <a:gridCol w="1160462"/>
                <a:gridCol w="871538"/>
                <a:gridCol w="1106487"/>
                <a:gridCol w="720725"/>
                <a:gridCol w="846138"/>
                <a:gridCol w="950912"/>
              </a:tblGrid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YEAR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ITEM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Formaldehyde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Toluene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Ethylbenzene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Styrene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benzene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Xylene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339725"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2006</a:t>
                      </a:r>
                    </a:p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(36 model)</a:t>
                      </a:r>
                    </a:p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Before</a:t>
                      </a:r>
                    </a:p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VIAQ regulation</a:t>
                      </a: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averg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98</a:t>
                      </a: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518</a:t>
                      </a: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222</a:t>
                      </a: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64</a:t>
                      </a: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111</a:t>
                      </a: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828</a:t>
                      </a: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Min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22</a:t>
                      </a: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51</a:t>
                      </a: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49</a:t>
                      </a: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12</a:t>
                      </a: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7</a:t>
                      </a: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112</a:t>
                      </a: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Max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955</a:t>
                      </a: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2384</a:t>
                      </a: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632</a:t>
                      </a: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185</a:t>
                      </a: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385</a:t>
                      </a: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2164</a:t>
                      </a: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2011</a:t>
                      </a:r>
                    </a:p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(9 model)</a:t>
                      </a:r>
                    </a:p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AFter</a:t>
                      </a:r>
                    </a:p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VIAQ regulation</a:t>
                      </a: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averg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35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1046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102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14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3270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Min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8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108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7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Max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56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2846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470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25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2012</a:t>
                      </a:r>
                    </a:p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(8 model)</a:t>
                      </a:r>
                    </a:p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AFter</a:t>
                      </a:r>
                    </a:p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VIAQ regulation</a:t>
                      </a: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averg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 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328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66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33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7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199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3270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Min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 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85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18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45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Max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49 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753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131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136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13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379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2013</a:t>
                      </a:r>
                    </a:p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(4 model)</a:t>
                      </a:r>
                    </a:p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AFter</a:t>
                      </a:r>
                    </a:p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VIAQ regulation</a:t>
                      </a: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averg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24 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206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28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80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3270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Min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 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65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8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21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HY견고딕" pitchFamily="18" charset="-127"/>
                        </a:rPr>
                        <a:t>Max</a:t>
                      </a:r>
                      <a:endParaRPr kumimoji="1" lang="ko-K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38 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430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51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7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1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140</a:t>
                      </a:r>
                      <a:endParaRPr kumimoji="1" lang="en-US" altLang="ko-K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84406" marR="84406" marT="45730" marB="457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34925" y="107950"/>
            <a:ext cx="9109075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2800" dirty="0">
                <a:latin typeface="Arial" pitchFamily="34" charset="0"/>
                <a:ea typeface="HY헤드라인M" pitchFamily="18" charset="-127"/>
                <a:cs typeface="Arial" pitchFamily="34" charset="0"/>
              </a:rPr>
              <a:t> </a:t>
            </a:r>
            <a:r>
              <a:rPr lang="en-US" altLang="ko-KR" sz="2800" dirty="0">
                <a:latin typeface="Arial" pitchFamily="34" charset="0"/>
                <a:ea typeface="HY헤드라인M" pitchFamily="18" charset="-127"/>
                <a:cs typeface="Arial" pitchFamily="34" charset="0"/>
              </a:rPr>
              <a:t>   </a:t>
            </a:r>
            <a:r>
              <a:rPr lang="en-US" altLang="ko-KR" sz="2800">
                <a:latin typeface="Arial" pitchFamily="34" charset="0"/>
                <a:ea typeface="HY헤드라인M" pitchFamily="18" charset="-127"/>
                <a:cs typeface="Arial" pitchFamily="34" charset="0"/>
              </a:rPr>
              <a:t>The Effects </a:t>
            </a:r>
            <a:r>
              <a:rPr lang="en-US" altLang="ko-KR" sz="2800" dirty="0">
                <a:latin typeface="Arial" pitchFamily="34" charset="0"/>
                <a:ea typeface="HY헤드라인M" pitchFamily="18" charset="-127"/>
                <a:cs typeface="Arial" pitchFamily="34" charset="0"/>
              </a:rPr>
              <a:t>of </a:t>
            </a:r>
            <a:r>
              <a:rPr lang="en-US" altLang="ko-KR" sz="2800">
                <a:latin typeface="Arial" pitchFamily="34" charset="0"/>
                <a:ea typeface="HY헤드라인M" pitchFamily="18" charset="-127"/>
                <a:cs typeface="Arial" pitchFamily="34" charset="0"/>
              </a:rPr>
              <a:t>VIAQ Regulation</a:t>
            </a:r>
            <a:endParaRPr lang="en-US" altLang="ko-KR" sz="2800" dirty="0">
              <a:latin typeface="Arial" pitchFamily="34" charset="0"/>
              <a:ea typeface="HY헤드라인M" pitchFamily="18" charset="-127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직사각형 5"/>
          <p:cNvSpPr>
            <a:spLocks noChangeArrowheads="1"/>
          </p:cNvSpPr>
          <p:nvPr/>
        </p:nvSpPr>
        <p:spPr bwMode="auto">
          <a:xfrm>
            <a:off x="-36513" y="1125538"/>
            <a:ext cx="8785226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7338" lvl="2">
              <a:lnSpc>
                <a:spcPct val="160000"/>
              </a:lnSpc>
              <a:spcBef>
                <a:spcPts val="1200"/>
              </a:spcBef>
              <a:buFont typeface="Wingdings" pitchFamily="2" charset="2"/>
              <a:buChar char="l"/>
            </a:pPr>
            <a:r>
              <a:rPr kumimoji="0" lang="ko-KR" altLang="en-US" sz="1800">
                <a:solidFill>
                  <a:srgbClr val="0000CC"/>
                </a:solidFill>
                <a:latin typeface="Arial" charset="0"/>
                <a:ea typeface="HY헤드라인M" pitchFamily="18" charset="-127"/>
                <a:cs typeface="Arial" charset="0"/>
              </a:rPr>
              <a:t> </a:t>
            </a:r>
            <a:r>
              <a:rPr kumimoji="0" lang="en-US" altLang="ko-KR" sz="1800">
                <a:solidFill>
                  <a:srgbClr val="0000CC"/>
                </a:solidFill>
                <a:latin typeface="Arial" charset="0"/>
                <a:ea typeface="HY헤드라인M" pitchFamily="18" charset="-127"/>
                <a:cs typeface="Arial" charset="0"/>
              </a:rPr>
              <a:t>This graph shows a comparison to 2006(Not Apply) and 2011~2013(VIAQ)</a:t>
            </a:r>
            <a:endParaRPr kumimoji="0" lang="ko-KR" altLang="en-US" sz="1800">
              <a:solidFill>
                <a:srgbClr val="0000CC"/>
              </a:solidFill>
              <a:latin typeface="Arial" charset="0"/>
              <a:ea typeface="HY헤드라인M" pitchFamily="18" charset="-127"/>
              <a:cs typeface="Arial" charset="0"/>
            </a:endParaRPr>
          </a:p>
        </p:txBody>
      </p:sp>
      <p:pic>
        <p:nvPicPr>
          <p:cNvPr id="20483" name="_x190145520" descr="EMB000013dc31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2738438"/>
            <a:ext cx="3024188" cy="181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_x190145520" descr="EMB000013dc31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741613"/>
            <a:ext cx="3025775" cy="181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_x190145520" descr="EMB000013dc31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727325"/>
            <a:ext cx="3024187" cy="181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_x190145520" descr="EMB000013dc31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4799013"/>
            <a:ext cx="2987675" cy="17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_x190145520" descr="EMB000013dc31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163" y="4799013"/>
            <a:ext cx="2987675" cy="17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_x190145520" descr="EMB000013dc311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938" y="4805363"/>
            <a:ext cx="2987675" cy="17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24"/>
          <p:cNvSpPr>
            <a:spLocks noChangeArrowheads="1"/>
          </p:cNvSpPr>
          <p:nvPr/>
        </p:nvSpPr>
        <p:spPr bwMode="auto">
          <a:xfrm>
            <a:off x="34925" y="107950"/>
            <a:ext cx="9109075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63500" dir="3187806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2800" dirty="0">
                <a:latin typeface="Arial" pitchFamily="34" charset="0"/>
                <a:ea typeface="HY헤드라인M" pitchFamily="18" charset="-127"/>
                <a:cs typeface="Arial" pitchFamily="34" charset="0"/>
              </a:rPr>
              <a:t> </a:t>
            </a:r>
            <a:r>
              <a:rPr lang="en-US" altLang="ko-KR" sz="2800" dirty="0">
                <a:latin typeface="Arial" pitchFamily="34" charset="0"/>
                <a:ea typeface="HY헤드라인M" pitchFamily="18" charset="-127"/>
                <a:cs typeface="Arial" pitchFamily="34" charset="0"/>
              </a:rPr>
              <a:t>   </a:t>
            </a:r>
            <a:r>
              <a:rPr lang="en-US" altLang="ko-KR" sz="2800">
                <a:latin typeface="Arial" pitchFamily="34" charset="0"/>
                <a:ea typeface="HY헤드라인M" pitchFamily="18" charset="-127"/>
                <a:cs typeface="Arial" pitchFamily="34" charset="0"/>
              </a:rPr>
              <a:t>The Effects </a:t>
            </a:r>
            <a:r>
              <a:rPr lang="en-US" altLang="ko-KR" sz="2800" dirty="0">
                <a:latin typeface="Arial" pitchFamily="34" charset="0"/>
                <a:ea typeface="HY헤드라인M" pitchFamily="18" charset="-127"/>
                <a:cs typeface="Arial" pitchFamily="34" charset="0"/>
              </a:rPr>
              <a:t>of </a:t>
            </a:r>
            <a:r>
              <a:rPr lang="en-US" altLang="ko-KR" sz="2800">
                <a:latin typeface="Arial" pitchFamily="34" charset="0"/>
                <a:ea typeface="HY헤드라인M" pitchFamily="18" charset="-127"/>
                <a:cs typeface="Arial" pitchFamily="34" charset="0"/>
              </a:rPr>
              <a:t>VIAQ Regulation</a:t>
            </a:r>
            <a:endParaRPr lang="en-US" altLang="ko-KR" sz="2800" dirty="0">
              <a:latin typeface="Arial" pitchFamily="34" charset="0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20490" name="Rectangle 192"/>
          <p:cNvSpPr>
            <a:spLocks noChangeArrowheads="1"/>
          </p:cNvSpPr>
          <p:nvPr/>
        </p:nvSpPr>
        <p:spPr bwMode="auto">
          <a:xfrm>
            <a:off x="430213" y="1682750"/>
            <a:ext cx="860583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ü"/>
            </a:pPr>
            <a:r>
              <a:rPr kumimoji="0" lang="en-US" altLang="ko-KR" sz="1600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rPr>
              <a:t>  After the VIAQ regulation , Vehicle indoor air quality levels improved</a:t>
            </a:r>
            <a:endParaRPr kumimoji="0" lang="ko-KR" altLang="en-US" sz="1600">
              <a:solidFill>
                <a:schemeClr val="tx1"/>
              </a:solidFill>
              <a:latin typeface="Arial" charset="0"/>
              <a:ea typeface="HY헤드라인M" pitchFamily="18" charset="-127"/>
              <a:cs typeface="Arial" charset="0"/>
            </a:endParaRPr>
          </a:p>
          <a:p>
            <a:pPr eaLnBrk="0" hangingPunct="0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ü"/>
            </a:pPr>
            <a:r>
              <a:rPr kumimoji="0" lang="ko-KR" altLang="en-US" sz="1600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rPr>
              <a:t>  </a:t>
            </a:r>
            <a:r>
              <a:rPr kumimoji="0" lang="en-US" altLang="ko-KR" sz="1600">
                <a:solidFill>
                  <a:schemeClr val="tx1"/>
                </a:solidFill>
                <a:latin typeface="Arial" charset="0"/>
                <a:ea typeface="HY헤드라인M" pitchFamily="18" charset="-127"/>
                <a:cs typeface="Arial" charset="0"/>
              </a:rPr>
              <a:t>VIAQ management regulation that this effect is confirmed </a:t>
            </a:r>
            <a:endParaRPr kumimoji="0" lang="ko-KR" altLang="en-US" sz="1600">
              <a:solidFill>
                <a:schemeClr val="tx1"/>
              </a:solidFill>
              <a:latin typeface="Arial" charset="0"/>
              <a:ea typeface="HY헤드라인M" pitchFamily="18" charset="-127"/>
              <a:cs typeface="Arial" charset="0"/>
            </a:endParaRPr>
          </a:p>
        </p:txBody>
      </p:sp>
      <p:sp>
        <p:nvSpPr>
          <p:cNvPr id="20491" name="TextBox 10"/>
          <p:cNvSpPr txBox="1">
            <a:spLocks noChangeArrowheads="1"/>
          </p:cNvSpPr>
          <p:nvPr/>
        </p:nvSpPr>
        <p:spPr bwMode="auto">
          <a:xfrm>
            <a:off x="863600" y="4562475"/>
            <a:ext cx="13668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ctr" eaLnBrk="1" hangingPunct="1"/>
            <a:r>
              <a:rPr lang="en-US" altLang="ko-KR">
                <a:solidFill>
                  <a:schemeClr val="tx1"/>
                </a:solidFill>
                <a:latin typeface="Arial" charset="0"/>
                <a:cs typeface="Arial" charset="0"/>
              </a:rPr>
              <a:t>&lt;Formaldehyde&gt;</a:t>
            </a:r>
            <a:endParaRPr lang="ko-KR" altLang="en-US">
              <a:latin typeface="Arial" charset="0"/>
              <a:cs typeface="Arial" charset="0"/>
            </a:endParaRPr>
          </a:p>
        </p:txBody>
      </p:sp>
      <p:sp>
        <p:nvSpPr>
          <p:cNvPr id="20492" name="TextBox 11"/>
          <p:cNvSpPr txBox="1">
            <a:spLocks noChangeArrowheads="1"/>
          </p:cNvSpPr>
          <p:nvPr/>
        </p:nvSpPr>
        <p:spPr bwMode="auto">
          <a:xfrm>
            <a:off x="3887788" y="4562475"/>
            <a:ext cx="1368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ctr" eaLnBrk="1" hangingPunct="1"/>
            <a:r>
              <a:rPr lang="en-US" altLang="ko-KR">
                <a:solidFill>
                  <a:schemeClr val="tx1"/>
                </a:solidFill>
                <a:latin typeface="Arial" charset="0"/>
                <a:cs typeface="Arial" charset="0"/>
              </a:rPr>
              <a:t>&lt;Toluene&gt;</a:t>
            </a:r>
            <a:endParaRPr lang="ko-KR" altLang="en-US">
              <a:latin typeface="Arial" charset="0"/>
              <a:cs typeface="Arial" charset="0"/>
            </a:endParaRPr>
          </a:p>
        </p:txBody>
      </p:sp>
      <p:sp>
        <p:nvSpPr>
          <p:cNvPr id="20493" name="TextBox 13"/>
          <p:cNvSpPr txBox="1">
            <a:spLocks noChangeArrowheads="1"/>
          </p:cNvSpPr>
          <p:nvPr/>
        </p:nvSpPr>
        <p:spPr bwMode="auto">
          <a:xfrm>
            <a:off x="6661150" y="4562475"/>
            <a:ext cx="18716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ctr" eaLnBrk="1" hangingPunct="1"/>
            <a:r>
              <a:rPr lang="en-US" altLang="ko-KR">
                <a:solidFill>
                  <a:schemeClr val="tx1"/>
                </a:solidFill>
                <a:latin typeface="Arial" charset="0"/>
                <a:cs typeface="Arial" charset="0"/>
              </a:rPr>
              <a:t>&lt;</a:t>
            </a:r>
            <a:r>
              <a:rPr lang="en-US" altLang="ko-KR">
                <a:solidFill>
                  <a:schemeClr val="tx1"/>
                </a:solidFill>
                <a:latin typeface="Arial" charset="0"/>
                <a:ea typeface="HY견고딕" pitchFamily="18" charset="-127"/>
                <a:cs typeface="Arial" charset="0"/>
              </a:rPr>
              <a:t> Ethylbenzene</a:t>
            </a:r>
            <a:r>
              <a:rPr lang="en-US" altLang="ko-KR">
                <a:solidFill>
                  <a:schemeClr val="tx1"/>
                </a:solidFill>
                <a:latin typeface="Arial" charset="0"/>
                <a:cs typeface="Arial" charset="0"/>
              </a:rPr>
              <a:t>&gt;</a:t>
            </a:r>
            <a:endParaRPr lang="ko-KR" altLang="en-US">
              <a:latin typeface="Arial" charset="0"/>
              <a:cs typeface="Arial" charset="0"/>
            </a:endParaRPr>
          </a:p>
        </p:txBody>
      </p:sp>
      <p:sp>
        <p:nvSpPr>
          <p:cNvPr id="20494" name="TextBox 14"/>
          <p:cNvSpPr txBox="1">
            <a:spLocks noChangeArrowheads="1"/>
          </p:cNvSpPr>
          <p:nvPr/>
        </p:nvSpPr>
        <p:spPr bwMode="auto">
          <a:xfrm>
            <a:off x="863600" y="6524625"/>
            <a:ext cx="13668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ctr" eaLnBrk="1" hangingPunct="1"/>
            <a:r>
              <a:rPr lang="en-US" altLang="ko-KR">
                <a:solidFill>
                  <a:schemeClr val="tx1"/>
                </a:solidFill>
                <a:latin typeface="Arial" charset="0"/>
                <a:cs typeface="Arial" charset="0"/>
              </a:rPr>
              <a:t>&lt;Styrene&gt;</a:t>
            </a:r>
            <a:endParaRPr lang="ko-KR" altLang="en-US">
              <a:latin typeface="Arial" charset="0"/>
              <a:cs typeface="Arial" charset="0"/>
            </a:endParaRPr>
          </a:p>
        </p:txBody>
      </p:sp>
      <p:sp>
        <p:nvSpPr>
          <p:cNvPr id="20495" name="TextBox 15"/>
          <p:cNvSpPr txBox="1">
            <a:spLocks noChangeArrowheads="1"/>
          </p:cNvSpPr>
          <p:nvPr/>
        </p:nvSpPr>
        <p:spPr bwMode="auto">
          <a:xfrm>
            <a:off x="3887788" y="6524625"/>
            <a:ext cx="13684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ctr" eaLnBrk="1" hangingPunct="1"/>
            <a:r>
              <a:rPr lang="en-US" altLang="ko-KR">
                <a:solidFill>
                  <a:schemeClr val="tx1"/>
                </a:solidFill>
                <a:latin typeface="Arial" charset="0"/>
                <a:cs typeface="Arial" charset="0"/>
              </a:rPr>
              <a:t>&lt;benzene&gt;</a:t>
            </a:r>
            <a:endParaRPr lang="ko-KR" altLang="en-US">
              <a:latin typeface="Arial" charset="0"/>
              <a:cs typeface="Arial" charset="0"/>
            </a:endParaRPr>
          </a:p>
        </p:txBody>
      </p:sp>
      <p:sp>
        <p:nvSpPr>
          <p:cNvPr id="20496" name="TextBox 16"/>
          <p:cNvSpPr txBox="1">
            <a:spLocks noChangeArrowheads="1"/>
          </p:cNvSpPr>
          <p:nvPr/>
        </p:nvSpPr>
        <p:spPr bwMode="auto">
          <a:xfrm>
            <a:off x="6661150" y="6524625"/>
            <a:ext cx="18716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ctr" eaLnBrk="1" hangingPunct="1"/>
            <a:r>
              <a:rPr lang="en-US" altLang="ko-KR">
                <a:solidFill>
                  <a:schemeClr val="tx1"/>
                </a:solidFill>
                <a:latin typeface="Arial" charset="0"/>
                <a:cs typeface="Arial" charset="0"/>
              </a:rPr>
              <a:t>&lt;</a:t>
            </a:r>
            <a:r>
              <a:rPr lang="en-US" altLang="ko-KR">
                <a:solidFill>
                  <a:schemeClr val="tx1"/>
                </a:solidFill>
                <a:latin typeface="Arial" charset="0"/>
                <a:ea typeface="HY견고딕" pitchFamily="18" charset="-127"/>
                <a:cs typeface="Arial" charset="0"/>
              </a:rPr>
              <a:t> Xylene</a:t>
            </a:r>
            <a:r>
              <a:rPr lang="en-US" altLang="ko-KR">
                <a:solidFill>
                  <a:schemeClr val="tx1"/>
                </a:solidFill>
                <a:latin typeface="Arial" charset="0"/>
                <a:cs typeface="Arial" charset="0"/>
              </a:rPr>
              <a:t>&gt;</a:t>
            </a:r>
            <a:endParaRPr lang="ko-KR" altLang="en-US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디자인 사용자 지정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2_디자인 사용자 지정">
      <a:majorFont>
        <a:latin typeface="HY수평선B"/>
        <a:ea typeface="HY수평선B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ADAEE"/>
        </a:solidFill>
        <a:ln>
          <a:noFill/>
          <a:headEnd type="none" w="med" len="med"/>
          <a:tailEnd type="none" w="med" len="lg"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a:spPr>
      <a:bodyPr lIns="90000" tIns="46800" rIns="90000" bIns="46800" anchor="ctr"/>
      <a:lstStyle>
        <a:defPPr algn="ctr">
          <a:defRPr sz="1400" dirty="0">
            <a:solidFill>
              <a:schemeClr val="tx2">
                <a:lumMod val="50000"/>
              </a:schemeClr>
            </a:solidFill>
            <a:latin typeface="HY수평선B" pitchFamily="18" charset="-127"/>
            <a:ea typeface="HY수평선B" pitchFamily="18" charset="-127"/>
          </a:defRPr>
        </a:defPPr>
      </a:lstStyle>
    </a:spDef>
  </a:objectDefaults>
  <a:extraClrSchemeLst>
    <a:extraClrScheme>
      <a:clrScheme name="2_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Office 테마">
  <a:themeElements>
    <a:clrScheme name="2_Office 테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테마">
      <a:majorFont>
        <a:latin typeface="맑은 고딕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테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기본 디자인">
  <a:themeElements>
    <a:clrScheme name="1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lnDef>
  </a:objectDefaults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Office 테마">
  <a:themeElements>
    <a:clrScheme name="1_Office 테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테마">
      <a:majorFont>
        <a:latin typeface="맑은 고딕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테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기본 디자인">
  <a:themeElements>
    <a:clrScheme name="1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5901532</TotalTime>
  <Words>771</Words>
  <Application>Microsoft Office PowerPoint</Application>
  <PresentationFormat>On-screen Show (4:3)</PresentationFormat>
  <Paragraphs>236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4_디자인 사용자 지정</vt:lpstr>
      <vt:lpstr>2_Office 테마</vt:lpstr>
      <vt:lpstr>디자인 사용자 지정</vt:lpstr>
      <vt:lpstr>5_기본 디자인</vt:lpstr>
      <vt:lpstr>기본 디자인</vt:lpstr>
      <vt:lpstr>1_Office 테마</vt:lpstr>
      <vt:lpstr>1_기본 디자인</vt:lpstr>
      <vt:lpstr>lnformation of Korea Cases on Vehicle Indoor Air Quality (VIAQ)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P.P.TEMPLATE  KOREA</dc:title>
  <dc:creator>Boki</dc:creator>
  <cp:lastModifiedBy>GRPE informal documents</cp:lastModifiedBy>
  <cp:revision>1540</cp:revision>
  <dcterms:created xsi:type="dcterms:W3CDTF">2008-04-07T03:57:39Z</dcterms:created>
  <dcterms:modified xsi:type="dcterms:W3CDTF">2014-01-07T10:51:48Z</dcterms:modified>
</cp:coreProperties>
</file>